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62" r:id="rId4"/>
    <p:sldId id="260" r:id="rId5"/>
    <p:sldId id="265" r:id="rId6"/>
    <p:sldId id="266" r:id="rId7"/>
    <p:sldId id="259" r:id="rId8"/>
    <p:sldId id="267" r:id="rId9"/>
    <p:sldId id="271" r:id="rId10"/>
    <p:sldId id="272" r:id="rId11"/>
    <p:sldId id="263" r:id="rId12"/>
    <p:sldId id="270" r:id="rId13"/>
    <p:sldId id="273" r:id="rId14"/>
    <p:sldId id="274" r:id="rId15"/>
    <p:sldId id="275" r:id="rId16"/>
    <p:sldId id="264" r:id="rId17"/>
    <p:sldId id="276" r:id="rId18"/>
    <p:sldId id="278" r:id="rId19"/>
    <p:sldId id="277" r:id="rId20"/>
    <p:sldId id="261" r:id="rId21"/>
    <p:sldId id="279" r:id="rId22"/>
  </p:sldIdLst>
  <p:sldSz cx="12192000" cy="6858000"/>
  <p:notesSz cx="6858000" cy="9144000"/>
  <p:embeddedFontLst>
    <p:embeddedFont>
      <p:font typeface="思源黑体 CN Medium" panose="020B0600000000000000" pitchFamily="34" charset="-122"/>
      <p:regular r:id="rId23"/>
    </p:embeddedFont>
    <p:embeddedFont>
      <p:font typeface="思源黑体 CN Normal" panose="020B0400000000000000" pitchFamily="34" charset="-122"/>
      <p:regular r:id="rId24"/>
    </p:embeddedFont>
    <p:embeddedFont>
      <p:font typeface="优设标题黑" panose="00000500000000000000" pitchFamily="2" charset="-122"/>
      <p:regular r:id="rId2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orient="horz" pos="346" userDrawn="1">
          <p15:clr>
            <a:srgbClr val="A4A3A4"/>
          </p15:clr>
        </p15:guide>
        <p15:guide id="4" orient="horz" pos="3974" userDrawn="1">
          <p15:clr>
            <a:srgbClr val="A4A3A4"/>
          </p15:clr>
        </p15:guide>
        <p15:guide id="5" pos="325" userDrawn="1">
          <p15:clr>
            <a:srgbClr val="A4A3A4"/>
          </p15:clr>
        </p15:guide>
        <p15:guide id="6" pos="7355" userDrawn="1">
          <p15:clr>
            <a:srgbClr val="A4A3A4"/>
          </p15:clr>
        </p15:guide>
        <p15:guide id="8" pos="642" userDrawn="1">
          <p15:clr>
            <a:srgbClr val="A4A3A4"/>
          </p15:clr>
        </p15:guide>
        <p15:guide id="10" orient="horz" pos="822" userDrawn="1">
          <p15:clr>
            <a:srgbClr val="A4A3A4"/>
          </p15:clr>
        </p15:guide>
        <p15:guide id="11" pos="7038" userDrawn="1">
          <p15:clr>
            <a:srgbClr val="A4A3A4"/>
          </p15:clr>
        </p15:guide>
        <p15:guide id="12" orient="horz" pos="1049" userDrawn="1">
          <p15:clr>
            <a:srgbClr val="A4A3A4"/>
          </p15:clr>
        </p15:guide>
        <p15:guide id="13" orient="horz" pos="3748" userDrawn="1">
          <p15:clr>
            <a:srgbClr val="A4A3A4"/>
          </p15:clr>
        </p15:guide>
        <p15:guide id="14" pos="6788" userDrawn="1">
          <p15:clr>
            <a:srgbClr val="A4A3A4"/>
          </p15:clr>
        </p15:guide>
        <p15:guide id="15" pos="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0000"/>
    <a:srgbClr val="FCFCFC"/>
    <a:srgbClr val="0F0E0C"/>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922" y="72"/>
      </p:cViewPr>
      <p:guideLst>
        <p:guide orient="horz" pos="2137"/>
        <p:guide pos="3840"/>
        <p:guide orient="horz" pos="346"/>
        <p:guide orient="horz" pos="3974"/>
        <p:guide pos="325"/>
        <p:guide pos="7355"/>
        <p:guide pos="642"/>
        <p:guide orient="horz" pos="822"/>
        <p:guide pos="7038"/>
        <p:guide orient="horz" pos="1049"/>
        <p:guide orient="horz" pos="3748"/>
        <p:guide pos="6788"/>
        <p:guide pos="89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1"/>
            <c:invertIfNegative val="0"/>
            <c:bubble3D val="0"/>
            <c:spPr>
              <a:solidFill>
                <a:schemeClr val="bg1"/>
              </a:solidFill>
              <a:ln>
                <a:noFill/>
              </a:ln>
              <a:effectLst/>
            </c:spPr>
            <c:extLst>
              <c:ext xmlns:c16="http://schemas.microsoft.com/office/drawing/2014/chart" uri="{C3380CC4-5D6E-409C-BE32-E72D297353CC}">
                <c16:uniqueId val="{00000003-90A6-4505-8C20-6EF48FB80577}"/>
              </c:ext>
            </c:extLst>
          </c:dPt>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0A6-4505-8C20-6EF48FB80577}"/>
            </c:ext>
          </c:extLst>
        </c:ser>
        <c:dLbls>
          <c:showLegendKey val="0"/>
          <c:showVal val="0"/>
          <c:showCatName val="0"/>
          <c:showSerName val="0"/>
          <c:showPercent val="0"/>
          <c:showBubbleSize val="0"/>
        </c:dLbls>
        <c:gapWidth val="219"/>
        <c:overlap val="-27"/>
        <c:axId val="2142861320"/>
        <c:axId val="2142862632"/>
      </c:barChart>
      <c:catAx>
        <c:axId val="214286132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2142862632"/>
        <c:crosses val="autoZero"/>
        <c:auto val="1"/>
        <c:lblAlgn val="ctr"/>
        <c:lblOffset val="100"/>
        <c:noMultiLvlLbl val="0"/>
      </c:catAx>
      <c:valAx>
        <c:axId val="21428626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2142861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2"/>
            <c:invertIfNegative val="0"/>
            <c:bubble3D val="0"/>
            <c:spPr>
              <a:solidFill>
                <a:schemeClr val="bg1"/>
              </a:solidFill>
              <a:ln>
                <a:noFill/>
              </a:ln>
              <a:effectLst/>
            </c:spPr>
            <c:extLst>
              <c:ext xmlns:c16="http://schemas.microsoft.com/office/drawing/2014/chart" uri="{C3380CC4-5D6E-409C-BE32-E72D297353CC}">
                <c16:uniqueId val="{00000001-EBDA-47F1-9751-F55295B48193}"/>
              </c:ext>
            </c:extLst>
          </c:dPt>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2-EBDA-47F1-9751-F55295B48193}"/>
            </c:ext>
          </c:extLst>
        </c:ser>
        <c:dLbls>
          <c:showLegendKey val="0"/>
          <c:showVal val="0"/>
          <c:showCatName val="0"/>
          <c:showSerName val="0"/>
          <c:showPercent val="0"/>
          <c:showBubbleSize val="0"/>
        </c:dLbls>
        <c:gapWidth val="182"/>
        <c:axId val="72507767"/>
        <c:axId val="2134363120"/>
      </c:barChart>
      <c:catAx>
        <c:axId val="7250776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2134363120"/>
        <c:crosses val="autoZero"/>
        <c:auto val="1"/>
        <c:lblAlgn val="ctr"/>
        <c:lblOffset val="100"/>
        <c:noMultiLvlLbl val="0"/>
      </c:catAx>
      <c:valAx>
        <c:axId val="2134363120"/>
        <c:scaling>
          <c:orientation val="minMax"/>
        </c:scaling>
        <c:delete val="1"/>
        <c:axPos val="b"/>
        <c:numFmt formatCode="General" sourceLinked="1"/>
        <c:majorTickMark val="none"/>
        <c:minorTickMark val="none"/>
        <c:tickLblPos val="nextTo"/>
        <c:crossAx val="7250776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3175">
              <a:solidFill>
                <a:schemeClr val="bg1"/>
              </a:solidFill>
            </a:ln>
          </c:spPr>
          <c:dPt>
            <c:idx val="0"/>
            <c:bubble3D val="0"/>
            <c:spPr>
              <a:solidFill>
                <a:schemeClr val="accent1"/>
              </a:solidFill>
              <a:ln w="3175">
                <a:solidFill>
                  <a:schemeClr val="bg1"/>
                </a:solidFill>
              </a:ln>
              <a:effectLst/>
            </c:spPr>
            <c:extLst>
              <c:ext xmlns:c16="http://schemas.microsoft.com/office/drawing/2014/chart" uri="{C3380CC4-5D6E-409C-BE32-E72D297353CC}">
                <c16:uniqueId val="{00000001-D662-4351-BF57-99F5FDE11572}"/>
              </c:ext>
            </c:extLst>
          </c:dPt>
          <c:dPt>
            <c:idx val="1"/>
            <c:bubble3D val="0"/>
            <c:spPr>
              <a:solidFill>
                <a:schemeClr val="bg1"/>
              </a:solidFill>
              <a:ln w="3175">
                <a:solidFill>
                  <a:schemeClr val="bg1"/>
                </a:solidFill>
              </a:ln>
              <a:effectLst/>
            </c:spPr>
            <c:extLst>
              <c:ext xmlns:c16="http://schemas.microsoft.com/office/drawing/2014/chart" uri="{C3380CC4-5D6E-409C-BE32-E72D297353CC}">
                <c16:uniqueId val="{00000001-3CD4-4173-8F0E-EA38456F77CB}"/>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1.8</c:v>
                </c:pt>
              </c:numCache>
            </c:numRef>
          </c:val>
          <c:extLst>
            <c:ext xmlns:c16="http://schemas.microsoft.com/office/drawing/2014/chart" uri="{C3380CC4-5D6E-409C-BE32-E72D297353CC}">
              <c16:uniqueId val="{00000000-3CD4-4173-8F0E-EA38456F77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3175">
              <a:solidFill>
                <a:schemeClr val="bg1"/>
              </a:solidFill>
            </a:ln>
          </c:spPr>
          <c:dPt>
            <c:idx val="0"/>
            <c:bubble3D val="0"/>
            <c:spPr>
              <a:solidFill>
                <a:schemeClr val="accent1"/>
              </a:solidFill>
              <a:ln w="3175">
                <a:solidFill>
                  <a:schemeClr val="bg1"/>
                </a:solidFill>
              </a:ln>
              <a:effectLst/>
            </c:spPr>
            <c:extLst>
              <c:ext xmlns:c16="http://schemas.microsoft.com/office/drawing/2014/chart" uri="{C3380CC4-5D6E-409C-BE32-E72D297353CC}">
                <c16:uniqueId val="{00000001-B9E3-40DC-8C32-2ADD0F3BFA5D}"/>
              </c:ext>
            </c:extLst>
          </c:dPt>
          <c:dPt>
            <c:idx val="1"/>
            <c:bubble3D val="0"/>
            <c:spPr>
              <a:solidFill>
                <a:schemeClr val="bg1"/>
              </a:solidFill>
              <a:ln w="3175">
                <a:solidFill>
                  <a:schemeClr val="bg1"/>
                </a:solidFill>
              </a:ln>
              <a:effectLst/>
            </c:spPr>
            <c:extLst>
              <c:ext xmlns:c16="http://schemas.microsoft.com/office/drawing/2014/chart" uri="{C3380CC4-5D6E-409C-BE32-E72D297353CC}">
                <c16:uniqueId val="{00000001-3CD4-4173-8F0E-EA38456F77CB}"/>
              </c:ext>
            </c:extLst>
          </c:dPt>
          <c:cat>
            <c:strRef>
              <c:f>Sheet1!$A$2:$A$3</c:f>
              <c:strCache>
                <c:ptCount val="2"/>
                <c:pt idx="0">
                  <c:v>第一季度</c:v>
                </c:pt>
                <c:pt idx="1">
                  <c:v>第二季度</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0-3CD4-4173-8F0E-EA38456F77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3175">
              <a:solidFill>
                <a:schemeClr val="bg1"/>
              </a:solidFill>
            </a:ln>
          </c:spPr>
          <c:dPt>
            <c:idx val="0"/>
            <c:bubble3D val="0"/>
            <c:spPr>
              <a:solidFill>
                <a:schemeClr val="accent1"/>
              </a:solidFill>
              <a:ln w="3175">
                <a:solidFill>
                  <a:schemeClr val="bg1"/>
                </a:solidFill>
              </a:ln>
              <a:effectLst/>
            </c:spPr>
            <c:extLst>
              <c:ext xmlns:c16="http://schemas.microsoft.com/office/drawing/2014/chart" uri="{C3380CC4-5D6E-409C-BE32-E72D297353CC}">
                <c16:uniqueId val="{00000001-B9E3-40DC-8C32-2ADD0F3BFA5D}"/>
              </c:ext>
            </c:extLst>
          </c:dPt>
          <c:dPt>
            <c:idx val="1"/>
            <c:bubble3D val="0"/>
            <c:spPr>
              <a:solidFill>
                <a:schemeClr val="bg1"/>
              </a:solidFill>
              <a:ln w="3175">
                <a:solidFill>
                  <a:schemeClr val="bg1"/>
                </a:solidFill>
              </a:ln>
              <a:effectLst/>
            </c:spPr>
            <c:extLst>
              <c:ext xmlns:c16="http://schemas.microsoft.com/office/drawing/2014/chart" uri="{C3380CC4-5D6E-409C-BE32-E72D297353CC}">
                <c16:uniqueId val="{00000001-3CD4-4173-8F0E-EA38456F77CB}"/>
              </c:ext>
            </c:extLst>
          </c:dPt>
          <c:cat>
            <c:strRef>
              <c:f>Sheet1!$A$2:$A$3</c:f>
              <c:strCache>
                <c:ptCount val="2"/>
                <c:pt idx="0">
                  <c:v>第一季度</c:v>
                </c:pt>
                <c:pt idx="1">
                  <c:v>第二季度</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0-3CD4-4173-8F0E-EA38456F77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3175">
              <a:solidFill>
                <a:schemeClr val="bg1"/>
              </a:solidFill>
            </a:ln>
          </c:spPr>
          <c:dPt>
            <c:idx val="0"/>
            <c:bubble3D val="0"/>
            <c:spPr>
              <a:solidFill>
                <a:schemeClr val="accent1"/>
              </a:solidFill>
              <a:ln w="3175">
                <a:solidFill>
                  <a:schemeClr val="bg1"/>
                </a:solidFill>
              </a:ln>
              <a:effectLst/>
            </c:spPr>
            <c:extLst>
              <c:ext xmlns:c16="http://schemas.microsoft.com/office/drawing/2014/chart" uri="{C3380CC4-5D6E-409C-BE32-E72D297353CC}">
                <c16:uniqueId val="{00000001-B9E3-40DC-8C32-2ADD0F3BFA5D}"/>
              </c:ext>
            </c:extLst>
          </c:dPt>
          <c:dPt>
            <c:idx val="1"/>
            <c:bubble3D val="0"/>
            <c:spPr>
              <a:solidFill>
                <a:schemeClr val="bg1"/>
              </a:solidFill>
              <a:ln w="3175">
                <a:solidFill>
                  <a:schemeClr val="bg1"/>
                </a:solidFill>
              </a:ln>
              <a:effectLst/>
            </c:spPr>
            <c:extLst>
              <c:ext xmlns:c16="http://schemas.microsoft.com/office/drawing/2014/chart" uri="{C3380CC4-5D6E-409C-BE32-E72D297353CC}">
                <c16:uniqueId val="{00000001-3CD4-4173-8F0E-EA38456F77CB}"/>
              </c:ext>
            </c:extLst>
          </c:dPt>
          <c:cat>
            <c:strRef>
              <c:f>Sheet1!$A$2:$A$3</c:f>
              <c:strCache>
                <c:ptCount val="2"/>
                <c:pt idx="0">
                  <c:v>第一季度</c:v>
                </c:pt>
                <c:pt idx="1">
                  <c:v>第二季度</c:v>
                </c:pt>
              </c:strCache>
            </c:strRef>
          </c:cat>
          <c:val>
            <c:numRef>
              <c:f>Sheet1!$B$2:$B$3</c:f>
              <c:numCache>
                <c:formatCode>General</c:formatCode>
                <c:ptCount val="2"/>
                <c:pt idx="0">
                  <c:v>6.4</c:v>
                </c:pt>
                <c:pt idx="1">
                  <c:v>3.6</c:v>
                </c:pt>
              </c:numCache>
            </c:numRef>
          </c:val>
          <c:extLst>
            <c:ext xmlns:c16="http://schemas.microsoft.com/office/drawing/2014/chart" uri="{C3380CC4-5D6E-409C-BE32-E72D297353CC}">
              <c16:uniqueId val="{00000000-3CD4-4173-8F0E-EA38456F77C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3175">
              <a:solidFill>
                <a:schemeClr val="bg1"/>
              </a:solidFill>
            </a:ln>
          </c:spPr>
          <c:dPt>
            <c:idx val="0"/>
            <c:bubble3D val="0"/>
            <c:spPr>
              <a:solidFill>
                <a:schemeClr val="accent1"/>
              </a:solidFill>
              <a:ln w="3175">
                <a:solidFill>
                  <a:schemeClr val="bg1"/>
                </a:solidFill>
              </a:ln>
              <a:effectLst/>
            </c:spPr>
            <c:extLst>
              <c:ext xmlns:c16="http://schemas.microsoft.com/office/drawing/2014/chart" uri="{C3380CC4-5D6E-409C-BE32-E72D297353CC}">
                <c16:uniqueId val="{00000001-7D97-4C21-80E5-4066FEEF8C68}"/>
              </c:ext>
            </c:extLst>
          </c:dPt>
          <c:dPt>
            <c:idx val="1"/>
            <c:bubble3D val="0"/>
            <c:spPr>
              <a:solidFill>
                <a:schemeClr val="bg1"/>
              </a:solidFill>
              <a:ln w="3175">
                <a:solidFill>
                  <a:schemeClr val="bg1"/>
                </a:solidFill>
              </a:ln>
              <a:effectLst/>
            </c:spPr>
            <c:extLst>
              <c:ext xmlns:c16="http://schemas.microsoft.com/office/drawing/2014/chart" uri="{C3380CC4-5D6E-409C-BE32-E72D297353CC}">
                <c16:uniqueId val="{00000001-2176-4955-9C88-1C52982DF9B3}"/>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1.8</c:v>
                </c:pt>
              </c:numCache>
            </c:numRef>
          </c:val>
          <c:extLst>
            <c:ext xmlns:c16="http://schemas.microsoft.com/office/drawing/2014/chart" uri="{C3380CC4-5D6E-409C-BE32-E72D297353CC}">
              <c16:uniqueId val="{00000000-2176-4955-9C88-1C52982DF9B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E9401BF-BA2E-53CE-4F05-1611969D2DEE}"/>
              </a:ext>
            </a:extLst>
          </p:cNvPr>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 name="任意多边形: 形状 4">
            <a:extLst>
              <a:ext uri="{FF2B5EF4-FFF2-40B4-BE49-F238E27FC236}">
                <a16:creationId xmlns:a16="http://schemas.microsoft.com/office/drawing/2014/main" id="{F73680B2-875A-D955-DCBD-5DEF5C13D310}"/>
              </a:ext>
            </a:extLst>
          </p:cNvPr>
          <p:cNvSpPr/>
          <p:nvPr userDrawn="1"/>
        </p:nvSpPr>
        <p:spPr>
          <a:xfrm rot="5400000">
            <a:off x="-222691" y="222692"/>
            <a:ext cx="3409564" cy="2964179"/>
          </a:xfrm>
          <a:custGeom>
            <a:avLst/>
            <a:gdLst>
              <a:gd name="connsiteX0" fmla="*/ 0 w 3409564"/>
              <a:gd name="connsiteY0" fmla="*/ 69974 h 2964179"/>
              <a:gd name="connsiteX1" fmla="*/ 0 w 3409564"/>
              <a:gd name="connsiteY1" fmla="*/ 0 h 2964179"/>
              <a:gd name="connsiteX2" fmla="*/ 3337561 w 3409564"/>
              <a:gd name="connsiteY2" fmla="*/ 0 h 2964179"/>
              <a:gd name="connsiteX3" fmla="*/ 3409561 w 3409564"/>
              <a:gd name="connsiteY3" fmla="*/ 0 h 2964179"/>
              <a:gd name="connsiteX4" fmla="*/ 3409564 w 3409564"/>
              <a:gd name="connsiteY4" fmla="*/ 0 h 2964179"/>
              <a:gd name="connsiteX5" fmla="*/ 3409564 w 3409564"/>
              <a:gd name="connsiteY5" fmla="*/ 69974 h 2964179"/>
              <a:gd name="connsiteX6" fmla="*/ 3409561 w 3409564"/>
              <a:gd name="connsiteY6" fmla="*/ 69974 h 2964179"/>
              <a:gd name="connsiteX7" fmla="*/ 3409561 w 3409564"/>
              <a:gd name="connsiteY7" fmla="*/ 2964179 h 2964179"/>
              <a:gd name="connsiteX8" fmla="*/ 3337561 w 3409564"/>
              <a:gd name="connsiteY8" fmla="*/ 2964179 h 2964179"/>
              <a:gd name="connsiteX9" fmla="*/ 3337561 w 3409564"/>
              <a:gd name="connsiteY9" fmla="*/ 69974 h 296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64" h="2964179">
                <a:moveTo>
                  <a:pt x="0" y="69974"/>
                </a:moveTo>
                <a:lnTo>
                  <a:pt x="0" y="0"/>
                </a:lnTo>
                <a:lnTo>
                  <a:pt x="3337561" y="0"/>
                </a:lnTo>
                <a:lnTo>
                  <a:pt x="3409561" y="0"/>
                </a:lnTo>
                <a:lnTo>
                  <a:pt x="3409564" y="0"/>
                </a:lnTo>
                <a:lnTo>
                  <a:pt x="3409564" y="69974"/>
                </a:lnTo>
                <a:lnTo>
                  <a:pt x="3409561" y="69974"/>
                </a:lnTo>
                <a:lnTo>
                  <a:pt x="3409561" y="2964179"/>
                </a:lnTo>
                <a:lnTo>
                  <a:pt x="3337561" y="2964179"/>
                </a:lnTo>
                <a:lnTo>
                  <a:pt x="3337561" y="699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3" name="任意多边形: 形状 12">
            <a:extLst>
              <a:ext uri="{FF2B5EF4-FFF2-40B4-BE49-F238E27FC236}">
                <a16:creationId xmlns:a16="http://schemas.microsoft.com/office/drawing/2014/main" id="{DC768440-BD7B-519F-C6FB-73ECE595887E}"/>
              </a:ext>
            </a:extLst>
          </p:cNvPr>
          <p:cNvSpPr/>
          <p:nvPr userDrawn="1"/>
        </p:nvSpPr>
        <p:spPr>
          <a:xfrm>
            <a:off x="10822329" y="5555848"/>
            <a:ext cx="1365813" cy="1307939"/>
          </a:xfrm>
          <a:custGeom>
            <a:avLst/>
            <a:gdLst>
              <a:gd name="connsiteX0" fmla="*/ 1365813 w 1365813"/>
              <a:gd name="connsiteY0" fmla="*/ 0 h 1307939"/>
              <a:gd name="connsiteX1" fmla="*/ 0 w 1365813"/>
              <a:gd name="connsiteY1" fmla="*/ 0 h 1307939"/>
              <a:gd name="connsiteX2" fmla="*/ 0 w 1365813"/>
              <a:gd name="connsiteY2" fmla="*/ 1307939 h 1307939"/>
            </a:gdLst>
            <a:ahLst/>
            <a:cxnLst>
              <a:cxn ang="0">
                <a:pos x="connsiteX0" y="connsiteY0"/>
              </a:cxn>
              <a:cxn ang="0">
                <a:pos x="connsiteX1" y="connsiteY1"/>
              </a:cxn>
              <a:cxn ang="0">
                <a:pos x="connsiteX2" y="connsiteY2"/>
              </a:cxn>
            </a:cxnLst>
            <a:rect l="l" t="t" r="r" b="b"/>
            <a:pathLst>
              <a:path w="1365813" h="1307939">
                <a:moveTo>
                  <a:pt x="1365813" y="0"/>
                </a:moveTo>
                <a:lnTo>
                  <a:pt x="0" y="0"/>
                </a:lnTo>
                <a:lnTo>
                  <a:pt x="0" y="1307939"/>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6" name="图片占位符 25">
            <a:extLst>
              <a:ext uri="{FF2B5EF4-FFF2-40B4-BE49-F238E27FC236}">
                <a16:creationId xmlns:a16="http://schemas.microsoft.com/office/drawing/2014/main" id="{8CFAA2F4-21A3-DE42-FD2F-0D90554485D3}"/>
              </a:ext>
            </a:extLst>
          </p:cNvPr>
          <p:cNvSpPr>
            <a:spLocks noGrp="1"/>
          </p:cNvSpPr>
          <p:nvPr>
            <p:ph type="pic" sz="quarter" idx="10"/>
          </p:nvPr>
        </p:nvSpPr>
        <p:spPr>
          <a:xfrm>
            <a:off x="1188720" y="746125"/>
            <a:ext cx="3495993" cy="5365750"/>
          </a:xfrm>
          <a:prstGeom prst="rect">
            <a:avLst/>
          </a:prstGeom>
        </p:spPr>
        <p:txBody>
          <a:bodyPr/>
          <a:lstStyle>
            <a:lvl1pPr>
              <a:defRPr>
                <a:latin typeface="思源黑体 CN Normal" panose="020B0400000000000000" pitchFamily="34" charset="-122"/>
              </a:defRPr>
            </a:lvl1pPr>
          </a:lstStyle>
          <a:p>
            <a:endParaRPr lang="zh-CN" altLang="en-US" dirty="0"/>
          </a:p>
        </p:txBody>
      </p:sp>
      <p:sp>
        <p:nvSpPr>
          <p:cNvPr id="28" name="文本占位符 27">
            <a:extLst>
              <a:ext uri="{FF2B5EF4-FFF2-40B4-BE49-F238E27FC236}">
                <a16:creationId xmlns:a16="http://schemas.microsoft.com/office/drawing/2014/main" id="{1D640AE9-90A2-28F5-6017-79E7FDEAC0BA}"/>
              </a:ext>
            </a:extLst>
          </p:cNvPr>
          <p:cNvSpPr>
            <a:spLocks noGrp="1"/>
          </p:cNvSpPr>
          <p:nvPr>
            <p:ph type="body" sz="quarter" idx="11"/>
          </p:nvPr>
        </p:nvSpPr>
        <p:spPr>
          <a:xfrm>
            <a:off x="5394325" y="1768475"/>
            <a:ext cx="6065838" cy="164147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0" name="文本占位符 29">
            <a:extLst>
              <a:ext uri="{FF2B5EF4-FFF2-40B4-BE49-F238E27FC236}">
                <a16:creationId xmlns:a16="http://schemas.microsoft.com/office/drawing/2014/main" id="{4FDB2F03-6747-0806-7717-09B08021E57B}"/>
              </a:ext>
            </a:extLst>
          </p:cNvPr>
          <p:cNvSpPr>
            <a:spLocks noGrp="1"/>
          </p:cNvSpPr>
          <p:nvPr>
            <p:ph type="body" sz="quarter" idx="12"/>
          </p:nvPr>
        </p:nvSpPr>
        <p:spPr>
          <a:xfrm>
            <a:off x="5394325" y="3733800"/>
            <a:ext cx="6065838" cy="85407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10115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E9401BF-BA2E-53CE-4F05-1611969D2DEE}"/>
              </a:ext>
            </a:extLst>
          </p:cNvPr>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任意多边形: 形状 11">
            <a:extLst>
              <a:ext uri="{FF2B5EF4-FFF2-40B4-BE49-F238E27FC236}">
                <a16:creationId xmlns:a16="http://schemas.microsoft.com/office/drawing/2014/main" id="{B4FCDC86-3CA4-5EFD-7C57-7AF0F4FCC732}"/>
              </a:ext>
            </a:extLst>
          </p:cNvPr>
          <p:cNvSpPr/>
          <p:nvPr userDrawn="1"/>
        </p:nvSpPr>
        <p:spPr>
          <a:xfrm rot="16200000" flipH="1">
            <a:off x="10303477" y="131967"/>
            <a:ext cx="2020489" cy="1756556"/>
          </a:xfrm>
          <a:custGeom>
            <a:avLst/>
            <a:gdLst>
              <a:gd name="connsiteX0" fmla="*/ 0 w 3409564"/>
              <a:gd name="connsiteY0" fmla="*/ 69974 h 2964179"/>
              <a:gd name="connsiteX1" fmla="*/ 0 w 3409564"/>
              <a:gd name="connsiteY1" fmla="*/ 0 h 2964179"/>
              <a:gd name="connsiteX2" fmla="*/ 3337561 w 3409564"/>
              <a:gd name="connsiteY2" fmla="*/ 0 h 2964179"/>
              <a:gd name="connsiteX3" fmla="*/ 3409561 w 3409564"/>
              <a:gd name="connsiteY3" fmla="*/ 0 h 2964179"/>
              <a:gd name="connsiteX4" fmla="*/ 3409564 w 3409564"/>
              <a:gd name="connsiteY4" fmla="*/ 0 h 2964179"/>
              <a:gd name="connsiteX5" fmla="*/ 3409564 w 3409564"/>
              <a:gd name="connsiteY5" fmla="*/ 69974 h 2964179"/>
              <a:gd name="connsiteX6" fmla="*/ 3409561 w 3409564"/>
              <a:gd name="connsiteY6" fmla="*/ 69974 h 2964179"/>
              <a:gd name="connsiteX7" fmla="*/ 3409561 w 3409564"/>
              <a:gd name="connsiteY7" fmla="*/ 2964179 h 2964179"/>
              <a:gd name="connsiteX8" fmla="*/ 3337561 w 3409564"/>
              <a:gd name="connsiteY8" fmla="*/ 2964179 h 2964179"/>
              <a:gd name="connsiteX9" fmla="*/ 3337561 w 3409564"/>
              <a:gd name="connsiteY9" fmla="*/ 69974 h 296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64" h="2964179">
                <a:moveTo>
                  <a:pt x="0" y="69974"/>
                </a:moveTo>
                <a:lnTo>
                  <a:pt x="0" y="0"/>
                </a:lnTo>
                <a:lnTo>
                  <a:pt x="3337561" y="0"/>
                </a:lnTo>
                <a:lnTo>
                  <a:pt x="3409561" y="0"/>
                </a:lnTo>
                <a:lnTo>
                  <a:pt x="3409564" y="0"/>
                </a:lnTo>
                <a:lnTo>
                  <a:pt x="3409564" y="69974"/>
                </a:lnTo>
                <a:lnTo>
                  <a:pt x="3409561" y="69974"/>
                </a:lnTo>
                <a:lnTo>
                  <a:pt x="3409561" y="2964179"/>
                </a:lnTo>
                <a:lnTo>
                  <a:pt x="3337561" y="2964179"/>
                </a:lnTo>
                <a:lnTo>
                  <a:pt x="3337561" y="699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3" name="图片占位符 2">
            <a:extLst>
              <a:ext uri="{FF2B5EF4-FFF2-40B4-BE49-F238E27FC236}">
                <a16:creationId xmlns:a16="http://schemas.microsoft.com/office/drawing/2014/main" id="{88CA56C4-1584-DFAC-BBB3-7E3E843FA544}"/>
              </a:ext>
            </a:extLst>
          </p:cNvPr>
          <p:cNvSpPr>
            <a:spLocks noGrp="1"/>
          </p:cNvSpPr>
          <p:nvPr>
            <p:ph type="pic" sz="quarter" idx="10"/>
          </p:nvPr>
        </p:nvSpPr>
        <p:spPr>
          <a:xfrm>
            <a:off x="914400" y="715963"/>
            <a:ext cx="10363200" cy="1920875"/>
          </a:xfrm>
          <a:prstGeom prst="rect">
            <a:avLst/>
          </a:prstGeom>
        </p:spPr>
        <p:txBody>
          <a:bodyPr/>
          <a:lstStyle>
            <a:lvl1pPr>
              <a:defRPr>
                <a:latin typeface="思源黑体 CN Normal" panose="020B0400000000000000" pitchFamily="34" charset="-122"/>
              </a:defRPr>
            </a:lvl1pPr>
          </a:lstStyle>
          <a:p>
            <a:endParaRPr lang="zh-CN" altLang="en-US" dirty="0"/>
          </a:p>
        </p:txBody>
      </p:sp>
      <p:sp>
        <p:nvSpPr>
          <p:cNvPr id="7" name="文本占位符 6">
            <a:extLst>
              <a:ext uri="{FF2B5EF4-FFF2-40B4-BE49-F238E27FC236}">
                <a16:creationId xmlns:a16="http://schemas.microsoft.com/office/drawing/2014/main" id="{7EC08F62-B014-FE6E-C85B-B077CFC78104}"/>
              </a:ext>
            </a:extLst>
          </p:cNvPr>
          <p:cNvSpPr>
            <a:spLocks noGrp="1"/>
          </p:cNvSpPr>
          <p:nvPr>
            <p:ph type="body" sz="quarter" idx="11"/>
          </p:nvPr>
        </p:nvSpPr>
        <p:spPr>
          <a:xfrm>
            <a:off x="1249363" y="1044575"/>
            <a:ext cx="3597275" cy="1263650"/>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9" name="文本占位符 8">
            <a:extLst>
              <a:ext uri="{FF2B5EF4-FFF2-40B4-BE49-F238E27FC236}">
                <a16:creationId xmlns:a16="http://schemas.microsoft.com/office/drawing/2014/main" id="{52800056-7713-94DD-84ED-E19324ED37CB}"/>
              </a:ext>
            </a:extLst>
          </p:cNvPr>
          <p:cNvSpPr>
            <a:spLocks noGrp="1"/>
          </p:cNvSpPr>
          <p:nvPr>
            <p:ph type="body" sz="quarter" idx="12"/>
          </p:nvPr>
        </p:nvSpPr>
        <p:spPr>
          <a:xfrm>
            <a:off x="1462723" y="3181350"/>
            <a:ext cx="4176712" cy="1385888"/>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5" name="文本占位符 8">
            <a:extLst>
              <a:ext uri="{FF2B5EF4-FFF2-40B4-BE49-F238E27FC236}">
                <a16:creationId xmlns:a16="http://schemas.microsoft.com/office/drawing/2014/main" id="{4C0F94DB-0D36-412D-788E-9452D8D3E8D3}"/>
              </a:ext>
            </a:extLst>
          </p:cNvPr>
          <p:cNvSpPr>
            <a:spLocks noGrp="1"/>
          </p:cNvSpPr>
          <p:nvPr>
            <p:ph type="body" sz="quarter" idx="13"/>
          </p:nvPr>
        </p:nvSpPr>
        <p:spPr>
          <a:xfrm>
            <a:off x="6472091" y="3181350"/>
            <a:ext cx="4176712" cy="1385888"/>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6" name="文本占位符 8">
            <a:extLst>
              <a:ext uri="{FF2B5EF4-FFF2-40B4-BE49-F238E27FC236}">
                <a16:creationId xmlns:a16="http://schemas.microsoft.com/office/drawing/2014/main" id="{DB2DB5E9-4C62-7D97-728C-0FEE2E7A0482}"/>
              </a:ext>
            </a:extLst>
          </p:cNvPr>
          <p:cNvSpPr>
            <a:spLocks noGrp="1"/>
          </p:cNvSpPr>
          <p:nvPr>
            <p:ph type="body" sz="quarter" idx="14"/>
          </p:nvPr>
        </p:nvSpPr>
        <p:spPr>
          <a:xfrm>
            <a:off x="1462723" y="4832350"/>
            <a:ext cx="4176712" cy="1385888"/>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7" name="文本占位符 8">
            <a:extLst>
              <a:ext uri="{FF2B5EF4-FFF2-40B4-BE49-F238E27FC236}">
                <a16:creationId xmlns:a16="http://schemas.microsoft.com/office/drawing/2014/main" id="{CDEEF4D6-799F-DA64-0790-A814D7D6D3EA}"/>
              </a:ext>
            </a:extLst>
          </p:cNvPr>
          <p:cNvSpPr>
            <a:spLocks noGrp="1"/>
          </p:cNvSpPr>
          <p:nvPr>
            <p:ph type="body" sz="quarter" idx="15"/>
          </p:nvPr>
        </p:nvSpPr>
        <p:spPr>
          <a:xfrm>
            <a:off x="6472091" y="4832350"/>
            <a:ext cx="4176712" cy="1385888"/>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645226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E3552D6-E70B-4113-7454-4C034C6B2605}"/>
              </a:ext>
            </a:extLst>
          </p:cNvPr>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 name="任意多边形: 形状 3">
            <a:extLst>
              <a:ext uri="{FF2B5EF4-FFF2-40B4-BE49-F238E27FC236}">
                <a16:creationId xmlns:a16="http://schemas.microsoft.com/office/drawing/2014/main" id="{C5C32266-6964-F99D-2721-BB957C46781A}"/>
              </a:ext>
            </a:extLst>
          </p:cNvPr>
          <p:cNvSpPr/>
          <p:nvPr userDrawn="1"/>
        </p:nvSpPr>
        <p:spPr>
          <a:xfrm rot="16200000" flipH="1">
            <a:off x="9005128" y="222692"/>
            <a:ext cx="3409564" cy="2964179"/>
          </a:xfrm>
          <a:custGeom>
            <a:avLst/>
            <a:gdLst>
              <a:gd name="connsiteX0" fmla="*/ 0 w 3409564"/>
              <a:gd name="connsiteY0" fmla="*/ 69974 h 2964179"/>
              <a:gd name="connsiteX1" fmla="*/ 0 w 3409564"/>
              <a:gd name="connsiteY1" fmla="*/ 0 h 2964179"/>
              <a:gd name="connsiteX2" fmla="*/ 3337561 w 3409564"/>
              <a:gd name="connsiteY2" fmla="*/ 0 h 2964179"/>
              <a:gd name="connsiteX3" fmla="*/ 3409561 w 3409564"/>
              <a:gd name="connsiteY3" fmla="*/ 0 h 2964179"/>
              <a:gd name="connsiteX4" fmla="*/ 3409564 w 3409564"/>
              <a:gd name="connsiteY4" fmla="*/ 0 h 2964179"/>
              <a:gd name="connsiteX5" fmla="*/ 3409564 w 3409564"/>
              <a:gd name="connsiteY5" fmla="*/ 69974 h 2964179"/>
              <a:gd name="connsiteX6" fmla="*/ 3409561 w 3409564"/>
              <a:gd name="connsiteY6" fmla="*/ 69974 h 2964179"/>
              <a:gd name="connsiteX7" fmla="*/ 3409561 w 3409564"/>
              <a:gd name="connsiteY7" fmla="*/ 2964179 h 2964179"/>
              <a:gd name="connsiteX8" fmla="*/ 3337561 w 3409564"/>
              <a:gd name="connsiteY8" fmla="*/ 2964179 h 2964179"/>
              <a:gd name="connsiteX9" fmla="*/ 3337561 w 3409564"/>
              <a:gd name="connsiteY9" fmla="*/ 69974 h 296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64" h="2964179">
                <a:moveTo>
                  <a:pt x="0" y="69974"/>
                </a:moveTo>
                <a:lnTo>
                  <a:pt x="0" y="0"/>
                </a:lnTo>
                <a:lnTo>
                  <a:pt x="3337561" y="0"/>
                </a:lnTo>
                <a:lnTo>
                  <a:pt x="3409561" y="0"/>
                </a:lnTo>
                <a:lnTo>
                  <a:pt x="3409564" y="0"/>
                </a:lnTo>
                <a:lnTo>
                  <a:pt x="3409564" y="69974"/>
                </a:lnTo>
                <a:lnTo>
                  <a:pt x="3409561" y="69974"/>
                </a:lnTo>
                <a:lnTo>
                  <a:pt x="3409561" y="2964179"/>
                </a:lnTo>
                <a:lnTo>
                  <a:pt x="3337561" y="2964179"/>
                </a:lnTo>
                <a:lnTo>
                  <a:pt x="3337561" y="699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9" name="图片占位符 18">
            <a:extLst>
              <a:ext uri="{FF2B5EF4-FFF2-40B4-BE49-F238E27FC236}">
                <a16:creationId xmlns:a16="http://schemas.microsoft.com/office/drawing/2014/main" id="{4C97A4E8-95C9-6799-64C2-F8538B6B7D7C}"/>
              </a:ext>
            </a:extLst>
          </p:cNvPr>
          <p:cNvSpPr>
            <a:spLocks noGrp="1"/>
          </p:cNvSpPr>
          <p:nvPr>
            <p:ph type="pic" sz="quarter" idx="10"/>
          </p:nvPr>
        </p:nvSpPr>
        <p:spPr>
          <a:xfrm>
            <a:off x="7696518" y="854075"/>
            <a:ext cx="3157537" cy="5454650"/>
          </a:xfrm>
          <a:prstGeom prst="rect">
            <a:avLst/>
          </a:prstGeom>
        </p:spPr>
        <p:txBody>
          <a:bodyPr/>
          <a:lstStyle>
            <a:lvl1pPr>
              <a:defRPr>
                <a:latin typeface="思源黑体 CN Normal" panose="020B0400000000000000" pitchFamily="34" charset="-122"/>
              </a:defRPr>
            </a:lvl1pPr>
          </a:lstStyle>
          <a:p>
            <a:endParaRPr lang="zh-CN" altLang="en-US" dirty="0"/>
          </a:p>
        </p:txBody>
      </p:sp>
      <p:sp>
        <p:nvSpPr>
          <p:cNvPr id="21" name="内容占位符 20">
            <a:extLst>
              <a:ext uri="{FF2B5EF4-FFF2-40B4-BE49-F238E27FC236}">
                <a16:creationId xmlns:a16="http://schemas.microsoft.com/office/drawing/2014/main" id="{76076A82-A493-5FD5-F017-95835E3E9AB0}"/>
              </a:ext>
            </a:extLst>
          </p:cNvPr>
          <p:cNvSpPr>
            <a:spLocks noGrp="1"/>
          </p:cNvSpPr>
          <p:nvPr>
            <p:ph sz="quarter" idx="11"/>
          </p:nvPr>
        </p:nvSpPr>
        <p:spPr>
          <a:xfrm>
            <a:off x="1020763" y="1706563"/>
            <a:ext cx="3856037" cy="487362"/>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23" name="内容占位符 22">
            <a:extLst>
              <a:ext uri="{FF2B5EF4-FFF2-40B4-BE49-F238E27FC236}">
                <a16:creationId xmlns:a16="http://schemas.microsoft.com/office/drawing/2014/main" id="{A284058D-088A-BB86-1121-1179305083A6}"/>
              </a:ext>
            </a:extLst>
          </p:cNvPr>
          <p:cNvSpPr>
            <a:spLocks noGrp="1"/>
          </p:cNvSpPr>
          <p:nvPr>
            <p:ph sz="quarter" idx="12"/>
          </p:nvPr>
        </p:nvSpPr>
        <p:spPr>
          <a:xfrm>
            <a:off x="1020763" y="2454275"/>
            <a:ext cx="5516562" cy="1287463"/>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833371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E9401BF-BA2E-53CE-4F05-1611969D2DEE}"/>
              </a:ext>
            </a:extLst>
          </p:cNvPr>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任意多边形: 形状 10">
            <a:extLst>
              <a:ext uri="{FF2B5EF4-FFF2-40B4-BE49-F238E27FC236}">
                <a16:creationId xmlns:a16="http://schemas.microsoft.com/office/drawing/2014/main" id="{43B407FA-706D-53B8-A5A4-E1B2F2D1A5E3}"/>
              </a:ext>
            </a:extLst>
          </p:cNvPr>
          <p:cNvSpPr/>
          <p:nvPr userDrawn="1"/>
        </p:nvSpPr>
        <p:spPr>
          <a:xfrm rot="5400000">
            <a:off x="-222691" y="222692"/>
            <a:ext cx="3409564" cy="2964179"/>
          </a:xfrm>
          <a:custGeom>
            <a:avLst/>
            <a:gdLst>
              <a:gd name="connsiteX0" fmla="*/ 0 w 3409564"/>
              <a:gd name="connsiteY0" fmla="*/ 69974 h 2964179"/>
              <a:gd name="connsiteX1" fmla="*/ 0 w 3409564"/>
              <a:gd name="connsiteY1" fmla="*/ 0 h 2964179"/>
              <a:gd name="connsiteX2" fmla="*/ 3337561 w 3409564"/>
              <a:gd name="connsiteY2" fmla="*/ 0 h 2964179"/>
              <a:gd name="connsiteX3" fmla="*/ 3409561 w 3409564"/>
              <a:gd name="connsiteY3" fmla="*/ 0 h 2964179"/>
              <a:gd name="connsiteX4" fmla="*/ 3409564 w 3409564"/>
              <a:gd name="connsiteY4" fmla="*/ 0 h 2964179"/>
              <a:gd name="connsiteX5" fmla="*/ 3409564 w 3409564"/>
              <a:gd name="connsiteY5" fmla="*/ 69974 h 2964179"/>
              <a:gd name="connsiteX6" fmla="*/ 3409561 w 3409564"/>
              <a:gd name="connsiteY6" fmla="*/ 69974 h 2964179"/>
              <a:gd name="connsiteX7" fmla="*/ 3409561 w 3409564"/>
              <a:gd name="connsiteY7" fmla="*/ 2964179 h 2964179"/>
              <a:gd name="connsiteX8" fmla="*/ 3337561 w 3409564"/>
              <a:gd name="connsiteY8" fmla="*/ 2964179 h 2964179"/>
              <a:gd name="connsiteX9" fmla="*/ 3337561 w 3409564"/>
              <a:gd name="connsiteY9" fmla="*/ 69974 h 296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64" h="2964179">
                <a:moveTo>
                  <a:pt x="0" y="69974"/>
                </a:moveTo>
                <a:lnTo>
                  <a:pt x="0" y="0"/>
                </a:lnTo>
                <a:lnTo>
                  <a:pt x="3337561" y="0"/>
                </a:lnTo>
                <a:lnTo>
                  <a:pt x="3409561" y="0"/>
                </a:lnTo>
                <a:lnTo>
                  <a:pt x="3409564" y="0"/>
                </a:lnTo>
                <a:lnTo>
                  <a:pt x="3409564" y="69974"/>
                </a:lnTo>
                <a:lnTo>
                  <a:pt x="3409561" y="69974"/>
                </a:lnTo>
                <a:lnTo>
                  <a:pt x="3409561" y="2964179"/>
                </a:lnTo>
                <a:lnTo>
                  <a:pt x="3337561" y="2964179"/>
                </a:lnTo>
                <a:lnTo>
                  <a:pt x="3337561" y="69974"/>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3" name="任意多边形: 形状 12">
            <a:extLst>
              <a:ext uri="{FF2B5EF4-FFF2-40B4-BE49-F238E27FC236}">
                <a16:creationId xmlns:a16="http://schemas.microsoft.com/office/drawing/2014/main" id="{BB85329C-A71E-37E3-C178-D42A2F3C2C1B}"/>
              </a:ext>
            </a:extLst>
          </p:cNvPr>
          <p:cNvSpPr/>
          <p:nvPr userDrawn="1"/>
        </p:nvSpPr>
        <p:spPr>
          <a:xfrm rot="5400000" flipH="1" flipV="1">
            <a:off x="9005128" y="3671128"/>
            <a:ext cx="3409564" cy="2964179"/>
          </a:xfrm>
          <a:custGeom>
            <a:avLst/>
            <a:gdLst>
              <a:gd name="connsiteX0" fmla="*/ 0 w 3409564"/>
              <a:gd name="connsiteY0" fmla="*/ 69974 h 2964179"/>
              <a:gd name="connsiteX1" fmla="*/ 0 w 3409564"/>
              <a:gd name="connsiteY1" fmla="*/ 0 h 2964179"/>
              <a:gd name="connsiteX2" fmla="*/ 3337561 w 3409564"/>
              <a:gd name="connsiteY2" fmla="*/ 0 h 2964179"/>
              <a:gd name="connsiteX3" fmla="*/ 3409561 w 3409564"/>
              <a:gd name="connsiteY3" fmla="*/ 0 h 2964179"/>
              <a:gd name="connsiteX4" fmla="*/ 3409564 w 3409564"/>
              <a:gd name="connsiteY4" fmla="*/ 0 h 2964179"/>
              <a:gd name="connsiteX5" fmla="*/ 3409564 w 3409564"/>
              <a:gd name="connsiteY5" fmla="*/ 69974 h 2964179"/>
              <a:gd name="connsiteX6" fmla="*/ 3409561 w 3409564"/>
              <a:gd name="connsiteY6" fmla="*/ 69974 h 2964179"/>
              <a:gd name="connsiteX7" fmla="*/ 3409561 w 3409564"/>
              <a:gd name="connsiteY7" fmla="*/ 2964179 h 2964179"/>
              <a:gd name="connsiteX8" fmla="*/ 3337561 w 3409564"/>
              <a:gd name="connsiteY8" fmla="*/ 2964179 h 2964179"/>
              <a:gd name="connsiteX9" fmla="*/ 3337561 w 3409564"/>
              <a:gd name="connsiteY9" fmla="*/ 69974 h 296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64" h="2964179">
                <a:moveTo>
                  <a:pt x="0" y="69974"/>
                </a:moveTo>
                <a:lnTo>
                  <a:pt x="0" y="0"/>
                </a:lnTo>
                <a:lnTo>
                  <a:pt x="3337561" y="0"/>
                </a:lnTo>
                <a:lnTo>
                  <a:pt x="3409561" y="0"/>
                </a:lnTo>
                <a:lnTo>
                  <a:pt x="3409564" y="0"/>
                </a:lnTo>
                <a:lnTo>
                  <a:pt x="3409564" y="69974"/>
                </a:lnTo>
                <a:lnTo>
                  <a:pt x="3409561" y="69974"/>
                </a:lnTo>
                <a:lnTo>
                  <a:pt x="3409561" y="2964179"/>
                </a:lnTo>
                <a:lnTo>
                  <a:pt x="3337561" y="2964179"/>
                </a:lnTo>
                <a:lnTo>
                  <a:pt x="3337561" y="69974"/>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4" name="矩形 13">
            <a:extLst>
              <a:ext uri="{FF2B5EF4-FFF2-40B4-BE49-F238E27FC236}">
                <a16:creationId xmlns:a16="http://schemas.microsoft.com/office/drawing/2014/main" id="{2D66801D-3064-B9B2-5969-DC8F640DA6F9}"/>
              </a:ext>
            </a:extLst>
          </p:cNvPr>
          <p:cNvSpPr/>
          <p:nvPr userDrawn="1"/>
        </p:nvSpPr>
        <p:spPr>
          <a:xfrm>
            <a:off x="515938" y="549275"/>
            <a:ext cx="11160125" cy="575945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 name="文本占位符 4">
            <a:extLst>
              <a:ext uri="{FF2B5EF4-FFF2-40B4-BE49-F238E27FC236}">
                <a16:creationId xmlns:a16="http://schemas.microsoft.com/office/drawing/2014/main" id="{62C439F8-26AE-1C19-99B1-BBFB73828CE9}"/>
              </a:ext>
            </a:extLst>
          </p:cNvPr>
          <p:cNvSpPr>
            <a:spLocks noGrp="1"/>
          </p:cNvSpPr>
          <p:nvPr>
            <p:ph type="body" sz="quarter" idx="10"/>
          </p:nvPr>
        </p:nvSpPr>
        <p:spPr>
          <a:xfrm>
            <a:off x="1020763" y="838200"/>
            <a:ext cx="2963862" cy="62547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8" name="文本占位符 7">
            <a:extLst>
              <a:ext uri="{FF2B5EF4-FFF2-40B4-BE49-F238E27FC236}">
                <a16:creationId xmlns:a16="http://schemas.microsoft.com/office/drawing/2014/main" id="{B85ECA9B-978B-6151-E116-64A9AC17829F}"/>
              </a:ext>
            </a:extLst>
          </p:cNvPr>
          <p:cNvSpPr>
            <a:spLocks noGrp="1"/>
          </p:cNvSpPr>
          <p:nvPr>
            <p:ph type="body" sz="quarter" idx="11"/>
          </p:nvPr>
        </p:nvSpPr>
        <p:spPr>
          <a:xfrm>
            <a:off x="9228138" y="838200"/>
            <a:ext cx="1943100" cy="625475"/>
          </a:xfrm>
          <a:prstGeom prst="rect">
            <a:avLst/>
          </a:prstGeom>
        </p:spPr>
        <p:txBody>
          <a:bodyPr/>
          <a:lstStyle>
            <a:lvl1pPr>
              <a:defRPr>
                <a:latin typeface="思源黑体 CN Normal" panose="020B0400000000000000" pitchFamily="34" charset="-122"/>
              </a:defRPr>
            </a:lvl1pPr>
            <a:lvl2pPr>
              <a:defRPr>
                <a:latin typeface="思源黑体 CN Normal" panose="020B0400000000000000" pitchFamily="34" charset="-122"/>
              </a:defRPr>
            </a:lvl2pPr>
            <a:lvl3pPr>
              <a:defRPr>
                <a:latin typeface="思源黑体 CN Normal" panose="020B0400000000000000" pitchFamily="34" charset="-122"/>
              </a:defRPr>
            </a:lvl3pPr>
            <a:lvl4pPr>
              <a:defRPr>
                <a:latin typeface="思源黑体 CN Normal" panose="020B0400000000000000" pitchFamily="34" charset="-122"/>
              </a:defRPr>
            </a:lvl4pPr>
            <a:lvl5pPr>
              <a:defRPr>
                <a:latin typeface="思源黑体 CN Normal" panose="020B0400000000000000"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2279814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E9401BF-BA2E-53CE-4F05-1611969D2DEE}"/>
              </a:ext>
            </a:extLst>
          </p:cNvPr>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任意多边形: 形状 10">
            <a:extLst>
              <a:ext uri="{FF2B5EF4-FFF2-40B4-BE49-F238E27FC236}">
                <a16:creationId xmlns:a16="http://schemas.microsoft.com/office/drawing/2014/main" id="{43B407FA-706D-53B8-A5A4-E1B2F2D1A5E3}"/>
              </a:ext>
            </a:extLst>
          </p:cNvPr>
          <p:cNvSpPr/>
          <p:nvPr userDrawn="1"/>
        </p:nvSpPr>
        <p:spPr>
          <a:xfrm rot="5400000">
            <a:off x="-222691" y="222692"/>
            <a:ext cx="3409564" cy="2964179"/>
          </a:xfrm>
          <a:custGeom>
            <a:avLst/>
            <a:gdLst>
              <a:gd name="connsiteX0" fmla="*/ 0 w 3409564"/>
              <a:gd name="connsiteY0" fmla="*/ 69974 h 2964179"/>
              <a:gd name="connsiteX1" fmla="*/ 0 w 3409564"/>
              <a:gd name="connsiteY1" fmla="*/ 0 h 2964179"/>
              <a:gd name="connsiteX2" fmla="*/ 3337561 w 3409564"/>
              <a:gd name="connsiteY2" fmla="*/ 0 h 2964179"/>
              <a:gd name="connsiteX3" fmla="*/ 3409561 w 3409564"/>
              <a:gd name="connsiteY3" fmla="*/ 0 h 2964179"/>
              <a:gd name="connsiteX4" fmla="*/ 3409564 w 3409564"/>
              <a:gd name="connsiteY4" fmla="*/ 0 h 2964179"/>
              <a:gd name="connsiteX5" fmla="*/ 3409564 w 3409564"/>
              <a:gd name="connsiteY5" fmla="*/ 69974 h 2964179"/>
              <a:gd name="connsiteX6" fmla="*/ 3409561 w 3409564"/>
              <a:gd name="connsiteY6" fmla="*/ 69974 h 2964179"/>
              <a:gd name="connsiteX7" fmla="*/ 3409561 w 3409564"/>
              <a:gd name="connsiteY7" fmla="*/ 2964179 h 2964179"/>
              <a:gd name="connsiteX8" fmla="*/ 3337561 w 3409564"/>
              <a:gd name="connsiteY8" fmla="*/ 2964179 h 2964179"/>
              <a:gd name="connsiteX9" fmla="*/ 3337561 w 3409564"/>
              <a:gd name="connsiteY9" fmla="*/ 69974 h 296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64" h="2964179">
                <a:moveTo>
                  <a:pt x="0" y="69974"/>
                </a:moveTo>
                <a:lnTo>
                  <a:pt x="0" y="0"/>
                </a:lnTo>
                <a:lnTo>
                  <a:pt x="3337561" y="0"/>
                </a:lnTo>
                <a:lnTo>
                  <a:pt x="3409561" y="0"/>
                </a:lnTo>
                <a:lnTo>
                  <a:pt x="3409564" y="0"/>
                </a:lnTo>
                <a:lnTo>
                  <a:pt x="3409564" y="69974"/>
                </a:lnTo>
                <a:lnTo>
                  <a:pt x="3409561" y="69974"/>
                </a:lnTo>
                <a:lnTo>
                  <a:pt x="3409561" y="2964179"/>
                </a:lnTo>
                <a:lnTo>
                  <a:pt x="3337561" y="2964179"/>
                </a:lnTo>
                <a:lnTo>
                  <a:pt x="3337561" y="69974"/>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3" name="任意多边形: 形状 12">
            <a:extLst>
              <a:ext uri="{FF2B5EF4-FFF2-40B4-BE49-F238E27FC236}">
                <a16:creationId xmlns:a16="http://schemas.microsoft.com/office/drawing/2014/main" id="{BB85329C-A71E-37E3-C178-D42A2F3C2C1B}"/>
              </a:ext>
            </a:extLst>
          </p:cNvPr>
          <p:cNvSpPr/>
          <p:nvPr userDrawn="1"/>
        </p:nvSpPr>
        <p:spPr>
          <a:xfrm rot="5400000" flipH="1" flipV="1">
            <a:off x="9005128" y="3671128"/>
            <a:ext cx="3409564" cy="2964179"/>
          </a:xfrm>
          <a:custGeom>
            <a:avLst/>
            <a:gdLst>
              <a:gd name="connsiteX0" fmla="*/ 0 w 3409564"/>
              <a:gd name="connsiteY0" fmla="*/ 69974 h 2964179"/>
              <a:gd name="connsiteX1" fmla="*/ 0 w 3409564"/>
              <a:gd name="connsiteY1" fmla="*/ 0 h 2964179"/>
              <a:gd name="connsiteX2" fmla="*/ 3337561 w 3409564"/>
              <a:gd name="connsiteY2" fmla="*/ 0 h 2964179"/>
              <a:gd name="connsiteX3" fmla="*/ 3409561 w 3409564"/>
              <a:gd name="connsiteY3" fmla="*/ 0 h 2964179"/>
              <a:gd name="connsiteX4" fmla="*/ 3409564 w 3409564"/>
              <a:gd name="connsiteY4" fmla="*/ 0 h 2964179"/>
              <a:gd name="connsiteX5" fmla="*/ 3409564 w 3409564"/>
              <a:gd name="connsiteY5" fmla="*/ 69974 h 2964179"/>
              <a:gd name="connsiteX6" fmla="*/ 3409561 w 3409564"/>
              <a:gd name="connsiteY6" fmla="*/ 69974 h 2964179"/>
              <a:gd name="connsiteX7" fmla="*/ 3409561 w 3409564"/>
              <a:gd name="connsiteY7" fmla="*/ 2964179 h 2964179"/>
              <a:gd name="connsiteX8" fmla="*/ 3337561 w 3409564"/>
              <a:gd name="connsiteY8" fmla="*/ 2964179 h 2964179"/>
              <a:gd name="connsiteX9" fmla="*/ 3337561 w 3409564"/>
              <a:gd name="connsiteY9" fmla="*/ 69974 h 296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64" h="2964179">
                <a:moveTo>
                  <a:pt x="0" y="69974"/>
                </a:moveTo>
                <a:lnTo>
                  <a:pt x="0" y="0"/>
                </a:lnTo>
                <a:lnTo>
                  <a:pt x="3337561" y="0"/>
                </a:lnTo>
                <a:lnTo>
                  <a:pt x="3409561" y="0"/>
                </a:lnTo>
                <a:lnTo>
                  <a:pt x="3409564" y="0"/>
                </a:lnTo>
                <a:lnTo>
                  <a:pt x="3409564" y="69974"/>
                </a:lnTo>
                <a:lnTo>
                  <a:pt x="3409561" y="69974"/>
                </a:lnTo>
                <a:lnTo>
                  <a:pt x="3409561" y="2964179"/>
                </a:lnTo>
                <a:lnTo>
                  <a:pt x="3337561" y="2964179"/>
                </a:lnTo>
                <a:lnTo>
                  <a:pt x="3337561" y="69974"/>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14" name="矩形 13">
            <a:extLst>
              <a:ext uri="{FF2B5EF4-FFF2-40B4-BE49-F238E27FC236}">
                <a16:creationId xmlns:a16="http://schemas.microsoft.com/office/drawing/2014/main" id="{2D66801D-3064-B9B2-5969-DC8F640DA6F9}"/>
              </a:ext>
            </a:extLst>
          </p:cNvPr>
          <p:cNvSpPr/>
          <p:nvPr userDrawn="1"/>
        </p:nvSpPr>
        <p:spPr>
          <a:xfrm>
            <a:off x="515938" y="549275"/>
            <a:ext cx="11160125" cy="575945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665794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89C1B72-C684-D883-A303-62402542489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643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5570E3-0B15-EE37-4D75-C385845D45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80250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4"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xml"/><Relationship Id="rId1" Type="http://schemas.openxmlformats.org/officeDocument/2006/relationships/slideLayout" Target="../slideLayouts/slideLayout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 Id="rId5" Type="http://schemas.openxmlformats.org/officeDocument/2006/relationships/chart" Target="../charts/chart6.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4.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平行四边形 56">
            <a:extLst>
              <a:ext uri="{FF2B5EF4-FFF2-40B4-BE49-F238E27FC236}">
                <a16:creationId xmlns:a16="http://schemas.microsoft.com/office/drawing/2014/main" id="{96927966-0217-9E29-CF6E-C304CC58EDD3}"/>
              </a:ext>
            </a:extLst>
          </p:cNvPr>
          <p:cNvSpPr/>
          <p:nvPr/>
        </p:nvSpPr>
        <p:spPr>
          <a:xfrm>
            <a:off x="5588000" y="2246625"/>
            <a:ext cx="2682240" cy="172720"/>
          </a:xfrm>
          <a:prstGeom prst="parallelogram">
            <a:avLst/>
          </a:prstGeom>
          <a:gradFill flip="none" rotWithShape="1">
            <a:gsLst>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8" name="矩形: 圆角 57">
            <a:extLst>
              <a:ext uri="{FF2B5EF4-FFF2-40B4-BE49-F238E27FC236}">
                <a16:creationId xmlns:a16="http://schemas.microsoft.com/office/drawing/2014/main" id="{1BA06884-5855-9886-AFCC-A45F659522CF}"/>
              </a:ext>
            </a:extLst>
          </p:cNvPr>
          <p:cNvSpPr/>
          <p:nvPr/>
        </p:nvSpPr>
        <p:spPr>
          <a:xfrm>
            <a:off x="5642345" y="4581254"/>
            <a:ext cx="2759885" cy="4320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59" name="文本框 58">
            <a:extLst>
              <a:ext uri="{FF2B5EF4-FFF2-40B4-BE49-F238E27FC236}">
                <a16:creationId xmlns:a16="http://schemas.microsoft.com/office/drawing/2014/main" id="{2102E872-FDCB-D637-B4B5-C6C93FA9E9C3}"/>
              </a:ext>
            </a:extLst>
          </p:cNvPr>
          <p:cNvSpPr txBox="1"/>
          <p:nvPr/>
        </p:nvSpPr>
        <p:spPr>
          <a:xfrm>
            <a:off x="5596272" y="4597199"/>
            <a:ext cx="2852031" cy="400110"/>
          </a:xfrm>
          <a:prstGeom prst="rect">
            <a:avLst/>
          </a:prstGeom>
          <a:noFill/>
        </p:spPr>
        <p:txBody>
          <a:bodyPr wrap="square" rtlCol="0">
            <a:noAutofit/>
          </a:bodyPr>
          <a:lstStyle/>
          <a:p>
            <a:pPr algn="ctr"/>
            <a:r>
              <a:rPr lang="zh-CN" altLang="en-US" sz="2000" dirty="0">
                <a:solidFill>
                  <a:schemeClr val="bg1"/>
                </a:solidFill>
                <a:latin typeface="思源黑体 CN Normal" panose="020B0400000000000000" pitchFamily="34" charset="-122"/>
                <a:ea typeface="思源黑体 CN Normal" panose="020B0400000000000000" pitchFamily="34" charset="-122"/>
              </a:rPr>
              <a:t>汇报人：</a:t>
            </a:r>
            <a:r>
              <a:rPr lang="en-US" altLang="zh-CN" sz="2000" dirty="0" err="1">
                <a:solidFill>
                  <a:schemeClr val="bg1"/>
                </a:solidFill>
                <a:latin typeface="思源黑体 CN Normal" panose="020B0400000000000000" pitchFamily="34" charset="-122"/>
                <a:ea typeface="思源黑体 CN Normal" panose="020B0400000000000000" pitchFamily="34" charset="-122"/>
              </a:rPr>
              <a:t>OfficePLUS</a:t>
            </a:r>
            <a:endParaRPr lang="zh-CN" altLang="en-US" sz="2000" dirty="0">
              <a:solidFill>
                <a:schemeClr val="bg1"/>
              </a:solidFill>
              <a:latin typeface="思源黑体 CN Normal" panose="020B0400000000000000" pitchFamily="34" charset="-122"/>
              <a:ea typeface="思源黑体 CN Normal" panose="020B0400000000000000" pitchFamily="34" charset="-122"/>
            </a:endParaRPr>
          </a:p>
        </p:txBody>
      </p:sp>
      <p:sp>
        <p:nvSpPr>
          <p:cNvPr id="60" name="文本框 59">
            <a:extLst>
              <a:ext uri="{FF2B5EF4-FFF2-40B4-BE49-F238E27FC236}">
                <a16:creationId xmlns:a16="http://schemas.microsoft.com/office/drawing/2014/main" id="{3E85FE25-A5CE-3CB6-CB75-73FDB345641B}"/>
              </a:ext>
            </a:extLst>
          </p:cNvPr>
          <p:cNvSpPr txBox="1"/>
          <p:nvPr/>
        </p:nvSpPr>
        <p:spPr>
          <a:xfrm>
            <a:off x="6699442" y="495373"/>
            <a:ext cx="1270606" cy="276999"/>
          </a:xfrm>
          <a:prstGeom prst="rect">
            <a:avLst/>
          </a:prstGeom>
          <a:noFill/>
        </p:spPr>
        <p:txBody>
          <a:bodyPr wrap="square" rtlCol="0">
            <a:noAutofit/>
          </a:bodyPr>
          <a:lstStyle/>
          <a:p>
            <a:pPr algn="ctr"/>
            <a:r>
              <a:rPr lang="zh-CN" altLang="en-US" sz="1200" dirty="0">
                <a:solidFill>
                  <a:schemeClr val="bg1"/>
                </a:solidFill>
                <a:latin typeface="+mn-ea"/>
              </a:rPr>
              <a:t>运动介绍</a:t>
            </a:r>
          </a:p>
        </p:txBody>
      </p:sp>
      <p:sp>
        <p:nvSpPr>
          <p:cNvPr id="61" name="文本框 60">
            <a:extLst>
              <a:ext uri="{FF2B5EF4-FFF2-40B4-BE49-F238E27FC236}">
                <a16:creationId xmlns:a16="http://schemas.microsoft.com/office/drawing/2014/main" id="{22121DAD-A96C-1FC4-E0F8-2BFDF6E2EF56}"/>
              </a:ext>
            </a:extLst>
          </p:cNvPr>
          <p:cNvSpPr txBox="1"/>
          <p:nvPr/>
        </p:nvSpPr>
        <p:spPr>
          <a:xfrm>
            <a:off x="8044989" y="495373"/>
            <a:ext cx="1270606" cy="276999"/>
          </a:xfrm>
          <a:prstGeom prst="rect">
            <a:avLst/>
          </a:prstGeom>
          <a:noFill/>
        </p:spPr>
        <p:txBody>
          <a:bodyPr wrap="square" rtlCol="0">
            <a:noAutofit/>
          </a:bodyPr>
          <a:lstStyle/>
          <a:p>
            <a:pPr algn="ctr"/>
            <a:r>
              <a:rPr lang="zh-CN" altLang="en-US" sz="1200" dirty="0">
                <a:solidFill>
                  <a:schemeClr val="bg1"/>
                </a:solidFill>
                <a:latin typeface="+mn-ea"/>
              </a:rPr>
              <a:t>运动发展</a:t>
            </a:r>
          </a:p>
        </p:txBody>
      </p:sp>
      <p:sp>
        <p:nvSpPr>
          <p:cNvPr id="62" name="文本框 61">
            <a:extLst>
              <a:ext uri="{FF2B5EF4-FFF2-40B4-BE49-F238E27FC236}">
                <a16:creationId xmlns:a16="http://schemas.microsoft.com/office/drawing/2014/main" id="{BB1217FD-43B2-0422-17D3-EBC242B4B5E6}"/>
              </a:ext>
            </a:extLst>
          </p:cNvPr>
          <p:cNvSpPr txBox="1"/>
          <p:nvPr/>
        </p:nvSpPr>
        <p:spPr>
          <a:xfrm>
            <a:off x="9390536" y="495373"/>
            <a:ext cx="1270606" cy="276999"/>
          </a:xfrm>
          <a:prstGeom prst="rect">
            <a:avLst/>
          </a:prstGeom>
          <a:noFill/>
        </p:spPr>
        <p:txBody>
          <a:bodyPr wrap="square" rtlCol="0">
            <a:noAutofit/>
          </a:bodyPr>
          <a:lstStyle/>
          <a:p>
            <a:pPr algn="ctr"/>
            <a:r>
              <a:rPr lang="zh-CN" altLang="en-US" sz="1200" dirty="0">
                <a:solidFill>
                  <a:schemeClr val="bg1"/>
                </a:solidFill>
                <a:latin typeface="+mn-ea"/>
              </a:rPr>
              <a:t>项目拓展</a:t>
            </a:r>
          </a:p>
        </p:txBody>
      </p:sp>
      <p:sp>
        <p:nvSpPr>
          <p:cNvPr id="63" name="文本框 62">
            <a:extLst>
              <a:ext uri="{FF2B5EF4-FFF2-40B4-BE49-F238E27FC236}">
                <a16:creationId xmlns:a16="http://schemas.microsoft.com/office/drawing/2014/main" id="{80AD01D2-126A-314C-CBAD-C0B43365B851}"/>
              </a:ext>
            </a:extLst>
          </p:cNvPr>
          <p:cNvSpPr txBox="1"/>
          <p:nvPr/>
        </p:nvSpPr>
        <p:spPr>
          <a:xfrm>
            <a:off x="10736082" y="495373"/>
            <a:ext cx="1270606" cy="276999"/>
          </a:xfrm>
          <a:prstGeom prst="rect">
            <a:avLst/>
          </a:prstGeom>
          <a:noFill/>
        </p:spPr>
        <p:txBody>
          <a:bodyPr wrap="square" rtlCol="0">
            <a:noAutofit/>
          </a:bodyPr>
          <a:lstStyle/>
          <a:p>
            <a:pPr algn="ctr"/>
            <a:r>
              <a:rPr lang="zh-CN" altLang="en-US" sz="1200" dirty="0">
                <a:solidFill>
                  <a:schemeClr val="bg1"/>
                </a:solidFill>
                <a:latin typeface="+mn-ea"/>
              </a:rPr>
              <a:t>推广方案</a:t>
            </a:r>
          </a:p>
        </p:txBody>
      </p:sp>
      <p:sp>
        <p:nvSpPr>
          <p:cNvPr id="65" name="椭圆 64">
            <a:extLst>
              <a:ext uri="{FF2B5EF4-FFF2-40B4-BE49-F238E27FC236}">
                <a16:creationId xmlns:a16="http://schemas.microsoft.com/office/drawing/2014/main" id="{AE717936-4BF8-0E9F-A98B-DC70439C6811}"/>
              </a:ext>
            </a:extLst>
          </p:cNvPr>
          <p:cNvSpPr/>
          <p:nvPr/>
        </p:nvSpPr>
        <p:spPr>
          <a:xfrm>
            <a:off x="9786782" y="1778533"/>
            <a:ext cx="1307938" cy="1307938"/>
          </a:xfrm>
          <a:prstGeom prst="ellipse">
            <a:avLst/>
          </a:prstGeom>
          <a:gradFill flip="none" rotWithShape="1">
            <a:gsLst>
              <a:gs pos="0">
                <a:schemeClr val="accent1">
                  <a:alpha val="1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6" name="文本框 65">
            <a:extLst>
              <a:ext uri="{FF2B5EF4-FFF2-40B4-BE49-F238E27FC236}">
                <a16:creationId xmlns:a16="http://schemas.microsoft.com/office/drawing/2014/main" id="{6BB6B6D7-0BD9-F3FC-4B30-107BF3EF4218}"/>
              </a:ext>
            </a:extLst>
          </p:cNvPr>
          <p:cNvSpPr txBox="1"/>
          <p:nvPr/>
        </p:nvSpPr>
        <p:spPr>
          <a:xfrm>
            <a:off x="5510598" y="2558306"/>
            <a:ext cx="5858441" cy="1107996"/>
          </a:xfrm>
          <a:prstGeom prst="rect">
            <a:avLst/>
          </a:prstGeom>
          <a:noFill/>
        </p:spPr>
        <p:txBody>
          <a:bodyPr wrap="square" rtlCol="0">
            <a:noAutofit/>
          </a:bodyPr>
          <a:lstStyle/>
          <a:p>
            <a:r>
              <a:rPr lang="zh-CN" altLang="en-US" sz="6600" dirty="0">
                <a:solidFill>
                  <a:schemeClr val="bg1"/>
                </a:solidFill>
                <a:latin typeface="思源黑体 CN Medium" panose="020B0600000000000000" pitchFamily="34" charset="-122"/>
                <a:ea typeface="思源黑体 CN Medium" panose="020B0600000000000000" pitchFamily="34" charset="-122"/>
              </a:rPr>
              <a:t>宣传推广模板</a:t>
            </a:r>
          </a:p>
        </p:txBody>
      </p:sp>
      <p:sp>
        <p:nvSpPr>
          <p:cNvPr id="67" name="文本框 66">
            <a:extLst>
              <a:ext uri="{FF2B5EF4-FFF2-40B4-BE49-F238E27FC236}">
                <a16:creationId xmlns:a16="http://schemas.microsoft.com/office/drawing/2014/main" id="{510EC2A6-6D2E-3BD5-DBAC-5E719F590593}"/>
              </a:ext>
            </a:extLst>
          </p:cNvPr>
          <p:cNvSpPr txBox="1"/>
          <p:nvPr/>
        </p:nvSpPr>
        <p:spPr>
          <a:xfrm>
            <a:off x="5510598" y="1687265"/>
            <a:ext cx="2730235" cy="923330"/>
          </a:xfrm>
          <a:prstGeom prst="rect">
            <a:avLst/>
          </a:prstGeom>
          <a:noFill/>
        </p:spPr>
        <p:txBody>
          <a:bodyPr wrap="none" rtlCol="0">
            <a:noAutofit/>
          </a:bodyPr>
          <a:lstStyle/>
          <a:p>
            <a:r>
              <a:rPr lang="zh-CN" altLang="en-US" sz="5400" dirty="0">
                <a:solidFill>
                  <a:schemeClr val="bg1"/>
                </a:solidFill>
                <a:latin typeface="优设标题黑" panose="00000500000000000000" pitchFamily="2" charset="-122"/>
                <a:ea typeface="优设标题黑" panose="00000500000000000000" pitchFamily="2" charset="-122"/>
              </a:rPr>
              <a:t>运动健身</a:t>
            </a:r>
          </a:p>
        </p:txBody>
      </p:sp>
      <p:sp>
        <p:nvSpPr>
          <p:cNvPr id="68" name="文本框 67">
            <a:extLst>
              <a:ext uri="{FF2B5EF4-FFF2-40B4-BE49-F238E27FC236}">
                <a16:creationId xmlns:a16="http://schemas.microsoft.com/office/drawing/2014/main" id="{EF114E3D-7A8C-A347-BD9F-CA01D93CF155}"/>
              </a:ext>
            </a:extLst>
          </p:cNvPr>
          <p:cNvSpPr txBox="1"/>
          <p:nvPr/>
        </p:nvSpPr>
        <p:spPr>
          <a:xfrm>
            <a:off x="5549972" y="3616757"/>
            <a:ext cx="5819067" cy="476221"/>
          </a:xfrm>
          <a:prstGeom prst="rect">
            <a:avLst/>
          </a:prstGeom>
          <a:noFill/>
        </p:spPr>
        <p:txBody>
          <a:bodyPr wrap="square" rtlCol="0">
            <a:noAutofit/>
          </a:bodyPr>
          <a:lstStyle>
            <a:defPPr>
              <a:defRPr lang="zh-CN"/>
            </a:defPPr>
            <a:lvl1pPr>
              <a:lnSpc>
                <a:spcPct val="130000"/>
              </a:lnSpc>
              <a:defRPr sz="1600" spc="80">
                <a:solidFill>
                  <a:schemeClr val="bg1">
                    <a:lumMod val="95000"/>
                    <a:alpha val="80000"/>
                  </a:schemeClr>
                </a:solidFill>
                <a:latin typeface="思源黑体 CN Normal" panose="020B0400000000000000" pitchFamily="34" charset="-122"/>
                <a:ea typeface="思源黑体 CN Normal" panose="020B0400000000000000" pitchFamily="34" charset="-122"/>
              </a:defRPr>
            </a:lvl1pPr>
          </a:lstStyle>
          <a:p>
            <a:pPr algn="l">
              <a:lnSpc>
                <a:spcPct val="130000"/>
              </a:lnSpc>
            </a:pPr>
            <a:r>
              <a:rPr lang="en-US" altLang="zh-CN" sz="1000" dirty="0">
                <a:solidFill>
                  <a:schemeClr val="bg1"/>
                </a:solidFill>
                <a:latin typeface="思源黑体 CN Normal" panose="020B0400000000000000" pitchFamily="34" charset="-122"/>
              </a:rPr>
              <a:t>Lorem ipsum dolor sit </a:t>
            </a:r>
            <a:r>
              <a:rPr lang="en-US" altLang="zh-CN" sz="1000" dirty="0" err="1">
                <a:solidFill>
                  <a:schemeClr val="bg1"/>
                </a:solidFill>
                <a:latin typeface="思源黑体 CN Normal" panose="020B0400000000000000" pitchFamily="34" charset="-122"/>
              </a:rPr>
              <a:t>amet</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consectetuer</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adipiscing</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elit</a:t>
            </a:r>
            <a:r>
              <a:rPr lang="en-US" altLang="zh-CN" sz="1000" dirty="0">
                <a:solidFill>
                  <a:schemeClr val="bg1"/>
                </a:solidFill>
                <a:latin typeface="思源黑体 CN Normal" panose="020B0400000000000000" pitchFamily="34" charset="-122"/>
              </a:rPr>
              <a:t>. Maecenas </a:t>
            </a:r>
            <a:r>
              <a:rPr lang="en-US" altLang="zh-CN" sz="1000" dirty="0" err="1">
                <a:solidFill>
                  <a:schemeClr val="bg1"/>
                </a:solidFill>
                <a:latin typeface="思源黑体 CN Normal" panose="020B0400000000000000" pitchFamily="34" charset="-122"/>
              </a:rPr>
              <a:t>porttitor</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congue</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massa</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Fusce</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posuere</a:t>
            </a:r>
            <a:endParaRPr lang="en-US" altLang="zh-CN" sz="1000" dirty="0">
              <a:solidFill>
                <a:schemeClr val="bg1"/>
              </a:solidFill>
              <a:latin typeface="思源黑体 CN Normal" panose="020B0400000000000000" pitchFamily="34" charset="-122"/>
            </a:endParaRPr>
          </a:p>
        </p:txBody>
      </p:sp>
      <p:pic>
        <p:nvPicPr>
          <p:cNvPr id="69" name="图形 68" descr="共享 纯色填充">
            <a:extLst>
              <a:ext uri="{FF2B5EF4-FFF2-40B4-BE49-F238E27FC236}">
                <a16:creationId xmlns:a16="http://schemas.microsoft.com/office/drawing/2014/main" id="{730B0C96-CFAA-1F85-00A1-00E758C6F4C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9296" y="5985418"/>
            <a:ext cx="294409" cy="294409"/>
          </a:xfrm>
          <a:prstGeom prst="rect">
            <a:avLst/>
          </a:prstGeom>
        </p:spPr>
      </p:pic>
      <p:pic>
        <p:nvPicPr>
          <p:cNvPr id="70" name="图形 69" descr="评论点赞 纯色填充">
            <a:extLst>
              <a:ext uri="{FF2B5EF4-FFF2-40B4-BE49-F238E27FC236}">
                <a16:creationId xmlns:a16="http://schemas.microsoft.com/office/drawing/2014/main" id="{66C8A058-AAB5-2B80-901F-3F8AA2D151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68825" y="6003310"/>
            <a:ext cx="295200" cy="295200"/>
          </a:xfrm>
          <a:prstGeom prst="rect">
            <a:avLst/>
          </a:prstGeom>
        </p:spPr>
      </p:pic>
      <p:pic>
        <p:nvPicPr>
          <p:cNvPr id="71" name="图形 70" descr="音量 纯色填充">
            <a:extLst>
              <a:ext uri="{FF2B5EF4-FFF2-40B4-BE49-F238E27FC236}">
                <a16:creationId xmlns:a16="http://schemas.microsoft.com/office/drawing/2014/main" id="{DA656A22-6ECC-3A50-F830-A2A93CCD6A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6567" y="6006622"/>
            <a:ext cx="252000" cy="252000"/>
          </a:xfrm>
          <a:prstGeom prst="rect">
            <a:avLst/>
          </a:prstGeom>
        </p:spPr>
      </p:pic>
      <p:pic>
        <p:nvPicPr>
          <p:cNvPr id="72" name="图形 71" descr="从云中下载 纯色填充">
            <a:extLst>
              <a:ext uri="{FF2B5EF4-FFF2-40B4-BE49-F238E27FC236}">
                <a16:creationId xmlns:a16="http://schemas.microsoft.com/office/drawing/2014/main" id="{757FFD40-3C98-982A-E69E-F342BE6188F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89226" y="6006622"/>
            <a:ext cx="252000" cy="252000"/>
          </a:xfrm>
          <a:prstGeom prst="rect">
            <a:avLst/>
          </a:prstGeom>
        </p:spPr>
      </p:pic>
      <p:sp>
        <p:nvSpPr>
          <p:cNvPr id="73" name="矩形 72">
            <a:extLst>
              <a:ext uri="{FF2B5EF4-FFF2-40B4-BE49-F238E27FC236}">
                <a16:creationId xmlns:a16="http://schemas.microsoft.com/office/drawing/2014/main" id="{BAE282E5-D972-FA69-1107-5DEF96BC32FB}"/>
              </a:ext>
            </a:extLst>
          </p:cNvPr>
          <p:cNvSpPr/>
          <p:nvPr/>
        </p:nvSpPr>
        <p:spPr>
          <a:xfrm>
            <a:off x="1097280" y="549274"/>
            <a:ext cx="3657600" cy="5759450"/>
          </a:xfrm>
          <a:prstGeom prst="rect">
            <a:avLst/>
          </a:prstGeom>
          <a:blipFill dpi="0" rotWithShape="1">
            <a:blip r:embed="rId10">
              <a:extLst>
                <a:ext uri="{BEBA8EAE-BF5A-486C-A8C5-ECC9F3942E4B}">
                  <a14:imgProps xmlns:a14="http://schemas.microsoft.com/office/drawing/2010/main">
                    <a14:imgLayer r:embed="rId11">
                      <a14:imgEffect>
                        <a14:saturation sat="0"/>
                      </a14:imgEffect>
                    </a14:imgLayer>
                  </a14:imgProps>
                </a:ext>
              </a:extLst>
            </a:blip>
            <a:srcRect/>
            <a:tile tx="0" ty="0" sx="100000" sy="100000" flip="none" algn="ctr"/>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74" name="图形 73">
            <a:extLst>
              <a:ext uri="{FF2B5EF4-FFF2-40B4-BE49-F238E27FC236}">
                <a16:creationId xmlns:a16="http://schemas.microsoft.com/office/drawing/2014/main" id="{5B4960EA-EE36-C0FB-EFC7-5AF1182051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40155" y="772372"/>
            <a:ext cx="629450" cy="629450"/>
          </a:xfrm>
          <a:prstGeom prst="rect">
            <a:avLst/>
          </a:prstGeom>
        </p:spPr>
      </p:pic>
      <p:sp>
        <p:nvSpPr>
          <p:cNvPr id="75" name="椭圆 74">
            <a:extLst>
              <a:ext uri="{FF2B5EF4-FFF2-40B4-BE49-F238E27FC236}">
                <a16:creationId xmlns:a16="http://schemas.microsoft.com/office/drawing/2014/main" id="{EC2DC9C2-B41B-4FDB-2C22-D5FA873B766F}"/>
              </a:ext>
            </a:extLst>
          </p:cNvPr>
          <p:cNvSpPr/>
          <p:nvPr/>
        </p:nvSpPr>
        <p:spPr>
          <a:xfrm>
            <a:off x="2238127" y="5864992"/>
            <a:ext cx="629450" cy="629450"/>
          </a:xfrm>
          <a:prstGeom prst="ellipse">
            <a:avLst/>
          </a:prstGeom>
          <a:gradFill flip="none" rotWithShape="1">
            <a:gsLst>
              <a:gs pos="0">
                <a:schemeClr val="accent1">
                  <a:alpha val="3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615203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运动发展</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 name="椭圆 4">
            <a:extLst>
              <a:ext uri="{FF2B5EF4-FFF2-40B4-BE49-F238E27FC236}">
                <a16:creationId xmlns:a16="http://schemas.microsoft.com/office/drawing/2014/main" id="{F67587D8-5EFF-2B27-576C-8C41ACE8D21D}"/>
              </a:ext>
            </a:extLst>
          </p:cNvPr>
          <p:cNvSpPr/>
          <p:nvPr/>
        </p:nvSpPr>
        <p:spPr>
          <a:xfrm>
            <a:off x="1752507" y="1665288"/>
            <a:ext cx="2098964" cy="2098964"/>
          </a:xfrm>
          <a:prstGeom prst="ellipse">
            <a:avLst/>
          </a:prstGeom>
          <a:blipFill dpi="0" rotWithShape="1">
            <a:blip r:embed="rId2">
              <a:grayscl/>
            </a:blip>
            <a:srcRect/>
            <a:tile tx="-381000" ty="0" sx="100000" sy="100000" flip="none" algn="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椭圆 11">
            <a:extLst>
              <a:ext uri="{FF2B5EF4-FFF2-40B4-BE49-F238E27FC236}">
                <a16:creationId xmlns:a16="http://schemas.microsoft.com/office/drawing/2014/main" id="{976296D2-9B0C-2FBC-C211-859F8917DC6A}"/>
              </a:ext>
            </a:extLst>
          </p:cNvPr>
          <p:cNvSpPr/>
          <p:nvPr/>
        </p:nvSpPr>
        <p:spPr>
          <a:xfrm>
            <a:off x="5046518" y="3850986"/>
            <a:ext cx="2098964" cy="2098964"/>
          </a:xfrm>
          <a:prstGeom prst="ellipse">
            <a:avLst/>
          </a:prstGeom>
          <a:blipFill dpi="0" rotWithShape="1">
            <a:blip r:embed="rId3">
              <a:grayscl/>
            </a:blip>
            <a:srcRect/>
            <a:tile tx="-381000" ty="0" sx="100000" sy="100000" flip="none" algn="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 name="椭圆 14">
            <a:extLst>
              <a:ext uri="{FF2B5EF4-FFF2-40B4-BE49-F238E27FC236}">
                <a16:creationId xmlns:a16="http://schemas.microsoft.com/office/drawing/2014/main" id="{9CC22E1A-BDC5-4F42-C35C-9EFBEFEF3BB1}"/>
              </a:ext>
            </a:extLst>
          </p:cNvPr>
          <p:cNvSpPr/>
          <p:nvPr/>
        </p:nvSpPr>
        <p:spPr>
          <a:xfrm>
            <a:off x="8340528" y="1665288"/>
            <a:ext cx="2098964" cy="2098964"/>
          </a:xfrm>
          <a:prstGeom prst="ellipse">
            <a:avLst/>
          </a:prstGeom>
          <a:blipFill dpi="0" rotWithShape="1">
            <a:blip r:embed="rId4">
              <a:grayscl/>
            </a:blip>
            <a:srcRect/>
            <a:tile tx="6350" ty="0" sx="100000" sy="100000" flip="none" algn="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4" name="文本框 23">
            <a:extLst>
              <a:ext uri="{FF2B5EF4-FFF2-40B4-BE49-F238E27FC236}">
                <a16:creationId xmlns:a16="http://schemas.microsoft.com/office/drawing/2014/main" id="{B0534F50-2DFD-06A2-A97D-A03F513597EC}"/>
              </a:ext>
            </a:extLst>
          </p:cNvPr>
          <p:cNvSpPr txBox="1"/>
          <p:nvPr/>
        </p:nvSpPr>
        <p:spPr>
          <a:xfrm>
            <a:off x="2049219" y="4243408"/>
            <a:ext cx="1505540" cy="523220"/>
          </a:xfrm>
          <a:prstGeom prst="rect">
            <a:avLst/>
          </a:prstGeom>
          <a:noFill/>
        </p:spPr>
        <p:txBody>
          <a:bodyPr wrap="none" rtlCol="0">
            <a:noAutofit/>
          </a:bodyPr>
          <a:lstStyle/>
          <a:p>
            <a:pPr algn="ctr"/>
            <a:r>
              <a:rPr lang="zh-CN" altLang="en-US" sz="2800" dirty="0">
                <a:solidFill>
                  <a:schemeClr val="accent1"/>
                </a:solidFill>
                <a:latin typeface="优设标题黑" panose="00000500000000000000" pitchFamily="2" charset="-122"/>
                <a:ea typeface="优设标题黑" panose="00000500000000000000" pitchFamily="2" charset="-122"/>
              </a:rPr>
              <a:t>运动发展</a:t>
            </a:r>
          </a:p>
        </p:txBody>
      </p:sp>
      <p:sp>
        <p:nvSpPr>
          <p:cNvPr id="25" name="文本框 24">
            <a:extLst>
              <a:ext uri="{FF2B5EF4-FFF2-40B4-BE49-F238E27FC236}">
                <a16:creationId xmlns:a16="http://schemas.microsoft.com/office/drawing/2014/main" id="{ECC8DABF-884C-3E7A-DBF2-8F8AF98C9EEE}"/>
              </a:ext>
            </a:extLst>
          </p:cNvPr>
          <p:cNvSpPr txBox="1"/>
          <p:nvPr/>
        </p:nvSpPr>
        <p:spPr>
          <a:xfrm>
            <a:off x="1659190" y="4647664"/>
            <a:ext cx="2285599" cy="909864"/>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29" name="文本框 28">
            <a:extLst>
              <a:ext uri="{FF2B5EF4-FFF2-40B4-BE49-F238E27FC236}">
                <a16:creationId xmlns:a16="http://schemas.microsoft.com/office/drawing/2014/main" id="{734A1AA4-595A-AC53-9B1E-532894248D79}"/>
              </a:ext>
            </a:extLst>
          </p:cNvPr>
          <p:cNvSpPr txBox="1"/>
          <p:nvPr/>
        </p:nvSpPr>
        <p:spPr>
          <a:xfrm>
            <a:off x="5343229" y="2057710"/>
            <a:ext cx="1505540" cy="523220"/>
          </a:xfrm>
          <a:prstGeom prst="rect">
            <a:avLst/>
          </a:prstGeom>
          <a:noFill/>
        </p:spPr>
        <p:txBody>
          <a:bodyPr wrap="none" rtlCol="0">
            <a:noAutofit/>
          </a:bodyPr>
          <a:lstStyle/>
          <a:p>
            <a:pPr algn="ctr"/>
            <a:r>
              <a:rPr lang="zh-CN" altLang="en-US" sz="2800" dirty="0">
                <a:solidFill>
                  <a:schemeClr val="accent1"/>
                </a:solidFill>
                <a:latin typeface="优设标题黑" panose="00000500000000000000" pitchFamily="2" charset="-122"/>
                <a:ea typeface="优设标题黑" panose="00000500000000000000" pitchFamily="2" charset="-122"/>
              </a:rPr>
              <a:t>运动发展</a:t>
            </a:r>
          </a:p>
        </p:txBody>
      </p:sp>
      <p:sp>
        <p:nvSpPr>
          <p:cNvPr id="30" name="文本框 29">
            <a:extLst>
              <a:ext uri="{FF2B5EF4-FFF2-40B4-BE49-F238E27FC236}">
                <a16:creationId xmlns:a16="http://schemas.microsoft.com/office/drawing/2014/main" id="{CE3E42BF-07C6-EE99-6247-12875C8A54FE}"/>
              </a:ext>
            </a:extLst>
          </p:cNvPr>
          <p:cNvSpPr txBox="1"/>
          <p:nvPr/>
        </p:nvSpPr>
        <p:spPr>
          <a:xfrm>
            <a:off x="4953200" y="2461966"/>
            <a:ext cx="2285599" cy="909864"/>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33" name="文本框 32">
            <a:extLst>
              <a:ext uri="{FF2B5EF4-FFF2-40B4-BE49-F238E27FC236}">
                <a16:creationId xmlns:a16="http://schemas.microsoft.com/office/drawing/2014/main" id="{BED1914D-647F-DE8F-216C-1DA7561ED26C}"/>
              </a:ext>
            </a:extLst>
          </p:cNvPr>
          <p:cNvSpPr txBox="1"/>
          <p:nvPr/>
        </p:nvSpPr>
        <p:spPr>
          <a:xfrm>
            <a:off x="8637240" y="4243408"/>
            <a:ext cx="1505540" cy="523220"/>
          </a:xfrm>
          <a:prstGeom prst="rect">
            <a:avLst/>
          </a:prstGeom>
          <a:noFill/>
        </p:spPr>
        <p:txBody>
          <a:bodyPr wrap="none" rtlCol="0">
            <a:noAutofit/>
          </a:bodyPr>
          <a:lstStyle/>
          <a:p>
            <a:pPr algn="ctr"/>
            <a:r>
              <a:rPr lang="zh-CN" altLang="en-US" sz="2800" dirty="0">
                <a:solidFill>
                  <a:schemeClr val="accent1"/>
                </a:solidFill>
                <a:latin typeface="优设标题黑" panose="00000500000000000000" pitchFamily="2" charset="-122"/>
                <a:ea typeface="优设标题黑" panose="00000500000000000000" pitchFamily="2" charset="-122"/>
              </a:rPr>
              <a:t>运动发展</a:t>
            </a:r>
          </a:p>
        </p:txBody>
      </p:sp>
      <p:sp>
        <p:nvSpPr>
          <p:cNvPr id="34" name="文本框 33">
            <a:extLst>
              <a:ext uri="{FF2B5EF4-FFF2-40B4-BE49-F238E27FC236}">
                <a16:creationId xmlns:a16="http://schemas.microsoft.com/office/drawing/2014/main" id="{6C759B87-6839-AE36-A1CC-EA0B4C9582CD}"/>
              </a:ext>
            </a:extLst>
          </p:cNvPr>
          <p:cNvSpPr txBox="1"/>
          <p:nvPr/>
        </p:nvSpPr>
        <p:spPr>
          <a:xfrm>
            <a:off x="8247211" y="4647664"/>
            <a:ext cx="2285599" cy="909864"/>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cxnSp>
        <p:nvCxnSpPr>
          <p:cNvPr id="22" name="直接连接符 21">
            <a:extLst>
              <a:ext uri="{FF2B5EF4-FFF2-40B4-BE49-F238E27FC236}">
                <a16:creationId xmlns:a16="http://schemas.microsoft.com/office/drawing/2014/main" id="{FC3B55C2-ECED-9CB3-229B-7DE7FD71ABA8}"/>
              </a:ext>
            </a:extLst>
          </p:cNvPr>
          <p:cNvCxnSpPr>
            <a:cxnSpLocks/>
            <a:stCxn id="5" idx="5"/>
            <a:endCxn id="12" idx="2"/>
          </p:cNvCxnSpPr>
          <p:nvPr/>
        </p:nvCxnSpPr>
        <p:spPr>
          <a:xfrm>
            <a:off x="3544085" y="3456866"/>
            <a:ext cx="1502433" cy="1443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3EB7C6E-F1B8-46D3-6C0E-F2F3986F1564}"/>
              </a:ext>
            </a:extLst>
          </p:cNvPr>
          <p:cNvCxnSpPr>
            <a:stCxn id="12" idx="6"/>
            <a:endCxn id="15" idx="3"/>
          </p:cNvCxnSpPr>
          <p:nvPr/>
        </p:nvCxnSpPr>
        <p:spPr>
          <a:xfrm flipV="1">
            <a:off x="7145482" y="3456866"/>
            <a:ext cx="1502432" cy="144360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326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EB546DFB-67A0-CED5-E3BE-A92379D63426}"/>
              </a:ext>
            </a:extLst>
          </p:cNvPr>
          <p:cNvSpPr/>
          <p:nvPr/>
        </p:nvSpPr>
        <p:spPr>
          <a:xfrm flipH="1">
            <a:off x="7437121" y="549274"/>
            <a:ext cx="3657600" cy="5759450"/>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ctr"/>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59" name="图形 58">
            <a:extLst>
              <a:ext uri="{FF2B5EF4-FFF2-40B4-BE49-F238E27FC236}">
                <a16:creationId xmlns:a16="http://schemas.microsoft.com/office/drawing/2014/main" id="{719EBB9B-6B19-7A46-5F5C-AD48253099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22396" y="772372"/>
            <a:ext cx="629450" cy="629450"/>
          </a:xfrm>
          <a:prstGeom prst="rect">
            <a:avLst/>
          </a:prstGeom>
        </p:spPr>
      </p:pic>
      <p:sp>
        <p:nvSpPr>
          <p:cNvPr id="62" name="椭圆 61">
            <a:extLst>
              <a:ext uri="{FF2B5EF4-FFF2-40B4-BE49-F238E27FC236}">
                <a16:creationId xmlns:a16="http://schemas.microsoft.com/office/drawing/2014/main" id="{8DEA7541-A857-667F-7EFB-FFA4A4CD52B0}"/>
              </a:ext>
            </a:extLst>
          </p:cNvPr>
          <p:cNvSpPr/>
          <p:nvPr/>
        </p:nvSpPr>
        <p:spPr>
          <a:xfrm flipH="1">
            <a:off x="9324424" y="5864992"/>
            <a:ext cx="629450" cy="629450"/>
          </a:xfrm>
          <a:prstGeom prst="ellipse">
            <a:avLst/>
          </a:prstGeom>
          <a:gradFill flip="none" rotWithShape="1">
            <a:gsLst>
              <a:gs pos="0">
                <a:schemeClr val="accent1">
                  <a:alpha val="3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5" name="矩形 64">
            <a:extLst>
              <a:ext uri="{FF2B5EF4-FFF2-40B4-BE49-F238E27FC236}">
                <a16:creationId xmlns:a16="http://schemas.microsoft.com/office/drawing/2014/main" id="{D6CDDA95-1ADB-28F7-5C4A-24A9ADD2B13B}"/>
              </a:ext>
            </a:extLst>
          </p:cNvPr>
          <p:cNvSpPr/>
          <p:nvPr/>
        </p:nvSpPr>
        <p:spPr>
          <a:xfrm>
            <a:off x="1040203" y="3288070"/>
            <a:ext cx="41509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68" name="文本框 67">
            <a:extLst>
              <a:ext uri="{FF2B5EF4-FFF2-40B4-BE49-F238E27FC236}">
                <a16:creationId xmlns:a16="http://schemas.microsoft.com/office/drawing/2014/main" id="{435F68F2-E0FE-EFC1-12FA-3E2D2458220C}"/>
              </a:ext>
            </a:extLst>
          </p:cNvPr>
          <p:cNvSpPr txBox="1"/>
          <p:nvPr/>
        </p:nvSpPr>
        <p:spPr>
          <a:xfrm>
            <a:off x="940815" y="2350025"/>
            <a:ext cx="4833523" cy="1323439"/>
          </a:xfrm>
          <a:prstGeom prst="rect">
            <a:avLst/>
          </a:prstGeom>
          <a:noFill/>
        </p:spPr>
        <p:txBody>
          <a:bodyPr wrap="square" rtlCol="0">
            <a:noAutofit/>
          </a:bodyPr>
          <a:lstStyle/>
          <a:p>
            <a:r>
              <a:rPr lang="zh-CN" altLang="en-US" sz="8000" spc="100" dirty="0">
                <a:solidFill>
                  <a:schemeClr val="bg1"/>
                </a:solidFill>
                <a:latin typeface="思源黑体 CN Medium" panose="020B0600000000000000" pitchFamily="34" charset="-122"/>
                <a:ea typeface="思源黑体 CN Medium" panose="020B0600000000000000" pitchFamily="34" charset="-122"/>
              </a:rPr>
              <a:t>项目拓展</a:t>
            </a:r>
          </a:p>
        </p:txBody>
      </p:sp>
      <p:sp>
        <p:nvSpPr>
          <p:cNvPr id="71" name="文本框 70">
            <a:extLst>
              <a:ext uri="{FF2B5EF4-FFF2-40B4-BE49-F238E27FC236}">
                <a16:creationId xmlns:a16="http://schemas.microsoft.com/office/drawing/2014/main" id="{E19A3FB4-4483-881E-90F7-8ED5A1F87359}"/>
              </a:ext>
            </a:extLst>
          </p:cNvPr>
          <p:cNvSpPr txBox="1"/>
          <p:nvPr/>
        </p:nvSpPr>
        <p:spPr>
          <a:xfrm>
            <a:off x="940815" y="3538311"/>
            <a:ext cx="4250302" cy="276999"/>
          </a:xfrm>
          <a:prstGeom prst="rect">
            <a:avLst/>
          </a:prstGeom>
          <a:noFill/>
        </p:spPr>
        <p:txBody>
          <a:bodyPr wrap="square" rtlCol="0">
            <a:noAutofit/>
          </a:bodyPr>
          <a:lstStyle>
            <a:defPPr>
              <a:defRPr lang="zh-CN"/>
            </a:defPPr>
            <a:lvl1pPr algn="dist">
              <a:defRPr sz="1200" spc="300">
                <a:solidFill>
                  <a:schemeClr val="bg1"/>
                </a:solidFill>
                <a:latin typeface="+mn-ea"/>
              </a:defRPr>
            </a:lvl1pPr>
          </a:lstStyle>
          <a:p>
            <a:r>
              <a:rPr lang="en-US" altLang="zh-CN" dirty="0"/>
              <a:t>Project Development</a:t>
            </a:r>
            <a:endParaRPr lang="zh-CN" altLang="en-US" dirty="0"/>
          </a:p>
        </p:txBody>
      </p:sp>
      <p:sp>
        <p:nvSpPr>
          <p:cNvPr id="72" name="文本框 71">
            <a:extLst>
              <a:ext uri="{FF2B5EF4-FFF2-40B4-BE49-F238E27FC236}">
                <a16:creationId xmlns:a16="http://schemas.microsoft.com/office/drawing/2014/main" id="{C0134878-0820-8FBA-2E15-48C15E1994A9}"/>
              </a:ext>
            </a:extLst>
          </p:cNvPr>
          <p:cNvSpPr txBox="1"/>
          <p:nvPr/>
        </p:nvSpPr>
        <p:spPr>
          <a:xfrm>
            <a:off x="940815" y="1545463"/>
            <a:ext cx="3657600" cy="769441"/>
          </a:xfrm>
          <a:prstGeom prst="rect">
            <a:avLst/>
          </a:prstGeom>
          <a:noFill/>
        </p:spPr>
        <p:txBody>
          <a:bodyPr wrap="square" rtlCol="0">
            <a:noAutofit/>
          </a:bodyPr>
          <a:lstStyle/>
          <a:p>
            <a:r>
              <a:rPr lang="en-US" altLang="zh-CN" sz="4400" spc="100" dirty="0">
                <a:ln w="6350">
                  <a:gradFill>
                    <a:gsLst>
                      <a:gs pos="0">
                        <a:schemeClr val="accent1"/>
                      </a:gs>
                      <a:gs pos="80000">
                        <a:schemeClr val="accent1">
                          <a:alpha val="0"/>
                        </a:schemeClr>
                      </a:gs>
                    </a:gsLst>
                    <a:lin ang="5400000" scaled="1"/>
                  </a:gradFill>
                </a:ln>
                <a:noFill/>
                <a:latin typeface="优设标题黑" panose="00000500000000000000" pitchFamily="2" charset="-122"/>
                <a:ea typeface="优设标题黑" panose="00000500000000000000" pitchFamily="2" charset="-122"/>
              </a:rPr>
              <a:t>PART 03</a:t>
            </a:r>
            <a:endParaRPr lang="zh-CN" altLang="en-US" sz="4400" spc="100" dirty="0">
              <a:ln w="6350">
                <a:gradFill>
                  <a:gsLst>
                    <a:gs pos="0">
                      <a:schemeClr val="accent1"/>
                    </a:gs>
                    <a:gs pos="80000">
                      <a:schemeClr val="accent1">
                        <a:alpha val="0"/>
                      </a:schemeClr>
                    </a:gs>
                  </a:gsLst>
                  <a:lin ang="5400000" scaled="1"/>
                </a:gradFill>
              </a:ln>
              <a:noFill/>
              <a:latin typeface="优设标题黑" panose="00000500000000000000" pitchFamily="2" charset="-122"/>
              <a:ea typeface="优设标题黑" panose="00000500000000000000" pitchFamily="2" charset="-122"/>
            </a:endParaRPr>
          </a:p>
        </p:txBody>
      </p:sp>
      <p:cxnSp>
        <p:nvCxnSpPr>
          <p:cNvPr id="73" name="直接连接符 72">
            <a:extLst>
              <a:ext uri="{FF2B5EF4-FFF2-40B4-BE49-F238E27FC236}">
                <a16:creationId xmlns:a16="http://schemas.microsoft.com/office/drawing/2014/main" id="{DA3C6A79-680C-AAF4-E163-E93228E9699A}"/>
              </a:ext>
            </a:extLst>
          </p:cNvPr>
          <p:cNvCxnSpPr/>
          <p:nvPr/>
        </p:nvCxnSpPr>
        <p:spPr>
          <a:xfrm>
            <a:off x="1028628" y="4132159"/>
            <a:ext cx="1228435" cy="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id="{06737B5C-EB54-DAAA-2F51-2FA891F73E78}"/>
              </a:ext>
            </a:extLst>
          </p:cNvPr>
          <p:cNvSpPr txBox="1"/>
          <p:nvPr/>
        </p:nvSpPr>
        <p:spPr>
          <a:xfrm>
            <a:off x="952390" y="4495538"/>
            <a:ext cx="4765154"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77" name="椭圆 76">
            <a:extLst>
              <a:ext uri="{FF2B5EF4-FFF2-40B4-BE49-F238E27FC236}">
                <a16:creationId xmlns:a16="http://schemas.microsoft.com/office/drawing/2014/main" id="{227D497D-74B5-4D19-46D7-0FA75B9EBFE9}"/>
              </a:ext>
            </a:extLst>
          </p:cNvPr>
          <p:cNvSpPr/>
          <p:nvPr/>
        </p:nvSpPr>
        <p:spPr>
          <a:xfrm>
            <a:off x="102107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8" name="椭圆 77">
            <a:extLst>
              <a:ext uri="{FF2B5EF4-FFF2-40B4-BE49-F238E27FC236}">
                <a16:creationId xmlns:a16="http://schemas.microsoft.com/office/drawing/2014/main" id="{16ED4863-2FA5-B26B-936F-51ECF4C46B62}"/>
              </a:ext>
            </a:extLst>
          </p:cNvPr>
          <p:cNvSpPr/>
          <p:nvPr/>
        </p:nvSpPr>
        <p:spPr>
          <a:xfrm>
            <a:off x="129290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9" name="椭圆 78">
            <a:extLst>
              <a:ext uri="{FF2B5EF4-FFF2-40B4-BE49-F238E27FC236}">
                <a16:creationId xmlns:a16="http://schemas.microsoft.com/office/drawing/2014/main" id="{B484AB8D-D4C4-6CEB-4845-7E927EA55CBE}"/>
              </a:ext>
            </a:extLst>
          </p:cNvPr>
          <p:cNvSpPr/>
          <p:nvPr/>
        </p:nvSpPr>
        <p:spPr>
          <a:xfrm>
            <a:off x="156473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0" name="椭圆 79">
            <a:extLst>
              <a:ext uri="{FF2B5EF4-FFF2-40B4-BE49-F238E27FC236}">
                <a16:creationId xmlns:a16="http://schemas.microsoft.com/office/drawing/2014/main" id="{78BE9655-621D-4465-60AF-DC0F82211E04}"/>
              </a:ext>
            </a:extLst>
          </p:cNvPr>
          <p:cNvSpPr/>
          <p:nvPr/>
        </p:nvSpPr>
        <p:spPr>
          <a:xfrm>
            <a:off x="1836568" y="6150227"/>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2931214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项目拓展</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aphicFrame>
        <p:nvGraphicFramePr>
          <p:cNvPr id="8" name="图表 7">
            <a:extLst>
              <a:ext uri="{FF2B5EF4-FFF2-40B4-BE49-F238E27FC236}">
                <a16:creationId xmlns:a16="http://schemas.microsoft.com/office/drawing/2014/main" id="{1AC889F2-5C2A-0252-B2D5-9C115D5C1A45}"/>
              </a:ext>
            </a:extLst>
          </p:cNvPr>
          <p:cNvGraphicFramePr/>
          <p:nvPr>
            <p:extLst>
              <p:ext uri="{D42A27DB-BD31-4B8C-83A1-F6EECF244321}">
                <p14:modId xmlns:p14="http://schemas.microsoft.com/office/powerpoint/2010/main" val="2985523073"/>
              </p:ext>
            </p:extLst>
          </p:nvPr>
        </p:nvGraphicFramePr>
        <p:xfrm>
          <a:off x="959030" y="1555751"/>
          <a:ext cx="5441770" cy="4554104"/>
        </p:xfrm>
        <a:graphic>
          <a:graphicData uri="http://schemas.openxmlformats.org/drawingml/2006/chart">
            <c:chart xmlns:c="http://schemas.openxmlformats.org/drawingml/2006/chart" xmlns:r="http://schemas.openxmlformats.org/officeDocument/2006/relationships" r:id="rId2"/>
          </a:graphicData>
        </a:graphic>
      </p:graphicFrame>
      <p:sp>
        <p:nvSpPr>
          <p:cNvPr id="9" name="矩形: 剪去对角 8">
            <a:extLst>
              <a:ext uri="{FF2B5EF4-FFF2-40B4-BE49-F238E27FC236}">
                <a16:creationId xmlns:a16="http://schemas.microsoft.com/office/drawing/2014/main" id="{D3CB9571-E0FC-AE63-48DE-8BEC9E986DBD}"/>
              </a:ext>
            </a:extLst>
          </p:cNvPr>
          <p:cNvSpPr/>
          <p:nvPr/>
        </p:nvSpPr>
        <p:spPr>
          <a:xfrm>
            <a:off x="6286500" y="2026227"/>
            <a:ext cx="4881354" cy="1402773"/>
          </a:xfrm>
          <a:prstGeom prst="snip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矩形: 剪去对角 9">
            <a:extLst>
              <a:ext uri="{FF2B5EF4-FFF2-40B4-BE49-F238E27FC236}">
                <a16:creationId xmlns:a16="http://schemas.microsoft.com/office/drawing/2014/main" id="{A5D35EAC-8F54-1F8B-0E5B-C6428023BCA5}"/>
              </a:ext>
            </a:extLst>
          </p:cNvPr>
          <p:cNvSpPr/>
          <p:nvPr/>
        </p:nvSpPr>
        <p:spPr>
          <a:xfrm>
            <a:off x="6286500" y="4204565"/>
            <a:ext cx="4881354" cy="1402773"/>
          </a:xfrm>
          <a:prstGeom prst="snip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文本框 10">
            <a:extLst>
              <a:ext uri="{FF2B5EF4-FFF2-40B4-BE49-F238E27FC236}">
                <a16:creationId xmlns:a16="http://schemas.microsoft.com/office/drawing/2014/main" id="{00654846-5EA5-6963-8B0C-B66F7ACE9C83}"/>
              </a:ext>
            </a:extLst>
          </p:cNvPr>
          <p:cNvSpPr txBox="1"/>
          <p:nvPr/>
        </p:nvSpPr>
        <p:spPr>
          <a:xfrm>
            <a:off x="6366790" y="2644026"/>
            <a:ext cx="4720775"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a:t>
            </a:r>
            <a:r>
              <a:rPr lang="zh-CN" altLang="en-US" sz="1400" dirty="0">
                <a:solidFill>
                  <a:schemeClr val="bg1"/>
                </a:solidFill>
                <a:latin typeface="+mn-ea"/>
              </a:rPr>
              <a:t>描述请输入您的文字描述</a:t>
            </a:r>
          </a:p>
        </p:txBody>
      </p:sp>
      <p:sp>
        <p:nvSpPr>
          <p:cNvPr id="12" name="文本框 11">
            <a:extLst>
              <a:ext uri="{FF2B5EF4-FFF2-40B4-BE49-F238E27FC236}">
                <a16:creationId xmlns:a16="http://schemas.microsoft.com/office/drawing/2014/main" id="{18957D1B-0C9B-93BF-A42D-6DFFFE8B5AB9}"/>
              </a:ext>
            </a:extLst>
          </p:cNvPr>
          <p:cNvSpPr txBox="1"/>
          <p:nvPr/>
        </p:nvSpPr>
        <p:spPr>
          <a:xfrm>
            <a:off x="6366790" y="2181413"/>
            <a:ext cx="2210198" cy="523220"/>
          </a:xfrm>
          <a:prstGeom prst="rect">
            <a:avLst/>
          </a:prstGeom>
          <a:noFill/>
        </p:spPr>
        <p:txBody>
          <a:bodyPr wrap="square" rtlCol="0">
            <a:noAutofit/>
          </a:bodyPr>
          <a:lstStyle/>
          <a:p>
            <a:r>
              <a:rPr lang="zh-CN" altLang="en-US" sz="2800" spc="100" dirty="0">
                <a:solidFill>
                  <a:schemeClr val="accent1"/>
                </a:solidFill>
                <a:latin typeface="优设标题黑" panose="00000500000000000000" pitchFamily="2" charset="-122"/>
                <a:ea typeface="优设标题黑" panose="00000500000000000000" pitchFamily="2" charset="-122"/>
              </a:rPr>
              <a:t>项目拓展</a:t>
            </a:r>
          </a:p>
        </p:txBody>
      </p:sp>
      <p:sp>
        <p:nvSpPr>
          <p:cNvPr id="13" name="文本框 12">
            <a:extLst>
              <a:ext uri="{FF2B5EF4-FFF2-40B4-BE49-F238E27FC236}">
                <a16:creationId xmlns:a16="http://schemas.microsoft.com/office/drawing/2014/main" id="{0FBE6956-0436-668A-0FD1-994C7A8D52A2}"/>
              </a:ext>
            </a:extLst>
          </p:cNvPr>
          <p:cNvSpPr txBox="1"/>
          <p:nvPr/>
        </p:nvSpPr>
        <p:spPr>
          <a:xfrm>
            <a:off x="6366790" y="4822364"/>
            <a:ext cx="4720775"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a:t>
            </a:r>
            <a:r>
              <a:rPr lang="zh-CN" altLang="en-US" sz="1400" dirty="0">
                <a:solidFill>
                  <a:schemeClr val="bg1"/>
                </a:solidFill>
                <a:latin typeface="+mn-ea"/>
              </a:rPr>
              <a:t>描述请输入您的文字描述</a:t>
            </a:r>
          </a:p>
        </p:txBody>
      </p:sp>
      <p:sp>
        <p:nvSpPr>
          <p:cNvPr id="14" name="文本框 13">
            <a:extLst>
              <a:ext uri="{FF2B5EF4-FFF2-40B4-BE49-F238E27FC236}">
                <a16:creationId xmlns:a16="http://schemas.microsoft.com/office/drawing/2014/main" id="{6B48F426-5026-D315-E367-D51A1FF38C2B}"/>
              </a:ext>
            </a:extLst>
          </p:cNvPr>
          <p:cNvSpPr txBox="1"/>
          <p:nvPr/>
        </p:nvSpPr>
        <p:spPr>
          <a:xfrm>
            <a:off x="6366790" y="4359751"/>
            <a:ext cx="2210198" cy="523220"/>
          </a:xfrm>
          <a:prstGeom prst="rect">
            <a:avLst/>
          </a:prstGeom>
          <a:noFill/>
        </p:spPr>
        <p:txBody>
          <a:bodyPr wrap="square" rtlCol="0">
            <a:noAutofit/>
          </a:bodyPr>
          <a:lstStyle/>
          <a:p>
            <a:r>
              <a:rPr lang="zh-CN" altLang="en-US" sz="2800" spc="100" dirty="0">
                <a:solidFill>
                  <a:schemeClr val="accent1"/>
                </a:solidFill>
                <a:latin typeface="优设标题黑" panose="00000500000000000000" pitchFamily="2" charset="-122"/>
                <a:ea typeface="优设标题黑" panose="00000500000000000000" pitchFamily="2" charset="-122"/>
              </a:rPr>
              <a:t>项目拓展</a:t>
            </a:r>
          </a:p>
        </p:txBody>
      </p:sp>
      <p:pic>
        <p:nvPicPr>
          <p:cNvPr id="15" name="图形 14" descr="网球 纯色填充">
            <a:extLst>
              <a:ext uri="{FF2B5EF4-FFF2-40B4-BE49-F238E27FC236}">
                <a16:creationId xmlns:a16="http://schemas.microsoft.com/office/drawing/2014/main" id="{C563D6A7-C712-B0F7-D81B-444AE9766A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14499" y="2263023"/>
            <a:ext cx="360000" cy="360000"/>
          </a:xfrm>
          <a:prstGeom prst="rect">
            <a:avLst/>
          </a:prstGeom>
        </p:spPr>
      </p:pic>
      <p:pic>
        <p:nvPicPr>
          <p:cNvPr id="17" name="图形 16" descr="瑜伽 纯色填充">
            <a:extLst>
              <a:ext uri="{FF2B5EF4-FFF2-40B4-BE49-F238E27FC236}">
                <a16:creationId xmlns:a16="http://schemas.microsoft.com/office/drawing/2014/main" id="{614AED4F-FBA4-0C6B-6F76-DC4122FCC12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14499" y="4441361"/>
            <a:ext cx="360000" cy="360000"/>
          </a:xfrm>
          <a:prstGeom prst="rect">
            <a:avLst/>
          </a:prstGeom>
        </p:spPr>
      </p:pic>
    </p:spTree>
    <p:extLst>
      <p:ext uri="{BB962C8B-B14F-4D97-AF65-F5344CB8AC3E}">
        <p14:creationId xmlns:p14="http://schemas.microsoft.com/office/powerpoint/2010/main" val="2678468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项目拓展</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矩形 8">
            <a:extLst>
              <a:ext uri="{FF2B5EF4-FFF2-40B4-BE49-F238E27FC236}">
                <a16:creationId xmlns:a16="http://schemas.microsoft.com/office/drawing/2014/main" id="{CE047DB5-C4ED-9EA1-4AD2-8BBC58C15391}"/>
              </a:ext>
            </a:extLst>
          </p:cNvPr>
          <p:cNvSpPr/>
          <p:nvPr/>
        </p:nvSpPr>
        <p:spPr>
          <a:xfrm>
            <a:off x="1019175" y="3220471"/>
            <a:ext cx="10148679" cy="1185431"/>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381000" ty="0" sx="100000" sy="100000" flip="none" algn="t"/>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 name="文本框 14">
            <a:extLst>
              <a:ext uri="{FF2B5EF4-FFF2-40B4-BE49-F238E27FC236}">
                <a16:creationId xmlns:a16="http://schemas.microsoft.com/office/drawing/2014/main" id="{D0EC06CB-EC12-CB46-116A-0B5BF87537BE}"/>
              </a:ext>
            </a:extLst>
          </p:cNvPr>
          <p:cNvSpPr txBox="1"/>
          <p:nvPr/>
        </p:nvSpPr>
        <p:spPr>
          <a:xfrm>
            <a:off x="1320045" y="4536217"/>
            <a:ext cx="1776446" cy="523220"/>
          </a:xfrm>
          <a:prstGeom prst="rect">
            <a:avLst/>
          </a:prstGeom>
          <a:noFill/>
        </p:spPr>
        <p:txBody>
          <a:bodyPr wrap="squar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项目拓展</a:t>
            </a:r>
          </a:p>
        </p:txBody>
      </p:sp>
      <p:sp>
        <p:nvSpPr>
          <p:cNvPr id="16" name="文本框 15">
            <a:extLst>
              <a:ext uri="{FF2B5EF4-FFF2-40B4-BE49-F238E27FC236}">
                <a16:creationId xmlns:a16="http://schemas.microsoft.com/office/drawing/2014/main" id="{09DDA411-5A71-23B0-B97A-07DE82A50861}"/>
              </a:ext>
            </a:extLst>
          </p:cNvPr>
          <p:cNvSpPr txBox="1"/>
          <p:nvPr/>
        </p:nvSpPr>
        <p:spPr>
          <a:xfrm>
            <a:off x="1320045" y="5108201"/>
            <a:ext cx="9575979"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cxnSp>
        <p:nvCxnSpPr>
          <p:cNvPr id="17" name="直接连接符 16">
            <a:extLst>
              <a:ext uri="{FF2B5EF4-FFF2-40B4-BE49-F238E27FC236}">
                <a16:creationId xmlns:a16="http://schemas.microsoft.com/office/drawing/2014/main" id="{14BDD8F4-EE5E-1599-A875-1319E097D35A}"/>
              </a:ext>
            </a:extLst>
          </p:cNvPr>
          <p:cNvCxnSpPr>
            <a:cxnSpLocks/>
          </p:cNvCxnSpPr>
          <p:nvPr/>
        </p:nvCxnSpPr>
        <p:spPr>
          <a:xfrm>
            <a:off x="1413564" y="5092036"/>
            <a:ext cx="1228435"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84DF4E89-25EF-42A2-BB96-BD500F3736A6}"/>
              </a:ext>
            </a:extLst>
          </p:cNvPr>
          <p:cNvSpPr txBox="1"/>
          <p:nvPr/>
        </p:nvSpPr>
        <p:spPr>
          <a:xfrm>
            <a:off x="1320045" y="1888384"/>
            <a:ext cx="1776446" cy="523220"/>
          </a:xfrm>
          <a:prstGeom prst="rect">
            <a:avLst/>
          </a:prstGeom>
          <a:noFill/>
        </p:spPr>
        <p:txBody>
          <a:bodyPr wrap="squar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项目拓展</a:t>
            </a:r>
          </a:p>
        </p:txBody>
      </p:sp>
      <p:sp>
        <p:nvSpPr>
          <p:cNvPr id="21" name="文本框 20">
            <a:extLst>
              <a:ext uri="{FF2B5EF4-FFF2-40B4-BE49-F238E27FC236}">
                <a16:creationId xmlns:a16="http://schemas.microsoft.com/office/drawing/2014/main" id="{528F80B3-11F8-7A78-5F3F-12798BB58A42}"/>
              </a:ext>
            </a:extLst>
          </p:cNvPr>
          <p:cNvSpPr txBox="1"/>
          <p:nvPr/>
        </p:nvSpPr>
        <p:spPr>
          <a:xfrm>
            <a:off x="1320045" y="2460368"/>
            <a:ext cx="9575979"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cxnSp>
        <p:nvCxnSpPr>
          <p:cNvPr id="22" name="直接连接符 21">
            <a:extLst>
              <a:ext uri="{FF2B5EF4-FFF2-40B4-BE49-F238E27FC236}">
                <a16:creationId xmlns:a16="http://schemas.microsoft.com/office/drawing/2014/main" id="{5BAC4FB1-E561-0C2B-9CB2-11B26752622F}"/>
              </a:ext>
            </a:extLst>
          </p:cNvPr>
          <p:cNvCxnSpPr>
            <a:cxnSpLocks/>
          </p:cNvCxnSpPr>
          <p:nvPr/>
        </p:nvCxnSpPr>
        <p:spPr>
          <a:xfrm>
            <a:off x="1413564" y="2444203"/>
            <a:ext cx="1228435"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39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项目拓展</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文本框 7">
            <a:extLst>
              <a:ext uri="{FF2B5EF4-FFF2-40B4-BE49-F238E27FC236}">
                <a16:creationId xmlns:a16="http://schemas.microsoft.com/office/drawing/2014/main" id="{C102C742-D08E-092C-A1A7-2FB0934C6871}"/>
              </a:ext>
            </a:extLst>
          </p:cNvPr>
          <p:cNvSpPr txBox="1"/>
          <p:nvPr/>
        </p:nvSpPr>
        <p:spPr>
          <a:xfrm>
            <a:off x="948639" y="1665288"/>
            <a:ext cx="1776446" cy="523220"/>
          </a:xfrm>
          <a:prstGeom prst="rect">
            <a:avLst/>
          </a:prstGeom>
          <a:noFill/>
        </p:spPr>
        <p:txBody>
          <a:bodyPr wrap="squar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项目拓展</a:t>
            </a:r>
          </a:p>
        </p:txBody>
      </p:sp>
      <p:sp>
        <p:nvSpPr>
          <p:cNvPr id="9" name="文本框 8">
            <a:extLst>
              <a:ext uri="{FF2B5EF4-FFF2-40B4-BE49-F238E27FC236}">
                <a16:creationId xmlns:a16="http://schemas.microsoft.com/office/drawing/2014/main" id="{841824A8-1EEE-53BA-DDF6-45CF4C86B840}"/>
              </a:ext>
            </a:extLst>
          </p:cNvPr>
          <p:cNvSpPr txBox="1"/>
          <p:nvPr/>
        </p:nvSpPr>
        <p:spPr>
          <a:xfrm>
            <a:off x="948639" y="2237272"/>
            <a:ext cx="10325497"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cxnSp>
        <p:nvCxnSpPr>
          <p:cNvPr id="10" name="直接连接符 9">
            <a:extLst>
              <a:ext uri="{FF2B5EF4-FFF2-40B4-BE49-F238E27FC236}">
                <a16:creationId xmlns:a16="http://schemas.microsoft.com/office/drawing/2014/main" id="{61157A73-6716-AF62-46D5-C6F1DD65D311}"/>
              </a:ext>
            </a:extLst>
          </p:cNvPr>
          <p:cNvCxnSpPr>
            <a:cxnSpLocks/>
          </p:cNvCxnSpPr>
          <p:nvPr/>
        </p:nvCxnSpPr>
        <p:spPr>
          <a:xfrm>
            <a:off x="1042158" y="2221107"/>
            <a:ext cx="1228435"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graphicFrame>
        <p:nvGraphicFramePr>
          <p:cNvPr id="5" name="图表 4">
            <a:extLst>
              <a:ext uri="{FF2B5EF4-FFF2-40B4-BE49-F238E27FC236}">
                <a16:creationId xmlns:a16="http://schemas.microsoft.com/office/drawing/2014/main" id="{ED2C764D-47DE-63D6-A6D2-95C154DBB4A7}"/>
              </a:ext>
            </a:extLst>
          </p:cNvPr>
          <p:cNvGraphicFramePr/>
          <p:nvPr>
            <p:extLst>
              <p:ext uri="{D42A27DB-BD31-4B8C-83A1-F6EECF244321}">
                <p14:modId xmlns:p14="http://schemas.microsoft.com/office/powerpoint/2010/main" val="3651585394"/>
              </p:ext>
            </p:extLst>
          </p:nvPr>
        </p:nvGraphicFramePr>
        <p:xfrm>
          <a:off x="632749" y="3294019"/>
          <a:ext cx="2747818" cy="1831879"/>
        </p:xfrm>
        <a:graphic>
          <a:graphicData uri="http://schemas.openxmlformats.org/drawingml/2006/chart">
            <c:chart xmlns:c="http://schemas.openxmlformats.org/drawingml/2006/chart" xmlns:r="http://schemas.openxmlformats.org/officeDocument/2006/relationships" r:id="rId2"/>
          </a:graphicData>
        </a:graphic>
      </p:graphicFrame>
      <p:sp>
        <p:nvSpPr>
          <p:cNvPr id="14" name="文本框 13">
            <a:extLst>
              <a:ext uri="{FF2B5EF4-FFF2-40B4-BE49-F238E27FC236}">
                <a16:creationId xmlns:a16="http://schemas.microsoft.com/office/drawing/2014/main" id="{3BBB3DB1-E3E3-6168-53A7-7B6D1D5C07F3}"/>
              </a:ext>
            </a:extLst>
          </p:cNvPr>
          <p:cNvSpPr txBox="1"/>
          <p:nvPr/>
        </p:nvSpPr>
        <p:spPr>
          <a:xfrm>
            <a:off x="863859" y="5087523"/>
            <a:ext cx="2285599"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a:t>
            </a:r>
            <a:endParaRPr lang="zh-CN" altLang="en-US" sz="1400" dirty="0">
              <a:solidFill>
                <a:schemeClr val="bg1"/>
              </a:solidFill>
              <a:latin typeface="+mn-ea"/>
            </a:endParaRPr>
          </a:p>
        </p:txBody>
      </p:sp>
      <p:graphicFrame>
        <p:nvGraphicFramePr>
          <p:cNvPr id="15" name="图表 14">
            <a:extLst>
              <a:ext uri="{FF2B5EF4-FFF2-40B4-BE49-F238E27FC236}">
                <a16:creationId xmlns:a16="http://schemas.microsoft.com/office/drawing/2014/main" id="{E73ADE0A-347A-C89C-74EE-BC9410153108}"/>
              </a:ext>
            </a:extLst>
          </p:cNvPr>
          <p:cNvGraphicFramePr/>
          <p:nvPr>
            <p:extLst>
              <p:ext uri="{D42A27DB-BD31-4B8C-83A1-F6EECF244321}">
                <p14:modId xmlns:p14="http://schemas.microsoft.com/office/powerpoint/2010/main" val="1688727071"/>
              </p:ext>
            </p:extLst>
          </p:nvPr>
        </p:nvGraphicFramePr>
        <p:xfrm>
          <a:off x="3359384" y="3294019"/>
          <a:ext cx="2747818" cy="1831879"/>
        </p:xfrm>
        <a:graphic>
          <a:graphicData uri="http://schemas.openxmlformats.org/drawingml/2006/chart">
            <c:chart xmlns:c="http://schemas.openxmlformats.org/drawingml/2006/chart" xmlns:r="http://schemas.openxmlformats.org/officeDocument/2006/relationships" r:id="rId3"/>
          </a:graphicData>
        </a:graphic>
      </p:graphicFrame>
      <p:sp>
        <p:nvSpPr>
          <p:cNvPr id="16" name="文本框 15">
            <a:extLst>
              <a:ext uri="{FF2B5EF4-FFF2-40B4-BE49-F238E27FC236}">
                <a16:creationId xmlns:a16="http://schemas.microsoft.com/office/drawing/2014/main" id="{6638FBB5-712D-E7DE-1BCE-7AA7597A99AE}"/>
              </a:ext>
            </a:extLst>
          </p:cNvPr>
          <p:cNvSpPr txBox="1"/>
          <p:nvPr/>
        </p:nvSpPr>
        <p:spPr>
          <a:xfrm>
            <a:off x="3590494" y="5087523"/>
            <a:ext cx="2285599"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a:t>
            </a:r>
            <a:endParaRPr lang="zh-CN" altLang="en-US" sz="1400" dirty="0">
              <a:solidFill>
                <a:schemeClr val="bg1"/>
              </a:solidFill>
              <a:latin typeface="+mn-ea"/>
            </a:endParaRPr>
          </a:p>
        </p:txBody>
      </p:sp>
      <p:graphicFrame>
        <p:nvGraphicFramePr>
          <p:cNvPr id="17" name="图表 16">
            <a:extLst>
              <a:ext uri="{FF2B5EF4-FFF2-40B4-BE49-F238E27FC236}">
                <a16:creationId xmlns:a16="http://schemas.microsoft.com/office/drawing/2014/main" id="{C0C4040B-E48F-F4E3-1140-D9F3BCEF59FE}"/>
              </a:ext>
            </a:extLst>
          </p:cNvPr>
          <p:cNvGraphicFramePr/>
          <p:nvPr>
            <p:extLst>
              <p:ext uri="{D42A27DB-BD31-4B8C-83A1-F6EECF244321}">
                <p14:modId xmlns:p14="http://schemas.microsoft.com/office/powerpoint/2010/main" val="3990697688"/>
              </p:ext>
            </p:extLst>
          </p:nvPr>
        </p:nvGraphicFramePr>
        <p:xfrm>
          <a:off x="6086019" y="3294019"/>
          <a:ext cx="2747818" cy="1831879"/>
        </p:xfrm>
        <a:graphic>
          <a:graphicData uri="http://schemas.openxmlformats.org/drawingml/2006/chart">
            <c:chart xmlns:c="http://schemas.openxmlformats.org/drawingml/2006/chart" xmlns:r="http://schemas.openxmlformats.org/officeDocument/2006/relationships" r:id="rId4"/>
          </a:graphicData>
        </a:graphic>
      </p:graphicFrame>
      <p:sp>
        <p:nvSpPr>
          <p:cNvPr id="18" name="文本框 17">
            <a:extLst>
              <a:ext uri="{FF2B5EF4-FFF2-40B4-BE49-F238E27FC236}">
                <a16:creationId xmlns:a16="http://schemas.microsoft.com/office/drawing/2014/main" id="{141A89C9-0CBA-99D4-E81C-D9D2E3E109E7}"/>
              </a:ext>
            </a:extLst>
          </p:cNvPr>
          <p:cNvSpPr txBox="1"/>
          <p:nvPr/>
        </p:nvSpPr>
        <p:spPr>
          <a:xfrm>
            <a:off x="6317129" y="5087523"/>
            <a:ext cx="2285599"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a:t>
            </a:r>
            <a:endParaRPr lang="zh-CN" altLang="en-US" sz="1400" dirty="0">
              <a:solidFill>
                <a:schemeClr val="bg1"/>
              </a:solidFill>
              <a:latin typeface="+mn-ea"/>
            </a:endParaRPr>
          </a:p>
        </p:txBody>
      </p:sp>
      <p:graphicFrame>
        <p:nvGraphicFramePr>
          <p:cNvPr id="19" name="图表 18">
            <a:extLst>
              <a:ext uri="{FF2B5EF4-FFF2-40B4-BE49-F238E27FC236}">
                <a16:creationId xmlns:a16="http://schemas.microsoft.com/office/drawing/2014/main" id="{FC6F23A8-B011-152F-3681-A19549961441}"/>
              </a:ext>
            </a:extLst>
          </p:cNvPr>
          <p:cNvGraphicFramePr/>
          <p:nvPr>
            <p:extLst>
              <p:ext uri="{D42A27DB-BD31-4B8C-83A1-F6EECF244321}">
                <p14:modId xmlns:p14="http://schemas.microsoft.com/office/powerpoint/2010/main" val="3327830068"/>
              </p:ext>
            </p:extLst>
          </p:nvPr>
        </p:nvGraphicFramePr>
        <p:xfrm>
          <a:off x="8812655" y="3294019"/>
          <a:ext cx="2747818" cy="1831879"/>
        </p:xfrm>
        <a:graphic>
          <a:graphicData uri="http://schemas.openxmlformats.org/drawingml/2006/chart">
            <c:chart xmlns:c="http://schemas.openxmlformats.org/drawingml/2006/chart" xmlns:r="http://schemas.openxmlformats.org/officeDocument/2006/relationships" r:id="rId5"/>
          </a:graphicData>
        </a:graphic>
      </p:graphicFrame>
      <p:sp>
        <p:nvSpPr>
          <p:cNvPr id="20" name="文本框 19">
            <a:extLst>
              <a:ext uri="{FF2B5EF4-FFF2-40B4-BE49-F238E27FC236}">
                <a16:creationId xmlns:a16="http://schemas.microsoft.com/office/drawing/2014/main" id="{AEA38271-C9AE-335D-24AF-186D7FC4BB40}"/>
              </a:ext>
            </a:extLst>
          </p:cNvPr>
          <p:cNvSpPr txBox="1"/>
          <p:nvPr/>
        </p:nvSpPr>
        <p:spPr>
          <a:xfrm>
            <a:off x="9043765" y="5087523"/>
            <a:ext cx="2285599"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a:t>
            </a:r>
            <a:endParaRPr lang="zh-CN" altLang="en-US" sz="1400" dirty="0">
              <a:solidFill>
                <a:schemeClr val="bg1"/>
              </a:solidFill>
              <a:latin typeface="+mn-ea"/>
            </a:endParaRPr>
          </a:p>
        </p:txBody>
      </p:sp>
      <p:sp>
        <p:nvSpPr>
          <p:cNvPr id="25" name="文本框 24">
            <a:extLst>
              <a:ext uri="{FF2B5EF4-FFF2-40B4-BE49-F238E27FC236}">
                <a16:creationId xmlns:a16="http://schemas.microsoft.com/office/drawing/2014/main" id="{0615AF88-168D-12B2-AB11-9F90704F5528}"/>
              </a:ext>
            </a:extLst>
          </p:cNvPr>
          <p:cNvSpPr txBox="1"/>
          <p:nvPr/>
        </p:nvSpPr>
        <p:spPr>
          <a:xfrm>
            <a:off x="1478186" y="4440124"/>
            <a:ext cx="1056945" cy="307777"/>
          </a:xfrm>
          <a:prstGeom prst="rect">
            <a:avLst/>
          </a:prstGeom>
          <a:noFill/>
        </p:spPr>
        <p:txBody>
          <a:bodyPr wrap="square" rtlCol="0">
            <a:noAutofit/>
          </a:bodyPr>
          <a:lstStyle/>
          <a:p>
            <a:pPr algn="ctr"/>
            <a:r>
              <a:rPr lang="en-US" altLang="zh-CN" sz="1400" dirty="0">
                <a:solidFill>
                  <a:schemeClr val="bg1"/>
                </a:solidFill>
                <a:latin typeface="优设标题黑" panose="00000500000000000000" pitchFamily="2" charset="-122"/>
                <a:ea typeface="优设标题黑" panose="00000500000000000000" pitchFamily="2" charset="-122"/>
              </a:rPr>
              <a:t>82%</a:t>
            </a:r>
            <a:endParaRPr lang="zh-CN" altLang="en-US" sz="1400" dirty="0">
              <a:solidFill>
                <a:schemeClr val="bg1"/>
              </a:solidFill>
              <a:latin typeface="优设标题黑" panose="00000500000000000000" pitchFamily="2" charset="-122"/>
              <a:ea typeface="优设标题黑" panose="00000500000000000000" pitchFamily="2" charset="-122"/>
            </a:endParaRPr>
          </a:p>
        </p:txBody>
      </p:sp>
      <p:sp>
        <p:nvSpPr>
          <p:cNvPr id="26" name="文本框 25">
            <a:extLst>
              <a:ext uri="{FF2B5EF4-FFF2-40B4-BE49-F238E27FC236}">
                <a16:creationId xmlns:a16="http://schemas.microsoft.com/office/drawing/2014/main" id="{53FB10A6-A1F3-DBD7-DA77-1D97E82CEDF2}"/>
              </a:ext>
            </a:extLst>
          </p:cNvPr>
          <p:cNvSpPr txBox="1"/>
          <p:nvPr/>
        </p:nvSpPr>
        <p:spPr>
          <a:xfrm>
            <a:off x="4579580" y="4056070"/>
            <a:ext cx="1056945" cy="307777"/>
          </a:xfrm>
          <a:prstGeom prst="rect">
            <a:avLst/>
          </a:prstGeom>
          <a:noFill/>
        </p:spPr>
        <p:txBody>
          <a:bodyPr wrap="square" rtlCol="0">
            <a:noAutofit/>
          </a:bodyPr>
          <a:lstStyle/>
          <a:p>
            <a:pPr algn="ctr"/>
            <a:r>
              <a:rPr lang="en-US" altLang="zh-CN" sz="1400" dirty="0">
                <a:solidFill>
                  <a:schemeClr val="bg1"/>
                </a:solidFill>
                <a:latin typeface="优设标题黑" panose="00000500000000000000" pitchFamily="2" charset="-122"/>
                <a:ea typeface="优设标题黑" panose="00000500000000000000" pitchFamily="2" charset="-122"/>
              </a:rPr>
              <a:t>45%</a:t>
            </a:r>
            <a:endParaRPr lang="zh-CN" altLang="en-US" sz="1400" dirty="0">
              <a:solidFill>
                <a:schemeClr val="bg1"/>
              </a:solidFill>
              <a:latin typeface="优设标题黑" panose="00000500000000000000" pitchFamily="2" charset="-122"/>
              <a:ea typeface="优设标题黑" panose="00000500000000000000" pitchFamily="2" charset="-122"/>
            </a:endParaRPr>
          </a:p>
        </p:txBody>
      </p:sp>
      <p:sp>
        <p:nvSpPr>
          <p:cNvPr id="27" name="文本框 26">
            <a:extLst>
              <a:ext uri="{FF2B5EF4-FFF2-40B4-BE49-F238E27FC236}">
                <a16:creationId xmlns:a16="http://schemas.microsoft.com/office/drawing/2014/main" id="{ADE2790D-3BA8-8096-5D20-27755C7EB3B8}"/>
              </a:ext>
            </a:extLst>
          </p:cNvPr>
          <p:cNvSpPr txBox="1"/>
          <p:nvPr/>
        </p:nvSpPr>
        <p:spPr>
          <a:xfrm>
            <a:off x="6931456" y="4440124"/>
            <a:ext cx="1056945" cy="307777"/>
          </a:xfrm>
          <a:prstGeom prst="rect">
            <a:avLst/>
          </a:prstGeom>
          <a:noFill/>
        </p:spPr>
        <p:txBody>
          <a:bodyPr wrap="square" rtlCol="0">
            <a:noAutofit/>
          </a:bodyPr>
          <a:lstStyle/>
          <a:p>
            <a:pPr algn="ctr"/>
            <a:r>
              <a:rPr lang="en-US" altLang="zh-CN" sz="1400" dirty="0">
                <a:solidFill>
                  <a:schemeClr val="bg1"/>
                </a:solidFill>
                <a:latin typeface="优设标题黑" panose="00000500000000000000" pitchFamily="2" charset="-122"/>
                <a:ea typeface="优设标题黑" panose="00000500000000000000" pitchFamily="2" charset="-122"/>
              </a:rPr>
              <a:t>73%</a:t>
            </a:r>
            <a:endParaRPr lang="zh-CN" altLang="en-US" sz="1400" dirty="0">
              <a:solidFill>
                <a:schemeClr val="bg1"/>
              </a:solidFill>
              <a:latin typeface="优设标题黑" panose="00000500000000000000" pitchFamily="2" charset="-122"/>
              <a:ea typeface="优设标题黑" panose="00000500000000000000" pitchFamily="2" charset="-122"/>
            </a:endParaRPr>
          </a:p>
        </p:txBody>
      </p:sp>
      <p:sp>
        <p:nvSpPr>
          <p:cNvPr id="28" name="文本框 27">
            <a:extLst>
              <a:ext uri="{FF2B5EF4-FFF2-40B4-BE49-F238E27FC236}">
                <a16:creationId xmlns:a16="http://schemas.microsoft.com/office/drawing/2014/main" id="{3C660AD1-ABDB-E6E2-AA26-ECEEA045A24E}"/>
              </a:ext>
            </a:extLst>
          </p:cNvPr>
          <p:cNvSpPr txBox="1"/>
          <p:nvPr/>
        </p:nvSpPr>
        <p:spPr>
          <a:xfrm>
            <a:off x="10032849" y="4056070"/>
            <a:ext cx="1056945" cy="307777"/>
          </a:xfrm>
          <a:prstGeom prst="rect">
            <a:avLst/>
          </a:prstGeom>
          <a:noFill/>
        </p:spPr>
        <p:txBody>
          <a:bodyPr wrap="square" rtlCol="0">
            <a:noAutofit/>
          </a:bodyPr>
          <a:lstStyle/>
          <a:p>
            <a:pPr algn="ctr"/>
            <a:r>
              <a:rPr lang="en-US" altLang="zh-CN" sz="1400" dirty="0">
                <a:solidFill>
                  <a:schemeClr val="bg1"/>
                </a:solidFill>
                <a:latin typeface="优设标题黑" panose="00000500000000000000" pitchFamily="2" charset="-122"/>
                <a:ea typeface="优设标题黑" panose="00000500000000000000" pitchFamily="2" charset="-122"/>
              </a:rPr>
              <a:t>64%</a:t>
            </a:r>
            <a:endParaRPr lang="zh-CN" altLang="en-US" sz="1400" dirty="0">
              <a:solidFill>
                <a:schemeClr val="bg1"/>
              </a:solidFill>
              <a:latin typeface="优设标题黑" panose="00000500000000000000" pitchFamily="2" charset="-122"/>
              <a:ea typeface="优设标题黑" panose="00000500000000000000" pitchFamily="2" charset="-122"/>
            </a:endParaRPr>
          </a:p>
        </p:txBody>
      </p:sp>
    </p:spTree>
    <p:extLst>
      <p:ext uri="{BB962C8B-B14F-4D97-AF65-F5344CB8AC3E}">
        <p14:creationId xmlns:p14="http://schemas.microsoft.com/office/powerpoint/2010/main" val="689391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项目拓展</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矩形 8">
            <a:extLst>
              <a:ext uri="{FF2B5EF4-FFF2-40B4-BE49-F238E27FC236}">
                <a16:creationId xmlns:a16="http://schemas.microsoft.com/office/drawing/2014/main" id="{414E460C-66FD-0B11-28A8-0B09692F1038}"/>
              </a:ext>
            </a:extLst>
          </p:cNvPr>
          <p:cNvSpPr/>
          <p:nvPr/>
        </p:nvSpPr>
        <p:spPr>
          <a:xfrm>
            <a:off x="8378958" y="1665288"/>
            <a:ext cx="2788896" cy="4284662"/>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381000" ty="0" sx="100000" sy="100000" flip="none" algn="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 name="矩形 3">
            <a:extLst>
              <a:ext uri="{FF2B5EF4-FFF2-40B4-BE49-F238E27FC236}">
                <a16:creationId xmlns:a16="http://schemas.microsoft.com/office/drawing/2014/main" id="{6E09FE18-BB4E-8C03-8E46-D6168A7F4541}"/>
              </a:ext>
            </a:extLst>
          </p:cNvPr>
          <p:cNvSpPr/>
          <p:nvPr/>
        </p:nvSpPr>
        <p:spPr>
          <a:xfrm>
            <a:off x="7958819" y="2905246"/>
            <a:ext cx="840277" cy="2685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文本框 11">
            <a:extLst>
              <a:ext uri="{FF2B5EF4-FFF2-40B4-BE49-F238E27FC236}">
                <a16:creationId xmlns:a16="http://schemas.microsoft.com/office/drawing/2014/main" id="{8F305C70-7A3B-3488-D6C4-D3ADB50F09FC}"/>
              </a:ext>
            </a:extLst>
          </p:cNvPr>
          <p:cNvSpPr txBox="1"/>
          <p:nvPr/>
        </p:nvSpPr>
        <p:spPr>
          <a:xfrm>
            <a:off x="948639" y="1665288"/>
            <a:ext cx="1776446" cy="523220"/>
          </a:xfrm>
          <a:prstGeom prst="rect">
            <a:avLst/>
          </a:prstGeom>
          <a:noFill/>
        </p:spPr>
        <p:txBody>
          <a:bodyPr wrap="squar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项目拓展</a:t>
            </a:r>
          </a:p>
        </p:txBody>
      </p:sp>
      <p:sp>
        <p:nvSpPr>
          <p:cNvPr id="13" name="文本框 12">
            <a:extLst>
              <a:ext uri="{FF2B5EF4-FFF2-40B4-BE49-F238E27FC236}">
                <a16:creationId xmlns:a16="http://schemas.microsoft.com/office/drawing/2014/main" id="{FFD5194E-A75C-A896-C021-F5BED6CC494E}"/>
              </a:ext>
            </a:extLst>
          </p:cNvPr>
          <p:cNvSpPr txBox="1"/>
          <p:nvPr/>
        </p:nvSpPr>
        <p:spPr>
          <a:xfrm>
            <a:off x="948640" y="2112341"/>
            <a:ext cx="6378136"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cxnSp>
        <p:nvCxnSpPr>
          <p:cNvPr id="7" name="直接连接符 6">
            <a:extLst>
              <a:ext uri="{FF2B5EF4-FFF2-40B4-BE49-F238E27FC236}">
                <a16:creationId xmlns:a16="http://schemas.microsoft.com/office/drawing/2014/main" id="{A47D5446-6240-DBFE-A9EF-8146B413D9AA}"/>
              </a:ext>
            </a:extLst>
          </p:cNvPr>
          <p:cNvCxnSpPr>
            <a:cxnSpLocks/>
          </p:cNvCxnSpPr>
          <p:nvPr/>
        </p:nvCxnSpPr>
        <p:spPr>
          <a:xfrm>
            <a:off x="1019175" y="2985412"/>
            <a:ext cx="6052957" cy="0"/>
          </a:xfrm>
          <a:prstGeom prst="line">
            <a:avLst/>
          </a:prstGeom>
          <a:ln w="3175">
            <a:prstDash val="lgDash"/>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DBDD72D-E5D3-F4EE-20B5-268B83013DC3}"/>
              </a:ext>
            </a:extLst>
          </p:cNvPr>
          <p:cNvCxnSpPr>
            <a:cxnSpLocks/>
          </p:cNvCxnSpPr>
          <p:nvPr/>
        </p:nvCxnSpPr>
        <p:spPr>
          <a:xfrm>
            <a:off x="1019175" y="4548819"/>
            <a:ext cx="6052957" cy="0"/>
          </a:xfrm>
          <a:prstGeom prst="line">
            <a:avLst/>
          </a:prstGeom>
          <a:ln w="3175">
            <a:prstDash val="lgDash"/>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0540CEFD-B539-DCCD-8EC6-4719D213291F}"/>
              </a:ext>
            </a:extLst>
          </p:cNvPr>
          <p:cNvSpPr txBox="1"/>
          <p:nvPr/>
        </p:nvSpPr>
        <p:spPr>
          <a:xfrm>
            <a:off x="948639" y="3228695"/>
            <a:ext cx="1776446" cy="523220"/>
          </a:xfrm>
          <a:prstGeom prst="rect">
            <a:avLst/>
          </a:prstGeom>
          <a:noFill/>
        </p:spPr>
        <p:txBody>
          <a:bodyPr wrap="squar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项目拓展</a:t>
            </a:r>
          </a:p>
        </p:txBody>
      </p:sp>
      <p:sp>
        <p:nvSpPr>
          <p:cNvPr id="20" name="文本框 19">
            <a:extLst>
              <a:ext uri="{FF2B5EF4-FFF2-40B4-BE49-F238E27FC236}">
                <a16:creationId xmlns:a16="http://schemas.microsoft.com/office/drawing/2014/main" id="{316AD11E-776D-8B1D-7146-5E8C92455922}"/>
              </a:ext>
            </a:extLst>
          </p:cNvPr>
          <p:cNvSpPr txBox="1"/>
          <p:nvPr/>
        </p:nvSpPr>
        <p:spPr>
          <a:xfrm>
            <a:off x="948640" y="3675748"/>
            <a:ext cx="6378136"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22" name="文本框 21">
            <a:extLst>
              <a:ext uri="{FF2B5EF4-FFF2-40B4-BE49-F238E27FC236}">
                <a16:creationId xmlns:a16="http://schemas.microsoft.com/office/drawing/2014/main" id="{0494CAAE-FA5B-D13C-C89B-C049B3E1B15F}"/>
              </a:ext>
            </a:extLst>
          </p:cNvPr>
          <p:cNvSpPr txBox="1"/>
          <p:nvPr/>
        </p:nvSpPr>
        <p:spPr>
          <a:xfrm>
            <a:off x="948639" y="4792102"/>
            <a:ext cx="1776446" cy="523220"/>
          </a:xfrm>
          <a:prstGeom prst="rect">
            <a:avLst/>
          </a:prstGeom>
          <a:noFill/>
        </p:spPr>
        <p:txBody>
          <a:bodyPr wrap="squar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项目拓展</a:t>
            </a:r>
          </a:p>
        </p:txBody>
      </p:sp>
      <p:sp>
        <p:nvSpPr>
          <p:cNvPr id="23" name="文本框 22">
            <a:extLst>
              <a:ext uri="{FF2B5EF4-FFF2-40B4-BE49-F238E27FC236}">
                <a16:creationId xmlns:a16="http://schemas.microsoft.com/office/drawing/2014/main" id="{5ADACB6F-C099-9F07-6722-ADF0D17C8053}"/>
              </a:ext>
            </a:extLst>
          </p:cNvPr>
          <p:cNvSpPr txBox="1"/>
          <p:nvPr/>
        </p:nvSpPr>
        <p:spPr>
          <a:xfrm>
            <a:off x="948640" y="5239155"/>
            <a:ext cx="6378136"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pic>
        <p:nvPicPr>
          <p:cNvPr id="24" name="图形 23" descr="棒球 纯色填充">
            <a:extLst>
              <a:ext uri="{FF2B5EF4-FFF2-40B4-BE49-F238E27FC236}">
                <a16:creationId xmlns:a16="http://schemas.microsoft.com/office/drawing/2014/main" id="{9FD8E88C-01AC-6047-24F7-60AF6ED363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8957" y="3147297"/>
            <a:ext cx="540000" cy="540000"/>
          </a:xfrm>
          <a:prstGeom prst="rect">
            <a:avLst/>
          </a:prstGeom>
        </p:spPr>
      </p:pic>
      <p:pic>
        <p:nvPicPr>
          <p:cNvPr id="25" name="图形 24" descr="滑冰 纯色填充">
            <a:extLst>
              <a:ext uri="{FF2B5EF4-FFF2-40B4-BE49-F238E27FC236}">
                <a16:creationId xmlns:a16="http://schemas.microsoft.com/office/drawing/2014/main" id="{42963770-B9C5-E9CA-70A4-E0B5C8F219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8957" y="4808521"/>
            <a:ext cx="540000" cy="540000"/>
          </a:xfrm>
          <a:prstGeom prst="rect">
            <a:avLst/>
          </a:prstGeom>
        </p:spPr>
      </p:pic>
      <p:pic>
        <p:nvPicPr>
          <p:cNvPr id="26" name="图形 25" descr="瑜伽 纯色填充">
            <a:extLst>
              <a:ext uri="{FF2B5EF4-FFF2-40B4-BE49-F238E27FC236}">
                <a16:creationId xmlns:a16="http://schemas.microsoft.com/office/drawing/2014/main" id="{D4C522DB-52C1-0497-0A43-1E03ACD362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08957" y="3977909"/>
            <a:ext cx="540000" cy="540000"/>
          </a:xfrm>
          <a:prstGeom prst="rect">
            <a:avLst/>
          </a:prstGeom>
        </p:spPr>
      </p:pic>
    </p:spTree>
    <p:extLst>
      <p:ext uri="{BB962C8B-B14F-4D97-AF65-F5344CB8AC3E}">
        <p14:creationId xmlns:p14="http://schemas.microsoft.com/office/powerpoint/2010/main" val="162642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EB546DFB-67A0-CED5-E3BE-A92379D63426}"/>
              </a:ext>
            </a:extLst>
          </p:cNvPr>
          <p:cNvSpPr/>
          <p:nvPr/>
        </p:nvSpPr>
        <p:spPr>
          <a:xfrm flipH="1">
            <a:off x="7437121" y="549274"/>
            <a:ext cx="3657600" cy="5759450"/>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ctr"/>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59" name="图形 58">
            <a:extLst>
              <a:ext uri="{FF2B5EF4-FFF2-40B4-BE49-F238E27FC236}">
                <a16:creationId xmlns:a16="http://schemas.microsoft.com/office/drawing/2014/main" id="{719EBB9B-6B19-7A46-5F5C-AD48253099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22396" y="772372"/>
            <a:ext cx="629450" cy="629450"/>
          </a:xfrm>
          <a:prstGeom prst="rect">
            <a:avLst/>
          </a:prstGeom>
        </p:spPr>
      </p:pic>
      <p:sp>
        <p:nvSpPr>
          <p:cNvPr id="62" name="椭圆 61">
            <a:extLst>
              <a:ext uri="{FF2B5EF4-FFF2-40B4-BE49-F238E27FC236}">
                <a16:creationId xmlns:a16="http://schemas.microsoft.com/office/drawing/2014/main" id="{8DEA7541-A857-667F-7EFB-FFA4A4CD52B0}"/>
              </a:ext>
            </a:extLst>
          </p:cNvPr>
          <p:cNvSpPr/>
          <p:nvPr/>
        </p:nvSpPr>
        <p:spPr>
          <a:xfrm flipH="1">
            <a:off x="9324424" y="5864992"/>
            <a:ext cx="629450" cy="629450"/>
          </a:xfrm>
          <a:prstGeom prst="ellipse">
            <a:avLst/>
          </a:prstGeom>
          <a:gradFill flip="none" rotWithShape="1">
            <a:gsLst>
              <a:gs pos="0">
                <a:schemeClr val="accent1">
                  <a:alpha val="3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5" name="矩形 64">
            <a:extLst>
              <a:ext uri="{FF2B5EF4-FFF2-40B4-BE49-F238E27FC236}">
                <a16:creationId xmlns:a16="http://schemas.microsoft.com/office/drawing/2014/main" id="{D6CDDA95-1ADB-28F7-5C4A-24A9ADD2B13B}"/>
              </a:ext>
            </a:extLst>
          </p:cNvPr>
          <p:cNvSpPr/>
          <p:nvPr/>
        </p:nvSpPr>
        <p:spPr>
          <a:xfrm>
            <a:off x="1040203" y="3288070"/>
            <a:ext cx="41509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68" name="文本框 67">
            <a:extLst>
              <a:ext uri="{FF2B5EF4-FFF2-40B4-BE49-F238E27FC236}">
                <a16:creationId xmlns:a16="http://schemas.microsoft.com/office/drawing/2014/main" id="{435F68F2-E0FE-EFC1-12FA-3E2D2458220C}"/>
              </a:ext>
            </a:extLst>
          </p:cNvPr>
          <p:cNvSpPr txBox="1"/>
          <p:nvPr/>
        </p:nvSpPr>
        <p:spPr>
          <a:xfrm>
            <a:off x="940815" y="2350025"/>
            <a:ext cx="4833523" cy="1323439"/>
          </a:xfrm>
          <a:prstGeom prst="rect">
            <a:avLst/>
          </a:prstGeom>
          <a:noFill/>
        </p:spPr>
        <p:txBody>
          <a:bodyPr wrap="square" rtlCol="0">
            <a:noAutofit/>
          </a:bodyPr>
          <a:lstStyle/>
          <a:p>
            <a:r>
              <a:rPr lang="zh-CN" altLang="en-US" sz="8000" spc="100" dirty="0">
                <a:solidFill>
                  <a:schemeClr val="bg1"/>
                </a:solidFill>
                <a:latin typeface="思源黑体 CN Medium" panose="020B0600000000000000" pitchFamily="34" charset="-122"/>
                <a:ea typeface="思源黑体 CN Medium" panose="020B0600000000000000" pitchFamily="34" charset="-122"/>
              </a:rPr>
              <a:t>推广方案</a:t>
            </a:r>
          </a:p>
        </p:txBody>
      </p:sp>
      <p:sp>
        <p:nvSpPr>
          <p:cNvPr id="71" name="文本框 70">
            <a:extLst>
              <a:ext uri="{FF2B5EF4-FFF2-40B4-BE49-F238E27FC236}">
                <a16:creationId xmlns:a16="http://schemas.microsoft.com/office/drawing/2014/main" id="{E19A3FB4-4483-881E-90F7-8ED5A1F87359}"/>
              </a:ext>
            </a:extLst>
          </p:cNvPr>
          <p:cNvSpPr txBox="1"/>
          <p:nvPr/>
        </p:nvSpPr>
        <p:spPr>
          <a:xfrm>
            <a:off x="940815" y="3538311"/>
            <a:ext cx="4250302" cy="276999"/>
          </a:xfrm>
          <a:prstGeom prst="rect">
            <a:avLst/>
          </a:prstGeom>
          <a:noFill/>
        </p:spPr>
        <p:txBody>
          <a:bodyPr wrap="square" rtlCol="0">
            <a:noAutofit/>
          </a:bodyPr>
          <a:lstStyle>
            <a:defPPr>
              <a:defRPr lang="zh-CN"/>
            </a:defPPr>
            <a:lvl1pPr algn="dist">
              <a:defRPr sz="1200" spc="300">
                <a:solidFill>
                  <a:schemeClr val="bg1"/>
                </a:solidFill>
                <a:latin typeface="+mn-ea"/>
              </a:defRPr>
            </a:lvl1pPr>
          </a:lstStyle>
          <a:p>
            <a:r>
              <a:rPr lang="en-US" altLang="zh-CN" dirty="0"/>
              <a:t>Promotion Program</a:t>
            </a:r>
            <a:endParaRPr lang="zh-CN" altLang="en-US" dirty="0"/>
          </a:p>
        </p:txBody>
      </p:sp>
      <p:sp>
        <p:nvSpPr>
          <p:cNvPr id="72" name="文本框 71">
            <a:extLst>
              <a:ext uri="{FF2B5EF4-FFF2-40B4-BE49-F238E27FC236}">
                <a16:creationId xmlns:a16="http://schemas.microsoft.com/office/drawing/2014/main" id="{C0134878-0820-8FBA-2E15-48C15E1994A9}"/>
              </a:ext>
            </a:extLst>
          </p:cNvPr>
          <p:cNvSpPr txBox="1"/>
          <p:nvPr/>
        </p:nvSpPr>
        <p:spPr>
          <a:xfrm>
            <a:off x="940815" y="1545463"/>
            <a:ext cx="3657600" cy="769441"/>
          </a:xfrm>
          <a:prstGeom prst="rect">
            <a:avLst/>
          </a:prstGeom>
          <a:noFill/>
        </p:spPr>
        <p:txBody>
          <a:bodyPr wrap="square" rtlCol="0">
            <a:noAutofit/>
          </a:bodyPr>
          <a:lstStyle/>
          <a:p>
            <a:r>
              <a:rPr lang="en-US" altLang="zh-CN" sz="4400" spc="100" dirty="0">
                <a:ln w="6350">
                  <a:gradFill>
                    <a:gsLst>
                      <a:gs pos="0">
                        <a:schemeClr val="accent1"/>
                      </a:gs>
                      <a:gs pos="80000">
                        <a:schemeClr val="accent1">
                          <a:alpha val="0"/>
                        </a:schemeClr>
                      </a:gs>
                    </a:gsLst>
                    <a:lin ang="5400000" scaled="1"/>
                  </a:gradFill>
                </a:ln>
                <a:noFill/>
                <a:latin typeface="优设标题黑" panose="00000500000000000000" pitchFamily="2" charset="-122"/>
                <a:ea typeface="优设标题黑" panose="00000500000000000000" pitchFamily="2" charset="-122"/>
              </a:rPr>
              <a:t>PART 04</a:t>
            </a:r>
            <a:endParaRPr lang="zh-CN" altLang="en-US" sz="4400" spc="100" dirty="0">
              <a:ln w="6350">
                <a:gradFill>
                  <a:gsLst>
                    <a:gs pos="0">
                      <a:schemeClr val="accent1"/>
                    </a:gs>
                    <a:gs pos="80000">
                      <a:schemeClr val="accent1">
                        <a:alpha val="0"/>
                      </a:schemeClr>
                    </a:gs>
                  </a:gsLst>
                  <a:lin ang="5400000" scaled="1"/>
                </a:gradFill>
              </a:ln>
              <a:noFill/>
              <a:latin typeface="优设标题黑" panose="00000500000000000000" pitchFamily="2" charset="-122"/>
              <a:ea typeface="优设标题黑" panose="00000500000000000000" pitchFamily="2" charset="-122"/>
            </a:endParaRPr>
          </a:p>
        </p:txBody>
      </p:sp>
      <p:cxnSp>
        <p:nvCxnSpPr>
          <p:cNvPr id="73" name="直接连接符 72">
            <a:extLst>
              <a:ext uri="{FF2B5EF4-FFF2-40B4-BE49-F238E27FC236}">
                <a16:creationId xmlns:a16="http://schemas.microsoft.com/office/drawing/2014/main" id="{DA3C6A79-680C-AAF4-E163-E93228E9699A}"/>
              </a:ext>
            </a:extLst>
          </p:cNvPr>
          <p:cNvCxnSpPr/>
          <p:nvPr/>
        </p:nvCxnSpPr>
        <p:spPr>
          <a:xfrm>
            <a:off x="1028628" y="4132159"/>
            <a:ext cx="1228435" cy="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id="{06737B5C-EB54-DAAA-2F51-2FA891F73E78}"/>
              </a:ext>
            </a:extLst>
          </p:cNvPr>
          <p:cNvSpPr txBox="1"/>
          <p:nvPr/>
        </p:nvSpPr>
        <p:spPr>
          <a:xfrm>
            <a:off x="952390" y="4495538"/>
            <a:ext cx="4765154"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77" name="椭圆 76">
            <a:extLst>
              <a:ext uri="{FF2B5EF4-FFF2-40B4-BE49-F238E27FC236}">
                <a16:creationId xmlns:a16="http://schemas.microsoft.com/office/drawing/2014/main" id="{227D497D-74B5-4D19-46D7-0FA75B9EBFE9}"/>
              </a:ext>
            </a:extLst>
          </p:cNvPr>
          <p:cNvSpPr/>
          <p:nvPr/>
        </p:nvSpPr>
        <p:spPr>
          <a:xfrm>
            <a:off x="102107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8" name="椭圆 77">
            <a:extLst>
              <a:ext uri="{FF2B5EF4-FFF2-40B4-BE49-F238E27FC236}">
                <a16:creationId xmlns:a16="http://schemas.microsoft.com/office/drawing/2014/main" id="{16ED4863-2FA5-B26B-936F-51ECF4C46B62}"/>
              </a:ext>
            </a:extLst>
          </p:cNvPr>
          <p:cNvSpPr/>
          <p:nvPr/>
        </p:nvSpPr>
        <p:spPr>
          <a:xfrm>
            <a:off x="129290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9" name="椭圆 78">
            <a:extLst>
              <a:ext uri="{FF2B5EF4-FFF2-40B4-BE49-F238E27FC236}">
                <a16:creationId xmlns:a16="http://schemas.microsoft.com/office/drawing/2014/main" id="{B484AB8D-D4C4-6CEB-4845-7E927EA55CBE}"/>
              </a:ext>
            </a:extLst>
          </p:cNvPr>
          <p:cNvSpPr/>
          <p:nvPr/>
        </p:nvSpPr>
        <p:spPr>
          <a:xfrm>
            <a:off x="156473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0" name="椭圆 79">
            <a:extLst>
              <a:ext uri="{FF2B5EF4-FFF2-40B4-BE49-F238E27FC236}">
                <a16:creationId xmlns:a16="http://schemas.microsoft.com/office/drawing/2014/main" id="{78BE9655-621D-4465-60AF-DC0F82211E04}"/>
              </a:ext>
            </a:extLst>
          </p:cNvPr>
          <p:cNvSpPr/>
          <p:nvPr/>
        </p:nvSpPr>
        <p:spPr>
          <a:xfrm>
            <a:off x="183656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2981537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推广方案</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 name="矩形 1">
            <a:extLst>
              <a:ext uri="{FF2B5EF4-FFF2-40B4-BE49-F238E27FC236}">
                <a16:creationId xmlns:a16="http://schemas.microsoft.com/office/drawing/2014/main" id="{717A4060-5DC9-346B-1BBE-42683409D563}"/>
              </a:ext>
            </a:extLst>
          </p:cNvPr>
          <p:cNvSpPr/>
          <p:nvPr/>
        </p:nvSpPr>
        <p:spPr>
          <a:xfrm>
            <a:off x="1363965" y="1863524"/>
            <a:ext cx="4640845" cy="1805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 name="矩形 8">
            <a:extLst>
              <a:ext uri="{FF2B5EF4-FFF2-40B4-BE49-F238E27FC236}">
                <a16:creationId xmlns:a16="http://schemas.microsoft.com/office/drawing/2014/main" id="{A208C64E-8B52-FDF5-C9D8-5C3F3ABA6137}"/>
              </a:ext>
            </a:extLst>
          </p:cNvPr>
          <p:cNvSpPr/>
          <p:nvPr/>
        </p:nvSpPr>
        <p:spPr>
          <a:xfrm>
            <a:off x="1363965" y="3900668"/>
            <a:ext cx="4640845" cy="1805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矩形 9">
            <a:extLst>
              <a:ext uri="{FF2B5EF4-FFF2-40B4-BE49-F238E27FC236}">
                <a16:creationId xmlns:a16="http://schemas.microsoft.com/office/drawing/2014/main" id="{C008CAA3-1ED9-86F3-6267-603C2B6182F9}"/>
              </a:ext>
            </a:extLst>
          </p:cNvPr>
          <p:cNvSpPr/>
          <p:nvPr/>
        </p:nvSpPr>
        <p:spPr>
          <a:xfrm>
            <a:off x="6187191" y="1863524"/>
            <a:ext cx="4640845" cy="1805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矩形 10">
            <a:extLst>
              <a:ext uri="{FF2B5EF4-FFF2-40B4-BE49-F238E27FC236}">
                <a16:creationId xmlns:a16="http://schemas.microsoft.com/office/drawing/2014/main" id="{D75534FA-F80D-7126-1D63-68F07B51FE44}"/>
              </a:ext>
            </a:extLst>
          </p:cNvPr>
          <p:cNvSpPr/>
          <p:nvPr/>
        </p:nvSpPr>
        <p:spPr>
          <a:xfrm>
            <a:off x="6187191" y="3900668"/>
            <a:ext cx="4640845" cy="1805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 name="椭圆 4">
            <a:extLst>
              <a:ext uri="{FF2B5EF4-FFF2-40B4-BE49-F238E27FC236}">
                <a16:creationId xmlns:a16="http://schemas.microsoft.com/office/drawing/2014/main" id="{0515D350-B053-D89D-3499-E304CA2BC41E}"/>
              </a:ext>
            </a:extLst>
          </p:cNvPr>
          <p:cNvSpPr/>
          <p:nvPr/>
        </p:nvSpPr>
        <p:spPr>
          <a:xfrm>
            <a:off x="4446608" y="2135529"/>
            <a:ext cx="3298785" cy="3298785"/>
          </a:xfrm>
          <a:prstGeom prst="ellipse">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椭圆 17">
            <a:extLst>
              <a:ext uri="{FF2B5EF4-FFF2-40B4-BE49-F238E27FC236}">
                <a16:creationId xmlns:a16="http://schemas.microsoft.com/office/drawing/2014/main" id="{A9EF637C-D60F-3E37-908A-205BCE77EE8D}"/>
              </a:ext>
            </a:extLst>
          </p:cNvPr>
          <p:cNvSpPr/>
          <p:nvPr/>
        </p:nvSpPr>
        <p:spPr>
          <a:xfrm>
            <a:off x="4446608" y="2135529"/>
            <a:ext cx="3298785" cy="3298785"/>
          </a:xfrm>
          <a:prstGeom prst="ellipse">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graphicFrame>
        <p:nvGraphicFramePr>
          <p:cNvPr id="15" name="图表 14">
            <a:extLst>
              <a:ext uri="{FF2B5EF4-FFF2-40B4-BE49-F238E27FC236}">
                <a16:creationId xmlns:a16="http://schemas.microsoft.com/office/drawing/2014/main" id="{049D2020-7293-14BB-2A0D-FFFE873DC94F}"/>
              </a:ext>
            </a:extLst>
          </p:cNvPr>
          <p:cNvGraphicFramePr/>
          <p:nvPr>
            <p:extLst>
              <p:ext uri="{D42A27DB-BD31-4B8C-83A1-F6EECF244321}">
                <p14:modId xmlns:p14="http://schemas.microsoft.com/office/powerpoint/2010/main" val="2178854336"/>
              </p:ext>
            </p:extLst>
          </p:nvPr>
        </p:nvGraphicFramePr>
        <p:xfrm>
          <a:off x="4111027" y="2461606"/>
          <a:ext cx="3969946" cy="2646631"/>
        </p:xfrm>
        <a:graphic>
          <a:graphicData uri="http://schemas.openxmlformats.org/drawingml/2006/chart">
            <c:chart xmlns:c="http://schemas.openxmlformats.org/drawingml/2006/chart" xmlns:r="http://schemas.openxmlformats.org/officeDocument/2006/relationships" r:id="rId4"/>
          </a:graphicData>
        </a:graphic>
      </p:graphicFrame>
      <p:pic>
        <p:nvPicPr>
          <p:cNvPr id="22" name="图形 21" descr="滑冰 纯色填充">
            <a:extLst>
              <a:ext uri="{FF2B5EF4-FFF2-40B4-BE49-F238E27FC236}">
                <a16:creationId xmlns:a16="http://schemas.microsoft.com/office/drawing/2014/main" id="{62DABE04-0D6A-75C3-D4EA-F134743476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4218" y="3333139"/>
            <a:ext cx="903564" cy="903564"/>
          </a:xfrm>
          <a:prstGeom prst="rect">
            <a:avLst/>
          </a:prstGeom>
        </p:spPr>
      </p:pic>
      <p:sp>
        <p:nvSpPr>
          <p:cNvPr id="24" name="文本框 23">
            <a:extLst>
              <a:ext uri="{FF2B5EF4-FFF2-40B4-BE49-F238E27FC236}">
                <a16:creationId xmlns:a16="http://schemas.microsoft.com/office/drawing/2014/main" id="{7D2EDFA2-D55E-A676-A76E-1BACF2D96238}"/>
              </a:ext>
            </a:extLst>
          </p:cNvPr>
          <p:cNvSpPr txBox="1"/>
          <p:nvPr/>
        </p:nvSpPr>
        <p:spPr>
          <a:xfrm>
            <a:off x="1469498" y="2227929"/>
            <a:ext cx="1776446" cy="523220"/>
          </a:xfrm>
          <a:prstGeom prst="rect">
            <a:avLst/>
          </a:prstGeom>
          <a:noFill/>
        </p:spPr>
        <p:txBody>
          <a:bodyPr wrap="squar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推广方案</a:t>
            </a:r>
          </a:p>
        </p:txBody>
      </p:sp>
      <p:sp>
        <p:nvSpPr>
          <p:cNvPr id="25" name="文本框 24">
            <a:extLst>
              <a:ext uri="{FF2B5EF4-FFF2-40B4-BE49-F238E27FC236}">
                <a16:creationId xmlns:a16="http://schemas.microsoft.com/office/drawing/2014/main" id="{3E68773B-B389-D6E1-656D-EFAF9C85A117}"/>
              </a:ext>
            </a:extLst>
          </p:cNvPr>
          <p:cNvSpPr txBox="1"/>
          <p:nvPr/>
        </p:nvSpPr>
        <p:spPr>
          <a:xfrm>
            <a:off x="1469499" y="2674982"/>
            <a:ext cx="2896084"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27" name="文本框 26">
            <a:extLst>
              <a:ext uri="{FF2B5EF4-FFF2-40B4-BE49-F238E27FC236}">
                <a16:creationId xmlns:a16="http://schemas.microsoft.com/office/drawing/2014/main" id="{E38632E9-B5D2-885C-810F-EEE4E51FF851}"/>
              </a:ext>
            </a:extLst>
          </p:cNvPr>
          <p:cNvSpPr txBox="1"/>
          <p:nvPr/>
        </p:nvSpPr>
        <p:spPr>
          <a:xfrm>
            <a:off x="1469498" y="4265072"/>
            <a:ext cx="1776446" cy="523220"/>
          </a:xfrm>
          <a:prstGeom prst="rect">
            <a:avLst/>
          </a:prstGeom>
          <a:noFill/>
        </p:spPr>
        <p:txBody>
          <a:bodyPr wrap="squar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推广方案</a:t>
            </a:r>
          </a:p>
        </p:txBody>
      </p:sp>
      <p:sp>
        <p:nvSpPr>
          <p:cNvPr id="28" name="文本框 27">
            <a:extLst>
              <a:ext uri="{FF2B5EF4-FFF2-40B4-BE49-F238E27FC236}">
                <a16:creationId xmlns:a16="http://schemas.microsoft.com/office/drawing/2014/main" id="{AC181DFF-CD7D-4F38-3FCD-BEE0615E1C0C}"/>
              </a:ext>
            </a:extLst>
          </p:cNvPr>
          <p:cNvSpPr txBox="1"/>
          <p:nvPr/>
        </p:nvSpPr>
        <p:spPr>
          <a:xfrm>
            <a:off x="1469499" y="4712125"/>
            <a:ext cx="2896084"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30" name="文本框 29">
            <a:extLst>
              <a:ext uri="{FF2B5EF4-FFF2-40B4-BE49-F238E27FC236}">
                <a16:creationId xmlns:a16="http://schemas.microsoft.com/office/drawing/2014/main" id="{71C00AB1-0A30-FA11-787C-091DCE3D13F1}"/>
              </a:ext>
            </a:extLst>
          </p:cNvPr>
          <p:cNvSpPr txBox="1"/>
          <p:nvPr/>
        </p:nvSpPr>
        <p:spPr>
          <a:xfrm>
            <a:off x="8953564" y="2227929"/>
            <a:ext cx="1776446" cy="523220"/>
          </a:xfrm>
          <a:prstGeom prst="rect">
            <a:avLst/>
          </a:prstGeom>
          <a:noFill/>
        </p:spPr>
        <p:txBody>
          <a:bodyPr wrap="square" rtlCol="0">
            <a:noAutofit/>
          </a:bodyPr>
          <a:lstStyle/>
          <a:p>
            <a:pPr algn="r"/>
            <a:r>
              <a:rPr lang="zh-CN" altLang="en-US" sz="2800" dirty="0">
                <a:solidFill>
                  <a:schemeClr val="accent1"/>
                </a:solidFill>
                <a:latin typeface="优设标题黑" panose="00000500000000000000" pitchFamily="2" charset="-122"/>
                <a:ea typeface="优设标题黑" panose="00000500000000000000" pitchFamily="2" charset="-122"/>
              </a:rPr>
              <a:t>推广方案</a:t>
            </a:r>
          </a:p>
        </p:txBody>
      </p:sp>
      <p:sp>
        <p:nvSpPr>
          <p:cNvPr id="31" name="文本框 30">
            <a:extLst>
              <a:ext uri="{FF2B5EF4-FFF2-40B4-BE49-F238E27FC236}">
                <a16:creationId xmlns:a16="http://schemas.microsoft.com/office/drawing/2014/main" id="{1A8675F5-2937-E87A-0493-2F9A111FE8B4}"/>
              </a:ext>
            </a:extLst>
          </p:cNvPr>
          <p:cNvSpPr txBox="1"/>
          <p:nvPr/>
        </p:nvSpPr>
        <p:spPr>
          <a:xfrm>
            <a:off x="7833926" y="2674982"/>
            <a:ext cx="2896084" cy="629788"/>
          </a:xfrm>
          <a:prstGeom prst="rect">
            <a:avLst/>
          </a:prstGeom>
          <a:noFill/>
        </p:spPr>
        <p:txBody>
          <a:bodyPr wrap="square" rtlCol="0">
            <a:noAutofit/>
          </a:bodyPr>
          <a:lstStyle/>
          <a:p>
            <a:pPr algn="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34" name="文本框 33">
            <a:extLst>
              <a:ext uri="{FF2B5EF4-FFF2-40B4-BE49-F238E27FC236}">
                <a16:creationId xmlns:a16="http://schemas.microsoft.com/office/drawing/2014/main" id="{E0097FAD-4B6A-E607-6213-2D94312CD6E0}"/>
              </a:ext>
            </a:extLst>
          </p:cNvPr>
          <p:cNvSpPr txBox="1"/>
          <p:nvPr/>
        </p:nvSpPr>
        <p:spPr>
          <a:xfrm>
            <a:off x="8953564" y="4265072"/>
            <a:ext cx="1776446" cy="523220"/>
          </a:xfrm>
          <a:prstGeom prst="rect">
            <a:avLst/>
          </a:prstGeom>
          <a:noFill/>
        </p:spPr>
        <p:txBody>
          <a:bodyPr wrap="square" rtlCol="0">
            <a:noAutofit/>
          </a:bodyPr>
          <a:lstStyle/>
          <a:p>
            <a:pPr algn="r"/>
            <a:r>
              <a:rPr lang="zh-CN" altLang="en-US" sz="2800" dirty="0">
                <a:solidFill>
                  <a:schemeClr val="accent1"/>
                </a:solidFill>
                <a:latin typeface="优设标题黑" panose="00000500000000000000" pitchFamily="2" charset="-122"/>
                <a:ea typeface="优设标题黑" panose="00000500000000000000" pitchFamily="2" charset="-122"/>
              </a:rPr>
              <a:t>推广方案</a:t>
            </a:r>
          </a:p>
        </p:txBody>
      </p:sp>
      <p:sp>
        <p:nvSpPr>
          <p:cNvPr id="36" name="文本框 35">
            <a:extLst>
              <a:ext uri="{FF2B5EF4-FFF2-40B4-BE49-F238E27FC236}">
                <a16:creationId xmlns:a16="http://schemas.microsoft.com/office/drawing/2014/main" id="{4CB2C528-72C8-73A8-CBCF-946D1B840F0E}"/>
              </a:ext>
            </a:extLst>
          </p:cNvPr>
          <p:cNvSpPr txBox="1"/>
          <p:nvPr/>
        </p:nvSpPr>
        <p:spPr>
          <a:xfrm>
            <a:off x="7833926" y="4712125"/>
            <a:ext cx="2896084" cy="629788"/>
          </a:xfrm>
          <a:prstGeom prst="rect">
            <a:avLst/>
          </a:prstGeom>
          <a:noFill/>
        </p:spPr>
        <p:txBody>
          <a:bodyPr wrap="square" rtlCol="0">
            <a:noAutofit/>
          </a:bodyPr>
          <a:lstStyle/>
          <a:p>
            <a:pPr algn="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Tree>
    <p:extLst>
      <p:ext uri="{BB962C8B-B14F-4D97-AF65-F5344CB8AC3E}">
        <p14:creationId xmlns:p14="http://schemas.microsoft.com/office/powerpoint/2010/main" val="3818576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推广方案</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矩形 7">
            <a:extLst>
              <a:ext uri="{FF2B5EF4-FFF2-40B4-BE49-F238E27FC236}">
                <a16:creationId xmlns:a16="http://schemas.microsoft.com/office/drawing/2014/main" id="{D8ED1376-EA01-B1DD-986C-9855FB019A6A}"/>
              </a:ext>
            </a:extLst>
          </p:cNvPr>
          <p:cNvSpPr/>
          <p:nvPr/>
        </p:nvSpPr>
        <p:spPr>
          <a:xfrm>
            <a:off x="1019175" y="2198083"/>
            <a:ext cx="10153650" cy="353505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9" name="矩形 8">
            <a:extLst>
              <a:ext uri="{FF2B5EF4-FFF2-40B4-BE49-F238E27FC236}">
                <a16:creationId xmlns:a16="http://schemas.microsoft.com/office/drawing/2014/main" id="{FE22159C-CB58-7ED9-B547-DD36A70CEACB}"/>
              </a:ext>
            </a:extLst>
          </p:cNvPr>
          <p:cNvSpPr/>
          <p:nvPr/>
        </p:nvSpPr>
        <p:spPr>
          <a:xfrm>
            <a:off x="3286709" y="2016112"/>
            <a:ext cx="2932344" cy="389899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0" name="文本框 407">
            <a:extLst>
              <a:ext uri="{FF2B5EF4-FFF2-40B4-BE49-F238E27FC236}">
                <a16:creationId xmlns:a16="http://schemas.microsoft.com/office/drawing/2014/main" id="{6DDFAB9C-6BCE-AB47-E0D8-D8DC2C38F50C}"/>
              </a:ext>
            </a:extLst>
          </p:cNvPr>
          <p:cNvSpPr txBox="1"/>
          <p:nvPr/>
        </p:nvSpPr>
        <p:spPr>
          <a:xfrm>
            <a:off x="3718274" y="2455718"/>
            <a:ext cx="2069214" cy="523220"/>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sz="2800" dirty="0">
                <a:solidFill>
                  <a:schemeClr val="bg1"/>
                </a:solidFill>
                <a:latin typeface="优设标题黑" panose="00000500000000000000" pitchFamily="2" charset="-122"/>
                <a:ea typeface="优设标题黑" panose="00000500000000000000" pitchFamily="2" charset="-122"/>
                <a:cs typeface="OPPOSans B" panose="00020600040101010101" pitchFamily="18" charset="-122"/>
              </a:rPr>
              <a:t>方案</a:t>
            </a:r>
            <a:r>
              <a:rPr lang="en-US" altLang="zh-CN" sz="2800" dirty="0">
                <a:solidFill>
                  <a:schemeClr val="bg1"/>
                </a:solidFill>
                <a:latin typeface="优设标题黑" panose="00000500000000000000" pitchFamily="2" charset="-122"/>
                <a:ea typeface="优设标题黑" panose="00000500000000000000" pitchFamily="2" charset="-122"/>
                <a:cs typeface="OPPOSans B" panose="00020600040101010101" pitchFamily="18" charset="-122"/>
              </a:rPr>
              <a:t>A</a:t>
            </a:r>
            <a:endParaRPr lang="zh-CN" altLang="en-US" sz="2800" dirty="0">
              <a:solidFill>
                <a:schemeClr val="bg1"/>
              </a:solidFill>
              <a:latin typeface="优设标题黑" panose="00000500000000000000" pitchFamily="2" charset="-122"/>
              <a:ea typeface="优设标题黑" panose="00000500000000000000" pitchFamily="2" charset="-122"/>
              <a:cs typeface="OPPOSans B" panose="00020600040101010101" pitchFamily="18" charset="-122"/>
            </a:endParaRPr>
          </a:p>
        </p:txBody>
      </p:sp>
      <p:sp>
        <p:nvSpPr>
          <p:cNvPr id="11" name="文本框 407">
            <a:extLst>
              <a:ext uri="{FF2B5EF4-FFF2-40B4-BE49-F238E27FC236}">
                <a16:creationId xmlns:a16="http://schemas.microsoft.com/office/drawing/2014/main" id="{676EFFA1-A95F-C803-B2A2-C3311A5AC7A2}"/>
              </a:ext>
            </a:extLst>
          </p:cNvPr>
          <p:cNvSpPr txBox="1"/>
          <p:nvPr/>
        </p:nvSpPr>
        <p:spPr>
          <a:xfrm>
            <a:off x="6333298" y="2455718"/>
            <a:ext cx="2069214" cy="523220"/>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sz="2800" dirty="0">
                <a:solidFill>
                  <a:schemeClr val="accent1"/>
                </a:solidFill>
                <a:latin typeface="优设标题黑" panose="00000500000000000000" pitchFamily="2" charset="-122"/>
                <a:ea typeface="优设标题黑" panose="00000500000000000000" pitchFamily="2" charset="-122"/>
                <a:cs typeface="OPPOSans B" panose="00020600040101010101" pitchFamily="18" charset="-122"/>
              </a:rPr>
              <a:t>方案</a:t>
            </a:r>
            <a:r>
              <a:rPr lang="en-US" altLang="zh-CN" sz="2800" dirty="0">
                <a:solidFill>
                  <a:schemeClr val="accent1"/>
                </a:solidFill>
                <a:latin typeface="优设标题黑" panose="00000500000000000000" pitchFamily="2" charset="-122"/>
                <a:ea typeface="优设标题黑" panose="00000500000000000000" pitchFamily="2" charset="-122"/>
                <a:cs typeface="OPPOSans B" panose="00020600040101010101" pitchFamily="18" charset="-122"/>
              </a:rPr>
              <a:t>B</a:t>
            </a:r>
            <a:endParaRPr lang="zh-CN" altLang="en-US" sz="2800" dirty="0">
              <a:solidFill>
                <a:schemeClr val="accent1"/>
              </a:solidFill>
              <a:latin typeface="优设标题黑" panose="00000500000000000000" pitchFamily="2" charset="-122"/>
              <a:ea typeface="优设标题黑" panose="00000500000000000000" pitchFamily="2" charset="-122"/>
              <a:cs typeface="OPPOSans B" panose="00020600040101010101" pitchFamily="18" charset="-122"/>
            </a:endParaRPr>
          </a:p>
        </p:txBody>
      </p:sp>
      <p:sp>
        <p:nvSpPr>
          <p:cNvPr id="12" name="文本框 407">
            <a:extLst>
              <a:ext uri="{FF2B5EF4-FFF2-40B4-BE49-F238E27FC236}">
                <a16:creationId xmlns:a16="http://schemas.microsoft.com/office/drawing/2014/main" id="{75F203AC-8876-FCEF-315F-DC0CC6C5E95A}"/>
              </a:ext>
            </a:extLst>
          </p:cNvPr>
          <p:cNvSpPr txBox="1"/>
          <p:nvPr/>
        </p:nvSpPr>
        <p:spPr>
          <a:xfrm>
            <a:off x="8948322" y="2455718"/>
            <a:ext cx="2069214" cy="523220"/>
          </a:xfrm>
          <a:prstGeom prst="rect">
            <a:avLst/>
          </a:prstGeom>
          <a:noFill/>
          <a:ln>
            <a:noFill/>
          </a:ln>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sz="2800" dirty="0">
                <a:solidFill>
                  <a:schemeClr val="accent1"/>
                </a:solidFill>
                <a:latin typeface="优设标题黑" panose="00000500000000000000" pitchFamily="2" charset="-122"/>
                <a:ea typeface="优设标题黑" panose="00000500000000000000" pitchFamily="2" charset="-122"/>
                <a:cs typeface="OPPOSans B" panose="00020600040101010101" pitchFamily="18" charset="-122"/>
              </a:rPr>
              <a:t>方案</a:t>
            </a:r>
            <a:r>
              <a:rPr lang="en-US" altLang="zh-CN" sz="2800" dirty="0">
                <a:solidFill>
                  <a:schemeClr val="accent1"/>
                </a:solidFill>
                <a:latin typeface="优设标题黑" panose="00000500000000000000" pitchFamily="2" charset="-122"/>
                <a:ea typeface="优设标题黑" panose="00000500000000000000" pitchFamily="2" charset="-122"/>
                <a:cs typeface="OPPOSans B" panose="00020600040101010101" pitchFamily="18" charset="-122"/>
              </a:rPr>
              <a:t>C</a:t>
            </a:r>
            <a:endParaRPr lang="zh-CN" altLang="en-US" sz="2800" dirty="0">
              <a:solidFill>
                <a:schemeClr val="accent1"/>
              </a:solidFill>
              <a:latin typeface="优设标题黑" panose="00000500000000000000" pitchFamily="2" charset="-122"/>
              <a:ea typeface="优设标题黑" panose="00000500000000000000" pitchFamily="2" charset="-122"/>
              <a:cs typeface="OPPOSans B" panose="00020600040101010101" pitchFamily="18" charset="-122"/>
            </a:endParaRPr>
          </a:p>
        </p:txBody>
      </p:sp>
      <p:sp>
        <p:nvSpPr>
          <p:cNvPr id="14" name="矩形: 圆角 13">
            <a:extLst>
              <a:ext uri="{FF2B5EF4-FFF2-40B4-BE49-F238E27FC236}">
                <a16:creationId xmlns:a16="http://schemas.microsoft.com/office/drawing/2014/main" id="{FF3CD1B7-597D-BAE1-636E-A5C4296CFDEB}"/>
              </a:ext>
            </a:extLst>
          </p:cNvPr>
          <p:cNvSpPr/>
          <p:nvPr/>
        </p:nvSpPr>
        <p:spPr>
          <a:xfrm>
            <a:off x="1257081" y="3251146"/>
            <a:ext cx="1614330" cy="468000"/>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5" name="文本框 407">
            <a:extLst>
              <a:ext uri="{FF2B5EF4-FFF2-40B4-BE49-F238E27FC236}">
                <a16:creationId xmlns:a16="http://schemas.microsoft.com/office/drawing/2014/main" id="{F21199E1-4173-F591-9C5D-3D89498C4924}"/>
              </a:ext>
            </a:extLst>
          </p:cNvPr>
          <p:cNvSpPr txBox="1"/>
          <p:nvPr/>
        </p:nvSpPr>
        <p:spPr>
          <a:xfrm>
            <a:off x="1311476" y="3223536"/>
            <a:ext cx="1505540" cy="523220"/>
          </a:xfrm>
          <a:prstGeom prst="rect">
            <a:avLst/>
          </a:prstGeom>
          <a:noFill/>
        </p:spPr>
        <p:txBody>
          <a:bodyPr wrap="none" rtlCol="0">
            <a:noAutofit/>
          </a:bodyPr>
          <a:lstStyle>
            <a:defPPr>
              <a:defRPr lang="zh-CN"/>
            </a:defPPr>
            <a:lvl1pPr>
              <a:defRPr sz="2400">
                <a:solidFill>
                  <a:schemeClr val="bg1"/>
                </a:solidFill>
                <a:latin typeface="思源黑体 CN Medium" panose="020B0600000000000000" pitchFamily="34" charset="-122"/>
                <a:ea typeface="思源黑体 CN Medium" panose="020B0600000000000000" pitchFamily="34" charset="-122"/>
              </a:defRPr>
            </a:lvl1pPr>
          </a:lstStyle>
          <a:p>
            <a:pPr algn="ctr"/>
            <a:r>
              <a:rPr lang="zh-CN" altLang="en-US" sz="2800" dirty="0">
                <a:latin typeface="优设标题黑" panose="00000500000000000000" pitchFamily="2" charset="-122"/>
                <a:ea typeface="优设标题黑" panose="00000500000000000000" pitchFamily="2" charset="-122"/>
              </a:rPr>
              <a:t>推广方案</a:t>
            </a:r>
          </a:p>
        </p:txBody>
      </p:sp>
      <p:sp>
        <p:nvSpPr>
          <p:cNvPr id="17" name="矩形: 圆角 16">
            <a:extLst>
              <a:ext uri="{FF2B5EF4-FFF2-40B4-BE49-F238E27FC236}">
                <a16:creationId xmlns:a16="http://schemas.microsoft.com/office/drawing/2014/main" id="{EF2863E7-2AC6-E3D9-A8ED-DF65D6D40F1E}"/>
              </a:ext>
            </a:extLst>
          </p:cNvPr>
          <p:cNvSpPr/>
          <p:nvPr/>
        </p:nvSpPr>
        <p:spPr>
          <a:xfrm>
            <a:off x="1257081" y="4092740"/>
            <a:ext cx="1614330" cy="468000"/>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8" name="文本框 407">
            <a:extLst>
              <a:ext uri="{FF2B5EF4-FFF2-40B4-BE49-F238E27FC236}">
                <a16:creationId xmlns:a16="http://schemas.microsoft.com/office/drawing/2014/main" id="{D79D3F67-F6BA-365A-50CA-131376E84FDA}"/>
              </a:ext>
            </a:extLst>
          </p:cNvPr>
          <p:cNvSpPr txBox="1"/>
          <p:nvPr/>
        </p:nvSpPr>
        <p:spPr>
          <a:xfrm>
            <a:off x="1311476" y="4065130"/>
            <a:ext cx="1505540" cy="523220"/>
          </a:xfrm>
          <a:prstGeom prst="rect">
            <a:avLst/>
          </a:prstGeom>
          <a:noFill/>
        </p:spPr>
        <p:txBody>
          <a:bodyPr wrap="none" rtlCol="0">
            <a:noAutofit/>
          </a:bodyPr>
          <a:lstStyle>
            <a:defPPr>
              <a:defRPr lang="zh-CN"/>
            </a:defPPr>
            <a:lvl1pPr>
              <a:defRPr sz="2400">
                <a:solidFill>
                  <a:schemeClr val="bg1"/>
                </a:solidFill>
                <a:latin typeface="思源黑体 CN Medium" panose="020B0600000000000000" pitchFamily="34" charset="-122"/>
                <a:ea typeface="思源黑体 CN Medium" panose="020B0600000000000000" pitchFamily="34" charset="-122"/>
              </a:defRPr>
            </a:lvl1pPr>
          </a:lstStyle>
          <a:p>
            <a:pPr algn="ctr"/>
            <a:r>
              <a:rPr lang="zh-CN" altLang="en-US" sz="2800" dirty="0">
                <a:latin typeface="优设标题黑" panose="00000500000000000000" pitchFamily="2" charset="-122"/>
                <a:ea typeface="优设标题黑" panose="00000500000000000000" pitchFamily="2" charset="-122"/>
              </a:rPr>
              <a:t>推广方案</a:t>
            </a:r>
          </a:p>
        </p:txBody>
      </p:sp>
      <p:sp>
        <p:nvSpPr>
          <p:cNvPr id="20" name="矩形: 圆角 19">
            <a:extLst>
              <a:ext uri="{FF2B5EF4-FFF2-40B4-BE49-F238E27FC236}">
                <a16:creationId xmlns:a16="http://schemas.microsoft.com/office/drawing/2014/main" id="{43619E98-794F-0F09-F775-3ABA9439A0A2}"/>
              </a:ext>
            </a:extLst>
          </p:cNvPr>
          <p:cNvSpPr/>
          <p:nvPr/>
        </p:nvSpPr>
        <p:spPr>
          <a:xfrm>
            <a:off x="1257081" y="4934333"/>
            <a:ext cx="1614330" cy="468000"/>
          </a:xfrm>
          <a:prstGeom prst="roundRect">
            <a:avLst>
              <a:gd name="adj" fmla="val 5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21" name="文本框 407">
            <a:extLst>
              <a:ext uri="{FF2B5EF4-FFF2-40B4-BE49-F238E27FC236}">
                <a16:creationId xmlns:a16="http://schemas.microsoft.com/office/drawing/2014/main" id="{B3F3407B-1B58-76E3-C43A-9D86F5FBE059}"/>
              </a:ext>
            </a:extLst>
          </p:cNvPr>
          <p:cNvSpPr txBox="1"/>
          <p:nvPr/>
        </p:nvSpPr>
        <p:spPr>
          <a:xfrm>
            <a:off x="1311476" y="4906723"/>
            <a:ext cx="1505540" cy="523220"/>
          </a:xfrm>
          <a:prstGeom prst="rect">
            <a:avLst/>
          </a:prstGeom>
          <a:noFill/>
        </p:spPr>
        <p:txBody>
          <a:bodyPr wrap="none" rtlCol="0">
            <a:noAutofit/>
          </a:bodyPr>
          <a:lstStyle>
            <a:defPPr>
              <a:defRPr lang="zh-CN"/>
            </a:defPPr>
            <a:lvl1pPr>
              <a:defRPr sz="2400">
                <a:solidFill>
                  <a:schemeClr val="bg1"/>
                </a:solidFill>
                <a:latin typeface="思源黑体 CN Medium" panose="020B0600000000000000" pitchFamily="34" charset="-122"/>
                <a:ea typeface="思源黑体 CN Medium" panose="020B0600000000000000" pitchFamily="34" charset="-122"/>
              </a:defRPr>
            </a:lvl1pPr>
          </a:lstStyle>
          <a:p>
            <a:pPr algn="ctr"/>
            <a:r>
              <a:rPr lang="zh-CN" altLang="en-US" sz="2800" dirty="0">
                <a:latin typeface="优设标题黑" panose="00000500000000000000" pitchFamily="2" charset="-122"/>
                <a:ea typeface="优设标题黑" panose="00000500000000000000" pitchFamily="2" charset="-122"/>
              </a:rPr>
              <a:t>推广方案</a:t>
            </a:r>
          </a:p>
        </p:txBody>
      </p:sp>
      <p:sp>
        <p:nvSpPr>
          <p:cNvPr id="23" name="文本框 408">
            <a:extLst>
              <a:ext uri="{FF2B5EF4-FFF2-40B4-BE49-F238E27FC236}">
                <a16:creationId xmlns:a16="http://schemas.microsoft.com/office/drawing/2014/main" id="{484E8DC0-D45A-8C45-3899-B548B8431FDC}"/>
              </a:ext>
            </a:extLst>
          </p:cNvPr>
          <p:cNvSpPr txBox="1"/>
          <p:nvPr/>
        </p:nvSpPr>
        <p:spPr>
          <a:xfrm>
            <a:off x="3718274" y="3251541"/>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sp>
        <p:nvSpPr>
          <p:cNvPr id="24" name="文本框 408">
            <a:extLst>
              <a:ext uri="{FF2B5EF4-FFF2-40B4-BE49-F238E27FC236}">
                <a16:creationId xmlns:a16="http://schemas.microsoft.com/office/drawing/2014/main" id="{D3418FB5-961A-6D50-7B72-E2EBAF29F6A2}"/>
              </a:ext>
            </a:extLst>
          </p:cNvPr>
          <p:cNvSpPr txBox="1"/>
          <p:nvPr/>
        </p:nvSpPr>
        <p:spPr>
          <a:xfrm>
            <a:off x="3718274" y="4095879"/>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sp>
        <p:nvSpPr>
          <p:cNvPr id="25" name="文本框 408">
            <a:extLst>
              <a:ext uri="{FF2B5EF4-FFF2-40B4-BE49-F238E27FC236}">
                <a16:creationId xmlns:a16="http://schemas.microsoft.com/office/drawing/2014/main" id="{29FD1E6F-171A-5975-15C1-22C23AB783A7}"/>
              </a:ext>
            </a:extLst>
          </p:cNvPr>
          <p:cNvSpPr txBox="1"/>
          <p:nvPr/>
        </p:nvSpPr>
        <p:spPr>
          <a:xfrm>
            <a:off x="3718274" y="4940217"/>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cxnSp>
        <p:nvCxnSpPr>
          <p:cNvPr id="26" name="直接连接符 25">
            <a:extLst>
              <a:ext uri="{FF2B5EF4-FFF2-40B4-BE49-F238E27FC236}">
                <a16:creationId xmlns:a16="http://schemas.microsoft.com/office/drawing/2014/main" id="{601D46F6-93EE-8D63-FFCE-0FBC65FA64B9}"/>
              </a:ext>
            </a:extLst>
          </p:cNvPr>
          <p:cNvCxnSpPr>
            <a:cxnSpLocks/>
          </p:cNvCxnSpPr>
          <p:nvPr/>
        </p:nvCxnSpPr>
        <p:spPr>
          <a:xfrm>
            <a:off x="3942881" y="3888417"/>
            <a:ext cx="1620000"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71A8CD0-2EB1-1D2F-4767-5EA8969E6390}"/>
              </a:ext>
            </a:extLst>
          </p:cNvPr>
          <p:cNvCxnSpPr>
            <a:cxnSpLocks/>
          </p:cNvCxnSpPr>
          <p:nvPr/>
        </p:nvCxnSpPr>
        <p:spPr>
          <a:xfrm>
            <a:off x="3942881" y="4732755"/>
            <a:ext cx="1620000"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9" name="文本框 408">
            <a:extLst>
              <a:ext uri="{FF2B5EF4-FFF2-40B4-BE49-F238E27FC236}">
                <a16:creationId xmlns:a16="http://schemas.microsoft.com/office/drawing/2014/main" id="{F3DC94DF-D997-8123-A497-150824E482E5}"/>
              </a:ext>
            </a:extLst>
          </p:cNvPr>
          <p:cNvSpPr txBox="1"/>
          <p:nvPr/>
        </p:nvSpPr>
        <p:spPr>
          <a:xfrm>
            <a:off x="6333298" y="3251541"/>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sp>
        <p:nvSpPr>
          <p:cNvPr id="30" name="文本框 408">
            <a:extLst>
              <a:ext uri="{FF2B5EF4-FFF2-40B4-BE49-F238E27FC236}">
                <a16:creationId xmlns:a16="http://schemas.microsoft.com/office/drawing/2014/main" id="{DDC9D91F-D992-F113-CEE9-DDD76B911244}"/>
              </a:ext>
            </a:extLst>
          </p:cNvPr>
          <p:cNvSpPr txBox="1"/>
          <p:nvPr/>
        </p:nvSpPr>
        <p:spPr>
          <a:xfrm>
            <a:off x="6333298" y="4095879"/>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sp>
        <p:nvSpPr>
          <p:cNvPr id="31" name="文本框 408">
            <a:extLst>
              <a:ext uri="{FF2B5EF4-FFF2-40B4-BE49-F238E27FC236}">
                <a16:creationId xmlns:a16="http://schemas.microsoft.com/office/drawing/2014/main" id="{429F2500-3373-18E6-2BEF-46647611B55F}"/>
              </a:ext>
            </a:extLst>
          </p:cNvPr>
          <p:cNvSpPr txBox="1"/>
          <p:nvPr/>
        </p:nvSpPr>
        <p:spPr>
          <a:xfrm>
            <a:off x="6333298" y="4940217"/>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cxnSp>
        <p:nvCxnSpPr>
          <p:cNvPr id="33" name="直接连接符 32">
            <a:extLst>
              <a:ext uri="{FF2B5EF4-FFF2-40B4-BE49-F238E27FC236}">
                <a16:creationId xmlns:a16="http://schemas.microsoft.com/office/drawing/2014/main" id="{F1656BB0-9603-5C59-43BF-213E22CEE332}"/>
              </a:ext>
            </a:extLst>
          </p:cNvPr>
          <p:cNvCxnSpPr>
            <a:cxnSpLocks/>
          </p:cNvCxnSpPr>
          <p:nvPr/>
        </p:nvCxnSpPr>
        <p:spPr>
          <a:xfrm>
            <a:off x="6557905" y="3888417"/>
            <a:ext cx="1620000"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E571F74F-5167-3A5A-5B85-BA4AA1B6C4D6}"/>
              </a:ext>
            </a:extLst>
          </p:cNvPr>
          <p:cNvCxnSpPr>
            <a:cxnSpLocks/>
          </p:cNvCxnSpPr>
          <p:nvPr/>
        </p:nvCxnSpPr>
        <p:spPr>
          <a:xfrm>
            <a:off x="6557905" y="4732755"/>
            <a:ext cx="1620000"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9" name="文本框 408">
            <a:extLst>
              <a:ext uri="{FF2B5EF4-FFF2-40B4-BE49-F238E27FC236}">
                <a16:creationId xmlns:a16="http://schemas.microsoft.com/office/drawing/2014/main" id="{2C04B69D-EBDF-B411-0A12-9D05188DDB43}"/>
              </a:ext>
            </a:extLst>
          </p:cNvPr>
          <p:cNvSpPr txBox="1"/>
          <p:nvPr/>
        </p:nvSpPr>
        <p:spPr>
          <a:xfrm>
            <a:off x="8948322" y="3251541"/>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sp>
        <p:nvSpPr>
          <p:cNvPr id="41" name="文本框 408">
            <a:extLst>
              <a:ext uri="{FF2B5EF4-FFF2-40B4-BE49-F238E27FC236}">
                <a16:creationId xmlns:a16="http://schemas.microsoft.com/office/drawing/2014/main" id="{15E8961D-7797-308F-B643-F74FB1C820B8}"/>
              </a:ext>
            </a:extLst>
          </p:cNvPr>
          <p:cNvSpPr txBox="1"/>
          <p:nvPr/>
        </p:nvSpPr>
        <p:spPr>
          <a:xfrm>
            <a:off x="8948322" y="4095879"/>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sp>
        <p:nvSpPr>
          <p:cNvPr id="42" name="文本框 408">
            <a:extLst>
              <a:ext uri="{FF2B5EF4-FFF2-40B4-BE49-F238E27FC236}">
                <a16:creationId xmlns:a16="http://schemas.microsoft.com/office/drawing/2014/main" id="{2DFA011D-38AC-C71F-6CFC-39990B91DBBC}"/>
              </a:ext>
            </a:extLst>
          </p:cNvPr>
          <p:cNvSpPr txBox="1"/>
          <p:nvPr/>
        </p:nvSpPr>
        <p:spPr>
          <a:xfrm>
            <a:off x="8948322" y="4940217"/>
            <a:ext cx="2069215" cy="429413"/>
          </a:xfrm>
          <a:prstGeom prst="rect">
            <a:avLst/>
          </a:prstGeom>
          <a:noFill/>
        </p:spPr>
        <p:txBody>
          <a:bodyPr wrap="square" rtlCol="0">
            <a:noAutofit/>
          </a:bodyPr>
          <a:lstStyle>
            <a:defPPr>
              <a:defRPr lang="zh-CN"/>
            </a:defPPr>
            <a:lvl1pPr>
              <a:defRPr sz="6600">
                <a:gradFill>
                  <a:gsLst>
                    <a:gs pos="100000">
                      <a:srgbClr val="6363E8"/>
                    </a:gs>
                    <a:gs pos="0">
                      <a:srgbClr val="4545E3"/>
                    </a:gs>
                  </a:gsLst>
                  <a:lin ang="2700000" scaled="0"/>
                </a:gradFill>
                <a:latin typeface="OPPOSans H" panose="00020600040101010101" pitchFamily="18" charset="-122"/>
                <a:ea typeface="OPPOSans H" panose="00020600040101010101" pitchFamily="18" charset="-122"/>
                <a:cs typeface="OPPOSans H" panose="00020600040101010101" pitchFamily="18" charset="-122"/>
              </a:defRPr>
            </a:lvl1pPr>
          </a:lstStyle>
          <a:p>
            <a:pPr algn="ctr">
              <a:lnSpc>
                <a:spcPct val="130000"/>
              </a:lnSpc>
            </a:pPr>
            <a:r>
              <a:rPr lang="zh-CN" altLang="en-US" sz="1800" dirty="0">
                <a:solidFill>
                  <a:schemeClr val="bg1"/>
                </a:solidFill>
                <a:latin typeface="思源黑体 CN Normal" panose="020B0400000000000000" pitchFamily="34" charset="-122"/>
                <a:ea typeface="思源黑体 CN Normal" panose="020B0400000000000000" pitchFamily="34" charset="-122"/>
                <a:cs typeface="OPPOSans R" panose="00020600040101010101" pitchFamily="18" charset="-122"/>
              </a:rPr>
              <a:t>输入内容</a:t>
            </a:r>
          </a:p>
        </p:txBody>
      </p:sp>
      <p:cxnSp>
        <p:nvCxnSpPr>
          <p:cNvPr id="43" name="直接连接符 42">
            <a:extLst>
              <a:ext uri="{FF2B5EF4-FFF2-40B4-BE49-F238E27FC236}">
                <a16:creationId xmlns:a16="http://schemas.microsoft.com/office/drawing/2014/main" id="{5B49B98F-99C1-ECBA-354B-4F101DC2C2C7}"/>
              </a:ext>
            </a:extLst>
          </p:cNvPr>
          <p:cNvCxnSpPr>
            <a:cxnSpLocks/>
          </p:cNvCxnSpPr>
          <p:nvPr/>
        </p:nvCxnSpPr>
        <p:spPr>
          <a:xfrm>
            <a:off x="9172929" y="3888417"/>
            <a:ext cx="1620000"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1151B8FE-F600-95AA-AEAE-6CA5ECF2DFB6}"/>
              </a:ext>
            </a:extLst>
          </p:cNvPr>
          <p:cNvCxnSpPr>
            <a:cxnSpLocks/>
          </p:cNvCxnSpPr>
          <p:nvPr/>
        </p:nvCxnSpPr>
        <p:spPr>
          <a:xfrm>
            <a:off x="9172929" y="4732755"/>
            <a:ext cx="1620000"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671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推广方案</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矩形 7">
            <a:extLst>
              <a:ext uri="{FF2B5EF4-FFF2-40B4-BE49-F238E27FC236}">
                <a16:creationId xmlns:a16="http://schemas.microsoft.com/office/drawing/2014/main" id="{6F86FDC9-EA51-2695-E50C-AB59F823EC42}"/>
              </a:ext>
            </a:extLst>
          </p:cNvPr>
          <p:cNvSpPr/>
          <p:nvPr/>
        </p:nvSpPr>
        <p:spPr>
          <a:xfrm>
            <a:off x="1019175" y="1902487"/>
            <a:ext cx="10148679" cy="1490001"/>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381000" ty="0" sx="100000" sy="100000" flip="none" algn="t"/>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 name="矩形: 圆角 1">
            <a:extLst>
              <a:ext uri="{FF2B5EF4-FFF2-40B4-BE49-F238E27FC236}">
                <a16:creationId xmlns:a16="http://schemas.microsoft.com/office/drawing/2014/main" id="{3B380EC6-74EE-3FD2-2C1B-C27C91AC1E5E}"/>
              </a:ext>
            </a:extLst>
          </p:cNvPr>
          <p:cNvSpPr/>
          <p:nvPr/>
        </p:nvSpPr>
        <p:spPr>
          <a:xfrm>
            <a:off x="2369940" y="3087887"/>
            <a:ext cx="2372810" cy="609202"/>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0" name="文本框 407">
            <a:extLst>
              <a:ext uri="{FF2B5EF4-FFF2-40B4-BE49-F238E27FC236}">
                <a16:creationId xmlns:a16="http://schemas.microsoft.com/office/drawing/2014/main" id="{2889A384-65DE-C8DD-A118-24FDFA88CA31}"/>
              </a:ext>
            </a:extLst>
          </p:cNvPr>
          <p:cNvSpPr txBox="1"/>
          <p:nvPr/>
        </p:nvSpPr>
        <p:spPr>
          <a:xfrm>
            <a:off x="2701587" y="3130878"/>
            <a:ext cx="1709516" cy="523220"/>
          </a:xfrm>
          <a:prstGeom prst="rect">
            <a:avLst/>
          </a:prstGeom>
          <a:noFill/>
        </p:spPr>
        <p:txBody>
          <a:bodyPr wrap="square" rtlCol="0">
            <a:noAutofit/>
          </a:bodyPr>
          <a:lstStyle>
            <a:defPPr>
              <a:defRPr lang="zh-CN"/>
            </a:defPPr>
            <a:lvl1pPr>
              <a:defRPr sz="2400">
                <a:solidFill>
                  <a:schemeClr val="bg1"/>
                </a:solidFill>
                <a:latin typeface="思源黑体 CN Medium" panose="020B0600000000000000" pitchFamily="34" charset="-122"/>
                <a:ea typeface="思源黑体 CN Medium" panose="020B0600000000000000" pitchFamily="34" charset="-122"/>
              </a:defRPr>
            </a:lvl1pPr>
          </a:lstStyle>
          <a:p>
            <a:pPr algn="ctr"/>
            <a:r>
              <a:rPr lang="zh-CN" altLang="en-US" sz="2800" dirty="0">
                <a:latin typeface="优设标题黑" panose="00000500000000000000" pitchFamily="2" charset="-122"/>
                <a:ea typeface="优设标题黑" panose="00000500000000000000" pitchFamily="2" charset="-122"/>
              </a:rPr>
              <a:t>推广方案</a:t>
            </a:r>
          </a:p>
        </p:txBody>
      </p:sp>
      <p:sp>
        <p:nvSpPr>
          <p:cNvPr id="11" name="文本框 10">
            <a:extLst>
              <a:ext uri="{FF2B5EF4-FFF2-40B4-BE49-F238E27FC236}">
                <a16:creationId xmlns:a16="http://schemas.microsoft.com/office/drawing/2014/main" id="{81B4CA70-912D-8191-7538-B4CE471B3F5F}"/>
              </a:ext>
            </a:extLst>
          </p:cNvPr>
          <p:cNvSpPr txBox="1"/>
          <p:nvPr/>
        </p:nvSpPr>
        <p:spPr>
          <a:xfrm>
            <a:off x="1770349" y="3888978"/>
            <a:ext cx="3571992" cy="909864"/>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13" name="文本框 12">
            <a:extLst>
              <a:ext uri="{FF2B5EF4-FFF2-40B4-BE49-F238E27FC236}">
                <a16:creationId xmlns:a16="http://schemas.microsoft.com/office/drawing/2014/main" id="{B0CE1D83-ED2C-53ED-1CDD-18EA23494409}"/>
              </a:ext>
            </a:extLst>
          </p:cNvPr>
          <p:cNvSpPr txBox="1"/>
          <p:nvPr/>
        </p:nvSpPr>
        <p:spPr>
          <a:xfrm>
            <a:off x="1770349" y="4990732"/>
            <a:ext cx="3571992"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请输入您的文字描述请输入您的文字描述请输入您的文字描述请输入您的文字描述</a:t>
            </a:r>
            <a:endParaRPr lang="zh-CN" altLang="en-US" sz="1400" dirty="0">
              <a:solidFill>
                <a:schemeClr val="bg1"/>
              </a:solidFill>
              <a:latin typeface="+mn-ea"/>
            </a:endParaRPr>
          </a:p>
        </p:txBody>
      </p:sp>
      <p:sp>
        <p:nvSpPr>
          <p:cNvPr id="17" name="矩形: 圆角 16">
            <a:extLst>
              <a:ext uri="{FF2B5EF4-FFF2-40B4-BE49-F238E27FC236}">
                <a16:creationId xmlns:a16="http://schemas.microsoft.com/office/drawing/2014/main" id="{5955F99C-323C-DAD4-159D-22ECAD7A9095}"/>
              </a:ext>
            </a:extLst>
          </p:cNvPr>
          <p:cNvSpPr/>
          <p:nvPr/>
        </p:nvSpPr>
        <p:spPr>
          <a:xfrm>
            <a:off x="7449250" y="3087887"/>
            <a:ext cx="2372810" cy="609202"/>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文本框 407">
            <a:extLst>
              <a:ext uri="{FF2B5EF4-FFF2-40B4-BE49-F238E27FC236}">
                <a16:creationId xmlns:a16="http://schemas.microsoft.com/office/drawing/2014/main" id="{56C12F27-C4F9-78C0-6111-079E031DD230}"/>
              </a:ext>
            </a:extLst>
          </p:cNvPr>
          <p:cNvSpPr txBox="1"/>
          <p:nvPr/>
        </p:nvSpPr>
        <p:spPr>
          <a:xfrm>
            <a:off x="7780897" y="3130878"/>
            <a:ext cx="1709516" cy="523220"/>
          </a:xfrm>
          <a:prstGeom prst="rect">
            <a:avLst/>
          </a:prstGeom>
          <a:noFill/>
        </p:spPr>
        <p:txBody>
          <a:bodyPr wrap="square" rtlCol="0">
            <a:noAutofit/>
          </a:bodyPr>
          <a:lstStyle>
            <a:defPPr>
              <a:defRPr lang="zh-CN"/>
            </a:defPPr>
            <a:lvl1pPr>
              <a:defRPr sz="2400">
                <a:solidFill>
                  <a:schemeClr val="bg1"/>
                </a:solidFill>
                <a:latin typeface="思源黑体 CN Medium" panose="020B0600000000000000" pitchFamily="34" charset="-122"/>
                <a:ea typeface="思源黑体 CN Medium" panose="020B0600000000000000" pitchFamily="34" charset="-122"/>
              </a:defRPr>
            </a:lvl1pPr>
          </a:lstStyle>
          <a:p>
            <a:pPr algn="ctr"/>
            <a:r>
              <a:rPr lang="zh-CN" altLang="en-US" sz="2800" dirty="0">
                <a:latin typeface="优设标题黑" panose="00000500000000000000" pitchFamily="2" charset="-122"/>
                <a:ea typeface="优设标题黑" panose="00000500000000000000" pitchFamily="2" charset="-122"/>
              </a:rPr>
              <a:t>推广方案</a:t>
            </a:r>
          </a:p>
        </p:txBody>
      </p:sp>
      <p:sp>
        <p:nvSpPr>
          <p:cNvPr id="19" name="文本框 18">
            <a:extLst>
              <a:ext uri="{FF2B5EF4-FFF2-40B4-BE49-F238E27FC236}">
                <a16:creationId xmlns:a16="http://schemas.microsoft.com/office/drawing/2014/main" id="{7AB3E2F7-B47A-D66F-BC9D-A7E280AEDD8B}"/>
              </a:ext>
            </a:extLst>
          </p:cNvPr>
          <p:cNvSpPr txBox="1"/>
          <p:nvPr/>
        </p:nvSpPr>
        <p:spPr>
          <a:xfrm>
            <a:off x="6849659" y="3888978"/>
            <a:ext cx="3571992" cy="909864"/>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20" name="文本框 19">
            <a:extLst>
              <a:ext uri="{FF2B5EF4-FFF2-40B4-BE49-F238E27FC236}">
                <a16:creationId xmlns:a16="http://schemas.microsoft.com/office/drawing/2014/main" id="{2FB1FBD2-72B0-145D-8004-03435963814C}"/>
              </a:ext>
            </a:extLst>
          </p:cNvPr>
          <p:cNvSpPr txBox="1"/>
          <p:nvPr/>
        </p:nvSpPr>
        <p:spPr>
          <a:xfrm>
            <a:off x="6849659" y="4990732"/>
            <a:ext cx="3571992"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请输入您的文字描述请输入您的文字描述请输入您的文字描述请输入您的文字描述</a:t>
            </a:r>
            <a:endParaRPr lang="zh-CN" altLang="en-US" sz="1400" dirty="0">
              <a:solidFill>
                <a:schemeClr val="bg1"/>
              </a:solidFill>
              <a:latin typeface="+mn-ea"/>
            </a:endParaRPr>
          </a:p>
        </p:txBody>
      </p:sp>
    </p:spTree>
    <p:extLst>
      <p:ext uri="{BB962C8B-B14F-4D97-AF65-F5344CB8AC3E}">
        <p14:creationId xmlns:p14="http://schemas.microsoft.com/office/powerpoint/2010/main" val="281253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文本框 76">
            <a:extLst>
              <a:ext uri="{FF2B5EF4-FFF2-40B4-BE49-F238E27FC236}">
                <a16:creationId xmlns:a16="http://schemas.microsoft.com/office/drawing/2014/main" id="{86E6814A-316E-8956-FD28-6A439FFEE3CB}"/>
              </a:ext>
            </a:extLst>
          </p:cNvPr>
          <p:cNvSpPr txBox="1"/>
          <p:nvPr/>
        </p:nvSpPr>
        <p:spPr>
          <a:xfrm>
            <a:off x="1095471" y="2966301"/>
            <a:ext cx="1885461" cy="1200329"/>
          </a:xfrm>
          <a:prstGeom prst="rect">
            <a:avLst/>
          </a:prstGeom>
          <a:noFill/>
        </p:spPr>
        <p:txBody>
          <a:bodyPr wrap="square" rtlCol="0">
            <a:noAutofit/>
          </a:bodyPr>
          <a:lstStyle/>
          <a:p>
            <a:pPr algn="ctr"/>
            <a:r>
              <a:rPr lang="en-US" altLang="zh-CN" sz="7200" dirty="0">
                <a:ln w="6350">
                  <a:noFill/>
                </a:ln>
                <a:solidFill>
                  <a:schemeClr val="accent1"/>
                </a:solidFill>
                <a:latin typeface="优设标题黑" panose="00000500000000000000" pitchFamily="2" charset="-122"/>
                <a:ea typeface="优设标题黑" panose="00000500000000000000" pitchFamily="2" charset="-122"/>
              </a:rPr>
              <a:t>01</a:t>
            </a:r>
            <a:endParaRPr lang="zh-CN" altLang="en-US" sz="7200" dirty="0">
              <a:ln w="6350">
                <a:noFill/>
              </a:ln>
              <a:solidFill>
                <a:schemeClr val="accent1"/>
              </a:solidFill>
              <a:latin typeface="优设标题黑" panose="00000500000000000000" pitchFamily="2" charset="-122"/>
              <a:ea typeface="优设标题黑" panose="00000500000000000000" pitchFamily="2" charset="-122"/>
            </a:endParaRPr>
          </a:p>
        </p:txBody>
      </p:sp>
      <p:cxnSp>
        <p:nvCxnSpPr>
          <p:cNvPr id="78" name="直接连接符 77">
            <a:extLst>
              <a:ext uri="{FF2B5EF4-FFF2-40B4-BE49-F238E27FC236}">
                <a16:creationId xmlns:a16="http://schemas.microsoft.com/office/drawing/2014/main" id="{7671370D-426A-F67E-994F-9E3A8AE39046}"/>
              </a:ext>
            </a:extLst>
          </p:cNvPr>
          <p:cNvCxnSpPr>
            <a:cxnSpLocks/>
          </p:cNvCxnSpPr>
          <p:nvPr/>
        </p:nvCxnSpPr>
        <p:spPr>
          <a:xfrm flipH="1">
            <a:off x="2691565" y="3217762"/>
            <a:ext cx="300942" cy="9393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2E6FB6F1-AF30-90D1-70FD-08FE79805396}"/>
              </a:ext>
            </a:extLst>
          </p:cNvPr>
          <p:cNvSpPr txBox="1"/>
          <p:nvPr/>
        </p:nvSpPr>
        <p:spPr>
          <a:xfrm>
            <a:off x="2865186" y="3488010"/>
            <a:ext cx="2302040" cy="646331"/>
          </a:xfrm>
          <a:prstGeom prst="rect">
            <a:avLst/>
          </a:prstGeom>
          <a:noFill/>
        </p:spPr>
        <p:txBody>
          <a:bodyPr wrap="square" rtlCol="0">
            <a:noAutofit/>
          </a:bodyPr>
          <a:lstStyle/>
          <a:p>
            <a:r>
              <a:rPr lang="zh-CN" altLang="en-US" sz="3600" i="1" spc="100" dirty="0">
                <a:solidFill>
                  <a:schemeClr val="bg1"/>
                </a:solidFill>
                <a:latin typeface="+mj-ea"/>
                <a:ea typeface="+mj-ea"/>
              </a:rPr>
              <a:t>运动介绍</a:t>
            </a:r>
          </a:p>
        </p:txBody>
      </p:sp>
      <p:sp>
        <p:nvSpPr>
          <p:cNvPr id="80" name="文本框 79">
            <a:extLst>
              <a:ext uri="{FF2B5EF4-FFF2-40B4-BE49-F238E27FC236}">
                <a16:creationId xmlns:a16="http://schemas.microsoft.com/office/drawing/2014/main" id="{FD1B8984-B479-9007-040C-F9A9BFFD42C2}"/>
              </a:ext>
            </a:extLst>
          </p:cNvPr>
          <p:cNvSpPr txBox="1"/>
          <p:nvPr/>
        </p:nvSpPr>
        <p:spPr>
          <a:xfrm>
            <a:off x="2865186" y="4004847"/>
            <a:ext cx="2302040" cy="276999"/>
          </a:xfrm>
          <a:prstGeom prst="rect">
            <a:avLst/>
          </a:prstGeom>
          <a:noFill/>
        </p:spPr>
        <p:txBody>
          <a:bodyPr wrap="none" rtlCol="0">
            <a:noAutofit/>
          </a:bodyPr>
          <a:lstStyle/>
          <a:p>
            <a:r>
              <a:rPr lang="en-US" altLang="zh-CN" sz="1200" i="1" spc="300" dirty="0">
                <a:solidFill>
                  <a:schemeClr val="bg1"/>
                </a:solidFill>
                <a:latin typeface="+mn-ea"/>
              </a:rPr>
              <a:t>Sports Introduction</a:t>
            </a:r>
            <a:endParaRPr lang="zh-CN" altLang="en-US" sz="1200" i="1" spc="300" dirty="0">
              <a:solidFill>
                <a:schemeClr val="bg1"/>
              </a:solidFill>
              <a:latin typeface="+mn-ea"/>
            </a:endParaRPr>
          </a:p>
        </p:txBody>
      </p:sp>
      <p:sp>
        <p:nvSpPr>
          <p:cNvPr id="81" name="文本框 80">
            <a:extLst>
              <a:ext uri="{FF2B5EF4-FFF2-40B4-BE49-F238E27FC236}">
                <a16:creationId xmlns:a16="http://schemas.microsoft.com/office/drawing/2014/main" id="{3A622EBF-9D79-47ED-5277-8D9E7059889B}"/>
              </a:ext>
            </a:extLst>
          </p:cNvPr>
          <p:cNvSpPr txBox="1"/>
          <p:nvPr/>
        </p:nvSpPr>
        <p:spPr>
          <a:xfrm>
            <a:off x="6489274" y="2966301"/>
            <a:ext cx="1885461" cy="1200329"/>
          </a:xfrm>
          <a:prstGeom prst="rect">
            <a:avLst/>
          </a:prstGeom>
          <a:noFill/>
        </p:spPr>
        <p:txBody>
          <a:bodyPr wrap="square" rtlCol="0">
            <a:noAutofit/>
          </a:bodyPr>
          <a:lstStyle/>
          <a:p>
            <a:pPr algn="ctr"/>
            <a:r>
              <a:rPr lang="en-US" altLang="zh-CN" sz="7200" dirty="0">
                <a:ln w="6350">
                  <a:noFill/>
                </a:ln>
                <a:solidFill>
                  <a:schemeClr val="accent1"/>
                </a:solidFill>
                <a:latin typeface="优设标题黑" panose="00000500000000000000" pitchFamily="2" charset="-122"/>
                <a:ea typeface="优设标题黑" panose="00000500000000000000" pitchFamily="2" charset="-122"/>
              </a:rPr>
              <a:t>02</a:t>
            </a:r>
            <a:endParaRPr lang="zh-CN" altLang="en-US" sz="7200" dirty="0">
              <a:ln w="6350">
                <a:noFill/>
              </a:ln>
              <a:solidFill>
                <a:schemeClr val="accent1"/>
              </a:solidFill>
              <a:latin typeface="优设标题黑" panose="00000500000000000000" pitchFamily="2" charset="-122"/>
              <a:ea typeface="优设标题黑" panose="00000500000000000000" pitchFamily="2" charset="-122"/>
            </a:endParaRPr>
          </a:p>
        </p:txBody>
      </p:sp>
      <p:cxnSp>
        <p:nvCxnSpPr>
          <p:cNvPr id="82" name="直接连接符 81">
            <a:extLst>
              <a:ext uri="{FF2B5EF4-FFF2-40B4-BE49-F238E27FC236}">
                <a16:creationId xmlns:a16="http://schemas.microsoft.com/office/drawing/2014/main" id="{AA7D4E8E-A853-6E6B-5492-654B9DE01E65}"/>
              </a:ext>
            </a:extLst>
          </p:cNvPr>
          <p:cNvCxnSpPr>
            <a:cxnSpLocks/>
          </p:cNvCxnSpPr>
          <p:nvPr/>
        </p:nvCxnSpPr>
        <p:spPr>
          <a:xfrm flipH="1">
            <a:off x="8085368" y="3217762"/>
            <a:ext cx="300942" cy="9393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3BF18282-B2E0-3A2D-8F8A-BF359C408BCB}"/>
              </a:ext>
            </a:extLst>
          </p:cNvPr>
          <p:cNvSpPr txBox="1"/>
          <p:nvPr/>
        </p:nvSpPr>
        <p:spPr>
          <a:xfrm>
            <a:off x="8258989" y="3488010"/>
            <a:ext cx="2725386" cy="646331"/>
          </a:xfrm>
          <a:prstGeom prst="rect">
            <a:avLst/>
          </a:prstGeom>
          <a:noFill/>
        </p:spPr>
        <p:txBody>
          <a:bodyPr wrap="square" rtlCol="0">
            <a:noAutofit/>
          </a:bodyPr>
          <a:lstStyle/>
          <a:p>
            <a:r>
              <a:rPr lang="zh-CN" altLang="en-US" sz="3600" i="1" spc="100" dirty="0">
                <a:solidFill>
                  <a:schemeClr val="bg1"/>
                </a:solidFill>
                <a:latin typeface="+mj-ea"/>
                <a:ea typeface="+mj-ea"/>
              </a:rPr>
              <a:t>运动发展</a:t>
            </a:r>
          </a:p>
        </p:txBody>
      </p:sp>
      <p:sp>
        <p:nvSpPr>
          <p:cNvPr id="84" name="文本框 83">
            <a:extLst>
              <a:ext uri="{FF2B5EF4-FFF2-40B4-BE49-F238E27FC236}">
                <a16:creationId xmlns:a16="http://schemas.microsoft.com/office/drawing/2014/main" id="{530C09BF-E700-053A-D353-6525F6A8EA2A}"/>
              </a:ext>
            </a:extLst>
          </p:cNvPr>
          <p:cNvSpPr txBox="1"/>
          <p:nvPr/>
        </p:nvSpPr>
        <p:spPr>
          <a:xfrm>
            <a:off x="8212244" y="4004847"/>
            <a:ext cx="2348785" cy="276999"/>
          </a:xfrm>
          <a:prstGeom prst="rect">
            <a:avLst/>
          </a:prstGeom>
          <a:noFill/>
        </p:spPr>
        <p:txBody>
          <a:bodyPr wrap="none" rtlCol="0">
            <a:noAutofit/>
          </a:bodyPr>
          <a:lstStyle/>
          <a:p>
            <a:pPr algn="r"/>
            <a:r>
              <a:rPr lang="en-US" altLang="zh-CN" sz="1200" i="1" spc="300" dirty="0">
                <a:solidFill>
                  <a:schemeClr val="bg1"/>
                </a:solidFill>
                <a:latin typeface="+mn-ea"/>
              </a:rPr>
              <a:t>Sports Development</a:t>
            </a:r>
            <a:endParaRPr lang="zh-CN" altLang="en-US" sz="1200" i="1" spc="300" dirty="0">
              <a:solidFill>
                <a:schemeClr val="bg1"/>
              </a:solidFill>
              <a:latin typeface="+mn-ea"/>
            </a:endParaRPr>
          </a:p>
        </p:txBody>
      </p:sp>
      <p:sp>
        <p:nvSpPr>
          <p:cNvPr id="85" name="文本框 84">
            <a:extLst>
              <a:ext uri="{FF2B5EF4-FFF2-40B4-BE49-F238E27FC236}">
                <a16:creationId xmlns:a16="http://schemas.microsoft.com/office/drawing/2014/main" id="{A7B6DACD-6C1E-8E65-68BA-85178ADF53A8}"/>
              </a:ext>
            </a:extLst>
          </p:cNvPr>
          <p:cNvSpPr txBox="1"/>
          <p:nvPr/>
        </p:nvSpPr>
        <p:spPr>
          <a:xfrm>
            <a:off x="1095471" y="4760377"/>
            <a:ext cx="1885461" cy="1200329"/>
          </a:xfrm>
          <a:prstGeom prst="rect">
            <a:avLst/>
          </a:prstGeom>
          <a:noFill/>
        </p:spPr>
        <p:txBody>
          <a:bodyPr wrap="square" rtlCol="0">
            <a:noAutofit/>
          </a:bodyPr>
          <a:lstStyle/>
          <a:p>
            <a:pPr algn="ctr"/>
            <a:r>
              <a:rPr lang="en-US" altLang="zh-CN" sz="7200" dirty="0">
                <a:ln w="6350">
                  <a:noFill/>
                </a:ln>
                <a:solidFill>
                  <a:schemeClr val="accent1"/>
                </a:solidFill>
                <a:latin typeface="优设标题黑" panose="00000500000000000000" pitchFamily="2" charset="-122"/>
                <a:ea typeface="优设标题黑" panose="00000500000000000000" pitchFamily="2" charset="-122"/>
              </a:rPr>
              <a:t>03</a:t>
            </a:r>
            <a:endParaRPr lang="zh-CN" altLang="en-US" sz="7200" dirty="0">
              <a:ln w="6350">
                <a:noFill/>
              </a:ln>
              <a:solidFill>
                <a:schemeClr val="accent1"/>
              </a:solidFill>
              <a:latin typeface="优设标题黑" panose="00000500000000000000" pitchFamily="2" charset="-122"/>
              <a:ea typeface="优设标题黑" panose="00000500000000000000" pitchFamily="2" charset="-122"/>
            </a:endParaRPr>
          </a:p>
        </p:txBody>
      </p:sp>
      <p:cxnSp>
        <p:nvCxnSpPr>
          <p:cNvPr id="86" name="直接连接符 85">
            <a:extLst>
              <a:ext uri="{FF2B5EF4-FFF2-40B4-BE49-F238E27FC236}">
                <a16:creationId xmlns:a16="http://schemas.microsoft.com/office/drawing/2014/main" id="{D8C515E1-BBFF-22D3-5D94-DB2B03EE61EA}"/>
              </a:ext>
            </a:extLst>
          </p:cNvPr>
          <p:cNvCxnSpPr>
            <a:cxnSpLocks/>
          </p:cNvCxnSpPr>
          <p:nvPr/>
        </p:nvCxnSpPr>
        <p:spPr>
          <a:xfrm flipH="1">
            <a:off x="2691565" y="5011838"/>
            <a:ext cx="300942" cy="9393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41D61350-6C65-3594-14B2-8BA97704B8B1}"/>
              </a:ext>
            </a:extLst>
          </p:cNvPr>
          <p:cNvSpPr txBox="1"/>
          <p:nvPr/>
        </p:nvSpPr>
        <p:spPr>
          <a:xfrm>
            <a:off x="2865186" y="5282086"/>
            <a:ext cx="2302040" cy="646331"/>
          </a:xfrm>
          <a:prstGeom prst="rect">
            <a:avLst/>
          </a:prstGeom>
          <a:noFill/>
        </p:spPr>
        <p:txBody>
          <a:bodyPr wrap="square" rtlCol="0">
            <a:noAutofit/>
          </a:bodyPr>
          <a:lstStyle/>
          <a:p>
            <a:r>
              <a:rPr lang="zh-CN" altLang="en-US" sz="3600" i="1" spc="100" dirty="0">
                <a:solidFill>
                  <a:schemeClr val="bg1"/>
                </a:solidFill>
                <a:latin typeface="+mj-ea"/>
                <a:ea typeface="+mj-ea"/>
              </a:rPr>
              <a:t>项目拓展</a:t>
            </a:r>
          </a:p>
        </p:txBody>
      </p:sp>
      <p:sp>
        <p:nvSpPr>
          <p:cNvPr id="88" name="文本框 87">
            <a:extLst>
              <a:ext uri="{FF2B5EF4-FFF2-40B4-BE49-F238E27FC236}">
                <a16:creationId xmlns:a16="http://schemas.microsoft.com/office/drawing/2014/main" id="{A4E7791E-9DFE-DCB7-67E1-4A457EFFD9C4}"/>
              </a:ext>
            </a:extLst>
          </p:cNvPr>
          <p:cNvSpPr txBox="1"/>
          <p:nvPr/>
        </p:nvSpPr>
        <p:spPr>
          <a:xfrm>
            <a:off x="2865186" y="5798923"/>
            <a:ext cx="2428870" cy="276999"/>
          </a:xfrm>
          <a:prstGeom prst="rect">
            <a:avLst/>
          </a:prstGeom>
          <a:noFill/>
        </p:spPr>
        <p:txBody>
          <a:bodyPr wrap="none" rtlCol="0">
            <a:noAutofit/>
          </a:bodyPr>
          <a:lstStyle/>
          <a:p>
            <a:r>
              <a:rPr lang="en-US" altLang="zh-CN" sz="1200" i="1" spc="300" dirty="0">
                <a:solidFill>
                  <a:schemeClr val="bg1"/>
                </a:solidFill>
                <a:latin typeface="+mn-ea"/>
              </a:rPr>
              <a:t>Project Development</a:t>
            </a:r>
            <a:endParaRPr lang="zh-CN" altLang="en-US" sz="1200" i="1" spc="300" dirty="0">
              <a:solidFill>
                <a:schemeClr val="bg1"/>
              </a:solidFill>
              <a:latin typeface="+mn-ea"/>
            </a:endParaRPr>
          </a:p>
        </p:txBody>
      </p:sp>
      <p:sp>
        <p:nvSpPr>
          <p:cNvPr id="89" name="文本框 88">
            <a:extLst>
              <a:ext uri="{FF2B5EF4-FFF2-40B4-BE49-F238E27FC236}">
                <a16:creationId xmlns:a16="http://schemas.microsoft.com/office/drawing/2014/main" id="{61B57251-D826-FAFA-C04E-7429F513A13C}"/>
              </a:ext>
            </a:extLst>
          </p:cNvPr>
          <p:cNvSpPr txBox="1"/>
          <p:nvPr/>
        </p:nvSpPr>
        <p:spPr>
          <a:xfrm>
            <a:off x="6489274" y="4760377"/>
            <a:ext cx="1885461" cy="1200329"/>
          </a:xfrm>
          <a:prstGeom prst="rect">
            <a:avLst/>
          </a:prstGeom>
          <a:noFill/>
        </p:spPr>
        <p:txBody>
          <a:bodyPr wrap="square" rtlCol="0">
            <a:noAutofit/>
          </a:bodyPr>
          <a:lstStyle/>
          <a:p>
            <a:pPr algn="ctr"/>
            <a:r>
              <a:rPr lang="en-US" altLang="zh-CN" sz="7200" dirty="0">
                <a:ln w="6350">
                  <a:noFill/>
                </a:ln>
                <a:solidFill>
                  <a:schemeClr val="accent1"/>
                </a:solidFill>
                <a:latin typeface="优设标题黑" panose="00000500000000000000" pitchFamily="2" charset="-122"/>
                <a:ea typeface="优设标题黑" panose="00000500000000000000" pitchFamily="2" charset="-122"/>
              </a:rPr>
              <a:t>04</a:t>
            </a:r>
            <a:endParaRPr lang="zh-CN" altLang="en-US" sz="7200" dirty="0">
              <a:ln w="6350">
                <a:noFill/>
              </a:ln>
              <a:solidFill>
                <a:schemeClr val="accent1"/>
              </a:solidFill>
              <a:latin typeface="优设标题黑" panose="00000500000000000000" pitchFamily="2" charset="-122"/>
              <a:ea typeface="优设标题黑" panose="00000500000000000000" pitchFamily="2" charset="-122"/>
            </a:endParaRPr>
          </a:p>
        </p:txBody>
      </p:sp>
      <p:cxnSp>
        <p:nvCxnSpPr>
          <p:cNvPr id="90" name="直接连接符 89">
            <a:extLst>
              <a:ext uri="{FF2B5EF4-FFF2-40B4-BE49-F238E27FC236}">
                <a16:creationId xmlns:a16="http://schemas.microsoft.com/office/drawing/2014/main" id="{8685BD72-54AB-8090-29E8-25E7B0FB3B04}"/>
              </a:ext>
            </a:extLst>
          </p:cNvPr>
          <p:cNvCxnSpPr>
            <a:cxnSpLocks/>
          </p:cNvCxnSpPr>
          <p:nvPr/>
        </p:nvCxnSpPr>
        <p:spPr>
          <a:xfrm flipH="1">
            <a:off x="8085368" y="5011838"/>
            <a:ext cx="300942" cy="93930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1" name="文本框 90">
            <a:extLst>
              <a:ext uri="{FF2B5EF4-FFF2-40B4-BE49-F238E27FC236}">
                <a16:creationId xmlns:a16="http://schemas.microsoft.com/office/drawing/2014/main" id="{76F604DC-6C5D-C8F8-F348-5CFC2DA69997}"/>
              </a:ext>
            </a:extLst>
          </p:cNvPr>
          <p:cNvSpPr txBox="1"/>
          <p:nvPr/>
        </p:nvSpPr>
        <p:spPr>
          <a:xfrm>
            <a:off x="8258988" y="5282086"/>
            <a:ext cx="2348785" cy="646331"/>
          </a:xfrm>
          <a:prstGeom prst="rect">
            <a:avLst/>
          </a:prstGeom>
          <a:noFill/>
        </p:spPr>
        <p:txBody>
          <a:bodyPr wrap="square" rtlCol="0">
            <a:noAutofit/>
          </a:bodyPr>
          <a:lstStyle/>
          <a:p>
            <a:r>
              <a:rPr lang="zh-CN" altLang="en-US" sz="3600" i="1" spc="100" dirty="0">
                <a:solidFill>
                  <a:schemeClr val="bg1"/>
                </a:solidFill>
                <a:latin typeface="+mj-ea"/>
                <a:ea typeface="+mj-ea"/>
              </a:rPr>
              <a:t>推广方案</a:t>
            </a:r>
            <a:endParaRPr lang="en-US" altLang="zh-CN" sz="3600" i="1" spc="100" dirty="0">
              <a:solidFill>
                <a:schemeClr val="bg1"/>
              </a:solidFill>
              <a:latin typeface="+mj-ea"/>
              <a:ea typeface="+mj-ea"/>
            </a:endParaRPr>
          </a:p>
        </p:txBody>
      </p:sp>
      <p:sp>
        <p:nvSpPr>
          <p:cNvPr id="92" name="文本框 91">
            <a:extLst>
              <a:ext uri="{FF2B5EF4-FFF2-40B4-BE49-F238E27FC236}">
                <a16:creationId xmlns:a16="http://schemas.microsoft.com/office/drawing/2014/main" id="{51F6FCA2-8998-9D6B-00FC-8AE80DE421C5}"/>
              </a:ext>
            </a:extLst>
          </p:cNvPr>
          <p:cNvSpPr txBox="1"/>
          <p:nvPr/>
        </p:nvSpPr>
        <p:spPr>
          <a:xfrm>
            <a:off x="8258989" y="5798923"/>
            <a:ext cx="2302040" cy="276999"/>
          </a:xfrm>
          <a:prstGeom prst="rect">
            <a:avLst/>
          </a:prstGeom>
          <a:noFill/>
        </p:spPr>
        <p:txBody>
          <a:bodyPr wrap="none" rtlCol="0">
            <a:noAutofit/>
          </a:bodyPr>
          <a:lstStyle/>
          <a:p>
            <a:pPr algn="r"/>
            <a:r>
              <a:rPr lang="en-US" altLang="zh-CN" sz="1200" i="1" spc="300" dirty="0">
                <a:solidFill>
                  <a:schemeClr val="bg1"/>
                </a:solidFill>
                <a:latin typeface="+mn-ea"/>
              </a:rPr>
              <a:t>Promotion Program</a:t>
            </a:r>
            <a:endParaRPr lang="zh-CN" altLang="en-US" sz="1200" i="1" spc="300" dirty="0">
              <a:solidFill>
                <a:schemeClr val="bg1"/>
              </a:solidFill>
              <a:latin typeface="+mn-ea"/>
            </a:endParaRPr>
          </a:p>
        </p:txBody>
      </p:sp>
      <p:sp>
        <p:nvSpPr>
          <p:cNvPr id="93" name="任意多边形: 形状 92">
            <a:extLst>
              <a:ext uri="{FF2B5EF4-FFF2-40B4-BE49-F238E27FC236}">
                <a16:creationId xmlns:a16="http://schemas.microsoft.com/office/drawing/2014/main" id="{1A17364D-7CA4-A826-D2A3-996283DA05D3}"/>
              </a:ext>
            </a:extLst>
          </p:cNvPr>
          <p:cNvSpPr/>
          <p:nvPr/>
        </p:nvSpPr>
        <p:spPr>
          <a:xfrm>
            <a:off x="434438" y="6204032"/>
            <a:ext cx="1307938" cy="653969"/>
          </a:xfrm>
          <a:custGeom>
            <a:avLst/>
            <a:gdLst>
              <a:gd name="connsiteX0" fmla="*/ 653969 w 1307938"/>
              <a:gd name="connsiteY0" fmla="*/ 0 h 653969"/>
              <a:gd name="connsiteX1" fmla="*/ 1307938 w 1307938"/>
              <a:gd name="connsiteY1" fmla="*/ 653969 h 653969"/>
              <a:gd name="connsiteX2" fmla="*/ 0 w 1307938"/>
              <a:gd name="connsiteY2" fmla="*/ 653969 h 653969"/>
              <a:gd name="connsiteX3" fmla="*/ 653969 w 1307938"/>
              <a:gd name="connsiteY3" fmla="*/ 0 h 653969"/>
            </a:gdLst>
            <a:ahLst/>
            <a:cxnLst>
              <a:cxn ang="0">
                <a:pos x="connsiteX0" y="connsiteY0"/>
              </a:cxn>
              <a:cxn ang="0">
                <a:pos x="connsiteX1" y="connsiteY1"/>
              </a:cxn>
              <a:cxn ang="0">
                <a:pos x="connsiteX2" y="connsiteY2"/>
              </a:cxn>
              <a:cxn ang="0">
                <a:pos x="connsiteX3" y="connsiteY3"/>
              </a:cxn>
            </a:cxnLst>
            <a:rect l="l" t="t" r="r" b="b"/>
            <a:pathLst>
              <a:path w="1307938" h="653969">
                <a:moveTo>
                  <a:pt x="653969" y="0"/>
                </a:moveTo>
                <a:cubicBezTo>
                  <a:pt x="1015146" y="0"/>
                  <a:pt x="1307938" y="292792"/>
                  <a:pt x="1307938" y="653969"/>
                </a:cubicBezTo>
                <a:lnTo>
                  <a:pt x="0" y="653969"/>
                </a:lnTo>
                <a:cubicBezTo>
                  <a:pt x="0" y="292792"/>
                  <a:pt x="292792" y="0"/>
                  <a:pt x="653969" y="0"/>
                </a:cubicBezTo>
                <a:close/>
              </a:path>
            </a:pathLst>
          </a:custGeom>
          <a:gradFill flip="none" rotWithShape="1">
            <a:gsLst>
              <a:gs pos="0">
                <a:schemeClr val="accent1">
                  <a:alpha val="2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ndParaRPr>
          </a:p>
        </p:txBody>
      </p:sp>
      <p:sp>
        <p:nvSpPr>
          <p:cNvPr id="95" name="矩形 94">
            <a:extLst>
              <a:ext uri="{FF2B5EF4-FFF2-40B4-BE49-F238E27FC236}">
                <a16:creationId xmlns:a16="http://schemas.microsoft.com/office/drawing/2014/main" id="{9239BE0B-A38E-9230-90C1-855E4B282D7B}"/>
              </a:ext>
            </a:extLst>
          </p:cNvPr>
          <p:cNvSpPr/>
          <p:nvPr/>
        </p:nvSpPr>
        <p:spPr>
          <a:xfrm>
            <a:off x="515938" y="549275"/>
            <a:ext cx="11160125" cy="1965325"/>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ctr"/>
          </a:blipFill>
          <a:ln w="38100">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6" name="椭圆 95">
            <a:extLst>
              <a:ext uri="{FF2B5EF4-FFF2-40B4-BE49-F238E27FC236}">
                <a16:creationId xmlns:a16="http://schemas.microsoft.com/office/drawing/2014/main" id="{C97C4A40-1B54-14E1-A892-B833897692A3}"/>
              </a:ext>
            </a:extLst>
          </p:cNvPr>
          <p:cNvSpPr/>
          <p:nvPr/>
        </p:nvSpPr>
        <p:spPr>
          <a:xfrm>
            <a:off x="10623820" y="2845683"/>
            <a:ext cx="555026" cy="555026"/>
          </a:xfrm>
          <a:prstGeom prst="ellipse">
            <a:avLst/>
          </a:prstGeom>
          <a:gradFill flip="none" rotWithShape="1">
            <a:gsLst>
              <a:gs pos="0">
                <a:schemeClr val="accent1">
                  <a:alpha val="2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7" name="矩形 96">
            <a:extLst>
              <a:ext uri="{FF2B5EF4-FFF2-40B4-BE49-F238E27FC236}">
                <a16:creationId xmlns:a16="http://schemas.microsoft.com/office/drawing/2014/main" id="{E291F002-FE81-AC39-DE7D-1017EC0E40C3}"/>
              </a:ext>
            </a:extLst>
          </p:cNvPr>
          <p:cNvSpPr/>
          <p:nvPr/>
        </p:nvSpPr>
        <p:spPr>
          <a:xfrm>
            <a:off x="515938" y="549275"/>
            <a:ext cx="11160125" cy="1965325"/>
          </a:xfrm>
          <a:prstGeom prst="rect">
            <a:avLst/>
          </a:prstGeom>
          <a:gradFill flip="none" rotWithShape="1">
            <a:gsLst>
              <a:gs pos="0">
                <a:schemeClr val="tx1"/>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98" name="文本框 97">
            <a:extLst>
              <a:ext uri="{FF2B5EF4-FFF2-40B4-BE49-F238E27FC236}">
                <a16:creationId xmlns:a16="http://schemas.microsoft.com/office/drawing/2014/main" id="{A5282C27-D393-ED5C-2734-47B497EBB8B6}"/>
              </a:ext>
            </a:extLst>
          </p:cNvPr>
          <p:cNvSpPr txBox="1"/>
          <p:nvPr/>
        </p:nvSpPr>
        <p:spPr>
          <a:xfrm>
            <a:off x="811440" y="808662"/>
            <a:ext cx="2614666" cy="1446550"/>
          </a:xfrm>
          <a:prstGeom prst="rect">
            <a:avLst/>
          </a:prstGeom>
          <a:noFill/>
        </p:spPr>
        <p:txBody>
          <a:bodyPr wrap="square" rtlCol="0">
            <a:noAutofit/>
          </a:bodyPr>
          <a:lstStyle/>
          <a:p>
            <a:r>
              <a:rPr lang="zh-CN" altLang="en-US" sz="8800" dirty="0">
                <a:solidFill>
                  <a:schemeClr val="bg1"/>
                </a:solidFill>
                <a:latin typeface="优设标题黑" panose="00000500000000000000" pitchFamily="2" charset="-122"/>
                <a:ea typeface="优设标题黑" panose="00000500000000000000" pitchFamily="2" charset="-122"/>
              </a:rPr>
              <a:t>目录</a:t>
            </a:r>
          </a:p>
        </p:txBody>
      </p:sp>
    </p:spTree>
    <p:extLst>
      <p:ext uri="{BB962C8B-B14F-4D97-AF65-F5344CB8AC3E}">
        <p14:creationId xmlns:p14="http://schemas.microsoft.com/office/powerpoint/2010/main" val="412129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平行四边形 56">
            <a:extLst>
              <a:ext uri="{FF2B5EF4-FFF2-40B4-BE49-F238E27FC236}">
                <a16:creationId xmlns:a16="http://schemas.microsoft.com/office/drawing/2014/main" id="{96927966-0217-9E29-CF6E-C304CC58EDD3}"/>
              </a:ext>
            </a:extLst>
          </p:cNvPr>
          <p:cNvSpPr/>
          <p:nvPr/>
        </p:nvSpPr>
        <p:spPr>
          <a:xfrm>
            <a:off x="5588000" y="2246625"/>
            <a:ext cx="2682240" cy="172720"/>
          </a:xfrm>
          <a:prstGeom prst="parallelogram">
            <a:avLst/>
          </a:prstGeom>
          <a:gradFill flip="none" rotWithShape="1">
            <a:gsLst>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58" name="矩形: 圆角 57">
            <a:extLst>
              <a:ext uri="{FF2B5EF4-FFF2-40B4-BE49-F238E27FC236}">
                <a16:creationId xmlns:a16="http://schemas.microsoft.com/office/drawing/2014/main" id="{1BA06884-5855-9886-AFCC-A45F659522CF}"/>
              </a:ext>
            </a:extLst>
          </p:cNvPr>
          <p:cNvSpPr/>
          <p:nvPr/>
        </p:nvSpPr>
        <p:spPr>
          <a:xfrm>
            <a:off x="5642345" y="4581254"/>
            <a:ext cx="2759885" cy="43200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59" name="文本框 58">
            <a:extLst>
              <a:ext uri="{FF2B5EF4-FFF2-40B4-BE49-F238E27FC236}">
                <a16:creationId xmlns:a16="http://schemas.microsoft.com/office/drawing/2014/main" id="{2102E872-FDCB-D637-B4B5-C6C93FA9E9C3}"/>
              </a:ext>
            </a:extLst>
          </p:cNvPr>
          <p:cNvSpPr txBox="1"/>
          <p:nvPr/>
        </p:nvSpPr>
        <p:spPr>
          <a:xfrm>
            <a:off x="5596272" y="4597199"/>
            <a:ext cx="2852031" cy="400110"/>
          </a:xfrm>
          <a:prstGeom prst="rect">
            <a:avLst/>
          </a:prstGeom>
          <a:noFill/>
        </p:spPr>
        <p:txBody>
          <a:bodyPr wrap="square" rtlCol="0">
            <a:noAutofit/>
          </a:bodyPr>
          <a:lstStyle/>
          <a:p>
            <a:pPr algn="ctr"/>
            <a:r>
              <a:rPr lang="zh-CN" altLang="en-US" sz="2000" dirty="0">
                <a:solidFill>
                  <a:schemeClr val="bg1"/>
                </a:solidFill>
                <a:latin typeface="思源黑体 CN Normal" panose="020B0400000000000000" pitchFamily="34" charset="-122"/>
                <a:ea typeface="思源黑体 CN Normal" panose="020B0400000000000000" pitchFamily="34" charset="-122"/>
              </a:rPr>
              <a:t>汇报人：</a:t>
            </a:r>
            <a:r>
              <a:rPr lang="en-US" altLang="zh-CN" sz="2000" dirty="0" err="1">
                <a:solidFill>
                  <a:schemeClr val="bg1"/>
                </a:solidFill>
                <a:latin typeface="思源黑体 CN Normal" panose="020B0400000000000000" pitchFamily="34" charset="-122"/>
                <a:ea typeface="思源黑体 CN Normal" panose="020B0400000000000000" pitchFamily="34" charset="-122"/>
              </a:rPr>
              <a:t>OfficePLUS</a:t>
            </a:r>
            <a:endParaRPr lang="zh-CN" altLang="en-US" sz="2000" dirty="0">
              <a:solidFill>
                <a:schemeClr val="bg1"/>
              </a:solidFill>
              <a:latin typeface="思源黑体 CN Normal" panose="020B0400000000000000" pitchFamily="34" charset="-122"/>
              <a:ea typeface="思源黑体 CN Normal" panose="020B0400000000000000" pitchFamily="34" charset="-122"/>
            </a:endParaRPr>
          </a:p>
        </p:txBody>
      </p:sp>
      <p:sp>
        <p:nvSpPr>
          <p:cNvPr id="60" name="文本框 59">
            <a:extLst>
              <a:ext uri="{FF2B5EF4-FFF2-40B4-BE49-F238E27FC236}">
                <a16:creationId xmlns:a16="http://schemas.microsoft.com/office/drawing/2014/main" id="{3E85FE25-A5CE-3CB6-CB75-73FDB345641B}"/>
              </a:ext>
            </a:extLst>
          </p:cNvPr>
          <p:cNvSpPr txBox="1"/>
          <p:nvPr/>
        </p:nvSpPr>
        <p:spPr>
          <a:xfrm>
            <a:off x="6699442" y="495373"/>
            <a:ext cx="1270606" cy="276999"/>
          </a:xfrm>
          <a:prstGeom prst="rect">
            <a:avLst/>
          </a:prstGeom>
          <a:noFill/>
        </p:spPr>
        <p:txBody>
          <a:bodyPr wrap="square" rtlCol="0">
            <a:noAutofit/>
          </a:bodyPr>
          <a:lstStyle/>
          <a:p>
            <a:pPr algn="ctr"/>
            <a:r>
              <a:rPr lang="zh-CN" altLang="en-US" sz="1200" dirty="0">
                <a:solidFill>
                  <a:schemeClr val="bg1"/>
                </a:solidFill>
                <a:latin typeface="+mn-ea"/>
              </a:rPr>
              <a:t>运动介绍</a:t>
            </a:r>
          </a:p>
        </p:txBody>
      </p:sp>
      <p:sp>
        <p:nvSpPr>
          <p:cNvPr id="61" name="文本框 60">
            <a:extLst>
              <a:ext uri="{FF2B5EF4-FFF2-40B4-BE49-F238E27FC236}">
                <a16:creationId xmlns:a16="http://schemas.microsoft.com/office/drawing/2014/main" id="{22121DAD-A96C-1FC4-E0F8-2BFDF6E2EF56}"/>
              </a:ext>
            </a:extLst>
          </p:cNvPr>
          <p:cNvSpPr txBox="1"/>
          <p:nvPr/>
        </p:nvSpPr>
        <p:spPr>
          <a:xfrm>
            <a:off x="8044989" y="495373"/>
            <a:ext cx="1270606" cy="276999"/>
          </a:xfrm>
          <a:prstGeom prst="rect">
            <a:avLst/>
          </a:prstGeom>
          <a:noFill/>
        </p:spPr>
        <p:txBody>
          <a:bodyPr wrap="square" rtlCol="0">
            <a:noAutofit/>
          </a:bodyPr>
          <a:lstStyle/>
          <a:p>
            <a:pPr algn="ctr"/>
            <a:r>
              <a:rPr lang="zh-CN" altLang="en-US" sz="1200" dirty="0">
                <a:solidFill>
                  <a:schemeClr val="bg1"/>
                </a:solidFill>
                <a:latin typeface="+mn-ea"/>
              </a:rPr>
              <a:t>运动发展</a:t>
            </a:r>
          </a:p>
        </p:txBody>
      </p:sp>
      <p:sp>
        <p:nvSpPr>
          <p:cNvPr id="62" name="文本框 61">
            <a:extLst>
              <a:ext uri="{FF2B5EF4-FFF2-40B4-BE49-F238E27FC236}">
                <a16:creationId xmlns:a16="http://schemas.microsoft.com/office/drawing/2014/main" id="{BB1217FD-43B2-0422-17D3-EBC242B4B5E6}"/>
              </a:ext>
            </a:extLst>
          </p:cNvPr>
          <p:cNvSpPr txBox="1"/>
          <p:nvPr/>
        </p:nvSpPr>
        <p:spPr>
          <a:xfrm>
            <a:off x="9390536" y="495373"/>
            <a:ext cx="1270606" cy="276999"/>
          </a:xfrm>
          <a:prstGeom prst="rect">
            <a:avLst/>
          </a:prstGeom>
          <a:noFill/>
        </p:spPr>
        <p:txBody>
          <a:bodyPr wrap="square" rtlCol="0">
            <a:noAutofit/>
          </a:bodyPr>
          <a:lstStyle/>
          <a:p>
            <a:pPr algn="ctr"/>
            <a:r>
              <a:rPr lang="zh-CN" altLang="en-US" sz="1200" dirty="0">
                <a:solidFill>
                  <a:schemeClr val="bg1"/>
                </a:solidFill>
                <a:latin typeface="+mn-ea"/>
              </a:rPr>
              <a:t>项目拓展</a:t>
            </a:r>
          </a:p>
        </p:txBody>
      </p:sp>
      <p:sp>
        <p:nvSpPr>
          <p:cNvPr id="63" name="文本框 62">
            <a:extLst>
              <a:ext uri="{FF2B5EF4-FFF2-40B4-BE49-F238E27FC236}">
                <a16:creationId xmlns:a16="http://schemas.microsoft.com/office/drawing/2014/main" id="{80AD01D2-126A-314C-CBAD-C0B43365B851}"/>
              </a:ext>
            </a:extLst>
          </p:cNvPr>
          <p:cNvSpPr txBox="1"/>
          <p:nvPr/>
        </p:nvSpPr>
        <p:spPr>
          <a:xfrm>
            <a:off x="10736082" y="495373"/>
            <a:ext cx="1270606" cy="276999"/>
          </a:xfrm>
          <a:prstGeom prst="rect">
            <a:avLst/>
          </a:prstGeom>
          <a:noFill/>
        </p:spPr>
        <p:txBody>
          <a:bodyPr wrap="square" rtlCol="0">
            <a:noAutofit/>
          </a:bodyPr>
          <a:lstStyle/>
          <a:p>
            <a:pPr algn="ctr"/>
            <a:r>
              <a:rPr lang="zh-CN" altLang="en-US" sz="1200" dirty="0">
                <a:solidFill>
                  <a:schemeClr val="bg1"/>
                </a:solidFill>
                <a:latin typeface="+mn-ea"/>
              </a:rPr>
              <a:t>推广方案</a:t>
            </a:r>
          </a:p>
        </p:txBody>
      </p:sp>
      <p:sp>
        <p:nvSpPr>
          <p:cNvPr id="65" name="椭圆 64">
            <a:extLst>
              <a:ext uri="{FF2B5EF4-FFF2-40B4-BE49-F238E27FC236}">
                <a16:creationId xmlns:a16="http://schemas.microsoft.com/office/drawing/2014/main" id="{AE717936-4BF8-0E9F-A98B-DC70439C6811}"/>
              </a:ext>
            </a:extLst>
          </p:cNvPr>
          <p:cNvSpPr/>
          <p:nvPr/>
        </p:nvSpPr>
        <p:spPr>
          <a:xfrm>
            <a:off x="9786782" y="1778533"/>
            <a:ext cx="1307938" cy="1307938"/>
          </a:xfrm>
          <a:prstGeom prst="ellipse">
            <a:avLst/>
          </a:prstGeom>
          <a:gradFill flip="none" rotWithShape="1">
            <a:gsLst>
              <a:gs pos="0">
                <a:schemeClr val="accent1">
                  <a:alpha val="1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6" name="文本框 65">
            <a:extLst>
              <a:ext uri="{FF2B5EF4-FFF2-40B4-BE49-F238E27FC236}">
                <a16:creationId xmlns:a16="http://schemas.microsoft.com/office/drawing/2014/main" id="{6BB6B6D7-0BD9-F3FC-4B30-107BF3EF4218}"/>
              </a:ext>
            </a:extLst>
          </p:cNvPr>
          <p:cNvSpPr txBox="1"/>
          <p:nvPr/>
        </p:nvSpPr>
        <p:spPr>
          <a:xfrm>
            <a:off x="5510598" y="2558306"/>
            <a:ext cx="5858441" cy="1107996"/>
          </a:xfrm>
          <a:prstGeom prst="rect">
            <a:avLst/>
          </a:prstGeom>
          <a:noFill/>
        </p:spPr>
        <p:txBody>
          <a:bodyPr wrap="square" rtlCol="0">
            <a:noAutofit/>
          </a:bodyPr>
          <a:lstStyle/>
          <a:p>
            <a:r>
              <a:rPr lang="zh-CN" altLang="en-US" sz="6600" dirty="0">
                <a:solidFill>
                  <a:schemeClr val="bg1"/>
                </a:solidFill>
                <a:latin typeface="思源黑体 CN Medium" panose="020B0600000000000000" pitchFamily="34" charset="-122"/>
                <a:ea typeface="思源黑体 CN Medium" panose="020B0600000000000000" pitchFamily="34" charset="-122"/>
              </a:rPr>
              <a:t>感谢您的观看</a:t>
            </a:r>
          </a:p>
        </p:txBody>
      </p:sp>
      <p:sp>
        <p:nvSpPr>
          <p:cNvPr id="67" name="文本框 66">
            <a:extLst>
              <a:ext uri="{FF2B5EF4-FFF2-40B4-BE49-F238E27FC236}">
                <a16:creationId xmlns:a16="http://schemas.microsoft.com/office/drawing/2014/main" id="{510EC2A6-6D2E-3BD5-DBAC-5E719F590593}"/>
              </a:ext>
            </a:extLst>
          </p:cNvPr>
          <p:cNvSpPr txBox="1"/>
          <p:nvPr/>
        </p:nvSpPr>
        <p:spPr>
          <a:xfrm>
            <a:off x="5510598" y="1687265"/>
            <a:ext cx="3296095" cy="923330"/>
          </a:xfrm>
          <a:prstGeom prst="rect">
            <a:avLst/>
          </a:prstGeom>
          <a:noFill/>
        </p:spPr>
        <p:txBody>
          <a:bodyPr wrap="none" rtlCol="0">
            <a:noAutofit/>
          </a:bodyPr>
          <a:lstStyle/>
          <a:p>
            <a:r>
              <a:rPr lang="en-US" altLang="zh-CN" sz="5400" dirty="0">
                <a:solidFill>
                  <a:schemeClr val="bg1"/>
                </a:solidFill>
                <a:latin typeface="优设标题黑" panose="00000500000000000000" pitchFamily="2" charset="-122"/>
                <a:ea typeface="优设标题黑" panose="00000500000000000000" pitchFamily="2" charset="-122"/>
              </a:rPr>
              <a:t>THANKS</a:t>
            </a:r>
            <a:endParaRPr lang="zh-CN" altLang="en-US" sz="5400" dirty="0">
              <a:solidFill>
                <a:schemeClr val="bg1"/>
              </a:solidFill>
              <a:latin typeface="优设标题黑" panose="00000500000000000000" pitchFamily="2" charset="-122"/>
              <a:ea typeface="优设标题黑" panose="00000500000000000000" pitchFamily="2" charset="-122"/>
            </a:endParaRPr>
          </a:p>
        </p:txBody>
      </p:sp>
      <p:sp>
        <p:nvSpPr>
          <p:cNvPr id="68" name="文本框 67">
            <a:extLst>
              <a:ext uri="{FF2B5EF4-FFF2-40B4-BE49-F238E27FC236}">
                <a16:creationId xmlns:a16="http://schemas.microsoft.com/office/drawing/2014/main" id="{EF114E3D-7A8C-A347-BD9F-CA01D93CF155}"/>
              </a:ext>
            </a:extLst>
          </p:cNvPr>
          <p:cNvSpPr txBox="1"/>
          <p:nvPr/>
        </p:nvSpPr>
        <p:spPr>
          <a:xfrm>
            <a:off x="5549972" y="3616757"/>
            <a:ext cx="5819067" cy="476221"/>
          </a:xfrm>
          <a:prstGeom prst="rect">
            <a:avLst/>
          </a:prstGeom>
          <a:noFill/>
        </p:spPr>
        <p:txBody>
          <a:bodyPr wrap="square" rtlCol="0">
            <a:noAutofit/>
          </a:bodyPr>
          <a:lstStyle>
            <a:defPPr>
              <a:defRPr lang="zh-CN"/>
            </a:defPPr>
            <a:lvl1pPr>
              <a:lnSpc>
                <a:spcPct val="130000"/>
              </a:lnSpc>
              <a:defRPr sz="1600" spc="80">
                <a:solidFill>
                  <a:schemeClr val="bg1">
                    <a:lumMod val="95000"/>
                    <a:alpha val="80000"/>
                  </a:schemeClr>
                </a:solidFill>
                <a:latin typeface="思源黑体 CN Normal" panose="020B0400000000000000" pitchFamily="34" charset="-122"/>
                <a:ea typeface="思源黑体 CN Normal" panose="020B0400000000000000" pitchFamily="34" charset="-122"/>
              </a:defRPr>
            </a:lvl1pPr>
          </a:lstStyle>
          <a:p>
            <a:pPr algn="l">
              <a:lnSpc>
                <a:spcPct val="130000"/>
              </a:lnSpc>
            </a:pPr>
            <a:r>
              <a:rPr lang="en-US" altLang="zh-CN" sz="1000" dirty="0">
                <a:solidFill>
                  <a:schemeClr val="bg1"/>
                </a:solidFill>
                <a:latin typeface="思源黑体 CN Normal" panose="020B0400000000000000" pitchFamily="34" charset="-122"/>
              </a:rPr>
              <a:t>Lorem ipsum dolor sit </a:t>
            </a:r>
            <a:r>
              <a:rPr lang="en-US" altLang="zh-CN" sz="1000" dirty="0" err="1">
                <a:solidFill>
                  <a:schemeClr val="bg1"/>
                </a:solidFill>
                <a:latin typeface="思源黑体 CN Normal" panose="020B0400000000000000" pitchFamily="34" charset="-122"/>
              </a:rPr>
              <a:t>amet</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consectetuer</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adipiscing</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elit</a:t>
            </a:r>
            <a:r>
              <a:rPr lang="en-US" altLang="zh-CN" sz="1000" dirty="0">
                <a:solidFill>
                  <a:schemeClr val="bg1"/>
                </a:solidFill>
                <a:latin typeface="思源黑体 CN Normal" panose="020B0400000000000000" pitchFamily="34" charset="-122"/>
              </a:rPr>
              <a:t>. Maecenas </a:t>
            </a:r>
            <a:r>
              <a:rPr lang="en-US" altLang="zh-CN" sz="1000" dirty="0" err="1">
                <a:solidFill>
                  <a:schemeClr val="bg1"/>
                </a:solidFill>
                <a:latin typeface="思源黑体 CN Normal" panose="020B0400000000000000" pitchFamily="34" charset="-122"/>
              </a:rPr>
              <a:t>porttitor</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congue</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massa</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Fusce</a:t>
            </a:r>
            <a:r>
              <a:rPr lang="en-US" altLang="zh-CN" sz="1000" dirty="0">
                <a:solidFill>
                  <a:schemeClr val="bg1"/>
                </a:solidFill>
                <a:latin typeface="思源黑体 CN Normal" panose="020B0400000000000000" pitchFamily="34" charset="-122"/>
              </a:rPr>
              <a:t> </a:t>
            </a:r>
            <a:r>
              <a:rPr lang="en-US" altLang="zh-CN" sz="1000" dirty="0" err="1">
                <a:solidFill>
                  <a:schemeClr val="bg1"/>
                </a:solidFill>
                <a:latin typeface="思源黑体 CN Normal" panose="020B0400000000000000" pitchFamily="34" charset="-122"/>
              </a:rPr>
              <a:t>posuere</a:t>
            </a:r>
            <a:endParaRPr lang="en-US" altLang="zh-CN" sz="1000" dirty="0">
              <a:solidFill>
                <a:schemeClr val="bg1"/>
              </a:solidFill>
              <a:latin typeface="思源黑体 CN Normal" panose="020B0400000000000000" pitchFamily="34" charset="-122"/>
            </a:endParaRPr>
          </a:p>
        </p:txBody>
      </p:sp>
      <p:pic>
        <p:nvPicPr>
          <p:cNvPr id="69" name="图形 68" descr="共享 纯色填充">
            <a:extLst>
              <a:ext uri="{FF2B5EF4-FFF2-40B4-BE49-F238E27FC236}">
                <a16:creationId xmlns:a16="http://schemas.microsoft.com/office/drawing/2014/main" id="{730B0C96-CFAA-1F85-00A1-00E758C6F4C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79296" y="5985418"/>
            <a:ext cx="294409" cy="294409"/>
          </a:xfrm>
          <a:prstGeom prst="rect">
            <a:avLst/>
          </a:prstGeom>
        </p:spPr>
      </p:pic>
      <p:pic>
        <p:nvPicPr>
          <p:cNvPr id="70" name="图形 69" descr="评论点赞 纯色填充">
            <a:extLst>
              <a:ext uri="{FF2B5EF4-FFF2-40B4-BE49-F238E27FC236}">
                <a16:creationId xmlns:a16="http://schemas.microsoft.com/office/drawing/2014/main" id="{66C8A058-AAB5-2B80-901F-3F8AA2D151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68825" y="6003310"/>
            <a:ext cx="295200" cy="295200"/>
          </a:xfrm>
          <a:prstGeom prst="rect">
            <a:avLst/>
          </a:prstGeom>
        </p:spPr>
      </p:pic>
      <p:pic>
        <p:nvPicPr>
          <p:cNvPr id="71" name="图形 70" descr="音量 纯色填充">
            <a:extLst>
              <a:ext uri="{FF2B5EF4-FFF2-40B4-BE49-F238E27FC236}">
                <a16:creationId xmlns:a16="http://schemas.microsoft.com/office/drawing/2014/main" id="{DA656A22-6ECC-3A50-F830-A2A93CCD6A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6567" y="6006622"/>
            <a:ext cx="252000" cy="252000"/>
          </a:xfrm>
          <a:prstGeom prst="rect">
            <a:avLst/>
          </a:prstGeom>
        </p:spPr>
      </p:pic>
      <p:pic>
        <p:nvPicPr>
          <p:cNvPr id="72" name="图形 71" descr="从云中下载 纯色填充">
            <a:extLst>
              <a:ext uri="{FF2B5EF4-FFF2-40B4-BE49-F238E27FC236}">
                <a16:creationId xmlns:a16="http://schemas.microsoft.com/office/drawing/2014/main" id="{757FFD40-3C98-982A-E69E-F342BE6188F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89226" y="6006622"/>
            <a:ext cx="252000" cy="252000"/>
          </a:xfrm>
          <a:prstGeom prst="rect">
            <a:avLst/>
          </a:prstGeom>
        </p:spPr>
      </p:pic>
      <p:sp>
        <p:nvSpPr>
          <p:cNvPr id="73" name="矩形 72">
            <a:extLst>
              <a:ext uri="{FF2B5EF4-FFF2-40B4-BE49-F238E27FC236}">
                <a16:creationId xmlns:a16="http://schemas.microsoft.com/office/drawing/2014/main" id="{BAE282E5-D972-FA69-1107-5DEF96BC32FB}"/>
              </a:ext>
            </a:extLst>
          </p:cNvPr>
          <p:cNvSpPr/>
          <p:nvPr/>
        </p:nvSpPr>
        <p:spPr>
          <a:xfrm>
            <a:off x="1097280" y="549274"/>
            <a:ext cx="3657600" cy="5759450"/>
          </a:xfrm>
          <a:prstGeom prst="rect">
            <a:avLst/>
          </a:prstGeom>
          <a:blipFill dpi="0" rotWithShape="1">
            <a:blip r:embed="rId10">
              <a:extLst>
                <a:ext uri="{BEBA8EAE-BF5A-486C-A8C5-ECC9F3942E4B}">
                  <a14:imgProps xmlns:a14="http://schemas.microsoft.com/office/drawing/2010/main">
                    <a14:imgLayer r:embed="rId11">
                      <a14:imgEffect>
                        <a14:saturation sat="0"/>
                      </a14:imgEffect>
                    </a14:imgLayer>
                  </a14:imgProps>
                </a:ext>
              </a:extLst>
            </a:blip>
            <a:srcRect/>
            <a:tile tx="0" ty="0" sx="100000" sy="100000" flip="none" algn="ctr"/>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74" name="图形 73">
            <a:extLst>
              <a:ext uri="{FF2B5EF4-FFF2-40B4-BE49-F238E27FC236}">
                <a16:creationId xmlns:a16="http://schemas.microsoft.com/office/drawing/2014/main" id="{5B4960EA-EE36-C0FB-EFC7-5AF1182051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40155" y="772372"/>
            <a:ext cx="629450" cy="629450"/>
          </a:xfrm>
          <a:prstGeom prst="rect">
            <a:avLst/>
          </a:prstGeom>
        </p:spPr>
      </p:pic>
      <p:sp>
        <p:nvSpPr>
          <p:cNvPr id="75" name="椭圆 74">
            <a:extLst>
              <a:ext uri="{FF2B5EF4-FFF2-40B4-BE49-F238E27FC236}">
                <a16:creationId xmlns:a16="http://schemas.microsoft.com/office/drawing/2014/main" id="{EC2DC9C2-B41B-4FDB-2C22-D5FA873B766F}"/>
              </a:ext>
            </a:extLst>
          </p:cNvPr>
          <p:cNvSpPr/>
          <p:nvPr/>
        </p:nvSpPr>
        <p:spPr>
          <a:xfrm>
            <a:off x="2238127" y="5864992"/>
            <a:ext cx="629450" cy="629450"/>
          </a:xfrm>
          <a:prstGeom prst="ellipse">
            <a:avLst/>
          </a:prstGeom>
          <a:gradFill flip="none" rotWithShape="1">
            <a:gsLst>
              <a:gs pos="0">
                <a:schemeClr val="accent1">
                  <a:alpha val="3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173758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5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EB546DFB-67A0-CED5-E3BE-A92379D63426}"/>
              </a:ext>
            </a:extLst>
          </p:cNvPr>
          <p:cNvSpPr/>
          <p:nvPr/>
        </p:nvSpPr>
        <p:spPr>
          <a:xfrm flipH="1">
            <a:off x="7437121" y="549274"/>
            <a:ext cx="3657600" cy="5759450"/>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ctr"/>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59" name="图形 58">
            <a:extLst>
              <a:ext uri="{FF2B5EF4-FFF2-40B4-BE49-F238E27FC236}">
                <a16:creationId xmlns:a16="http://schemas.microsoft.com/office/drawing/2014/main" id="{719EBB9B-6B19-7A46-5F5C-AD48253099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22396" y="772372"/>
            <a:ext cx="629450" cy="629450"/>
          </a:xfrm>
          <a:prstGeom prst="rect">
            <a:avLst/>
          </a:prstGeom>
        </p:spPr>
      </p:pic>
      <p:sp>
        <p:nvSpPr>
          <p:cNvPr id="62" name="椭圆 61">
            <a:extLst>
              <a:ext uri="{FF2B5EF4-FFF2-40B4-BE49-F238E27FC236}">
                <a16:creationId xmlns:a16="http://schemas.microsoft.com/office/drawing/2014/main" id="{8DEA7541-A857-667F-7EFB-FFA4A4CD52B0}"/>
              </a:ext>
            </a:extLst>
          </p:cNvPr>
          <p:cNvSpPr/>
          <p:nvPr/>
        </p:nvSpPr>
        <p:spPr>
          <a:xfrm flipH="1">
            <a:off x="9324424" y="5864992"/>
            <a:ext cx="629450" cy="629450"/>
          </a:xfrm>
          <a:prstGeom prst="ellipse">
            <a:avLst/>
          </a:prstGeom>
          <a:gradFill flip="none" rotWithShape="1">
            <a:gsLst>
              <a:gs pos="0">
                <a:schemeClr val="accent1">
                  <a:alpha val="3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5" name="矩形 64">
            <a:extLst>
              <a:ext uri="{FF2B5EF4-FFF2-40B4-BE49-F238E27FC236}">
                <a16:creationId xmlns:a16="http://schemas.microsoft.com/office/drawing/2014/main" id="{D6CDDA95-1ADB-28F7-5C4A-24A9ADD2B13B}"/>
              </a:ext>
            </a:extLst>
          </p:cNvPr>
          <p:cNvSpPr/>
          <p:nvPr/>
        </p:nvSpPr>
        <p:spPr>
          <a:xfrm>
            <a:off x="1040203" y="3288070"/>
            <a:ext cx="41509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68" name="文本框 67">
            <a:extLst>
              <a:ext uri="{FF2B5EF4-FFF2-40B4-BE49-F238E27FC236}">
                <a16:creationId xmlns:a16="http://schemas.microsoft.com/office/drawing/2014/main" id="{435F68F2-E0FE-EFC1-12FA-3E2D2458220C}"/>
              </a:ext>
            </a:extLst>
          </p:cNvPr>
          <p:cNvSpPr txBox="1"/>
          <p:nvPr/>
        </p:nvSpPr>
        <p:spPr>
          <a:xfrm>
            <a:off x="940815" y="2350025"/>
            <a:ext cx="4833523" cy="1323439"/>
          </a:xfrm>
          <a:prstGeom prst="rect">
            <a:avLst/>
          </a:prstGeom>
          <a:noFill/>
        </p:spPr>
        <p:txBody>
          <a:bodyPr wrap="square" rtlCol="0">
            <a:spAutoFit/>
          </a:bodyPr>
          <a:lstStyle/>
          <a:p>
            <a:r>
              <a:rPr lang="zh-CN" altLang="en-US" sz="8000" spc="100" dirty="0">
                <a:solidFill>
                  <a:schemeClr val="bg1"/>
                </a:solidFill>
                <a:latin typeface="思源黑体 CN Medium" panose="020B0600000000000000" pitchFamily="34" charset="-122"/>
                <a:ea typeface="思源黑体 CN Medium" panose="020B0600000000000000" pitchFamily="34" charset="-122"/>
              </a:rPr>
              <a:t>运动介绍</a:t>
            </a:r>
          </a:p>
        </p:txBody>
      </p:sp>
      <p:sp>
        <p:nvSpPr>
          <p:cNvPr id="71" name="文本框 70">
            <a:extLst>
              <a:ext uri="{FF2B5EF4-FFF2-40B4-BE49-F238E27FC236}">
                <a16:creationId xmlns:a16="http://schemas.microsoft.com/office/drawing/2014/main" id="{E19A3FB4-4483-881E-90F7-8ED5A1F87359}"/>
              </a:ext>
            </a:extLst>
          </p:cNvPr>
          <p:cNvSpPr txBox="1"/>
          <p:nvPr/>
        </p:nvSpPr>
        <p:spPr>
          <a:xfrm>
            <a:off x="940815" y="3538311"/>
            <a:ext cx="4250302" cy="276999"/>
          </a:xfrm>
          <a:prstGeom prst="rect">
            <a:avLst/>
          </a:prstGeom>
          <a:noFill/>
        </p:spPr>
        <p:txBody>
          <a:bodyPr wrap="square" rtlCol="0">
            <a:spAutoFit/>
          </a:bodyPr>
          <a:lstStyle/>
          <a:p>
            <a:pPr algn="dist"/>
            <a:r>
              <a:rPr lang="en-US" altLang="zh-CN" sz="1200" spc="300" dirty="0">
                <a:solidFill>
                  <a:schemeClr val="bg1"/>
                </a:solidFill>
                <a:latin typeface="+mn-ea"/>
              </a:rPr>
              <a:t>Sports Introduction</a:t>
            </a:r>
            <a:endParaRPr lang="zh-CN" altLang="en-US" sz="1200" spc="300" dirty="0">
              <a:solidFill>
                <a:schemeClr val="bg1"/>
              </a:solidFill>
              <a:latin typeface="+mn-ea"/>
            </a:endParaRPr>
          </a:p>
        </p:txBody>
      </p:sp>
      <p:sp>
        <p:nvSpPr>
          <p:cNvPr id="72" name="文本框 71">
            <a:extLst>
              <a:ext uri="{FF2B5EF4-FFF2-40B4-BE49-F238E27FC236}">
                <a16:creationId xmlns:a16="http://schemas.microsoft.com/office/drawing/2014/main" id="{C0134878-0820-8FBA-2E15-48C15E1994A9}"/>
              </a:ext>
            </a:extLst>
          </p:cNvPr>
          <p:cNvSpPr txBox="1"/>
          <p:nvPr/>
        </p:nvSpPr>
        <p:spPr>
          <a:xfrm>
            <a:off x="940815" y="1545463"/>
            <a:ext cx="3657600" cy="769441"/>
          </a:xfrm>
          <a:prstGeom prst="rect">
            <a:avLst/>
          </a:prstGeom>
          <a:noFill/>
        </p:spPr>
        <p:txBody>
          <a:bodyPr wrap="square" rtlCol="0">
            <a:spAutoFit/>
          </a:bodyPr>
          <a:lstStyle/>
          <a:p>
            <a:r>
              <a:rPr lang="en-US" altLang="zh-CN" sz="4400" spc="100" dirty="0">
                <a:ln w="6350">
                  <a:gradFill>
                    <a:gsLst>
                      <a:gs pos="0">
                        <a:schemeClr val="accent1"/>
                      </a:gs>
                      <a:gs pos="80000">
                        <a:schemeClr val="accent1">
                          <a:alpha val="0"/>
                        </a:schemeClr>
                      </a:gs>
                    </a:gsLst>
                    <a:lin ang="5400000" scaled="1"/>
                  </a:gradFill>
                </a:ln>
                <a:noFill/>
                <a:latin typeface="优设标题黑" panose="00000500000000000000" pitchFamily="2" charset="-122"/>
                <a:ea typeface="优设标题黑" panose="00000500000000000000" pitchFamily="2" charset="-122"/>
              </a:rPr>
              <a:t>PART 01</a:t>
            </a:r>
            <a:endParaRPr lang="zh-CN" altLang="en-US" sz="4400" spc="100" dirty="0">
              <a:ln w="6350">
                <a:gradFill>
                  <a:gsLst>
                    <a:gs pos="0">
                      <a:schemeClr val="accent1"/>
                    </a:gs>
                    <a:gs pos="80000">
                      <a:schemeClr val="accent1">
                        <a:alpha val="0"/>
                      </a:schemeClr>
                    </a:gs>
                  </a:gsLst>
                  <a:lin ang="5400000" scaled="1"/>
                </a:gradFill>
              </a:ln>
              <a:noFill/>
              <a:latin typeface="优设标题黑" panose="00000500000000000000" pitchFamily="2" charset="-122"/>
              <a:ea typeface="优设标题黑" panose="00000500000000000000" pitchFamily="2" charset="-122"/>
            </a:endParaRPr>
          </a:p>
        </p:txBody>
      </p:sp>
      <p:cxnSp>
        <p:nvCxnSpPr>
          <p:cNvPr id="73" name="直接连接符 72">
            <a:extLst>
              <a:ext uri="{FF2B5EF4-FFF2-40B4-BE49-F238E27FC236}">
                <a16:creationId xmlns:a16="http://schemas.microsoft.com/office/drawing/2014/main" id="{DA3C6A79-680C-AAF4-E163-E93228E9699A}"/>
              </a:ext>
            </a:extLst>
          </p:cNvPr>
          <p:cNvCxnSpPr/>
          <p:nvPr/>
        </p:nvCxnSpPr>
        <p:spPr>
          <a:xfrm>
            <a:off x="1028628" y="4132159"/>
            <a:ext cx="1228435" cy="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id="{06737B5C-EB54-DAAA-2F51-2FA891F73E78}"/>
              </a:ext>
            </a:extLst>
          </p:cNvPr>
          <p:cNvSpPr txBox="1"/>
          <p:nvPr/>
        </p:nvSpPr>
        <p:spPr>
          <a:xfrm>
            <a:off x="952390" y="4495538"/>
            <a:ext cx="4765154"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77" name="椭圆 76">
            <a:extLst>
              <a:ext uri="{FF2B5EF4-FFF2-40B4-BE49-F238E27FC236}">
                <a16:creationId xmlns:a16="http://schemas.microsoft.com/office/drawing/2014/main" id="{227D497D-74B5-4D19-46D7-0FA75B9EBFE9}"/>
              </a:ext>
            </a:extLst>
          </p:cNvPr>
          <p:cNvSpPr/>
          <p:nvPr/>
        </p:nvSpPr>
        <p:spPr>
          <a:xfrm>
            <a:off x="102107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8" name="椭圆 77">
            <a:extLst>
              <a:ext uri="{FF2B5EF4-FFF2-40B4-BE49-F238E27FC236}">
                <a16:creationId xmlns:a16="http://schemas.microsoft.com/office/drawing/2014/main" id="{16ED4863-2FA5-B26B-936F-51ECF4C46B62}"/>
              </a:ext>
            </a:extLst>
          </p:cNvPr>
          <p:cNvSpPr/>
          <p:nvPr/>
        </p:nvSpPr>
        <p:spPr>
          <a:xfrm>
            <a:off x="1292908" y="6150227"/>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9" name="椭圆 78">
            <a:extLst>
              <a:ext uri="{FF2B5EF4-FFF2-40B4-BE49-F238E27FC236}">
                <a16:creationId xmlns:a16="http://schemas.microsoft.com/office/drawing/2014/main" id="{B484AB8D-D4C4-6CEB-4845-7E927EA55CBE}"/>
              </a:ext>
            </a:extLst>
          </p:cNvPr>
          <p:cNvSpPr/>
          <p:nvPr/>
        </p:nvSpPr>
        <p:spPr>
          <a:xfrm>
            <a:off x="1564738" y="6150227"/>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0" name="椭圆 79">
            <a:extLst>
              <a:ext uri="{FF2B5EF4-FFF2-40B4-BE49-F238E27FC236}">
                <a16:creationId xmlns:a16="http://schemas.microsoft.com/office/drawing/2014/main" id="{78BE9655-621D-4465-60AF-DC0F82211E04}"/>
              </a:ext>
            </a:extLst>
          </p:cNvPr>
          <p:cNvSpPr/>
          <p:nvPr/>
        </p:nvSpPr>
        <p:spPr>
          <a:xfrm>
            <a:off x="1836568" y="6150227"/>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335005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运动介绍</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 name="矩形: 圆角 3">
            <a:extLst>
              <a:ext uri="{FF2B5EF4-FFF2-40B4-BE49-F238E27FC236}">
                <a16:creationId xmlns:a16="http://schemas.microsoft.com/office/drawing/2014/main" id="{B53A4D75-7A3B-AF40-2750-77068BE9AC2C}"/>
              </a:ext>
            </a:extLst>
          </p:cNvPr>
          <p:cNvSpPr/>
          <p:nvPr/>
        </p:nvSpPr>
        <p:spPr>
          <a:xfrm>
            <a:off x="1019175" y="1731533"/>
            <a:ext cx="2836545" cy="3674225"/>
          </a:xfrm>
          <a:prstGeom prst="roundRect">
            <a:avLst>
              <a:gd name="adj" fmla="val 4505"/>
            </a:avLst>
          </a:prstGeom>
          <a:blipFill dpi="0" rotWithShape="1">
            <a:blip r:embed="rId2">
              <a:grayscl/>
            </a:blip>
            <a:srcRect/>
            <a:tile tx="-381000" ty="0" sx="100000" sy="100000" flip="none" algn="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5" name="矩形: 圆角 14">
            <a:extLst>
              <a:ext uri="{FF2B5EF4-FFF2-40B4-BE49-F238E27FC236}">
                <a16:creationId xmlns:a16="http://schemas.microsoft.com/office/drawing/2014/main" id="{FAB1B4E8-93F1-F7BB-1F95-A53C29E20159}"/>
              </a:ext>
            </a:extLst>
          </p:cNvPr>
          <p:cNvSpPr/>
          <p:nvPr/>
        </p:nvSpPr>
        <p:spPr>
          <a:xfrm>
            <a:off x="4677728" y="1731533"/>
            <a:ext cx="2836545" cy="3674225"/>
          </a:xfrm>
          <a:prstGeom prst="roundRect">
            <a:avLst>
              <a:gd name="adj" fmla="val 4505"/>
            </a:avLst>
          </a:prstGeom>
          <a:blipFill dpi="0" rotWithShape="1">
            <a:blip r:embed="rId3">
              <a:grayscl/>
            </a:blip>
            <a:srcRect/>
            <a:tile tx="-381000" ty="0" sx="100000" sy="100000" flip="none" algn="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矩形: 圆角 18">
            <a:extLst>
              <a:ext uri="{FF2B5EF4-FFF2-40B4-BE49-F238E27FC236}">
                <a16:creationId xmlns:a16="http://schemas.microsoft.com/office/drawing/2014/main" id="{D97BCFC0-C6E1-C4F6-46D2-B0E94F5BAF62}"/>
              </a:ext>
            </a:extLst>
          </p:cNvPr>
          <p:cNvSpPr/>
          <p:nvPr/>
        </p:nvSpPr>
        <p:spPr>
          <a:xfrm>
            <a:off x="8336283" y="1731533"/>
            <a:ext cx="2836545" cy="3674225"/>
          </a:xfrm>
          <a:prstGeom prst="roundRect">
            <a:avLst>
              <a:gd name="adj" fmla="val 4505"/>
            </a:avLst>
          </a:prstGeom>
          <a:blipFill dpi="0" rotWithShape="1">
            <a:blip r:embed="rId4">
              <a:grayscl/>
            </a:blip>
            <a:srcRect/>
            <a:tile tx="-381000" ty="0" sx="100000" sy="100000" flip="none" algn="ctr"/>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1" name="矩形: 圆角 20">
            <a:extLst>
              <a:ext uri="{FF2B5EF4-FFF2-40B4-BE49-F238E27FC236}">
                <a16:creationId xmlns:a16="http://schemas.microsoft.com/office/drawing/2014/main" id="{4FB0022D-6A66-D827-FB3A-314DD0E853ED}"/>
              </a:ext>
            </a:extLst>
          </p:cNvPr>
          <p:cNvSpPr/>
          <p:nvPr/>
        </p:nvSpPr>
        <p:spPr>
          <a:xfrm>
            <a:off x="1019175" y="2649682"/>
            <a:ext cx="2836545" cy="2745685"/>
          </a:xfrm>
          <a:prstGeom prst="roundRect">
            <a:avLst>
              <a:gd name="adj" fmla="val 4505"/>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2" name="矩形: 圆角 21">
            <a:extLst>
              <a:ext uri="{FF2B5EF4-FFF2-40B4-BE49-F238E27FC236}">
                <a16:creationId xmlns:a16="http://schemas.microsoft.com/office/drawing/2014/main" id="{D6EBC57D-03C9-0D17-FAF7-92F0DA0CF16B}"/>
              </a:ext>
            </a:extLst>
          </p:cNvPr>
          <p:cNvSpPr/>
          <p:nvPr/>
        </p:nvSpPr>
        <p:spPr>
          <a:xfrm>
            <a:off x="4677728" y="2649682"/>
            <a:ext cx="2836545" cy="2745685"/>
          </a:xfrm>
          <a:prstGeom prst="roundRect">
            <a:avLst>
              <a:gd name="adj" fmla="val 4505"/>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3" name="矩形: 圆角 22">
            <a:extLst>
              <a:ext uri="{FF2B5EF4-FFF2-40B4-BE49-F238E27FC236}">
                <a16:creationId xmlns:a16="http://schemas.microsoft.com/office/drawing/2014/main" id="{33C473D7-D2D9-80B0-2AC9-E3851A00AFB0}"/>
              </a:ext>
            </a:extLst>
          </p:cNvPr>
          <p:cNvSpPr/>
          <p:nvPr/>
        </p:nvSpPr>
        <p:spPr>
          <a:xfrm>
            <a:off x="8336283" y="2649682"/>
            <a:ext cx="2836545" cy="2745685"/>
          </a:xfrm>
          <a:prstGeom prst="roundRect">
            <a:avLst>
              <a:gd name="adj" fmla="val 4505"/>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4" name="文本框 23">
            <a:extLst>
              <a:ext uri="{FF2B5EF4-FFF2-40B4-BE49-F238E27FC236}">
                <a16:creationId xmlns:a16="http://schemas.microsoft.com/office/drawing/2014/main" id="{BF82988B-6944-EA6D-672F-55D1A85369AE}"/>
              </a:ext>
            </a:extLst>
          </p:cNvPr>
          <p:cNvSpPr txBox="1"/>
          <p:nvPr/>
        </p:nvSpPr>
        <p:spPr>
          <a:xfrm>
            <a:off x="1019175" y="5542347"/>
            <a:ext cx="2836545"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a:t>
            </a:r>
            <a:endParaRPr lang="zh-CN" altLang="en-US" sz="1400" dirty="0">
              <a:solidFill>
                <a:schemeClr val="bg1"/>
              </a:solidFill>
              <a:latin typeface="+mn-ea"/>
            </a:endParaRPr>
          </a:p>
        </p:txBody>
      </p:sp>
      <p:sp>
        <p:nvSpPr>
          <p:cNvPr id="25" name="文本框 24">
            <a:extLst>
              <a:ext uri="{FF2B5EF4-FFF2-40B4-BE49-F238E27FC236}">
                <a16:creationId xmlns:a16="http://schemas.microsoft.com/office/drawing/2014/main" id="{06A78B34-8817-E6DE-7DA3-A5C4259C007E}"/>
              </a:ext>
            </a:extLst>
          </p:cNvPr>
          <p:cNvSpPr txBox="1"/>
          <p:nvPr/>
        </p:nvSpPr>
        <p:spPr>
          <a:xfrm>
            <a:off x="4677728" y="5542347"/>
            <a:ext cx="2836545"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a:t>
            </a:r>
            <a:endParaRPr lang="zh-CN" altLang="en-US" sz="1400" dirty="0">
              <a:solidFill>
                <a:schemeClr val="bg1"/>
              </a:solidFill>
              <a:latin typeface="+mn-ea"/>
            </a:endParaRPr>
          </a:p>
        </p:txBody>
      </p:sp>
      <p:sp>
        <p:nvSpPr>
          <p:cNvPr id="26" name="文本框 25">
            <a:extLst>
              <a:ext uri="{FF2B5EF4-FFF2-40B4-BE49-F238E27FC236}">
                <a16:creationId xmlns:a16="http://schemas.microsoft.com/office/drawing/2014/main" id="{A30CF1E0-BEBA-7FD2-8D21-BC90BB6C3902}"/>
              </a:ext>
            </a:extLst>
          </p:cNvPr>
          <p:cNvSpPr txBox="1"/>
          <p:nvPr/>
        </p:nvSpPr>
        <p:spPr>
          <a:xfrm>
            <a:off x="8336283" y="5542347"/>
            <a:ext cx="2836545"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a:t>
            </a:r>
            <a:endParaRPr lang="zh-CN" altLang="en-US" sz="1400" dirty="0">
              <a:solidFill>
                <a:schemeClr val="bg1"/>
              </a:solidFill>
              <a:latin typeface="+mn-ea"/>
            </a:endParaRPr>
          </a:p>
        </p:txBody>
      </p:sp>
      <p:sp>
        <p:nvSpPr>
          <p:cNvPr id="27" name="文本框 26">
            <a:extLst>
              <a:ext uri="{FF2B5EF4-FFF2-40B4-BE49-F238E27FC236}">
                <a16:creationId xmlns:a16="http://schemas.microsoft.com/office/drawing/2014/main" id="{CAC33179-7017-17A8-118E-EF14758B894C}"/>
              </a:ext>
            </a:extLst>
          </p:cNvPr>
          <p:cNvSpPr txBox="1"/>
          <p:nvPr/>
        </p:nvSpPr>
        <p:spPr>
          <a:xfrm>
            <a:off x="1332348" y="4866113"/>
            <a:ext cx="2210198" cy="523220"/>
          </a:xfrm>
          <a:prstGeom prst="rect">
            <a:avLst/>
          </a:prstGeom>
          <a:noFill/>
        </p:spPr>
        <p:txBody>
          <a:bodyPr wrap="square" rtlCol="0">
            <a:noAutofit/>
          </a:bodyPr>
          <a:lstStyle/>
          <a:p>
            <a:pPr algn="ctr"/>
            <a:r>
              <a:rPr lang="zh-CN" altLang="en-US" sz="2800" spc="100" dirty="0">
                <a:solidFill>
                  <a:schemeClr val="accent1"/>
                </a:solidFill>
                <a:latin typeface="优设标题黑" panose="00000500000000000000" pitchFamily="2" charset="-122"/>
                <a:ea typeface="优设标题黑" panose="00000500000000000000" pitchFamily="2" charset="-122"/>
              </a:rPr>
              <a:t>跑步</a:t>
            </a:r>
          </a:p>
        </p:txBody>
      </p:sp>
      <p:sp>
        <p:nvSpPr>
          <p:cNvPr id="28" name="文本框 27">
            <a:extLst>
              <a:ext uri="{FF2B5EF4-FFF2-40B4-BE49-F238E27FC236}">
                <a16:creationId xmlns:a16="http://schemas.microsoft.com/office/drawing/2014/main" id="{AB81278A-BED0-58FF-AB72-6FD700B6A510}"/>
              </a:ext>
            </a:extLst>
          </p:cNvPr>
          <p:cNvSpPr txBox="1"/>
          <p:nvPr/>
        </p:nvSpPr>
        <p:spPr>
          <a:xfrm>
            <a:off x="4990901" y="4866113"/>
            <a:ext cx="2210198" cy="523220"/>
          </a:xfrm>
          <a:prstGeom prst="rect">
            <a:avLst/>
          </a:prstGeom>
          <a:noFill/>
        </p:spPr>
        <p:txBody>
          <a:bodyPr wrap="square" rtlCol="0">
            <a:noAutofit/>
          </a:bodyPr>
          <a:lstStyle/>
          <a:p>
            <a:pPr algn="ctr"/>
            <a:r>
              <a:rPr lang="zh-CN" altLang="en-US" sz="2800" spc="100" dirty="0">
                <a:solidFill>
                  <a:schemeClr val="accent1"/>
                </a:solidFill>
                <a:latin typeface="优设标题黑" panose="00000500000000000000" pitchFamily="2" charset="-122"/>
                <a:ea typeface="优设标题黑" panose="00000500000000000000" pitchFamily="2" charset="-122"/>
              </a:rPr>
              <a:t>赛车</a:t>
            </a:r>
          </a:p>
        </p:txBody>
      </p:sp>
      <p:sp>
        <p:nvSpPr>
          <p:cNvPr id="29" name="文本框 28">
            <a:extLst>
              <a:ext uri="{FF2B5EF4-FFF2-40B4-BE49-F238E27FC236}">
                <a16:creationId xmlns:a16="http://schemas.microsoft.com/office/drawing/2014/main" id="{5FAF3268-5439-5CAE-2BE9-75864942E751}"/>
              </a:ext>
            </a:extLst>
          </p:cNvPr>
          <p:cNvSpPr txBox="1"/>
          <p:nvPr/>
        </p:nvSpPr>
        <p:spPr>
          <a:xfrm>
            <a:off x="8649456" y="4866113"/>
            <a:ext cx="2210198" cy="523220"/>
          </a:xfrm>
          <a:prstGeom prst="rect">
            <a:avLst/>
          </a:prstGeom>
          <a:noFill/>
        </p:spPr>
        <p:txBody>
          <a:bodyPr wrap="square" rtlCol="0">
            <a:noAutofit/>
          </a:bodyPr>
          <a:lstStyle/>
          <a:p>
            <a:pPr algn="ctr"/>
            <a:r>
              <a:rPr lang="zh-CN" altLang="en-US" sz="2800" spc="100" dirty="0">
                <a:solidFill>
                  <a:schemeClr val="accent1"/>
                </a:solidFill>
                <a:latin typeface="优设标题黑" panose="00000500000000000000" pitchFamily="2" charset="-122"/>
                <a:ea typeface="优设标题黑" panose="00000500000000000000" pitchFamily="2" charset="-122"/>
              </a:rPr>
              <a:t>游泳</a:t>
            </a:r>
          </a:p>
        </p:txBody>
      </p:sp>
    </p:spTree>
    <p:extLst>
      <p:ext uri="{BB962C8B-B14F-4D97-AF65-F5344CB8AC3E}">
        <p14:creationId xmlns:p14="http://schemas.microsoft.com/office/powerpoint/2010/main" val="350305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运动介绍</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 name="矩形 1">
            <a:extLst>
              <a:ext uri="{FF2B5EF4-FFF2-40B4-BE49-F238E27FC236}">
                <a16:creationId xmlns:a16="http://schemas.microsoft.com/office/drawing/2014/main" id="{7C8058EB-94DE-9F31-8F98-43B6CF61928B}"/>
              </a:ext>
            </a:extLst>
          </p:cNvPr>
          <p:cNvSpPr/>
          <p:nvPr/>
        </p:nvSpPr>
        <p:spPr>
          <a:xfrm>
            <a:off x="1019175" y="1678329"/>
            <a:ext cx="10148679" cy="2037144"/>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381000" ty="0" sx="100000" sy="100000" flip="none" algn="t"/>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矩形 10">
            <a:extLst>
              <a:ext uri="{FF2B5EF4-FFF2-40B4-BE49-F238E27FC236}">
                <a16:creationId xmlns:a16="http://schemas.microsoft.com/office/drawing/2014/main" id="{F0F69CEF-9C12-B993-CA68-AFADDA61A8C7}"/>
              </a:ext>
            </a:extLst>
          </p:cNvPr>
          <p:cNvSpPr/>
          <p:nvPr/>
        </p:nvSpPr>
        <p:spPr>
          <a:xfrm>
            <a:off x="1019175" y="1678329"/>
            <a:ext cx="10148679" cy="2037144"/>
          </a:xfrm>
          <a:prstGeom prst="rect">
            <a:avLst/>
          </a:prstGeom>
          <a:gradFill flip="none" rotWithShape="1">
            <a:gsLst>
              <a:gs pos="0">
                <a:schemeClr val="tx1">
                  <a:alpha val="0"/>
                </a:schemeClr>
              </a:gs>
              <a:gs pos="100000">
                <a:schemeClr val="tx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2" name="文本框 11">
            <a:extLst>
              <a:ext uri="{FF2B5EF4-FFF2-40B4-BE49-F238E27FC236}">
                <a16:creationId xmlns:a16="http://schemas.microsoft.com/office/drawing/2014/main" id="{79625692-F3FA-8B32-E5CF-0DEB72D1FD7C}"/>
              </a:ext>
            </a:extLst>
          </p:cNvPr>
          <p:cNvSpPr txBox="1"/>
          <p:nvPr/>
        </p:nvSpPr>
        <p:spPr>
          <a:xfrm>
            <a:off x="7980230" y="2672522"/>
            <a:ext cx="2836545" cy="629788"/>
          </a:xfrm>
          <a:prstGeom prst="rect">
            <a:avLst/>
          </a:prstGeom>
          <a:noFill/>
        </p:spPr>
        <p:txBody>
          <a:bodyPr wrap="square" rtlCol="0">
            <a:noAutofit/>
          </a:bodyPr>
          <a:lstStyle/>
          <a:p>
            <a:pPr algn="r">
              <a:lnSpc>
                <a:spcPct val="130000"/>
              </a:lnSpc>
            </a:pPr>
            <a:r>
              <a:rPr lang="zh-CN" altLang="en-US" sz="1400" b="0" i="0" dirty="0">
                <a:solidFill>
                  <a:schemeClr val="bg1"/>
                </a:solidFill>
                <a:effectLst/>
                <a:latin typeface="+mn-ea"/>
              </a:rPr>
              <a:t>请输入您的文字描述请输入您的文字描述</a:t>
            </a:r>
            <a:endParaRPr lang="zh-CN" altLang="en-US" sz="1400" dirty="0">
              <a:solidFill>
                <a:schemeClr val="bg1"/>
              </a:solidFill>
              <a:latin typeface="+mn-ea"/>
            </a:endParaRPr>
          </a:p>
        </p:txBody>
      </p:sp>
      <p:sp>
        <p:nvSpPr>
          <p:cNvPr id="13" name="文本框 12">
            <a:extLst>
              <a:ext uri="{FF2B5EF4-FFF2-40B4-BE49-F238E27FC236}">
                <a16:creationId xmlns:a16="http://schemas.microsoft.com/office/drawing/2014/main" id="{5BFF1156-36C5-F0CA-F9E9-5DF6651B3111}"/>
              </a:ext>
            </a:extLst>
          </p:cNvPr>
          <p:cNvSpPr txBox="1"/>
          <p:nvPr/>
        </p:nvSpPr>
        <p:spPr>
          <a:xfrm>
            <a:off x="8606577" y="2008365"/>
            <a:ext cx="2210198" cy="523220"/>
          </a:xfrm>
          <a:prstGeom prst="rect">
            <a:avLst/>
          </a:prstGeom>
          <a:noFill/>
        </p:spPr>
        <p:txBody>
          <a:bodyPr wrap="square" rtlCol="0">
            <a:noAutofit/>
          </a:bodyPr>
          <a:lstStyle/>
          <a:p>
            <a:pPr algn="r"/>
            <a:r>
              <a:rPr lang="zh-CN" altLang="en-US" sz="2800" spc="100" dirty="0">
                <a:solidFill>
                  <a:schemeClr val="accent1"/>
                </a:solidFill>
                <a:latin typeface="优设标题黑" panose="00000500000000000000" pitchFamily="2" charset="-122"/>
                <a:ea typeface="优设标题黑" panose="00000500000000000000" pitchFamily="2" charset="-122"/>
              </a:rPr>
              <a:t>赛车</a:t>
            </a:r>
          </a:p>
        </p:txBody>
      </p:sp>
      <p:cxnSp>
        <p:nvCxnSpPr>
          <p:cNvPr id="5" name="直接连接符 4">
            <a:extLst>
              <a:ext uri="{FF2B5EF4-FFF2-40B4-BE49-F238E27FC236}">
                <a16:creationId xmlns:a16="http://schemas.microsoft.com/office/drawing/2014/main" id="{8265C687-D677-FE92-D248-79845C618DB2}"/>
              </a:ext>
            </a:extLst>
          </p:cNvPr>
          <p:cNvCxnSpPr/>
          <p:nvPr/>
        </p:nvCxnSpPr>
        <p:spPr>
          <a:xfrm>
            <a:off x="10159782" y="2553158"/>
            <a:ext cx="543660"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graphicFrame>
        <p:nvGraphicFramePr>
          <p:cNvPr id="14" name="图表 13">
            <a:extLst>
              <a:ext uri="{FF2B5EF4-FFF2-40B4-BE49-F238E27FC236}">
                <a16:creationId xmlns:a16="http://schemas.microsoft.com/office/drawing/2014/main" id="{A40CD369-C551-8C78-4901-0DB7B71BE0F5}"/>
              </a:ext>
            </a:extLst>
          </p:cNvPr>
          <p:cNvGraphicFramePr/>
          <p:nvPr>
            <p:extLst>
              <p:ext uri="{D42A27DB-BD31-4B8C-83A1-F6EECF244321}">
                <p14:modId xmlns:p14="http://schemas.microsoft.com/office/powerpoint/2010/main" val="1759942972"/>
              </p:ext>
            </p:extLst>
          </p:nvPr>
        </p:nvGraphicFramePr>
        <p:xfrm>
          <a:off x="964312" y="3828288"/>
          <a:ext cx="5131688" cy="2250394"/>
        </p:xfrm>
        <a:graphic>
          <a:graphicData uri="http://schemas.openxmlformats.org/drawingml/2006/chart">
            <c:chart xmlns:c="http://schemas.openxmlformats.org/drawingml/2006/chart" xmlns:r="http://schemas.openxmlformats.org/officeDocument/2006/relationships" r:id="rId4"/>
          </a:graphicData>
        </a:graphic>
      </p:graphicFrame>
      <p:sp>
        <p:nvSpPr>
          <p:cNvPr id="20" name="文本框 19">
            <a:extLst>
              <a:ext uri="{FF2B5EF4-FFF2-40B4-BE49-F238E27FC236}">
                <a16:creationId xmlns:a16="http://schemas.microsoft.com/office/drawing/2014/main" id="{A088E5AD-59B0-86FB-64F0-68AA727985C2}"/>
              </a:ext>
            </a:extLst>
          </p:cNvPr>
          <p:cNvSpPr txBox="1"/>
          <p:nvPr/>
        </p:nvSpPr>
        <p:spPr>
          <a:xfrm>
            <a:off x="6096000" y="4380900"/>
            <a:ext cx="4720775" cy="349711"/>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a:t>
            </a:r>
            <a:endParaRPr lang="zh-CN" altLang="en-US" sz="1400" dirty="0">
              <a:solidFill>
                <a:schemeClr val="bg1"/>
              </a:solidFill>
              <a:latin typeface="+mn-ea"/>
            </a:endParaRPr>
          </a:p>
        </p:txBody>
      </p:sp>
      <p:sp>
        <p:nvSpPr>
          <p:cNvPr id="21" name="文本框 20">
            <a:extLst>
              <a:ext uri="{FF2B5EF4-FFF2-40B4-BE49-F238E27FC236}">
                <a16:creationId xmlns:a16="http://schemas.microsoft.com/office/drawing/2014/main" id="{8AAA1099-0EC8-23A8-0C72-46367289D481}"/>
              </a:ext>
            </a:extLst>
          </p:cNvPr>
          <p:cNvSpPr txBox="1"/>
          <p:nvPr/>
        </p:nvSpPr>
        <p:spPr>
          <a:xfrm>
            <a:off x="6096000" y="3918287"/>
            <a:ext cx="2210198" cy="523220"/>
          </a:xfrm>
          <a:prstGeom prst="rect">
            <a:avLst/>
          </a:prstGeom>
          <a:noFill/>
        </p:spPr>
        <p:txBody>
          <a:bodyPr wrap="square" rtlCol="0">
            <a:noAutofit/>
          </a:bodyPr>
          <a:lstStyle/>
          <a:p>
            <a:r>
              <a:rPr lang="zh-CN" altLang="en-US" sz="2800" spc="100" dirty="0">
                <a:solidFill>
                  <a:schemeClr val="accent1"/>
                </a:solidFill>
                <a:latin typeface="优设标题黑" panose="00000500000000000000" pitchFamily="2" charset="-122"/>
                <a:ea typeface="优设标题黑" panose="00000500000000000000" pitchFamily="2" charset="-122"/>
              </a:rPr>
              <a:t>赛车</a:t>
            </a:r>
          </a:p>
        </p:txBody>
      </p:sp>
      <p:sp>
        <p:nvSpPr>
          <p:cNvPr id="26" name="文本框 25">
            <a:extLst>
              <a:ext uri="{FF2B5EF4-FFF2-40B4-BE49-F238E27FC236}">
                <a16:creationId xmlns:a16="http://schemas.microsoft.com/office/drawing/2014/main" id="{0D4FC672-6D14-4F64-B749-397EB310E1E8}"/>
              </a:ext>
            </a:extLst>
          </p:cNvPr>
          <p:cNvSpPr txBox="1"/>
          <p:nvPr/>
        </p:nvSpPr>
        <p:spPr>
          <a:xfrm>
            <a:off x="6096000" y="4790213"/>
            <a:ext cx="4720775" cy="349711"/>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a:t>
            </a:r>
            <a:endParaRPr lang="zh-CN" altLang="en-US" sz="1400" dirty="0">
              <a:solidFill>
                <a:schemeClr val="bg1"/>
              </a:solidFill>
              <a:latin typeface="+mn-ea"/>
            </a:endParaRPr>
          </a:p>
        </p:txBody>
      </p:sp>
      <p:sp>
        <p:nvSpPr>
          <p:cNvPr id="27" name="文本框 26">
            <a:extLst>
              <a:ext uri="{FF2B5EF4-FFF2-40B4-BE49-F238E27FC236}">
                <a16:creationId xmlns:a16="http://schemas.microsoft.com/office/drawing/2014/main" id="{763174C2-88A4-012F-E6C5-48BF2F4EC17B}"/>
              </a:ext>
            </a:extLst>
          </p:cNvPr>
          <p:cNvSpPr txBox="1"/>
          <p:nvPr/>
        </p:nvSpPr>
        <p:spPr>
          <a:xfrm>
            <a:off x="6096000" y="5199526"/>
            <a:ext cx="4720775" cy="349711"/>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a:t>
            </a:r>
            <a:endParaRPr lang="zh-CN" altLang="en-US" sz="1400" dirty="0">
              <a:solidFill>
                <a:schemeClr val="bg1"/>
              </a:solidFill>
              <a:latin typeface="+mn-ea"/>
            </a:endParaRPr>
          </a:p>
        </p:txBody>
      </p:sp>
      <p:sp>
        <p:nvSpPr>
          <p:cNvPr id="28" name="文本框 27">
            <a:extLst>
              <a:ext uri="{FF2B5EF4-FFF2-40B4-BE49-F238E27FC236}">
                <a16:creationId xmlns:a16="http://schemas.microsoft.com/office/drawing/2014/main" id="{1D773F8E-2281-618F-2492-21297BFCC3A3}"/>
              </a:ext>
            </a:extLst>
          </p:cNvPr>
          <p:cNvSpPr txBox="1"/>
          <p:nvPr/>
        </p:nvSpPr>
        <p:spPr>
          <a:xfrm>
            <a:off x="6096000" y="5608839"/>
            <a:ext cx="4720775" cy="349711"/>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a:t>
            </a:r>
            <a:endParaRPr lang="zh-CN" altLang="en-US" sz="1400" dirty="0">
              <a:solidFill>
                <a:schemeClr val="bg1"/>
              </a:solidFill>
              <a:latin typeface="+mn-ea"/>
            </a:endParaRPr>
          </a:p>
        </p:txBody>
      </p:sp>
    </p:spTree>
    <p:extLst>
      <p:ext uri="{BB962C8B-B14F-4D97-AF65-F5344CB8AC3E}">
        <p14:creationId xmlns:p14="http://schemas.microsoft.com/office/powerpoint/2010/main" val="1940280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运动介绍</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 name="矩形 7">
            <a:extLst>
              <a:ext uri="{FF2B5EF4-FFF2-40B4-BE49-F238E27FC236}">
                <a16:creationId xmlns:a16="http://schemas.microsoft.com/office/drawing/2014/main" id="{4FD07113-FAFA-AD56-DB94-7F04AA8E3ED0}"/>
              </a:ext>
            </a:extLst>
          </p:cNvPr>
          <p:cNvSpPr/>
          <p:nvPr/>
        </p:nvSpPr>
        <p:spPr>
          <a:xfrm>
            <a:off x="1019175" y="1665288"/>
            <a:ext cx="2788896" cy="4284662"/>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381000" ty="0" sx="100000" sy="100000" flip="none" algn="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矩形 10">
            <a:extLst>
              <a:ext uri="{FF2B5EF4-FFF2-40B4-BE49-F238E27FC236}">
                <a16:creationId xmlns:a16="http://schemas.microsoft.com/office/drawing/2014/main" id="{AC2ED18D-7256-7D50-A97C-5DA9ABFB5B69}"/>
              </a:ext>
            </a:extLst>
          </p:cNvPr>
          <p:cNvSpPr/>
          <p:nvPr/>
        </p:nvSpPr>
        <p:spPr>
          <a:xfrm>
            <a:off x="2847372" y="4629873"/>
            <a:ext cx="8325453" cy="1018573"/>
          </a:xfrm>
          <a:prstGeom prst="rect">
            <a:avLst/>
          </a:prstGeom>
          <a:solidFill>
            <a:schemeClr val="accent1"/>
          </a:solidFill>
          <a:ln>
            <a:noFill/>
          </a:ln>
          <a:effectLst>
            <a:outerShdw blurRad="50800" dist="38100" dir="10800000" algn="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23" name="图形 22" descr="网球 纯色填充">
            <a:extLst>
              <a:ext uri="{FF2B5EF4-FFF2-40B4-BE49-F238E27FC236}">
                <a16:creationId xmlns:a16="http://schemas.microsoft.com/office/drawing/2014/main" id="{4B3EE3C1-5743-8D5B-120C-26E04EC025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1657" y="4869159"/>
            <a:ext cx="540000" cy="540000"/>
          </a:xfrm>
          <a:prstGeom prst="rect">
            <a:avLst/>
          </a:prstGeom>
        </p:spPr>
      </p:pic>
      <p:pic>
        <p:nvPicPr>
          <p:cNvPr id="25" name="图形 24" descr="滑冰 纯色填充">
            <a:extLst>
              <a:ext uri="{FF2B5EF4-FFF2-40B4-BE49-F238E27FC236}">
                <a16:creationId xmlns:a16="http://schemas.microsoft.com/office/drawing/2014/main" id="{8E3254B3-0224-9FD7-4A09-0E5CAAE137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48539" y="4869159"/>
            <a:ext cx="540000" cy="540000"/>
          </a:xfrm>
          <a:prstGeom prst="rect">
            <a:avLst/>
          </a:prstGeom>
        </p:spPr>
      </p:pic>
      <p:pic>
        <p:nvPicPr>
          <p:cNvPr id="29" name="图形 28" descr="棒球 纯色填充">
            <a:extLst>
              <a:ext uri="{FF2B5EF4-FFF2-40B4-BE49-F238E27FC236}">
                <a16:creationId xmlns:a16="http://schemas.microsoft.com/office/drawing/2014/main" id="{D8F1F821-5002-8DA0-3F4B-B092790192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76245" y="4869159"/>
            <a:ext cx="540000" cy="540000"/>
          </a:xfrm>
          <a:prstGeom prst="rect">
            <a:avLst/>
          </a:prstGeom>
        </p:spPr>
      </p:pic>
      <p:pic>
        <p:nvPicPr>
          <p:cNvPr id="31" name="图形 30" descr="瑜伽 纯色填充">
            <a:extLst>
              <a:ext uri="{FF2B5EF4-FFF2-40B4-BE49-F238E27FC236}">
                <a16:creationId xmlns:a16="http://schemas.microsoft.com/office/drawing/2014/main" id="{D666583D-30EB-A2C7-DCC5-EB48BA5E31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03951" y="4869159"/>
            <a:ext cx="540000" cy="540000"/>
          </a:xfrm>
          <a:prstGeom prst="rect">
            <a:avLst/>
          </a:prstGeom>
        </p:spPr>
      </p:pic>
      <p:cxnSp>
        <p:nvCxnSpPr>
          <p:cNvPr id="39" name="直接连接符 38">
            <a:extLst>
              <a:ext uri="{FF2B5EF4-FFF2-40B4-BE49-F238E27FC236}">
                <a16:creationId xmlns:a16="http://schemas.microsoft.com/office/drawing/2014/main" id="{D922DD76-0715-3C94-DDE8-7B323BBA049A}"/>
              </a:ext>
            </a:extLst>
          </p:cNvPr>
          <p:cNvCxnSpPr>
            <a:cxnSpLocks/>
          </p:cNvCxnSpPr>
          <p:nvPr/>
        </p:nvCxnSpPr>
        <p:spPr>
          <a:xfrm>
            <a:off x="4937804" y="4869159"/>
            <a:ext cx="0" cy="5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F18221B2-84DD-02C5-C938-4A8266FDE3F8}"/>
              </a:ext>
            </a:extLst>
          </p:cNvPr>
          <p:cNvCxnSpPr>
            <a:cxnSpLocks/>
          </p:cNvCxnSpPr>
          <p:nvPr/>
        </p:nvCxnSpPr>
        <p:spPr>
          <a:xfrm>
            <a:off x="7010098" y="4869159"/>
            <a:ext cx="0" cy="5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B683C32C-2635-41CB-F9A3-8098956778B6}"/>
              </a:ext>
            </a:extLst>
          </p:cNvPr>
          <p:cNvCxnSpPr>
            <a:cxnSpLocks/>
          </p:cNvCxnSpPr>
          <p:nvPr/>
        </p:nvCxnSpPr>
        <p:spPr>
          <a:xfrm>
            <a:off x="9082392" y="4869159"/>
            <a:ext cx="0" cy="5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7C7F02CF-A2A5-62C1-DC3F-FCB75C4FD181}"/>
              </a:ext>
            </a:extLst>
          </p:cNvPr>
          <p:cNvSpPr txBox="1"/>
          <p:nvPr/>
        </p:nvSpPr>
        <p:spPr>
          <a:xfrm>
            <a:off x="4171657" y="2094675"/>
            <a:ext cx="6996197"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45" name="文本框 44">
            <a:extLst>
              <a:ext uri="{FF2B5EF4-FFF2-40B4-BE49-F238E27FC236}">
                <a16:creationId xmlns:a16="http://schemas.microsoft.com/office/drawing/2014/main" id="{9E6C755B-5FE4-A3AF-6762-9AB9C874ACC0}"/>
              </a:ext>
            </a:extLst>
          </p:cNvPr>
          <p:cNvSpPr txBox="1"/>
          <p:nvPr/>
        </p:nvSpPr>
        <p:spPr>
          <a:xfrm>
            <a:off x="4171657" y="1632062"/>
            <a:ext cx="2210198" cy="523220"/>
          </a:xfrm>
          <a:prstGeom prst="rect">
            <a:avLst/>
          </a:prstGeom>
          <a:noFill/>
        </p:spPr>
        <p:txBody>
          <a:bodyPr wrap="square" rtlCol="0">
            <a:noAutofit/>
          </a:bodyPr>
          <a:lstStyle/>
          <a:p>
            <a:r>
              <a:rPr lang="zh-CN" altLang="en-US" sz="2800" spc="100" dirty="0">
                <a:solidFill>
                  <a:schemeClr val="accent1"/>
                </a:solidFill>
                <a:latin typeface="优设标题黑" panose="00000500000000000000" pitchFamily="2" charset="-122"/>
                <a:ea typeface="优设标题黑" panose="00000500000000000000" pitchFamily="2" charset="-122"/>
              </a:rPr>
              <a:t>网球</a:t>
            </a:r>
          </a:p>
        </p:txBody>
      </p:sp>
      <p:cxnSp>
        <p:nvCxnSpPr>
          <p:cNvPr id="47" name="直接连接符 46">
            <a:extLst>
              <a:ext uri="{FF2B5EF4-FFF2-40B4-BE49-F238E27FC236}">
                <a16:creationId xmlns:a16="http://schemas.microsoft.com/office/drawing/2014/main" id="{FBE9911E-E731-1796-88EB-8208331DCA45}"/>
              </a:ext>
            </a:extLst>
          </p:cNvPr>
          <p:cNvCxnSpPr/>
          <p:nvPr/>
        </p:nvCxnSpPr>
        <p:spPr>
          <a:xfrm>
            <a:off x="4171657" y="2995466"/>
            <a:ext cx="6996197"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C1EF0EF0-BB7B-A496-4094-0F74C8F8A954}"/>
              </a:ext>
            </a:extLst>
          </p:cNvPr>
          <p:cNvSpPr txBox="1"/>
          <p:nvPr/>
        </p:nvSpPr>
        <p:spPr>
          <a:xfrm>
            <a:off x="4171657" y="3729082"/>
            <a:ext cx="6996197"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51" name="文本框 50">
            <a:extLst>
              <a:ext uri="{FF2B5EF4-FFF2-40B4-BE49-F238E27FC236}">
                <a16:creationId xmlns:a16="http://schemas.microsoft.com/office/drawing/2014/main" id="{70D35AD0-CE68-CE04-283C-11351B8ED05B}"/>
              </a:ext>
            </a:extLst>
          </p:cNvPr>
          <p:cNvSpPr txBox="1"/>
          <p:nvPr/>
        </p:nvSpPr>
        <p:spPr>
          <a:xfrm>
            <a:off x="4171657" y="3266469"/>
            <a:ext cx="2210198" cy="523220"/>
          </a:xfrm>
          <a:prstGeom prst="rect">
            <a:avLst/>
          </a:prstGeom>
          <a:noFill/>
        </p:spPr>
        <p:txBody>
          <a:bodyPr wrap="square" rtlCol="0">
            <a:noAutofit/>
          </a:bodyPr>
          <a:lstStyle/>
          <a:p>
            <a:r>
              <a:rPr lang="zh-CN" altLang="en-US" sz="2800" spc="100" dirty="0">
                <a:solidFill>
                  <a:schemeClr val="accent1"/>
                </a:solidFill>
                <a:latin typeface="优设标题黑" panose="00000500000000000000" pitchFamily="2" charset="-122"/>
                <a:ea typeface="优设标题黑" panose="00000500000000000000" pitchFamily="2" charset="-122"/>
              </a:rPr>
              <a:t>棒球</a:t>
            </a:r>
          </a:p>
        </p:txBody>
      </p:sp>
    </p:spTree>
    <p:extLst>
      <p:ext uri="{BB962C8B-B14F-4D97-AF65-F5344CB8AC3E}">
        <p14:creationId xmlns:p14="http://schemas.microsoft.com/office/powerpoint/2010/main" val="761079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EB546DFB-67A0-CED5-E3BE-A92379D63426}"/>
              </a:ext>
            </a:extLst>
          </p:cNvPr>
          <p:cNvSpPr/>
          <p:nvPr/>
        </p:nvSpPr>
        <p:spPr>
          <a:xfrm flipH="1">
            <a:off x="7437121" y="549274"/>
            <a:ext cx="3657600" cy="5759450"/>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0" ty="0" sx="100000" sy="100000" flip="none" algn="ctr"/>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pic>
        <p:nvPicPr>
          <p:cNvPr id="59" name="图形 58">
            <a:extLst>
              <a:ext uri="{FF2B5EF4-FFF2-40B4-BE49-F238E27FC236}">
                <a16:creationId xmlns:a16="http://schemas.microsoft.com/office/drawing/2014/main" id="{719EBB9B-6B19-7A46-5F5C-AD48253099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22396" y="772372"/>
            <a:ext cx="629450" cy="629450"/>
          </a:xfrm>
          <a:prstGeom prst="rect">
            <a:avLst/>
          </a:prstGeom>
        </p:spPr>
      </p:pic>
      <p:sp>
        <p:nvSpPr>
          <p:cNvPr id="62" name="椭圆 61">
            <a:extLst>
              <a:ext uri="{FF2B5EF4-FFF2-40B4-BE49-F238E27FC236}">
                <a16:creationId xmlns:a16="http://schemas.microsoft.com/office/drawing/2014/main" id="{8DEA7541-A857-667F-7EFB-FFA4A4CD52B0}"/>
              </a:ext>
            </a:extLst>
          </p:cNvPr>
          <p:cNvSpPr/>
          <p:nvPr/>
        </p:nvSpPr>
        <p:spPr>
          <a:xfrm flipH="1">
            <a:off x="9324424" y="5864992"/>
            <a:ext cx="629450" cy="629450"/>
          </a:xfrm>
          <a:prstGeom prst="ellipse">
            <a:avLst/>
          </a:prstGeom>
          <a:gradFill flip="none" rotWithShape="1">
            <a:gsLst>
              <a:gs pos="0">
                <a:schemeClr val="accent1">
                  <a:alpha val="3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65" name="矩形 64">
            <a:extLst>
              <a:ext uri="{FF2B5EF4-FFF2-40B4-BE49-F238E27FC236}">
                <a16:creationId xmlns:a16="http://schemas.microsoft.com/office/drawing/2014/main" id="{D6CDDA95-1ADB-28F7-5C4A-24A9ADD2B13B}"/>
              </a:ext>
            </a:extLst>
          </p:cNvPr>
          <p:cNvSpPr/>
          <p:nvPr/>
        </p:nvSpPr>
        <p:spPr>
          <a:xfrm>
            <a:off x="1040203" y="3288070"/>
            <a:ext cx="4150914"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68" name="文本框 67">
            <a:extLst>
              <a:ext uri="{FF2B5EF4-FFF2-40B4-BE49-F238E27FC236}">
                <a16:creationId xmlns:a16="http://schemas.microsoft.com/office/drawing/2014/main" id="{435F68F2-E0FE-EFC1-12FA-3E2D2458220C}"/>
              </a:ext>
            </a:extLst>
          </p:cNvPr>
          <p:cNvSpPr txBox="1"/>
          <p:nvPr/>
        </p:nvSpPr>
        <p:spPr>
          <a:xfrm>
            <a:off x="940815" y="2350025"/>
            <a:ext cx="4833523" cy="1323439"/>
          </a:xfrm>
          <a:prstGeom prst="rect">
            <a:avLst/>
          </a:prstGeom>
          <a:noFill/>
        </p:spPr>
        <p:txBody>
          <a:bodyPr wrap="square" rtlCol="0">
            <a:noAutofit/>
          </a:bodyPr>
          <a:lstStyle/>
          <a:p>
            <a:r>
              <a:rPr lang="zh-CN" altLang="en-US" sz="8000" spc="100" dirty="0">
                <a:solidFill>
                  <a:schemeClr val="bg1"/>
                </a:solidFill>
                <a:latin typeface="思源黑体 CN Medium" panose="020B0600000000000000" pitchFamily="34" charset="-122"/>
                <a:ea typeface="思源黑体 CN Medium" panose="020B0600000000000000" pitchFamily="34" charset="-122"/>
              </a:rPr>
              <a:t>运动发展</a:t>
            </a:r>
          </a:p>
        </p:txBody>
      </p:sp>
      <p:sp>
        <p:nvSpPr>
          <p:cNvPr id="71" name="文本框 70">
            <a:extLst>
              <a:ext uri="{FF2B5EF4-FFF2-40B4-BE49-F238E27FC236}">
                <a16:creationId xmlns:a16="http://schemas.microsoft.com/office/drawing/2014/main" id="{E19A3FB4-4483-881E-90F7-8ED5A1F87359}"/>
              </a:ext>
            </a:extLst>
          </p:cNvPr>
          <p:cNvSpPr txBox="1"/>
          <p:nvPr/>
        </p:nvSpPr>
        <p:spPr>
          <a:xfrm>
            <a:off x="940815" y="3538311"/>
            <a:ext cx="4250302" cy="276999"/>
          </a:xfrm>
          <a:prstGeom prst="rect">
            <a:avLst/>
          </a:prstGeom>
          <a:noFill/>
        </p:spPr>
        <p:txBody>
          <a:bodyPr wrap="square" rtlCol="0">
            <a:noAutofit/>
          </a:bodyPr>
          <a:lstStyle>
            <a:defPPr>
              <a:defRPr lang="zh-CN"/>
            </a:defPPr>
            <a:lvl1pPr algn="dist">
              <a:defRPr sz="1200" spc="300">
                <a:solidFill>
                  <a:schemeClr val="bg1"/>
                </a:solidFill>
                <a:latin typeface="+mn-ea"/>
              </a:defRPr>
            </a:lvl1pPr>
          </a:lstStyle>
          <a:p>
            <a:r>
              <a:rPr lang="en-US" altLang="zh-CN" dirty="0"/>
              <a:t>Sports Development</a:t>
            </a:r>
            <a:endParaRPr lang="zh-CN" altLang="en-US" dirty="0"/>
          </a:p>
        </p:txBody>
      </p:sp>
      <p:sp>
        <p:nvSpPr>
          <p:cNvPr id="72" name="文本框 71">
            <a:extLst>
              <a:ext uri="{FF2B5EF4-FFF2-40B4-BE49-F238E27FC236}">
                <a16:creationId xmlns:a16="http://schemas.microsoft.com/office/drawing/2014/main" id="{C0134878-0820-8FBA-2E15-48C15E1994A9}"/>
              </a:ext>
            </a:extLst>
          </p:cNvPr>
          <p:cNvSpPr txBox="1"/>
          <p:nvPr/>
        </p:nvSpPr>
        <p:spPr>
          <a:xfrm>
            <a:off x="940815" y="1545463"/>
            <a:ext cx="3657600" cy="769441"/>
          </a:xfrm>
          <a:prstGeom prst="rect">
            <a:avLst/>
          </a:prstGeom>
          <a:noFill/>
        </p:spPr>
        <p:txBody>
          <a:bodyPr wrap="square" rtlCol="0">
            <a:noAutofit/>
          </a:bodyPr>
          <a:lstStyle/>
          <a:p>
            <a:r>
              <a:rPr lang="en-US" altLang="zh-CN" sz="4400" spc="100" dirty="0">
                <a:ln w="6350">
                  <a:gradFill>
                    <a:gsLst>
                      <a:gs pos="0">
                        <a:schemeClr val="accent1"/>
                      </a:gs>
                      <a:gs pos="80000">
                        <a:schemeClr val="accent1">
                          <a:alpha val="0"/>
                        </a:schemeClr>
                      </a:gs>
                    </a:gsLst>
                    <a:lin ang="5400000" scaled="1"/>
                  </a:gradFill>
                </a:ln>
                <a:noFill/>
                <a:latin typeface="优设标题黑" panose="00000500000000000000" pitchFamily="2" charset="-122"/>
                <a:ea typeface="优设标题黑" panose="00000500000000000000" pitchFamily="2" charset="-122"/>
              </a:rPr>
              <a:t>PART 02</a:t>
            </a:r>
            <a:endParaRPr lang="zh-CN" altLang="en-US" sz="4400" spc="100" dirty="0">
              <a:ln w="6350">
                <a:gradFill>
                  <a:gsLst>
                    <a:gs pos="0">
                      <a:schemeClr val="accent1"/>
                    </a:gs>
                    <a:gs pos="80000">
                      <a:schemeClr val="accent1">
                        <a:alpha val="0"/>
                      </a:schemeClr>
                    </a:gs>
                  </a:gsLst>
                  <a:lin ang="5400000" scaled="1"/>
                </a:gradFill>
              </a:ln>
              <a:noFill/>
              <a:latin typeface="优设标题黑" panose="00000500000000000000" pitchFamily="2" charset="-122"/>
              <a:ea typeface="优设标题黑" panose="00000500000000000000" pitchFamily="2" charset="-122"/>
            </a:endParaRPr>
          </a:p>
        </p:txBody>
      </p:sp>
      <p:cxnSp>
        <p:nvCxnSpPr>
          <p:cNvPr id="73" name="直接连接符 72">
            <a:extLst>
              <a:ext uri="{FF2B5EF4-FFF2-40B4-BE49-F238E27FC236}">
                <a16:creationId xmlns:a16="http://schemas.microsoft.com/office/drawing/2014/main" id="{DA3C6A79-680C-AAF4-E163-E93228E9699A}"/>
              </a:ext>
            </a:extLst>
          </p:cNvPr>
          <p:cNvCxnSpPr/>
          <p:nvPr/>
        </p:nvCxnSpPr>
        <p:spPr>
          <a:xfrm>
            <a:off x="1028628" y="4132159"/>
            <a:ext cx="1228435" cy="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id="{06737B5C-EB54-DAAA-2F51-2FA891F73E78}"/>
              </a:ext>
            </a:extLst>
          </p:cNvPr>
          <p:cNvSpPr txBox="1"/>
          <p:nvPr/>
        </p:nvSpPr>
        <p:spPr>
          <a:xfrm>
            <a:off x="952390" y="4495538"/>
            <a:ext cx="4765154" cy="629788"/>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a:t>
            </a:r>
            <a:endParaRPr lang="zh-CN" altLang="en-US" sz="1400" dirty="0">
              <a:solidFill>
                <a:schemeClr val="bg1"/>
              </a:solidFill>
              <a:latin typeface="+mn-ea"/>
            </a:endParaRPr>
          </a:p>
        </p:txBody>
      </p:sp>
      <p:sp>
        <p:nvSpPr>
          <p:cNvPr id="77" name="椭圆 76">
            <a:extLst>
              <a:ext uri="{FF2B5EF4-FFF2-40B4-BE49-F238E27FC236}">
                <a16:creationId xmlns:a16="http://schemas.microsoft.com/office/drawing/2014/main" id="{227D497D-74B5-4D19-46D7-0FA75B9EBFE9}"/>
              </a:ext>
            </a:extLst>
          </p:cNvPr>
          <p:cNvSpPr/>
          <p:nvPr/>
        </p:nvSpPr>
        <p:spPr>
          <a:xfrm>
            <a:off x="102107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8" name="椭圆 77">
            <a:extLst>
              <a:ext uri="{FF2B5EF4-FFF2-40B4-BE49-F238E27FC236}">
                <a16:creationId xmlns:a16="http://schemas.microsoft.com/office/drawing/2014/main" id="{16ED4863-2FA5-B26B-936F-51ECF4C46B62}"/>
              </a:ext>
            </a:extLst>
          </p:cNvPr>
          <p:cNvSpPr/>
          <p:nvPr/>
        </p:nvSpPr>
        <p:spPr>
          <a:xfrm>
            <a:off x="1292908" y="6150227"/>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79" name="椭圆 78">
            <a:extLst>
              <a:ext uri="{FF2B5EF4-FFF2-40B4-BE49-F238E27FC236}">
                <a16:creationId xmlns:a16="http://schemas.microsoft.com/office/drawing/2014/main" id="{B484AB8D-D4C4-6CEB-4845-7E927EA55CBE}"/>
              </a:ext>
            </a:extLst>
          </p:cNvPr>
          <p:cNvSpPr/>
          <p:nvPr/>
        </p:nvSpPr>
        <p:spPr>
          <a:xfrm>
            <a:off x="1564738" y="6150227"/>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80" name="椭圆 79">
            <a:extLst>
              <a:ext uri="{FF2B5EF4-FFF2-40B4-BE49-F238E27FC236}">
                <a16:creationId xmlns:a16="http://schemas.microsoft.com/office/drawing/2014/main" id="{78BE9655-621D-4465-60AF-DC0F82211E04}"/>
              </a:ext>
            </a:extLst>
          </p:cNvPr>
          <p:cNvSpPr/>
          <p:nvPr/>
        </p:nvSpPr>
        <p:spPr>
          <a:xfrm>
            <a:off x="1836568" y="6150227"/>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Tree>
    <p:extLst>
      <p:ext uri="{BB962C8B-B14F-4D97-AF65-F5344CB8AC3E}">
        <p14:creationId xmlns:p14="http://schemas.microsoft.com/office/powerpoint/2010/main" val="176904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运动发展</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cxnSp>
        <p:nvCxnSpPr>
          <p:cNvPr id="8" name="直接连接符 7">
            <a:extLst>
              <a:ext uri="{FF2B5EF4-FFF2-40B4-BE49-F238E27FC236}">
                <a16:creationId xmlns:a16="http://schemas.microsoft.com/office/drawing/2014/main" id="{FCAAF5B9-5788-2453-BAAA-11711C0863EA}"/>
              </a:ext>
            </a:extLst>
          </p:cNvPr>
          <p:cNvCxnSpPr>
            <a:cxnSpLocks/>
          </p:cNvCxnSpPr>
          <p:nvPr/>
        </p:nvCxnSpPr>
        <p:spPr>
          <a:xfrm>
            <a:off x="695325" y="3792397"/>
            <a:ext cx="10801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91123ACB-0FA1-B65A-4AE9-4017494B47B6}"/>
              </a:ext>
            </a:extLst>
          </p:cNvPr>
          <p:cNvSpPr>
            <a:spLocks noChangeAspect="1"/>
          </p:cNvSpPr>
          <p:nvPr/>
        </p:nvSpPr>
        <p:spPr>
          <a:xfrm>
            <a:off x="1159165" y="3738397"/>
            <a:ext cx="108000" cy="10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0" name="矩形 9">
            <a:extLst>
              <a:ext uri="{FF2B5EF4-FFF2-40B4-BE49-F238E27FC236}">
                <a16:creationId xmlns:a16="http://schemas.microsoft.com/office/drawing/2014/main" id="{8ADD4B40-412F-0E2E-48D6-2B7AA49589F3}"/>
              </a:ext>
            </a:extLst>
          </p:cNvPr>
          <p:cNvSpPr>
            <a:spLocks noChangeAspect="1"/>
          </p:cNvSpPr>
          <p:nvPr/>
        </p:nvSpPr>
        <p:spPr>
          <a:xfrm>
            <a:off x="3102543" y="3738397"/>
            <a:ext cx="108000"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1" name="矩形 10">
            <a:extLst>
              <a:ext uri="{FF2B5EF4-FFF2-40B4-BE49-F238E27FC236}">
                <a16:creationId xmlns:a16="http://schemas.microsoft.com/office/drawing/2014/main" id="{F2C74CDF-269A-8C55-BB29-3FE0C11965C2}"/>
              </a:ext>
            </a:extLst>
          </p:cNvPr>
          <p:cNvSpPr>
            <a:spLocks noChangeAspect="1"/>
          </p:cNvSpPr>
          <p:nvPr/>
        </p:nvSpPr>
        <p:spPr>
          <a:xfrm>
            <a:off x="5045921" y="3738397"/>
            <a:ext cx="108000" cy="10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2" name="矩形 11">
            <a:extLst>
              <a:ext uri="{FF2B5EF4-FFF2-40B4-BE49-F238E27FC236}">
                <a16:creationId xmlns:a16="http://schemas.microsoft.com/office/drawing/2014/main" id="{15E71C71-9FBE-FD5A-C65C-3C17FEE79561}"/>
              </a:ext>
            </a:extLst>
          </p:cNvPr>
          <p:cNvSpPr>
            <a:spLocks noChangeAspect="1"/>
          </p:cNvSpPr>
          <p:nvPr/>
        </p:nvSpPr>
        <p:spPr>
          <a:xfrm>
            <a:off x="6989299" y="3738397"/>
            <a:ext cx="108000"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sp>
        <p:nvSpPr>
          <p:cNvPr id="13" name="矩形 12">
            <a:extLst>
              <a:ext uri="{FF2B5EF4-FFF2-40B4-BE49-F238E27FC236}">
                <a16:creationId xmlns:a16="http://schemas.microsoft.com/office/drawing/2014/main" id="{E4C1F1F7-CB5D-A207-894C-04CA6EE45316}"/>
              </a:ext>
            </a:extLst>
          </p:cNvPr>
          <p:cNvSpPr>
            <a:spLocks noChangeAspect="1"/>
          </p:cNvSpPr>
          <p:nvPr/>
        </p:nvSpPr>
        <p:spPr>
          <a:xfrm>
            <a:off x="8932678" y="3738397"/>
            <a:ext cx="108000" cy="10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a typeface="思源黑体 CN Normal" panose="020B0400000000000000" pitchFamily="34" charset="-122"/>
              <a:sym typeface="思源黑体 CN Light" panose="020B0300000000000000" pitchFamily="34" charset="-122"/>
            </a:endParaRPr>
          </a:p>
        </p:txBody>
      </p:sp>
      <p:cxnSp>
        <p:nvCxnSpPr>
          <p:cNvPr id="14" name="直接连接符 13">
            <a:extLst>
              <a:ext uri="{FF2B5EF4-FFF2-40B4-BE49-F238E27FC236}">
                <a16:creationId xmlns:a16="http://schemas.microsoft.com/office/drawing/2014/main" id="{1B9B97F1-2520-A3E0-01AD-A042A2C7130D}"/>
              </a:ext>
            </a:extLst>
          </p:cNvPr>
          <p:cNvCxnSpPr>
            <a:cxnSpLocks/>
          </p:cNvCxnSpPr>
          <p:nvPr/>
        </p:nvCxnSpPr>
        <p:spPr>
          <a:xfrm>
            <a:off x="1209574" y="1792348"/>
            <a:ext cx="0" cy="2018285"/>
          </a:xfrm>
          <a:prstGeom prst="line">
            <a:avLst/>
          </a:prstGeom>
          <a:ln w="6350" cap="rnd">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6D7F2B97-68AB-9AA9-DA6B-5F3BDEC428E5}"/>
              </a:ext>
            </a:extLst>
          </p:cNvPr>
          <p:cNvCxnSpPr>
            <a:cxnSpLocks/>
          </p:cNvCxnSpPr>
          <p:nvPr/>
        </p:nvCxnSpPr>
        <p:spPr>
          <a:xfrm>
            <a:off x="5098126" y="1792348"/>
            <a:ext cx="0" cy="2018285"/>
          </a:xfrm>
          <a:prstGeom prst="line">
            <a:avLst/>
          </a:prstGeom>
          <a:ln w="6350" cap="rnd">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FE8EF700-D87F-82DF-9E96-A2625D83B348}"/>
              </a:ext>
            </a:extLst>
          </p:cNvPr>
          <p:cNvCxnSpPr>
            <a:cxnSpLocks/>
          </p:cNvCxnSpPr>
          <p:nvPr/>
        </p:nvCxnSpPr>
        <p:spPr>
          <a:xfrm>
            <a:off x="8986678" y="1792348"/>
            <a:ext cx="0" cy="2018285"/>
          </a:xfrm>
          <a:prstGeom prst="line">
            <a:avLst/>
          </a:prstGeom>
          <a:ln w="6350" cap="rnd">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4ED333C2-FD06-E06C-9546-BD87584F3F4A}"/>
              </a:ext>
            </a:extLst>
          </p:cNvPr>
          <p:cNvCxnSpPr>
            <a:cxnSpLocks/>
          </p:cNvCxnSpPr>
          <p:nvPr/>
        </p:nvCxnSpPr>
        <p:spPr>
          <a:xfrm flipV="1">
            <a:off x="3153850" y="3810633"/>
            <a:ext cx="0" cy="2018285"/>
          </a:xfrm>
          <a:prstGeom prst="line">
            <a:avLst/>
          </a:prstGeom>
          <a:ln w="6350" cap="rnd">
            <a:solidFill>
              <a:srgbClr val="F2F2F2"/>
            </a:solidFill>
            <a:headEnd type="ova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132577E9-8A11-5313-4569-D31432810FC1}"/>
              </a:ext>
            </a:extLst>
          </p:cNvPr>
          <p:cNvCxnSpPr>
            <a:cxnSpLocks/>
          </p:cNvCxnSpPr>
          <p:nvPr/>
        </p:nvCxnSpPr>
        <p:spPr>
          <a:xfrm flipV="1">
            <a:off x="7042402" y="3810633"/>
            <a:ext cx="0" cy="2018285"/>
          </a:xfrm>
          <a:prstGeom prst="line">
            <a:avLst/>
          </a:prstGeom>
          <a:ln w="6350" cap="rnd">
            <a:solidFill>
              <a:srgbClr val="F2F2F2"/>
            </a:solidFill>
            <a:headEnd type="ova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40FBCD3F-EA10-E148-77C1-381B4A6D05CE}"/>
              </a:ext>
            </a:extLst>
          </p:cNvPr>
          <p:cNvSpPr txBox="1"/>
          <p:nvPr/>
        </p:nvSpPr>
        <p:spPr>
          <a:xfrm>
            <a:off x="3262240" y="4528407"/>
            <a:ext cx="1505540" cy="523220"/>
          </a:xfrm>
          <a:prstGeom prst="rect">
            <a:avLst/>
          </a:prstGeom>
          <a:noFill/>
        </p:spPr>
        <p:txBody>
          <a:bodyPr wrap="none" rtlCol="0">
            <a:noAutofit/>
          </a:bodyPr>
          <a:lstStyle/>
          <a:p>
            <a:r>
              <a:rPr lang="zh-CN" altLang="en-US" sz="2800" dirty="0">
                <a:solidFill>
                  <a:schemeClr val="bg1"/>
                </a:solidFill>
                <a:latin typeface="优设标题黑" panose="00000500000000000000" pitchFamily="2" charset="-122"/>
                <a:ea typeface="优设标题黑" panose="00000500000000000000" pitchFamily="2" charset="-122"/>
              </a:rPr>
              <a:t>运动发展</a:t>
            </a:r>
          </a:p>
        </p:txBody>
      </p:sp>
      <p:sp>
        <p:nvSpPr>
          <p:cNvPr id="21" name="文本框 20">
            <a:extLst>
              <a:ext uri="{FF2B5EF4-FFF2-40B4-BE49-F238E27FC236}">
                <a16:creationId xmlns:a16="http://schemas.microsoft.com/office/drawing/2014/main" id="{3D8EE95F-D1C0-32ED-12FE-9F1B3A5D924A}"/>
              </a:ext>
            </a:extLst>
          </p:cNvPr>
          <p:cNvSpPr txBox="1"/>
          <p:nvPr/>
        </p:nvSpPr>
        <p:spPr>
          <a:xfrm>
            <a:off x="3262241" y="4973054"/>
            <a:ext cx="2013995" cy="909864"/>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23" name="文本框 22">
            <a:extLst>
              <a:ext uri="{FF2B5EF4-FFF2-40B4-BE49-F238E27FC236}">
                <a16:creationId xmlns:a16="http://schemas.microsoft.com/office/drawing/2014/main" id="{94E15D40-CAF5-B5D1-9988-CC33B9A6D0E9}"/>
              </a:ext>
            </a:extLst>
          </p:cNvPr>
          <p:cNvSpPr txBox="1"/>
          <p:nvPr/>
        </p:nvSpPr>
        <p:spPr>
          <a:xfrm>
            <a:off x="5206786" y="1701877"/>
            <a:ext cx="1505540" cy="523220"/>
          </a:xfrm>
          <a:prstGeom prst="rect">
            <a:avLst/>
          </a:prstGeom>
          <a:noFill/>
        </p:spPr>
        <p:txBody>
          <a:bodyPr wrap="non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运动发展</a:t>
            </a:r>
          </a:p>
        </p:txBody>
      </p:sp>
      <p:sp>
        <p:nvSpPr>
          <p:cNvPr id="24" name="文本框 23">
            <a:extLst>
              <a:ext uri="{FF2B5EF4-FFF2-40B4-BE49-F238E27FC236}">
                <a16:creationId xmlns:a16="http://schemas.microsoft.com/office/drawing/2014/main" id="{76FF5F2F-1923-2A58-AE4C-28355C71E6B6}"/>
              </a:ext>
            </a:extLst>
          </p:cNvPr>
          <p:cNvSpPr txBox="1"/>
          <p:nvPr/>
        </p:nvSpPr>
        <p:spPr>
          <a:xfrm>
            <a:off x="5206787" y="2146524"/>
            <a:ext cx="2106566" cy="909864"/>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39" name="文本框 38">
            <a:extLst>
              <a:ext uri="{FF2B5EF4-FFF2-40B4-BE49-F238E27FC236}">
                <a16:creationId xmlns:a16="http://schemas.microsoft.com/office/drawing/2014/main" id="{69C768A7-6DFD-8FE4-1012-0B1D72010B5A}"/>
              </a:ext>
            </a:extLst>
          </p:cNvPr>
          <p:cNvSpPr txBox="1"/>
          <p:nvPr/>
        </p:nvSpPr>
        <p:spPr>
          <a:xfrm>
            <a:off x="9086978" y="1701877"/>
            <a:ext cx="1505540" cy="523220"/>
          </a:xfrm>
          <a:prstGeom prst="rect">
            <a:avLst/>
          </a:prstGeom>
          <a:noFill/>
        </p:spPr>
        <p:txBody>
          <a:bodyPr wrap="non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运动发展</a:t>
            </a:r>
          </a:p>
        </p:txBody>
      </p:sp>
      <p:sp>
        <p:nvSpPr>
          <p:cNvPr id="41" name="文本框 40">
            <a:extLst>
              <a:ext uri="{FF2B5EF4-FFF2-40B4-BE49-F238E27FC236}">
                <a16:creationId xmlns:a16="http://schemas.microsoft.com/office/drawing/2014/main" id="{FD408A7B-5DE6-8B9A-7EE6-F1D83BF3BEBF}"/>
              </a:ext>
            </a:extLst>
          </p:cNvPr>
          <p:cNvSpPr txBox="1"/>
          <p:nvPr/>
        </p:nvSpPr>
        <p:spPr>
          <a:xfrm>
            <a:off x="9086979" y="2146524"/>
            <a:ext cx="2106566" cy="909864"/>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43" name="文本框 42">
            <a:extLst>
              <a:ext uri="{FF2B5EF4-FFF2-40B4-BE49-F238E27FC236}">
                <a16:creationId xmlns:a16="http://schemas.microsoft.com/office/drawing/2014/main" id="{15FFF331-0B27-52B1-5F05-8EB8C835214A}"/>
              </a:ext>
            </a:extLst>
          </p:cNvPr>
          <p:cNvSpPr txBox="1"/>
          <p:nvPr/>
        </p:nvSpPr>
        <p:spPr>
          <a:xfrm>
            <a:off x="7147473" y="4528407"/>
            <a:ext cx="1505540" cy="523220"/>
          </a:xfrm>
          <a:prstGeom prst="rect">
            <a:avLst/>
          </a:prstGeom>
          <a:noFill/>
        </p:spPr>
        <p:txBody>
          <a:bodyPr wrap="none" rtlCol="0">
            <a:noAutofit/>
          </a:bodyPr>
          <a:lstStyle/>
          <a:p>
            <a:r>
              <a:rPr lang="zh-CN" altLang="en-US" sz="2800" dirty="0">
                <a:solidFill>
                  <a:schemeClr val="bg1"/>
                </a:solidFill>
                <a:latin typeface="优设标题黑" panose="00000500000000000000" pitchFamily="2" charset="-122"/>
                <a:ea typeface="优设标题黑" panose="00000500000000000000" pitchFamily="2" charset="-122"/>
              </a:rPr>
              <a:t>运动发展</a:t>
            </a:r>
          </a:p>
        </p:txBody>
      </p:sp>
      <p:sp>
        <p:nvSpPr>
          <p:cNvPr id="44" name="文本框 43">
            <a:extLst>
              <a:ext uri="{FF2B5EF4-FFF2-40B4-BE49-F238E27FC236}">
                <a16:creationId xmlns:a16="http://schemas.microsoft.com/office/drawing/2014/main" id="{777E98D1-21AB-77AB-9E9E-4CEA28CB809D}"/>
              </a:ext>
            </a:extLst>
          </p:cNvPr>
          <p:cNvSpPr txBox="1"/>
          <p:nvPr/>
        </p:nvSpPr>
        <p:spPr>
          <a:xfrm>
            <a:off x="7147474" y="4973054"/>
            <a:ext cx="2013995" cy="909864"/>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
        <p:nvSpPr>
          <p:cNvPr id="46" name="文本框 45">
            <a:extLst>
              <a:ext uri="{FF2B5EF4-FFF2-40B4-BE49-F238E27FC236}">
                <a16:creationId xmlns:a16="http://schemas.microsoft.com/office/drawing/2014/main" id="{93861F6D-4473-1BE1-34B1-02C3F9F8F934}"/>
              </a:ext>
            </a:extLst>
          </p:cNvPr>
          <p:cNvSpPr txBox="1"/>
          <p:nvPr/>
        </p:nvSpPr>
        <p:spPr>
          <a:xfrm>
            <a:off x="1329092" y="1701877"/>
            <a:ext cx="1505540" cy="523220"/>
          </a:xfrm>
          <a:prstGeom prst="rect">
            <a:avLst/>
          </a:prstGeom>
          <a:noFill/>
        </p:spPr>
        <p:txBody>
          <a:bodyPr wrap="none" rtlCol="0">
            <a:noAutofit/>
          </a:bodyPr>
          <a:lstStyle/>
          <a:p>
            <a:r>
              <a:rPr lang="zh-CN" altLang="en-US" sz="2800" dirty="0">
                <a:solidFill>
                  <a:schemeClr val="accent1"/>
                </a:solidFill>
                <a:latin typeface="优设标题黑" panose="00000500000000000000" pitchFamily="2" charset="-122"/>
                <a:ea typeface="优设标题黑" panose="00000500000000000000" pitchFamily="2" charset="-122"/>
              </a:rPr>
              <a:t>运动发展</a:t>
            </a:r>
          </a:p>
        </p:txBody>
      </p:sp>
      <p:sp>
        <p:nvSpPr>
          <p:cNvPr id="47" name="文本框 46">
            <a:extLst>
              <a:ext uri="{FF2B5EF4-FFF2-40B4-BE49-F238E27FC236}">
                <a16:creationId xmlns:a16="http://schemas.microsoft.com/office/drawing/2014/main" id="{67898565-141A-4019-C67A-2C307F019C07}"/>
              </a:ext>
            </a:extLst>
          </p:cNvPr>
          <p:cNvSpPr txBox="1"/>
          <p:nvPr/>
        </p:nvSpPr>
        <p:spPr>
          <a:xfrm>
            <a:off x="1329093" y="2146524"/>
            <a:ext cx="2106566" cy="909864"/>
          </a:xfrm>
          <a:prstGeom prst="rect">
            <a:avLst/>
          </a:prstGeom>
          <a:noFill/>
        </p:spPr>
        <p:txBody>
          <a:bodyPr wrap="square" rtlCol="0">
            <a:noAutofit/>
          </a:bodyPr>
          <a:lstStyle/>
          <a:p>
            <a:pPr>
              <a:lnSpc>
                <a:spcPct val="130000"/>
              </a:lnSpc>
            </a:pPr>
            <a:r>
              <a:rPr lang="zh-CN" altLang="en-US" sz="1400" b="0" i="0" dirty="0">
                <a:solidFill>
                  <a:schemeClr val="bg1"/>
                </a:solidFill>
                <a:effectLst/>
                <a:latin typeface="+mn-ea"/>
              </a:rPr>
              <a:t>请输入您的文字描述请输入您的文字描述请输入您的文字描述</a:t>
            </a:r>
            <a:endParaRPr lang="zh-CN" altLang="en-US" sz="1400" dirty="0">
              <a:solidFill>
                <a:schemeClr val="bg1"/>
              </a:solidFill>
              <a:latin typeface="+mn-ea"/>
            </a:endParaRPr>
          </a:p>
        </p:txBody>
      </p:sp>
    </p:spTree>
    <p:extLst>
      <p:ext uri="{BB962C8B-B14F-4D97-AF65-F5344CB8AC3E}">
        <p14:creationId xmlns:p14="http://schemas.microsoft.com/office/powerpoint/2010/main" val="101633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4D4BCA6-7007-EB76-26C7-DF57EF055441}"/>
              </a:ext>
            </a:extLst>
          </p:cNvPr>
          <p:cNvSpPr/>
          <p:nvPr/>
        </p:nvSpPr>
        <p:spPr>
          <a:xfrm>
            <a:off x="515938" y="549275"/>
            <a:ext cx="11160125" cy="5759450"/>
          </a:xfrm>
          <a:prstGeom prst="rect">
            <a:avLst/>
          </a:prstGeom>
          <a:solidFill>
            <a:srgbClr val="0F0E0C"/>
          </a:solidFill>
          <a:ln>
            <a:solidFill>
              <a:srgbClr val="FCF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2" name="文本框 31">
            <a:extLst>
              <a:ext uri="{FF2B5EF4-FFF2-40B4-BE49-F238E27FC236}">
                <a16:creationId xmlns:a16="http://schemas.microsoft.com/office/drawing/2014/main" id="{33D8C856-7F74-DB6A-2BF7-2506B46FA56D}"/>
              </a:ext>
            </a:extLst>
          </p:cNvPr>
          <p:cNvSpPr txBox="1"/>
          <p:nvPr/>
        </p:nvSpPr>
        <p:spPr>
          <a:xfrm>
            <a:off x="917466" y="637014"/>
            <a:ext cx="4833523" cy="830997"/>
          </a:xfrm>
          <a:prstGeom prst="rect">
            <a:avLst/>
          </a:prstGeom>
          <a:noFill/>
        </p:spPr>
        <p:txBody>
          <a:bodyPr wrap="square" rtlCol="0">
            <a:noAutofit/>
          </a:bodyPr>
          <a:lstStyle/>
          <a:p>
            <a:r>
              <a:rPr lang="zh-CN" altLang="en-US" sz="4800" spc="100" dirty="0">
                <a:solidFill>
                  <a:schemeClr val="accent1"/>
                </a:solidFill>
                <a:latin typeface="优设标题黑" panose="00000500000000000000" pitchFamily="2" charset="-122"/>
                <a:ea typeface="优设标题黑" panose="00000500000000000000" pitchFamily="2" charset="-122"/>
              </a:rPr>
              <a:t>运动发展</a:t>
            </a:r>
          </a:p>
        </p:txBody>
      </p:sp>
      <p:sp>
        <p:nvSpPr>
          <p:cNvPr id="35" name="椭圆 34">
            <a:extLst>
              <a:ext uri="{FF2B5EF4-FFF2-40B4-BE49-F238E27FC236}">
                <a16:creationId xmlns:a16="http://schemas.microsoft.com/office/drawing/2014/main" id="{67DC63F4-2D38-BEEC-AA37-E9068905F182}"/>
              </a:ext>
            </a:extLst>
          </p:cNvPr>
          <p:cNvSpPr/>
          <p:nvPr/>
        </p:nvSpPr>
        <p:spPr>
          <a:xfrm>
            <a:off x="1019386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7" name="椭圆 36">
            <a:extLst>
              <a:ext uri="{FF2B5EF4-FFF2-40B4-BE49-F238E27FC236}">
                <a16:creationId xmlns:a16="http://schemas.microsoft.com/office/drawing/2014/main" id="{41F4A300-D548-0BF2-481C-1354BB21DF34}"/>
              </a:ext>
            </a:extLst>
          </p:cNvPr>
          <p:cNvSpPr/>
          <p:nvPr/>
        </p:nvSpPr>
        <p:spPr>
          <a:xfrm>
            <a:off x="10465697" y="973264"/>
            <a:ext cx="158497" cy="1584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38" name="椭圆 37">
            <a:extLst>
              <a:ext uri="{FF2B5EF4-FFF2-40B4-BE49-F238E27FC236}">
                <a16:creationId xmlns:a16="http://schemas.microsoft.com/office/drawing/2014/main" id="{94E54397-EE77-C6F9-A2FA-A264759709E1}"/>
              </a:ext>
            </a:extLst>
          </p:cNvPr>
          <p:cNvSpPr/>
          <p:nvPr/>
        </p:nvSpPr>
        <p:spPr>
          <a:xfrm>
            <a:off x="1073752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40" name="椭圆 39">
            <a:extLst>
              <a:ext uri="{FF2B5EF4-FFF2-40B4-BE49-F238E27FC236}">
                <a16:creationId xmlns:a16="http://schemas.microsoft.com/office/drawing/2014/main" id="{244A2B4C-EFF6-83EA-BB7C-14423E65DDD5}"/>
              </a:ext>
            </a:extLst>
          </p:cNvPr>
          <p:cNvSpPr/>
          <p:nvPr/>
        </p:nvSpPr>
        <p:spPr>
          <a:xfrm>
            <a:off x="11009357" y="973264"/>
            <a:ext cx="158497" cy="1584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 name="矩形 1">
            <a:extLst>
              <a:ext uri="{FF2B5EF4-FFF2-40B4-BE49-F238E27FC236}">
                <a16:creationId xmlns:a16="http://schemas.microsoft.com/office/drawing/2014/main" id="{B90489C7-6B82-34B5-29D2-486AADB6DF5D}"/>
              </a:ext>
            </a:extLst>
          </p:cNvPr>
          <p:cNvSpPr/>
          <p:nvPr/>
        </p:nvSpPr>
        <p:spPr>
          <a:xfrm>
            <a:off x="1019175" y="3958935"/>
            <a:ext cx="10148679" cy="1866323"/>
          </a:xfrm>
          <a:prstGeom prst="rect">
            <a:avLst/>
          </a:prstGeom>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tile tx="-381000" ty="0" sx="100000" sy="100000" flip="none" algn="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1" name="矩形 10">
            <a:extLst>
              <a:ext uri="{FF2B5EF4-FFF2-40B4-BE49-F238E27FC236}">
                <a16:creationId xmlns:a16="http://schemas.microsoft.com/office/drawing/2014/main" id="{E2F3F947-D1EB-DD9D-B49F-7A6C2F152D48}"/>
              </a:ext>
            </a:extLst>
          </p:cNvPr>
          <p:cNvSpPr/>
          <p:nvPr/>
        </p:nvSpPr>
        <p:spPr>
          <a:xfrm>
            <a:off x="1019175" y="3950181"/>
            <a:ext cx="10148679" cy="1875077"/>
          </a:xfrm>
          <a:prstGeom prst="rect">
            <a:avLst/>
          </a:prstGeom>
          <a:solidFill>
            <a:schemeClr val="tx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3" name="文本框 12">
            <a:extLst>
              <a:ext uri="{FF2B5EF4-FFF2-40B4-BE49-F238E27FC236}">
                <a16:creationId xmlns:a16="http://schemas.microsoft.com/office/drawing/2014/main" id="{EE6D6A15-2498-C89A-2AA2-25C3358A55E4}"/>
              </a:ext>
            </a:extLst>
          </p:cNvPr>
          <p:cNvSpPr txBox="1"/>
          <p:nvPr/>
        </p:nvSpPr>
        <p:spPr>
          <a:xfrm>
            <a:off x="5340744" y="4286833"/>
            <a:ext cx="1505540" cy="523220"/>
          </a:xfrm>
          <a:prstGeom prst="rect">
            <a:avLst/>
          </a:prstGeom>
          <a:noFill/>
        </p:spPr>
        <p:txBody>
          <a:bodyPr wrap="none" rtlCol="0">
            <a:noAutofit/>
          </a:bodyPr>
          <a:lstStyle/>
          <a:p>
            <a:pPr algn="ctr"/>
            <a:r>
              <a:rPr lang="zh-CN" altLang="en-US" sz="2800" dirty="0">
                <a:solidFill>
                  <a:schemeClr val="accent1"/>
                </a:solidFill>
                <a:latin typeface="优设标题黑" panose="00000500000000000000" pitchFamily="2" charset="-122"/>
                <a:ea typeface="优设标题黑" panose="00000500000000000000" pitchFamily="2" charset="-122"/>
              </a:rPr>
              <a:t>运动发展</a:t>
            </a:r>
          </a:p>
        </p:txBody>
      </p:sp>
      <p:sp>
        <p:nvSpPr>
          <p:cNvPr id="14" name="文本框 13">
            <a:extLst>
              <a:ext uri="{FF2B5EF4-FFF2-40B4-BE49-F238E27FC236}">
                <a16:creationId xmlns:a16="http://schemas.microsoft.com/office/drawing/2014/main" id="{BEF58076-A0B4-28BB-DE56-D2B086F75651}"/>
              </a:ext>
            </a:extLst>
          </p:cNvPr>
          <p:cNvSpPr txBox="1"/>
          <p:nvPr/>
        </p:nvSpPr>
        <p:spPr>
          <a:xfrm>
            <a:off x="1413564" y="4858817"/>
            <a:ext cx="9359901" cy="629788"/>
          </a:xfrm>
          <a:prstGeom prst="rect">
            <a:avLst/>
          </a:prstGeom>
          <a:noFill/>
        </p:spPr>
        <p:txBody>
          <a:bodyPr wrap="square" rtlCol="0">
            <a:noAutofit/>
          </a:bodyPr>
          <a:lstStyle/>
          <a:p>
            <a:pPr algn="ctr">
              <a:lnSpc>
                <a:spcPct val="130000"/>
              </a:lnSpc>
            </a:pPr>
            <a:r>
              <a:rPr lang="zh-CN" altLang="en-US" sz="1400" b="0" i="0" dirty="0">
                <a:solidFill>
                  <a:schemeClr val="bg1"/>
                </a:solidFill>
                <a:effectLst/>
                <a:latin typeface="+mn-ea"/>
              </a:rPr>
              <a:t>请输入您的文字描述请输入您的文字描述请输入您的文字描述请输入您的文字描述请输入您的文字描述请输入您的文字描述请输入您的文字描述请输入您的文字描述请输入您的文字描述</a:t>
            </a:r>
            <a:endParaRPr lang="zh-CN" altLang="en-US" sz="1400" dirty="0">
              <a:solidFill>
                <a:schemeClr val="bg1"/>
              </a:solidFill>
              <a:latin typeface="+mn-ea"/>
            </a:endParaRPr>
          </a:p>
        </p:txBody>
      </p:sp>
      <p:cxnSp>
        <p:nvCxnSpPr>
          <p:cNvPr id="15" name="直接连接符 14">
            <a:extLst>
              <a:ext uri="{FF2B5EF4-FFF2-40B4-BE49-F238E27FC236}">
                <a16:creationId xmlns:a16="http://schemas.microsoft.com/office/drawing/2014/main" id="{7C95C94E-6183-EB0B-DBAA-C9878852B9BB}"/>
              </a:ext>
            </a:extLst>
          </p:cNvPr>
          <p:cNvCxnSpPr>
            <a:cxnSpLocks/>
          </p:cNvCxnSpPr>
          <p:nvPr/>
        </p:nvCxnSpPr>
        <p:spPr>
          <a:xfrm>
            <a:off x="5479298" y="4842652"/>
            <a:ext cx="1228435"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7" name="箭头: 五边形 16">
            <a:extLst>
              <a:ext uri="{FF2B5EF4-FFF2-40B4-BE49-F238E27FC236}">
                <a16:creationId xmlns:a16="http://schemas.microsoft.com/office/drawing/2014/main" id="{DF5BD9C1-492B-5751-03A0-5097EFE15D8D}"/>
              </a:ext>
            </a:extLst>
          </p:cNvPr>
          <p:cNvSpPr/>
          <p:nvPr/>
        </p:nvSpPr>
        <p:spPr>
          <a:xfrm>
            <a:off x="9241971" y="1771062"/>
            <a:ext cx="1986265" cy="489857"/>
          </a:xfrm>
          <a:prstGeom prst="homePlat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8" name="箭头: 五边形 17">
            <a:extLst>
              <a:ext uri="{FF2B5EF4-FFF2-40B4-BE49-F238E27FC236}">
                <a16:creationId xmlns:a16="http://schemas.microsoft.com/office/drawing/2014/main" id="{B0AD0372-5BC6-FD09-4869-4BDBEDD1A917}"/>
              </a:ext>
            </a:extLst>
          </p:cNvPr>
          <p:cNvSpPr/>
          <p:nvPr/>
        </p:nvSpPr>
        <p:spPr>
          <a:xfrm>
            <a:off x="7586328" y="1771062"/>
            <a:ext cx="1986265" cy="489857"/>
          </a:xfrm>
          <a:prstGeom prst="homePlat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19" name="箭头: 五边形 18">
            <a:extLst>
              <a:ext uri="{FF2B5EF4-FFF2-40B4-BE49-F238E27FC236}">
                <a16:creationId xmlns:a16="http://schemas.microsoft.com/office/drawing/2014/main" id="{8F0E3FBC-1A2D-E6A6-C3F3-EFE7835F8FDA}"/>
              </a:ext>
            </a:extLst>
          </p:cNvPr>
          <p:cNvSpPr/>
          <p:nvPr/>
        </p:nvSpPr>
        <p:spPr>
          <a:xfrm>
            <a:off x="5930687" y="1771062"/>
            <a:ext cx="1986265" cy="489857"/>
          </a:xfrm>
          <a:prstGeom prst="homePlat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0" name="箭头: 五边形 19">
            <a:extLst>
              <a:ext uri="{FF2B5EF4-FFF2-40B4-BE49-F238E27FC236}">
                <a16:creationId xmlns:a16="http://schemas.microsoft.com/office/drawing/2014/main" id="{BBD796D8-A6C8-ED87-93C2-4D4384BCDEF8}"/>
              </a:ext>
            </a:extLst>
          </p:cNvPr>
          <p:cNvSpPr/>
          <p:nvPr/>
        </p:nvSpPr>
        <p:spPr>
          <a:xfrm>
            <a:off x="4275046" y="1771062"/>
            <a:ext cx="1986265" cy="489857"/>
          </a:xfrm>
          <a:prstGeom prst="homePlat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1" name="箭头: 五边形 20">
            <a:extLst>
              <a:ext uri="{FF2B5EF4-FFF2-40B4-BE49-F238E27FC236}">
                <a16:creationId xmlns:a16="http://schemas.microsoft.com/office/drawing/2014/main" id="{FD08209B-4B47-F5E4-F505-BA0B95A6EC23}"/>
              </a:ext>
            </a:extLst>
          </p:cNvPr>
          <p:cNvSpPr/>
          <p:nvPr/>
        </p:nvSpPr>
        <p:spPr>
          <a:xfrm>
            <a:off x="2619405" y="1771062"/>
            <a:ext cx="1986265" cy="489857"/>
          </a:xfrm>
          <a:prstGeom prst="homePlat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2" name="箭头: 五边形 21">
            <a:extLst>
              <a:ext uri="{FF2B5EF4-FFF2-40B4-BE49-F238E27FC236}">
                <a16:creationId xmlns:a16="http://schemas.microsoft.com/office/drawing/2014/main" id="{B0D64DB9-6BDA-B9AD-3108-5798F913BFDA}"/>
              </a:ext>
            </a:extLst>
          </p:cNvPr>
          <p:cNvSpPr/>
          <p:nvPr/>
        </p:nvSpPr>
        <p:spPr>
          <a:xfrm>
            <a:off x="963764" y="1771062"/>
            <a:ext cx="1986265" cy="489857"/>
          </a:xfrm>
          <a:prstGeom prst="homePlat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Normal" panose="020B0400000000000000" pitchFamily="34" charset="-122"/>
            </a:endParaRPr>
          </a:p>
        </p:txBody>
      </p:sp>
      <p:sp>
        <p:nvSpPr>
          <p:cNvPr id="23" name="文本框 22">
            <a:extLst>
              <a:ext uri="{FF2B5EF4-FFF2-40B4-BE49-F238E27FC236}">
                <a16:creationId xmlns:a16="http://schemas.microsoft.com/office/drawing/2014/main" id="{93D8F170-BC0C-4B42-CB1B-A89ED098ADAD}"/>
              </a:ext>
            </a:extLst>
          </p:cNvPr>
          <p:cNvSpPr txBox="1"/>
          <p:nvPr/>
        </p:nvSpPr>
        <p:spPr>
          <a:xfrm>
            <a:off x="1128776" y="1862102"/>
            <a:ext cx="1650401" cy="307777"/>
          </a:xfrm>
          <a:prstGeom prst="rect">
            <a:avLst/>
          </a:prstGeom>
          <a:noFill/>
        </p:spPr>
        <p:txBody>
          <a:bodyPr wrap="square" rtlCol="0">
            <a:noAutofit/>
          </a:bodyPr>
          <a:lstStyle/>
          <a:p>
            <a:pPr algn="ctr"/>
            <a:r>
              <a:rPr lang="en-US" altLang="zh-CN" sz="1400" dirty="0">
                <a:solidFill>
                  <a:schemeClr val="bg1"/>
                </a:solidFill>
                <a:latin typeface="优设标题黑" panose="00000500000000000000" pitchFamily="2" charset="-122"/>
                <a:ea typeface="优设标题黑" panose="00000500000000000000" pitchFamily="2" charset="-122"/>
              </a:rPr>
              <a:t>STEP 01</a:t>
            </a:r>
            <a:endParaRPr lang="zh-CN" altLang="en-US" sz="1400" dirty="0">
              <a:solidFill>
                <a:schemeClr val="bg1"/>
              </a:solidFill>
              <a:latin typeface="优设标题黑" panose="00000500000000000000" pitchFamily="2" charset="-122"/>
              <a:ea typeface="优设标题黑" panose="00000500000000000000" pitchFamily="2" charset="-122"/>
            </a:endParaRPr>
          </a:p>
        </p:txBody>
      </p:sp>
      <p:sp>
        <p:nvSpPr>
          <p:cNvPr id="24" name="文本框 23">
            <a:extLst>
              <a:ext uri="{FF2B5EF4-FFF2-40B4-BE49-F238E27FC236}">
                <a16:creationId xmlns:a16="http://schemas.microsoft.com/office/drawing/2014/main" id="{5C9633E0-EBC4-A703-9DFF-52B45007AA1F}"/>
              </a:ext>
            </a:extLst>
          </p:cNvPr>
          <p:cNvSpPr txBox="1"/>
          <p:nvPr/>
        </p:nvSpPr>
        <p:spPr>
          <a:xfrm>
            <a:off x="2787095" y="1862102"/>
            <a:ext cx="1650401" cy="307777"/>
          </a:xfrm>
          <a:prstGeom prst="rect">
            <a:avLst/>
          </a:prstGeom>
          <a:noFill/>
        </p:spPr>
        <p:txBody>
          <a:bodyPr wrap="square" rtlCol="0">
            <a:noAutofit/>
          </a:bodyPr>
          <a:lstStyle/>
          <a:p>
            <a:pPr algn="ctr"/>
            <a:r>
              <a:rPr lang="en-US" altLang="zh-CN" sz="1400" dirty="0">
                <a:latin typeface="优设标题黑" panose="00000500000000000000" pitchFamily="2" charset="-122"/>
                <a:ea typeface="优设标题黑" panose="00000500000000000000" pitchFamily="2" charset="-122"/>
              </a:rPr>
              <a:t>STEP 02</a:t>
            </a:r>
            <a:endParaRPr lang="zh-CN" altLang="en-US" sz="1400" dirty="0">
              <a:latin typeface="优设标题黑" panose="00000500000000000000" pitchFamily="2" charset="-122"/>
              <a:ea typeface="优设标题黑" panose="00000500000000000000" pitchFamily="2" charset="-122"/>
            </a:endParaRPr>
          </a:p>
        </p:txBody>
      </p:sp>
      <p:sp>
        <p:nvSpPr>
          <p:cNvPr id="25" name="文本框 24">
            <a:extLst>
              <a:ext uri="{FF2B5EF4-FFF2-40B4-BE49-F238E27FC236}">
                <a16:creationId xmlns:a16="http://schemas.microsoft.com/office/drawing/2014/main" id="{1FECD523-7FB0-CB57-F3C8-412A6ED7E0BF}"/>
              </a:ext>
            </a:extLst>
          </p:cNvPr>
          <p:cNvSpPr txBox="1"/>
          <p:nvPr/>
        </p:nvSpPr>
        <p:spPr>
          <a:xfrm>
            <a:off x="4445414" y="1862102"/>
            <a:ext cx="1650401" cy="307777"/>
          </a:xfrm>
          <a:prstGeom prst="rect">
            <a:avLst/>
          </a:prstGeom>
          <a:noFill/>
        </p:spPr>
        <p:txBody>
          <a:bodyPr wrap="square" rtlCol="0">
            <a:noAutofit/>
          </a:bodyPr>
          <a:lstStyle/>
          <a:p>
            <a:pPr algn="ctr"/>
            <a:r>
              <a:rPr lang="en-US" altLang="zh-CN" sz="1400" dirty="0">
                <a:solidFill>
                  <a:schemeClr val="bg1"/>
                </a:solidFill>
                <a:latin typeface="优设标题黑" panose="00000500000000000000" pitchFamily="2" charset="-122"/>
                <a:ea typeface="优设标题黑" panose="00000500000000000000" pitchFamily="2" charset="-122"/>
              </a:rPr>
              <a:t>STEP 03</a:t>
            </a:r>
            <a:endParaRPr lang="zh-CN" altLang="en-US" sz="1400" dirty="0">
              <a:solidFill>
                <a:schemeClr val="bg1"/>
              </a:solidFill>
              <a:latin typeface="优设标题黑" panose="00000500000000000000" pitchFamily="2" charset="-122"/>
              <a:ea typeface="优设标题黑" panose="00000500000000000000" pitchFamily="2" charset="-122"/>
            </a:endParaRPr>
          </a:p>
        </p:txBody>
      </p:sp>
      <p:sp>
        <p:nvSpPr>
          <p:cNvPr id="26" name="文本框 25">
            <a:extLst>
              <a:ext uri="{FF2B5EF4-FFF2-40B4-BE49-F238E27FC236}">
                <a16:creationId xmlns:a16="http://schemas.microsoft.com/office/drawing/2014/main" id="{C8F4B54B-7B62-4E0C-9DDE-D759D356D335}"/>
              </a:ext>
            </a:extLst>
          </p:cNvPr>
          <p:cNvSpPr txBox="1"/>
          <p:nvPr/>
        </p:nvSpPr>
        <p:spPr>
          <a:xfrm>
            <a:off x="6103733" y="1862102"/>
            <a:ext cx="1650401" cy="307777"/>
          </a:xfrm>
          <a:prstGeom prst="rect">
            <a:avLst/>
          </a:prstGeom>
          <a:noFill/>
        </p:spPr>
        <p:txBody>
          <a:bodyPr wrap="square" rtlCol="0">
            <a:noAutofit/>
          </a:bodyPr>
          <a:lstStyle/>
          <a:p>
            <a:pPr algn="ctr"/>
            <a:r>
              <a:rPr lang="en-US" altLang="zh-CN" sz="1400" dirty="0">
                <a:latin typeface="优设标题黑" panose="00000500000000000000" pitchFamily="2" charset="-122"/>
                <a:ea typeface="优设标题黑" panose="00000500000000000000" pitchFamily="2" charset="-122"/>
              </a:rPr>
              <a:t>STEP 04</a:t>
            </a:r>
            <a:endParaRPr lang="zh-CN" altLang="en-US" sz="1400" dirty="0">
              <a:latin typeface="优设标题黑" panose="00000500000000000000" pitchFamily="2" charset="-122"/>
              <a:ea typeface="优设标题黑" panose="00000500000000000000" pitchFamily="2" charset="-122"/>
            </a:endParaRPr>
          </a:p>
        </p:txBody>
      </p:sp>
      <p:sp>
        <p:nvSpPr>
          <p:cNvPr id="27" name="文本框 26">
            <a:extLst>
              <a:ext uri="{FF2B5EF4-FFF2-40B4-BE49-F238E27FC236}">
                <a16:creationId xmlns:a16="http://schemas.microsoft.com/office/drawing/2014/main" id="{01BC2857-295E-94A1-9649-51AFEDDDC09A}"/>
              </a:ext>
            </a:extLst>
          </p:cNvPr>
          <p:cNvSpPr txBox="1"/>
          <p:nvPr/>
        </p:nvSpPr>
        <p:spPr>
          <a:xfrm>
            <a:off x="7762052" y="1862102"/>
            <a:ext cx="1650401" cy="307777"/>
          </a:xfrm>
          <a:prstGeom prst="rect">
            <a:avLst/>
          </a:prstGeom>
          <a:noFill/>
        </p:spPr>
        <p:txBody>
          <a:bodyPr wrap="square" rtlCol="0">
            <a:noAutofit/>
          </a:bodyPr>
          <a:lstStyle/>
          <a:p>
            <a:pPr algn="ctr"/>
            <a:r>
              <a:rPr lang="en-US" altLang="zh-CN" sz="1400" dirty="0">
                <a:solidFill>
                  <a:schemeClr val="bg1"/>
                </a:solidFill>
                <a:latin typeface="优设标题黑" panose="00000500000000000000" pitchFamily="2" charset="-122"/>
                <a:ea typeface="优设标题黑" panose="00000500000000000000" pitchFamily="2" charset="-122"/>
              </a:rPr>
              <a:t>STEP 05</a:t>
            </a:r>
            <a:endParaRPr lang="zh-CN" altLang="en-US" sz="1400" dirty="0">
              <a:solidFill>
                <a:schemeClr val="bg1"/>
              </a:solidFill>
              <a:latin typeface="优设标题黑" panose="00000500000000000000" pitchFamily="2" charset="-122"/>
              <a:ea typeface="优设标题黑" panose="00000500000000000000" pitchFamily="2" charset="-122"/>
            </a:endParaRPr>
          </a:p>
        </p:txBody>
      </p:sp>
      <p:sp>
        <p:nvSpPr>
          <p:cNvPr id="28" name="文本框 27">
            <a:extLst>
              <a:ext uri="{FF2B5EF4-FFF2-40B4-BE49-F238E27FC236}">
                <a16:creationId xmlns:a16="http://schemas.microsoft.com/office/drawing/2014/main" id="{F763A1DC-BBC0-47F0-BE45-A593B4A0F55F}"/>
              </a:ext>
            </a:extLst>
          </p:cNvPr>
          <p:cNvSpPr txBox="1"/>
          <p:nvPr/>
        </p:nvSpPr>
        <p:spPr>
          <a:xfrm>
            <a:off x="9420370" y="1862102"/>
            <a:ext cx="1650401" cy="307777"/>
          </a:xfrm>
          <a:prstGeom prst="rect">
            <a:avLst/>
          </a:prstGeom>
          <a:noFill/>
        </p:spPr>
        <p:txBody>
          <a:bodyPr wrap="square" rtlCol="0">
            <a:noAutofit/>
          </a:bodyPr>
          <a:lstStyle/>
          <a:p>
            <a:pPr algn="ctr"/>
            <a:r>
              <a:rPr lang="en-US" altLang="zh-CN" sz="1400" dirty="0">
                <a:latin typeface="优设标题黑" panose="00000500000000000000" pitchFamily="2" charset="-122"/>
                <a:ea typeface="优设标题黑" panose="00000500000000000000" pitchFamily="2" charset="-122"/>
              </a:rPr>
              <a:t>STEP 06</a:t>
            </a:r>
            <a:endParaRPr lang="zh-CN" altLang="en-US" sz="1400" dirty="0">
              <a:latin typeface="优设标题黑" panose="00000500000000000000" pitchFamily="2" charset="-122"/>
              <a:ea typeface="优设标题黑" panose="00000500000000000000" pitchFamily="2" charset="-122"/>
            </a:endParaRPr>
          </a:p>
        </p:txBody>
      </p:sp>
      <p:cxnSp>
        <p:nvCxnSpPr>
          <p:cNvPr id="29" name="直接连接符 28">
            <a:extLst>
              <a:ext uri="{FF2B5EF4-FFF2-40B4-BE49-F238E27FC236}">
                <a16:creationId xmlns:a16="http://schemas.microsoft.com/office/drawing/2014/main" id="{19F0BAF1-5733-B4BD-61C3-EE652A1FA1C4}"/>
              </a:ext>
            </a:extLst>
          </p:cNvPr>
          <p:cNvCxnSpPr/>
          <p:nvPr/>
        </p:nvCxnSpPr>
        <p:spPr>
          <a:xfrm>
            <a:off x="1953976" y="2260919"/>
            <a:ext cx="0" cy="760284"/>
          </a:xfrm>
          <a:prstGeom prst="line">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7C6B23A-760D-88BF-6BDF-903FF056BDD8}"/>
              </a:ext>
            </a:extLst>
          </p:cNvPr>
          <p:cNvCxnSpPr/>
          <p:nvPr/>
        </p:nvCxnSpPr>
        <p:spPr>
          <a:xfrm>
            <a:off x="3612295" y="2260919"/>
            <a:ext cx="0" cy="760284"/>
          </a:xfrm>
          <a:prstGeom prst="line">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D65F4292-5F27-71B6-81D0-73D9ACA2902A}"/>
              </a:ext>
            </a:extLst>
          </p:cNvPr>
          <p:cNvCxnSpPr/>
          <p:nvPr/>
        </p:nvCxnSpPr>
        <p:spPr>
          <a:xfrm>
            <a:off x="5270614" y="2260919"/>
            <a:ext cx="0" cy="760284"/>
          </a:xfrm>
          <a:prstGeom prst="line">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24AA6464-5FDF-015E-DC7B-F3E5960B1B22}"/>
              </a:ext>
            </a:extLst>
          </p:cNvPr>
          <p:cNvCxnSpPr/>
          <p:nvPr/>
        </p:nvCxnSpPr>
        <p:spPr>
          <a:xfrm>
            <a:off x="6928933" y="2260919"/>
            <a:ext cx="0" cy="760284"/>
          </a:xfrm>
          <a:prstGeom prst="line">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E14F6CBE-2722-D09B-F472-0CB5970ADCFE}"/>
              </a:ext>
            </a:extLst>
          </p:cNvPr>
          <p:cNvCxnSpPr/>
          <p:nvPr/>
        </p:nvCxnSpPr>
        <p:spPr>
          <a:xfrm>
            <a:off x="8587252" y="2260919"/>
            <a:ext cx="0" cy="760284"/>
          </a:xfrm>
          <a:prstGeom prst="line">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D89F4CF-B0A4-77A0-708D-9DA8F8D15FFD}"/>
              </a:ext>
            </a:extLst>
          </p:cNvPr>
          <p:cNvCxnSpPr/>
          <p:nvPr/>
        </p:nvCxnSpPr>
        <p:spPr>
          <a:xfrm>
            <a:off x="10245570" y="2260919"/>
            <a:ext cx="0" cy="760284"/>
          </a:xfrm>
          <a:prstGeom prst="line">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4AEF1008-9233-04C6-2995-4EA8AF3AC93A}"/>
              </a:ext>
            </a:extLst>
          </p:cNvPr>
          <p:cNvSpPr txBox="1"/>
          <p:nvPr/>
        </p:nvSpPr>
        <p:spPr>
          <a:xfrm>
            <a:off x="1085543" y="3177559"/>
            <a:ext cx="1736865" cy="629788"/>
          </a:xfrm>
          <a:prstGeom prst="rect">
            <a:avLst/>
          </a:prstGeom>
          <a:noFill/>
        </p:spPr>
        <p:txBody>
          <a:bodyPr wrap="square" rtlCol="0">
            <a:noAutofit/>
          </a:bodyPr>
          <a:lstStyle/>
          <a:p>
            <a:pPr algn="ctr">
              <a:lnSpc>
                <a:spcPct val="130000"/>
              </a:lnSpc>
            </a:pPr>
            <a:r>
              <a:rPr kumimoji="0" lang="zh-CN" altLang="en-US" sz="1400" i="0" u="none" strike="noStrike" kern="1200" cap="none" spc="0" normalizeH="0" baseline="0" noProof="0" dirty="0">
                <a:ln>
                  <a:noFill/>
                </a:ln>
                <a:solidFill>
                  <a:schemeClr val="bg1"/>
                </a:solidFill>
                <a:effectLst/>
                <a:uLnTx/>
                <a:uFillTx/>
                <a:latin typeface="+mn-ea"/>
                <a:cs typeface="+mn-cs"/>
              </a:rPr>
              <a:t>请输入您的文字请输入您的文字</a:t>
            </a:r>
          </a:p>
        </p:txBody>
      </p:sp>
      <p:sp>
        <p:nvSpPr>
          <p:cNvPr id="41" name="文本框 40">
            <a:extLst>
              <a:ext uri="{FF2B5EF4-FFF2-40B4-BE49-F238E27FC236}">
                <a16:creationId xmlns:a16="http://schemas.microsoft.com/office/drawing/2014/main" id="{BA5B6215-1FF6-FCCB-88F2-E411735EDE11}"/>
              </a:ext>
            </a:extLst>
          </p:cNvPr>
          <p:cNvSpPr txBox="1"/>
          <p:nvPr/>
        </p:nvSpPr>
        <p:spPr>
          <a:xfrm>
            <a:off x="2743862" y="3177559"/>
            <a:ext cx="1736865" cy="629788"/>
          </a:xfrm>
          <a:prstGeom prst="rect">
            <a:avLst/>
          </a:prstGeom>
          <a:noFill/>
        </p:spPr>
        <p:txBody>
          <a:bodyPr wrap="square" rtlCol="0">
            <a:noAutofit/>
          </a:bodyPr>
          <a:lstStyle/>
          <a:p>
            <a:pPr algn="ctr">
              <a:lnSpc>
                <a:spcPct val="130000"/>
              </a:lnSpc>
            </a:pPr>
            <a:r>
              <a:rPr kumimoji="0" lang="zh-CN" altLang="en-US" sz="1400" i="0" u="none" strike="noStrike" kern="1200" cap="none" spc="0" normalizeH="0" baseline="0" noProof="0" dirty="0">
                <a:ln>
                  <a:noFill/>
                </a:ln>
                <a:solidFill>
                  <a:schemeClr val="bg1"/>
                </a:solidFill>
                <a:effectLst/>
                <a:uLnTx/>
                <a:uFillTx/>
                <a:latin typeface="+mn-ea"/>
                <a:cs typeface="+mn-cs"/>
              </a:rPr>
              <a:t>请输入您的文字请输入您的文字</a:t>
            </a:r>
          </a:p>
        </p:txBody>
      </p:sp>
      <p:sp>
        <p:nvSpPr>
          <p:cNvPr id="42" name="文本框 41">
            <a:extLst>
              <a:ext uri="{FF2B5EF4-FFF2-40B4-BE49-F238E27FC236}">
                <a16:creationId xmlns:a16="http://schemas.microsoft.com/office/drawing/2014/main" id="{78089C3F-9EBF-8407-CCA5-DE5242BB0DE4}"/>
              </a:ext>
            </a:extLst>
          </p:cNvPr>
          <p:cNvSpPr txBox="1"/>
          <p:nvPr/>
        </p:nvSpPr>
        <p:spPr>
          <a:xfrm>
            <a:off x="4402181" y="3177559"/>
            <a:ext cx="1736865" cy="629788"/>
          </a:xfrm>
          <a:prstGeom prst="rect">
            <a:avLst/>
          </a:prstGeom>
          <a:noFill/>
        </p:spPr>
        <p:txBody>
          <a:bodyPr wrap="square" rtlCol="0">
            <a:noAutofit/>
          </a:bodyPr>
          <a:lstStyle/>
          <a:p>
            <a:pPr algn="ctr">
              <a:lnSpc>
                <a:spcPct val="130000"/>
              </a:lnSpc>
            </a:pPr>
            <a:r>
              <a:rPr kumimoji="0" lang="zh-CN" altLang="en-US" sz="1400" i="0" u="none" strike="noStrike" kern="1200" cap="none" spc="0" normalizeH="0" baseline="0" noProof="0" dirty="0">
                <a:ln>
                  <a:noFill/>
                </a:ln>
                <a:solidFill>
                  <a:schemeClr val="bg1"/>
                </a:solidFill>
                <a:effectLst/>
                <a:uLnTx/>
                <a:uFillTx/>
                <a:latin typeface="+mn-ea"/>
                <a:cs typeface="+mn-cs"/>
              </a:rPr>
              <a:t>请输入您的文字请输入您的文字</a:t>
            </a:r>
          </a:p>
        </p:txBody>
      </p:sp>
      <p:sp>
        <p:nvSpPr>
          <p:cNvPr id="43" name="文本框 42">
            <a:extLst>
              <a:ext uri="{FF2B5EF4-FFF2-40B4-BE49-F238E27FC236}">
                <a16:creationId xmlns:a16="http://schemas.microsoft.com/office/drawing/2014/main" id="{617B5F26-0B38-00BD-BB56-88B0F8EE84BF}"/>
              </a:ext>
            </a:extLst>
          </p:cNvPr>
          <p:cNvSpPr txBox="1"/>
          <p:nvPr/>
        </p:nvSpPr>
        <p:spPr>
          <a:xfrm>
            <a:off x="6055386" y="3177559"/>
            <a:ext cx="1736865" cy="629788"/>
          </a:xfrm>
          <a:prstGeom prst="rect">
            <a:avLst/>
          </a:prstGeom>
          <a:noFill/>
        </p:spPr>
        <p:txBody>
          <a:bodyPr wrap="square" rtlCol="0">
            <a:noAutofit/>
          </a:bodyPr>
          <a:lstStyle/>
          <a:p>
            <a:pPr algn="ctr">
              <a:lnSpc>
                <a:spcPct val="130000"/>
              </a:lnSpc>
            </a:pPr>
            <a:r>
              <a:rPr kumimoji="0" lang="zh-CN" altLang="en-US" sz="1400" i="0" u="none" strike="noStrike" kern="1200" cap="none" spc="0" normalizeH="0" baseline="0" noProof="0" dirty="0">
                <a:ln>
                  <a:noFill/>
                </a:ln>
                <a:solidFill>
                  <a:schemeClr val="bg1"/>
                </a:solidFill>
                <a:effectLst/>
                <a:uLnTx/>
                <a:uFillTx/>
                <a:latin typeface="+mn-ea"/>
                <a:cs typeface="+mn-cs"/>
              </a:rPr>
              <a:t>请输入您的文字请输入您的文字</a:t>
            </a:r>
          </a:p>
        </p:txBody>
      </p:sp>
      <p:sp>
        <p:nvSpPr>
          <p:cNvPr id="44" name="文本框 43">
            <a:extLst>
              <a:ext uri="{FF2B5EF4-FFF2-40B4-BE49-F238E27FC236}">
                <a16:creationId xmlns:a16="http://schemas.microsoft.com/office/drawing/2014/main" id="{E98C83A9-D6B1-E983-8DFC-FEF9CD4BED20}"/>
              </a:ext>
            </a:extLst>
          </p:cNvPr>
          <p:cNvSpPr txBox="1"/>
          <p:nvPr/>
        </p:nvSpPr>
        <p:spPr>
          <a:xfrm>
            <a:off x="7711027" y="3177559"/>
            <a:ext cx="1736865" cy="629788"/>
          </a:xfrm>
          <a:prstGeom prst="rect">
            <a:avLst/>
          </a:prstGeom>
          <a:noFill/>
        </p:spPr>
        <p:txBody>
          <a:bodyPr wrap="square" rtlCol="0">
            <a:noAutofit/>
          </a:bodyPr>
          <a:lstStyle/>
          <a:p>
            <a:pPr algn="ctr">
              <a:lnSpc>
                <a:spcPct val="130000"/>
              </a:lnSpc>
            </a:pPr>
            <a:r>
              <a:rPr kumimoji="0" lang="zh-CN" altLang="en-US" sz="1400" i="0" u="none" strike="noStrike" kern="1200" cap="none" spc="0" normalizeH="0" baseline="0" noProof="0" dirty="0">
                <a:ln>
                  <a:noFill/>
                </a:ln>
                <a:solidFill>
                  <a:schemeClr val="bg1"/>
                </a:solidFill>
                <a:effectLst/>
                <a:uLnTx/>
                <a:uFillTx/>
                <a:latin typeface="+mn-ea"/>
                <a:cs typeface="+mn-cs"/>
              </a:rPr>
              <a:t>请输入您的文字请输入您的文字</a:t>
            </a:r>
          </a:p>
        </p:txBody>
      </p:sp>
      <p:sp>
        <p:nvSpPr>
          <p:cNvPr id="45" name="文本框 44">
            <a:extLst>
              <a:ext uri="{FF2B5EF4-FFF2-40B4-BE49-F238E27FC236}">
                <a16:creationId xmlns:a16="http://schemas.microsoft.com/office/drawing/2014/main" id="{4ABEC5A3-67BB-36A4-159E-959D9979F6F9}"/>
              </a:ext>
            </a:extLst>
          </p:cNvPr>
          <p:cNvSpPr txBox="1"/>
          <p:nvPr/>
        </p:nvSpPr>
        <p:spPr>
          <a:xfrm>
            <a:off x="9369592" y="3177559"/>
            <a:ext cx="1736865" cy="629788"/>
          </a:xfrm>
          <a:prstGeom prst="rect">
            <a:avLst/>
          </a:prstGeom>
          <a:noFill/>
        </p:spPr>
        <p:txBody>
          <a:bodyPr wrap="square" rtlCol="0">
            <a:noAutofit/>
          </a:bodyPr>
          <a:lstStyle/>
          <a:p>
            <a:pPr algn="ctr">
              <a:lnSpc>
                <a:spcPct val="130000"/>
              </a:lnSpc>
            </a:pPr>
            <a:r>
              <a:rPr kumimoji="0" lang="zh-CN" altLang="en-US" sz="1400" i="0" u="none" strike="noStrike" kern="1200" cap="none" spc="0" normalizeH="0" baseline="0" noProof="0" dirty="0">
                <a:ln>
                  <a:noFill/>
                </a:ln>
                <a:solidFill>
                  <a:schemeClr val="bg1"/>
                </a:solidFill>
                <a:effectLst/>
                <a:uLnTx/>
                <a:uFillTx/>
                <a:latin typeface="+mn-ea"/>
                <a:cs typeface="+mn-cs"/>
              </a:rPr>
              <a:t>请输入您的文字请输入您的文字</a:t>
            </a:r>
          </a:p>
        </p:txBody>
      </p:sp>
    </p:spTree>
    <p:extLst>
      <p:ext uri="{BB962C8B-B14F-4D97-AF65-F5344CB8AC3E}">
        <p14:creationId xmlns:p14="http://schemas.microsoft.com/office/powerpoint/2010/main" val="4285632828"/>
      </p:ext>
    </p:extLst>
  </p:cSld>
  <p:clrMapOvr>
    <a:masterClrMapping/>
  </p:clrMapOvr>
</p:sld>
</file>

<file path=ppt/theme/theme1.xml><?xml version="1.0" encoding="utf-8"?>
<a:theme xmlns:a="http://schemas.openxmlformats.org/drawingml/2006/main" name="Office 主题">
  <a:themeElements>
    <a:clrScheme name="自定义 2">
      <a:dk1>
        <a:sysClr val="windowText" lastClr="000000"/>
      </a:dk1>
      <a:lt1>
        <a:srgbClr val="FFFFFF"/>
      </a:lt1>
      <a:dk2>
        <a:srgbClr val="000000"/>
      </a:dk2>
      <a:lt2>
        <a:srgbClr val="FFFFFF"/>
      </a:lt2>
      <a:accent1>
        <a:srgbClr val="FE0000"/>
      </a:accent1>
      <a:accent2>
        <a:srgbClr val="FF6D6D"/>
      </a:accent2>
      <a:accent3>
        <a:srgbClr val="9A0000"/>
      </a:accent3>
      <a:accent4>
        <a:srgbClr val="FFC1C1"/>
      </a:accent4>
      <a:accent5>
        <a:srgbClr val="FFFFFF"/>
      </a:accent5>
      <a:accent6>
        <a:srgbClr val="FE0000"/>
      </a:accent6>
      <a:hlink>
        <a:srgbClr val="0563C1"/>
      </a:hlink>
      <a:folHlink>
        <a:srgbClr val="954F72"/>
      </a:folHlink>
    </a:clrScheme>
    <a:fontScheme name="思源黑体细到粗">
      <a:majorFont>
        <a:latin typeface="思源黑体 CN Normal"/>
        <a:ea typeface="思源黑体 CN Medium"/>
        <a:cs typeface=""/>
      </a:majorFont>
      <a:minorFont>
        <a:latin typeface="思源黑体 CN Light"/>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1366</Words>
  <Application>Microsoft Office PowerPoint</Application>
  <PresentationFormat>宽屏</PresentationFormat>
  <Paragraphs>158</Paragraphs>
  <Slides>21</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21</vt:i4>
      </vt:variant>
    </vt:vector>
  </HeadingPairs>
  <TitlesOfParts>
    <vt:vector size="26" baseType="lpstr">
      <vt:lpstr>思源黑体 CN Medium</vt:lpstr>
      <vt:lpstr>思源黑体 CN Normal</vt:lpstr>
      <vt:lpstr>优设标题黑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123</dc:creator>
  <cp:lastModifiedBy>司 小吾</cp:lastModifiedBy>
  <cp:revision>265</cp:revision>
  <dcterms:created xsi:type="dcterms:W3CDTF">2022-07-06T08:19:00Z</dcterms:created>
  <dcterms:modified xsi:type="dcterms:W3CDTF">2022-07-07T02:58:30Z</dcterms:modified>
</cp:coreProperties>
</file>