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8" r:id="rId2"/>
    <p:sldId id="259" r:id="rId3"/>
    <p:sldId id="260" r:id="rId4"/>
    <p:sldId id="262" r:id="rId5"/>
    <p:sldId id="264" r:id="rId6"/>
    <p:sldId id="265" r:id="rId7"/>
    <p:sldId id="266" r:id="rId8"/>
    <p:sldId id="292" r:id="rId9"/>
    <p:sldId id="294" r:id="rId10"/>
    <p:sldId id="297" r:id="rId11"/>
    <p:sldId id="298" r:id="rId12"/>
    <p:sldId id="296" r:id="rId13"/>
    <p:sldId id="268" r:id="rId14"/>
    <p:sldId id="314" r:id="rId15"/>
    <p:sldId id="271" r:id="rId16"/>
    <p:sldId id="272" r:id="rId17"/>
    <p:sldId id="273" r:id="rId18"/>
    <p:sldId id="274" r:id="rId19"/>
    <p:sldId id="295" r:id="rId20"/>
    <p:sldId id="269" r:id="rId21"/>
    <p:sldId id="310" r:id="rId22"/>
    <p:sldId id="299" r:id="rId23"/>
    <p:sldId id="300" r:id="rId24"/>
    <p:sldId id="276" r:id="rId25"/>
    <p:sldId id="319" r:id="rId26"/>
    <p:sldId id="318" r:id="rId27"/>
    <p:sldId id="270" r:id="rId28"/>
    <p:sldId id="285" r:id="rId29"/>
    <p:sldId id="281" r:id="rId30"/>
    <p:sldId id="282" r:id="rId31"/>
    <p:sldId id="284" r:id="rId32"/>
    <p:sldId id="313" r:id="rId33"/>
    <p:sldId id="320" r:id="rId34"/>
    <p:sldId id="321" r:id="rId35"/>
    <p:sldId id="315" r:id="rId36"/>
    <p:sldId id="316" r:id="rId37"/>
    <p:sldId id="322"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乐小乖" initials="乐小乖" lastIdx="1" clrIdx="0">
    <p:extLst>
      <p:ext uri="{19B8F6BF-5375-455C-9EA6-DF929625EA0E}">
        <p15:presenceInfo xmlns:p15="http://schemas.microsoft.com/office/powerpoint/2012/main" userId="乐小乖"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685C"/>
    <a:srgbClr val="203632"/>
    <a:srgbClr val="9D1515"/>
    <a:srgbClr val="1D6859"/>
    <a:srgbClr val="AE4544"/>
    <a:srgbClr val="310003"/>
    <a:srgbClr val="2E0003"/>
    <a:srgbClr val="1A665D"/>
    <a:srgbClr val="051A16"/>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1" autoAdjust="0"/>
    <p:restoredTop sz="97200" autoAdjust="0"/>
  </p:normalViewPr>
  <p:slideViewPr>
    <p:cSldViewPr snapToGrid="0" showGuides="1">
      <p:cViewPr>
        <p:scale>
          <a:sx n="66" d="100"/>
          <a:sy n="66" d="100"/>
        </p:scale>
        <p:origin x="619" y="29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Zhang (FA Talent)" userId="474f572f-8271-4f60-858e-cee871e0aec6" providerId="ADAL" clId="{F5948F31-49F9-4BC9-B78E-FAB512C99922}"/>
    <pc:docChg chg="modSld sldOrd modMainMaster">
      <pc:chgData name="Xin Zhang (FA Talent)" userId="474f572f-8271-4f60-858e-cee871e0aec6" providerId="ADAL" clId="{F5948F31-49F9-4BC9-B78E-FAB512C99922}" dt="2022-01-07T08:14:26.216" v="16"/>
      <pc:docMkLst>
        <pc:docMk/>
      </pc:docMkLst>
      <pc:sldChg chg="ord">
        <pc:chgData name="Xin Zhang (FA Talent)" userId="474f572f-8271-4f60-858e-cee871e0aec6" providerId="ADAL" clId="{F5948F31-49F9-4BC9-B78E-FAB512C99922}" dt="2022-01-07T08:14:26.216" v="16"/>
        <pc:sldMkLst>
          <pc:docMk/>
          <pc:sldMk cId="3837455138" sldId="320"/>
        </pc:sldMkLst>
      </pc:sldChg>
      <pc:sldChg chg="ord">
        <pc:chgData name="Xin Zhang (FA Talent)" userId="474f572f-8271-4f60-858e-cee871e0aec6" providerId="ADAL" clId="{F5948F31-49F9-4BC9-B78E-FAB512C99922}" dt="2022-01-07T08:14:26.216" v="16"/>
        <pc:sldMkLst>
          <pc:docMk/>
          <pc:sldMk cId="2854266927" sldId="321"/>
        </pc:sldMkLst>
      </pc:sldChg>
      <pc:sldMasterChg chg="modSldLayout">
        <pc:chgData name="Xin Zhang (FA Talent)" userId="474f572f-8271-4f60-858e-cee871e0aec6" providerId="ADAL" clId="{F5948F31-49F9-4BC9-B78E-FAB512C99922}" dt="2022-01-07T08:14:08.139" v="12" actId="20577"/>
        <pc:sldMasterMkLst>
          <pc:docMk/>
          <pc:sldMasterMk cId="2343621612" sldId="2147483648"/>
        </pc:sldMasterMkLst>
        <pc:sldLayoutChg chg="modSp mod">
          <pc:chgData name="Xin Zhang (FA Talent)" userId="474f572f-8271-4f60-858e-cee871e0aec6" providerId="ADAL" clId="{F5948F31-49F9-4BC9-B78E-FAB512C99922}" dt="2022-01-07T08:14:08.139" v="12" actId="20577"/>
          <pc:sldLayoutMkLst>
            <pc:docMk/>
            <pc:sldMasterMk cId="2343621612" sldId="2147483648"/>
            <pc:sldLayoutMk cId="1610628483" sldId="2147483655"/>
          </pc:sldLayoutMkLst>
          <pc:spChg chg="mod">
            <ac:chgData name="Xin Zhang (FA Talent)" userId="474f572f-8271-4f60-858e-cee871e0aec6" providerId="ADAL" clId="{F5948F31-49F9-4BC9-B78E-FAB512C99922}" dt="2022-01-07T08:14:08.139" v="12" actId="20577"/>
            <ac:spMkLst>
              <pc:docMk/>
              <pc:sldMasterMk cId="2343621612" sldId="2147483648"/>
              <pc:sldLayoutMk cId="1610628483" sldId="2147483655"/>
              <ac:spMk id="6" creationId="{37EEFE21-8167-4E36-A8B5-27D18EA67232}"/>
            </ac:spMkLst>
          </pc:spChg>
        </pc:sldLayoutChg>
      </pc:sldMasterChg>
    </pc:docChg>
  </pc:docChgLst>
</pc:chgInfo>
</file>

<file path=ppt/charts/_rels/chart1.xml.rels><?xml version="1.0" encoding="UTF-8" standalone="yes"?>
<Relationships xmlns="http://schemas.openxmlformats.org/package/2006/relationships"><Relationship Id="rId8" Type="http://schemas.openxmlformats.org/officeDocument/2006/relationships/chartUserShapes" Target="../drawings/drawing1.xml"/><Relationship Id="rId3" Type="http://schemas.openxmlformats.org/officeDocument/2006/relationships/image" Target="../media/image50.png"/><Relationship Id="rId7"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zh-CN" altLang="en-US" sz="1800" dirty="0">
                <a:latin typeface="+mj-ea"/>
                <a:ea typeface="+mj-ea"/>
              </a:rPr>
              <a:t>活动预算图</a:t>
            </a:r>
            <a:endParaRPr lang="zh-CN" sz="1800" dirty="0">
              <a:latin typeface="+mj-ea"/>
              <a:ea typeface="+mj-ea"/>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活动预算</c:v>
                </c:pt>
              </c:strCache>
            </c:strRef>
          </c:tx>
          <c: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c:spPr>
          <c:invertIfNegative val="0"/>
          <c:pictureOptions>
            <c:pictureFormat val="stretch"/>
          </c:pictureOptions>
          <c:dPt>
            <c:idx val="1"/>
            <c:invertIfNegative val="0"/>
            <c:bubble3D val="0"/>
            <c: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c:spPr>
            <c:pictureOptions>
              <c:pictureFormat val="stretch"/>
            </c:pictureOptions>
            <c:extLst>
              <c:ext xmlns:c16="http://schemas.microsoft.com/office/drawing/2014/chart" uri="{C3380CC4-5D6E-409C-BE32-E72D297353CC}">
                <c16:uniqueId val="{00000001-0B66-4A78-B888-9B10BE4F1B47}"/>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兑换奖品</c:v>
                </c:pt>
                <c:pt idx="1">
                  <c:v>场地布置</c:v>
                </c:pt>
                <c:pt idx="2">
                  <c:v>圣诞礼物</c:v>
                </c:pt>
                <c:pt idx="3">
                  <c:v>演出费用</c:v>
                </c:pt>
                <c:pt idx="4">
                  <c:v>食品采购</c:v>
                </c:pt>
              </c:strCache>
            </c:strRef>
          </c:cat>
          <c:val>
            <c:numRef>
              <c:f>Sheet1!$B$2:$B$6</c:f>
              <c:numCache>
                <c:formatCode>General</c:formatCode>
                <c:ptCount val="5"/>
                <c:pt idx="0">
                  <c:v>8500</c:v>
                </c:pt>
                <c:pt idx="1">
                  <c:v>23000</c:v>
                </c:pt>
                <c:pt idx="2">
                  <c:v>5500</c:v>
                </c:pt>
                <c:pt idx="3">
                  <c:v>9000</c:v>
                </c:pt>
                <c:pt idx="4">
                  <c:v>5000</c:v>
                </c:pt>
              </c:numCache>
            </c:numRef>
          </c:val>
          <c:extLst>
            <c:ext xmlns:c16="http://schemas.microsoft.com/office/drawing/2014/chart" uri="{C3380CC4-5D6E-409C-BE32-E72D297353CC}">
              <c16:uniqueId val="{00000000-318B-4E0E-835D-F6C241C1A324}"/>
            </c:ext>
          </c:extLst>
        </c:ser>
        <c:dLbls>
          <c:dLblPos val="outEnd"/>
          <c:showLegendKey val="0"/>
          <c:showVal val="1"/>
          <c:showCatName val="0"/>
          <c:showSerName val="0"/>
          <c:showPercent val="0"/>
          <c:showBubbleSize val="0"/>
        </c:dLbls>
        <c:gapWidth val="251"/>
        <c:overlap val="-78"/>
        <c:axId val="606489239"/>
        <c:axId val="606482023"/>
      </c:barChart>
      <c:catAx>
        <c:axId val="606489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j-ea"/>
                <a:ea typeface="+mj-ea"/>
                <a:cs typeface="+mn-cs"/>
              </a:defRPr>
            </a:pPr>
            <a:endParaRPr lang="zh-CN"/>
          </a:p>
        </c:txPr>
        <c:crossAx val="606482023"/>
        <c:crosses val="autoZero"/>
        <c:auto val="1"/>
        <c:lblAlgn val="ctr"/>
        <c:lblOffset val="100"/>
        <c:noMultiLvlLbl val="0"/>
      </c:catAx>
      <c:valAx>
        <c:axId val="606482023"/>
        <c:scaling>
          <c:orientation val="minMax"/>
        </c:scaling>
        <c:delete val="1"/>
        <c:axPos val="l"/>
        <c:numFmt formatCode="General" sourceLinked="1"/>
        <c:majorTickMark val="none"/>
        <c:minorTickMark val="none"/>
        <c:tickLblPos val="nextTo"/>
        <c:crossAx val="6064892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j-ea"/>
              <a:ea typeface="+mj-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7">
    <c:autoUpdate val="0"/>
  </c:externalData>
  <c:userShapes r:id="rId8"/>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0.03015</cdr:x>
      <cdr:y>0.02824</cdr:y>
    </cdr:from>
    <cdr:to>
      <cdr:x>0.18127</cdr:x>
      <cdr:y>0.14185</cdr:y>
    </cdr:to>
    <cdr:sp macro="" textlink="">
      <cdr:nvSpPr>
        <cdr:cNvPr id="2" name="文本框 1">
          <a:extLst xmlns:a="http://schemas.openxmlformats.org/drawingml/2006/main">
            <a:ext uri="{FF2B5EF4-FFF2-40B4-BE49-F238E27FC236}">
              <a16:creationId xmlns:a16="http://schemas.microsoft.com/office/drawing/2014/main" id="{5440D88F-C652-4985-B5BE-2BF1B2C0D406}"/>
            </a:ext>
          </a:extLst>
        </cdr:cNvPr>
        <cdr:cNvSpPr txBox="1"/>
      </cdr:nvSpPr>
      <cdr:spPr>
        <a:xfrm xmlns:a="http://schemas.openxmlformats.org/drawingml/2006/main">
          <a:off x="197625" y="125499"/>
          <a:ext cx="990600" cy="5048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CN" altLang="en-US" sz="1600" dirty="0"/>
            <a:t>单位：元</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A920C-DCA0-4DA7-8199-1B00BDBABABC}" type="datetimeFigureOut">
              <a:rPr lang="zh-CN" altLang="en-US" smtClean="0"/>
              <a:t>2022/1/7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4AD40-6BDC-478E-BC36-5820293FF1A6}" type="slidenum">
              <a:rPr lang="zh-CN" altLang="en-US" smtClean="0"/>
              <a:t>‹#›</a:t>
            </a:fld>
            <a:endParaRPr lang="zh-CN" altLang="en-US"/>
          </a:p>
        </p:txBody>
      </p:sp>
    </p:spTree>
    <p:extLst>
      <p:ext uri="{BB962C8B-B14F-4D97-AF65-F5344CB8AC3E}">
        <p14:creationId xmlns:p14="http://schemas.microsoft.com/office/powerpoint/2010/main" val="715561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D74AD40-6BDC-478E-BC36-5820293FF1A6}" type="slidenum">
              <a:rPr lang="zh-CN" altLang="en-US" smtClean="0"/>
              <a:t>1</a:t>
            </a:fld>
            <a:endParaRPr lang="zh-CN" altLang="en-US"/>
          </a:p>
        </p:txBody>
      </p:sp>
    </p:spTree>
    <p:extLst>
      <p:ext uri="{BB962C8B-B14F-4D97-AF65-F5344CB8AC3E}">
        <p14:creationId xmlns:p14="http://schemas.microsoft.com/office/powerpoint/2010/main" val="319051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D74AD40-6BDC-478E-BC36-5820293FF1A6}" type="slidenum">
              <a:rPr lang="zh-CN" altLang="en-US" smtClean="0"/>
              <a:t>8</a:t>
            </a:fld>
            <a:endParaRPr lang="zh-CN" altLang="en-US"/>
          </a:p>
        </p:txBody>
      </p:sp>
    </p:spTree>
    <p:extLst>
      <p:ext uri="{BB962C8B-B14F-4D97-AF65-F5344CB8AC3E}">
        <p14:creationId xmlns:p14="http://schemas.microsoft.com/office/powerpoint/2010/main" val="2718382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D74AD40-6BDC-478E-BC36-5820293FF1A6}" type="slidenum">
              <a:rPr lang="zh-CN" altLang="en-US" smtClean="0"/>
              <a:t>19</a:t>
            </a:fld>
            <a:endParaRPr lang="zh-CN" altLang="en-US"/>
          </a:p>
        </p:txBody>
      </p:sp>
    </p:spTree>
    <p:extLst>
      <p:ext uri="{BB962C8B-B14F-4D97-AF65-F5344CB8AC3E}">
        <p14:creationId xmlns:p14="http://schemas.microsoft.com/office/powerpoint/2010/main" val="1162800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office.msn.com.cn/"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hyperlink" Target="http://office.msn.com.cn/" TargetMode="External"/><Relationship Id="rId4" Type="http://schemas.openxmlformats.org/officeDocument/2006/relationships/image" Target="../media/image8.png"/><Relationship Id="rId9" Type="http://schemas.microsoft.com/office/2007/relationships/hdphoto" Target="../media/hdphoto2.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office.msn.com.cn/" TargetMode="External"/></Relationships>
</file>

<file path=ppt/slideLayouts/_rels/slideLayout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hyperlink" Target="http://office.msn.com.cn/" TargetMode="External"/><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73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2859ABB-B347-46D3-87C8-3CC7F7AD54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309" r="17384" b="21983"/>
          <a:stretch/>
        </p:blipFill>
        <p:spPr>
          <a:xfrm>
            <a:off x="1" y="0"/>
            <a:ext cx="12191999" cy="6858000"/>
          </a:xfrm>
          <a:prstGeom prst="rect">
            <a:avLst/>
          </a:prstGeom>
        </p:spPr>
      </p:pic>
      <p:sp>
        <p:nvSpPr>
          <p:cNvPr id="2" name="标题 1">
            <a:extLst>
              <a:ext uri="{FF2B5EF4-FFF2-40B4-BE49-F238E27FC236}">
                <a16:creationId xmlns:a16="http://schemas.microsoft.com/office/drawing/2014/main" id="{29D2F5B8-583D-4519-A54F-FD1F07860D12}"/>
              </a:ext>
            </a:extLst>
          </p:cNvPr>
          <p:cNvSpPr>
            <a:spLocks noGrp="1"/>
          </p:cNvSpPr>
          <p:nvPr>
            <p:ph type="title"/>
          </p:nvPr>
        </p:nvSpPr>
        <p:spPr>
          <a:xfrm>
            <a:off x="553166" y="2908423"/>
            <a:ext cx="5542834" cy="634877"/>
          </a:xfrm>
          <a:prstGeom prst="rect">
            <a:avLst/>
          </a:prstGeom>
        </p:spPr>
        <p:txBody>
          <a:bodyPr/>
          <a:lstStyle>
            <a:lvl1pPr>
              <a:defRPr sz="4200">
                <a:solidFill>
                  <a:schemeClr val="accent6"/>
                </a:solidFill>
                <a:effectLst>
                  <a:outerShdw blurRad="101600" dist="292100" dir="2700000" algn="tl" rotWithShape="0">
                    <a:prstClr val="black">
                      <a:alpha val="23000"/>
                    </a:prstClr>
                  </a:outerShdw>
                </a:effectLst>
                <a:latin typeface="Arial" panose="020B0604020202020204" pitchFamily="34" charset="0"/>
                <a:ea typeface="+mj-ea"/>
              </a:defRPr>
            </a:lvl1pPr>
          </a:lstStyle>
          <a:p>
            <a:endParaRPr lang="zh-CN" altLang="en-US" dirty="0"/>
          </a:p>
        </p:txBody>
      </p:sp>
      <p:grpSp>
        <p:nvGrpSpPr>
          <p:cNvPr id="5" name="组合 4">
            <a:extLst>
              <a:ext uri="{FF2B5EF4-FFF2-40B4-BE49-F238E27FC236}">
                <a16:creationId xmlns:a16="http://schemas.microsoft.com/office/drawing/2014/main" id="{B64F4856-DF90-4963-AB9F-433114BA1DC5}"/>
              </a:ext>
            </a:extLst>
          </p:cNvPr>
          <p:cNvGrpSpPr/>
          <p:nvPr userDrawn="1"/>
        </p:nvGrpSpPr>
        <p:grpSpPr>
          <a:xfrm>
            <a:off x="665120" y="450340"/>
            <a:ext cx="2299470" cy="328059"/>
            <a:chOff x="260161" y="215757"/>
            <a:chExt cx="2299470" cy="328059"/>
          </a:xfrm>
        </p:grpSpPr>
        <p:pic>
          <p:nvPicPr>
            <p:cNvPr id="7" name="图片 6">
              <a:hlinkClick r:id="rId3"/>
              <a:extLst>
                <a:ext uri="{FF2B5EF4-FFF2-40B4-BE49-F238E27FC236}">
                  <a16:creationId xmlns:a16="http://schemas.microsoft.com/office/drawing/2014/main" id="{569D1140-22B4-480E-B568-363A662A9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61" y="308221"/>
              <a:ext cx="1073483" cy="143131"/>
            </a:xfrm>
            <a:prstGeom prst="rect">
              <a:avLst/>
            </a:prstGeom>
          </p:spPr>
        </p:pic>
        <p:pic>
          <p:nvPicPr>
            <p:cNvPr id="8" name="图片 7">
              <a:extLst>
                <a:ext uri="{FF2B5EF4-FFF2-40B4-BE49-F238E27FC236}">
                  <a16:creationId xmlns:a16="http://schemas.microsoft.com/office/drawing/2014/main" id="{18EC0480-2B4F-42BA-AD41-6A068D284762}"/>
                </a:ext>
              </a:extLst>
            </p:cNvPr>
            <p:cNvPicPr>
              <a:picLocks noChangeAspect="1"/>
            </p:cNvPicPr>
            <p:nvPr/>
          </p:nvPicPr>
          <p:blipFill rotWithShape="1">
            <a:blip r:embed="rId5"/>
            <a:srcRect l="11227" t="23293" r="8072" b="21324"/>
            <a:stretch/>
          </p:blipFill>
          <p:spPr>
            <a:xfrm>
              <a:off x="1495126" y="215757"/>
              <a:ext cx="1064505" cy="328059"/>
            </a:xfrm>
            <a:prstGeom prst="rect">
              <a:avLst/>
            </a:prstGeom>
          </p:spPr>
        </p:pic>
        <p:cxnSp>
          <p:nvCxnSpPr>
            <p:cNvPr id="9" name="直接连接符 8">
              <a:extLst>
                <a:ext uri="{FF2B5EF4-FFF2-40B4-BE49-F238E27FC236}">
                  <a16:creationId xmlns:a16="http://schemas.microsoft.com/office/drawing/2014/main" id="{9F1C77EA-78B4-431D-8AFA-4CA90891A194}"/>
                </a:ext>
              </a:extLst>
            </p:cNvPr>
            <p:cNvCxnSpPr>
              <a:cxnSpLocks/>
            </p:cNvCxnSpPr>
            <p:nvPr/>
          </p:nvCxnSpPr>
          <p:spPr>
            <a:xfrm>
              <a:off x="1414385" y="263820"/>
              <a:ext cx="0" cy="231932"/>
            </a:xfrm>
            <a:prstGeom prst="line">
              <a:avLst/>
            </a:prstGeom>
            <a:ln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a16="http://schemas.microsoft.com/office/drawing/2014/main" id="{075908EA-F9C2-4D1B-8BBA-A48B39B8E002}"/>
              </a:ext>
            </a:extLst>
          </p:cNvPr>
          <p:cNvGrpSpPr/>
          <p:nvPr userDrawn="1"/>
        </p:nvGrpSpPr>
        <p:grpSpPr>
          <a:xfrm>
            <a:off x="836034" y="6309337"/>
            <a:ext cx="969994" cy="45719"/>
            <a:chOff x="398925" y="6350000"/>
            <a:chExt cx="1743251" cy="0"/>
          </a:xfrm>
        </p:grpSpPr>
        <p:cxnSp>
          <p:nvCxnSpPr>
            <p:cNvPr id="11" name="直接连接符 10">
              <a:extLst>
                <a:ext uri="{FF2B5EF4-FFF2-40B4-BE49-F238E27FC236}">
                  <a16:creationId xmlns:a16="http://schemas.microsoft.com/office/drawing/2014/main" id="{2721E308-4E2D-40B3-BE0C-FCB067505E33}"/>
                </a:ext>
              </a:extLst>
            </p:cNvPr>
            <p:cNvCxnSpPr>
              <a:cxnSpLocks/>
            </p:cNvCxnSpPr>
            <p:nvPr/>
          </p:nvCxnSpPr>
          <p:spPr>
            <a:xfrm>
              <a:off x="398925" y="6350000"/>
              <a:ext cx="115682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3886DEB0-ACE0-4D2F-9FE2-AABA5C47F873}"/>
                </a:ext>
              </a:extLst>
            </p:cNvPr>
            <p:cNvCxnSpPr>
              <a:cxnSpLocks/>
            </p:cNvCxnSpPr>
            <p:nvPr/>
          </p:nvCxnSpPr>
          <p:spPr>
            <a:xfrm>
              <a:off x="1542655" y="6350000"/>
              <a:ext cx="599521" cy="0"/>
            </a:xfrm>
            <a:prstGeom prst="line">
              <a:avLst/>
            </a:prstGeom>
            <a:ln w="12700">
              <a:gradFill flip="none" rotWithShape="1">
                <a:gsLst>
                  <a:gs pos="0">
                    <a:schemeClr val="accent4"/>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a16="http://schemas.microsoft.com/office/drawing/2014/main" id="{678C0BD9-7D1D-4E4F-803F-4D2281A2B644}"/>
              </a:ext>
            </a:extLst>
          </p:cNvPr>
          <p:cNvGrpSpPr/>
          <p:nvPr userDrawn="1"/>
        </p:nvGrpSpPr>
        <p:grpSpPr>
          <a:xfrm>
            <a:off x="836034" y="6423551"/>
            <a:ext cx="2325024" cy="0"/>
            <a:chOff x="475926" y="6674273"/>
            <a:chExt cx="2325024" cy="0"/>
          </a:xfrm>
        </p:grpSpPr>
        <p:cxnSp>
          <p:nvCxnSpPr>
            <p:cNvPr id="14" name="直接连接符 13">
              <a:extLst>
                <a:ext uri="{FF2B5EF4-FFF2-40B4-BE49-F238E27FC236}">
                  <a16:creationId xmlns:a16="http://schemas.microsoft.com/office/drawing/2014/main" id="{9018D822-EF9B-458A-B6F7-BA645B2D0182}"/>
                </a:ext>
              </a:extLst>
            </p:cNvPr>
            <p:cNvCxnSpPr>
              <a:cxnSpLocks/>
            </p:cNvCxnSpPr>
            <p:nvPr/>
          </p:nvCxnSpPr>
          <p:spPr>
            <a:xfrm flipV="1">
              <a:off x="475926" y="6674273"/>
              <a:ext cx="154289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7016150E-6DF1-4459-9B18-921C1F8ADDAF}"/>
                </a:ext>
              </a:extLst>
            </p:cNvPr>
            <p:cNvCxnSpPr>
              <a:cxnSpLocks/>
            </p:cNvCxnSpPr>
            <p:nvPr/>
          </p:nvCxnSpPr>
          <p:spPr>
            <a:xfrm flipV="1">
              <a:off x="2001352" y="6674273"/>
              <a:ext cx="799598" cy="0"/>
            </a:xfrm>
            <a:prstGeom prst="line">
              <a:avLst/>
            </a:prstGeom>
            <a:ln w="12700">
              <a:gradFill flip="none" rotWithShape="1">
                <a:gsLst>
                  <a:gs pos="0">
                    <a:schemeClr val="accent4"/>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6" name="文本框 15">
            <a:extLst>
              <a:ext uri="{FF2B5EF4-FFF2-40B4-BE49-F238E27FC236}">
                <a16:creationId xmlns:a16="http://schemas.microsoft.com/office/drawing/2014/main" id="{401CBCEF-4330-492B-9F7B-41583F0BB18B}"/>
              </a:ext>
            </a:extLst>
          </p:cNvPr>
          <p:cNvSpPr txBox="1"/>
          <p:nvPr userDrawn="1"/>
        </p:nvSpPr>
        <p:spPr>
          <a:xfrm rot="10800000">
            <a:off x="423189" y="5849286"/>
            <a:ext cx="461665" cy="664523"/>
          </a:xfrm>
          <a:prstGeom prst="rect">
            <a:avLst/>
          </a:prstGeom>
          <a:noFill/>
        </p:spPr>
        <p:txBody>
          <a:bodyPr vert="eaVert" wrap="square" rtlCol="0">
            <a:spAutoFit/>
          </a:bodyPr>
          <a:lstStyle/>
          <a:p>
            <a:r>
              <a:rPr lang="en-US" altLang="zh-CN" dirty="0">
                <a:solidFill>
                  <a:schemeClr val="accent6"/>
                </a:solidFill>
              </a:rPr>
              <a:t>20XX</a:t>
            </a:r>
            <a:endParaRPr lang="zh-CN" altLang="en-US" dirty="0">
              <a:solidFill>
                <a:schemeClr val="accent6"/>
              </a:solidFill>
            </a:endParaRPr>
          </a:p>
        </p:txBody>
      </p:sp>
      <p:cxnSp>
        <p:nvCxnSpPr>
          <p:cNvPr id="17" name="直接连接符 16">
            <a:extLst>
              <a:ext uri="{FF2B5EF4-FFF2-40B4-BE49-F238E27FC236}">
                <a16:creationId xmlns:a16="http://schemas.microsoft.com/office/drawing/2014/main" id="{8DB24AA4-F70B-4370-928B-F6439DA2B6E5}"/>
              </a:ext>
            </a:extLst>
          </p:cNvPr>
          <p:cNvCxnSpPr>
            <a:cxnSpLocks/>
            <a:stCxn id="16" idx="2"/>
          </p:cNvCxnSpPr>
          <p:nvPr userDrawn="1"/>
        </p:nvCxnSpPr>
        <p:spPr>
          <a:xfrm flipV="1">
            <a:off x="654021" y="4023104"/>
            <a:ext cx="0" cy="1826182"/>
          </a:xfrm>
          <a:prstGeom prst="line">
            <a:avLst/>
          </a:prstGeom>
          <a:ln w="12700">
            <a:gradFill>
              <a:gsLst>
                <a:gs pos="0">
                  <a:schemeClr val="accent5"/>
                </a:gs>
                <a:gs pos="100000">
                  <a:schemeClr val="accent6">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ECA37316-C3F2-4D19-84C3-EDECAB8AA0E6}"/>
              </a:ext>
            </a:extLst>
          </p:cNvPr>
          <p:cNvSpPr txBox="1"/>
          <p:nvPr userDrawn="1"/>
        </p:nvSpPr>
        <p:spPr>
          <a:xfrm>
            <a:off x="831272" y="6056176"/>
            <a:ext cx="2674778" cy="184666"/>
          </a:xfrm>
          <a:prstGeom prst="rect">
            <a:avLst/>
          </a:prstGeom>
          <a:noFill/>
        </p:spPr>
        <p:txBody>
          <a:bodyPr wrap="square" lIns="0" tIns="0" rIns="0" bIns="0">
            <a:spAutoFit/>
          </a:bodyPr>
          <a:lstStyle/>
          <a:p>
            <a:r>
              <a:rPr lang="zh-CN" altLang="en-US" sz="1200" dirty="0">
                <a:solidFill>
                  <a:schemeClr val="tx1">
                    <a:lumMod val="50000"/>
                    <a:lumOff val="50000"/>
                  </a:schemeClr>
                </a:solidFill>
              </a:rPr>
              <a:t>Enterprise Christmas Event Planning</a:t>
            </a:r>
          </a:p>
        </p:txBody>
      </p:sp>
      <p:sp>
        <p:nvSpPr>
          <p:cNvPr id="19" name="文本框 18">
            <a:extLst>
              <a:ext uri="{FF2B5EF4-FFF2-40B4-BE49-F238E27FC236}">
                <a16:creationId xmlns:a16="http://schemas.microsoft.com/office/drawing/2014/main" id="{4A7869DE-4259-4941-8D33-ADDB0DECF67C}"/>
              </a:ext>
            </a:extLst>
          </p:cNvPr>
          <p:cNvSpPr txBox="1"/>
          <p:nvPr userDrawn="1"/>
        </p:nvSpPr>
        <p:spPr>
          <a:xfrm>
            <a:off x="783382" y="5390281"/>
            <a:ext cx="7677524" cy="553998"/>
          </a:xfrm>
          <a:prstGeom prst="rect">
            <a:avLst/>
          </a:prstGeom>
          <a:noFill/>
        </p:spPr>
        <p:txBody>
          <a:bodyPr wrap="square" lIns="0" tIns="0" rIns="0" bIns="0">
            <a:spAutoFit/>
          </a:bodyPr>
          <a:lstStyle/>
          <a:p>
            <a:r>
              <a:rPr lang="zh-CN" altLang="en-US" sz="3600" dirty="0">
                <a:solidFill>
                  <a:schemeClr val="tx1">
                    <a:lumMod val="50000"/>
                    <a:lumOff val="50000"/>
                    <a:alpha val="11000"/>
                  </a:schemeClr>
                </a:solidFill>
              </a:rPr>
              <a:t>Enterprise Christmas Event Planning</a:t>
            </a:r>
          </a:p>
        </p:txBody>
      </p:sp>
    </p:spTree>
    <p:extLst>
      <p:ext uri="{BB962C8B-B14F-4D97-AF65-F5344CB8AC3E}">
        <p14:creationId xmlns:p14="http://schemas.microsoft.com/office/powerpoint/2010/main" val="99428731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5CD3F3C-392A-4BF3-A666-88FCF584D1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770" r="16192"/>
          <a:stretch/>
        </p:blipFill>
        <p:spPr>
          <a:xfrm>
            <a:off x="5661437" y="-212782"/>
            <a:ext cx="6530563" cy="7283564"/>
          </a:xfrm>
          <a:prstGeom prst="rect">
            <a:avLst/>
          </a:prstGeom>
          <a:effectLst>
            <a:softEdge rad="635000"/>
          </a:effectLst>
        </p:spPr>
      </p:pic>
      <p:sp>
        <p:nvSpPr>
          <p:cNvPr id="3" name="矩形 2">
            <a:extLst>
              <a:ext uri="{FF2B5EF4-FFF2-40B4-BE49-F238E27FC236}">
                <a16:creationId xmlns:a16="http://schemas.microsoft.com/office/drawing/2014/main" id="{E0B1B289-9D26-428D-A09B-D83B64385EC7}"/>
              </a:ext>
            </a:extLst>
          </p:cNvPr>
          <p:cNvSpPr/>
          <p:nvPr userDrawn="1"/>
        </p:nvSpPr>
        <p:spPr>
          <a:xfrm>
            <a:off x="0" y="0"/>
            <a:ext cx="12191999" cy="6857999"/>
          </a:xfrm>
          <a:prstGeom prst="rect">
            <a:avLst/>
          </a:prstGeom>
          <a:gradFill flip="none" rotWithShape="1">
            <a:gsLst>
              <a:gs pos="42000">
                <a:schemeClr val="bg2">
                  <a:alpha val="79000"/>
                </a:schemeClr>
              </a:gs>
              <a:gs pos="100000">
                <a:schemeClr val="accent4">
                  <a:lumMod val="40000"/>
                  <a:lumOff val="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a:extLst>
              <a:ext uri="{FF2B5EF4-FFF2-40B4-BE49-F238E27FC236}">
                <a16:creationId xmlns:a16="http://schemas.microsoft.com/office/drawing/2014/main" id="{83863830-3048-4AEE-96ED-5A561C71233E}"/>
              </a:ext>
            </a:extLst>
          </p:cNvPr>
          <p:cNvSpPr txBox="1"/>
          <p:nvPr userDrawn="1"/>
        </p:nvSpPr>
        <p:spPr>
          <a:xfrm>
            <a:off x="2149062" y="506425"/>
            <a:ext cx="2676461" cy="775020"/>
          </a:xfrm>
          <a:prstGeom prst="rect">
            <a:avLst/>
          </a:prstGeom>
        </p:spPr>
        <p:txBody>
          <a:bodyPr/>
          <a:lstStyle>
            <a:lvl1pPr>
              <a:lnSpc>
                <a:spcPct val="90000"/>
              </a:lnSpc>
              <a:spcBef>
                <a:spcPct val="0"/>
              </a:spcBef>
              <a:buNone/>
              <a:defRPr sz="4800">
                <a:solidFill>
                  <a:schemeClr val="accent4">
                    <a:lumMod val="75000"/>
                  </a:schemeClr>
                </a:solidFill>
                <a:effectLst>
                  <a:outerShdw blurRad="101600" dist="292100" dir="2700000" algn="tl" rotWithShape="0">
                    <a:prstClr val="black">
                      <a:alpha val="23000"/>
                    </a:prstClr>
                  </a:outerShdw>
                </a:effectLst>
                <a:latin typeface="+mj-lt"/>
                <a:ea typeface="+mj-ea"/>
                <a:cs typeface="+mj-cs"/>
              </a:defRPr>
            </a:lvl1pPr>
          </a:lstStyle>
          <a:p>
            <a:r>
              <a:rPr lang="en-US" altLang="zh-CN" dirty="0">
                <a:gradFill flip="none" rotWithShape="1">
                  <a:gsLst>
                    <a:gs pos="11000">
                      <a:schemeClr val="accent3">
                        <a:alpha val="0"/>
                      </a:schemeClr>
                    </a:gs>
                    <a:gs pos="100000">
                      <a:schemeClr val="accent4"/>
                    </a:gs>
                  </a:gsLst>
                  <a:lin ang="16200000" scaled="1"/>
                  <a:tileRect/>
                </a:gradFill>
                <a:latin typeface="Arial" panose="020B0604020202020204" pitchFamily="34" charset="0"/>
              </a:rPr>
              <a:t>Contents</a:t>
            </a:r>
            <a:endParaRPr lang="zh-CN" altLang="en-US" dirty="0">
              <a:gradFill flip="none" rotWithShape="1">
                <a:gsLst>
                  <a:gs pos="11000">
                    <a:schemeClr val="accent3">
                      <a:alpha val="0"/>
                    </a:schemeClr>
                  </a:gs>
                  <a:gs pos="100000">
                    <a:schemeClr val="accent4"/>
                  </a:gs>
                </a:gsLst>
                <a:lin ang="16200000" scaled="1"/>
                <a:tileRect/>
              </a:gradFill>
              <a:latin typeface="Arial" panose="020B0604020202020204" pitchFamily="34" charset="0"/>
            </a:endParaRPr>
          </a:p>
        </p:txBody>
      </p:sp>
      <p:sp>
        <p:nvSpPr>
          <p:cNvPr id="5" name="文本框 4">
            <a:extLst>
              <a:ext uri="{FF2B5EF4-FFF2-40B4-BE49-F238E27FC236}">
                <a16:creationId xmlns:a16="http://schemas.microsoft.com/office/drawing/2014/main" id="{7FE10988-F6E5-4B68-8ECF-66F298F665C3}"/>
              </a:ext>
            </a:extLst>
          </p:cNvPr>
          <p:cNvSpPr txBox="1"/>
          <p:nvPr userDrawn="1"/>
        </p:nvSpPr>
        <p:spPr>
          <a:xfrm>
            <a:off x="1911378" y="932671"/>
            <a:ext cx="1480457" cy="674031"/>
          </a:xfrm>
          <a:prstGeom prst="rect">
            <a:avLst/>
          </a:prstGeom>
        </p:spPr>
        <p:txBody>
          <a:bodyPr/>
          <a:lstStyle>
            <a:defPPr>
              <a:defRPr lang="zh-CN"/>
            </a:defPPr>
            <a:lvl1pPr>
              <a:lnSpc>
                <a:spcPct val="90000"/>
              </a:lnSpc>
              <a:spcBef>
                <a:spcPct val="0"/>
              </a:spcBef>
              <a:buNone/>
              <a:defRPr sz="4200">
                <a:solidFill>
                  <a:schemeClr val="accent6"/>
                </a:solidFill>
                <a:effectLst>
                  <a:outerShdw blurRad="101600" dist="292100" dir="2700000" algn="tl" rotWithShape="0">
                    <a:prstClr val="black">
                      <a:alpha val="23000"/>
                    </a:prstClr>
                  </a:outerShdw>
                </a:effectLst>
                <a:latin typeface="+mj-ea"/>
                <a:ea typeface="+mj-ea"/>
                <a:cs typeface="+mj-cs"/>
              </a:defRPr>
            </a:lvl1pPr>
          </a:lstStyle>
          <a:p>
            <a:r>
              <a:rPr lang="zh-CN" altLang="en-US" sz="4800" dirty="0"/>
              <a:t>目录</a:t>
            </a:r>
          </a:p>
        </p:txBody>
      </p:sp>
      <p:pic>
        <p:nvPicPr>
          <p:cNvPr id="6" name="Picture 6" descr="Christmas Santa Claus red hat PNG image">
            <a:extLst>
              <a:ext uri="{FF2B5EF4-FFF2-40B4-BE49-F238E27FC236}">
                <a16:creationId xmlns:a16="http://schemas.microsoft.com/office/drawing/2014/main" id="{32ED0B04-3F37-40C6-9E5B-A30E19B998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703080">
            <a:off x="2013078" y="912520"/>
            <a:ext cx="188277" cy="1440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a:extLst>
              <a:ext uri="{FF2B5EF4-FFF2-40B4-BE49-F238E27FC236}">
                <a16:creationId xmlns:a16="http://schemas.microsoft.com/office/drawing/2014/main" id="{B558DC15-823A-4BB7-9A67-2CDECD7CDFD2}"/>
              </a:ext>
            </a:extLst>
          </p:cNvPr>
          <p:cNvGrpSpPr/>
          <p:nvPr userDrawn="1"/>
        </p:nvGrpSpPr>
        <p:grpSpPr>
          <a:xfrm>
            <a:off x="342611" y="6323000"/>
            <a:ext cx="2299470" cy="328059"/>
            <a:chOff x="260161" y="215757"/>
            <a:chExt cx="2299470" cy="328059"/>
          </a:xfrm>
        </p:grpSpPr>
        <p:pic>
          <p:nvPicPr>
            <p:cNvPr id="8" name="图片 7">
              <a:hlinkClick r:id="rId4"/>
              <a:extLst>
                <a:ext uri="{FF2B5EF4-FFF2-40B4-BE49-F238E27FC236}">
                  <a16:creationId xmlns:a16="http://schemas.microsoft.com/office/drawing/2014/main" id="{0D797C48-F22E-4D08-BC4F-2E2C62658E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161" y="308221"/>
              <a:ext cx="1073483" cy="143131"/>
            </a:xfrm>
            <a:prstGeom prst="rect">
              <a:avLst/>
            </a:prstGeom>
          </p:spPr>
        </p:pic>
        <p:pic>
          <p:nvPicPr>
            <p:cNvPr id="9" name="图片 8">
              <a:extLst>
                <a:ext uri="{FF2B5EF4-FFF2-40B4-BE49-F238E27FC236}">
                  <a16:creationId xmlns:a16="http://schemas.microsoft.com/office/drawing/2014/main" id="{887590A5-44AC-4DCC-93BB-687B044D1702}"/>
                </a:ext>
              </a:extLst>
            </p:cNvPr>
            <p:cNvPicPr>
              <a:picLocks noChangeAspect="1"/>
            </p:cNvPicPr>
            <p:nvPr/>
          </p:nvPicPr>
          <p:blipFill rotWithShape="1">
            <a:blip r:embed="rId6"/>
            <a:srcRect l="11227" t="23293" r="8072" b="21324"/>
            <a:stretch/>
          </p:blipFill>
          <p:spPr>
            <a:xfrm>
              <a:off x="1495126" y="215757"/>
              <a:ext cx="1064505" cy="328059"/>
            </a:xfrm>
            <a:prstGeom prst="rect">
              <a:avLst/>
            </a:prstGeom>
          </p:spPr>
        </p:pic>
        <p:cxnSp>
          <p:nvCxnSpPr>
            <p:cNvPr id="10" name="直接连接符 9">
              <a:extLst>
                <a:ext uri="{FF2B5EF4-FFF2-40B4-BE49-F238E27FC236}">
                  <a16:creationId xmlns:a16="http://schemas.microsoft.com/office/drawing/2014/main" id="{8BB93944-5AD1-499B-9D30-73900B140BF8}"/>
                </a:ext>
              </a:extLst>
            </p:cNvPr>
            <p:cNvCxnSpPr>
              <a:cxnSpLocks/>
            </p:cNvCxnSpPr>
            <p:nvPr/>
          </p:nvCxnSpPr>
          <p:spPr>
            <a:xfrm>
              <a:off x="1414385" y="263820"/>
              <a:ext cx="0" cy="231932"/>
            </a:xfrm>
            <a:prstGeom prst="line">
              <a:avLst/>
            </a:prstGeom>
            <a:ln cap="rnd">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90370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DB254E-904A-4174-80B1-AFD447A9C021}"/>
              </a:ext>
            </a:extLst>
          </p:cNvPr>
          <p:cNvSpPr>
            <a:spLocks noGrp="1"/>
          </p:cNvSpPr>
          <p:nvPr>
            <p:ph type="title"/>
          </p:nvPr>
        </p:nvSpPr>
        <p:spPr>
          <a:xfrm>
            <a:off x="4014627" y="5089809"/>
            <a:ext cx="6952455" cy="2215991"/>
          </a:xfrm>
          <a:prstGeom prst="rect">
            <a:avLst/>
          </a:prstGeom>
          <a:noFill/>
        </p:spPr>
        <p:txBody>
          <a:bodyPr wrap="square" lIns="0" tIns="0" rIns="0" bIns="0" rtlCol="0">
            <a:spAutoFit/>
          </a:bodyPr>
          <a:lstStyle>
            <a:lvl1pPr>
              <a:defRPr lang="zh-CN" altLang="en-US" sz="8000" dirty="0">
                <a:solidFill>
                  <a:schemeClr val="accent2">
                    <a:lumMod val="50000"/>
                  </a:schemeClr>
                </a:solidFill>
                <a:latin typeface="+mj-ea"/>
                <a:cs typeface="+mn-cs"/>
              </a:defRPr>
            </a:lvl1pPr>
          </a:lstStyle>
          <a:p>
            <a:pPr marL="0" lvl="0"/>
            <a:r>
              <a:rPr lang="zh-CN" altLang="en-US" dirty="0"/>
              <a:t>单击此处编辑母版标题样式</a:t>
            </a:r>
          </a:p>
        </p:txBody>
      </p:sp>
      <p:pic>
        <p:nvPicPr>
          <p:cNvPr id="22" name="图片 21">
            <a:extLst>
              <a:ext uri="{FF2B5EF4-FFF2-40B4-BE49-F238E27FC236}">
                <a16:creationId xmlns:a16="http://schemas.microsoft.com/office/drawing/2014/main" id="{F59C751D-71E0-470B-A839-98804A3603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431" b="751"/>
          <a:stretch/>
        </p:blipFill>
        <p:spPr>
          <a:xfrm>
            <a:off x="-106870" y="-188686"/>
            <a:ext cx="12405740" cy="3789440"/>
          </a:xfrm>
          <a:prstGeom prst="rect">
            <a:avLst/>
          </a:prstGeom>
          <a:effectLst>
            <a:softEdge rad="31750"/>
          </a:effectLst>
        </p:spPr>
      </p:pic>
      <p:sp>
        <p:nvSpPr>
          <p:cNvPr id="7" name="矩形 6">
            <a:extLst>
              <a:ext uri="{FF2B5EF4-FFF2-40B4-BE49-F238E27FC236}">
                <a16:creationId xmlns:a16="http://schemas.microsoft.com/office/drawing/2014/main" id="{2B4822D7-D1BF-4B8A-A271-EA890B277449}"/>
              </a:ext>
            </a:extLst>
          </p:cNvPr>
          <p:cNvSpPr/>
          <p:nvPr/>
        </p:nvSpPr>
        <p:spPr>
          <a:xfrm rot="16200000">
            <a:off x="5383314" y="1296892"/>
            <a:ext cx="1425373" cy="4414446"/>
          </a:xfrm>
          <a:prstGeom prst="rect">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DED7BE39-9839-40CA-ADEB-059D286ACD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99025" y="3454400"/>
            <a:ext cx="3129275" cy="3911594"/>
          </a:xfrm>
          <a:prstGeom prst="rect">
            <a:avLst/>
          </a:prstGeom>
        </p:spPr>
      </p:pic>
      <p:pic>
        <p:nvPicPr>
          <p:cNvPr id="10" name="图片 9">
            <a:extLst>
              <a:ext uri="{FF2B5EF4-FFF2-40B4-BE49-F238E27FC236}">
                <a16:creationId xmlns:a16="http://schemas.microsoft.com/office/drawing/2014/main" id="{2DC45F3F-E196-40B2-BCA2-1A86FF4B9F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9618010" y="3600753"/>
            <a:ext cx="2898844" cy="3623555"/>
          </a:xfrm>
          <a:prstGeom prst="rect">
            <a:avLst/>
          </a:prstGeom>
        </p:spPr>
      </p:pic>
      <p:pic>
        <p:nvPicPr>
          <p:cNvPr id="11" name="图片 10">
            <a:extLst>
              <a:ext uri="{FF2B5EF4-FFF2-40B4-BE49-F238E27FC236}">
                <a16:creationId xmlns:a16="http://schemas.microsoft.com/office/drawing/2014/main" id="{E4457F81-BDB3-43FF-8688-9D29BBE959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51715" y="3534517"/>
            <a:ext cx="1125825" cy="1085366"/>
          </a:xfrm>
          <a:prstGeom prst="rect">
            <a:avLst/>
          </a:prstGeom>
        </p:spPr>
      </p:pic>
      <p:grpSp>
        <p:nvGrpSpPr>
          <p:cNvPr id="21" name="组合 20">
            <a:extLst>
              <a:ext uri="{FF2B5EF4-FFF2-40B4-BE49-F238E27FC236}">
                <a16:creationId xmlns:a16="http://schemas.microsoft.com/office/drawing/2014/main" id="{6A61C783-3D3B-476C-AC68-F9EC04FB7349}"/>
              </a:ext>
            </a:extLst>
          </p:cNvPr>
          <p:cNvGrpSpPr/>
          <p:nvPr userDrawn="1"/>
        </p:nvGrpSpPr>
        <p:grpSpPr>
          <a:xfrm>
            <a:off x="3223279" y="5517697"/>
            <a:ext cx="924595" cy="908233"/>
            <a:chOff x="3223279" y="5517697"/>
            <a:chExt cx="924595" cy="908233"/>
          </a:xfrm>
        </p:grpSpPr>
        <p:sp>
          <p:nvSpPr>
            <p:cNvPr id="12" name="任意多边形: 形状 11">
              <a:extLst>
                <a:ext uri="{FF2B5EF4-FFF2-40B4-BE49-F238E27FC236}">
                  <a16:creationId xmlns:a16="http://schemas.microsoft.com/office/drawing/2014/main" id="{C4EF4B35-B672-460F-9A8E-8121E66B8E00}"/>
                </a:ext>
              </a:extLst>
            </p:cNvPr>
            <p:cNvSpPr/>
            <p:nvPr userDrawn="1"/>
          </p:nvSpPr>
          <p:spPr>
            <a:xfrm rot="8991426">
              <a:off x="3334095" y="5517697"/>
              <a:ext cx="368188" cy="369014"/>
            </a:xfrm>
            <a:custGeom>
              <a:avLst/>
              <a:gdLst>
                <a:gd name="connsiteX0" fmla="*/ 678535 w 1827116"/>
                <a:gd name="connsiteY0" fmla="*/ 1799672 h 1831214"/>
                <a:gd name="connsiteX1" fmla="*/ 1148581 w 1827116"/>
                <a:gd name="connsiteY1" fmla="*/ 1799672 h 1831214"/>
                <a:gd name="connsiteX2" fmla="*/ 1125477 w 1827116"/>
                <a:gd name="connsiteY2" fmla="*/ 1806566 h 1831214"/>
                <a:gd name="connsiteX3" fmla="*/ 913558 w 1827116"/>
                <a:gd name="connsiteY3" fmla="*/ 1831214 h 1831214"/>
                <a:gd name="connsiteX4" fmla="*/ 701639 w 1827116"/>
                <a:gd name="connsiteY4" fmla="*/ 1806566 h 1831214"/>
                <a:gd name="connsiteX5" fmla="*/ 452141 w 1827116"/>
                <a:gd name="connsiteY5" fmla="*/ 1703700 h 1831214"/>
                <a:gd name="connsiteX6" fmla="*/ 1374976 w 1827116"/>
                <a:gd name="connsiteY6" fmla="*/ 1703700 h 1831214"/>
                <a:gd name="connsiteX7" fmla="*/ 1319783 w 1827116"/>
                <a:gd name="connsiteY7" fmla="*/ 1736393 h 1831214"/>
                <a:gd name="connsiteX8" fmla="*/ 1277046 w 1827116"/>
                <a:gd name="connsiteY8" fmla="*/ 1754655 h 1831214"/>
                <a:gd name="connsiteX9" fmla="*/ 550070 w 1827116"/>
                <a:gd name="connsiteY9" fmla="*/ 1754655 h 1831214"/>
                <a:gd name="connsiteX10" fmla="*/ 507333 w 1827116"/>
                <a:gd name="connsiteY10" fmla="*/ 1736393 h 1831214"/>
                <a:gd name="connsiteX11" fmla="*/ 320882 w 1827116"/>
                <a:gd name="connsiteY11" fmla="*/ 1607729 h 1831214"/>
                <a:gd name="connsiteX12" fmla="*/ 1506234 w 1827116"/>
                <a:gd name="connsiteY12" fmla="*/ 1607729 h 1831214"/>
                <a:gd name="connsiteX13" fmla="*/ 1446607 w 1827116"/>
                <a:gd name="connsiteY13" fmla="*/ 1658683 h 1831214"/>
                <a:gd name="connsiteX14" fmla="*/ 380510 w 1827116"/>
                <a:gd name="connsiteY14" fmla="*/ 1658683 h 1831214"/>
                <a:gd name="connsiteX15" fmla="*/ 220498 w 1827116"/>
                <a:gd name="connsiteY15" fmla="*/ 1511757 h 1831214"/>
                <a:gd name="connsiteX16" fmla="*/ 1606618 w 1827116"/>
                <a:gd name="connsiteY16" fmla="*/ 1511757 h 1831214"/>
                <a:gd name="connsiteX17" fmla="*/ 1573696 w 1827116"/>
                <a:gd name="connsiteY17" fmla="*/ 1550080 h 1831214"/>
                <a:gd name="connsiteX18" fmla="*/ 1558913 w 1827116"/>
                <a:gd name="connsiteY18" fmla="*/ 1562712 h 1831214"/>
                <a:gd name="connsiteX19" fmla="*/ 268203 w 1827116"/>
                <a:gd name="connsiteY19" fmla="*/ 1562712 h 1831214"/>
                <a:gd name="connsiteX20" fmla="*/ 253420 w 1827116"/>
                <a:gd name="connsiteY20" fmla="*/ 1550080 h 1831214"/>
                <a:gd name="connsiteX21" fmla="*/ 148745 w 1827116"/>
                <a:gd name="connsiteY21" fmla="*/ 1415786 h 1831214"/>
                <a:gd name="connsiteX22" fmla="*/ 1678371 w 1827116"/>
                <a:gd name="connsiteY22" fmla="*/ 1415786 h 1831214"/>
                <a:gd name="connsiteX23" fmla="*/ 1644302 w 1827116"/>
                <a:gd name="connsiteY23" fmla="*/ 1466740 h 1831214"/>
                <a:gd name="connsiteX24" fmla="*/ 182814 w 1827116"/>
                <a:gd name="connsiteY24" fmla="*/ 1466740 h 1831214"/>
                <a:gd name="connsiteX25" fmla="*/ 94565 w 1827116"/>
                <a:gd name="connsiteY25" fmla="*/ 1319814 h 1831214"/>
                <a:gd name="connsiteX26" fmla="*/ 1732551 w 1827116"/>
                <a:gd name="connsiteY26" fmla="*/ 1319814 h 1831214"/>
                <a:gd name="connsiteX27" fmla="*/ 1707918 w 1827116"/>
                <a:gd name="connsiteY27" fmla="*/ 1370769 h 1831214"/>
                <a:gd name="connsiteX28" fmla="*/ 119198 w 1827116"/>
                <a:gd name="connsiteY28" fmla="*/ 1370769 h 1831214"/>
                <a:gd name="connsiteX29" fmla="*/ 53295 w 1827116"/>
                <a:gd name="connsiteY29" fmla="*/ 1223843 h 1831214"/>
                <a:gd name="connsiteX30" fmla="*/ 1773821 w 1827116"/>
                <a:gd name="connsiteY30" fmla="*/ 1223843 h 1831214"/>
                <a:gd name="connsiteX31" fmla="*/ 1765655 w 1827116"/>
                <a:gd name="connsiteY31" fmla="*/ 1251337 h 1831214"/>
                <a:gd name="connsiteX32" fmla="*/ 1754314 w 1827116"/>
                <a:gd name="connsiteY32" fmla="*/ 1274797 h 1831214"/>
                <a:gd name="connsiteX33" fmla="*/ 72802 w 1827116"/>
                <a:gd name="connsiteY33" fmla="*/ 1274797 h 1831214"/>
                <a:gd name="connsiteX34" fmla="*/ 61461 w 1827116"/>
                <a:gd name="connsiteY34" fmla="*/ 1251337 h 1831214"/>
                <a:gd name="connsiteX35" fmla="*/ 24791 w 1827116"/>
                <a:gd name="connsiteY35" fmla="*/ 1127871 h 1831214"/>
                <a:gd name="connsiteX36" fmla="*/ 1802325 w 1827116"/>
                <a:gd name="connsiteY36" fmla="*/ 1127871 h 1831214"/>
                <a:gd name="connsiteX37" fmla="*/ 1787191 w 1827116"/>
                <a:gd name="connsiteY37" fmla="*/ 1178826 h 1831214"/>
                <a:gd name="connsiteX38" fmla="*/ 39925 w 1827116"/>
                <a:gd name="connsiteY38" fmla="*/ 1178826 h 1831214"/>
                <a:gd name="connsiteX39" fmla="*/ 9675 w 1827116"/>
                <a:gd name="connsiteY39" fmla="*/ 1031900 h 1831214"/>
                <a:gd name="connsiteX40" fmla="*/ 1817441 w 1827116"/>
                <a:gd name="connsiteY40" fmla="*/ 1031900 h 1831214"/>
                <a:gd name="connsiteX41" fmla="*/ 1812305 w 1827116"/>
                <a:gd name="connsiteY41" fmla="*/ 1082854 h 1831214"/>
                <a:gd name="connsiteX42" fmla="*/ 14811 w 1827116"/>
                <a:gd name="connsiteY42" fmla="*/ 1082854 h 1831214"/>
                <a:gd name="connsiteX43" fmla="*/ 0 w 1827116"/>
                <a:gd name="connsiteY43" fmla="*/ 935928 h 1831214"/>
                <a:gd name="connsiteX44" fmla="*/ 1827116 w 1827116"/>
                <a:gd name="connsiteY44" fmla="*/ 935928 h 1831214"/>
                <a:gd name="connsiteX45" fmla="*/ 1821979 w 1827116"/>
                <a:gd name="connsiteY45" fmla="*/ 986883 h 1831214"/>
                <a:gd name="connsiteX46" fmla="*/ 5137 w 1827116"/>
                <a:gd name="connsiteY46" fmla="*/ 986883 h 1831214"/>
                <a:gd name="connsiteX47" fmla="*/ 5693 w 1827116"/>
                <a:gd name="connsiteY47" fmla="*/ 839957 h 1831214"/>
                <a:gd name="connsiteX48" fmla="*/ 1821423 w 1827116"/>
                <a:gd name="connsiteY48" fmla="*/ 839957 h 1831214"/>
                <a:gd name="connsiteX49" fmla="*/ 1826638 w 1827116"/>
                <a:gd name="connsiteY49" fmla="*/ 890911 h 1831214"/>
                <a:gd name="connsiteX50" fmla="*/ 478 w 1827116"/>
                <a:gd name="connsiteY50" fmla="*/ 890911 h 1831214"/>
                <a:gd name="connsiteX51" fmla="*/ 15514 w 1827116"/>
                <a:gd name="connsiteY51" fmla="*/ 743985 h 1831214"/>
                <a:gd name="connsiteX52" fmla="*/ 1811602 w 1827116"/>
                <a:gd name="connsiteY52" fmla="*/ 743985 h 1831214"/>
                <a:gd name="connsiteX53" fmla="*/ 1816817 w 1827116"/>
                <a:gd name="connsiteY53" fmla="*/ 794940 h 1831214"/>
                <a:gd name="connsiteX54" fmla="*/ 10300 w 1827116"/>
                <a:gd name="connsiteY54" fmla="*/ 794940 h 1831214"/>
                <a:gd name="connsiteX55" fmla="*/ 42452 w 1827116"/>
                <a:gd name="connsiteY55" fmla="*/ 648014 h 1831214"/>
                <a:gd name="connsiteX56" fmla="*/ 1784664 w 1827116"/>
                <a:gd name="connsiteY56" fmla="*/ 648014 h 1831214"/>
                <a:gd name="connsiteX57" fmla="*/ 1800732 w 1827116"/>
                <a:gd name="connsiteY57" fmla="*/ 698968 h 1831214"/>
                <a:gd name="connsiteX58" fmla="*/ 26384 w 1827116"/>
                <a:gd name="connsiteY58" fmla="*/ 698968 h 1831214"/>
                <a:gd name="connsiteX59" fmla="*/ 73147 w 1827116"/>
                <a:gd name="connsiteY59" fmla="*/ 552042 h 1831214"/>
                <a:gd name="connsiteX60" fmla="*/ 1753970 w 1827116"/>
                <a:gd name="connsiteY60" fmla="*/ 552042 h 1831214"/>
                <a:gd name="connsiteX61" fmla="*/ 1755094 w 1827116"/>
                <a:gd name="connsiteY61" fmla="*/ 554245 h 1831214"/>
                <a:gd name="connsiteX62" fmla="*/ 1770468 w 1827116"/>
                <a:gd name="connsiteY62" fmla="*/ 602997 h 1831214"/>
                <a:gd name="connsiteX63" fmla="*/ 56648 w 1827116"/>
                <a:gd name="connsiteY63" fmla="*/ 602997 h 1831214"/>
                <a:gd name="connsiteX64" fmla="*/ 72022 w 1827116"/>
                <a:gd name="connsiteY64" fmla="*/ 554245 h 1831214"/>
                <a:gd name="connsiteX65" fmla="*/ 122133 w 1827116"/>
                <a:gd name="connsiteY65" fmla="*/ 456071 h 1831214"/>
                <a:gd name="connsiteX66" fmla="*/ 1704984 w 1827116"/>
                <a:gd name="connsiteY66" fmla="*/ 456071 h 1831214"/>
                <a:gd name="connsiteX67" fmla="*/ 1730992 w 1827116"/>
                <a:gd name="connsiteY67" fmla="*/ 507025 h 1831214"/>
                <a:gd name="connsiteX68" fmla="*/ 96125 w 1827116"/>
                <a:gd name="connsiteY68" fmla="*/ 507025 h 1831214"/>
                <a:gd name="connsiteX69" fmla="*/ 189447 w 1827116"/>
                <a:gd name="connsiteY69" fmla="*/ 360099 h 1831214"/>
                <a:gd name="connsiteX70" fmla="*/ 1637669 w 1827116"/>
                <a:gd name="connsiteY70" fmla="*/ 360099 h 1831214"/>
                <a:gd name="connsiteX71" fmla="*/ 1674383 w 1827116"/>
                <a:gd name="connsiteY71" fmla="*/ 411054 h 1831214"/>
                <a:gd name="connsiteX72" fmla="*/ 152733 w 1827116"/>
                <a:gd name="connsiteY72" fmla="*/ 411054 h 1831214"/>
                <a:gd name="connsiteX73" fmla="*/ 271956 w 1827116"/>
                <a:gd name="connsiteY73" fmla="*/ 264128 h 1831214"/>
                <a:gd name="connsiteX74" fmla="*/ 1555160 w 1827116"/>
                <a:gd name="connsiteY74" fmla="*/ 264128 h 1831214"/>
                <a:gd name="connsiteX75" fmla="*/ 1604395 w 1827116"/>
                <a:gd name="connsiteY75" fmla="*/ 315082 h 1831214"/>
                <a:gd name="connsiteX76" fmla="*/ 222721 w 1827116"/>
                <a:gd name="connsiteY76" fmla="*/ 315082 h 1831214"/>
                <a:gd name="connsiteX77" fmla="*/ 385979 w 1827116"/>
                <a:gd name="connsiteY77" fmla="*/ 168156 h 1831214"/>
                <a:gd name="connsiteX78" fmla="*/ 1441137 w 1827116"/>
                <a:gd name="connsiteY78" fmla="*/ 168156 h 1831214"/>
                <a:gd name="connsiteX79" fmla="*/ 1452527 w 1827116"/>
                <a:gd name="connsiteY79" fmla="*/ 175360 h 1831214"/>
                <a:gd name="connsiteX80" fmla="*/ 1505789 w 1827116"/>
                <a:gd name="connsiteY80" fmla="*/ 219111 h 1831214"/>
                <a:gd name="connsiteX81" fmla="*/ 321327 w 1827116"/>
                <a:gd name="connsiteY81" fmla="*/ 219111 h 1831214"/>
                <a:gd name="connsiteX82" fmla="*/ 374589 w 1827116"/>
                <a:gd name="connsiteY82" fmla="*/ 175360 h 1831214"/>
                <a:gd name="connsiteX83" fmla="*/ 556681 w 1827116"/>
                <a:gd name="connsiteY83" fmla="*/ 72185 h 1831214"/>
                <a:gd name="connsiteX84" fmla="*/ 1270435 w 1827116"/>
                <a:gd name="connsiteY84" fmla="*/ 72185 h 1831214"/>
                <a:gd name="connsiteX85" fmla="*/ 1349991 w 1827116"/>
                <a:gd name="connsiteY85" fmla="*/ 110509 h 1831214"/>
                <a:gd name="connsiteX86" fmla="*/ 1369960 w 1827116"/>
                <a:gd name="connsiteY86" fmla="*/ 123139 h 1831214"/>
                <a:gd name="connsiteX87" fmla="*/ 457156 w 1827116"/>
                <a:gd name="connsiteY87" fmla="*/ 123139 h 1831214"/>
                <a:gd name="connsiteX88" fmla="*/ 477125 w 1827116"/>
                <a:gd name="connsiteY88" fmla="*/ 110509 h 1831214"/>
                <a:gd name="connsiteX89" fmla="*/ 913558 w 1827116"/>
                <a:gd name="connsiteY89" fmla="*/ 0 h 1831214"/>
                <a:gd name="connsiteX90" fmla="*/ 1098085 w 1827116"/>
                <a:gd name="connsiteY90" fmla="*/ 18602 h 1831214"/>
                <a:gd name="connsiteX91" fmla="*/ 1131400 w 1827116"/>
                <a:gd name="connsiteY91" fmla="*/ 27168 h 1831214"/>
                <a:gd name="connsiteX92" fmla="*/ 695716 w 1827116"/>
                <a:gd name="connsiteY92" fmla="*/ 27168 h 1831214"/>
                <a:gd name="connsiteX93" fmla="*/ 729031 w 1827116"/>
                <a:gd name="connsiteY93" fmla="*/ 18602 h 1831214"/>
                <a:gd name="connsiteX94" fmla="*/ 913558 w 1827116"/>
                <a:gd name="connsiteY94" fmla="*/ 0 h 18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827116" h="1831214">
                  <a:moveTo>
                    <a:pt x="678535" y="1799672"/>
                  </a:moveTo>
                  <a:lnTo>
                    <a:pt x="1148581" y="1799672"/>
                  </a:lnTo>
                  <a:lnTo>
                    <a:pt x="1125477" y="1806566"/>
                  </a:lnTo>
                  <a:cubicBezTo>
                    <a:pt x="1057458" y="1822684"/>
                    <a:pt x="986504" y="1831214"/>
                    <a:pt x="913558" y="1831214"/>
                  </a:cubicBezTo>
                  <a:cubicBezTo>
                    <a:pt x="840612" y="1831214"/>
                    <a:pt x="769658" y="1822684"/>
                    <a:pt x="701639" y="1806566"/>
                  </a:cubicBezTo>
                  <a:close/>
                  <a:moveTo>
                    <a:pt x="452141" y="1703700"/>
                  </a:moveTo>
                  <a:lnTo>
                    <a:pt x="1374976" y="1703700"/>
                  </a:lnTo>
                  <a:lnTo>
                    <a:pt x="1319783" y="1736393"/>
                  </a:lnTo>
                  <a:lnTo>
                    <a:pt x="1277046" y="1754655"/>
                  </a:lnTo>
                  <a:lnTo>
                    <a:pt x="550070" y="1754655"/>
                  </a:lnTo>
                  <a:lnTo>
                    <a:pt x="507333" y="1736393"/>
                  </a:lnTo>
                  <a:close/>
                  <a:moveTo>
                    <a:pt x="320882" y="1607729"/>
                  </a:moveTo>
                  <a:lnTo>
                    <a:pt x="1506234" y="1607729"/>
                  </a:lnTo>
                  <a:lnTo>
                    <a:pt x="1446607" y="1658683"/>
                  </a:lnTo>
                  <a:lnTo>
                    <a:pt x="380510" y="1658683"/>
                  </a:lnTo>
                  <a:close/>
                  <a:moveTo>
                    <a:pt x="220498" y="1511757"/>
                  </a:moveTo>
                  <a:lnTo>
                    <a:pt x="1606618" y="1511757"/>
                  </a:lnTo>
                  <a:lnTo>
                    <a:pt x="1573696" y="1550080"/>
                  </a:lnTo>
                  <a:lnTo>
                    <a:pt x="1558913" y="1562712"/>
                  </a:lnTo>
                  <a:lnTo>
                    <a:pt x="268203" y="1562712"/>
                  </a:lnTo>
                  <a:lnTo>
                    <a:pt x="253420" y="1550080"/>
                  </a:lnTo>
                  <a:close/>
                  <a:moveTo>
                    <a:pt x="148745" y="1415786"/>
                  </a:moveTo>
                  <a:lnTo>
                    <a:pt x="1678371" y="1415786"/>
                  </a:lnTo>
                  <a:lnTo>
                    <a:pt x="1644302" y="1466740"/>
                  </a:lnTo>
                  <a:lnTo>
                    <a:pt x="182814" y="1466740"/>
                  </a:lnTo>
                  <a:close/>
                  <a:moveTo>
                    <a:pt x="94565" y="1319814"/>
                  </a:moveTo>
                  <a:lnTo>
                    <a:pt x="1732551" y="1319814"/>
                  </a:lnTo>
                  <a:lnTo>
                    <a:pt x="1707918" y="1370769"/>
                  </a:lnTo>
                  <a:lnTo>
                    <a:pt x="119198" y="1370769"/>
                  </a:lnTo>
                  <a:close/>
                  <a:moveTo>
                    <a:pt x="53295" y="1223843"/>
                  </a:moveTo>
                  <a:lnTo>
                    <a:pt x="1773821" y="1223843"/>
                  </a:lnTo>
                  <a:lnTo>
                    <a:pt x="1765655" y="1251337"/>
                  </a:lnTo>
                  <a:lnTo>
                    <a:pt x="1754314" y="1274797"/>
                  </a:lnTo>
                  <a:lnTo>
                    <a:pt x="72802" y="1274797"/>
                  </a:lnTo>
                  <a:lnTo>
                    <a:pt x="61461" y="1251337"/>
                  </a:lnTo>
                  <a:close/>
                  <a:moveTo>
                    <a:pt x="24791" y="1127871"/>
                  </a:moveTo>
                  <a:lnTo>
                    <a:pt x="1802325" y="1127871"/>
                  </a:lnTo>
                  <a:lnTo>
                    <a:pt x="1787191" y="1178826"/>
                  </a:lnTo>
                  <a:lnTo>
                    <a:pt x="39925" y="1178826"/>
                  </a:lnTo>
                  <a:close/>
                  <a:moveTo>
                    <a:pt x="9675" y="1031900"/>
                  </a:moveTo>
                  <a:lnTo>
                    <a:pt x="1817441" y="1031900"/>
                  </a:lnTo>
                  <a:lnTo>
                    <a:pt x="1812305" y="1082854"/>
                  </a:lnTo>
                  <a:lnTo>
                    <a:pt x="14811" y="1082854"/>
                  </a:lnTo>
                  <a:close/>
                  <a:moveTo>
                    <a:pt x="0" y="935928"/>
                  </a:moveTo>
                  <a:lnTo>
                    <a:pt x="1827116" y="935928"/>
                  </a:lnTo>
                  <a:lnTo>
                    <a:pt x="1821979" y="986883"/>
                  </a:lnTo>
                  <a:lnTo>
                    <a:pt x="5137" y="986883"/>
                  </a:lnTo>
                  <a:close/>
                  <a:moveTo>
                    <a:pt x="5693" y="839957"/>
                  </a:moveTo>
                  <a:lnTo>
                    <a:pt x="1821423" y="839957"/>
                  </a:lnTo>
                  <a:lnTo>
                    <a:pt x="1826638" y="890911"/>
                  </a:lnTo>
                  <a:lnTo>
                    <a:pt x="478" y="890911"/>
                  </a:lnTo>
                  <a:close/>
                  <a:moveTo>
                    <a:pt x="15514" y="743985"/>
                  </a:moveTo>
                  <a:lnTo>
                    <a:pt x="1811602" y="743985"/>
                  </a:lnTo>
                  <a:lnTo>
                    <a:pt x="1816817" y="794940"/>
                  </a:lnTo>
                  <a:lnTo>
                    <a:pt x="10300" y="794940"/>
                  </a:lnTo>
                  <a:close/>
                  <a:moveTo>
                    <a:pt x="42452" y="648014"/>
                  </a:moveTo>
                  <a:lnTo>
                    <a:pt x="1784664" y="648014"/>
                  </a:lnTo>
                  <a:lnTo>
                    <a:pt x="1800732" y="698968"/>
                  </a:lnTo>
                  <a:lnTo>
                    <a:pt x="26384" y="698968"/>
                  </a:lnTo>
                  <a:close/>
                  <a:moveTo>
                    <a:pt x="73147" y="552042"/>
                  </a:moveTo>
                  <a:lnTo>
                    <a:pt x="1753970" y="552042"/>
                  </a:lnTo>
                  <a:lnTo>
                    <a:pt x="1755094" y="554245"/>
                  </a:lnTo>
                  <a:lnTo>
                    <a:pt x="1770468" y="602997"/>
                  </a:lnTo>
                  <a:lnTo>
                    <a:pt x="56648" y="602997"/>
                  </a:lnTo>
                  <a:lnTo>
                    <a:pt x="72022" y="554245"/>
                  </a:lnTo>
                  <a:close/>
                  <a:moveTo>
                    <a:pt x="122133" y="456071"/>
                  </a:moveTo>
                  <a:lnTo>
                    <a:pt x="1704984" y="456071"/>
                  </a:lnTo>
                  <a:lnTo>
                    <a:pt x="1730992" y="507025"/>
                  </a:lnTo>
                  <a:lnTo>
                    <a:pt x="96125" y="507025"/>
                  </a:lnTo>
                  <a:close/>
                  <a:moveTo>
                    <a:pt x="189447" y="360099"/>
                  </a:moveTo>
                  <a:lnTo>
                    <a:pt x="1637669" y="360099"/>
                  </a:lnTo>
                  <a:lnTo>
                    <a:pt x="1674383" y="411054"/>
                  </a:lnTo>
                  <a:lnTo>
                    <a:pt x="152733" y="411054"/>
                  </a:lnTo>
                  <a:close/>
                  <a:moveTo>
                    <a:pt x="271956" y="264128"/>
                  </a:moveTo>
                  <a:lnTo>
                    <a:pt x="1555160" y="264128"/>
                  </a:lnTo>
                  <a:lnTo>
                    <a:pt x="1604395" y="315082"/>
                  </a:lnTo>
                  <a:lnTo>
                    <a:pt x="222721" y="315082"/>
                  </a:lnTo>
                  <a:close/>
                  <a:moveTo>
                    <a:pt x="385979" y="168156"/>
                  </a:moveTo>
                  <a:lnTo>
                    <a:pt x="1441137" y="168156"/>
                  </a:lnTo>
                  <a:lnTo>
                    <a:pt x="1452527" y="175360"/>
                  </a:lnTo>
                  <a:lnTo>
                    <a:pt x="1505789" y="219111"/>
                  </a:lnTo>
                  <a:lnTo>
                    <a:pt x="321327" y="219111"/>
                  </a:lnTo>
                  <a:lnTo>
                    <a:pt x="374589" y="175360"/>
                  </a:lnTo>
                  <a:close/>
                  <a:moveTo>
                    <a:pt x="556681" y="72185"/>
                  </a:moveTo>
                  <a:lnTo>
                    <a:pt x="1270435" y="72185"/>
                  </a:lnTo>
                  <a:lnTo>
                    <a:pt x="1349991" y="110509"/>
                  </a:lnTo>
                  <a:lnTo>
                    <a:pt x="1369960" y="123139"/>
                  </a:lnTo>
                  <a:lnTo>
                    <a:pt x="457156" y="123139"/>
                  </a:lnTo>
                  <a:lnTo>
                    <a:pt x="477125" y="110509"/>
                  </a:lnTo>
                  <a:close/>
                  <a:moveTo>
                    <a:pt x="913558" y="0"/>
                  </a:moveTo>
                  <a:cubicBezTo>
                    <a:pt x="976767" y="0"/>
                    <a:pt x="1038481" y="6405"/>
                    <a:pt x="1098085" y="18602"/>
                  </a:cubicBezTo>
                  <a:lnTo>
                    <a:pt x="1131400" y="27168"/>
                  </a:lnTo>
                  <a:lnTo>
                    <a:pt x="695716" y="27168"/>
                  </a:lnTo>
                  <a:lnTo>
                    <a:pt x="729031" y="18602"/>
                  </a:lnTo>
                  <a:cubicBezTo>
                    <a:pt x="788635" y="6405"/>
                    <a:pt x="850348" y="0"/>
                    <a:pt x="913558" y="0"/>
                  </a:cubicBezTo>
                  <a:close/>
                </a:path>
              </a:pathLst>
            </a:custGeom>
            <a:gradFill>
              <a:gsLst>
                <a:gs pos="0">
                  <a:schemeClr val="accent1"/>
                </a:gs>
                <a:gs pos="81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5" name="直接连接符 14">
              <a:extLst>
                <a:ext uri="{FF2B5EF4-FFF2-40B4-BE49-F238E27FC236}">
                  <a16:creationId xmlns:a16="http://schemas.microsoft.com/office/drawing/2014/main" id="{A87D9C00-FB17-42DF-A3B6-71C082CD640E}"/>
                </a:ext>
              </a:extLst>
            </p:cNvPr>
            <p:cNvCxnSpPr/>
            <p:nvPr userDrawn="1"/>
          </p:nvCxnSpPr>
          <p:spPr>
            <a:xfrm>
              <a:off x="3313766" y="5948410"/>
              <a:ext cx="0" cy="477520"/>
            </a:xfrm>
            <a:prstGeom prst="line">
              <a:avLst/>
            </a:prstGeom>
            <a:ln w="9525">
              <a:gradFill>
                <a:gsLst>
                  <a:gs pos="0">
                    <a:schemeClr val="accent1"/>
                  </a:gs>
                  <a:gs pos="78000">
                    <a:schemeClr val="accent1"/>
                  </a:gs>
                  <a:gs pos="100000">
                    <a:schemeClr val="accent1">
                      <a:alpha val="0"/>
                    </a:schemeClr>
                  </a:gs>
                </a:gsLst>
                <a:lin ang="16200000" scaled="0"/>
              </a:gra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81C21F87-A6A6-4FA2-A496-AA91A6C2B979}"/>
                </a:ext>
              </a:extLst>
            </p:cNvPr>
            <p:cNvCxnSpPr>
              <a:cxnSpLocks/>
            </p:cNvCxnSpPr>
            <p:nvPr userDrawn="1"/>
          </p:nvCxnSpPr>
          <p:spPr>
            <a:xfrm flipH="1">
              <a:off x="3223279" y="6344438"/>
              <a:ext cx="924595" cy="0"/>
            </a:xfrm>
            <a:prstGeom prst="line">
              <a:avLst/>
            </a:prstGeom>
            <a:ln w="9525">
              <a:gradFill>
                <a:gsLst>
                  <a:gs pos="0">
                    <a:schemeClr val="accent1"/>
                  </a:gs>
                  <a:gs pos="78000">
                    <a:schemeClr val="accent1"/>
                  </a:gs>
                  <a:gs pos="100000">
                    <a:schemeClr val="accent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98513202-B6E9-4B77-8352-F7F6C8067ED2}"/>
              </a:ext>
            </a:extLst>
          </p:cNvPr>
          <p:cNvGrpSpPr/>
          <p:nvPr userDrawn="1"/>
        </p:nvGrpSpPr>
        <p:grpSpPr>
          <a:xfrm>
            <a:off x="7966403" y="4784330"/>
            <a:ext cx="732508" cy="893274"/>
            <a:chOff x="7966403" y="4827872"/>
            <a:chExt cx="732508" cy="893274"/>
          </a:xfrm>
        </p:grpSpPr>
        <p:cxnSp>
          <p:nvCxnSpPr>
            <p:cNvPr id="13" name="直接连接符 12">
              <a:extLst>
                <a:ext uri="{FF2B5EF4-FFF2-40B4-BE49-F238E27FC236}">
                  <a16:creationId xmlns:a16="http://schemas.microsoft.com/office/drawing/2014/main" id="{1E89E63B-404F-4492-892F-E5BCBC6C2F52}"/>
                </a:ext>
              </a:extLst>
            </p:cNvPr>
            <p:cNvCxnSpPr/>
            <p:nvPr userDrawn="1"/>
          </p:nvCxnSpPr>
          <p:spPr>
            <a:xfrm flipH="1" flipV="1">
              <a:off x="8608423" y="4827872"/>
              <a:ext cx="0" cy="477520"/>
            </a:xfrm>
            <a:prstGeom prst="line">
              <a:avLst/>
            </a:prstGeom>
            <a:ln w="9525">
              <a:gradFill>
                <a:gsLst>
                  <a:gs pos="0">
                    <a:schemeClr val="accent1"/>
                  </a:gs>
                  <a:gs pos="78000">
                    <a:schemeClr val="accent1"/>
                  </a:gs>
                  <a:gs pos="100000">
                    <a:schemeClr val="accent1">
                      <a:alpha val="0"/>
                    </a:schemeClr>
                  </a:gs>
                </a:gsLst>
                <a:lin ang="16200000" scaled="0"/>
              </a:gra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B62CF46A-884E-40D3-BA5E-80AF4308ECB6}"/>
                </a:ext>
              </a:extLst>
            </p:cNvPr>
            <p:cNvCxnSpPr>
              <a:cxnSpLocks/>
            </p:cNvCxnSpPr>
            <p:nvPr userDrawn="1"/>
          </p:nvCxnSpPr>
          <p:spPr>
            <a:xfrm>
              <a:off x="7966403" y="4909364"/>
              <a:ext cx="732508" cy="0"/>
            </a:xfrm>
            <a:prstGeom prst="line">
              <a:avLst/>
            </a:prstGeom>
            <a:ln w="9525">
              <a:gradFill>
                <a:gsLst>
                  <a:gs pos="0">
                    <a:schemeClr val="accent1"/>
                  </a:gs>
                  <a:gs pos="78000">
                    <a:schemeClr val="accent1"/>
                  </a:gs>
                  <a:gs pos="100000">
                    <a:schemeClr val="accent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796E38B5-33EA-4CF1-98DF-08AF22F7C43C}"/>
                </a:ext>
              </a:extLst>
            </p:cNvPr>
            <p:cNvGrpSpPr/>
            <p:nvPr userDrawn="1"/>
          </p:nvGrpSpPr>
          <p:grpSpPr>
            <a:xfrm flipH="1">
              <a:off x="8300454" y="5386884"/>
              <a:ext cx="369248" cy="334262"/>
              <a:chOff x="3903887" y="204102"/>
              <a:chExt cx="369248" cy="334262"/>
            </a:xfrm>
          </p:grpSpPr>
          <p:sp>
            <p:nvSpPr>
              <p:cNvPr id="18" name="任意多边形: 形状 17">
                <a:extLst>
                  <a:ext uri="{FF2B5EF4-FFF2-40B4-BE49-F238E27FC236}">
                    <a16:creationId xmlns:a16="http://schemas.microsoft.com/office/drawing/2014/main" id="{EDC90AFC-E645-446A-8E04-8F395326C897}"/>
                  </a:ext>
                </a:extLst>
              </p:cNvPr>
              <p:cNvSpPr/>
              <p:nvPr/>
            </p:nvSpPr>
            <p:spPr>
              <a:xfrm rot="6123065">
                <a:off x="3904106" y="203883"/>
                <a:ext cx="196174" cy="196612"/>
              </a:xfrm>
              <a:custGeom>
                <a:avLst/>
                <a:gdLst>
                  <a:gd name="connsiteX0" fmla="*/ 678535 w 1827116"/>
                  <a:gd name="connsiteY0" fmla="*/ 1799672 h 1831214"/>
                  <a:gd name="connsiteX1" fmla="*/ 1148581 w 1827116"/>
                  <a:gd name="connsiteY1" fmla="*/ 1799672 h 1831214"/>
                  <a:gd name="connsiteX2" fmla="*/ 1125477 w 1827116"/>
                  <a:gd name="connsiteY2" fmla="*/ 1806566 h 1831214"/>
                  <a:gd name="connsiteX3" fmla="*/ 913558 w 1827116"/>
                  <a:gd name="connsiteY3" fmla="*/ 1831214 h 1831214"/>
                  <a:gd name="connsiteX4" fmla="*/ 701639 w 1827116"/>
                  <a:gd name="connsiteY4" fmla="*/ 1806566 h 1831214"/>
                  <a:gd name="connsiteX5" fmla="*/ 452141 w 1827116"/>
                  <a:gd name="connsiteY5" fmla="*/ 1703700 h 1831214"/>
                  <a:gd name="connsiteX6" fmla="*/ 1374976 w 1827116"/>
                  <a:gd name="connsiteY6" fmla="*/ 1703700 h 1831214"/>
                  <a:gd name="connsiteX7" fmla="*/ 1319783 w 1827116"/>
                  <a:gd name="connsiteY7" fmla="*/ 1736393 h 1831214"/>
                  <a:gd name="connsiteX8" fmla="*/ 1277046 w 1827116"/>
                  <a:gd name="connsiteY8" fmla="*/ 1754655 h 1831214"/>
                  <a:gd name="connsiteX9" fmla="*/ 550070 w 1827116"/>
                  <a:gd name="connsiteY9" fmla="*/ 1754655 h 1831214"/>
                  <a:gd name="connsiteX10" fmla="*/ 507333 w 1827116"/>
                  <a:gd name="connsiteY10" fmla="*/ 1736393 h 1831214"/>
                  <a:gd name="connsiteX11" fmla="*/ 320882 w 1827116"/>
                  <a:gd name="connsiteY11" fmla="*/ 1607729 h 1831214"/>
                  <a:gd name="connsiteX12" fmla="*/ 1506234 w 1827116"/>
                  <a:gd name="connsiteY12" fmla="*/ 1607729 h 1831214"/>
                  <a:gd name="connsiteX13" fmla="*/ 1446607 w 1827116"/>
                  <a:gd name="connsiteY13" fmla="*/ 1658683 h 1831214"/>
                  <a:gd name="connsiteX14" fmla="*/ 380510 w 1827116"/>
                  <a:gd name="connsiteY14" fmla="*/ 1658683 h 1831214"/>
                  <a:gd name="connsiteX15" fmla="*/ 220498 w 1827116"/>
                  <a:gd name="connsiteY15" fmla="*/ 1511757 h 1831214"/>
                  <a:gd name="connsiteX16" fmla="*/ 1606618 w 1827116"/>
                  <a:gd name="connsiteY16" fmla="*/ 1511757 h 1831214"/>
                  <a:gd name="connsiteX17" fmla="*/ 1573696 w 1827116"/>
                  <a:gd name="connsiteY17" fmla="*/ 1550080 h 1831214"/>
                  <a:gd name="connsiteX18" fmla="*/ 1558913 w 1827116"/>
                  <a:gd name="connsiteY18" fmla="*/ 1562712 h 1831214"/>
                  <a:gd name="connsiteX19" fmla="*/ 268203 w 1827116"/>
                  <a:gd name="connsiteY19" fmla="*/ 1562712 h 1831214"/>
                  <a:gd name="connsiteX20" fmla="*/ 253420 w 1827116"/>
                  <a:gd name="connsiteY20" fmla="*/ 1550080 h 1831214"/>
                  <a:gd name="connsiteX21" fmla="*/ 148745 w 1827116"/>
                  <a:gd name="connsiteY21" fmla="*/ 1415786 h 1831214"/>
                  <a:gd name="connsiteX22" fmla="*/ 1678371 w 1827116"/>
                  <a:gd name="connsiteY22" fmla="*/ 1415786 h 1831214"/>
                  <a:gd name="connsiteX23" fmla="*/ 1644302 w 1827116"/>
                  <a:gd name="connsiteY23" fmla="*/ 1466740 h 1831214"/>
                  <a:gd name="connsiteX24" fmla="*/ 182814 w 1827116"/>
                  <a:gd name="connsiteY24" fmla="*/ 1466740 h 1831214"/>
                  <a:gd name="connsiteX25" fmla="*/ 94565 w 1827116"/>
                  <a:gd name="connsiteY25" fmla="*/ 1319814 h 1831214"/>
                  <a:gd name="connsiteX26" fmla="*/ 1732551 w 1827116"/>
                  <a:gd name="connsiteY26" fmla="*/ 1319814 h 1831214"/>
                  <a:gd name="connsiteX27" fmla="*/ 1707918 w 1827116"/>
                  <a:gd name="connsiteY27" fmla="*/ 1370769 h 1831214"/>
                  <a:gd name="connsiteX28" fmla="*/ 119198 w 1827116"/>
                  <a:gd name="connsiteY28" fmla="*/ 1370769 h 1831214"/>
                  <a:gd name="connsiteX29" fmla="*/ 53295 w 1827116"/>
                  <a:gd name="connsiteY29" fmla="*/ 1223843 h 1831214"/>
                  <a:gd name="connsiteX30" fmla="*/ 1773821 w 1827116"/>
                  <a:gd name="connsiteY30" fmla="*/ 1223843 h 1831214"/>
                  <a:gd name="connsiteX31" fmla="*/ 1765655 w 1827116"/>
                  <a:gd name="connsiteY31" fmla="*/ 1251337 h 1831214"/>
                  <a:gd name="connsiteX32" fmla="*/ 1754314 w 1827116"/>
                  <a:gd name="connsiteY32" fmla="*/ 1274797 h 1831214"/>
                  <a:gd name="connsiteX33" fmla="*/ 72802 w 1827116"/>
                  <a:gd name="connsiteY33" fmla="*/ 1274797 h 1831214"/>
                  <a:gd name="connsiteX34" fmla="*/ 61461 w 1827116"/>
                  <a:gd name="connsiteY34" fmla="*/ 1251337 h 1831214"/>
                  <a:gd name="connsiteX35" fmla="*/ 24791 w 1827116"/>
                  <a:gd name="connsiteY35" fmla="*/ 1127871 h 1831214"/>
                  <a:gd name="connsiteX36" fmla="*/ 1802325 w 1827116"/>
                  <a:gd name="connsiteY36" fmla="*/ 1127871 h 1831214"/>
                  <a:gd name="connsiteX37" fmla="*/ 1787191 w 1827116"/>
                  <a:gd name="connsiteY37" fmla="*/ 1178826 h 1831214"/>
                  <a:gd name="connsiteX38" fmla="*/ 39925 w 1827116"/>
                  <a:gd name="connsiteY38" fmla="*/ 1178826 h 1831214"/>
                  <a:gd name="connsiteX39" fmla="*/ 9675 w 1827116"/>
                  <a:gd name="connsiteY39" fmla="*/ 1031900 h 1831214"/>
                  <a:gd name="connsiteX40" fmla="*/ 1817441 w 1827116"/>
                  <a:gd name="connsiteY40" fmla="*/ 1031900 h 1831214"/>
                  <a:gd name="connsiteX41" fmla="*/ 1812305 w 1827116"/>
                  <a:gd name="connsiteY41" fmla="*/ 1082854 h 1831214"/>
                  <a:gd name="connsiteX42" fmla="*/ 14811 w 1827116"/>
                  <a:gd name="connsiteY42" fmla="*/ 1082854 h 1831214"/>
                  <a:gd name="connsiteX43" fmla="*/ 0 w 1827116"/>
                  <a:gd name="connsiteY43" fmla="*/ 935928 h 1831214"/>
                  <a:gd name="connsiteX44" fmla="*/ 1827116 w 1827116"/>
                  <a:gd name="connsiteY44" fmla="*/ 935928 h 1831214"/>
                  <a:gd name="connsiteX45" fmla="*/ 1821979 w 1827116"/>
                  <a:gd name="connsiteY45" fmla="*/ 986883 h 1831214"/>
                  <a:gd name="connsiteX46" fmla="*/ 5137 w 1827116"/>
                  <a:gd name="connsiteY46" fmla="*/ 986883 h 1831214"/>
                  <a:gd name="connsiteX47" fmla="*/ 5693 w 1827116"/>
                  <a:gd name="connsiteY47" fmla="*/ 839957 h 1831214"/>
                  <a:gd name="connsiteX48" fmla="*/ 1821423 w 1827116"/>
                  <a:gd name="connsiteY48" fmla="*/ 839957 h 1831214"/>
                  <a:gd name="connsiteX49" fmla="*/ 1826638 w 1827116"/>
                  <a:gd name="connsiteY49" fmla="*/ 890911 h 1831214"/>
                  <a:gd name="connsiteX50" fmla="*/ 478 w 1827116"/>
                  <a:gd name="connsiteY50" fmla="*/ 890911 h 1831214"/>
                  <a:gd name="connsiteX51" fmla="*/ 15514 w 1827116"/>
                  <a:gd name="connsiteY51" fmla="*/ 743985 h 1831214"/>
                  <a:gd name="connsiteX52" fmla="*/ 1811602 w 1827116"/>
                  <a:gd name="connsiteY52" fmla="*/ 743985 h 1831214"/>
                  <a:gd name="connsiteX53" fmla="*/ 1816817 w 1827116"/>
                  <a:gd name="connsiteY53" fmla="*/ 794940 h 1831214"/>
                  <a:gd name="connsiteX54" fmla="*/ 10300 w 1827116"/>
                  <a:gd name="connsiteY54" fmla="*/ 794940 h 1831214"/>
                  <a:gd name="connsiteX55" fmla="*/ 42452 w 1827116"/>
                  <a:gd name="connsiteY55" fmla="*/ 648014 h 1831214"/>
                  <a:gd name="connsiteX56" fmla="*/ 1784664 w 1827116"/>
                  <a:gd name="connsiteY56" fmla="*/ 648014 h 1831214"/>
                  <a:gd name="connsiteX57" fmla="*/ 1800732 w 1827116"/>
                  <a:gd name="connsiteY57" fmla="*/ 698968 h 1831214"/>
                  <a:gd name="connsiteX58" fmla="*/ 26384 w 1827116"/>
                  <a:gd name="connsiteY58" fmla="*/ 698968 h 1831214"/>
                  <a:gd name="connsiteX59" fmla="*/ 73147 w 1827116"/>
                  <a:gd name="connsiteY59" fmla="*/ 552042 h 1831214"/>
                  <a:gd name="connsiteX60" fmla="*/ 1753970 w 1827116"/>
                  <a:gd name="connsiteY60" fmla="*/ 552042 h 1831214"/>
                  <a:gd name="connsiteX61" fmla="*/ 1755094 w 1827116"/>
                  <a:gd name="connsiteY61" fmla="*/ 554245 h 1831214"/>
                  <a:gd name="connsiteX62" fmla="*/ 1770468 w 1827116"/>
                  <a:gd name="connsiteY62" fmla="*/ 602997 h 1831214"/>
                  <a:gd name="connsiteX63" fmla="*/ 56648 w 1827116"/>
                  <a:gd name="connsiteY63" fmla="*/ 602997 h 1831214"/>
                  <a:gd name="connsiteX64" fmla="*/ 72022 w 1827116"/>
                  <a:gd name="connsiteY64" fmla="*/ 554245 h 1831214"/>
                  <a:gd name="connsiteX65" fmla="*/ 122133 w 1827116"/>
                  <a:gd name="connsiteY65" fmla="*/ 456071 h 1831214"/>
                  <a:gd name="connsiteX66" fmla="*/ 1704984 w 1827116"/>
                  <a:gd name="connsiteY66" fmla="*/ 456071 h 1831214"/>
                  <a:gd name="connsiteX67" fmla="*/ 1730992 w 1827116"/>
                  <a:gd name="connsiteY67" fmla="*/ 507025 h 1831214"/>
                  <a:gd name="connsiteX68" fmla="*/ 96125 w 1827116"/>
                  <a:gd name="connsiteY68" fmla="*/ 507025 h 1831214"/>
                  <a:gd name="connsiteX69" fmla="*/ 189447 w 1827116"/>
                  <a:gd name="connsiteY69" fmla="*/ 360099 h 1831214"/>
                  <a:gd name="connsiteX70" fmla="*/ 1637669 w 1827116"/>
                  <a:gd name="connsiteY70" fmla="*/ 360099 h 1831214"/>
                  <a:gd name="connsiteX71" fmla="*/ 1674383 w 1827116"/>
                  <a:gd name="connsiteY71" fmla="*/ 411054 h 1831214"/>
                  <a:gd name="connsiteX72" fmla="*/ 152733 w 1827116"/>
                  <a:gd name="connsiteY72" fmla="*/ 411054 h 1831214"/>
                  <a:gd name="connsiteX73" fmla="*/ 271956 w 1827116"/>
                  <a:gd name="connsiteY73" fmla="*/ 264128 h 1831214"/>
                  <a:gd name="connsiteX74" fmla="*/ 1555160 w 1827116"/>
                  <a:gd name="connsiteY74" fmla="*/ 264128 h 1831214"/>
                  <a:gd name="connsiteX75" fmla="*/ 1604395 w 1827116"/>
                  <a:gd name="connsiteY75" fmla="*/ 315082 h 1831214"/>
                  <a:gd name="connsiteX76" fmla="*/ 222721 w 1827116"/>
                  <a:gd name="connsiteY76" fmla="*/ 315082 h 1831214"/>
                  <a:gd name="connsiteX77" fmla="*/ 385979 w 1827116"/>
                  <a:gd name="connsiteY77" fmla="*/ 168156 h 1831214"/>
                  <a:gd name="connsiteX78" fmla="*/ 1441137 w 1827116"/>
                  <a:gd name="connsiteY78" fmla="*/ 168156 h 1831214"/>
                  <a:gd name="connsiteX79" fmla="*/ 1452527 w 1827116"/>
                  <a:gd name="connsiteY79" fmla="*/ 175360 h 1831214"/>
                  <a:gd name="connsiteX80" fmla="*/ 1505789 w 1827116"/>
                  <a:gd name="connsiteY80" fmla="*/ 219111 h 1831214"/>
                  <a:gd name="connsiteX81" fmla="*/ 321327 w 1827116"/>
                  <a:gd name="connsiteY81" fmla="*/ 219111 h 1831214"/>
                  <a:gd name="connsiteX82" fmla="*/ 374589 w 1827116"/>
                  <a:gd name="connsiteY82" fmla="*/ 175360 h 1831214"/>
                  <a:gd name="connsiteX83" fmla="*/ 556681 w 1827116"/>
                  <a:gd name="connsiteY83" fmla="*/ 72185 h 1831214"/>
                  <a:gd name="connsiteX84" fmla="*/ 1270435 w 1827116"/>
                  <a:gd name="connsiteY84" fmla="*/ 72185 h 1831214"/>
                  <a:gd name="connsiteX85" fmla="*/ 1349991 w 1827116"/>
                  <a:gd name="connsiteY85" fmla="*/ 110509 h 1831214"/>
                  <a:gd name="connsiteX86" fmla="*/ 1369960 w 1827116"/>
                  <a:gd name="connsiteY86" fmla="*/ 123139 h 1831214"/>
                  <a:gd name="connsiteX87" fmla="*/ 457156 w 1827116"/>
                  <a:gd name="connsiteY87" fmla="*/ 123139 h 1831214"/>
                  <a:gd name="connsiteX88" fmla="*/ 477125 w 1827116"/>
                  <a:gd name="connsiteY88" fmla="*/ 110509 h 1831214"/>
                  <a:gd name="connsiteX89" fmla="*/ 913558 w 1827116"/>
                  <a:gd name="connsiteY89" fmla="*/ 0 h 1831214"/>
                  <a:gd name="connsiteX90" fmla="*/ 1098085 w 1827116"/>
                  <a:gd name="connsiteY90" fmla="*/ 18602 h 1831214"/>
                  <a:gd name="connsiteX91" fmla="*/ 1131400 w 1827116"/>
                  <a:gd name="connsiteY91" fmla="*/ 27168 h 1831214"/>
                  <a:gd name="connsiteX92" fmla="*/ 695716 w 1827116"/>
                  <a:gd name="connsiteY92" fmla="*/ 27168 h 1831214"/>
                  <a:gd name="connsiteX93" fmla="*/ 729031 w 1827116"/>
                  <a:gd name="connsiteY93" fmla="*/ 18602 h 1831214"/>
                  <a:gd name="connsiteX94" fmla="*/ 913558 w 1827116"/>
                  <a:gd name="connsiteY94" fmla="*/ 0 h 18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827116" h="1831214">
                    <a:moveTo>
                      <a:pt x="678535" y="1799672"/>
                    </a:moveTo>
                    <a:lnTo>
                      <a:pt x="1148581" y="1799672"/>
                    </a:lnTo>
                    <a:lnTo>
                      <a:pt x="1125477" y="1806566"/>
                    </a:lnTo>
                    <a:cubicBezTo>
                      <a:pt x="1057458" y="1822684"/>
                      <a:pt x="986504" y="1831214"/>
                      <a:pt x="913558" y="1831214"/>
                    </a:cubicBezTo>
                    <a:cubicBezTo>
                      <a:pt x="840612" y="1831214"/>
                      <a:pt x="769658" y="1822684"/>
                      <a:pt x="701639" y="1806566"/>
                    </a:cubicBezTo>
                    <a:close/>
                    <a:moveTo>
                      <a:pt x="452141" y="1703700"/>
                    </a:moveTo>
                    <a:lnTo>
                      <a:pt x="1374976" y="1703700"/>
                    </a:lnTo>
                    <a:lnTo>
                      <a:pt x="1319783" y="1736393"/>
                    </a:lnTo>
                    <a:lnTo>
                      <a:pt x="1277046" y="1754655"/>
                    </a:lnTo>
                    <a:lnTo>
                      <a:pt x="550070" y="1754655"/>
                    </a:lnTo>
                    <a:lnTo>
                      <a:pt x="507333" y="1736393"/>
                    </a:lnTo>
                    <a:close/>
                    <a:moveTo>
                      <a:pt x="320882" y="1607729"/>
                    </a:moveTo>
                    <a:lnTo>
                      <a:pt x="1506234" y="1607729"/>
                    </a:lnTo>
                    <a:lnTo>
                      <a:pt x="1446607" y="1658683"/>
                    </a:lnTo>
                    <a:lnTo>
                      <a:pt x="380510" y="1658683"/>
                    </a:lnTo>
                    <a:close/>
                    <a:moveTo>
                      <a:pt x="220498" y="1511757"/>
                    </a:moveTo>
                    <a:lnTo>
                      <a:pt x="1606618" y="1511757"/>
                    </a:lnTo>
                    <a:lnTo>
                      <a:pt x="1573696" y="1550080"/>
                    </a:lnTo>
                    <a:lnTo>
                      <a:pt x="1558913" y="1562712"/>
                    </a:lnTo>
                    <a:lnTo>
                      <a:pt x="268203" y="1562712"/>
                    </a:lnTo>
                    <a:lnTo>
                      <a:pt x="253420" y="1550080"/>
                    </a:lnTo>
                    <a:close/>
                    <a:moveTo>
                      <a:pt x="148745" y="1415786"/>
                    </a:moveTo>
                    <a:lnTo>
                      <a:pt x="1678371" y="1415786"/>
                    </a:lnTo>
                    <a:lnTo>
                      <a:pt x="1644302" y="1466740"/>
                    </a:lnTo>
                    <a:lnTo>
                      <a:pt x="182814" y="1466740"/>
                    </a:lnTo>
                    <a:close/>
                    <a:moveTo>
                      <a:pt x="94565" y="1319814"/>
                    </a:moveTo>
                    <a:lnTo>
                      <a:pt x="1732551" y="1319814"/>
                    </a:lnTo>
                    <a:lnTo>
                      <a:pt x="1707918" y="1370769"/>
                    </a:lnTo>
                    <a:lnTo>
                      <a:pt x="119198" y="1370769"/>
                    </a:lnTo>
                    <a:close/>
                    <a:moveTo>
                      <a:pt x="53295" y="1223843"/>
                    </a:moveTo>
                    <a:lnTo>
                      <a:pt x="1773821" y="1223843"/>
                    </a:lnTo>
                    <a:lnTo>
                      <a:pt x="1765655" y="1251337"/>
                    </a:lnTo>
                    <a:lnTo>
                      <a:pt x="1754314" y="1274797"/>
                    </a:lnTo>
                    <a:lnTo>
                      <a:pt x="72802" y="1274797"/>
                    </a:lnTo>
                    <a:lnTo>
                      <a:pt x="61461" y="1251337"/>
                    </a:lnTo>
                    <a:close/>
                    <a:moveTo>
                      <a:pt x="24791" y="1127871"/>
                    </a:moveTo>
                    <a:lnTo>
                      <a:pt x="1802325" y="1127871"/>
                    </a:lnTo>
                    <a:lnTo>
                      <a:pt x="1787191" y="1178826"/>
                    </a:lnTo>
                    <a:lnTo>
                      <a:pt x="39925" y="1178826"/>
                    </a:lnTo>
                    <a:close/>
                    <a:moveTo>
                      <a:pt x="9675" y="1031900"/>
                    </a:moveTo>
                    <a:lnTo>
                      <a:pt x="1817441" y="1031900"/>
                    </a:lnTo>
                    <a:lnTo>
                      <a:pt x="1812305" y="1082854"/>
                    </a:lnTo>
                    <a:lnTo>
                      <a:pt x="14811" y="1082854"/>
                    </a:lnTo>
                    <a:close/>
                    <a:moveTo>
                      <a:pt x="0" y="935928"/>
                    </a:moveTo>
                    <a:lnTo>
                      <a:pt x="1827116" y="935928"/>
                    </a:lnTo>
                    <a:lnTo>
                      <a:pt x="1821979" y="986883"/>
                    </a:lnTo>
                    <a:lnTo>
                      <a:pt x="5137" y="986883"/>
                    </a:lnTo>
                    <a:close/>
                    <a:moveTo>
                      <a:pt x="5693" y="839957"/>
                    </a:moveTo>
                    <a:lnTo>
                      <a:pt x="1821423" y="839957"/>
                    </a:lnTo>
                    <a:lnTo>
                      <a:pt x="1826638" y="890911"/>
                    </a:lnTo>
                    <a:lnTo>
                      <a:pt x="478" y="890911"/>
                    </a:lnTo>
                    <a:close/>
                    <a:moveTo>
                      <a:pt x="15514" y="743985"/>
                    </a:moveTo>
                    <a:lnTo>
                      <a:pt x="1811602" y="743985"/>
                    </a:lnTo>
                    <a:lnTo>
                      <a:pt x="1816817" y="794940"/>
                    </a:lnTo>
                    <a:lnTo>
                      <a:pt x="10300" y="794940"/>
                    </a:lnTo>
                    <a:close/>
                    <a:moveTo>
                      <a:pt x="42452" y="648014"/>
                    </a:moveTo>
                    <a:lnTo>
                      <a:pt x="1784664" y="648014"/>
                    </a:lnTo>
                    <a:lnTo>
                      <a:pt x="1800732" y="698968"/>
                    </a:lnTo>
                    <a:lnTo>
                      <a:pt x="26384" y="698968"/>
                    </a:lnTo>
                    <a:close/>
                    <a:moveTo>
                      <a:pt x="73147" y="552042"/>
                    </a:moveTo>
                    <a:lnTo>
                      <a:pt x="1753970" y="552042"/>
                    </a:lnTo>
                    <a:lnTo>
                      <a:pt x="1755094" y="554245"/>
                    </a:lnTo>
                    <a:lnTo>
                      <a:pt x="1770468" y="602997"/>
                    </a:lnTo>
                    <a:lnTo>
                      <a:pt x="56648" y="602997"/>
                    </a:lnTo>
                    <a:lnTo>
                      <a:pt x="72022" y="554245"/>
                    </a:lnTo>
                    <a:close/>
                    <a:moveTo>
                      <a:pt x="122133" y="456071"/>
                    </a:moveTo>
                    <a:lnTo>
                      <a:pt x="1704984" y="456071"/>
                    </a:lnTo>
                    <a:lnTo>
                      <a:pt x="1730992" y="507025"/>
                    </a:lnTo>
                    <a:lnTo>
                      <a:pt x="96125" y="507025"/>
                    </a:lnTo>
                    <a:close/>
                    <a:moveTo>
                      <a:pt x="189447" y="360099"/>
                    </a:moveTo>
                    <a:lnTo>
                      <a:pt x="1637669" y="360099"/>
                    </a:lnTo>
                    <a:lnTo>
                      <a:pt x="1674383" y="411054"/>
                    </a:lnTo>
                    <a:lnTo>
                      <a:pt x="152733" y="411054"/>
                    </a:lnTo>
                    <a:close/>
                    <a:moveTo>
                      <a:pt x="271956" y="264128"/>
                    </a:moveTo>
                    <a:lnTo>
                      <a:pt x="1555160" y="264128"/>
                    </a:lnTo>
                    <a:lnTo>
                      <a:pt x="1604395" y="315082"/>
                    </a:lnTo>
                    <a:lnTo>
                      <a:pt x="222721" y="315082"/>
                    </a:lnTo>
                    <a:close/>
                    <a:moveTo>
                      <a:pt x="385979" y="168156"/>
                    </a:moveTo>
                    <a:lnTo>
                      <a:pt x="1441137" y="168156"/>
                    </a:lnTo>
                    <a:lnTo>
                      <a:pt x="1452527" y="175360"/>
                    </a:lnTo>
                    <a:lnTo>
                      <a:pt x="1505789" y="219111"/>
                    </a:lnTo>
                    <a:lnTo>
                      <a:pt x="321327" y="219111"/>
                    </a:lnTo>
                    <a:lnTo>
                      <a:pt x="374589" y="175360"/>
                    </a:lnTo>
                    <a:close/>
                    <a:moveTo>
                      <a:pt x="556681" y="72185"/>
                    </a:moveTo>
                    <a:lnTo>
                      <a:pt x="1270435" y="72185"/>
                    </a:lnTo>
                    <a:lnTo>
                      <a:pt x="1349991" y="110509"/>
                    </a:lnTo>
                    <a:lnTo>
                      <a:pt x="1369960" y="123139"/>
                    </a:lnTo>
                    <a:lnTo>
                      <a:pt x="457156" y="123139"/>
                    </a:lnTo>
                    <a:lnTo>
                      <a:pt x="477125" y="110509"/>
                    </a:lnTo>
                    <a:close/>
                    <a:moveTo>
                      <a:pt x="913558" y="0"/>
                    </a:moveTo>
                    <a:cubicBezTo>
                      <a:pt x="976767" y="0"/>
                      <a:pt x="1038481" y="6405"/>
                      <a:pt x="1098085" y="18602"/>
                    </a:cubicBezTo>
                    <a:lnTo>
                      <a:pt x="1131400" y="27168"/>
                    </a:lnTo>
                    <a:lnTo>
                      <a:pt x="695716" y="27168"/>
                    </a:lnTo>
                    <a:lnTo>
                      <a:pt x="729031" y="18602"/>
                    </a:lnTo>
                    <a:cubicBezTo>
                      <a:pt x="788635" y="6405"/>
                      <a:pt x="850348" y="0"/>
                      <a:pt x="913558" y="0"/>
                    </a:cubicBezTo>
                    <a:close/>
                  </a:path>
                </a:pathLst>
              </a:custGeom>
              <a:gradFill flip="none" rotWithShape="1">
                <a:gsLst>
                  <a:gs pos="0">
                    <a:schemeClr val="accent1"/>
                  </a:gs>
                  <a:gs pos="100000">
                    <a:schemeClr val="accent1">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椭圆 18">
                <a:extLst>
                  <a:ext uri="{FF2B5EF4-FFF2-40B4-BE49-F238E27FC236}">
                    <a16:creationId xmlns:a16="http://schemas.microsoft.com/office/drawing/2014/main" id="{4BEB03C1-F094-4A82-B463-38A14DF68E5D}"/>
                  </a:ext>
                </a:extLst>
              </p:cNvPr>
              <p:cNvSpPr/>
              <p:nvPr/>
            </p:nvSpPr>
            <p:spPr>
              <a:xfrm rot="1096204">
                <a:off x="4033689" y="298918"/>
                <a:ext cx="239446" cy="239446"/>
              </a:xfrm>
              <a:prstGeom prst="ellipse">
                <a:avLst/>
              </a:pr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3" name="组合 22">
            <a:extLst>
              <a:ext uri="{FF2B5EF4-FFF2-40B4-BE49-F238E27FC236}">
                <a16:creationId xmlns:a16="http://schemas.microsoft.com/office/drawing/2014/main" id="{39401208-1B0D-4F4F-9DA4-9A2C69A7BE5B}"/>
              </a:ext>
            </a:extLst>
          </p:cNvPr>
          <p:cNvGrpSpPr/>
          <p:nvPr userDrawn="1"/>
        </p:nvGrpSpPr>
        <p:grpSpPr>
          <a:xfrm>
            <a:off x="9448006" y="418839"/>
            <a:ext cx="2299470" cy="328059"/>
            <a:chOff x="260161" y="215757"/>
            <a:chExt cx="2299470" cy="328059"/>
          </a:xfrm>
        </p:grpSpPr>
        <p:pic>
          <p:nvPicPr>
            <p:cNvPr id="24" name="图片 23">
              <a:hlinkClick r:id="rId5"/>
              <a:extLst>
                <a:ext uri="{FF2B5EF4-FFF2-40B4-BE49-F238E27FC236}">
                  <a16:creationId xmlns:a16="http://schemas.microsoft.com/office/drawing/2014/main" id="{A1F72C79-CA81-4F27-BA66-10166E7399C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60161" y="308221"/>
              <a:ext cx="1073483" cy="143131"/>
            </a:xfrm>
            <a:prstGeom prst="rect">
              <a:avLst/>
            </a:prstGeom>
          </p:spPr>
        </p:pic>
        <p:pic>
          <p:nvPicPr>
            <p:cNvPr id="25" name="图片 24">
              <a:extLst>
                <a:ext uri="{FF2B5EF4-FFF2-40B4-BE49-F238E27FC236}">
                  <a16:creationId xmlns:a16="http://schemas.microsoft.com/office/drawing/2014/main" id="{006D5256-9920-4826-85CD-DE25F55429E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00000"/>
                      </a14:imgEffect>
                    </a14:imgLayer>
                  </a14:imgProps>
                </a:ext>
              </a:extLst>
            </a:blip>
            <a:srcRect l="11227" t="23293" r="8072" b="21324"/>
            <a:stretch/>
          </p:blipFill>
          <p:spPr>
            <a:xfrm>
              <a:off x="1495126" y="215757"/>
              <a:ext cx="1064505" cy="328059"/>
            </a:xfrm>
            <a:prstGeom prst="rect">
              <a:avLst/>
            </a:prstGeom>
          </p:spPr>
        </p:pic>
        <p:cxnSp>
          <p:nvCxnSpPr>
            <p:cNvPr id="26" name="直接连接符 25">
              <a:extLst>
                <a:ext uri="{FF2B5EF4-FFF2-40B4-BE49-F238E27FC236}">
                  <a16:creationId xmlns:a16="http://schemas.microsoft.com/office/drawing/2014/main" id="{C311121E-96EB-44CB-8DCA-4BCF31C44DC5}"/>
                </a:ext>
              </a:extLst>
            </p:cNvPr>
            <p:cNvCxnSpPr>
              <a:cxnSpLocks/>
            </p:cNvCxnSpPr>
            <p:nvPr/>
          </p:nvCxnSpPr>
          <p:spPr>
            <a:xfrm>
              <a:off x="1414385" y="263820"/>
              <a:ext cx="0" cy="231932"/>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41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_1">
    <p:bg>
      <p:bgPr>
        <a:blipFill dpi="0" rotWithShape="1">
          <a:blip r:embed="rId2">
            <a:alphaModFix amt="13000"/>
            <a:lum/>
          </a:blip>
          <a:srcRect/>
          <a:stretch>
            <a:fillRect t="-9000" b="-9000"/>
          </a:stretch>
        </a:blipFill>
        <a:effectLst/>
      </p:bgPr>
    </p:bg>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D51B514-3495-49DD-A528-897A653BC96E}"/>
              </a:ext>
            </a:extLst>
          </p:cNvPr>
          <p:cNvSpPr/>
          <p:nvPr userDrawn="1"/>
        </p:nvSpPr>
        <p:spPr>
          <a:xfrm>
            <a:off x="-2" y="1"/>
            <a:ext cx="12192001" cy="6857999"/>
          </a:xfrm>
          <a:prstGeom prst="rect">
            <a:avLst/>
          </a:prstGeom>
          <a:gradFill flip="none" rotWithShape="1">
            <a:gsLst>
              <a:gs pos="30000">
                <a:schemeClr val="accent4">
                  <a:lumMod val="20000"/>
                  <a:lumOff val="80000"/>
                  <a:alpha val="2000"/>
                </a:schemeClr>
              </a:gs>
              <a:gs pos="100000">
                <a:schemeClr val="accent4">
                  <a:lumMod val="40000"/>
                  <a:lumOff val="60000"/>
                  <a:alpha val="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a:extLst>
              <a:ext uri="{FF2B5EF4-FFF2-40B4-BE49-F238E27FC236}">
                <a16:creationId xmlns:a16="http://schemas.microsoft.com/office/drawing/2014/main" id="{9BA35B5A-D91B-41DA-9146-DE6E2F856D59}"/>
              </a:ext>
            </a:extLst>
          </p:cNvPr>
          <p:cNvGrpSpPr/>
          <p:nvPr/>
        </p:nvGrpSpPr>
        <p:grpSpPr>
          <a:xfrm>
            <a:off x="504849" y="241598"/>
            <a:ext cx="3444705" cy="787102"/>
            <a:chOff x="1056961" y="1907226"/>
            <a:chExt cx="2357755" cy="538738"/>
          </a:xfrm>
        </p:grpSpPr>
        <p:sp>
          <p:nvSpPr>
            <p:cNvPr id="6" name="平行四边形 5">
              <a:extLst>
                <a:ext uri="{FF2B5EF4-FFF2-40B4-BE49-F238E27FC236}">
                  <a16:creationId xmlns:a16="http://schemas.microsoft.com/office/drawing/2014/main" id="{EFA2EE3B-41CF-4B79-8ABA-DDF68788D8C3}"/>
                </a:ext>
              </a:extLst>
            </p:cNvPr>
            <p:cNvSpPr/>
            <p:nvPr/>
          </p:nvSpPr>
          <p:spPr>
            <a:xfrm>
              <a:off x="1174762" y="2370749"/>
              <a:ext cx="2239954" cy="45719"/>
            </a:xfrm>
            <a:prstGeom prst="parallelogram">
              <a:avLst/>
            </a:prstGeom>
            <a:gradFill>
              <a:gsLst>
                <a:gs pos="0">
                  <a:schemeClr val="accent6"/>
                </a:gs>
                <a:gs pos="100000">
                  <a:schemeClr val="accent6">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E5EA16B-6C71-430C-A5E7-9B3551C29BD4}"/>
                </a:ext>
              </a:extLst>
            </p:cNvPr>
            <p:cNvPicPr>
              <a:picLocks noChangeAspect="1"/>
            </p:cNvPicPr>
            <p:nvPr/>
          </p:nvPicPr>
          <p:blipFill rotWithShape="1">
            <a:blip r:embed="rId3">
              <a:extLst>
                <a:ext uri="{28A0092B-C50C-407E-A947-70E740481C1C}">
                  <a14:useLocalDpi xmlns:a14="http://schemas.microsoft.com/office/drawing/2010/main" val="0"/>
                </a:ext>
              </a:extLst>
            </a:blip>
            <a:srcRect l="54521" t="409" r="1077" b="37407"/>
            <a:stretch/>
          </p:blipFill>
          <p:spPr>
            <a:xfrm>
              <a:off x="1056961" y="1907226"/>
              <a:ext cx="543885" cy="538738"/>
            </a:xfrm>
            <a:prstGeom prst="rect">
              <a:avLst/>
            </a:prstGeom>
          </p:spPr>
        </p:pic>
      </p:grpSp>
      <p:sp>
        <p:nvSpPr>
          <p:cNvPr id="11" name="标题 10">
            <a:extLst>
              <a:ext uri="{FF2B5EF4-FFF2-40B4-BE49-F238E27FC236}">
                <a16:creationId xmlns:a16="http://schemas.microsoft.com/office/drawing/2014/main" id="{E3E09EA3-6736-4906-B331-07663434CB69}"/>
              </a:ext>
            </a:extLst>
          </p:cNvPr>
          <p:cNvSpPr>
            <a:spLocks noGrp="1"/>
          </p:cNvSpPr>
          <p:nvPr>
            <p:ph type="title"/>
          </p:nvPr>
        </p:nvSpPr>
        <p:spPr>
          <a:xfrm>
            <a:off x="1380211" y="511303"/>
            <a:ext cx="4715787" cy="387798"/>
          </a:xfrm>
          <a:prstGeom prst="rect">
            <a:avLst/>
          </a:prstGeom>
          <a:noFill/>
        </p:spPr>
        <p:txBody>
          <a:bodyPr wrap="square" lIns="0" tIns="0" rIns="0" bIns="0" rtlCol="0">
            <a:spAutoFit/>
          </a:bodyPr>
          <a:lstStyle>
            <a:lvl1pPr>
              <a:defRPr lang="zh-CN" altLang="en-US" sz="2800">
                <a:solidFill>
                  <a:schemeClr val="accent6"/>
                </a:solidFill>
                <a:latin typeface="+mj-ea"/>
              </a:defRPr>
            </a:lvl1pPr>
          </a:lstStyle>
          <a:p>
            <a:pPr marL="0" lvl="0"/>
            <a:r>
              <a:rPr lang="zh-CN" altLang="en-US" dirty="0"/>
              <a:t>单击此处编辑母版标题样式</a:t>
            </a:r>
          </a:p>
        </p:txBody>
      </p:sp>
      <p:grpSp>
        <p:nvGrpSpPr>
          <p:cNvPr id="14" name="组合 13">
            <a:extLst>
              <a:ext uri="{FF2B5EF4-FFF2-40B4-BE49-F238E27FC236}">
                <a16:creationId xmlns:a16="http://schemas.microsoft.com/office/drawing/2014/main" id="{449CCE12-27D0-4717-86FE-3BDBDF1DD9DF}"/>
              </a:ext>
            </a:extLst>
          </p:cNvPr>
          <p:cNvGrpSpPr/>
          <p:nvPr userDrawn="1"/>
        </p:nvGrpSpPr>
        <p:grpSpPr>
          <a:xfrm>
            <a:off x="9448006" y="418839"/>
            <a:ext cx="2299470" cy="328059"/>
            <a:chOff x="260161" y="215757"/>
            <a:chExt cx="2299470" cy="328059"/>
          </a:xfrm>
        </p:grpSpPr>
        <p:pic>
          <p:nvPicPr>
            <p:cNvPr id="15" name="图片 14">
              <a:hlinkClick r:id="rId4"/>
              <a:extLst>
                <a:ext uri="{FF2B5EF4-FFF2-40B4-BE49-F238E27FC236}">
                  <a16:creationId xmlns:a16="http://schemas.microsoft.com/office/drawing/2014/main" id="{32820843-6C4C-43DE-89F4-11B2BC09F5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161" y="308221"/>
              <a:ext cx="1073483" cy="143131"/>
            </a:xfrm>
            <a:prstGeom prst="rect">
              <a:avLst/>
            </a:prstGeom>
          </p:spPr>
        </p:pic>
        <p:pic>
          <p:nvPicPr>
            <p:cNvPr id="16" name="图片 15">
              <a:extLst>
                <a:ext uri="{FF2B5EF4-FFF2-40B4-BE49-F238E27FC236}">
                  <a16:creationId xmlns:a16="http://schemas.microsoft.com/office/drawing/2014/main" id="{10C0CB0D-F56D-4FF8-9D73-2D1406B88AE6}"/>
                </a:ext>
              </a:extLst>
            </p:cNvPr>
            <p:cNvPicPr>
              <a:picLocks noChangeAspect="1"/>
            </p:cNvPicPr>
            <p:nvPr/>
          </p:nvPicPr>
          <p:blipFill rotWithShape="1">
            <a:blip r:embed="rId6"/>
            <a:srcRect l="11227" t="23293" r="8072" b="21324"/>
            <a:stretch/>
          </p:blipFill>
          <p:spPr>
            <a:xfrm>
              <a:off x="1495126" y="215757"/>
              <a:ext cx="1064505" cy="328059"/>
            </a:xfrm>
            <a:prstGeom prst="rect">
              <a:avLst/>
            </a:prstGeom>
          </p:spPr>
        </p:pic>
        <p:cxnSp>
          <p:nvCxnSpPr>
            <p:cNvPr id="17" name="直接连接符 16">
              <a:extLst>
                <a:ext uri="{FF2B5EF4-FFF2-40B4-BE49-F238E27FC236}">
                  <a16:creationId xmlns:a16="http://schemas.microsoft.com/office/drawing/2014/main" id="{AAD0AD18-9792-476F-A60D-E3C6FA0FFDC9}"/>
                </a:ext>
              </a:extLst>
            </p:cNvPr>
            <p:cNvCxnSpPr>
              <a:cxnSpLocks/>
            </p:cNvCxnSpPr>
            <p:nvPr/>
          </p:nvCxnSpPr>
          <p:spPr>
            <a:xfrm>
              <a:off x="1414385" y="263820"/>
              <a:ext cx="0" cy="231932"/>
            </a:xfrm>
            <a:prstGeom prst="line">
              <a:avLst/>
            </a:prstGeom>
            <a:ln cap="rnd">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22" name="图片 21">
            <a:extLst>
              <a:ext uri="{FF2B5EF4-FFF2-40B4-BE49-F238E27FC236}">
                <a16:creationId xmlns:a16="http://schemas.microsoft.com/office/drawing/2014/main" id="{3A3D0CC1-6BBA-4C79-85B2-B107819A8AB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6753" r="19500"/>
          <a:stretch/>
        </p:blipFill>
        <p:spPr>
          <a:xfrm rot="16200000">
            <a:off x="10339694" y="5005692"/>
            <a:ext cx="2724150" cy="980464"/>
          </a:xfrm>
          <a:prstGeom prst="rect">
            <a:avLst/>
          </a:prstGeom>
        </p:spPr>
      </p:pic>
    </p:spTree>
    <p:extLst>
      <p:ext uri="{BB962C8B-B14F-4D97-AF65-F5344CB8AC3E}">
        <p14:creationId xmlns:p14="http://schemas.microsoft.com/office/powerpoint/2010/main" val="2452005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_2">
    <p:bg>
      <p:bgPr>
        <a:blipFill dpi="0" rotWithShape="1">
          <a:blip r:embed="rId2">
            <a:alphaModFix amt="13000"/>
            <a:lum/>
          </a:blip>
          <a:srcRect/>
          <a:stretch>
            <a:fillRect t="-9000" b="-9000"/>
          </a:stretch>
        </a:blip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A3D0CC1-6BBA-4C79-85B2-B107819A8A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753" r="19500"/>
          <a:stretch/>
        </p:blipFill>
        <p:spPr>
          <a:xfrm rot="16200000">
            <a:off x="9384816" y="4050815"/>
            <a:ext cx="4128469" cy="1485900"/>
          </a:xfrm>
          <a:prstGeom prst="rect">
            <a:avLst/>
          </a:prstGeom>
        </p:spPr>
      </p:pic>
      <p:sp>
        <p:nvSpPr>
          <p:cNvPr id="10" name="矩形 9">
            <a:extLst>
              <a:ext uri="{FF2B5EF4-FFF2-40B4-BE49-F238E27FC236}">
                <a16:creationId xmlns:a16="http://schemas.microsoft.com/office/drawing/2014/main" id="{6D51B514-3495-49DD-A528-897A653BC96E}"/>
              </a:ext>
            </a:extLst>
          </p:cNvPr>
          <p:cNvSpPr/>
          <p:nvPr userDrawn="1"/>
        </p:nvSpPr>
        <p:spPr>
          <a:xfrm>
            <a:off x="-2" y="1"/>
            <a:ext cx="12192001" cy="6857999"/>
          </a:xfrm>
          <a:prstGeom prst="rect">
            <a:avLst/>
          </a:prstGeom>
          <a:gradFill flip="none" rotWithShape="1">
            <a:gsLst>
              <a:gs pos="30000">
                <a:schemeClr val="accent4">
                  <a:lumMod val="20000"/>
                  <a:lumOff val="80000"/>
                  <a:alpha val="2000"/>
                </a:schemeClr>
              </a:gs>
              <a:gs pos="100000">
                <a:schemeClr val="accent4">
                  <a:lumMod val="40000"/>
                  <a:lumOff val="60000"/>
                  <a:alpha val="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a:extLst>
              <a:ext uri="{FF2B5EF4-FFF2-40B4-BE49-F238E27FC236}">
                <a16:creationId xmlns:a16="http://schemas.microsoft.com/office/drawing/2014/main" id="{9BA35B5A-D91B-41DA-9146-DE6E2F856D59}"/>
              </a:ext>
            </a:extLst>
          </p:cNvPr>
          <p:cNvGrpSpPr/>
          <p:nvPr/>
        </p:nvGrpSpPr>
        <p:grpSpPr>
          <a:xfrm>
            <a:off x="504849" y="241598"/>
            <a:ext cx="3444705" cy="787102"/>
            <a:chOff x="1056961" y="1907226"/>
            <a:chExt cx="2357755" cy="538738"/>
          </a:xfrm>
        </p:grpSpPr>
        <p:sp>
          <p:nvSpPr>
            <p:cNvPr id="6" name="平行四边形 5">
              <a:extLst>
                <a:ext uri="{FF2B5EF4-FFF2-40B4-BE49-F238E27FC236}">
                  <a16:creationId xmlns:a16="http://schemas.microsoft.com/office/drawing/2014/main" id="{EFA2EE3B-41CF-4B79-8ABA-DDF68788D8C3}"/>
                </a:ext>
              </a:extLst>
            </p:cNvPr>
            <p:cNvSpPr/>
            <p:nvPr/>
          </p:nvSpPr>
          <p:spPr>
            <a:xfrm>
              <a:off x="1174762" y="2370749"/>
              <a:ext cx="2239954" cy="45719"/>
            </a:xfrm>
            <a:prstGeom prst="parallelogram">
              <a:avLst/>
            </a:prstGeom>
            <a:gradFill>
              <a:gsLst>
                <a:gs pos="0">
                  <a:schemeClr val="accent6"/>
                </a:gs>
                <a:gs pos="100000">
                  <a:schemeClr val="accent6">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E5EA16B-6C71-430C-A5E7-9B3551C29BD4}"/>
                </a:ext>
              </a:extLst>
            </p:cNvPr>
            <p:cNvPicPr>
              <a:picLocks noChangeAspect="1"/>
            </p:cNvPicPr>
            <p:nvPr/>
          </p:nvPicPr>
          <p:blipFill rotWithShape="1">
            <a:blip r:embed="rId4">
              <a:extLst>
                <a:ext uri="{28A0092B-C50C-407E-A947-70E740481C1C}">
                  <a14:useLocalDpi xmlns:a14="http://schemas.microsoft.com/office/drawing/2010/main" val="0"/>
                </a:ext>
              </a:extLst>
            </a:blip>
            <a:srcRect l="54521" t="409" r="1077" b="37407"/>
            <a:stretch/>
          </p:blipFill>
          <p:spPr>
            <a:xfrm>
              <a:off x="1056961" y="1907226"/>
              <a:ext cx="543885" cy="538738"/>
            </a:xfrm>
            <a:prstGeom prst="rect">
              <a:avLst/>
            </a:prstGeom>
          </p:spPr>
        </p:pic>
      </p:grpSp>
      <p:sp>
        <p:nvSpPr>
          <p:cNvPr id="11" name="标题 10">
            <a:extLst>
              <a:ext uri="{FF2B5EF4-FFF2-40B4-BE49-F238E27FC236}">
                <a16:creationId xmlns:a16="http://schemas.microsoft.com/office/drawing/2014/main" id="{E3E09EA3-6736-4906-B331-07663434CB69}"/>
              </a:ext>
            </a:extLst>
          </p:cNvPr>
          <p:cNvSpPr>
            <a:spLocks noGrp="1"/>
          </p:cNvSpPr>
          <p:nvPr>
            <p:ph type="title"/>
          </p:nvPr>
        </p:nvSpPr>
        <p:spPr>
          <a:xfrm>
            <a:off x="1380211" y="511303"/>
            <a:ext cx="4715787" cy="387798"/>
          </a:xfrm>
          <a:prstGeom prst="rect">
            <a:avLst/>
          </a:prstGeom>
          <a:noFill/>
        </p:spPr>
        <p:txBody>
          <a:bodyPr wrap="square" lIns="0" tIns="0" rIns="0" bIns="0" rtlCol="0">
            <a:spAutoFit/>
          </a:bodyPr>
          <a:lstStyle>
            <a:lvl1pPr>
              <a:defRPr lang="zh-CN" altLang="en-US" sz="2800">
                <a:solidFill>
                  <a:schemeClr val="accent6"/>
                </a:solidFill>
                <a:latin typeface="+mj-ea"/>
              </a:defRPr>
            </a:lvl1pPr>
          </a:lstStyle>
          <a:p>
            <a:pPr marL="0" lvl="0"/>
            <a:r>
              <a:rPr lang="zh-CN" altLang="en-US" dirty="0"/>
              <a:t>单击此处编辑母版标题样式</a:t>
            </a:r>
          </a:p>
        </p:txBody>
      </p:sp>
      <p:sp>
        <p:nvSpPr>
          <p:cNvPr id="12" name="矩形 11">
            <a:extLst>
              <a:ext uri="{FF2B5EF4-FFF2-40B4-BE49-F238E27FC236}">
                <a16:creationId xmlns:a16="http://schemas.microsoft.com/office/drawing/2014/main" id="{C2BAD914-542F-4B4E-B4A0-0ACA217F4130}"/>
              </a:ext>
            </a:extLst>
          </p:cNvPr>
          <p:cNvSpPr/>
          <p:nvPr userDrawn="1"/>
        </p:nvSpPr>
        <p:spPr>
          <a:xfrm>
            <a:off x="7781924" y="0"/>
            <a:ext cx="4410075" cy="6857999"/>
          </a:xfrm>
          <a:prstGeom prst="rect">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7E06340-94D2-43A7-A0EE-43BCB738D2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7068778" y="1860910"/>
            <a:ext cx="6862787" cy="3140962"/>
          </a:xfrm>
          <a:prstGeom prst="rect">
            <a:avLst/>
          </a:prstGeom>
        </p:spPr>
      </p:pic>
      <p:grpSp>
        <p:nvGrpSpPr>
          <p:cNvPr id="13" name="组合 12">
            <a:extLst>
              <a:ext uri="{FF2B5EF4-FFF2-40B4-BE49-F238E27FC236}">
                <a16:creationId xmlns:a16="http://schemas.microsoft.com/office/drawing/2014/main" id="{A6D77548-8A05-4DFC-B8AA-EBEBC128B621}"/>
              </a:ext>
            </a:extLst>
          </p:cNvPr>
          <p:cNvGrpSpPr/>
          <p:nvPr userDrawn="1"/>
        </p:nvGrpSpPr>
        <p:grpSpPr>
          <a:xfrm>
            <a:off x="9448006" y="418839"/>
            <a:ext cx="2299470" cy="328059"/>
            <a:chOff x="260161" y="215757"/>
            <a:chExt cx="2299470" cy="328059"/>
          </a:xfrm>
        </p:grpSpPr>
        <p:pic>
          <p:nvPicPr>
            <p:cNvPr id="18" name="图片 17">
              <a:hlinkClick r:id="rId6"/>
              <a:extLst>
                <a:ext uri="{FF2B5EF4-FFF2-40B4-BE49-F238E27FC236}">
                  <a16:creationId xmlns:a16="http://schemas.microsoft.com/office/drawing/2014/main" id="{3923DABF-4EF6-4D4D-B02E-908797F5332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60161" y="308221"/>
              <a:ext cx="1073483" cy="143131"/>
            </a:xfrm>
            <a:prstGeom prst="rect">
              <a:avLst/>
            </a:prstGeom>
          </p:spPr>
        </p:pic>
        <p:pic>
          <p:nvPicPr>
            <p:cNvPr id="19" name="图片 18">
              <a:extLst>
                <a:ext uri="{FF2B5EF4-FFF2-40B4-BE49-F238E27FC236}">
                  <a16:creationId xmlns:a16="http://schemas.microsoft.com/office/drawing/2014/main" id="{5CB642E6-CEA4-4C45-A2A3-90D9EF1DE023}"/>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100000"/>
                      </a14:imgEffect>
                    </a14:imgLayer>
                  </a14:imgProps>
                </a:ext>
              </a:extLst>
            </a:blip>
            <a:srcRect l="11227" t="23293" r="8072" b="21324"/>
            <a:stretch/>
          </p:blipFill>
          <p:spPr>
            <a:xfrm>
              <a:off x="1495126" y="215757"/>
              <a:ext cx="1064505" cy="328059"/>
            </a:xfrm>
            <a:prstGeom prst="rect">
              <a:avLst/>
            </a:prstGeom>
          </p:spPr>
        </p:pic>
        <p:cxnSp>
          <p:nvCxnSpPr>
            <p:cNvPr id="20" name="直接连接符 19">
              <a:extLst>
                <a:ext uri="{FF2B5EF4-FFF2-40B4-BE49-F238E27FC236}">
                  <a16:creationId xmlns:a16="http://schemas.microsoft.com/office/drawing/2014/main" id="{8A47155D-BFFD-4E0B-844C-964A34C0FE7B}"/>
                </a:ext>
              </a:extLst>
            </p:cNvPr>
            <p:cNvCxnSpPr>
              <a:cxnSpLocks/>
            </p:cNvCxnSpPr>
            <p:nvPr/>
          </p:nvCxnSpPr>
          <p:spPr>
            <a:xfrm>
              <a:off x="1414385" y="263820"/>
              <a:ext cx="0" cy="231932"/>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980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388FB2-6106-4878-BC8E-92F1DA813E54}"/>
              </a:ext>
            </a:extLst>
          </p:cNvPr>
          <p:cNvSpPr/>
          <p:nvPr userDrawn="1"/>
        </p:nvSpPr>
        <p:spPr>
          <a:xfrm>
            <a:off x="0" y="0"/>
            <a:ext cx="12192000"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a:extLst>
              <a:ext uri="{FF2B5EF4-FFF2-40B4-BE49-F238E27FC236}">
                <a16:creationId xmlns:a16="http://schemas.microsoft.com/office/drawing/2014/main" id="{B4F9F2F1-84D2-46A4-B610-A2E270EB8E8C}"/>
              </a:ext>
            </a:extLst>
          </p:cNvPr>
          <p:cNvSpPr/>
          <p:nvPr userDrawn="1"/>
        </p:nvSpPr>
        <p:spPr>
          <a:xfrm>
            <a:off x="626964" y="568470"/>
            <a:ext cx="662361" cy="379656"/>
          </a:xfrm>
          <a:prstGeom prst="rect">
            <a:avLst/>
          </a:prstGeom>
        </p:spPr>
        <p:txBody>
          <a:bodyPr wrap="none">
            <a:spAutoFit/>
          </a:bodyPr>
          <a:lstStyle/>
          <a:p>
            <a:pPr defTabSz="609585"/>
            <a:r>
              <a:rPr lang="zh-CN" altLang="en-US" sz="1800" dirty="0">
                <a:solidFill>
                  <a:schemeClr val="bg1"/>
                </a:solidFill>
                <a:latin typeface="Microsoft YaHei" panose="020B0503020204020204" pitchFamily="34" charset="-122"/>
                <a:ea typeface="Microsoft YaHei" panose="020B0503020204020204" pitchFamily="34" charset="-122"/>
                <a:cs typeface="Segoe UI Light"/>
              </a:rPr>
              <a:t>标注</a:t>
            </a:r>
          </a:p>
        </p:txBody>
      </p:sp>
      <p:sp>
        <p:nvSpPr>
          <p:cNvPr id="5" name="矩形 4">
            <a:extLst>
              <a:ext uri="{FF2B5EF4-FFF2-40B4-BE49-F238E27FC236}">
                <a16:creationId xmlns:a16="http://schemas.microsoft.com/office/drawing/2014/main" id="{F6BE6863-78DC-4E13-A299-C7DBC0E6A177}"/>
              </a:ext>
            </a:extLst>
          </p:cNvPr>
          <p:cNvSpPr/>
          <p:nvPr userDrawn="1"/>
        </p:nvSpPr>
        <p:spPr>
          <a:xfrm>
            <a:off x="2450801" y="595724"/>
            <a:ext cx="1402001" cy="5666551"/>
          </a:xfrm>
          <a:prstGeom prst="rect">
            <a:avLst/>
          </a:prstGeom>
        </p:spPr>
        <p:txBody>
          <a:bodyPr wrap="square">
            <a:spAutoFit/>
          </a:bodyPr>
          <a:lstStyle/>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字体使用 </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行距</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图片出处</a:t>
            </a: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声明</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来源</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作者</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p:txBody>
      </p:sp>
      <p:sp>
        <p:nvSpPr>
          <p:cNvPr id="6" name="矩形 5">
            <a:extLst>
              <a:ext uri="{FF2B5EF4-FFF2-40B4-BE49-F238E27FC236}">
                <a16:creationId xmlns:a16="http://schemas.microsoft.com/office/drawing/2014/main" id="{37EEFE21-8167-4E36-A8B5-27D18EA67232}"/>
              </a:ext>
            </a:extLst>
          </p:cNvPr>
          <p:cNvSpPr/>
          <p:nvPr userDrawn="1"/>
        </p:nvSpPr>
        <p:spPr>
          <a:xfrm>
            <a:off x="4159510" y="595724"/>
            <a:ext cx="7074345" cy="5666551"/>
          </a:xfrm>
          <a:prstGeom prst="rect">
            <a:avLst/>
          </a:prstGeom>
        </p:spPr>
        <p:txBody>
          <a:bodyPr wrap="square">
            <a:spAutoFit/>
          </a:bodyPr>
          <a:lstStyle/>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英文 </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Arial </a:t>
            </a: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（标题）（可商用字体）</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        Arial </a:t>
            </a: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（正文）（可商用字体）</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中文 微软雅黑（标题）（可商用字体）</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        微软雅黑</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Light (</a:t>
            </a: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正文</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a:t>
            </a: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 （可商用字体）</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正文 </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1.3</a:t>
            </a: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bing.cn </a:t>
            </a: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（可商用素材网站）</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https://pixabay.com/zh/</a:t>
            </a: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（可商用素材网站）</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https://www.pexels.com/zh-cn// </a:t>
            </a: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（可商用素材网站）</a:t>
            </a:r>
            <a:endParaRPr kumimoji="0" lang="en-US" altLang="zh-CN" sz="1400" b="0" i="0" u="none" strike="noStrike" kern="1200" cap="none" spc="0" normalizeH="0" baseline="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本网站所提供的任何信息内容（包括但不限于 </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PPT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模板、</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Word</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文档、</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Excel</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图表、图片素材等）均受</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中华人民共和国著作权法</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信息网络传播权保护条例</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及其他适用的法律法规的保护，未经权利人书面明确授权，信息内容的任何部分</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包括图片或图表</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不得被全部或部分的复制、传播、销售，否则将承担法律责任。</a:t>
            </a:r>
            <a:endPar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设计灵感来自</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bing.cn </a:t>
            </a: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en-US" altLang="zh-CN" sz="1400" dirty="0">
                <a:solidFill>
                  <a:schemeClr val="bg1"/>
                </a:solidFill>
                <a:latin typeface="Microsoft YaHei" panose="020B0503020204020204" pitchFamily="34" charset="-122"/>
                <a:ea typeface="Microsoft YaHei" panose="020B0503020204020204" pitchFamily="34" charset="-122"/>
              </a:rPr>
              <a:t>OfficePLUS.cn</a:t>
            </a:r>
          </a:p>
        </p:txBody>
      </p:sp>
      <p:pic>
        <p:nvPicPr>
          <p:cNvPr id="7" name="图片 6">
            <a:extLst>
              <a:ext uri="{FF2B5EF4-FFF2-40B4-BE49-F238E27FC236}">
                <a16:creationId xmlns:a16="http://schemas.microsoft.com/office/drawing/2014/main" id="{9CD21B14-2949-43A5-AA0A-7966267A1C9A}"/>
              </a:ext>
            </a:extLst>
          </p:cNvPr>
          <p:cNvPicPr>
            <a:picLocks noChangeAspect="1"/>
          </p:cNvPicPr>
          <p:nvPr userDrawn="1"/>
        </p:nvPicPr>
        <p:blipFill>
          <a:blip r:embed="rId2"/>
          <a:stretch>
            <a:fillRect/>
          </a:stretch>
        </p:blipFill>
        <p:spPr>
          <a:xfrm>
            <a:off x="10698462" y="83245"/>
            <a:ext cx="1402001" cy="629588"/>
          </a:xfrm>
          <a:prstGeom prst="rect">
            <a:avLst/>
          </a:prstGeom>
        </p:spPr>
      </p:pic>
    </p:spTree>
    <p:extLst>
      <p:ext uri="{BB962C8B-B14F-4D97-AF65-F5344CB8AC3E}">
        <p14:creationId xmlns:p14="http://schemas.microsoft.com/office/powerpoint/2010/main" val="1610628483"/>
      </p:ext>
    </p:extLst>
  </p:cSld>
  <p:clrMapOvr>
    <a:masterClrMapping/>
  </p:clrMapOvr>
  <p:extLst>
    <p:ext uri="{DCECCB84-F9BA-43D5-87BE-67443E8EF086}">
      <p15:sldGuideLst xmlns:p15="http://schemas.microsoft.com/office/powerpoint/2012/main">
        <p15:guide id="1" pos="474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621612"/>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51" r:id="rId4"/>
    <p:sldLayoutId id="2147483652"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2.png"/><Relationship Id="rId3" Type="http://schemas.openxmlformats.org/officeDocument/2006/relationships/image" Target="../media/image11.jpeg"/><Relationship Id="rId7" Type="http://schemas.openxmlformats.org/officeDocument/2006/relationships/image" Target="../media/image9.png"/><Relationship Id="rId12" Type="http://schemas.openxmlformats.org/officeDocument/2006/relationships/image" Target="../media/image18.png"/><Relationship Id="rId17" Type="http://schemas.openxmlformats.org/officeDocument/2006/relationships/hyperlink" Target="http://office.msn.com.cn/" TargetMode="External"/><Relationship Id="rId2" Type="http://schemas.openxmlformats.org/officeDocument/2006/relationships/image" Target="../media/image1.jpg"/><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6.jpg"/><Relationship Id="rId15" Type="http://schemas.openxmlformats.org/officeDocument/2006/relationships/image" Target="../media/image39.png"/><Relationship Id="rId10" Type="http://schemas.openxmlformats.org/officeDocument/2006/relationships/image" Target="../media/image16.png"/><Relationship Id="rId19" Type="http://schemas.openxmlformats.org/officeDocument/2006/relationships/image" Target="../media/image3.png"/><Relationship Id="rId4" Type="http://schemas.openxmlformats.org/officeDocument/2006/relationships/image" Target="../media/image4.jpg"/><Relationship Id="rId9" Type="http://schemas.openxmlformats.org/officeDocument/2006/relationships/image" Target="../media/image12.png"/><Relationship Id="rId14"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9.jpeg"/><Relationship Id="rId18" Type="http://schemas.openxmlformats.org/officeDocument/2006/relationships/image" Target="../media/image36.jpeg"/><Relationship Id="rId3" Type="http://schemas.openxmlformats.org/officeDocument/2006/relationships/image" Target="../media/image21.jpeg"/><Relationship Id="rId21" Type="http://schemas.openxmlformats.org/officeDocument/2006/relationships/image" Target="../media/image40.jpeg"/><Relationship Id="rId7" Type="http://schemas.openxmlformats.org/officeDocument/2006/relationships/image" Target="../media/image45.jpeg"/><Relationship Id="rId12" Type="http://schemas.openxmlformats.org/officeDocument/2006/relationships/image" Target="../media/image48.jpeg"/><Relationship Id="rId17" Type="http://schemas.openxmlformats.org/officeDocument/2006/relationships/image" Target="../media/image35.jpeg"/><Relationship Id="rId2" Type="http://schemas.openxmlformats.org/officeDocument/2006/relationships/image" Target="../media/image20.jpeg"/><Relationship Id="rId16" Type="http://schemas.openxmlformats.org/officeDocument/2006/relationships/image" Target="../media/image22.jpeg"/><Relationship Id="rId20"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47.jpeg"/><Relationship Id="rId5" Type="http://schemas.openxmlformats.org/officeDocument/2006/relationships/image" Target="../media/image41.jpeg"/><Relationship Id="rId15" Type="http://schemas.openxmlformats.org/officeDocument/2006/relationships/image" Target="../media/image31.jpeg"/><Relationship Id="rId23" Type="http://schemas.openxmlformats.org/officeDocument/2006/relationships/image" Target="../media/image32.jpeg"/><Relationship Id="rId10" Type="http://schemas.openxmlformats.org/officeDocument/2006/relationships/image" Target="../media/image46.jpeg"/><Relationship Id="rId19" Type="http://schemas.openxmlformats.org/officeDocument/2006/relationships/image" Target="../media/image37.jpeg"/><Relationship Id="rId4" Type="http://schemas.openxmlformats.org/officeDocument/2006/relationships/image" Target="../media/image23.jpeg"/><Relationship Id="rId9" Type="http://schemas.openxmlformats.org/officeDocument/2006/relationships/image" Target="../media/image24.jpeg"/><Relationship Id="rId14" Type="http://schemas.openxmlformats.org/officeDocument/2006/relationships/image" Target="../media/image30.jpeg"/><Relationship Id="rId22"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3000"/>
            <a:lum/>
          </a:blip>
          <a:srcRect/>
          <a:stretch>
            <a:fillRect t="-9000" b="-9000"/>
          </a:stretch>
        </a:blipFill>
        <a:effectLst/>
      </p:bgPr>
    </p:bg>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1BCC118C-A1A7-4A82-9390-C57014409984}"/>
              </a:ext>
            </a:extLst>
          </p:cNvPr>
          <p:cNvSpPr txBox="1"/>
          <p:nvPr/>
        </p:nvSpPr>
        <p:spPr>
          <a:xfrm>
            <a:off x="526255" y="1947573"/>
            <a:ext cx="5419001" cy="738528"/>
          </a:xfrm>
          <a:prstGeom prst="rect">
            <a:avLst/>
          </a:prstGeom>
        </p:spPr>
        <p:txBody>
          <a:bodyPr/>
          <a:lstStyle>
            <a:lvl1pPr>
              <a:lnSpc>
                <a:spcPct val="90000"/>
              </a:lnSpc>
              <a:spcBef>
                <a:spcPct val="0"/>
              </a:spcBef>
              <a:buNone/>
              <a:defRPr sz="4800">
                <a:gradFill flip="none" rotWithShape="1">
                  <a:gsLst>
                    <a:gs pos="0">
                      <a:schemeClr val="accent2">
                        <a:lumMod val="75000"/>
                      </a:schemeClr>
                    </a:gs>
                    <a:gs pos="88000">
                      <a:schemeClr val="tx2">
                        <a:alpha val="0"/>
                      </a:schemeClr>
                    </a:gs>
                  </a:gsLst>
                  <a:lin ang="5400000" scaled="1"/>
                  <a:tileRect/>
                </a:gradFill>
                <a:effectLst>
                  <a:outerShdw blurRad="101600" dist="292100" dir="2700000" algn="tl" rotWithShape="0">
                    <a:prstClr val="black">
                      <a:alpha val="23000"/>
                    </a:prstClr>
                  </a:outerShdw>
                </a:effectLst>
                <a:latin typeface="+mj-lt"/>
                <a:ea typeface="+mj-ea"/>
                <a:cs typeface="+mj-cs"/>
              </a:defRPr>
            </a:lvl1pPr>
          </a:lstStyle>
          <a:p>
            <a:r>
              <a:rPr lang="en-US" altLang="zh-CN" sz="5200" dirty="0"/>
              <a:t>Merry Christmas</a:t>
            </a:r>
            <a:endParaRPr lang="zh-CN" altLang="en-US" sz="5200" dirty="0"/>
          </a:p>
        </p:txBody>
      </p:sp>
      <p:sp>
        <p:nvSpPr>
          <p:cNvPr id="4" name="文本框 3">
            <a:extLst>
              <a:ext uri="{FF2B5EF4-FFF2-40B4-BE49-F238E27FC236}">
                <a16:creationId xmlns:a16="http://schemas.microsoft.com/office/drawing/2014/main" id="{7E3BF6F8-6537-4494-A756-F7520F3090DF}"/>
              </a:ext>
            </a:extLst>
          </p:cNvPr>
          <p:cNvSpPr txBox="1"/>
          <p:nvPr/>
        </p:nvSpPr>
        <p:spPr>
          <a:xfrm>
            <a:off x="577441" y="3619773"/>
            <a:ext cx="1958700" cy="481868"/>
          </a:xfrm>
          <a:prstGeom prst="rect">
            <a:avLst/>
          </a:prstGeom>
        </p:spPr>
        <p:txBody>
          <a:bodyPr/>
          <a:lstStyle>
            <a:lvl1pPr>
              <a:lnSpc>
                <a:spcPct val="90000"/>
              </a:lnSpc>
              <a:spcBef>
                <a:spcPct val="0"/>
              </a:spcBef>
              <a:buNone/>
              <a:defRPr sz="7200">
                <a:gradFill flip="none" rotWithShape="1">
                  <a:gsLst>
                    <a:gs pos="12000">
                      <a:schemeClr val="accent4">
                        <a:lumMod val="60000"/>
                        <a:lumOff val="40000"/>
                        <a:alpha val="21000"/>
                      </a:schemeClr>
                    </a:gs>
                    <a:gs pos="100000">
                      <a:schemeClr val="accent4">
                        <a:lumMod val="20000"/>
                        <a:lumOff val="80000"/>
                      </a:schemeClr>
                    </a:gs>
                  </a:gsLst>
                  <a:lin ang="13500000" scaled="1"/>
                  <a:tileRect/>
                </a:gradFill>
                <a:effectLst>
                  <a:outerShdw blurRad="101600" dist="292100" dir="2700000" algn="tl" rotWithShape="0">
                    <a:prstClr val="black">
                      <a:alpha val="23000"/>
                    </a:prstClr>
                  </a:outerShdw>
                </a:effectLst>
                <a:latin typeface="+mj-lt"/>
                <a:ea typeface="+mj-ea"/>
                <a:cs typeface="+mj-cs"/>
              </a:defRPr>
            </a:lvl1pPr>
          </a:lstStyle>
          <a:p>
            <a:r>
              <a:rPr lang="zh-CN" altLang="en-US" sz="1400" spc="100" dirty="0">
                <a:solidFill>
                  <a:schemeClr val="accent6"/>
                </a:solidFill>
                <a:latin typeface="+mn-ea"/>
                <a:ea typeface="+mn-ea"/>
              </a:rPr>
              <a:t>汇报人：</a:t>
            </a:r>
            <a:r>
              <a:rPr lang="en-US" altLang="zh-CN" sz="1400" spc="100" dirty="0" err="1">
                <a:solidFill>
                  <a:schemeClr val="accent6"/>
                </a:solidFill>
                <a:latin typeface="+mn-ea"/>
                <a:ea typeface="+mn-ea"/>
              </a:rPr>
              <a:t>OfficePLUS</a:t>
            </a:r>
            <a:endParaRPr lang="zh-CN" altLang="en-US" sz="1400" spc="100" dirty="0">
              <a:solidFill>
                <a:schemeClr val="accent6"/>
              </a:solidFill>
              <a:latin typeface="+mn-ea"/>
              <a:ea typeface="+mn-ea"/>
            </a:endParaRPr>
          </a:p>
        </p:txBody>
      </p:sp>
      <p:sp>
        <p:nvSpPr>
          <p:cNvPr id="13" name="文本框 12">
            <a:extLst>
              <a:ext uri="{FF2B5EF4-FFF2-40B4-BE49-F238E27FC236}">
                <a16:creationId xmlns:a16="http://schemas.microsoft.com/office/drawing/2014/main" id="{A0CC71ED-9AF6-49E0-B264-C26D3E5C814B}"/>
              </a:ext>
            </a:extLst>
          </p:cNvPr>
          <p:cNvSpPr txBox="1"/>
          <p:nvPr/>
        </p:nvSpPr>
        <p:spPr>
          <a:xfrm>
            <a:off x="2536141" y="3623083"/>
            <a:ext cx="3422763" cy="481868"/>
          </a:xfrm>
          <a:prstGeom prst="rect">
            <a:avLst/>
          </a:prstGeom>
        </p:spPr>
        <p:txBody>
          <a:bodyPr/>
          <a:lstStyle>
            <a:defPPr>
              <a:defRPr lang="zh-CN"/>
            </a:defPPr>
            <a:lvl1pPr>
              <a:lnSpc>
                <a:spcPct val="90000"/>
              </a:lnSpc>
              <a:spcBef>
                <a:spcPct val="0"/>
              </a:spcBef>
              <a:buNone/>
              <a:defRPr sz="1050" spc="100">
                <a:solidFill>
                  <a:schemeClr val="accent6"/>
                </a:solidFill>
                <a:effectLst>
                  <a:outerShdw blurRad="101600" dist="292100" dir="2700000" algn="tl" rotWithShape="0">
                    <a:prstClr val="black">
                      <a:alpha val="23000"/>
                    </a:prstClr>
                  </a:outerShdw>
                </a:effectLst>
                <a:latin typeface="+mn-ea"/>
                <a:cs typeface="+mj-cs"/>
              </a:defRPr>
            </a:lvl1pPr>
          </a:lstStyle>
          <a:p>
            <a:r>
              <a:rPr lang="zh-CN" altLang="en-US" sz="1400" dirty="0"/>
              <a:t>汇报时间：</a:t>
            </a:r>
            <a:r>
              <a:rPr lang="en-US" altLang="zh-CN" sz="1400" dirty="0"/>
              <a:t>20XX </a:t>
            </a:r>
            <a:r>
              <a:rPr lang="zh-CN" altLang="en-US" sz="1400" dirty="0"/>
              <a:t>年 </a:t>
            </a:r>
            <a:r>
              <a:rPr lang="en-US" altLang="zh-CN" sz="1400" dirty="0"/>
              <a:t>XX </a:t>
            </a:r>
            <a:r>
              <a:rPr lang="zh-CN" altLang="en-US" sz="1400" dirty="0"/>
              <a:t>月 </a:t>
            </a:r>
            <a:r>
              <a:rPr lang="en-US" altLang="zh-CN" sz="1400" dirty="0"/>
              <a:t>XX </a:t>
            </a:r>
            <a:r>
              <a:rPr lang="zh-CN" altLang="en-US" sz="1400" dirty="0"/>
              <a:t>日</a:t>
            </a:r>
          </a:p>
        </p:txBody>
      </p:sp>
      <p:cxnSp>
        <p:nvCxnSpPr>
          <p:cNvPr id="18" name="直接连接符 17">
            <a:extLst>
              <a:ext uri="{FF2B5EF4-FFF2-40B4-BE49-F238E27FC236}">
                <a16:creationId xmlns:a16="http://schemas.microsoft.com/office/drawing/2014/main" id="{174A545D-E655-49A1-B24C-99FA158F93B5}"/>
              </a:ext>
            </a:extLst>
          </p:cNvPr>
          <p:cNvCxnSpPr>
            <a:cxnSpLocks/>
          </p:cNvCxnSpPr>
          <p:nvPr/>
        </p:nvCxnSpPr>
        <p:spPr>
          <a:xfrm>
            <a:off x="261608" y="2756359"/>
            <a:ext cx="5622457" cy="0"/>
          </a:xfrm>
          <a:prstGeom prst="line">
            <a:avLst/>
          </a:prstGeom>
          <a:ln w="12700">
            <a:gradFill flip="none" rotWithShape="1">
              <a:gsLst>
                <a:gs pos="0">
                  <a:schemeClr val="accent1"/>
                </a:gs>
                <a:gs pos="100000">
                  <a:schemeClr val="accent6">
                    <a:alpha val="0"/>
                  </a:schemeClr>
                </a:gs>
              </a:gsLst>
              <a:path path="circle">
                <a:fillToRect l="50000" t="50000" r="50000" b="50000"/>
              </a:path>
              <a:tileRect/>
            </a:gradFill>
          </a:ln>
          <a:effectLst>
            <a:outerShdw blurRad="38100" dist="88900" dir="2700000" algn="tl" rotWithShape="0">
              <a:prstClr val="black">
                <a:alpha val="38000"/>
              </a:prstClr>
            </a:outerShdw>
          </a:effectLst>
        </p:spPr>
        <p:style>
          <a:lnRef idx="1">
            <a:schemeClr val="accent1"/>
          </a:lnRef>
          <a:fillRef idx="0">
            <a:schemeClr val="accent1"/>
          </a:fillRef>
          <a:effectRef idx="0">
            <a:schemeClr val="accent1"/>
          </a:effectRef>
          <a:fontRef idx="minor">
            <a:schemeClr val="tx1"/>
          </a:fontRef>
        </p:style>
      </p:cxnSp>
      <p:sp>
        <p:nvSpPr>
          <p:cNvPr id="6" name="标题 5">
            <a:extLst>
              <a:ext uri="{FF2B5EF4-FFF2-40B4-BE49-F238E27FC236}">
                <a16:creationId xmlns:a16="http://schemas.microsoft.com/office/drawing/2014/main" id="{7BA4E7DA-B2CD-48D7-9DE1-B282BC07007A}"/>
              </a:ext>
            </a:extLst>
          </p:cNvPr>
          <p:cNvSpPr>
            <a:spLocks noGrp="1"/>
          </p:cNvSpPr>
          <p:nvPr>
            <p:ph type="title"/>
          </p:nvPr>
        </p:nvSpPr>
        <p:spPr>
          <a:xfrm>
            <a:off x="553166" y="2908423"/>
            <a:ext cx="5542834" cy="644402"/>
          </a:xfrm>
        </p:spPr>
        <p:txBody>
          <a:bodyPr/>
          <a:lstStyle/>
          <a:p>
            <a:r>
              <a:rPr lang="zh-CN" altLang="en-US" dirty="0"/>
              <a:t>企业圣诞活动策划案</a:t>
            </a:r>
          </a:p>
        </p:txBody>
      </p:sp>
      <p:pic>
        <p:nvPicPr>
          <p:cNvPr id="1030" name="Picture 6" descr="Christmas Santa Claus red hat PNG image">
            <a:extLst>
              <a:ext uri="{FF2B5EF4-FFF2-40B4-BE49-F238E27FC236}">
                <a16:creationId xmlns:a16="http://schemas.microsoft.com/office/drawing/2014/main" id="{AEB42772-F6ED-454C-B775-2B049D7315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03080">
            <a:off x="793768" y="2874676"/>
            <a:ext cx="188277" cy="144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70976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53C8EA-52B5-48C1-8F10-20DE016F8651}"/>
              </a:ext>
            </a:extLst>
          </p:cNvPr>
          <p:cNvSpPr>
            <a:spLocks noGrp="1"/>
          </p:cNvSpPr>
          <p:nvPr>
            <p:ph type="title"/>
          </p:nvPr>
        </p:nvSpPr>
        <p:spPr>
          <a:xfrm>
            <a:off x="1380212" y="511303"/>
            <a:ext cx="1519508" cy="387798"/>
          </a:xfrm>
        </p:spPr>
        <p:txBody>
          <a:bodyPr/>
          <a:lstStyle/>
          <a:p>
            <a:r>
              <a:rPr lang="zh-CN" altLang="en-US" dirty="0"/>
              <a:t>活动目的</a:t>
            </a:r>
          </a:p>
        </p:txBody>
      </p:sp>
      <p:grpSp>
        <p:nvGrpSpPr>
          <p:cNvPr id="79" name="组合 78">
            <a:extLst>
              <a:ext uri="{FF2B5EF4-FFF2-40B4-BE49-F238E27FC236}">
                <a16:creationId xmlns:a16="http://schemas.microsoft.com/office/drawing/2014/main" id="{650E8D17-8E25-41F6-A680-2EB9278AA711}"/>
              </a:ext>
            </a:extLst>
          </p:cNvPr>
          <p:cNvGrpSpPr/>
          <p:nvPr/>
        </p:nvGrpSpPr>
        <p:grpSpPr>
          <a:xfrm>
            <a:off x="4388485" y="1972915"/>
            <a:ext cx="3262630" cy="3262630"/>
            <a:chOff x="4464685" y="2099915"/>
            <a:chExt cx="3262630" cy="3262630"/>
          </a:xfrm>
        </p:grpSpPr>
        <p:sp>
          <p:nvSpPr>
            <p:cNvPr id="23" name="椭圆 22">
              <a:extLst>
                <a:ext uri="{FF2B5EF4-FFF2-40B4-BE49-F238E27FC236}">
                  <a16:creationId xmlns:a16="http://schemas.microsoft.com/office/drawing/2014/main" id="{41BFC996-A288-40EF-8293-A4196D59608C}"/>
                </a:ext>
              </a:extLst>
            </p:cNvPr>
            <p:cNvSpPr/>
            <p:nvPr/>
          </p:nvSpPr>
          <p:spPr>
            <a:xfrm>
              <a:off x="4464685" y="2099915"/>
              <a:ext cx="3262630" cy="3262630"/>
            </a:xfrm>
            <a:prstGeom prst="ellipse">
              <a:avLst/>
            </a:prstGeom>
            <a:gradFill>
              <a:gsLst>
                <a:gs pos="2000">
                  <a:schemeClr val="accent5"/>
                </a:gs>
                <a:gs pos="100000">
                  <a:schemeClr val="accent6">
                    <a:alpha val="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8A356D4A-B836-4D93-99C5-237CDA0782CD}"/>
                </a:ext>
              </a:extLst>
            </p:cNvPr>
            <p:cNvSpPr/>
            <p:nvPr/>
          </p:nvSpPr>
          <p:spPr>
            <a:xfrm>
              <a:off x="4852988" y="2488218"/>
              <a:ext cx="2486025" cy="2486025"/>
            </a:xfrm>
            <a:prstGeom prst="ellipse">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48">
            <a:extLst>
              <a:ext uri="{FF2B5EF4-FFF2-40B4-BE49-F238E27FC236}">
                <a16:creationId xmlns:a16="http://schemas.microsoft.com/office/drawing/2014/main" id="{60A7E693-D504-48DF-92CD-3289F5AC7EE3}"/>
              </a:ext>
            </a:extLst>
          </p:cNvPr>
          <p:cNvSpPr/>
          <p:nvPr/>
        </p:nvSpPr>
        <p:spPr>
          <a:xfrm>
            <a:off x="5163344" y="3582799"/>
            <a:ext cx="1712913" cy="461962"/>
          </a:xfrm>
          <a:prstGeom prst="rect">
            <a:avLst/>
          </a:prstGeom>
        </p:spPr>
        <p:txBody>
          <a:bodyPr/>
          <a:lstStyle/>
          <a:p>
            <a:pPr algn="ctr">
              <a:lnSpc>
                <a:spcPct val="90000"/>
              </a:lnSpc>
              <a:spcBef>
                <a:spcPct val="0"/>
              </a:spcBef>
            </a:pPr>
            <a:r>
              <a:rPr lang="en-US" altLang="zh-CN" sz="28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mn-lt"/>
              </a:rPr>
              <a:t>XXX</a:t>
            </a:r>
            <a:r>
              <a:rPr lang="zh-CN" altLang="en-US" sz="28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mn-lt"/>
              </a:rPr>
              <a:t>公司</a:t>
            </a:r>
          </a:p>
        </p:txBody>
      </p:sp>
      <p:sp>
        <p:nvSpPr>
          <p:cNvPr id="78" name="矩形 48">
            <a:extLst>
              <a:ext uri="{FF2B5EF4-FFF2-40B4-BE49-F238E27FC236}">
                <a16:creationId xmlns:a16="http://schemas.microsoft.com/office/drawing/2014/main" id="{F1DD21A0-DD2E-43D8-A60F-3AEC64673239}"/>
              </a:ext>
            </a:extLst>
          </p:cNvPr>
          <p:cNvSpPr/>
          <p:nvPr/>
        </p:nvSpPr>
        <p:spPr>
          <a:xfrm>
            <a:off x="5163343" y="3163699"/>
            <a:ext cx="1712913" cy="461962"/>
          </a:xfrm>
          <a:prstGeom prst="rect">
            <a:avLst/>
          </a:prstGeom>
        </p:spPr>
        <p:txBody>
          <a:bodyPr/>
          <a:lstStyle/>
          <a:p>
            <a:pPr algn="ctr">
              <a:lnSpc>
                <a:spcPct val="90000"/>
              </a:lnSpc>
              <a:spcBef>
                <a:spcPct val="0"/>
              </a:spcBef>
            </a:pPr>
            <a:r>
              <a:rPr lang="en-US" altLang="zh-CN" sz="28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mn-lt"/>
              </a:rPr>
              <a:t>LOGO</a:t>
            </a:r>
            <a:endParaRPr lang="zh-CN" altLang="en-US" sz="28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mn-lt"/>
            </a:endParaRPr>
          </a:p>
        </p:txBody>
      </p:sp>
      <p:sp>
        <p:nvSpPr>
          <p:cNvPr id="8" name="矩形 74">
            <a:extLst>
              <a:ext uri="{FF2B5EF4-FFF2-40B4-BE49-F238E27FC236}">
                <a16:creationId xmlns:a16="http://schemas.microsoft.com/office/drawing/2014/main" id="{62B0EFCE-6B54-4485-B9D0-6CD8BF2AD848}"/>
              </a:ext>
            </a:extLst>
          </p:cNvPr>
          <p:cNvSpPr/>
          <p:nvPr/>
        </p:nvSpPr>
        <p:spPr>
          <a:xfrm>
            <a:off x="8097145" y="1618266"/>
            <a:ext cx="3485255" cy="528788"/>
          </a:xfrm>
          <a:prstGeom prst="rect">
            <a:avLst/>
          </a:prstGeom>
          <a:noFill/>
          <a:ln w="9525">
            <a:noFill/>
          </a:ln>
        </p:spPr>
        <p:txBody>
          <a:bodyPr lIns="90000" tIns="46800" rIns="90000" bIns="46800"/>
          <a:lstStyle/>
          <a:p>
            <a:pPr>
              <a:lnSpc>
                <a:spcPct val="130000"/>
              </a:lnSpc>
            </a:pPr>
            <a:r>
              <a:rPr lang="zh-CN" altLang="en-US" sz="1600" dirty="0">
                <a:solidFill>
                  <a:schemeClr val="accent6"/>
                </a:solidFill>
                <a:latin typeface="+mn-ea"/>
                <a:cs typeface="+mn-ea"/>
                <a:sym typeface="+mn-lt"/>
              </a:rPr>
              <a:t>清晰传播品牌整体形象，为后续分项推广打好品牌基础、为后续的重点品牌运营打好基础</a:t>
            </a:r>
          </a:p>
        </p:txBody>
      </p:sp>
      <p:sp>
        <p:nvSpPr>
          <p:cNvPr id="28" name="文本框 27">
            <a:extLst>
              <a:ext uri="{FF2B5EF4-FFF2-40B4-BE49-F238E27FC236}">
                <a16:creationId xmlns:a16="http://schemas.microsoft.com/office/drawing/2014/main" id="{1BA21EC0-35CB-41B9-8973-D69380483CAF}"/>
              </a:ext>
            </a:extLst>
          </p:cNvPr>
          <p:cNvSpPr txBox="1"/>
          <p:nvPr/>
        </p:nvSpPr>
        <p:spPr>
          <a:xfrm>
            <a:off x="8082516" y="1322658"/>
            <a:ext cx="1810783" cy="345031"/>
          </a:xfrm>
          <a:prstGeom prst="rect">
            <a:avLst/>
          </a:prstGeom>
        </p:spPr>
        <p:txBody>
          <a:bodyPr/>
          <a:lstStyle>
            <a:defPPr>
              <a:defRPr lang="zh-CN"/>
            </a:defPPr>
            <a:lvl1pPr>
              <a:lnSpc>
                <a:spcPct val="90000"/>
              </a:lnSpc>
              <a:spcBef>
                <a:spcPct val="0"/>
              </a:spcBef>
              <a:defRPr>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lt"/>
                <a:ea typeface="+mj-ea"/>
                <a:cs typeface="+mj-cs"/>
              </a:defRPr>
            </a:lvl1pPr>
          </a:lstStyle>
          <a:p>
            <a:r>
              <a:rPr lang="zh-CN" altLang="en-US" sz="2000" dirty="0">
                <a:latin typeface="Arial" panose="020B0604020202020204" pitchFamily="34" charset="0"/>
              </a:rPr>
              <a:t>打好品牌基础</a:t>
            </a:r>
          </a:p>
        </p:txBody>
      </p:sp>
      <p:sp>
        <p:nvSpPr>
          <p:cNvPr id="10" name="矩形 76">
            <a:extLst>
              <a:ext uri="{FF2B5EF4-FFF2-40B4-BE49-F238E27FC236}">
                <a16:creationId xmlns:a16="http://schemas.microsoft.com/office/drawing/2014/main" id="{25EA30CF-B334-4C4F-94C2-550044222078}"/>
              </a:ext>
            </a:extLst>
          </p:cNvPr>
          <p:cNvSpPr/>
          <p:nvPr/>
        </p:nvSpPr>
        <p:spPr>
          <a:xfrm>
            <a:off x="457200" y="1607255"/>
            <a:ext cx="3499556" cy="747395"/>
          </a:xfrm>
          <a:prstGeom prst="rect">
            <a:avLst/>
          </a:prstGeom>
          <a:noFill/>
          <a:ln w="9525">
            <a:noFill/>
          </a:ln>
        </p:spPr>
        <p:txBody>
          <a:bodyPr lIns="90000" tIns="46800" rIns="90000" bIns="46800"/>
          <a:lstStyle/>
          <a:p>
            <a:pPr algn="r" eaLnBrk="1" hangingPunct="1">
              <a:lnSpc>
                <a:spcPct val="130000"/>
              </a:lnSpc>
            </a:pPr>
            <a:r>
              <a:rPr lang="zh-CN" altLang="en-US" sz="1600" dirty="0">
                <a:solidFill>
                  <a:schemeClr val="accent6"/>
                </a:solidFill>
                <a:latin typeface="+mn-ea"/>
                <a:cs typeface="+mn-ea"/>
                <a:sym typeface="+mn-lt"/>
              </a:rPr>
              <a:t>建立品牌认知，通过曝光度极高的公益活动，不断拉近品牌和消费者之间的距离，提升品牌形象和品牌高度。</a:t>
            </a:r>
          </a:p>
          <a:p>
            <a:pPr algn="r" eaLnBrk="1" hangingPunct="1"/>
            <a:endParaRPr lang="zh-CN" altLang="en-US" sz="1400" dirty="0">
              <a:solidFill>
                <a:schemeClr val="accent6"/>
              </a:solidFill>
              <a:latin typeface="+mj-ea"/>
              <a:ea typeface="+mj-ea"/>
              <a:cs typeface="+mn-ea"/>
              <a:sym typeface="+mn-lt"/>
            </a:endParaRPr>
          </a:p>
        </p:txBody>
      </p:sp>
      <p:sp>
        <p:nvSpPr>
          <p:cNvPr id="27" name="文本框 26">
            <a:extLst>
              <a:ext uri="{FF2B5EF4-FFF2-40B4-BE49-F238E27FC236}">
                <a16:creationId xmlns:a16="http://schemas.microsoft.com/office/drawing/2014/main" id="{AAFB1F2F-D675-45C0-B8C8-0926E200461E}"/>
              </a:ext>
            </a:extLst>
          </p:cNvPr>
          <p:cNvSpPr txBox="1"/>
          <p:nvPr/>
        </p:nvSpPr>
        <p:spPr>
          <a:xfrm>
            <a:off x="2475349" y="1300984"/>
            <a:ext cx="1519507" cy="317282"/>
          </a:xfrm>
          <a:prstGeom prst="rect">
            <a:avLst/>
          </a:prstGeom>
        </p:spPr>
        <p:txBody>
          <a:bodyPr/>
          <a:lstStyle>
            <a:defPPr>
              <a:defRPr lang="zh-CN"/>
            </a:defPPr>
            <a:lvl1pPr>
              <a:lnSpc>
                <a:spcPct val="90000"/>
              </a:lnSpc>
              <a:spcBef>
                <a:spcPct val="0"/>
              </a:spcBef>
              <a:defRPr sz="320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lt"/>
                <a:ea typeface="+mj-ea"/>
                <a:cs typeface="+mj-cs"/>
              </a:defRPr>
            </a:lvl1pPr>
          </a:lstStyle>
          <a:p>
            <a:r>
              <a:rPr lang="zh-CN" altLang="en-US" sz="2000" dirty="0">
                <a:latin typeface="Arial" panose="020B0604020202020204" pitchFamily="34" charset="0"/>
              </a:rPr>
              <a:t>提高知名度</a:t>
            </a:r>
          </a:p>
        </p:txBody>
      </p:sp>
      <p:sp>
        <p:nvSpPr>
          <p:cNvPr id="9" name="矩形 75">
            <a:extLst>
              <a:ext uri="{FF2B5EF4-FFF2-40B4-BE49-F238E27FC236}">
                <a16:creationId xmlns:a16="http://schemas.microsoft.com/office/drawing/2014/main" id="{24CEB079-126A-4003-881B-2604114E3E7D}"/>
              </a:ext>
            </a:extLst>
          </p:cNvPr>
          <p:cNvSpPr/>
          <p:nvPr/>
        </p:nvSpPr>
        <p:spPr>
          <a:xfrm>
            <a:off x="8110104" y="5373442"/>
            <a:ext cx="3472296" cy="748030"/>
          </a:xfrm>
          <a:prstGeom prst="rect">
            <a:avLst/>
          </a:prstGeom>
          <a:noFill/>
          <a:ln w="9525">
            <a:noFill/>
          </a:ln>
        </p:spPr>
        <p:txBody>
          <a:bodyPr lIns="90000" tIns="46800" rIns="90000" bIns="46800"/>
          <a:lstStyle/>
          <a:p>
            <a:pPr>
              <a:lnSpc>
                <a:spcPct val="130000"/>
              </a:lnSpc>
            </a:pPr>
            <a:r>
              <a:rPr lang="zh-CN" altLang="en-US" sz="1600" dirty="0">
                <a:solidFill>
                  <a:schemeClr val="accent6"/>
                </a:solidFill>
                <a:latin typeface="+mn-ea"/>
                <a:cs typeface="+mn-ea"/>
                <a:sym typeface="+mn-lt"/>
              </a:rPr>
              <a:t>利用企业的市场责任感带出品牌、特别在活动其中在媒体的持续传播中获得更好的市场形象</a:t>
            </a:r>
          </a:p>
          <a:p>
            <a:pPr>
              <a:lnSpc>
                <a:spcPct val="130000"/>
              </a:lnSpc>
            </a:pPr>
            <a:endParaRPr lang="zh-CN" altLang="en-US" sz="1600" dirty="0">
              <a:solidFill>
                <a:schemeClr val="accent6"/>
              </a:solidFill>
              <a:latin typeface="+mn-ea"/>
              <a:cs typeface="+mn-ea"/>
              <a:sym typeface="+mn-lt"/>
            </a:endParaRPr>
          </a:p>
        </p:txBody>
      </p:sp>
      <p:sp>
        <p:nvSpPr>
          <p:cNvPr id="29" name="文本框 28">
            <a:extLst>
              <a:ext uri="{FF2B5EF4-FFF2-40B4-BE49-F238E27FC236}">
                <a16:creationId xmlns:a16="http://schemas.microsoft.com/office/drawing/2014/main" id="{5EBA0779-641B-45FF-B349-0425E3CFBABB}"/>
              </a:ext>
            </a:extLst>
          </p:cNvPr>
          <p:cNvSpPr txBox="1"/>
          <p:nvPr/>
        </p:nvSpPr>
        <p:spPr>
          <a:xfrm>
            <a:off x="8101893" y="5092711"/>
            <a:ext cx="1791405" cy="369332"/>
          </a:xfrm>
          <a:prstGeom prst="rect">
            <a:avLst/>
          </a:prstGeom>
        </p:spPr>
        <p:txBody>
          <a:bodyPr/>
          <a:lstStyle>
            <a:defPPr>
              <a:defRPr lang="zh-CN"/>
            </a:defPPr>
            <a:lvl1pPr>
              <a:lnSpc>
                <a:spcPct val="90000"/>
              </a:lnSpc>
              <a:spcBef>
                <a:spcPct val="0"/>
              </a:spcBef>
              <a:defRPr sz="200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Arial" panose="020B0604020202020204" pitchFamily="34" charset="0"/>
                <a:ea typeface="+mj-ea"/>
                <a:cs typeface="+mj-cs"/>
              </a:defRPr>
            </a:lvl1pPr>
          </a:lstStyle>
          <a:p>
            <a:r>
              <a:rPr lang="zh-CN" altLang="en-US" dirty="0"/>
              <a:t>传播市场形象</a:t>
            </a:r>
          </a:p>
        </p:txBody>
      </p:sp>
      <p:sp>
        <p:nvSpPr>
          <p:cNvPr id="11" name="矩形 77">
            <a:extLst>
              <a:ext uri="{FF2B5EF4-FFF2-40B4-BE49-F238E27FC236}">
                <a16:creationId xmlns:a16="http://schemas.microsoft.com/office/drawing/2014/main" id="{BE272112-2956-4707-8F59-492113B5F494}"/>
              </a:ext>
            </a:extLst>
          </p:cNvPr>
          <p:cNvSpPr/>
          <p:nvPr/>
        </p:nvSpPr>
        <p:spPr>
          <a:xfrm>
            <a:off x="457200" y="5355395"/>
            <a:ext cx="3483939" cy="747395"/>
          </a:xfrm>
          <a:prstGeom prst="rect">
            <a:avLst/>
          </a:prstGeom>
          <a:noFill/>
          <a:ln w="9525">
            <a:noFill/>
          </a:ln>
        </p:spPr>
        <p:txBody>
          <a:bodyPr lIns="90000" tIns="46800" rIns="90000" bIns="46800"/>
          <a:lstStyle/>
          <a:p>
            <a:pPr algn="r" hangingPunct="0">
              <a:lnSpc>
                <a:spcPct val="130000"/>
              </a:lnSpc>
            </a:pPr>
            <a:r>
              <a:rPr lang="zh-CN" altLang="en-US" sz="1600" dirty="0">
                <a:solidFill>
                  <a:schemeClr val="accent6"/>
                </a:solidFill>
                <a:latin typeface="+mn-ea"/>
                <a:cs typeface="+mn-ea"/>
                <a:sym typeface="+mn-lt"/>
              </a:rPr>
              <a:t>利用本次公益活动作为话题、为本品牌打下良好的社会美誉度、知名度，增强消费者的品牌忠诚度。</a:t>
            </a:r>
          </a:p>
        </p:txBody>
      </p:sp>
      <p:sp>
        <p:nvSpPr>
          <p:cNvPr id="30" name="文本框 29">
            <a:extLst>
              <a:ext uri="{FF2B5EF4-FFF2-40B4-BE49-F238E27FC236}">
                <a16:creationId xmlns:a16="http://schemas.microsoft.com/office/drawing/2014/main" id="{4F2FDE4E-B655-4584-A1AC-5ED3F024D6D3}"/>
              </a:ext>
            </a:extLst>
          </p:cNvPr>
          <p:cNvSpPr txBox="1"/>
          <p:nvPr/>
        </p:nvSpPr>
        <p:spPr>
          <a:xfrm>
            <a:off x="2475350" y="5092711"/>
            <a:ext cx="1503890" cy="369332"/>
          </a:xfrm>
          <a:prstGeom prst="rect">
            <a:avLst/>
          </a:prstGeom>
        </p:spPr>
        <p:txBody>
          <a:bodyPr/>
          <a:lstStyle>
            <a:defPPr>
              <a:defRPr lang="zh-CN"/>
            </a:defPPr>
            <a:lvl1pPr>
              <a:lnSpc>
                <a:spcPct val="90000"/>
              </a:lnSpc>
              <a:spcBef>
                <a:spcPct val="0"/>
              </a:spcBef>
              <a:defRPr>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lt"/>
                <a:ea typeface="+mj-ea"/>
                <a:cs typeface="+mj-cs"/>
              </a:defRPr>
            </a:lvl1pPr>
          </a:lstStyle>
          <a:p>
            <a:r>
              <a:rPr lang="zh-CN" altLang="en-US" sz="2000" dirty="0">
                <a:latin typeface="Arial" panose="020B0604020202020204" pitchFamily="34" charset="0"/>
              </a:rPr>
              <a:t>增强忠诚度</a:t>
            </a:r>
          </a:p>
        </p:txBody>
      </p:sp>
      <p:grpSp>
        <p:nvGrpSpPr>
          <p:cNvPr id="62" name="组合 61">
            <a:extLst>
              <a:ext uri="{FF2B5EF4-FFF2-40B4-BE49-F238E27FC236}">
                <a16:creationId xmlns:a16="http://schemas.microsoft.com/office/drawing/2014/main" id="{DA12DC56-0706-4105-98B5-F092A2C3F8B1}"/>
              </a:ext>
            </a:extLst>
          </p:cNvPr>
          <p:cNvGrpSpPr/>
          <p:nvPr/>
        </p:nvGrpSpPr>
        <p:grpSpPr>
          <a:xfrm>
            <a:off x="3941139" y="1725612"/>
            <a:ext cx="1342421" cy="421442"/>
            <a:chOff x="4017339" y="1852612"/>
            <a:chExt cx="1342421" cy="421442"/>
          </a:xfrm>
        </p:grpSpPr>
        <p:cxnSp>
          <p:nvCxnSpPr>
            <p:cNvPr id="57" name="直接连接符 56">
              <a:extLst>
                <a:ext uri="{FF2B5EF4-FFF2-40B4-BE49-F238E27FC236}">
                  <a16:creationId xmlns:a16="http://schemas.microsoft.com/office/drawing/2014/main" id="{C2A74FA5-A38F-4C26-A1CD-6E63D4D6B18E}"/>
                </a:ext>
              </a:extLst>
            </p:cNvPr>
            <p:cNvCxnSpPr>
              <a:cxnSpLocks/>
            </p:cNvCxnSpPr>
            <p:nvPr/>
          </p:nvCxnSpPr>
          <p:spPr>
            <a:xfrm>
              <a:off x="4017339" y="1852612"/>
              <a:ext cx="973761" cy="0"/>
            </a:xfrm>
            <a:prstGeom prst="line">
              <a:avLst/>
            </a:prstGeom>
            <a:ln>
              <a:prstDash val="dash"/>
              <a:headEnd type="oval" w="sm" len="sm"/>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D94F71BE-5029-4C72-8876-CECC9288E65F}"/>
                </a:ext>
              </a:extLst>
            </p:cNvPr>
            <p:cNvCxnSpPr>
              <a:cxnSpLocks/>
            </p:cNvCxnSpPr>
            <p:nvPr/>
          </p:nvCxnSpPr>
          <p:spPr>
            <a:xfrm>
              <a:off x="4991100" y="1852612"/>
              <a:ext cx="368660" cy="42144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64" name="组合 63">
            <a:extLst>
              <a:ext uri="{FF2B5EF4-FFF2-40B4-BE49-F238E27FC236}">
                <a16:creationId xmlns:a16="http://schemas.microsoft.com/office/drawing/2014/main" id="{69331FE2-2A5A-441D-9372-74D50A6A89E9}"/>
              </a:ext>
            </a:extLst>
          </p:cNvPr>
          <p:cNvGrpSpPr/>
          <p:nvPr/>
        </p:nvGrpSpPr>
        <p:grpSpPr>
          <a:xfrm flipH="1">
            <a:off x="6756042" y="1725612"/>
            <a:ext cx="1342421" cy="421442"/>
            <a:chOff x="4017339" y="1852612"/>
            <a:chExt cx="1342421" cy="421442"/>
          </a:xfrm>
        </p:grpSpPr>
        <p:cxnSp>
          <p:nvCxnSpPr>
            <p:cNvPr id="65" name="直接连接符 64">
              <a:extLst>
                <a:ext uri="{FF2B5EF4-FFF2-40B4-BE49-F238E27FC236}">
                  <a16:creationId xmlns:a16="http://schemas.microsoft.com/office/drawing/2014/main" id="{300D915B-A9E0-4E68-85BB-E490F860BB86}"/>
                </a:ext>
              </a:extLst>
            </p:cNvPr>
            <p:cNvCxnSpPr>
              <a:cxnSpLocks/>
            </p:cNvCxnSpPr>
            <p:nvPr/>
          </p:nvCxnSpPr>
          <p:spPr>
            <a:xfrm>
              <a:off x="4017339" y="1852612"/>
              <a:ext cx="973761" cy="0"/>
            </a:xfrm>
            <a:prstGeom prst="line">
              <a:avLst/>
            </a:prstGeom>
            <a:ln>
              <a:prstDash val="dash"/>
              <a:headEnd type="oval" w="sm" len="sm"/>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339E9193-40DD-4BA0-BF9A-6A546C24F56F}"/>
                </a:ext>
              </a:extLst>
            </p:cNvPr>
            <p:cNvCxnSpPr>
              <a:cxnSpLocks/>
            </p:cNvCxnSpPr>
            <p:nvPr/>
          </p:nvCxnSpPr>
          <p:spPr>
            <a:xfrm>
              <a:off x="4991100" y="1852612"/>
              <a:ext cx="368660" cy="42144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70" name="组合 69">
            <a:extLst>
              <a:ext uri="{FF2B5EF4-FFF2-40B4-BE49-F238E27FC236}">
                <a16:creationId xmlns:a16="http://schemas.microsoft.com/office/drawing/2014/main" id="{CEF67AC2-7CDA-4BCE-BFD9-C1B8069E89CE}"/>
              </a:ext>
            </a:extLst>
          </p:cNvPr>
          <p:cNvGrpSpPr/>
          <p:nvPr/>
        </p:nvGrpSpPr>
        <p:grpSpPr>
          <a:xfrm flipV="1">
            <a:off x="3941139" y="5086769"/>
            <a:ext cx="1342421" cy="421442"/>
            <a:chOff x="4017339" y="1852612"/>
            <a:chExt cx="1342421" cy="421442"/>
          </a:xfrm>
        </p:grpSpPr>
        <p:cxnSp>
          <p:nvCxnSpPr>
            <p:cNvPr id="71" name="直接连接符 70">
              <a:extLst>
                <a:ext uri="{FF2B5EF4-FFF2-40B4-BE49-F238E27FC236}">
                  <a16:creationId xmlns:a16="http://schemas.microsoft.com/office/drawing/2014/main" id="{C20E653D-C158-475C-8705-684843410EBC}"/>
                </a:ext>
              </a:extLst>
            </p:cNvPr>
            <p:cNvCxnSpPr>
              <a:cxnSpLocks/>
            </p:cNvCxnSpPr>
            <p:nvPr/>
          </p:nvCxnSpPr>
          <p:spPr>
            <a:xfrm>
              <a:off x="4017339" y="1852612"/>
              <a:ext cx="973761" cy="0"/>
            </a:xfrm>
            <a:prstGeom prst="line">
              <a:avLst/>
            </a:prstGeom>
            <a:ln>
              <a:prstDash val="dash"/>
              <a:headEnd type="oval" w="sm" len="sm"/>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C3F7817B-47E1-4E75-BB31-E219662B439C}"/>
                </a:ext>
              </a:extLst>
            </p:cNvPr>
            <p:cNvCxnSpPr>
              <a:cxnSpLocks/>
            </p:cNvCxnSpPr>
            <p:nvPr/>
          </p:nvCxnSpPr>
          <p:spPr>
            <a:xfrm>
              <a:off x="4991100" y="1852612"/>
              <a:ext cx="368660" cy="42144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73" name="组合 72">
            <a:extLst>
              <a:ext uri="{FF2B5EF4-FFF2-40B4-BE49-F238E27FC236}">
                <a16:creationId xmlns:a16="http://schemas.microsoft.com/office/drawing/2014/main" id="{80D4CC4F-6281-4564-89B3-9711D658ACAA}"/>
              </a:ext>
            </a:extLst>
          </p:cNvPr>
          <p:cNvGrpSpPr/>
          <p:nvPr/>
        </p:nvGrpSpPr>
        <p:grpSpPr>
          <a:xfrm flipH="1" flipV="1">
            <a:off x="6764942" y="5061407"/>
            <a:ext cx="1342421" cy="421442"/>
            <a:chOff x="4017339" y="1852612"/>
            <a:chExt cx="1342421" cy="421442"/>
          </a:xfrm>
        </p:grpSpPr>
        <p:cxnSp>
          <p:nvCxnSpPr>
            <p:cNvPr id="74" name="直接连接符 73">
              <a:extLst>
                <a:ext uri="{FF2B5EF4-FFF2-40B4-BE49-F238E27FC236}">
                  <a16:creationId xmlns:a16="http://schemas.microsoft.com/office/drawing/2014/main" id="{98D83F8C-B4C0-4D27-977F-2ACEBC251381}"/>
                </a:ext>
              </a:extLst>
            </p:cNvPr>
            <p:cNvCxnSpPr>
              <a:cxnSpLocks/>
            </p:cNvCxnSpPr>
            <p:nvPr/>
          </p:nvCxnSpPr>
          <p:spPr>
            <a:xfrm>
              <a:off x="4017339" y="1852612"/>
              <a:ext cx="973761" cy="0"/>
            </a:xfrm>
            <a:prstGeom prst="line">
              <a:avLst/>
            </a:prstGeom>
            <a:ln>
              <a:prstDash val="dash"/>
              <a:headEnd type="oval" w="sm" len="sm"/>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3785433F-EA8C-4114-9FE5-2FF8D736EF8B}"/>
                </a:ext>
              </a:extLst>
            </p:cNvPr>
            <p:cNvCxnSpPr>
              <a:cxnSpLocks/>
            </p:cNvCxnSpPr>
            <p:nvPr/>
          </p:nvCxnSpPr>
          <p:spPr>
            <a:xfrm>
              <a:off x="4991100" y="1852612"/>
              <a:ext cx="368660" cy="42144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2508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DEDAE7D9-18F7-4881-BEC6-4EC44D51D5D3}"/>
              </a:ext>
            </a:extLst>
          </p:cNvPr>
          <p:cNvSpPr/>
          <p:nvPr/>
        </p:nvSpPr>
        <p:spPr>
          <a:xfrm>
            <a:off x="4275969" y="3476336"/>
            <a:ext cx="7242931" cy="420370"/>
          </a:xfrm>
          <a:prstGeom prst="roundRect">
            <a:avLst>
              <a:gd name="adj" fmla="val 2388"/>
            </a:avLst>
          </a:prstGeom>
          <a:blipFill dpi="0" rotWithShape="1">
            <a:blip r:embed="rId2">
              <a:extLst>
                <a:ext uri="{96DAC541-7B7A-43D3-8B79-37D633B846F1}">
                  <asvg:svgBlip xmlns:asvg="http://schemas.microsoft.com/office/drawing/2016/SVG/main" r:embed="rId3"/>
                </a:ext>
              </a:extLst>
            </a:blip>
            <a:srcRect/>
            <a:stretch>
              <a:fillRect l="-25446" r="-25446"/>
            </a:stretch>
          </a:blipFill>
          <a:ln w="63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17A668D9-756D-4267-96A7-3910B5946615}"/>
              </a:ext>
            </a:extLst>
          </p:cNvPr>
          <p:cNvSpPr>
            <a:spLocks noGrp="1"/>
          </p:cNvSpPr>
          <p:nvPr>
            <p:ph type="title"/>
          </p:nvPr>
        </p:nvSpPr>
        <p:spPr/>
        <p:txBody>
          <a:bodyPr/>
          <a:lstStyle/>
          <a:p>
            <a:r>
              <a:rPr lang="zh-CN" altLang="en-US" dirty="0"/>
              <a:t>活动影响</a:t>
            </a:r>
          </a:p>
        </p:txBody>
      </p:sp>
      <p:sp>
        <p:nvSpPr>
          <p:cNvPr id="18" name="矩形: 圆角 17">
            <a:extLst>
              <a:ext uri="{FF2B5EF4-FFF2-40B4-BE49-F238E27FC236}">
                <a16:creationId xmlns:a16="http://schemas.microsoft.com/office/drawing/2014/main" id="{C82687DB-6D11-4131-A771-9BCF2901A244}"/>
              </a:ext>
            </a:extLst>
          </p:cNvPr>
          <p:cNvSpPr/>
          <p:nvPr/>
        </p:nvSpPr>
        <p:spPr>
          <a:xfrm>
            <a:off x="4275969" y="2291196"/>
            <a:ext cx="7242931" cy="420370"/>
          </a:xfrm>
          <a:prstGeom prst="roundRect">
            <a:avLst>
              <a:gd name="adj" fmla="val 2388"/>
            </a:avLst>
          </a:prstGeom>
          <a:blipFill dpi="0" rotWithShape="1">
            <a:blip r:embed="rId2">
              <a:extLst>
                <a:ext uri="{96DAC541-7B7A-43D3-8B79-37D633B846F1}">
                  <asvg:svgBlip xmlns:asvg="http://schemas.microsoft.com/office/drawing/2016/SVG/main" r:embed="rId3"/>
                </a:ext>
              </a:extLst>
            </a:blip>
            <a:srcRect/>
            <a:stretch>
              <a:fillRect l="-25446" r="-25446"/>
            </a:stretch>
          </a:blipFill>
          <a:ln w="63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Rectangle 3">
            <a:extLst>
              <a:ext uri="{FF2B5EF4-FFF2-40B4-BE49-F238E27FC236}">
                <a16:creationId xmlns:a16="http://schemas.microsoft.com/office/drawing/2014/main" id="{A4F0D582-6C08-4147-801B-B786E20F2465}"/>
              </a:ext>
            </a:extLst>
          </p:cNvPr>
          <p:cNvSpPr txBox="1">
            <a:spLocks noChangeArrowheads="1"/>
          </p:cNvSpPr>
          <p:nvPr/>
        </p:nvSpPr>
        <p:spPr>
          <a:xfrm>
            <a:off x="4263269" y="2281756"/>
            <a:ext cx="7160935" cy="419795"/>
          </a:xfrm>
          <a:prstGeom prst="rect">
            <a:avLst/>
          </a:prstGeom>
        </p:spPr>
        <p:txBody>
          <a:bodyPr wrap="none">
            <a:spAutoFit/>
          </a:bodyPr>
          <a:lstStyle/>
          <a:p>
            <a:pPr marR="0" defTabSz="914400" eaLnBrk="0" hangingPunct="0">
              <a:lnSpc>
                <a:spcPct val="150000"/>
              </a:lnSpc>
              <a:spcBef>
                <a:spcPct val="20000"/>
              </a:spcBef>
              <a:buClrTx/>
              <a:buSzTx/>
              <a:defRPr/>
            </a:pPr>
            <a:r>
              <a:rPr kumimoji="0" lang="zh-CN" altLang="en-US" sz="1600" i="0" u="none" strike="noStrike" kern="0" cap="none" spc="0" normalizeH="0" baseline="0" noProof="0" dirty="0">
                <a:ln>
                  <a:noFill/>
                </a:ln>
                <a:solidFill>
                  <a:schemeClr val="accent5"/>
                </a:solidFill>
                <a:effectLst/>
                <a:uLnTx/>
                <a:uFillTx/>
                <a:latin typeface="+mn-ea"/>
                <a:cs typeface="+mn-cs"/>
              </a:rPr>
              <a:t>通过独家的活动呈现手段、华丽的古堡再现形式，引爆媒体传播，形成话题。</a:t>
            </a:r>
            <a:endParaRPr kumimoji="0" lang="zh-CN" altLang="en-US" sz="1600" i="0" kern="0" cap="none" spc="0" normalizeH="0" baseline="0" noProof="0" dirty="0">
              <a:solidFill>
                <a:schemeClr val="accent5"/>
              </a:solidFill>
              <a:latin typeface="+mn-ea"/>
              <a:cs typeface="+mn-cs"/>
            </a:endParaRPr>
          </a:p>
        </p:txBody>
      </p:sp>
      <p:grpSp>
        <p:nvGrpSpPr>
          <p:cNvPr id="41" name="组合 40">
            <a:extLst>
              <a:ext uri="{FF2B5EF4-FFF2-40B4-BE49-F238E27FC236}">
                <a16:creationId xmlns:a16="http://schemas.microsoft.com/office/drawing/2014/main" id="{89799AC7-7DF3-419E-9E49-C5E872D89F4D}"/>
              </a:ext>
            </a:extLst>
          </p:cNvPr>
          <p:cNvGrpSpPr/>
          <p:nvPr/>
        </p:nvGrpSpPr>
        <p:grpSpPr>
          <a:xfrm>
            <a:off x="671535" y="2291196"/>
            <a:ext cx="1334293" cy="420370"/>
            <a:chOff x="907613" y="2004983"/>
            <a:chExt cx="1334293" cy="420370"/>
          </a:xfrm>
        </p:grpSpPr>
        <p:sp>
          <p:nvSpPr>
            <p:cNvPr id="39" name="矩形: 圆角 38">
              <a:extLst>
                <a:ext uri="{FF2B5EF4-FFF2-40B4-BE49-F238E27FC236}">
                  <a16:creationId xmlns:a16="http://schemas.microsoft.com/office/drawing/2014/main" id="{D38FEDED-5891-4ACB-98DB-2D3DC282F899}"/>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Text Box 51">
              <a:extLst>
                <a:ext uri="{FF2B5EF4-FFF2-40B4-BE49-F238E27FC236}">
                  <a16:creationId xmlns:a16="http://schemas.microsoft.com/office/drawing/2014/main" id="{644B9188-E4D8-489F-AB17-6DAAA0E02818}"/>
                </a:ext>
              </a:extLst>
            </p:cNvPr>
            <p:cNvSpPr txBox="1"/>
            <p:nvPr/>
          </p:nvSpPr>
          <p:spPr>
            <a:xfrm>
              <a:off x="1017725" y="2063721"/>
              <a:ext cx="1114069"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800" dirty="0"/>
                <a:t>扩大影响</a:t>
              </a:r>
            </a:p>
          </p:txBody>
        </p:sp>
      </p:grpSp>
      <p:sp>
        <p:nvSpPr>
          <p:cNvPr id="49" name="箭头: 右 48">
            <a:extLst>
              <a:ext uri="{FF2B5EF4-FFF2-40B4-BE49-F238E27FC236}">
                <a16:creationId xmlns:a16="http://schemas.microsoft.com/office/drawing/2014/main" id="{4F166082-81FC-4AF1-B9FC-EBC38E38378A}"/>
              </a:ext>
            </a:extLst>
          </p:cNvPr>
          <p:cNvSpPr/>
          <p:nvPr/>
        </p:nvSpPr>
        <p:spPr>
          <a:xfrm>
            <a:off x="2882450" y="2307482"/>
            <a:ext cx="504196" cy="387798"/>
          </a:xfrm>
          <a:prstGeom prst="rightArrow">
            <a:avLst/>
          </a:prstGeom>
          <a:gradFill flip="none" rotWithShape="1">
            <a:gsLst>
              <a:gs pos="0">
                <a:schemeClr val="accent2"/>
              </a:gs>
              <a:gs pos="100000">
                <a:schemeClr val="tx2"/>
              </a:gs>
            </a:gsLst>
            <a:lin ang="0" scaled="1"/>
            <a:tileRect/>
          </a:gradFill>
          <a:ln w="6350">
            <a:gradFill>
              <a:gsLst>
                <a:gs pos="0">
                  <a:schemeClr val="accent3">
                    <a:alpha val="0"/>
                  </a:schemeClr>
                </a:gs>
                <a:gs pos="100000">
                  <a:schemeClr val="accent4"/>
                </a:gs>
              </a:gsLst>
              <a:lin ang="5400000" scaled="1"/>
            </a:gradFill>
          </a:ln>
          <a:effectLst>
            <a:outerShdw blurRad="127000" dist="1016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a:extLst>
              <a:ext uri="{FF2B5EF4-FFF2-40B4-BE49-F238E27FC236}">
                <a16:creationId xmlns:a16="http://schemas.microsoft.com/office/drawing/2014/main" id="{ED552983-22CE-4097-8C9F-D7A0B8FA022C}"/>
              </a:ext>
            </a:extLst>
          </p:cNvPr>
          <p:cNvSpPr/>
          <p:nvPr/>
        </p:nvSpPr>
        <p:spPr>
          <a:xfrm>
            <a:off x="4275969" y="4677108"/>
            <a:ext cx="7242931" cy="420370"/>
          </a:xfrm>
          <a:prstGeom prst="roundRect">
            <a:avLst>
              <a:gd name="adj" fmla="val 2388"/>
            </a:avLst>
          </a:prstGeom>
          <a:blipFill dpi="0" rotWithShape="1">
            <a:blip r:embed="rId2">
              <a:extLst>
                <a:ext uri="{96DAC541-7B7A-43D3-8B79-37D633B846F1}">
                  <asvg:svgBlip xmlns:asvg="http://schemas.microsoft.com/office/drawing/2016/SVG/main" r:embed="rId3"/>
                </a:ext>
              </a:extLst>
            </a:blip>
            <a:srcRect/>
            <a:stretch>
              <a:fillRect l="-25446" r="-25446"/>
            </a:stretch>
          </a:blipFill>
          <a:ln w="63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Rectangle 3">
            <a:extLst>
              <a:ext uri="{FF2B5EF4-FFF2-40B4-BE49-F238E27FC236}">
                <a16:creationId xmlns:a16="http://schemas.microsoft.com/office/drawing/2014/main" id="{3D85BD31-3773-4956-83EC-72A7C52DA798}"/>
              </a:ext>
            </a:extLst>
          </p:cNvPr>
          <p:cNvSpPr txBox="1">
            <a:spLocks noChangeArrowheads="1"/>
          </p:cNvSpPr>
          <p:nvPr/>
        </p:nvSpPr>
        <p:spPr>
          <a:xfrm>
            <a:off x="4275969" y="4658938"/>
            <a:ext cx="7160935" cy="419795"/>
          </a:xfrm>
          <a:prstGeom prst="rect">
            <a:avLst/>
          </a:prstGeom>
        </p:spPr>
        <p:txBody>
          <a:bodyPr wrap="none">
            <a:spAutoFit/>
          </a:bodyPr>
          <a:lstStyle>
            <a:defPPr>
              <a:defRPr lang="zh-CN"/>
            </a:defPPr>
            <a:lvl1pPr marR="0" eaLnBrk="0" hangingPunct="0">
              <a:lnSpc>
                <a:spcPct val="150000"/>
              </a:lnSpc>
              <a:spcBef>
                <a:spcPct val="20000"/>
              </a:spcBef>
              <a:buClrTx/>
              <a:buSzTx/>
              <a:defRPr kumimoji="0" sz="1400" i="0" u="none" strike="noStrike" kern="0" cap="none" spc="0" normalizeH="0" baseline="0">
                <a:ln>
                  <a:noFill/>
                </a:ln>
                <a:solidFill>
                  <a:prstClr val="black"/>
                </a:solidFill>
                <a:effectLst/>
                <a:uLnTx/>
                <a:uFillTx/>
                <a:latin typeface="+mn-ea"/>
              </a:defRPr>
            </a:lvl1pPr>
          </a:lstStyle>
          <a:p>
            <a:r>
              <a:rPr lang="zh-CN" altLang="en-US" sz="1600" dirty="0">
                <a:solidFill>
                  <a:schemeClr val="accent5"/>
                </a:solidFill>
              </a:rPr>
              <a:t>加大优惠活动尺度，开发消费新热点，促进购买欲望以达到增进销售的目的。</a:t>
            </a:r>
          </a:p>
        </p:txBody>
      </p:sp>
      <p:grpSp>
        <p:nvGrpSpPr>
          <p:cNvPr id="45" name="组合 44">
            <a:extLst>
              <a:ext uri="{FF2B5EF4-FFF2-40B4-BE49-F238E27FC236}">
                <a16:creationId xmlns:a16="http://schemas.microsoft.com/office/drawing/2014/main" id="{D47F7A78-B796-4F53-B69F-50DC81A5D02A}"/>
              </a:ext>
            </a:extLst>
          </p:cNvPr>
          <p:cNvGrpSpPr/>
          <p:nvPr/>
        </p:nvGrpSpPr>
        <p:grpSpPr>
          <a:xfrm>
            <a:off x="671535" y="4657659"/>
            <a:ext cx="1334293" cy="420370"/>
            <a:chOff x="907613" y="2004983"/>
            <a:chExt cx="1334293" cy="420370"/>
          </a:xfrm>
        </p:grpSpPr>
        <p:sp>
          <p:nvSpPr>
            <p:cNvPr id="46" name="矩形: 圆角 45">
              <a:extLst>
                <a:ext uri="{FF2B5EF4-FFF2-40B4-BE49-F238E27FC236}">
                  <a16:creationId xmlns:a16="http://schemas.microsoft.com/office/drawing/2014/main" id="{A73A76F5-9F95-476C-B185-04142B8C351B}"/>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Text Box 51">
              <a:extLst>
                <a:ext uri="{FF2B5EF4-FFF2-40B4-BE49-F238E27FC236}">
                  <a16:creationId xmlns:a16="http://schemas.microsoft.com/office/drawing/2014/main" id="{F7EF2C6B-209A-4151-882C-0B88CA21BFB8}"/>
                </a:ext>
              </a:extLst>
            </p:cNvPr>
            <p:cNvSpPr txBox="1"/>
            <p:nvPr/>
          </p:nvSpPr>
          <p:spPr>
            <a:xfrm>
              <a:off x="1017725" y="2063721"/>
              <a:ext cx="1114069"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800" dirty="0"/>
                <a:t>促进销售</a:t>
              </a:r>
            </a:p>
          </p:txBody>
        </p:sp>
      </p:grpSp>
      <p:sp>
        <p:nvSpPr>
          <p:cNvPr id="51" name="箭头: 右 50">
            <a:extLst>
              <a:ext uri="{FF2B5EF4-FFF2-40B4-BE49-F238E27FC236}">
                <a16:creationId xmlns:a16="http://schemas.microsoft.com/office/drawing/2014/main" id="{4D15B148-3435-45D6-8675-37BD905D41F1}"/>
              </a:ext>
            </a:extLst>
          </p:cNvPr>
          <p:cNvSpPr/>
          <p:nvPr/>
        </p:nvSpPr>
        <p:spPr>
          <a:xfrm>
            <a:off x="2888800" y="4673945"/>
            <a:ext cx="504196" cy="387798"/>
          </a:xfrm>
          <a:prstGeom prst="rightArrow">
            <a:avLst/>
          </a:prstGeom>
          <a:gradFill flip="none" rotWithShape="1">
            <a:gsLst>
              <a:gs pos="0">
                <a:schemeClr val="accent2"/>
              </a:gs>
              <a:gs pos="100000">
                <a:schemeClr val="tx2"/>
              </a:gs>
            </a:gsLst>
            <a:lin ang="0" scaled="1"/>
            <a:tileRect/>
          </a:gradFill>
          <a:ln w="6350">
            <a:gradFill>
              <a:gsLst>
                <a:gs pos="0">
                  <a:schemeClr val="accent3">
                    <a:alpha val="0"/>
                  </a:schemeClr>
                </a:gs>
                <a:gs pos="100000">
                  <a:schemeClr val="accent4"/>
                </a:gs>
              </a:gsLst>
              <a:lin ang="5400000" scaled="1"/>
            </a:gradFill>
          </a:ln>
          <a:effectLst>
            <a:outerShdw blurRad="127000" dist="1016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a:extLst>
              <a:ext uri="{FF2B5EF4-FFF2-40B4-BE49-F238E27FC236}">
                <a16:creationId xmlns:a16="http://schemas.microsoft.com/office/drawing/2014/main" id="{1F59F42A-6186-473E-819C-9C23AB139030}"/>
              </a:ext>
            </a:extLst>
          </p:cNvPr>
          <p:cNvGrpSpPr/>
          <p:nvPr/>
        </p:nvGrpSpPr>
        <p:grpSpPr>
          <a:xfrm>
            <a:off x="671535" y="3472519"/>
            <a:ext cx="1334293" cy="420370"/>
            <a:chOff x="907613" y="2004983"/>
            <a:chExt cx="1334293" cy="420370"/>
          </a:xfrm>
        </p:grpSpPr>
        <p:sp>
          <p:nvSpPr>
            <p:cNvPr id="43" name="矩形: 圆角 42">
              <a:extLst>
                <a:ext uri="{FF2B5EF4-FFF2-40B4-BE49-F238E27FC236}">
                  <a16:creationId xmlns:a16="http://schemas.microsoft.com/office/drawing/2014/main" id="{A9EAE1BF-C85A-4620-9B21-1B228452CA6C}"/>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Text Box 51">
              <a:extLst>
                <a:ext uri="{FF2B5EF4-FFF2-40B4-BE49-F238E27FC236}">
                  <a16:creationId xmlns:a16="http://schemas.microsoft.com/office/drawing/2014/main" id="{FF99EBE8-148F-459D-B09A-C0CDD82F752D}"/>
                </a:ext>
              </a:extLst>
            </p:cNvPr>
            <p:cNvSpPr txBox="1"/>
            <p:nvPr/>
          </p:nvSpPr>
          <p:spPr>
            <a:xfrm>
              <a:off x="1017725" y="2063721"/>
              <a:ext cx="1114069"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800" dirty="0"/>
                <a:t>积聚人气</a:t>
              </a:r>
            </a:p>
          </p:txBody>
        </p:sp>
      </p:grpSp>
      <p:sp>
        <p:nvSpPr>
          <p:cNvPr id="50" name="箭头: 右 49">
            <a:extLst>
              <a:ext uri="{FF2B5EF4-FFF2-40B4-BE49-F238E27FC236}">
                <a16:creationId xmlns:a16="http://schemas.microsoft.com/office/drawing/2014/main" id="{A2BA1055-607E-4641-BC56-DF6CB750514F}"/>
              </a:ext>
            </a:extLst>
          </p:cNvPr>
          <p:cNvSpPr/>
          <p:nvPr/>
        </p:nvSpPr>
        <p:spPr>
          <a:xfrm>
            <a:off x="2882450" y="3488805"/>
            <a:ext cx="504196" cy="387798"/>
          </a:xfrm>
          <a:prstGeom prst="rightArrow">
            <a:avLst/>
          </a:prstGeom>
          <a:gradFill flip="none" rotWithShape="1">
            <a:gsLst>
              <a:gs pos="0">
                <a:schemeClr val="accent2"/>
              </a:gs>
              <a:gs pos="100000">
                <a:schemeClr val="tx2"/>
              </a:gs>
            </a:gsLst>
            <a:lin ang="0" scaled="1"/>
            <a:tileRect/>
          </a:gradFill>
          <a:ln w="6350">
            <a:gradFill>
              <a:gsLst>
                <a:gs pos="0">
                  <a:schemeClr val="accent3">
                    <a:alpha val="0"/>
                  </a:schemeClr>
                </a:gs>
                <a:gs pos="100000">
                  <a:schemeClr val="accent4"/>
                </a:gs>
              </a:gsLst>
              <a:lin ang="5400000" scaled="1"/>
            </a:gradFill>
          </a:ln>
          <a:effectLst>
            <a:outerShdw blurRad="127000" dist="1016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Rectangle 3">
            <a:extLst>
              <a:ext uri="{FF2B5EF4-FFF2-40B4-BE49-F238E27FC236}">
                <a16:creationId xmlns:a16="http://schemas.microsoft.com/office/drawing/2014/main" id="{3BC983B1-78FB-4567-8834-F52A70B629C4}"/>
              </a:ext>
            </a:extLst>
          </p:cNvPr>
          <p:cNvSpPr txBox="1">
            <a:spLocks noChangeArrowheads="1"/>
          </p:cNvSpPr>
          <p:nvPr/>
        </p:nvSpPr>
        <p:spPr>
          <a:xfrm>
            <a:off x="4263269" y="3453351"/>
            <a:ext cx="7404591" cy="419795"/>
          </a:xfrm>
          <a:prstGeom prst="rect">
            <a:avLst/>
          </a:prstGeom>
        </p:spPr>
        <p:txBody>
          <a:bodyPr wrap="none">
            <a:spAutoFit/>
          </a:bodyPr>
          <a:lstStyle>
            <a:defPPr>
              <a:defRPr lang="zh-CN"/>
            </a:defPPr>
            <a:lvl1pPr marR="0" eaLnBrk="0" hangingPunct="0">
              <a:lnSpc>
                <a:spcPct val="150000"/>
              </a:lnSpc>
              <a:spcBef>
                <a:spcPct val="20000"/>
              </a:spcBef>
              <a:buClrTx/>
              <a:buSzTx/>
              <a:defRPr kumimoji="0" sz="1400" i="0" u="none" strike="noStrike" kern="0" cap="none" spc="0" normalizeH="0" baseline="0">
                <a:ln>
                  <a:noFill/>
                </a:ln>
                <a:solidFill>
                  <a:prstClr val="black"/>
                </a:solidFill>
                <a:effectLst/>
                <a:uLnTx/>
                <a:uFillTx/>
                <a:latin typeface="+mn-ea"/>
              </a:defRPr>
            </a:lvl1pPr>
          </a:lstStyle>
          <a:p>
            <a:r>
              <a:rPr lang="zh-CN" altLang="en-US" sz="1600" dirty="0">
                <a:solidFill>
                  <a:schemeClr val="accent5"/>
                </a:solidFill>
              </a:rPr>
              <a:t>借助形式新颖的</a:t>
            </a:r>
            <a:r>
              <a:rPr lang="en-US" altLang="zh-CN" sz="1600" dirty="0">
                <a:solidFill>
                  <a:schemeClr val="accent5"/>
                </a:solidFill>
              </a:rPr>
              <a:t>PR</a:t>
            </a:r>
            <a:r>
              <a:rPr lang="zh-CN" altLang="en-US" sz="1600" dirty="0">
                <a:solidFill>
                  <a:schemeClr val="accent5"/>
                </a:solidFill>
              </a:rPr>
              <a:t>活动，营造童话般的节日气氛，让都市人走入安徒生的梦境。</a:t>
            </a:r>
          </a:p>
        </p:txBody>
      </p:sp>
    </p:spTree>
    <p:extLst>
      <p:ext uri="{BB962C8B-B14F-4D97-AF65-F5344CB8AC3E}">
        <p14:creationId xmlns:p14="http://schemas.microsoft.com/office/powerpoint/2010/main" val="1058901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8692CE-2870-4E89-87A9-FD7A55003573}"/>
              </a:ext>
            </a:extLst>
          </p:cNvPr>
          <p:cNvSpPr>
            <a:spLocks noGrp="1"/>
          </p:cNvSpPr>
          <p:nvPr>
            <p:ph type="title"/>
          </p:nvPr>
        </p:nvSpPr>
        <p:spPr/>
        <p:txBody>
          <a:bodyPr/>
          <a:lstStyle/>
          <a:p>
            <a:r>
              <a:rPr lang="zh-CN" altLang="en-US" dirty="0"/>
              <a:t>赞助商利益体现</a:t>
            </a:r>
            <a:br>
              <a:rPr lang="zh-CN" altLang="en-US" dirty="0"/>
            </a:br>
            <a:endParaRPr lang="zh-CN" altLang="en-US" dirty="0"/>
          </a:p>
        </p:txBody>
      </p:sp>
      <p:grpSp>
        <p:nvGrpSpPr>
          <p:cNvPr id="10" name="组合 9">
            <a:extLst>
              <a:ext uri="{FF2B5EF4-FFF2-40B4-BE49-F238E27FC236}">
                <a16:creationId xmlns:a16="http://schemas.microsoft.com/office/drawing/2014/main" id="{88E9D7FA-2E87-417F-AC27-A889B0832874}"/>
              </a:ext>
            </a:extLst>
          </p:cNvPr>
          <p:cNvGrpSpPr/>
          <p:nvPr/>
        </p:nvGrpSpPr>
        <p:grpSpPr>
          <a:xfrm>
            <a:off x="628651" y="1532127"/>
            <a:ext cx="3036570" cy="420370"/>
            <a:chOff x="966849" y="2009371"/>
            <a:chExt cx="1201012" cy="420370"/>
          </a:xfrm>
        </p:grpSpPr>
        <p:sp>
          <p:nvSpPr>
            <p:cNvPr id="11" name="矩形: 圆角 10">
              <a:extLst>
                <a:ext uri="{FF2B5EF4-FFF2-40B4-BE49-F238E27FC236}">
                  <a16:creationId xmlns:a16="http://schemas.microsoft.com/office/drawing/2014/main" id="{B2971D79-C003-4B7B-98E4-94F04B6B4B92}"/>
                </a:ext>
              </a:extLst>
            </p:cNvPr>
            <p:cNvSpPr/>
            <p:nvPr/>
          </p:nvSpPr>
          <p:spPr>
            <a:xfrm>
              <a:off x="966849" y="2009371"/>
              <a:ext cx="1201012"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Text Box 51">
              <a:extLst>
                <a:ext uri="{FF2B5EF4-FFF2-40B4-BE49-F238E27FC236}">
                  <a16:creationId xmlns:a16="http://schemas.microsoft.com/office/drawing/2014/main" id="{291C5B8A-DF22-49CE-BE39-11EE112E390C}"/>
                </a:ext>
              </a:extLst>
            </p:cNvPr>
            <p:cNvSpPr txBox="1"/>
            <p:nvPr/>
          </p:nvSpPr>
          <p:spPr>
            <a:xfrm>
              <a:off x="1007335" y="2067859"/>
              <a:ext cx="1120040"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1800" dirty="0"/>
                <a:t>活动站点礼品</a:t>
              </a:r>
              <a:r>
                <a:rPr lang="en-US" altLang="zh-CN" sz="1800" dirty="0"/>
                <a:t>/</a:t>
              </a:r>
              <a:r>
                <a:rPr lang="zh-CN" altLang="en-US" sz="1800" dirty="0"/>
                <a:t>奖品区体现</a:t>
              </a:r>
            </a:p>
          </p:txBody>
        </p:sp>
      </p:grpSp>
      <p:sp>
        <p:nvSpPr>
          <p:cNvPr id="3" name="文本框 2">
            <a:extLst>
              <a:ext uri="{FF2B5EF4-FFF2-40B4-BE49-F238E27FC236}">
                <a16:creationId xmlns:a16="http://schemas.microsoft.com/office/drawing/2014/main" id="{6253C42E-7921-48C3-B576-67D7054BADEF}"/>
              </a:ext>
            </a:extLst>
          </p:cNvPr>
          <p:cNvSpPr txBox="1"/>
          <p:nvPr/>
        </p:nvSpPr>
        <p:spPr>
          <a:xfrm>
            <a:off x="580094" y="2118058"/>
            <a:ext cx="4833620" cy="338554"/>
          </a:xfrm>
          <a:prstGeom prst="rect">
            <a:avLst/>
          </a:prstGeom>
          <a:noFill/>
        </p:spPr>
        <p:txBody>
          <a:bodyPr wrap="square" rtlCol="0">
            <a:spAutoFit/>
          </a:bodyPr>
          <a:lstStyle/>
          <a:p>
            <a:r>
              <a:rPr lang="zh-CN" altLang="en-US" sz="1600" dirty="0">
                <a:solidFill>
                  <a:schemeClr val="accent6"/>
                </a:solidFill>
                <a:latin typeface="+mn-ea"/>
              </a:rPr>
              <a:t>在活劢主页展示包含客户元素的礼品</a:t>
            </a:r>
            <a:r>
              <a:rPr lang="en-US" altLang="zh-CN" sz="1600" dirty="0">
                <a:solidFill>
                  <a:schemeClr val="accent6"/>
                </a:solidFill>
                <a:latin typeface="+mn-ea"/>
              </a:rPr>
              <a:t>/</a:t>
            </a:r>
            <a:r>
              <a:rPr lang="zh-CN" altLang="en-US" sz="1600" dirty="0">
                <a:solidFill>
                  <a:schemeClr val="accent6"/>
                </a:solidFill>
                <a:latin typeface="+mn-ea"/>
              </a:rPr>
              <a:t>奖品</a:t>
            </a:r>
          </a:p>
        </p:txBody>
      </p:sp>
      <p:grpSp>
        <p:nvGrpSpPr>
          <p:cNvPr id="13" name="组合 12">
            <a:extLst>
              <a:ext uri="{FF2B5EF4-FFF2-40B4-BE49-F238E27FC236}">
                <a16:creationId xmlns:a16="http://schemas.microsoft.com/office/drawing/2014/main" id="{675BB7D0-9DE7-47B0-A6AB-0C32E9E19B43}"/>
              </a:ext>
            </a:extLst>
          </p:cNvPr>
          <p:cNvGrpSpPr/>
          <p:nvPr/>
        </p:nvGrpSpPr>
        <p:grpSpPr>
          <a:xfrm>
            <a:off x="621027" y="2783395"/>
            <a:ext cx="1985010" cy="420370"/>
            <a:chOff x="966849" y="2009371"/>
            <a:chExt cx="771550" cy="420370"/>
          </a:xfrm>
        </p:grpSpPr>
        <p:sp>
          <p:nvSpPr>
            <p:cNvPr id="14" name="矩形: 圆角 13">
              <a:extLst>
                <a:ext uri="{FF2B5EF4-FFF2-40B4-BE49-F238E27FC236}">
                  <a16:creationId xmlns:a16="http://schemas.microsoft.com/office/drawing/2014/main" id="{4DE0C4EB-200C-4500-A863-D4E5FC473940}"/>
                </a:ext>
              </a:extLst>
            </p:cNvPr>
            <p:cNvSpPr/>
            <p:nvPr/>
          </p:nvSpPr>
          <p:spPr>
            <a:xfrm>
              <a:off x="966849" y="2009371"/>
              <a:ext cx="771550"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Text Box 51">
              <a:extLst>
                <a:ext uri="{FF2B5EF4-FFF2-40B4-BE49-F238E27FC236}">
                  <a16:creationId xmlns:a16="http://schemas.microsoft.com/office/drawing/2014/main" id="{5839FB22-242C-463E-B70D-362BA55D0D52}"/>
                </a:ext>
              </a:extLst>
            </p:cNvPr>
            <p:cNvSpPr txBox="1"/>
            <p:nvPr/>
          </p:nvSpPr>
          <p:spPr>
            <a:xfrm>
              <a:off x="1017726" y="2063721"/>
              <a:ext cx="664400"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1800" dirty="0"/>
                <a:t>礼品</a:t>
              </a:r>
              <a:r>
                <a:rPr lang="en-US" altLang="zh-CN" sz="1800" dirty="0"/>
                <a:t>/</a:t>
              </a:r>
              <a:r>
                <a:rPr lang="zh-CN" altLang="en-US" sz="1800" dirty="0"/>
                <a:t>奖品体现</a:t>
              </a:r>
            </a:p>
          </p:txBody>
        </p:sp>
      </p:grpSp>
      <p:sp>
        <p:nvSpPr>
          <p:cNvPr id="16" name="文本框 15">
            <a:extLst>
              <a:ext uri="{FF2B5EF4-FFF2-40B4-BE49-F238E27FC236}">
                <a16:creationId xmlns:a16="http://schemas.microsoft.com/office/drawing/2014/main" id="{84EC1794-ABA0-494F-899E-F68D1AD05B29}"/>
              </a:ext>
            </a:extLst>
          </p:cNvPr>
          <p:cNvSpPr txBox="1"/>
          <p:nvPr/>
        </p:nvSpPr>
        <p:spPr>
          <a:xfrm>
            <a:off x="580094" y="3320260"/>
            <a:ext cx="7239931" cy="338554"/>
          </a:xfrm>
          <a:prstGeom prst="rect">
            <a:avLst/>
          </a:prstGeom>
          <a:noFill/>
        </p:spPr>
        <p:txBody>
          <a:bodyPr wrap="square" rtlCol="0">
            <a:spAutoFit/>
          </a:bodyPr>
          <a:lstStyle>
            <a:defPPr>
              <a:defRPr lang="zh-CN"/>
            </a:defPPr>
            <a:lvl1pPr>
              <a:defRPr sz="1600">
                <a:solidFill>
                  <a:schemeClr val="accent6"/>
                </a:solidFill>
                <a:latin typeface="+mn-ea"/>
              </a:defRPr>
            </a:lvl1pPr>
          </a:lstStyle>
          <a:p>
            <a:pPr algn="just"/>
            <a:r>
              <a:rPr lang="zh-CN" altLang="en-US" dirty="0"/>
              <a:t>礼品：结合客户元素的礼品将个性圣诞形象一起，随参者的祝福邮件广泛传播</a:t>
            </a:r>
          </a:p>
        </p:txBody>
      </p:sp>
      <p:sp>
        <p:nvSpPr>
          <p:cNvPr id="17" name="文本框 16">
            <a:extLst>
              <a:ext uri="{FF2B5EF4-FFF2-40B4-BE49-F238E27FC236}">
                <a16:creationId xmlns:a16="http://schemas.microsoft.com/office/drawing/2014/main" id="{5C87E723-7527-4882-A883-739E049B5842}"/>
              </a:ext>
            </a:extLst>
          </p:cNvPr>
          <p:cNvSpPr txBox="1"/>
          <p:nvPr/>
        </p:nvSpPr>
        <p:spPr>
          <a:xfrm>
            <a:off x="580094" y="3630232"/>
            <a:ext cx="7116106" cy="702949"/>
          </a:xfrm>
          <a:prstGeom prst="rect">
            <a:avLst/>
          </a:prstGeom>
          <a:noFill/>
        </p:spPr>
        <p:txBody>
          <a:bodyPr wrap="square" rtlCol="0">
            <a:spAutoFit/>
          </a:bodyPr>
          <a:lstStyle>
            <a:defPPr>
              <a:defRPr lang="zh-CN"/>
            </a:defPPr>
            <a:lvl1pPr>
              <a:defRPr sz="1400">
                <a:solidFill>
                  <a:schemeClr val="accent6"/>
                </a:solidFill>
                <a:latin typeface="+mn-ea"/>
              </a:defRPr>
            </a:lvl1pPr>
          </a:lstStyle>
          <a:p>
            <a:pPr algn="just">
              <a:lnSpc>
                <a:spcPct val="130000"/>
              </a:lnSpc>
            </a:pPr>
            <a:r>
              <a:rPr lang="zh-CN" altLang="en-US" sz="1600" dirty="0"/>
              <a:t>奖品：包含客户元素的奖品信息还有可能在直邮、博客</a:t>
            </a:r>
            <a:r>
              <a:rPr lang="en-US" altLang="zh-CN" sz="1600" dirty="0"/>
              <a:t>/</a:t>
            </a:r>
            <a:r>
              <a:rPr lang="zh-CN" altLang="en-US" sz="1600" dirty="0"/>
              <a:t>话题推荐、中奖通知等部分推广资源中得到体现</a:t>
            </a:r>
          </a:p>
        </p:txBody>
      </p:sp>
      <p:grpSp>
        <p:nvGrpSpPr>
          <p:cNvPr id="18" name="组合 17">
            <a:extLst>
              <a:ext uri="{FF2B5EF4-FFF2-40B4-BE49-F238E27FC236}">
                <a16:creationId xmlns:a16="http://schemas.microsoft.com/office/drawing/2014/main" id="{46E684A3-A2EB-4A42-9D8A-36AB4111659F}"/>
              </a:ext>
            </a:extLst>
          </p:cNvPr>
          <p:cNvGrpSpPr/>
          <p:nvPr/>
        </p:nvGrpSpPr>
        <p:grpSpPr>
          <a:xfrm>
            <a:off x="621708" y="4583662"/>
            <a:ext cx="1359493" cy="420370"/>
            <a:chOff x="966849" y="2009371"/>
            <a:chExt cx="528419" cy="420370"/>
          </a:xfrm>
        </p:grpSpPr>
        <p:sp>
          <p:nvSpPr>
            <p:cNvPr id="19" name="矩形: 圆角 18">
              <a:extLst>
                <a:ext uri="{FF2B5EF4-FFF2-40B4-BE49-F238E27FC236}">
                  <a16:creationId xmlns:a16="http://schemas.microsoft.com/office/drawing/2014/main" id="{14FB7F19-559B-4B71-8F43-3E0AB7C0D05D}"/>
                </a:ext>
              </a:extLst>
            </p:cNvPr>
            <p:cNvSpPr/>
            <p:nvPr/>
          </p:nvSpPr>
          <p:spPr>
            <a:xfrm>
              <a:off x="966849" y="2009371"/>
              <a:ext cx="528419"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Text Box 51">
              <a:extLst>
                <a:ext uri="{FF2B5EF4-FFF2-40B4-BE49-F238E27FC236}">
                  <a16:creationId xmlns:a16="http://schemas.microsoft.com/office/drawing/2014/main" id="{2C758847-64F9-4814-963E-5D81DCFB443D}"/>
                </a:ext>
              </a:extLst>
            </p:cNvPr>
            <p:cNvSpPr txBox="1"/>
            <p:nvPr/>
          </p:nvSpPr>
          <p:spPr>
            <a:xfrm>
              <a:off x="1017726" y="2063721"/>
              <a:ext cx="436076"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1800" dirty="0"/>
                <a:t>道具植入</a:t>
              </a:r>
            </a:p>
          </p:txBody>
        </p:sp>
      </p:grpSp>
      <p:sp>
        <p:nvSpPr>
          <p:cNvPr id="21" name="文本框 20">
            <a:extLst>
              <a:ext uri="{FF2B5EF4-FFF2-40B4-BE49-F238E27FC236}">
                <a16:creationId xmlns:a16="http://schemas.microsoft.com/office/drawing/2014/main" id="{511A4BAD-0FF2-4373-B376-AF2E08E19549}"/>
              </a:ext>
            </a:extLst>
          </p:cNvPr>
          <p:cNvSpPr txBox="1"/>
          <p:nvPr/>
        </p:nvSpPr>
        <p:spPr>
          <a:xfrm>
            <a:off x="560748" y="5141921"/>
            <a:ext cx="5573350" cy="338554"/>
          </a:xfrm>
          <a:prstGeom prst="rect">
            <a:avLst/>
          </a:prstGeom>
          <a:noFill/>
        </p:spPr>
        <p:txBody>
          <a:bodyPr wrap="square" rtlCol="0">
            <a:spAutoFit/>
          </a:bodyPr>
          <a:lstStyle>
            <a:defPPr>
              <a:defRPr lang="zh-CN"/>
            </a:defPPr>
            <a:lvl1pPr>
              <a:defRPr sz="1600">
                <a:solidFill>
                  <a:schemeClr val="accent6"/>
                </a:solidFill>
                <a:latin typeface="+mn-ea"/>
              </a:defRPr>
            </a:lvl1pPr>
          </a:lstStyle>
          <a:p>
            <a:r>
              <a:rPr lang="zh-CN" altLang="en-US" dirty="0"/>
              <a:t>在道具（圣诞人物、鹿车、袜子等）中适当植入客户元素</a:t>
            </a:r>
          </a:p>
        </p:txBody>
      </p:sp>
      <p:sp>
        <p:nvSpPr>
          <p:cNvPr id="26" name="object 4">
            <a:extLst>
              <a:ext uri="{FF2B5EF4-FFF2-40B4-BE49-F238E27FC236}">
                <a16:creationId xmlns:a16="http://schemas.microsoft.com/office/drawing/2014/main" id="{B7D4343F-3A38-4A7F-BF16-772741896D5F}"/>
              </a:ext>
            </a:extLst>
          </p:cNvPr>
          <p:cNvSpPr>
            <a:spLocks noChangeArrowheads="1"/>
          </p:cNvSpPr>
          <p:nvPr/>
        </p:nvSpPr>
        <p:spPr bwMode="auto">
          <a:xfrm>
            <a:off x="8046298" y="2377734"/>
            <a:ext cx="1785960" cy="336010"/>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长期合作商</a:t>
            </a:r>
            <a:endParaRPr lang="zh-CN" altLang="ru-RU"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27" name="object 5">
            <a:extLst>
              <a:ext uri="{FF2B5EF4-FFF2-40B4-BE49-F238E27FC236}">
                <a16:creationId xmlns:a16="http://schemas.microsoft.com/office/drawing/2014/main" id="{02407B95-6E4C-4ACB-BAFB-5CD2FA3291B4}"/>
              </a:ext>
            </a:extLst>
          </p:cNvPr>
          <p:cNvSpPr>
            <a:spLocks noChangeArrowheads="1"/>
          </p:cNvSpPr>
          <p:nvPr/>
        </p:nvSpPr>
        <p:spPr bwMode="auto">
          <a:xfrm>
            <a:off x="8046298" y="2615423"/>
            <a:ext cx="3801270" cy="1343125"/>
          </a:xfrm>
          <a:prstGeom prst="rect">
            <a:avLst/>
          </a:prstGeom>
          <a:noFill/>
        </p:spPr>
        <p:txBody>
          <a:bodyPr wrap="square" rtlCol="0">
            <a:spAutoFit/>
          </a:bodyPr>
          <a:lstStyle/>
          <a:p>
            <a:pPr algn="just">
              <a:lnSpc>
                <a:spcPct val="130000"/>
              </a:lnSpc>
            </a:pPr>
            <a:r>
              <a:rPr lang="zh-CN" altLang="en-US" sz="1600" dirty="0">
                <a:solidFill>
                  <a:schemeClr val="bg1"/>
                </a:solidFill>
                <a:latin typeface="+mn-ea"/>
                <a:sym typeface="微软雅黑" panose="020B0503020204020204" pitchFamily="34" charset="-122"/>
              </a:rPr>
              <a:t>优先选择长期合作商，保证在活动期间能给予最大的支持。赞助商不足时再考虑拉新的赞助商，尽量保证礼品由赞助商提高，减少自己公司的开支。</a:t>
            </a:r>
          </a:p>
        </p:txBody>
      </p:sp>
      <p:sp>
        <p:nvSpPr>
          <p:cNvPr id="28" name="Text Box 51">
            <a:extLst>
              <a:ext uri="{FF2B5EF4-FFF2-40B4-BE49-F238E27FC236}">
                <a16:creationId xmlns:a16="http://schemas.microsoft.com/office/drawing/2014/main" id="{BF58404F-4913-4E32-B50B-D8E1DEE942B1}"/>
              </a:ext>
            </a:extLst>
          </p:cNvPr>
          <p:cNvSpPr txBox="1"/>
          <p:nvPr/>
        </p:nvSpPr>
        <p:spPr>
          <a:xfrm>
            <a:off x="8046298" y="1459777"/>
            <a:ext cx="3008312" cy="433858"/>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2400" dirty="0"/>
              <a:t>活动赞助选择</a:t>
            </a:r>
          </a:p>
        </p:txBody>
      </p:sp>
      <p:sp>
        <p:nvSpPr>
          <p:cNvPr id="30" name="object 4">
            <a:extLst>
              <a:ext uri="{FF2B5EF4-FFF2-40B4-BE49-F238E27FC236}">
                <a16:creationId xmlns:a16="http://schemas.microsoft.com/office/drawing/2014/main" id="{F9614B36-5B79-4F27-A3D1-5289C4D6F05E}"/>
              </a:ext>
            </a:extLst>
          </p:cNvPr>
          <p:cNvSpPr>
            <a:spLocks noChangeArrowheads="1"/>
          </p:cNvSpPr>
          <p:nvPr/>
        </p:nvSpPr>
        <p:spPr bwMode="auto">
          <a:xfrm>
            <a:off x="8043301" y="4286321"/>
            <a:ext cx="1343508" cy="3416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赞助礼品</a:t>
            </a:r>
            <a:endParaRPr lang="zh-CN" altLang="ru-RU"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31" name="object 5">
            <a:extLst>
              <a:ext uri="{FF2B5EF4-FFF2-40B4-BE49-F238E27FC236}">
                <a16:creationId xmlns:a16="http://schemas.microsoft.com/office/drawing/2014/main" id="{D63609D3-A7A4-4A9D-886A-E57712AE64DB}"/>
              </a:ext>
            </a:extLst>
          </p:cNvPr>
          <p:cNvSpPr>
            <a:spLocks noChangeArrowheads="1"/>
          </p:cNvSpPr>
          <p:nvPr/>
        </p:nvSpPr>
        <p:spPr bwMode="auto">
          <a:xfrm>
            <a:off x="8043301" y="4543676"/>
            <a:ext cx="3801270" cy="1023037"/>
          </a:xfrm>
          <a:prstGeom prst="rect">
            <a:avLst/>
          </a:prstGeom>
          <a:noFill/>
        </p:spPr>
        <p:txBody>
          <a:bodyPr wrap="square" rtlCol="0">
            <a:spAutoFit/>
          </a:bodyPr>
          <a:lstStyle/>
          <a:p>
            <a:pPr algn="just">
              <a:lnSpc>
                <a:spcPct val="130000"/>
              </a:lnSpc>
            </a:pPr>
            <a:r>
              <a:rPr lang="zh-CN" altLang="en-US" sz="1600" dirty="0">
                <a:solidFill>
                  <a:schemeClr val="bg1"/>
                </a:solidFill>
                <a:latin typeface="+mn-ea"/>
                <a:sym typeface="微软雅黑" panose="020B0503020204020204" pitchFamily="34" charset="-122"/>
              </a:rPr>
              <a:t>赞助礼品不宜太贵重，简单、实用、贴合节日主题，满足客户的礼品需求时，也为赞助商打广告，让赞助商从中获利。</a:t>
            </a:r>
          </a:p>
        </p:txBody>
      </p:sp>
    </p:spTree>
    <p:extLst>
      <p:ext uri="{BB962C8B-B14F-4D97-AF65-F5344CB8AC3E}">
        <p14:creationId xmlns:p14="http://schemas.microsoft.com/office/powerpoint/2010/main" val="1933627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35792B7-AAAE-4D20-AEFB-F4ABADB1DC90}"/>
              </a:ext>
            </a:extLst>
          </p:cNvPr>
          <p:cNvSpPr txBox="1"/>
          <p:nvPr/>
        </p:nvSpPr>
        <p:spPr>
          <a:xfrm>
            <a:off x="4470606" y="2719285"/>
            <a:ext cx="3250788" cy="1569660"/>
          </a:xfrm>
          <a:prstGeom prst="rect">
            <a:avLst/>
          </a:prstGeom>
          <a:noFill/>
        </p:spPr>
        <p:txBody>
          <a:bodyPr wrap="square" rtlCol="0">
            <a:spAutoFit/>
          </a:bodyPr>
          <a:lstStyle/>
          <a:p>
            <a:r>
              <a:rPr lang="en-US" altLang="zh-CN" sz="9600" spc="100" dirty="0">
                <a:solidFill>
                  <a:schemeClr val="bg1"/>
                </a:solidFill>
              </a:rPr>
              <a:t>Part2</a:t>
            </a:r>
            <a:endParaRPr lang="zh-CN" altLang="en-US" sz="9600" spc="100" dirty="0">
              <a:solidFill>
                <a:schemeClr val="bg1"/>
              </a:solidFill>
            </a:endParaRPr>
          </a:p>
        </p:txBody>
      </p:sp>
      <p:sp>
        <p:nvSpPr>
          <p:cNvPr id="3" name="标题 2">
            <a:extLst>
              <a:ext uri="{FF2B5EF4-FFF2-40B4-BE49-F238E27FC236}">
                <a16:creationId xmlns:a16="http://schemas.microsoft.com/office/drawing/2014/main" id="{363B5C7F-17E1-4E82-BDDF-33BE068B040C}"/>
              </a:ext>
            </a:extLst>
          </p:cNvPr>
          <p:cNvSpPr>
            <a:spLocks noGrp="1"/>
          </p:cNvSpPr>
          <p:nvPr>
            <p:ph type="title"/>
          </p:nvPr>
        </p:nvSpPr>
        <p:spPr/>
        <p:txBody>
          <a:bodyPr/>
          <a:lstStyle/>
          <a:p>
            <a:r>
              <a:rPr lang="zh-CN" altLang="en-US" sz="8000" dirty="0">
                <a:solidFill>
                  <a:schemeClr val="accent2">
                    <a:lumMod val="50000"/>
                  </a:schemeClr>
                </a:solidFill>
                <a:latin typeface="+mj-ea"/>
                <a:ea typeface="+mj-ea"/>
              </a:rPr>
              <a:t>活动介绍</a:t>
            </a:r>
            <a:br>
              <a:rPr lang="zh-CN" altLang="en-US" sz="8000" dirty="0">
                <a:solidFill>
                  <a:schemeClr val="accent2">
                    <a:lumMod val="50000"/>
                  </a:schemeClr>
                </a:solidFill>
                <a:latin typeface="+mj-ea"/>
                <a:ea typeface="+mj-ea"/>
              </a:rPr>
            </a:br>
            <a:endParaRPr lang="zh-CN" altLang="en-US" dirty="0"/>
          </a:p>
        </p:txBody>
      </p:sp>
    </p:spTree>
    <p:extLst>
      <p:ext uri="{BB962C8B-B14F-4D97-AF65-F5344CB8AC3E}">
        <p14:creationId xmlns:p14="http://schemas.microsoft.com/office/powerpoint/2010/main" val="1285343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0DF194-1DD0-4378-99B3-79311C0FCE37}"/>
              </a:ext>
            </a:extLst>
          </p:cNvPr>
          <p:cNvSpPr>
            <a:spLocks noGrp="1"/>
          </p:cNvSpPr>
          <p:nvPr>
            <p:ph type="title"/>
          </p:nvPr>
        </p:nvSpPr>
        <p:spPr/>
        <p:txBody>
          <a:bodyPr/>
          <a:lstStyle/>
          <a:p>
            <a:r>
              <a:rPr lang="zh-CN" altLang="en-US" dirty="0"/>
              <a:t>视频展示页（</a:t>
            </a:r>
            <a:r>
              <a:rPr lang="en-US" altLang="zh-CN" dirty="0"/>
              <a:t>16:9</a:t>
            </a:r>
            <a:r>
              <a:rPr lang="zh-CN" altLang="en-US" dirty="0"/>
              <a:t>）</a:t>
            </a:r>
          </a:p>
        </p:txBody>
      </p:sp>
      <p:sp>
        <p:nvSpPr>
          <p:cNvPr id="10" name="矩形: 圆角 9">
            <a:extLst>
              <a:ext uri="{FF2B5EF4-FFF2-40B4-BE49-F238E27FC236}">
                <a16:creationId xmlns:a16="http://schemas.microsoft.com/office/drawing/2014/main" id="{4EC58E86-4842-462D-9A3F-9E14CAB987BA}"/>
              </a:ext>
            </a:extLst>
          </p:cNvPr>
          <p:cNvSpPr/>
          <p:nvPr/>
        </p:nvSpPr>
        <p:spPr>
          <a:xfrm>
            <a:off x="1185710" y="1193115"/>
            <a:ext cx="9511788" cy="5348715"/>
          </a:xfrm>
          <a:prstGeom prst="roundRect">
            <a:avLst>
              <a:gd name="adj" fmla="val 1932"/>
            </a:avLst>
          </a:prstGeom>
          <a:gradFill>
            <a:gsLst>
              <a:gs pos="2000">
                <a:schemeClr val="accent5">
                  <a:alpha val="40000"/>
                </a:schemeClr>
              </a:gs>
              <a:gs pos="100000">
                <a:schemeClr val="accent6">
                  <a:alpha val="58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reflection blurRad="63500" stA="52000" endA="300" endPos="24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圣诞视频">
            <a:hlinkClick r:id="" action="ppaction://media"/>
            <a:extLst>
              <a:ext uri="{FF2B5EF4-FFF2-40B4-BE49-F238E27FC236}">
                <a16:creationId xmlns:a16="http://schemas.microsoft.com/office/drawing/2014/main" id="{DA91BCC4-083B-409A-991C-A7AD329EDF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1900" y="1295501"/>
            <a:ext cx="9333561" cy="5143942"/>
          </a:xfrm>
          <a:prstGeom prst="rect">
            <a:avLst/>
          </a:prstGeom>
        </p:spPr>
      </p:pic>
      <p:pic>
        <p:nvPicPr>
          <p:cNvPr id="5" name="图片 4">
            <a:extLst>
              <a:ext uri="{FF2B5EF4-FFF2-40B4-BE49-F238E27FC236}">
                <a16:creationId xmlns:a16="http://schemas.microsoft.com/office/drawing/2014/main" id="{5142670D-CBF8-495C-A6A4-7981F404A3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014" y="5147493"/>
            <a:ext cx="1333588" cy="1778117"/>
          </a:xfrm>
          <a:prstGeom prst="rect">
            <a:avLst/>
          </a:prstGeom>
        </p:spPr>
      </p:pic>
    </p:spTree>
    <p:extLst>
      <p:ext uri="{BB962C8B-B14F-4D97-AF65-F5344CB8AC3E}">
        <p14:creationId xmlns:p14="http://schemas.microsoft.com/office/powerpoint/2010/main" val="313615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a:extLst>
              <a:ext uri="{FF2B5EF4-FFF2-40B4-BE49-F238E27FC236}">
                <a16:creationId xmlns:a16="http://schemas.microsoft.com/office/drawing/2014/main" id="{6E90662B-8F59-4433-8207-3D4F69ACDF4F}"/>
              </a:ext>
            </a:extLst>
          </p:cNvPr>
          <p:cNvSpPr>
            <a:spLocks noGrp="1"/>
          </p:cNvSpPr>
          <p:nvPr>
            <p:ph type="title"/>
          </p:nvPr>
        </p:nvSpPr>
        <p:spPr>
          <a:xfrm>
            <a:off x="1380211" y="511303"/>
            <a:ext cx="1598963" cy="387798"/>
          </a:xfrm>
        </p:spPr>
        <p:txBody>
          <a:bodyPr/>
          <a:lstStyle/>
          <a:p>
            <a:r>
              <a:rPr lang="zh-CN" altLang="en-US" sz="2800" dirty="0">
                <a:solidFill>
                  <a:schemeClr val="accent6"/>
                </a:solidFill>
                <a:latin typeface="+mj-ea"/>
                <a:ea typeface="+mj-ea"/>
              </a:rPr>
              <a:t>活动内容</a:t>
            </a:r>
            <a:endParaRPr lang="zh-CN" altLang="en-US" dirty="0"/>
          </a:p>
        </p:txBody>
      </p:sp>
      <p:sp>
        <p:nvSpPr>
          <p:cNvPr id="15" name="矩形: 圆角 14">
            <a:extLst>
              <a:ext uri="{FF2B5EF4-FFF2-40B4-BE49-F238E27FC236}">
                <a16:creationId xmlns:a16="http://schemas.microsoft.com/office/drawing/2014/main" id="{D43722E2-FCE1-4915-93F4-89F526DA71F8}"/>
              </a:ext>
            </a:extLst>
          </p:cNvPr>
          <p:cNvSpPr/>
          <p:nvPr/>
        </p:nvSpPr>
        <p:spPr>
          <a:xfrm>
            <a:off x="660400" y="2400300"/>
            <a:ext cx="10611169" cy="3394606"/>
          </a:xfrm>
          <a:prstGeom prst="roundRect">
            <a:avLst>
              <a:gd name="adj" fmla="val 3586"/>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reflection blurRad="266700" stA="36000" endPos="27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object 4">
            <a:extLst>
              <a:ext uri="{FF2B5EF4-FFF2-40B4-BE49-F238E27FC236}">
                <a16:creationId xmlns:a16="http://schemas.microsoft.com/office/drawing/2014/main" id="{37B4C48B-E346-4758-9C15-D3CCCCF8E946}"/>
              </a:ext>
            </a:extLst>
          </p:cNvPr>
          <p:cNvSpPr/>
          <p:nvPr/>
        </p:nvSpPr>
        <p:spPr>
          <a:xfrm>
            <a:off x="1074738" y="2952560"/>
            <a:ext cx="1281564" cy="318311"/>
          </a:xfrm>
          <a:prstGeom prst="rect">
            <a:avLst/>
          </a:prstGeom>
        </p:spPr>
        <p:txBody>
          <a:bodyPr/>
          <a:lstStyle/>
          <a:p>
            <a:pPr>
              <a:lnSpc>
                <a:spcPct val="90000"/>
              </a:lnSpc>
              <a:spcBef>
                <a:spcPct val="0"/>
              </a:spcBef>
            </a:pPr>
            <a:r>
              <a:rPr lang="zh-CN" altLang="en-US"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rPr>
              <a:t>活动时间：</a:t>
            </a:r>
            <a:endParaRPr lang="ru-RU" altLang="zh-CN"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endParaRPr>
          </a:p>
        </p:txBody>
      </p:sp>
      <p:sp>
        <p:nvSpPr>
          <p:cNvPr id="21" name="object 4">
            <a:extLst>
              <a:ext uri="{FF2B5EF4-FFF2-40B4-BE49-F238E27FC236}">
                <a16:creationId xmlns:a16="http://schemas.microsoft.com/office/drawing/2014/main" id="{CC155C81-ED5F-45E7-B63D-420E2F382259}"/>
              </a:ext>
            </a:extLst>
          </p:cNvPr>
          <p:cNvSpPr/>
          <p:nvPr/>
        </p:nvSpPr>
        <p:spPr>
          <a:xfrm>
            <a:off x="2356302" y="2943039"/>
            <a:ext cx="1970091" cy="327462"/>
          </a:xfrm>
          <a:prstGeom prst="rect">
            <a:avLst/>
          </a:prstGeom>
          <a:noFill/>
          <a:ln w="9525">
            <a:noFill/>
          </a:ln>
        </p:spPr>
        <p:txBody>
          <a:bodyPr wrap="none" lIns="0" tIns="0" rIns="0" bIns="0">
            <a:spAutoFit/>
          </a:bodyPr>
          <a:lstStyle/>
          <a:p>
            <a:pPr eaLnBrk="1" hangingPunct="1">
              <a:lnSpc>
                <a:spcPct val="150000"/>
              </a:lnSpc>
              <a:buSzPct val="100000"/>
            </a:pPr>
            <a:r>
              <a:rPr lang="en-US" altLang="zh-CN" sz="1600" dirty="0">
                <a:solidFill>
                  <a:schemeClr val="bg1"/>
                </a:solidFill>
                <a:latin typeface="+mn-ea"/>
                <a:sym typeface="微软雅黑" panose="020B0503020204020204" pitchFamily="34" charset="-122"/>
              </a:rPr>
              <a:t>2021.12.24-2021.12.25</a:t>
            </a:r>
            <a:endParaRPr lang="ru-RU" altLang="zh-CN" sz="1600" dirty="0">
              <a:solidFill>
                <a:schemeClr val="bg1"/>
              </a:solidFill>
              <a:latin typeface="+mn-ea"/>
              <a:sym typeface="微软雅黑" panose="020B0503020204020204" pitchFamily="34" charset="-122"/>
            </a:endParaRPr>
          </a:p>
        </p:txBody>
      </p:sp>
      <p:sp>
        <p:nvSpPr>
          <p:cNvPr id="22" name="object 6">
            <a:extLst>
              <a:ext uri="{FF2B5EF4-FFF2-40B4-BE49-F238E27FC236}">
                <a16:creationId xmlns:a16="http://schemas.microsoft.com/office/drawing/2014/main" id="{A41FEA05-89EB-4A64-AAA0-0766DD83AD21}"/>
              </a:ext>
            </a:extLst>
          </p:cNvPr>
          <p:cNvSpPr/>
          <p:nvPr/>
        </p:nvSpPr>
        <p:spPr>
          <a:xfrm>
            <a:off x="4673346" y="2971356"/>
            <a:ext cx="1281564" cy="280718"/>
          </a:xfrm>
          <a:prstGeom prst="rect">
            <a:avLst/>
          </a:prstGeom>
        </p:spPr>
        <p:txBody>
          <a:bodyPr/>
          <a:lstStyle/>
          <a:p>
            <a:pPr>
              <a:lnSpc>
                <a:spcPct val="90000"/>
              </a:lnSpc>
              <a:spcBef>
                <a:spcPct val="0"/>
              </a:spcBef>
            </a:pPr>
            <a:r>
              <a:rPr lang="zh-CN" altLang="en-US"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rPr>
              <a:t>活动主题：</a:t>
            </a:r>
            <a:endParaRPr lang="zh-CN" altLang="ru-RU"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endParaRPr>
          </a:p>
        </p:txBody>
      </p:sp>
      <p:sp>
        <p:nvSpPr>
          <p:cNvPr id="23" name="object 6">
            <a:extLst>
              <a:ext uri="{FF2B5EF4-FFF2-40B4-BE49-F238E27FC236}">
                <a16:creationId xmlns:a16="http://schemas.microsoft.com/office/drawing/2014/main" id="{92346041-A9C4-4154-9B11-737185316F81}"/>
              </a:ext>
            </a:extLst>
          </p:cNvPr>
          <p:cNvSpPr/>
          <p:nvPr/>
        </p:nvSpPr>
        <p:spPr>
          <a:xfrm>
            <a:off x="5954909" y="2943776"/>
            <a:ext cx="2257028" cy="327462"/>
          </a:xfrm>
          <a:prstGeom prst="rect">
            <a:avLst/>
          </a:prstGeom>
          <a:noFill/>
          <a:ln w="9525">
            <a:noFill/>
          </a:ln>
        </p:spPr>
        <p:txBody>
          <a:bodyPr wrap="none" lIns="0" tIns="0" rIns="0" bIns="0">
            <a:spAutoFit/>
          </a:bodyPr>
          <a:lstStyle/>
          <a:p>
            <a:pPr>
              <a:lnSpc>
                <a:spcPct val="150000"/>
              </a:lnSpc>
              <a:buSzPct val="100000"/>
            </a:pPr>
            <a:r>
              <a:rPr lang="zh-CN" altLang="en-US" sz="1600" dirty="0">
                <a:solidFill>
                  <a:schemeClr val="bg1"/>
                </a:solidFill>
                <a:latin typeface="+mn-ea"/>
                <a:sym typeface="微软雅黑" panose="020B0503020204020204" pitchFamily="34" charset="-122"/>
              </a:rPr>
              <a:t>告急！圣诞老人偷懒啦！</a:t>
            </a:r>
            <a:endParaRPr lang="zh-CN" altLang="ru-RU" sz="1600" dirty="0">
              <a:solidFill>
                <a:schemeClr val="bg1"/>
              </a:solidFill>
              <a:latin typeface="+mn-ea"/>
              <a:sym typeface="微软雅黑" panose="020B0503020204020204" pitchFamily="34" charset="-122"/>
            </a:endParaRPr>
          </a:p>
        </p:txBody>
      </p:sp>
      <p:sp>
        <p:nvSpPr>
          <p:cNvPr id="24" name="object 8">
            <a:extLst>
              <a:ext uri="{FF2B5EF4-FFF2-40B4-BE49-F238E27FC236}">
                <a16:creationId xmlns:a16="http://schemas.microsoft.com/office/drawing/2014/main" id="{A8ACE7B0-180A-4A2B-ACF2-ACB11D627388}"/>
              </a:ext>
            </a:extLst>
          </p:cNvPr>
          <p:cNvSpPr/>
          <p:nvPr/>
        </p:nvSpPr>
        <p:spPr>
          <a:xfrm>
            <a:off x="1074738" y="4702671"/>
            <a:ext cx="1641768" cy="280718"/>
          </a:xfrm>
          <a:prstGeom prst="rect">
            <a:avLst/>
          </a:prstGeom>
        </p:spPr>
        <p:txBody>
          <a:bodyPr/>
          <a:lstStyle/>
          <a:p>
            <a:pPr>
              <a:lnSpc>
                <a:spcPct val="90000"/>
              </a:lnSpc>
              <a:spcBef>
                <a:spcPct val="0"/>
              </a:spcBef>
            </a:pPr>
            <a:r>
              <a:rPr lang="zh-CN" altLang="en-US"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rPr>
              <a:t>活动内容：</a:t>
            </a:r>
            <a:endParaRPr lang="zh-CN" altLang="ru-RU"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endParaRPr>
          </a:p>
        </p:txBody>
      </p:sp>
      <p:sp>
        <p:nvSpPr>
          <p:cNvPr id="26" name="object 8">
            <a:extLst>
              <a:ext uri="{FF2B5EF4-FFF2-40B4-BE49-F238E27FC236}">
                <a16:creationId xmlns:a16="http://schemas.microsoft.com/office/drawing/2014/main" id="{F7508CAD-E3D6-43BA-95B0-F636462DB4CD}"/>
              </a:ext>
            </a:extLst>
          </p:cNvPr>
          <p:cNvSpPr/>
          <p:nvPr/>
        </p:nvSpPr>
        <p:spPr>
          <a:xfrm>
            <a:off x="2356303" y="4675091"/>
            <a:ext cx="5573506" cy="610616"/>
          </a:xfrm>
          <a:prstGeom prst="rect">
            <a:avLst/>
          </a:prstGeom>
          <a:noFill/>
          <a:ln w="9525">
            <a:noFill/>
          </a:ln>
        </p:spPr>
        <p:txBody>
          <a:bodyPr wrap="square" lIns="0" tIns="0" rIns="0" bIns="0">
            <a:spAutoFit/>
          </a:bodyPr>
          <a:lstStyle/>
          <a:p>
            <a:pPr>
              <a:lnSpc>
                <a:spcPct val="130000"/>
              </a:lnSpc>
              <a:buSzPct val="100000"/>
            </a:pPr>
            <a:r>
              <a:rPr lang="zh-CN" altLang="en-US" sz="1600" dirty="0">
                <a:solidFill>
                  <a:schemeClr val="bg1"/>
                </a:solidFill>
                <a:latin typeface="+mn-ea"/>
                <a:sym typeface="微软雅黑" panose="020B0503020204020204" pitchFamily="34" charset="-122"/>
              </a:rPr>
              <a:t>圣诞节快到了，圣诞老人还在呼呼大睡，让我们扮成圣诞老人，替他送礼物和祝福给我们的朋友们吧！</a:t>
            </a:r>
          </a:p>
        </p:txBody>
      </p:sp>
      <p:pic>
        <p:nvPicPr>
          <p:cNvPr id="3" name="图片 2">
            <a:extLst>
              <a:ext uri="{FF2B5EF4-FFF2-40B4-BE49-F238E27FC236}">
                <a16:creationId xmlns:a16="http://schemas.microsoft.com/office/drawing/2014/main" id="{725F5379-093A-4009-994A-3ED092EE6EA1}"/>
              </a:ext>
            </a:extLst>
          </p:cNvPr>
          <p:cNvPicPr>
            <a:picLocks noChangeAspect="1"/>
          </p:cNvPicPr>
          <p:nvPr/>
        </p:nvPicPr>
        <p:blipFill rotWithShape="1">
          <a:blip r:embed="rId2">
            <a:extLst>
              <a:ext uri="{28A0092B-C50C-407E-A947-70E740481C1C}">
                <a14:useLocalDpi xmlns:a14="http://schemas.microsoft.com/office/drawing/2010/main" val="0"/>
              </a:ext>
            </a:extLst>
          </a:blip>
          <a:srcRect l="28175" t="28612" b="7796"/>
          <a:stretch/>
        </p:blipFill>
        <p:spPr>
          <a:xfrm>
            <a:off x="8043476" y="1008130"/>
            <a:ext cx="3604331" cy="4786776"/>
          </a:xfrm>
          <a:prstGeom prst="rect">
            <a:avLst/>
          </a:prstGeom>
          <a:effectLst>
            <a:outerShdw blurRad="139700" dist="12700" dir="2700000" algn="tl" rotWithShape="0">
              <a:prstClr val="black">
                <a:alpha val="34000"/>
              </a:prstClr>
            </a:outerShdw>
          </a:effectLst>
        </p:spPr>
      </p:pic>
      <p:sp>
        <p:nvSpPr>
          <p:cNvPr id="25" name="object 4">
            <a:extLst>
              <a:ext uri="{FF2B5EF4-FFF2-40B4-BE49-F238E27FC236}">
                <a16:creationId xmlns:a16="http://schemas.microsoft.com/office/drawing/2014/main" id="{6847D4CD-8E66-4F87-8689-5229D817789A}"/>
              </a:ext>
            </a:extLst>
          </p:cNvPr>
          <p:cNvSpPr/>
          <p:nvPr/>
        </p:nvSpPr>
        <p:spPr>
          <a:xfrm>
            <a:off x="1074738" y="3513974"/>
            <a:ext cx="1281564" cy="318311"/>
          </a:xfrm>
          <a:prstGeom prst="rect">
            <a:avLst/>
          </a:prstGeom>
        </p:spPr>
        <p:txBody>
          <a:bodyPr/>
          <a:lstStyle/>
          <a:p>
            <a:pPr>
              <a:lnSpc>
                <a:spcPct val="90000"/>
              </a:lnSpc>
              <a:spcBef>
                <a:spcPct val="0"/>
              </a:spcBef>
            </a:pPr>
            <a:r>
              <a:rPr lang="zh-CN" altLang="en-US"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rPr>
              <a:t>活动群体：</a:t>
            </a:r>
            <a:endParaRPr lang="ru-RU" altLang="zh-CN"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endParaRPr>
          </a:p>
        </p:txBody>
      </p:sp>
      <p:sp>
        <p:nvSpPr>
          <p:cNvPr id="29" name="object 4">
            <a:extLst>
              <a:ext uri="{FF2B5EF4-FFF2-40B4-BE49-F238E27FC236}">
                <a16:creationId xmlns:a16="http://schemas.microsoft.com/office/drawing/2014/main" id="{C1A66CF4-9DCC-47FF-924B-593E9F70E3A8}"/>
              </a:ext>
            </a:extLst>
          </p:cNvPr>
          <p:cNvSpPr/>
          <p:nvPr/>
        </p:nvSpPr>
        <p:spPr>
          <a:xfrm>
            <a:off x="2356302" y="3504453"/>
            <a:ext cx="1862689" cy="327462"/>
          </a:xfrm>
          <a:prstGeom prst="rect">
            <a:avLst/>
          </a:prstGeom>
          <a:noFill/>
          <a:ln w="9525">
            <a:noFill/>
          </a:ln>
        </p:spPr>
        <p:txBody>
          <a:bodyPr wrap="none" lIns="0" tIns="0" rIns="0" bIns="0">
            <a:spAutoFit/>
          </a:bodyPr>
          <a:lstStyle/>
          <a:p>
            <a:pPr eaLnBrk="1" hangingPunct="1">
              <a:lnSpc>
                <a:spcPct val="150000"/>
              </a:lnSpc>
              <a:buSzPct val="100000"/>
            </a:pPr>
            <a:r>
              <a:rPr lang="en-US" altLang="zh-CN" sz="1600" dirty="0">
                <a:solidFill>
                  <a:schemeClr val="bg1"/>
                </a:solidFill>
                <a:latin typeface="+mn-ea"/>
                <a:sym typeface="微软雅黑" panose="020B0503020204020204" pitchFamily="34" charset="-122"/>
              </a:rPr>
              <a:t>5</a:t>
            </a:r>
            <a:r>
              <a:rPr lang="zh-CN" altLang="en-US" sz="1600" dirty="0">
                <a:solidFill>
                  <a:schemeClr val="bg1"/>
                </a:solidFill>
                <a:latin typeface="+mn-ea"/>
                <a:sym typeface="微软雅黑" panose="020B0503020204020204" pitchFamily="34" charset="-122"/>
              </a:rPr>
              <a:t>岁</a:t>
            </a:r>
            <a:r>
              <a:rPr lang="en-US" altLang="zh-CN" sz="1600" dirty="0">
                <a:solidFill>
                  <a:schemeClr val="bg1"/>
                </a:solidFill>
                <a:latin typeface="+mn-ea"/>
                <a:sym typeface="微软雅黑" panose="020B0503020204020204" pitchFamily="34" charset="-122"/>
              </a:rPr>
              <a:t>-70</a:t>
            </a:r>
            <a:r>
              <a:rPr lang="zh-CN" altLang="en-US" sz="1600" dirty="0">
                <a:solidFill>
                  <a:schemeClr val="bg1"/>
                </a:solidFill>
                <a:latin typeface="+mn-ea"/>
                <a:sym typeface="微软雅黑" panose="020B0503020204020204" pitchFamily="34" charset="-122"/>
              </a:rPr>
              <a:t>岁，男女不限</a:t>
            </a:r>
            <a:endParaRPr lang="ru-RU" altLang="zh-CN" sz="1600" dirty="0">
              <a:solidFill>
                <a:schemeClr val="bg1"/>
              </a:solidFill>
              <a:latin typeface="+mn-ea"/>
              <a:sym typeface="微软雅黑" panose="020B0503020204020204" pitchFamily="34" charset="-122"/>
            </a:endParaRPr>
          </a:p>
        </p:txBody>
      </p:sp>
      <p:sp>
        <p:nvSpPr>
          <p:cNvPr id="33" name="object 6">
            <a:extLst>
              <a:ext uri="{FF2B5EF4-FFF2-40B4-BE49-F238E27FC236}">
                <a16:creationId xmlns:a16="http://schemas.microsoft.com/office/drawing/2014/main" id="{AA9B36DD-DD68-49EF-8B88-7DAAE0D98707}"/>
              </a:ext>
            </a:extLst>
          </p:cNvPr>
          <p:cNvSpPr/>
          <p:nvPr/>
        </p:nvSpPr>
        <p:spPr>
          <a:xfrm>
            <a:off x="4673346" y="3532033"/>
            <a:ext cx="1281564" cy="280718"/>
          </a:xfrm>
          <a:prstGeom prst="rect">
            <a:avLst/>
          </a:prstGeom>
        </p:spPr>
        <p:txBody>
          <a:bodyPr/>
          <a:lstStyle/>
          <a:p>
            <a:pPr>
              <a:lnSpc>
                <a:spcPct val="90000"/>
              </a:lnSpc>
              <a:spcBef>
                <a:spcPct val="0"/>
              </a:spcBef>
            </a:pPr>
            <a:r>
              <a:rPr lang="zh-CN" altLang="en-US"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rPr>
              <a:t>活动地点：</a:t>
            </a:r>
            <a:endParaRPr lang="zh-CN" altLang="ru-RU"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endParaRPr>
          </a:p>
        </p:txBody>
      </p:sp>
      <p:sp>
        <p:nvSpPr>
          <p:cNvPr id="34" name="object 6">
            <a:extLst>
              <a:ext uri="{FF2B5EF4-FFF2-40B4-BE49-F238E27FC236}">
                <a16:creationId xmlns:a16="http://schemas.microsoft.com/office/drawing/2014/main" id="{EC9E45EF-5CF6-4410-8CAF-89BBD694C6F5}"/>
              </a:ext>
            </a:extLst>
          </p:cNvPr>
          <p:cNvSpPr/>
          <p:nvPr/>
        </p:nvSpPr>
        <p:spPr>
          <a:xfrm>
            <a:off x="5954909" y="3504453"/>
            <a:ext cx="2186496" cy="327462"/>
          </a:xfrm>
          <a:prstGeom prst="rect">
            <a:avLst/>
          </a:prstGeom>
          <a:noFill/>
          <a:ln w="9525">
            <a:noFill/>
          </a:ln>
        </p:spPr>
        <p:txBody>
          <a:bodyPr wrap="none" lIns="0" tIns="0" rIns="0" bIns="0">
            <a:spAutoFit/>
          </a:bodyPr>
          <a:lstStyle/>
          <a:p>
            <a:pPr>
              <a:lnSpc>
                <a:spcPct val="150000"/>
              </a:lnSpc>
              <a:buSzPct val="100000"/>
            </a:pPr>
            <a:r>
              <a:rPr lang="zh-CN" altLang="en-US" sz="1600" dirty="0">
                <a:solidFill>
                  <a:schemeClr val="bg1"/>
                </a:solidFill>
                <a:latin typeface="+mn-ea"/>
                <a:sym typeface="微软雅黑" panose="020B0503020204020204" pitchFamily="34" charset="-122"/>
              </a:rPr>
              <a:t>线下</a:t>
            </a:r>
            <a:r>
              <a:rPr lang="en-US" altLang="zh-CN" sz="1600" dirty="0">
                <a:solidFill>
                  <a:schemeClr val="bg1"/>
                </a:solidFill>
                <a:latin typeface="+mn-ea"/>
                <a:sym typeface="微软雅黑" panose="020B0503020204020204" pitchFamily="34" charset="-122"/>
              </a:rPr>
              <a:t>XXX</a:t>
            </a:r>
            <a:r>
              <a:rPr lang="zh-CN" altLang="en-US" sz="1600" dirty="0">
                <a:solidFill>
                  <a:schemeClr val="bg1"/>
                </a:solidFill>
                <a:latin typeface="+mn-ea"/>
                <a:sym typeface="微软雅黑" panose="020B0503020204020204" pitchFamily="34" charset="-122"/>
              </a:rPr>
              <a:t>商场，</a:t>
            </a:r>
            <a:r>
              <a:rPr lang="en-US" altLang="zh-CN" sz="1600" dirty="0">
                <a:solidFill>
                  <a:schemeClr val="bg1"/>
                </a:solidFill>
                <a:latin typeface="+mn-ea"/>
                <a:sym typeface="微软雅黑" panose="020B0503020204020204" pitchFamily="34" charset="-122"/>
              </a:rPr>
              <a:t>XXX</a:t>
            </a:r>
            <a:r>
              <a:rPr lang="zh-CN" altLang="en-US" sz="1600" dirty="0">
                <a:solidFill>
                  <a:schemeClr val="bg1"/>
                </a:solidFill>
                <a:latin typeface="+mn-ea"/>
                <a:sym typeface="微软雅黑" panose="020B0503020204020204" pitchFamily="34" charset="-122"/>
              </a:rPr>
              <a:t>软件</a:t>
            </a:r>
            <a:endParaRPr lang="zh-CN" altLang="ru-RU" sz="1600" dirty="0">
              <a:solidFill>
                <a:schemeClr val="bg1"/>
              </a:solidFill>
              <a:latin typeface="+mn-ea"/>
              <a:sym typeface="微软雅黑" panose="020B0503020204020204" pitchFamily="34" charset="-122"/>
            </a:endParaRPr>
          </a:p>
        </p:txBody>
      </p:sp>
      <p:sp>
        <p:nvSpPr>
          <p:cNvPr id="35" name="object 4">
            <a:extLst>
              <a:ext uri="{FF2B5EF4-FFF2-40B4-BE49-F238E27FC236}">
                <a16:creationId xmlns:a16="http://schemas.microsoft.com/office/drawing/2014/main" id="{8D0921DE-8752-43DA-B034-48740B61ECBE}"/>
              </a:ext>
            </a:extLst>
          </p:cNvPr>
          <p:cNvSpPr/>
          <p:nvPr/>
        </p:nvSpPr>
        <p:spPr>
          <a:xfrm>
            <a:off x="1074738" y="4106143"/>
            <a:ext cx="1281564" cy="318311"/>
          </a:xfrm>
          <a:prstGeom prst="rect">
            <a:avLst/>
          </a:prstGeom>
        </p:spPr>
        <p:txBody>
          <a:bodyPr/>
          <a:lstStyle/>
          <a:p>
            <a:pPr>
              <a:lnSpc>
                <a:spcPct val="90000"/>
              </a:lnSpc>
              <a:spcBef>
                <a:spcPct val="0"/>
              </a:spcBef>
            </a:pPr>
            <a:r>
              <a:rPr lang="zh-CN" altLang="en-US"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rPr>
              <a:t>活动着装：</a:t>
            </a:r>
            <a:endParaRPr lang="ru-RU" altLang="zh-CN"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endParaRPr>
          </a:p>
        </p:txBody>
      </p:sp>
      <p:sp>
        <p:nvSpPr>
          <p:cNvPr id="36" name="object 4">
            <a:extLst>
              <a:ext uri="{FF2B5EF4-FFF2-40B4-BE49-F238E27FC236}">
                <a16:creationId xmlns:a16="http://schemas.microsoft.com/office/drawing/2014/main" id="{ADF17DA2-4D66-4863-A150-5CEE0ACEC2B7}"/>
              </a:ext>
            </a:extLst>
          </p:cNvPr>
          <p:cNvSpPr/>
          <p:nvPr/>
        </p:nvSpPr>
        <p:spPr>
          <a:xfrm>
            <a:off x="2356302" y="4083922"/>
            <a:ext cx="1025922" cy="327462"/>
          </a:xfrm>
          <a:prstGeom prst="rect">
            <a:avLst/>
          </a:prstGeom>
          <a:noFill/>
          <a:ln w="9525">
            <a:noFill/>
          </a:ln>
        </p:spPr>
        <p:txBody>
          <a:bodyPr wrap="none" lIns="0" tIns="0" rIns="0" bIns="0">
            <a:spAutoFit/>
          </a:bodyPr>
          <a:lstStyle/>
          <a:p>
            <a:pPr eaLnBrk="1" hangingPunct="1">
              <a:lnSpc>
                <a:spcPct val="150000"/>
              </a:lnSpc>
              <a:buSzPct val="100000"/>
            </a:pPr>
            <a:r>
              <a:rPr lang="zh-CN" altLang="en-US" sz="1600" dirty="0">
                <a:solidFill>
                  <a:schemeClr val="bg1"/>
                </a:solidFill>
                <a:latin typeface="+mn-ea"/>
                <a:sym typeface="微软雅黑" panose="020B0503020204020204" pitchFamily="34" charset="-122"/>
              </a:rPr>
              <a:t>可自行准备</a:t>
            </a:r>
            <a:endParaRPr lang="ru-RU" altLang="zh-CN" sz="1600" dirty="0">
              <a:solidFill>
                <a:schemeClr val="bg1"/>
              </a:solidFill>
              <a:latin typeface="+mn-ea"/>
              <a:sym typeface="微软雅黑" panose="020B0503020204020204" pitchFamily="34" charset="-122"/>
            </a:endParaRPr>
          </a:p>
        </p:txBody>
      </p:sp>
      <p:sp>
        <p:nvSpPr>
          <p:cNvPr id="37" name="object 6">
            <a:extLst>
              <a:ext uri="{FF2B5EF4-FFF2-40B4-BE49-F238E27FC236}">
                <a16:creationId xmlns:a16="http://schemas.microsoft.com/office/drawing/2014/main" id="{50CD345F-5BBF-4DF4-8690-9B0F39CA07ED}"/>
              </a:ext>
            </a:extLst>
          </p:cNvPr>
          <p:cNvSpPr/>
          <p:nvPr/>
        </p:nvSpPr>
        <p:spPr>
          <a:xfrm>
            <a:off x="4673346" y="4124202"/>
            <a:ext cx="1281564" cy="280718"/>
          </a:xfrm>
          <a:prstGeom prst="rect">
            <a:avLst/>
          </a:prstGeom>
        </p:spPr>
        <p:txBody>
          <a:bodyPr/>
          <a:lstStyle/>
          <a:p>
            <a:pPr>
              <a:lnSpc>
                <a:spcPct val="90000"/>
              </a:lnSpc>
              <a:spcBef>
                <a:spcPct val="0"/>
              </a:spcBef>
            </a:pPr>
            <a:r>
              <a:rPr lang="zh-CN" altLang="en-US"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rPr>
              <a:t>活动道具：</a:t>
            </a:r>
            <a:endParaRPr lang="zh-CN" altLang="ru-RU"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endParaRPr>
          </a:p>
        </p:txBody>
      </p:sp>
      <p:sp>
        <p:nvSpPr>
          <p:cNvPr id="38" name="object 6">
            <a:extLst>
              <a:ext uri="{FF2B5EF4-FFF2-40B4-BE49-F238E27FC236}">
                <a16:creationId xmlns:a16="http://schemas.microsoft.com/office/drawing/2014/main" id="{2B582E46-4715-4557-B72F-B27F8619715B}"/>
              </a:ext>
            </a:extLst>
          </p:cNvPr>
          <p:cNvSpPr/>
          <p:nvPr/>
        </p:nvSpPr>
        <p:spPr>
          <a:xfrm>
            <a:off x="5954909" y="4083922"/>
            <a:ext cx="1195840" cy="327462"/>
          </a:xfrm>
          <a:prstGeom prst="rect">
            <a:avLst/>
          </a:prstGeom>
          <a:noFill/>
          <a:ln w="9525">
            <a:noFill/>
          </a:ln>
        </p:spPr>
        <p:txBody>
          <a:bodyPr wrap="none" lIns="0" tIns="0" rIns="0" bIns="0">
            <a:spAutoFit/>
          </a:bodyPr>
          <a:lstStyle/>
          <a:p>
            <a:pPr>
              <a:lnSpc>
                <a:spcPct val="150000"/>
              </a:lnSpc>
              <a:buSzPct val="100000"/>
            </a:pPr>
            <a:r>
              <a:rPr lang="en-US" altLang="zh-CN" sz="1600" dirty="0">
                <a:solidFill>
                  <a:schemeClr val="bg1"/>
                </a:solidFill>
                <a:latin typeface="+mn-ea"/>
                <a:sym typeface="微软雅黑" panose="020B0503020204020204" pitchFamily="34" charset="-122"/>
              </a:rPr>
              <a:t>XXX</a:t>
            </a:r>
            <a:r>
              <a:rPr lang="zh-CN" altLang="en-US" sz="1600" dirty="0">
                <a:solidFill>
                  <a:schemeClr val="bg1"/>
                </a:solidFill>
                <a:latin typeface="+mn-ea"/>
                <a:sym typeface="微软雅黑" panose="020B0503020204020204" pitchFamily="34" charset="-122"/>
              </a:rPr>
              <a:t>公司提供</a:t>
            </a:r>
            <a:endParaRPr lang="zh-CN" altLang="ru-RU" sz="1600" dirty="0">
              <a:solidFill>
                <a:schemeClr val="bg1"/>
              </a:solidFill>
              <a:latin typeface="+mn-ea"/>
              <a:sym typeface="微软雅黑" panose="020B0503020204020204" pitchFamily="34" charset="-122"/>
            </a:endParaRPr>
          </a:p>
        </p:txBody>
      </p:sp>
      <p:pic>
        <p:nvPicPr>
          <p:cNvPr id="27" name="图片 26">
            <a:extLst>
              <a:ext uri="{FF2B5EF4-FFF2-40B4-BE49-F238E27FC236}">
                <a16:creationId xmlns:a16="http://schemas.microsoft.com/office/drawing/2014/main" id="{448AC2E9-5A3D-4989-BE5F-C7177492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1" y="4600458"/>
            <a:ext cx="1333588" cy="1778117"/>
          </a:xfrm>
          <a:prstGeom prst="rect">
            <a:avLst/>
          </a:prstGeom>
        </p:spPr>
      </p:pic>
    </p:spTree>
    <p:extLst>
      <p:ext uri="{BB962C8B-B14F-4D97-AF65-F5344CB8AC3E}">
        <p14:creationId xmlns:p14="http://schemas.microsoft.com/office/powerpoint/2010/main" val="1108271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7B3062-4259-4772-B1DF-D3B4736E3697}"/>
              </a:ext>
            </a:extLst>
          </p:cNvPr>
          <p:cNvSpPr>
            <a:spLocks noGrp="1"/>
          </p:cNvSpPr>
          <p:nvPr>
            <p:ph type="title"/>
          </p:nvPr>
        </p:nvSpPr>
        <p:spPr/>
        <p:txBody>
          <a:bodyPr/>
          <a:lstStyle/>
          <a:p>
            <a:r>
              <a:rPr lang="zh-CN" altLang="en-US" dirty="0"/>
              <a:t>活动流程</a:t>
            </a:r>
          </a:p>
        </p:txBody>
      </p:sp>
      <p:sp>
        <p:nvSpPr>
          <p:cNvPr id="32" name="object 17">
            <a:extLst>
              <a:ext uri="{FF2B5EF4-FFF2-40B4-BE49-F238E27FC236}">
                <a16:creationId xmlns:a16="http://schemas.microsoft.com/office/drawing/2014/main" id="{D12BEAAA-C6E0-43D8-B4F2-EFA5A74FCD14}"/>
              </a:ext>
            </a:extLst>
          </p:cNvPr>
          <p:cNvSpPr/>
          <p:nvPr/>
        </p:nvSpPr>
        <p:spPr>
          <a:xfrm>
            <a:off x="2066023" y="5737642"/>
            <a:ext cx="8059954" cy="661988"/>
          </a:xfrm>
          <a:prstGeom prst="rect">
            <a:avLst/>
          </a:prstGeom>
        </p:spPr>
        <p:txBody>
          <a:bodyPr/>
          <a:lstStyle/>
          <a:p>
            <a:pPr algn="ctr">
              <a:lnSpc>
                <a:spcPct val="90000"/>
              </a:lnSpc>
              <a:spcBef>
                <a:spcPct val="0"/>
              </a:spcBef>
            </a:pPr>
            <a:r>
              <a:rPr lang="zh-CN" altLang="ru-RU" sz="28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rPr>
              <a:t>所有作品在页面展示，评选最称职的代班圣诞老人</a:t>
            </a:r>
          </a:p>
        </p:txBody>
      </p:sp>
      <p:sp>
        <p:nvSpPr>
          <p:cNvPr id="56" name="箭头: 右 55">
            <a:extLst>
              <a:ext uri="{FF2B5EF4-FFF2-40B4-BE49-F238E27FC236}">
                <a16:creationId xmlns:a16="http://schemas.microsoft.com/office/drawing/2014/main" id="{3D924C81-964A-427B-BFB6-5B45F2466D56}"/>
              </a:ext>
            </a:extLst>
          </p:cNvPr>
          <p:cNvSpPr/>
          <p:nvPr/>
        </p:nvSpPr>
        <p:spPr>
          <a:xfrm>
            <a:off x="3865075" y="3206119"/>
            <a:ext cx="504196" cy="387798"/>
          </a:xfrm>
          <a:prstGeom prst="rightArrow">
            <a:avLst/>
          </a:prstGeom>
          <a:gradFill flip="none" rotWithShape="1">
            <a:gsLst>
              <a:gs pos="0">
                <a:schemeClr val="accent2"/>
              </a:gs>
              <a:gs pos="100000">
                <a:schemeClr val="tx2"/>
              </a:gs>
            </a:gsLst>
            <a:lin ang="0" scaled="1"/>
            <a:tileRect/>
          </a:gradFill>
          <a:ln w="6350">
            <a:gradFill>
              <a:gsLst>
                <a:gs pos="0">
                  <a:schemeClr val="accent3">
                    <a:alpha val="0"/>
                  </a:schemeClr>
                </a:gs>
                <a:gs pos="100000">
                  <a:schemeClr val="accent4"/>
                </a:gs>
              </a:gsLst>
              <a:lin ang="5400000" scaled="1"/>
            </a:gradFill>
          </a:ln>
          <a:effectLst>
            <a:outerShdw blurRad="127000" dist="1016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箭头: 右 56">
            <a:extLst>
              <a:ext uri="{FF2B5EF4-FFF2-40B4-BE49-F238E27FC236}">
                <a16:creationId xmlns:a16="http://schemas.microsoft.com/office/drawing/2014/main" id="{FB5878F2-7F9A-4D50-9284-EAF9EFB66C80}"/>
              </a:ext>
            </a:extLst>
          </p:cNvPr>
          <p:cNvSpPr/>
          <p:nvPr/>
        </p:nvSpPr>
        <p:spPr>
          <a:xfrm>
            <a:off x="7822729" y="3206119"/>
            <a:ext cx="504196" cy="387798"/>
          </a:xfrm>
          <a:prstGeom prst="rightArrow">
            <a:avLst/>
          </a:prstGeom>
          <a:gradFill flip="none" rotWithShape="1">
            <a:gsLst>
              <a:gs pos="0">
                <a:schemeClr val="accent2"/>
              </a:gs>
              <a:gs pos="100000">
                <a:schemeClr val="tx2"/>
              </a:gs>
            </a:gsLst>
            <a:lin ang="0" scaled="1"/>
            <a:tileRect/>
          </a:gradFill>
          <a:ln w="6350">
            <a:gradFill>
              <a:gsLst>
                <a:gs pos="0">
                  <a:schemeClr val="accent3">
                    <a:alpha val="0"/>
                  </a:schemeClr>
                </a:gs>
                <a:gs pos="100000">
                  <a:schemeClr val="accent4"/>
                </a:gs>
              </a:gsLst>
              <a:lin ang="5400000" scaled="1"/>
            </a:gradFill>
          </a:ln>
          <a:effectLst>
            <a:outerShdw blurRad="127000" dist="1016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圆角 35">
            <a:extLst>
              <a:ext uri="{FF2B5EF4-FFF2-40B4-BE49-F238E27FC236}">
                <a16:creationId xmlns:a16="http://schemas.microsoft.com/office/drawing/2014/main" id="{AAC519BF-7476-4B7D-83FB-FAB6BBDD6E9E}"/>
              </a:ext>
            </a:extLst>
          </p:cNvPr>
          <p:cNvSpPr/>
          <p:nvPr/>
        </p:nvSpPr>
        <p:spPr>
          <a:xfrm>
            <a:off x="570795" y="2101850"/>
            <a:ext cx="3201560" cy="3136900"/>
          </a:xfrm>
          <a:prstGeom prst="roundRect">
            <a:avLst>
              <a:gd name="adj" fmla="val 3477"/>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18000"/>
              </a:schemeClr>
            </a:outerShdw>
            <a:reflection blurRad="266700" stA="36000" endPos="27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0" name="直接连接符 39">
            <a:extLst>
              <a:ext uri="{FF2B5EF4-FFF2-40B4-BE49-F238E27FC236}">
                <a16:creationId xmlns:a16="http://schemas.microsoft.com/office/drawing/2014/main" id="{865967D6-02CB-4BDD-A8E0-FDB3265450BB}"/>
              </a:ext>
            </a:extLst>
          </p:cNvPr>
          <p:cNvCxnSpPr>
            <a:cxnSpLocks/>
          </p:cNvCxnSpPr>
          <p:nvPr/>
        </p:nvCxnSpPr>
        <p:spPr>
          <a:xfrm>
            <a:off x="745263" y="2655413"/>
            <a:ext cx="2305208"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3BB7DCB7-E302-4F1B-8A83-FF524A6A1E85}"/>
              </a:ext>
            </a:extLst>
          </p:cNvPr>
          <p:cNvSpPr/>
          <p:nvPr/>
        </p:nvSpPr>
        <p:spPr>
          <a:xfrm>
            <a:off x="644479" y="2337556"/>
            <a:ext cx="1621291" cy="2862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rPr>
              <a:t>假扮圣诞老人</a:t>
            </a:r>
          </a:p>
        </p:txBody>
      </p:sp>
      <p:sp>
        <p:nvSpPr>
          <p:cNvPr id="46" name="矩形 45">
            <a:extLst>
              <a:ext uri="{FF2B5EF4-FFF2-40B4-BE49-F238E27FC236}">
                <a16:creationId xmlns:a16="http://schemas.microsoft.com/office/drawing/2014/main" id="{DB8D0AFD-0468-4DF6-8F35-22CFC112C81C}"/>
              </a:ext>
            </a:extLst>
          </p:cNvPr>
          <p:cNvSpPr/>
          <p:nvPr/>
        </p:nvSpPr>
        <p:spPr>
          <a:xfrm>
            <a:off x="628694" y="2691767"/>
            <a:ext cx="3143661" cy="1023037"/>
          </a:xfrm>
          <a:prstGeom prst="rect">
            <a:avLst/>
          </a:prstGeom>
        </p:spPr>
        <p:txBody>
          <a:bodyPr wrap="square">
            <a:spAutoFit/>
          </a:bodyPr>
          <a:lstStyle/>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选择头像（可上传自己头像）</a:t>
            </a:r>
          </a:p>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选择服装（传统</a:t>
            </a:r>
            <a:r>
              <a:rPr kumimoji="0" lang="en-US" altLang="zh-CN" sz="1600" b="0" i="0" u="none" strike="noStrike" kern="1200" cap="none" spc="0" normalizeH="0" baseline="0" noProof="0" dirty="0">
                <a:ln>
                  <a:noFill/>
                </a:ln>
                <a:solidFill>
                  <a:schemeClr val="bg1"/>
                </a:solidFill>
                <a:effectLst/>
                <a:uLnTx/>
                <a:uFillTx/>
                <a:latin typeface="+mn-ea"/>
                <a:cs typeface="DFPShaoNvW5-GB" charset="-122"/>
              </a:rPr>
              <a:t>/</a:t>
            </a: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时尚</a:t>
            </a:r>
            <a:r>
              <a:rPr kumimoji="0" lang="en-US" altLang="zh-CN" sz="1600" b="0" i="0" u="none" strike="noStrike" kern="1200" cap="none" spc="0" normalizeH="0" baseline="0" noProof="0" dirty="0">
                <a:ln>
                  <a:noFill/>
                </a:ln>
                <a:solidFill>
                  <a:schemeClr val="bg1"/>
                </a:solidFill>
                <a:effectLst/>
                <a:uLnTx/>
                <a:uFillTx/>
                <a:latin typeface="+mn-ea"/>
                <a:cs typeface="DFPShaoNvW5-GB" charset="-122"/>
              </a:rPr>
              <a:t>/</a:t>
            </a: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绅士</a:t>
            </a:r>
            <a:r>
              <a:rPr kumimoji="0" lang="en-US" altLang="zh-CN" sz="1600" b="0" i="0" u="none" strike="noStrike" kern="1200" cap="none" spc="0" normalizeH="0" baseline="0" noProof="0" dirty="0">
                <a:ln>
                  <a:noFill/>
                </a:ln>
                <a:solidFill>
                  <a:schemeClr val="bg1"/>
                </a:solidFill>
                <a:effectLst/>
                <a:uLnTx/>
                <a:uFillTx/>
                <a:latin typeface="+mn-ea"/>
                <a:cs typeface="DFPShaoNvW5-GB" charset="-122"/>
              </a:rPr>
              <a:t>/</a:t>
            </a: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嬉皮）</a:t>
            </a:r>
          </a:p>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选择鹿车（传统</a:t>
            </a:r>
            <a:r>
              <a:rPr kumimoji="0" lang="en-US" altLang="zh-CN" sz="1600" b="0" i="0" u="none" strike="noStrike" kern="1200" cap="none" spc="0" normalizeH="0" baseline="0" noProof="0" dirty="0">
                <a:ln>
                  <a:noFill/>
                </a:ln>
                <a:solidFill>
                  <a:schemeClr val="bg1"/>
                </a:solidFill>
                <a:effectLst/>
                <a:uLnTx/>
                <a:uFillTx/>
                <a:latin typeface="+mn-ea"/>
                <a:cs typeface="DFPShaoNvW5-GB" charset="-122"/>
              </a:rPr>
              <a:t>/Q</a:t>
            </a: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版</a:t>
            </a:r>
            <a:r>
              <a:rPr kumimoji="0" lang="en-US" altLang="zh-CN" sz="1600" b="0" i="0" u="none" strike="noStrike" kern="1200" cap="none" spc="0" normalizeH="0" baseline="0" noProof="0" dirty="0">
                <a:ln>
                  <a:noFill/>
                </a:ln>
                <a:solidFill>
                  <a:schemeClr val="bg1"/>
                </a:solidFill>
                <a:effectLst/>
                <a:uLnTx/>
                <a:uFillTx/>
                <a:latin typeface="+mn-ea"/>
                <a:cs typeface="DFPShaoNvW5-GB" charset="-122"/>
              </a:rPr>
              <a:t>/</a:t>
            </a: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搞笑）</a:t>
            </a:r>
          </a:p>
        </p:txBody>
      </p:sp>
      <p:sp>
        <p:nvSpPr>
          <p:cNvPr id="47" name="矩形 46">
            <a:extLst>
              <a:ext uri="{FF2B5EF4-FFF2-40B4-BE49-F238E27FC236}">
                <a16:creationId xmlns:a16="http://schemas.microsoft.com/office/drawing/2014/main" id="{7EDCFAFC-EC85-4E35-8A12-8365CF682B13}"/>
              </a:ext>
            </a:extLst>
          </p:cNvPr>
          <p:cNvSpPr/>
          <p:nvPr/>
        </p:nvSpPr>
        <p:spPr>
          <a:xfrm>
            <a:off x="628694" y="3788819"/>
            <a:ext cx="2907673" cy="382862"/>
          </a:xfrm>
          <a:prstGeom prst="rect">
            <a:avLst/>
          </a:prstGeom>
        </p:spPr>
        <p:txBody>
          <a:bodyPr wrap="square">
            <a:spAutoFit/>
          </a:bodyPr>
          <a:lstStyle/>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组合成个性代班圣诞老人形象！</a:t>
            </a:r>
          </a:p>
        </p:txBody>
      </p:sp>
      <p:pic>
        <p:nvPicPr>
          <p:cNvPr id="21" name="图片 20">
            <a:extLst>
              <a:ext uri="{FF2B5EF4-FFF2-40B4-BE49-F238E27FC236}">
                <a16:creationId xmlns:a16="http://schemas.microsoft.com/office/drawing/2014/main" id="{FE1061DF-4042-4027-8FB5-3C4FCFEC4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042" y="1937331"/>
            <a:ext cx="678285" cy="653909"/>
          </a:xfrm>
          <a:prstGeom prst="rect">
            <a:avLst/>
          </a:prstGeom>
        </p:spPr>
      </p:pic>
      <p:sp>
        <p:nvSpPr>
          <p:cNvPr id="37" name="矩形: 圆角 36">
            <a:extLst>
              <a:ext uri="{FF2B5EF4-FFF2-40B4-BE49-F238E27FC236}">
                <a16:creationId xmlns:a16="http://schemas.microsoft.com/office/drawing/2014/main" id="{42755FE9-57F3-443D-B954-2F0969A5F5DA}"/>
              </a:ext>
            </a:extLst>
          </p:cNvPr>
          <p:cNvSpPr/>
          <p:nvPr/>
        </p:nvSpPr>
        <p:spPr>
          <a:xfrm>
            <a:off x="4461991" y="2101850"/>
            <a:ext cx="3201560" cy="3136900"/>
          </a:xfrm>
          <a:prstGeom prst="roundRect">
            <a:avLst>
              <a:gd name="adj" fmla="val 3477"/>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18000"/>
              </a:schemeClr>
            </a:outerShdw>
            <a:reflection blurRad="266700" stA="36000" endPos="27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a:extLst>
              <a:ext uri="{FF2B5EF4-FFF2-40B4-BE49-F238E27FC236}">
                <a16:creationId xmlns:a16="http://schemas.microsoft.com/office/drawing/2014/main" id="{9BC4929F-0ED4-46A4-81F2-7C3198FFAD6D}"/>
              </a:ext>
            </a:extLst>
          </p:cNvPr>
          <p:cNvCxnSpPr>
            <a:cxnSpLocks/>
          </p:cNvCxnSpPr>
          <p:nvPr/>
        </p:nvCxnSpPr>
        <p:spPr>
          <a:xfrm>
            <a:off x="4687133" y="2655413"/>
            <a:ext cx="2305208"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F6ADF7A5-9BC5-4EC2-88C7-CEF815A49F1B}"/>
              </a:ext>
            </a:extLst>
          </p:cNvPr>
          <p:cNvSpPr/>
          <p:nvPr/>
        </p:nvSpPr>
        <p:spPr>
          <a:xfrm>
            <a:off x="4586349" y="2337556"/>
            <a:ext cx="1621291" cy="2862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rPr>
              <a:t>给朋友派礼物</a:t>
            </a:r>
          </a:p>
        </p:txBody>
      </p:sp>
      <p:sp>
        <p:nvSpPr>
          <p:cNvPr id="50" name="矩形 49">
            <a:extLst>
              <a:ext uri="{FF2B5EF4-FFF2-40B4-BE49-F238E27FC236}">
                <a16:creationId xmlns:a16="http://schemas.microsoft.com/office/drawing/2014/main" id="{166427F6-C096-4379-966D-9D9DC782D3C8}"/>
              </a:ext>
            </a:extLst>
          </p:cNvPr>
          <p:cNvSpPr/>
          <p:nvPr/>
        </p:nvSpPr>
        <p:spPr>
          <a:xfrm>
            <a:off x="4586348" y="2697339"/>
            <a:ext cx="3041589" cy="1023037"/>
          </a:xfrm>
          <a:prstGeom prst="rect">
            <a:avLst/>
          </a:prstGeom>
        </p:spPr>
        <p:txBody>
          <a:bodyPr wrap="square">
            <a:spAutoFit/>
          </a:bodyPr>
          <a:lstStyle/>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写祝福语</a:t>
            </a:r>
          </a:p>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积分抽取神秘礼包</a:t>
            </a:r>
            <a:endParaRPr kumimoji="0" lang="en-US" altLang="zh-CN" sz="1600" b="0" i="0" u="none" strike="noStrike" kern="1200" cap="none" spc="0" normalizeH="0" baseline="0" noProof="0" dirty="0">
              <a:ln>
                <a:noFill/>
              </a:ln>
              <a:solidFill>
                <a:schemeClr val="bg1"/>
              </a:solidFill>
              <a:effectLst/>
              <a:uLnTx/>
              <a:uFillTx/>
              <a:latin typeface="+mn-ea"/>
              <a:cs typeface="DFPShaoNvW5-GB" charset="-122"/>
            </a:endParaRPr>
          </a:p>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享受圣诞节全场</a:t>
            </a:r>
            <a:r>
              <a:rPr kumimoji="0" lang="en-US" altLang="zh-CN" sz="1600" b="0" i="0" u="none" strike="noStrike" kern="1200" cap="none" spc="0" normalizeH="0" baseline="0" noProof="0" dirty="0">
                <a:ln>
                  <a:noFill/>
                </a:ln>
                <a:solidFill>
                  <a:schemeClr val="bg1"/>
                </a:solidFill>
                <a:effectLst/>
                <a:uLnTx/>
                <a:uFillTx/>
                <a:latin typeface="+mn-ea"/>
                <a:cs typeface="DFPShaoNvW5-GB" charset="-122"/>
              </a:rPr>
              <a:t>8</a:t>
            </a: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折优惠</a:t>
            </a:r>
          </a:p>
        </p:txBody>
      </p:sp>
      <p:sp>
        <p:nvSpPr>
          <p:cNvPr id="51" name="矩形 50">
            <a:extLst>
              <a:ext uri="{FF2B5EF4-FFF2-40B4-BE49-F238E27FC236}">
                <a16:creationId xmlns:a16="http://schemas.microsoft.com/office/drawing/2014/main" id="{CD296F06-4EC4-426C-97B0-82ACD0FF540C}"/>
              </a:ext>
            </a:extLst>
          </p:cNvPr>
          <p:cNvSpPr/>
          <p:nvPr/>
        </p:nvSpPr>
        <p:spPr>
          <a:xfrm>
            <a:off x="4576208" y="3793481"/>
            <a:ext cx="2907673" cy="702949"/>
          </a:xfrm>
          <a:prstGeom prst="rect">
            <a:avLst/>
          </a:prstGeom>
        </p:spPr>
        <p:txBody>
          <a:bodyPr wrap="square">
            <a:spAutoFit/>
          </a:bodyPr>
          <a:lstStyle/>
          <a:p>
            <a:pPr>
              <a:lnSpc>
                <a:spcPct val="130000"/>
              </a:lnSpc>
            </a:pPr>
            <a:r>
              <a:rPr kumimoji="0" lang="zh-CN" altLang="en-US" sz="1600" i="0" u="none" strike="noStrike" kern="1200" cap="none" spc="0" normalizeH="0" baseline="0" noProof="0" dirty="0">
                <a:ln>
                  <a:noFill/>
                </a:ln>
                <a:solidFill>
                  <a:schemeClr val="bg1"/>
                </a:solidFill>
                <a:effectLst/>
                <a:uLnTx/>
                <a:uFillTx/>
                <a:latin typeface="+mn-ea"/>
                <a:cs typeface="DFPShaoNvW5-GB" charset="-122"/>
              </a:rPr>
              <a:t>给朋友发送邮包，含：你的圣诞老人形象</a:t>
            </a:r>
            <a:r>
              <a:rPr kumimoji="0" lang="en-US" altLang="zh-CN" sz="1600" i="0" u="none" strike="noStrike" kern="1200" cap="none" spc="0" normalizeH="0" baseline="0" noProof="0" dirty="0">
                <a:ln>
                  <a:noFill/>
                </a:ln>
                <a:solidFill>
                  <a:schemeClr val="bg1"/>
                </a:solidFill>
                <a:effectLst/>
                <a:uLnTx/>
                <a:uFillTx/>
                <a:latin typeface="+mn-ea"/>
                <a:cs typeface="DFPShaoNvW5-GB" charset="-122"/>
              </a:rPr>
              <a:t>,</a:t>
            </a:r>
            <a:r>
              <a:rPr kumimoji="0" lang="zh-CN" altLang="en-US" sz="1600" i="0" u="none" strike="noStrike" kern="1200" cap="none" spc="0" normalizeH="0" baseline="0" noProof="0" dirty="0">
                <a:ln>
                  <a:noFill/>
                </a:ln>
                <a:solidFill>
                  <a:schemeClr val="bg1"/>
                </a:solidFill>
                <a:effectLst/>
                <a:uLnTx/>
                <a:uFillTx/>
                <a:latin typeface="+mn-ea"/>
                <a:cs typeface="DFPShaoNvW5-GB" charset="-122"/>
              </a:rPr>
              <a:t>你对</a:t>
            </a:r>
            <a:r>
              <a:rPr kumimoji="0" lang="en-US" altLang="zh-CN" sz="1600" i="0" u="none" strike="noStrike" kern="1200" cap="none" spc="0" normalizeH="0" baseline="0" noProof="0" dirty="0">
                <a:ln>
                  <a:noFill/>
                </a:ln>
                <a:solidFill>
                  <a:schemeClr val="bg1"/>
                </a:solidFill>
                <a:effectLst/>
                <a:uLnTx/>
                <a:uFillTx/>
                <a:latin typeface="+mn-ea"/>
                <a:cs typeface="DFPShaoNvW5-GB" charset="-122"/>
              </a:rPr>
              <a:t>TA</a:t>
            </a:r>
            <a:r>
              <a:rPr kumimoji="0" lang="zh-CN" altLang="en-US" sz="1600" i="0" u="none" strike="noStrike" kern="1200" cap="none" spc="0" normalizeH="0" baseline="0" noProof="0" dirty="0">
                <a:ln>
                  <a:noFill/>
                </a:ln>
                <a:solidFill>
                  <a:schemeClr val="bg1"/>
                </a:solidFill>
                <a:effectLst/>
                <a:uLnTx/>
                <a:uFillTx/>
                <a:latin typeface="+mn-ea"/>
                <a:cs typeface="DFPShaoNvW5-GB" charset="-122"/>
              </a:rPr>
              <a:t>的神秘礼包</a:t>
            </a:r>
          </a:p>
        </p:txBody>
      </p:sp>
      <p:pic>
        <p:nvPicPr>
          <p:cNvPr id="22" name="图片 21">
            <a:extLst>
              <a:ext uri="{FF2B5EF4-FFF2-40B4-BE49-F238E27FC236}">
                <a16:creationId xmlns:a16="http://schemas.microsoft.com/office/drawing/2014/main" id="{FA1A1652-0477-42C2-AEA4-263DD020D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652" y="1933050"/>
            <a:ext cx="678285" cy="653909"/>
          </a:xfrm>
          <a:prstGeom prst="rect">
            <a:avLst/>
          </a:prstGeom>
        </p:spPr>
      </p:pic>
      <p:sp>
        <p:nvSpPr>
          <p:cNvPr id="38" name="矩形: 圆角 37">
            <a:extLst>
              <a:ext uri="{FF2B5EF4-FFF2-40B4-BE49-F238E27FC236}">
                <a16:creationId xmlns:a16="http://schemas.microsoft.com/office/drawing/2014/main" id="{CAF509FE-1E58-4894-A104-2B8352B7D6BA}"/>
              </a:ext>
            </a:extLst>
          </p:cNvPr>
          <p:cNvSpPr/>
          <p:nvPr/>
        </p:nvSpPr>
        <p:spPr>
          <a:xfrm>
            <a:off x="8419646" y="2101850"/>
            <a:ext cx="3201560" cy="3136900"/>
          </a:xfrm>
          <a:prstGeom prst="roundRect">
            <a:avLst>
              <a:gd name="adj" fmla="val 3477"/>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18000"/>
              </a:schemeClr>
            </a:outerShdw>
            <a:reflection blurRad="266700" stA="36000" endPos="27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2" name="直接连接符 51">
            <a:extLst>
              <a:ext uri="{FF2B5EF4-FFF2-40B4-BE49-F238E27FC236}">
                <a16:creationId xmlns:a16="http://schemas.microsoft.com/office/drawing/2014/main" id="{D42B2B34-1F31-41DB-AE18-E6C19A4CD946}"/>
              </a:ext>
            </a:extLst>
          </p:cNvPr>
          <p:cNvCxnSpPr>
            <a:cxnSpLocks/>
          </p:cNvCxnSpPr>
          <p:nvPr/>
        </p:nvCxnSpPr>
        <p:spPr>
          <a:xfrm>
            <a:off x="8646293" y="2655413"/>
            <a:ext cx="2305208"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id="{9A7216CA-CE7B-4111-9FB7-771C258A8BEA}"/>
              </a:ext>
            </a:extLst>
          </p:cNvPr>
          <p:cNvSpPr/>
          <p:nvPr/>
        </p:nvSpPr>
        <p:spPr>
          <a:xfrm>
            <a:off x="8545509" y="2337556"/>
            <a:ext cx="1621291" cy="2862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rPr>
              <a:t>圣诞树许愿</a:t>
            </a:r>
          </a:p>
        </p:txBody>
      </p:sp>
      <p:sp>
        <p:nvSpPr>
          <p:cNvPr id="54" name="矩形 53">
            <a:extLst>
              <a:ext uri="{FF2B5EF4-FFF2-40B4-BE49-F238E27FC236}">
                <a16:creationId xmlns:a16="http://schemas.microsoft.com/office/drawing/2014/main" id="{D93D54CB-0DD8-4C51-A87F-08FB7E0A145A}"/>
              </a:ext>
            </a:extLst>
          </p:cNvPr>
          <p:cNvSpPr/>
          <p:nvPr/>
        </p:nvSpPr>
        <p:spPr>
          <a:xfrm>
            <a:off x="8613912" y="2694639"/>
            <a:ext cx="2836368" cy="1023037"/>
          </a:xfrm>
          <a:prstGeom prst="rect">
            <a:avLst/>
          </a:prstGeom>
        </p:spPr>
        <p:txBody>
          <a:bodyPr wrap="square">
            <a:spAutoFit/>
          </a:bodyPr>
          <a:lstStyle/>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将自己的愿望装袜子里挂树上</a:t>
            </a:r>
            <a:endParaRPr kumimoji="0" lang="en-US" altLang="zh-CN" sz="1600" b="0" i="0" u="none" strike="noStrike" kern="1200" cap="none" spc="0" normalizeH="0" baseline="0" noProof="0" dirty="0">
              <a:ln>
                <a:noFill/>
              </a:ln>
              <a:solidFill>
                <a:schemeClr val="bg1"/>
              </a:solidFill>
              <a:effectLst/>
              <a:uLnTx/>
              <a:uFillTx/>
              <a:latin typeface="+mn-ea"/>
              <a:cs typeface="DFPShaoNvW5-GB" charset="-122"/>
            </a:endParaRPr>
          </a:p>
          <a:p>
            <a:pPr>
              <a:lnSpc>
                <a:spcPct val="130000"/>
              </a:lnSpc>
            </a:pPr>
            <a:r>
              <a:rPr lang="zh-CN" altLang="en-US" sz="1600" dirty="0">
                <a:solidFill>
                  <a:schemeClr val="bg1"/>
                </a:solidFill>
                <a:latin typeface="+mn-ea"/>
                <a:cs typeface="DFPShaoNvW5-GB" charset="-122"/>
              </a:rPr>
              <a:t>领取圣诞树下祝福礼物</a:t>
            </a:r>
            <a:endParaRPr lang="en-US" altLang="zh-CN" sz="1600" dirty="0">
              <a:solidFill>
                <a:schemeClr val="bg1"/>
              </a:solidFill>
              <a:latin typeface="+mn-ea"/>
              <a:cs typeface="DFPShaoNvW5-GB" charset="-122"/>
            </a:endParaRPr>
          </a:p>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与圣诞树合影留念</a:t>
            </a:r>
          </a:p>
        </p:txBody>
      </p:sp>
      <p:sp>
        <p:nvSpPr>
          <p:cNvPr id="55" name="矩形 54">
            <a:extLst>
              <a:ext uri="{FF2B5EF4-FFF2-40B4-BE49-F238E27FC236}">
                <a16:creationId xmlns:a16="http://schemas.microsoft.com/office/drawing/2014/main" id="{B394B788-1FE9-417B-B42C-9B8EDA4B9453}"/>
              </a:ext>
            </a:extLst>
          </p:cNvPr>
          <p:cNvSpPr/>
          <p:nvPr/>
        </p:nvSpPr>
        <p:spPr>
          <a:xfrm>
            <a:off x="8603771" y="3803110"/>
            <a:ext cx="2717680" cy="1343125"/>
          </a:xfrm>
          <a:prstGeom prst="rect">
            <a:avLst/>
          </a:prstGeom>
        </p:spPr>
        <p:txBody>
          <a:bodyPr wrap="square">
            <a:spAutoFit/>
          </a:bodyPr>
          <a:lstStyle/>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戒发祝福博文：</a:t>
            </a:r>
          </a:p>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你的圣诞老人形象</a:t>
            </a:r>
          </a:p>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你对</a:t>
            </a:r>
            <a:r>
              <a:rPr kumimoji="0" lang="en-US" altLang="zh-CN" sz="1600" b="0" i="0" u="none" strike="noStrike" kern="1200" cap="none" spc="0" normalizeH="0" baseline="0" noProof="0" dirty="0">
                <a:ln>
                  <a:noFill/>
                </a:ln>
                <a:solidFill>
                  <a:schemeClr val="bg1"/>
                </a:solidFill>
                <a:effectLst/>
                <a:uLnTx/>
                <a:uFillTx/>
                <a:latin typeface="+mn-ea"/>
                <a:cs typeface="DFPShaoNvW5-GB" charset="-122"/>
              </a:rPr>
              <a:t>TA</a:t>
            </a: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的祝福</a:t>
            </a:r>
          </a:p>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好友名单</a:t>
            </a:r>
          </a:p>
        </p:txBody>
      </p:sp>
      <p:pic>
        <p:nvPicPr>
          <p:cNvPr id="23" name="图片 22">
            <a:extLst>
              <a:ext uri="{FF2B5EF4-FFF2-40B4-BE49-F238E27FC236}">
                <a16:creationId xmlns:a16="http://schemas.microsoft.com/office/drawing/2014/main" id="{DBAC94A9-0EA8-45F4-8DF7-DD133DC81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4394" y="1939896"/>
            <a:ext cx="678285" cy="653909"/>
          </a:xfrm>
          <a:prstGeom prst="rect">
            <a:avLst/>
          </a:prstGeom>
        </p:spPr>
      </p:pic>
      <p:cxnSp>
        <p:nvCxnSpPr>
          <p:cNvPr id="33" name="直接连接符 32">
            <a:extLst>
              <a:ext uri="{FF2B5EF4-FFF2-40B4-BE49-F238E27FC236}">
                <a16:creationId xmlns:a16="http://schemas.microsoft.com/office/drawing/2014/main" id="{840A7A7D-298D-41D3-B34B-32C5B72CEBEB}"/>
              </a:ext>
            </a:extLst>
          </p:cNvPr>
          <p:cNvCxnSpPr>
            <a:cxnSpLocks/>
          </p:cNvCxnSpPr>
          <p:nvPr/>
        </p:nvCxnSpPr>
        <p:spPr>
          <a:xfrm>
            <a:off x="745263" y="3776877"/>
            <a:ext cx="2305208"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FA750B13-5BE7-4222-AEDE-FEE694089B61}"/>
              </a:ext>
            </a:extLst>
          </p:cNvPr>
          <p:cNvCxnSpPr>
            <a:cxnSpLocks/>
          </p:cNvCxnSpPr>
          <p:nvPr/>
        </p:nvCxnSpPr>
        <p:spPr>
          <a:xfrm>
            <a:off x="4687133" y="3776877"/>
            <a:ext cx="2305208"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DC526CCE-32B6-406B-9341-EAAAD8FBF063}"/>
              </a:ext>
            </a:extLst>
          </p:cNvPr>
          <p:cNvCxnSpPr>
            <a:cxnSpLocks/>
          </p:cNvCxnSpPr>
          <p:nvPr/>
        </p:nvCxnSpPr>
        <p:spPr>
          <a:xfrm>
            <a:off x="8646293" y="3776877"/>
            <a:ext cx="2305208"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9" name="图片 38">
            <a:extLst>
              <a:ext uri="{FF2B5EF4-FFF2-40B4-BE49-F238E27FC236}">
                <a16:creationId xmlns:a16="http://schemas.microsoft.com/office/drawing/2014/main" id="{8359F640-F01F-44CF-B531-48923DE02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55" y="4471300"/>
            <a:ext cx="767278" cy="1023037"/>
          </a:xfrm>
          <a:prstGeom prst="rect">
            <a:avLst/>
          </a:prstGeom>
        </p:spPr>
      </p:pic>
      <p:pic>
        <p:nvPicPr>
          <p:cNvPr id="41" name="图片 40">
            <a:extLst>
              <a:ext uri="{FF2B5EF4-FFF2-40B4-BE49-F238E27FC236}">
                <a16:creationId xmlns:a16="http://schemas.microsoft.com/office/drawing/2014/main" id="{EBB53236-2B95-4F8A-9692-1D027FBBC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481" y="4471300"/>
            <a:ext cx="767278" cy="1023037"/>
          </a:xfrm>
          <a:prstGeom prst="rect">
            <a:avLst/>
          </a:prstGeom>
        </p:spPr>
      </p:pic>
      <p:pic>
        <p:nvPicPr>
          <p:cNvPr id="43" name="图片 42">
            <a:extLst>
              <a:ext uri="{FF2B5EF4-FFF2-40B4-BE49-F238E27FC236}">
                <a16:creationId xmlns:a16="http://schemas.microsoft.com/office/drawing/2014/main" id="{AF1272C8-B5B3-411C-9C1D-8CD0C92AE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307" y="4471300"/>
            <a:ext cx="767278" cy="1023037"/>
          </a:xfrm>
          <a:prstGeom prst="rect">
            <a:avLst/>
          </a:prstGeom>
        </p:spPr>
      </p:pic>
    </p:spTree>
    <p:extLst>
      <p:ext uri="{BB962C8B-B14F-4D97-AF65-F5344CB8AC3E}">
        <p14:creationId xmlns:p14="http://schemas.microsoft.com/office/powerpoint/2010/main" val="3087060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16D644-E7AA-4BB9-AC5A-B494A2DB91BA}"/>
              </a:ext>
            </a:extLst>
          </p:cNvPr>
          <p:cNvSpPr>
            <a:spLocks noGrp="1"/>
          </p:cNvSpPr>
          <p:nvPr>
            <p:ph type="title"/>
          </p:nvPr>
        </p:nvSpPr>
        <p:spPr/>
        <p:txBody>
          <a:bodyPr/>
          <a:lstStyle/>
          <a:p>
            <a:r>
              <a:rPr lang="zh-CN" altLang="en-US" dirty="0"/>
              <a:t>角色申请</a:t>
            </a:r>
          </a:p>
        </p:txBody>
      </p:sp>
      <p:grpSp>
        <p:nvGrpSpPr>
          <p:cNvPr id="20" name="组合 19">
            <a:extLst>
              <a:ext uri="{FF2B5EF4-FFF2-40B4-BE49-F238E27FC236}">
                <a16:creationId xmlns:a16="http://schemas.microsoft.com/office/drawing/2014/main" id="{457D532A-5355-4A74-A836-5776ACC2DCC2}"/>
              </a:ext>
            </a:extLst>
          </p:cNvPr>
          <p:cNvGrpSpPr/>
          <p:nvPr/>
        </p:nvGrpSpPr>
        <p:grpSpPr>
          <a:xfrm>
            <a:off x="1003910" y="4558140"/>
            <a:ext cx="2155515" cy="420370"/>
            <a:chOff x="907613" y="2004983"/>
            <a:chExt cx="1334293" cy="420370"/>
          </a:xfrm>
        </p:grpSpPr>
        <p:sp>
          <p:nvSpPr>
            <p:cNvPr id="21" name="矩形: 圆角 20">
              <a:extLst>
                <a:ext uri="{FF2B5EF4-FFF2-40B4-BE49-F238E27FC236}">
                  <a16:creationId xmlns:a16="http://schemas.microsoft.com/office/drawing/2014/main" id="{9B37076A-FEAB-4369-BAE7-1F5DAF1DC103}"/>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Text Box 51">
              <a:extLst>
                <a:ext uri="{FF2B5EF4-FFF2-40B4-BE49-F238E27FC236}">
                  <a16:creationId xmlns:a16="http://schemas.microsoft.com/office/drawing/2014/main" id="{8FD6C1D6-684A-4D9C-8C0F-C748971EE49C}"/>
                </a:ext>
              </a:extLst>
            </p:cNvPr>
            <p:cNvSpPr txBox="1"/>
            <p:nvPr/>
          </p:nvSpPr>
          <p:spPr>
            <a:xfrm>
              <a:off x="1017725" y="2063721"/>
              <a:ext cx="1114069"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800" dirty="0"/>
                <a:t>第一步：选形象</a:t>
              </a:r>
            </a:p>
          </p:txBody>
        </p:sp>
      </p:grpSp>
      <p:sp>
        <p:nvSpPr>
          <p:cNvPr id="3" name="椭圆 2">
            <a:extLst>
              <a:ext uri="{FF2B5EF4-FFF2-40B4-BE49-F238E27FC236}">
                <a16:creationId xmlns:a16="http://schemas.microsoft.com/office/drawing/2014/main" id="{62D10320-5C65-4E2E-A652-43B139D86828}"/>
              </a:ext>
            </a:extLst>
          </p:cNvPr>
          <p:cNvSpPr/>
          <p:nvPr/>
        </p:nvSpPr>
        <p:spPr>
          <a:xfrm>
            <a:off x="731838" y="1631496"/>
            <a:ext cx="2699658" cy="2699658"/>
          </a:xfrm>
          <a:prstGeom prst="ellipse">
            <a:avLst/>
          </a:prstGeom>
          <a:blipFill dpi="0" rotWithShape="1">
            <a:blip r:embed="rId2"/>
            <a:srcRect/>
            <a:stretch>
              <a:fillRect l="-50907" t="-34311" r="-19757" b="-121682"/>
            </a:stretch>
          </a:blipFill>
          <a:effectLst>
            <a:outerShdw blurRad="1397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6723167E-24C5-4618-8A1D-37BA0049E33C}"/>
              </a:ext>
            </a:extLst>
          </p:cNvPr>
          <p:cNvSpPr txBox="1"/>
          <p:nvPr/>
        </p:nvSpPr>
        <p:spPr>
          <a:xfrm>
            <a:off x="681037" y="5120017"/>
            <a:ext cx="2820919" cy="338554"/>
          </a:xfrm>
          <a:prstGeom prst="rect">
            <a:avLst/>
          </a:prstGeom>
          <a:noFill/>
        </p:spPr>
        <p:txBody>
          <a:bodyPr wrap="square" rtlCol="0">
            <a:spAutoFit/>
          </a:bodyPr>
          <a:lstStyle/>
          <a:p>
            <a:pPr algn="ctr"/>
            <a:r>
              <a:rPr lang="zh-CN" altLang="en-US" sz="1600" dirty="0">
                <a:solidFill>
                  <a:schemeClr val="accent6"/>
                </a:solidFill>
              </a:rPr>
              <a:t>选择你喜爱的“圣诞老人”形象。</a:t>
            </a:r>
          </a:p>
        </p:txBody>
      </p:sp>
      <p:sp>
        <p:nvSpPr>
          <p:cNvPr id="4" name="椭圆 3">
            <a:extLst>
              <a:ext uri="{FF2B5EF4-FFF2-40B4-BE49-F238E27FC236}">
                <a16:creationId xmlns:a16="http://schemas.microsoft.com/office/drawing/2014/main" id="{EDEE2983-8FF4-4E5E-A67C-AD1D877B0E92}"/>
              </a:ext>
            </a:extLst>
          </p:cNvPr>
          <p:cNvSpPr/>
          <p:nvPr/>
        </p:nvSpPr>
        <p:spPr>
          <a:xfrm>
            <a:off x="4656477" y="1631496"/>
            <a:ext cx="2699658" cy="2699658"/>
          </a:xfrm>
          <a:prstGeom prst="ellipse">
            <a:avLst/>
          </a:prstGeom>
          <a:blipFill dpi="0" rotWithShape="1">
            <a:blip r:embed="rId3"/>
            <a:srcRect/>
            <a:stretch>
              <a:fillRect l="559" t="-23705" r="-559" b="-25797"/>
            </a:stretch>
          </a:blipFill>
          <a:effectLst>
            <a:outerShdw blurRad="1397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EBA80C70-501D-4192-8180-D32A94A80E45}"/>
              </a:ext>
            </a:extLst>
          </p:cNvPr>
          <p:cNvSpPr txBox="1"/>
          <p:nvPr/>
        </p:nvSpPr>
        <p:spPr>
          <a:xfrm>
            <a:off x="4763927" y="5120017"/>
            <a:ext cx="2484758" cy="1342355"/>
          </a:xfrm>
          <a:prstGeom prst="rect">
            <a:avLst/>
          </a:prstGeom>
          <a:noFill/>
        </p:spPr>
        <p:txBody>
          <a:bodyPr wrap="square" rtlCol="0">
            <a:spAutoFit/>
          </a:bodyPr>
          <a:lstStyle>
            <a:defPPr>
              <a:defRPr lang="zh-CN"/>
            </a:defPPr>
            <a:lvl1pPr>
              <a:defRPr sz="1400">
                <a:solidFill>
                  <a:schemeClr val="accent6"/>
                </a:solidFill>
              </a:defRPr>
            </a:lvl1pPr>
          </a:lstStyle>
          <a:p>
            <a:pPr algn="ctr">
              <a:lnSpc>
                <a:spcPct val="130000"/>
              </a:lnSpc>
            </a:pPr>
            <a:r>
              <a:rPr lang="zh-CN" altLang="en-US" sz="1600" dirty="0"/>
              <a:t>上传你的个人头像，将自己的面孔嵌入圣诞人物的头上。也可选择丌上传，使用系统原有形象。</a:t>
            </a:r>
          </a:p>
        </p:txBody>
      </p:sp>
      <p:grpSp>
        <p:nvGrpSpPr>
          <p:cNvPr id="23" name="组合 22">
            <a:extLst>
              <a:ext uri="{FF2B5EF4-FFF2-40B4-BE49-F238E27FC236}">
                <a16:creationId xmlns:a16="http://schemas.microsoft.com/office/drawing/2014/main" id="{02743B49-1CD2-4C77-B27F-8F72CE97E365}"/>
              </a:ext>
            </a:extLst>
          </p:cNvPr>
          <p:cNvGrpSpPr/>
          <p:nvPr/>
        </p:nvGrpSpPr>
        <p:grpSpPr>
          <a:xfrm>
            <a:off x="4792166" y="4558140"/>
            <a:ext cx="2428280" cy="420370"/>
            <a:chOff x="907613" y="2004983"/>
            <a:chExt cx="1334293" cy="420370"/>
          </a:xfrm>
        </p:grpSpPr>
        <p:sp>
          <p:nvSpPr>
            <p:cNvPr id="24" name="矩形: 圆角 23">
              <a:extLst>
                <a:ext uri="{FF2B5EF4-FFF2-40B4-BE49-F238E27FC236}">
                  <a16:creationId xmlns:a16="http://schemas.microsoft.com/office/drawing/2014/main" id="{6CB7391A-5E45-45C4-BDAB-D7572300733F}"/>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Text Box 51">
              <a:extLst>
                <a:ext uri="{FF2B5EF4-FFF2-40B4-BE49-F238E27FC236}">
                  <a16:creationId xmlns:a16="http://schemas.microsoft.com/office/drawing/2014/main" id="{DA3139FE-26AA-4E20-AC72-469212CD3195}"/>
                </a:ext>
              </a:extLst>
            </p:cNvPr>
            <p:cNvSpPr txBox="1"/>
            <p:nvPr/>
          </p:nvSpPr>
          <p:spPr>
            <a:xfrm>
              <a:off x="1017725" y="2063721"/>
              <a:ext cx="1114069"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800" dirty="0"/>
                <a:t>第二步：上传头像</a:t>
              </a:r>
            </a:p>
          </p:txBody>
        </p:sp>
      </p:grpSp>
      <p:sp>
        <p:nvSpPr>
          <p:cNvPr id="5" name="椭圆 4">
            <a:extLst>
              <a:ext uri="{FF2B5EF4-FFF2-40B4-BE49-F238E27FC236}">
                <a16:creationId xmlns:a16="http://schemas.microsoft.com/office/drawing/2014/main" id="{208B9668-8A97-44B1-B05B-B0F058DC5F31}"/>
              </a:ext>
            </a:extLst>
          </p:cNvPr>
          <p:cNvSpPr/>
          <p:nvPr/>
        </p:nvSpPr>
        <p:spPr>
          <a:xfrm>
            <a:off x="8581117" y="1631496"/>
            <a:ext cx="2699658" cy="2699658"/>
          </a:xfrm>
          <a:prstGeom prst="ellipse">
            <a:avLst/>
          </a:prstGeom>
          <a:blipFill dpi="0" rotWithShape="1">
            <a:blip r:embed="rId4"/>
            <a:srcRect/>
            <a:stretch>
              <a:fillRect l="-37688" t="-7413" r="-37688" b="-9504"/>
            </a:stretch>
          </a:blipFill>
          <a:effectLst>
            <a:outerShdw blurRad="1397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535EB121-F74A-44F0-930F-4EDEA9B74A5B}"/>
              </a:ext>
            </a:extLst>
          </p:cNvPr>
          <p:cNvSpPr txBox="1"/>
          <p:nvPr/>
        </p:nvSpPr>
        <p:spPr>
          <a:xfrm>
            <a:off x="8853189" y="5111832"/>
            <a:ext cx="2155515" cy="1022268"/>
          </a:xfrm>
          <a:prstGeom prst="rect">
            <a:avLst/>
          </a:prstGeom>
          <a:noFill/>
        </p:spPr>
        <p:txBody>
          <a:bodyPr wrap="square" rtlCol="0">
            <a:spAutoFit/>
          </a:bodyPr>
          <a:lstStyle>
            <a:defPPr>
              <a:defRPr lang="zh-CN"/>
            </a:defPPr>
            <a:lvl1pPr>
              <a:lnSpc>
                <a:spcPct val="130000"/>
              </a:lnSpc>
              <a:defRPr sz="1400">
                <a:solidFill>
                  <a:schemeClr val="accent6"/>
                </a:solidFill>
              </a:defRPr>
            </a:lvl1pPr>
          </a:lstStyle>
          <a:p>
            <a:pPr algn="ctr"/>
            <a:r>
              <a:rPr lang="zh-CN" altLang="en-US" sz="1600" dirty="0"/>
              <a:t>最后组合成个性代班圣诞老人：你的脸</a:t>
            </a:r>
            <a:r>
              <a:rPr lang="en-US" altLang="zh-CN" sz="1600" dirty="0"/>
              <a:t>+</a:t>
            </a:r>
            <a:r>
              <a:rPr lang="zh-CN" altLang="en-US" sz="1600" dirty="0"/>
              <a:t>圣诞老人形象</a:t>
            </a:r>
            <a:r>
              <a:rPr lang="en-US" altLang="zh-CN" sz="1600" dirty="0"/>
              <a:t>+</a:t>
            </a:r>
            <a:r>
              <a:rPr lang="zh-CN" altLang="en-US" sz="1600" dirty="0"/>
              <a:t>个性鹿车。</a:t>
            </a:r>
          </a:p>
        </p:txBody>
      </p:sp>
      <p:grpSp>
        <p:nvGrpSpPr>
          <p:cNvPr id="26" name="组合 25">
            <a:extLst>
              <a:ext uri="{FF2B5EF4-FFF2-40B4-BE49-F238E27FC236}">
                <a16:creationId xmlns:a16="http://schemas.microsoft.com/office/drawing/2014/main" id="{DE098D48-CCFE-4507-9E66-7757DB639C64}"/>
              </a:ext>
            </a:extLst>
          </p:cNvPr>
          <p:cNvGrpSpPr/>
          <p:nvPr/>
        </p:nvGrpSpPr>
        <p:grpSpPr>
          <a:xfrm>
            <a:off x="8853189" y="4558140"/>
            <a:ext cx="2155515" cy="420370"/>
            <a:chOff x="907613" y="2004983"/>
            <a:chExt cx="1334293" cy="420370"/>
          </a:xfrm>
        </p:grpSpPr>
        <p:sp>
          <p:nvSpPr>
            <p:cNvPr id="27" name="矩形: 圆角 26">
              <a:extLst>
                <a:ext uri="{FF2B5EF4-FFF2-40B4-BE49-F238E27FC236}">
                  <a16:creationId xmlns:a16="http://schemas.microsoft.com/office/drawing/2014/main" id="{7423B8AB-F7C5-4816-9302-75DE2722E6B2}"/>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Text Box 51">
              <a:extLst>
                <a:ext uri="{FF2B5EF4-FFF2-40B4-BE49-F238E27FC236}">
                  <a16:creationId xmlns:a16="http://schemas.microsoft.com/office/drawing/2014/main" id="{19DCA285-BD0F-4C09-9D2D-9CB29A260541}"/>
                </a:ext>
              </a:extLst>
            </p:cNvPr>
            <p:cNvSpPr txBox="1"/>
            <p:nvPr/>
          </p:nvSpPr>
          <p:spPr>
            <a:xfrm>
              <a:off x="938405" y="2063721"/>
              <a:ext cx="1272709"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800" dirty="0"/>
                <a:t>第三步：完成换装</a:t>
              </a:r>
            </a:p>
          </p:txBody>
        </p:sp>
      </p:grpSp>
      <p:sp>
        <p:nvSpPr>
          <p:cNvPr id="30" name="箭头: 右 29">
            <a:extLst>
              <a:ext uri="{FF2B5EF4-FFF2-40B4-BE49-F238E27FC236}">
                <a16:creationId xmlns:a16="http://schemas.microsoft.com/office/drawing/2014/main" id="{7A8A0C9D-97BA-4EFF-BE81-B612BC47B03F}"/>
              </a:ext>
            </a:extLst>
          </p:cNvPr>
          <p:cNvSpPr/>
          <p:nvPr/>
        </p:nvSpPr>
        <p:spPr>
          <a:xfrm>
            <a:off x="3756340" y="2787426"/>
            <a:ext cx="504196" cy="387798"/>
          </a:xfrm>
          <a:prstGeom prst="rightArrow">
            <a:avLst/>
          </a:prstGeom>
          <a:gradFill flip="none" rotWithShape="1">
            <a:gsLst>
              <a:gs pos="0">
                <a:schemeClr val="accent2"/>
              </a:gs>
              <a:gs pos="100000">
                <a:schemeClr val="tx2"/>
              </a:gs>
            </a:gsLst>
            <a:lin ang="0" scaled="1"/>
            <a:tileRect/>
          </a:gradFill>
          <a:ln w="6350">
            <a:gradFill>
              <a:gsLst>
                <a:gs pos="0">
                  <a:schemeClr val="accent3">
                    <a:alpha val="0"/>
                  </a:schemeClr>
                </a:gs>
                <a:gs pos="100000">
                  <a:schemeClr val="accent4"/>
                </a:gs>
              </a:gsLst>
              <a:lin ang="5400000" scaled="1"/>
            </a:gradFill>
          </a:ln>
          <a:effectLst>
            <a:outerShdw blurRad="127000" dist="1016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箭头: 右 30">
            <a:extLst>
              <a:ext uri="{FF2B5EF4-FFF2-40B4-BE49-F238E27FC236}">
                <a16:creationId xmlns:a16="http://schemas.microsoft.com/office/drawing/2014/main" id="{FF9CEB59-F8A0-413B-BED5-9BE45CFEBF6B}"/>
              </a:ext>
            </a:extLst>
          </p:cNvPr>
          <p:cNvSpPr/>
          <p:nvPr/>
        </p:nvSpPr>
        <p:spPr>
          <a:xfrm>
            <a:off x="7752076" y="2787426"/>
            <a:ext cx="504196" cy="387798"/>
          </a:xfrm>
          <a:prstGeom prst="rightArrow">
            <a:avLst/>
          </a:prstGeom>
          <a:gradFill flip="none" rotWithShape="1">
            <a:gsLst>
              <a:gs pos="0">
                <a:schemeClr val="accent2"/>
              </a:gs>
              <a:gs pos="100000">
                <a:schemeClr val="tx2"/>
              </a:gs>
            </a:gsLst>
            <a:lin ang="0" scaled="1"/>
            <a:tileRect/>
          </a:gradFill>
          <a:ln w="6350">
            <a:gradFill>
              <a:gsLst>
                <a:gs pos="0">
                  <a:schemeClr val="accent3">
                    <a:alpha val="0"/>
                  </a:schemeClr>
                </a:gs>
                <a:gs pos="100000">
                  <a:schemeClr val="accent4"/>
                </a:gs>
              </a:gsLst>
              <a:lin ang="5400000" scaled="1"/>
            </a:gradFill>
          </a:ln>
          <a:effectLst>
            <a:outerShdw blurRad="127000" dist="1016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4230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3D8B57-17ED-44B8-9208-50D0142D04E3}"/>
              </a:ext>
            </a:extLst>
          </p:cNvPr>
          <p:cNvSpPr>
            <a:spLocks noGrp="1"/>
          </p:cNvSpPr>
          <p:nvPr>
            <p:ph type="title"/>
          </p:nvPr>
        </p:nvSpPr>
        <p:spPr/>
        <p:txBody>
          <a:bodyPr/>
          <a:lstStyle/>
          <a:p>
            <a:r>
              <a:rPr lang="zh-CN" altLang="en-US" dirty="0"/>
              <a:t>给朋友派礼物</a:t>
            </a:r>
          </a:p>
        </p:txBody>
      </p:sp>
      <p:sp>
        <p:nvSpPr>
          <p:cNvPr id="6" name="object 5">
            <a:extLst>
              <a:ext uri="{FF2B5EF4-FFF2-40B4-BE49-F238E27FC236}">
                <a16:creationId xmlns:a16="http://schemas.microsoft.com/office/drawing/2014/main" id="{BDF60C40-9565-4163-8B27-D856164FDABC}"/>
              </a:ext>
            </a:extLst>
          </p:cNvPr>
          <p:cNvSpPr/>
          <p:nvPr/>
        </p:nvSpPr>
        <p:spPr>
          <a:xfrm>
            <a:off x="663575" y="1793257"/>
            <a:ext cx="2598738" cy="254763"/>
          </a:xfrm>
          <a:prstGeom prst="rect">
            <a:avLst/>
          </a:prstGeom>
          <a:noFill/>
          <a:ln w="9525">
            <a:noFill/>
          </a:ln>
        </p:spPr>
        <p:txBody>
          <a:bodyPr lIns="0" tIns="0" rIns="0" bIns="0"/>
          <a:lstStyle/>
          <a:p>
            <a:pPr eaLnBrk="1" hangingPunct="1">
              <a:lnSpc>
                <a:spcPts val="2125"/>
              </a:lnSpc>
            </a:pPr>
            <a:r>
              <a:rPr lang="zh-CN" altLang="ru-RU" sz="1600" dirty="0">
                <a:solidFill>
                  <a:schemeClr val="accent5">
                    <a:lumMod val="90000"/>
                    <a:lumOff val="10000"/>
                  </a:schemeClr>
                </a:solidFill>
                <a:latin typeface="+mn-ea"/>
                <a:sym typeface="微软雅黑" panose="020B0503020204020204" pitchFamily="34" charset="-122"/>
              </a:rPr>
              <a:t>给朋友送上最真挚的祝福</a:t>
            </a:r>
          </a:p>
        </p:txBody>
      </p:sp>
      <p:grpSp>
        <p:nvGrpSpPr>
          <p:cNvPr id="3" name="组合 2">
            <a:extLst>
              <a:ext uri="{FF2B5EF4-FFF2-40B4-BE49-F238E27FC236}">
                <a16:creationId xmlns:a16="http://schemas.microsoft.com/office/drawing/2014/main" id="{65738127-A445-4B0A-88F0-A4007DAE3DF2}"/>
              </a:ext>
            </a:extLst>
          </p:cNvPr>
          <p:cNvGrpSpPr/>
          <p:nvPr/>
        </p:nvGrpSpPr>
        <p:grpSpPr>
          <a:xfrm>
            <a:off x="658813" y="1397797"/>
            <a:ext cx="1017552" cy="320581"/>
            <a:chOff x="658813" y="1397797"/>
            <a:chExt cx="1017552" cy="320581"/>
          </a:xfrm>
        </p:grpSpPr>
        <p:sp>
          <p:nvSpPr>
            <p:cNvPr id="17" name="矩形: 圆角 16">
              <a:extLst>
                <a:ext uri="{FF2B5EF4-FFF2-40B4-BE49-F238E27FC236}">
                  <a16:creationId xmlns:a16="http://schemas.microsoft.com/office/drawing/2014/main" id="{F30E95BA-65CC-428F-87E6-5A3598578850}"/>
                </a:ext>
              </a:extLst>
            </p:cNvPr>
            <p:cNvSpPr/>
            <p:nvPr/>
          </p:nvSpPr>
          <p:spPr>
            <a:xfrm>
              <a:off x="658813" y="1397797"/>
              <a:ext cx="1017552" cy="320581"/>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889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ext Box 51">
              <a:extLst>
                <a:ext uri="{FF2B5EF4-FFF2-40B4-BE49-F238E27FC236}">
                  <a16:creationId xmlns:a16="http://schemas.microsoft.com/office/drawing/2014/main" id="{9D5BFCED-CC11-406C-8FE8-03B46E7C6C6B}"/>
                </a:ext>
              </a:extLst>
            </p:cNvPr>
            <p:cNvSpPr txBox="1"/>
            <p:nvPr/>
          </p:nvSpPr>
          <p:spPr>
            <a:xfrm>
              <a:off x="658813" y="1413763"/>
              <a:ext cx="1017552" cy="230993"/>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写祝福语</a:t>
              </a:r>
            </a:p>
          </p:txBody>
        </p:sp>
      </p:grpSp>
      <p:sp>
        <p:nvSpPr>
          <p:cNvPr id="7" name="object 6">
            <a:extLst>
              <a:ext uri="{FF2B5EF4-FFF2-40B4-BE49-F238E27FC236}">
                <a16:creationId xmlns:a16="http://schemas.microsoft.com/office/drawing/2014/main" id="{65F623D9-0757-4CE9-8874-48D4C71C26F7}"/>
              </a:ext>
            </a:extLst>
          </p:cNvPr>
          <p:cNvSpPr/>
          <p:nvPr/>
        </p:nvSpPr>
        <p:spPr>
          <a:xfrm>
            <a:off x="658812" y="3014260"/>
            <a:ext cx="5915972" cy="885491"/>
          </a:xfrm>
          <a:prstGeom prst="rect">
            <a:avLst/>
          </a:prstGeom>
          <a:noFill/>
          <a:ln w="9525">
            <a:noFill/>
          </a:ln>
        </p:spPr>
        <p:txBody>
          <a:bodyPr lIns="0" tIns="0" rIns="0" bIns="0"/>
          <a:lstStyle/>
          <a:p>
            <a:pPr>
              <a:lnSpc>
                <a:spcPct val="130000"/>
              </a:lnSpc>
            </a:pPr>
            <a:r>
              <a:rPr lang="zh-CN" altLang="ru-RU" sz="1600" dirty="0">
                <a:solidFill>
                  <a:schemeClr val="accent5">
                    <a:lumMod val="90000"/>
                    <a:lumOff val="10000"/>
                  </a:schemeClr>
                </a:solidFill>
                <a:latin typeface="+mn-ea"/>
                <a:sym typeface="微软雅黑" panose="020B0503020204020204" pitchFamily="34" charset="-122"/>
              </a:rPr>
              <a:t>虚拟类：花、公仔、糖果等</a:t>
            </a:r>
            <a:endParaRPr lang="en-US" altLang="zh-CN" sz="1600" dirty="0">
              <a:solidFill>
                <a:schemeClr val="accent5">
                  <a:lumMod val="90000"/>
                  <a:lumOff val="10000"/>
                </a:schemeClr>
              </a:solidFill>
              <a:latin typeface="+mn-ea"/>
              <a:sym typeface="微软雅黑" panose="020B0503020204020204" pitchFamily="34" charset="-122"/>
            </a:endParaRPr>
          </a:p>
          <a:p>
            <a:pPr>
              <a:lnSpc>
                <a:spcPct val="130000"/>
              </a:lnSpc>
            </a:pPr>
            <a:r>
              <a:rPr lang="zh-CN" altLang="en-US" sz="1600" dirty="0">
                <a:solidFill>
                  <a:schemeClr val="accent5">
                    <a:lumMod val="90000"/>
                    <a:lumOff val="10000"/>
                  </a:schemeClr>
                </a:solidFill>
                <a:latin typeface="+mn-ea"/>
                <a:sym typeface="微软雅黑" panose="020B0503020204020204" pitchFamily="34" charset="-122"/>
              </a:rPr>
              <a:t>互联网产品类：送短信通知服务等</a:t>
            </a:r>
            <a:endParaRPr lang="en-US" altLang="zh-CN" sz="1600" dirty="0">
              <a:solidFill>
                <a:schemeClr val="accent5">
                  <a:lumMod val="90000"/>
                  <a:lumOff val="10000"/>
                </a:schemeClr>
              </a:solidFill>
              <a:latin typeface="+mn-ea"/>
              <a:sym typeface="微软雅黑" panose="020B0503020204020204" pitchFamily="34" charset="-122"/>
            </a:endParaRPr>
          </a:p>
          <a:p>
            <a:pPr>
              <a:lnSpc>
                <a:spcPct val="130000"/>
              </a:lnSpc>
            </a:pPr>
            <a:r>
              <a:rPr lang="zh-CN" altLang="en-US" sz="1600" dirty="0">
                <a:solidFill>
                  <a:schemeClr val="accent5">
                    <a:lumMod val="90000"/>
                    <a:lumOff val="10000"/>
                  </a:schemeClr>
                </a:solidFill>
                <a:latin typeface="+mn-ea"/>
                <a:sym typeface="微软雅黑" panose="020B0503020204020204" pitchFamily="34" charset="-122"/>
              </a:rPr>
              <a:t>销售合作类：</a:t>
            </a:r>
            <a:r>
              <a:rPr lang="en-US" altLang="zh-CN" sz="1600" dirty="0">
                <a:solidFill>
                  <a:schemeClr val="accent5">
                    <a:lumMod val="90000"/>
                    <a:lumOff val="10000"/>
                  </a:schemeClr>
                </a:solidFill>
                <a:latin typeface="+mn-ea"/>
                <a:sym typeface="微软雅黑" panose="020B0503020204020204" pitchFamily="34" charset="-122"/>
              </a:rPr>
              <a:t>B2C</a:t>
            </a:r>
            <a:r>
              <a:rPr lang="zh-CN" altLang="en-US" sz="1600" dirty="0">
                <a:solidFill>
                  <a:schemeClr val="accent5">
                    <a:lumMod val="90000"/>
                    <a:lumOff val="10000"/>
                  </a:schemeClr>
                </a:solidFill>
                <a:latin typeface="+mn-ea"/>
                <a:sym typeface="微软雅黑" panose="020B0503020204020204" pitchFamily="34" charset="-122"/>
              </a:rPr>
              <a:t>优惠券、实物小礼品、试用装等</a:t>
            </a:r>
          </a:p>
          <a:p>
            <a:pPr>
              <a:lnSpc>
                <a:spcPts val="2125"/>
              </a:lnSpc>
            </a:pPr>
            <a:endParaRPr lang="zh-CN" altLang="ru-RU" sz="1600" dirty="0">
              <a:solidFill>
                <a:schemeClr val="accent5">
                  <a:lumMod val="90000"/>
                  <a:lumOff val="10000"/>
                </a:schemeClr>
              </a:solidFill>
              <a:latin typeface="+mn-ea"/>
              <a:sym typeface="微软雅黑" panose="020B0503020204020204" pitchFamily="34" charset="-122"/>
            </a:endParaRPr>
          </a:p>
        </p:txBody>
      </p:sp>
      <p:grpSp>
        <p:nvGrpSpPr>
          <p:cNvPr id="4" name="组合 3">
            <a:extLst>
              <a:ext uri="{FF2B5EF4-FFF2-40B4-BE49-F238E27FC236}">
                <a16:creationId xmlns:a16="http://schemas.microsoft.com/office/drawing/2014/main" id="{73934ADE-3539-456D-B991-620152C95835}"/>
              </a:ext>
            </a:extLst>
          </p:cNvPr>
          <p:cNvGrpSpPr/>
          <p:nvPr/>
        </p:nvGrpSpPr>
        <p:grpSpPr>
          <a:xfrm>
            <a:off x="658813" y="2587617"/>
            <a:ext cx="1427939" cy="320581"/>
            <a:chOff x="658813" y="2587617"/>
            <a:chExt cx="1427939" cy="320581"/>
          </a:xfrm>
        </p:grpSpPr>
        <p:sp>
          <p:nvSpPr>
            <p:cNvPr id="20" name="矩形: 圆角 19">
              <a:extLst>
                <a:ext uri="{FF2B5EF4-FFF2-40B4-BE49-F238E27FC236}">
                  <a16:creationId xmlns:a16="http://schemas.microsoft.com/office/drawing/2014/main" id="{8829C6C8-F7B4-49AB-A72D-7DF72A93F0D7}"/>
                </a:ext>
              </a:extLst>
            </p:cNvPr>
            <p:cNvSpPr/>
            <p:nvPr/>
          </p:nvSpPr>
          <p:spPr>
            <a:xfrm>
              <a:off x="658813" y="2587617"/>
              <a:ext cx="1427939" cy="320581"/>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889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Text Box 51">
              <a:extLst>
                <a:ext uri="{FF2B5EF4-FFF2-40B4-BE49-F238E27FC236}">
                  <a16:creationId xmlns:a16="http://schemas.microsoft.com/office/drawing/2014/main" id="{E8787A5B-E672-44BD-8077-F7694586F1AA}"/>
                </a:ext>
              </a:extLst>
            </p:cNvPr>
            <p:cNvSpPr txBox="1"/>
            <p:nvPr/>
          </p:nvSpPr>
          <p:spPr>
            <a:xfrm>
              <a:off x="658813" y="2603583"/>
              <a:ext cx="1427939" cy="230993"/>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抽取神秘礼包</a:t>
              </a:r>
            </a:p>
          </p:txBody>
        </p:sp>
      </p:grpSp>
      <p:sp>
        <p:nvSpPr>
          <p:cNvPr id="9" name="object 8">
            <a:extLst>
              <a:ext uri="{FF2B5EF4-FFF2-40B4-BE49-F238E27FC236}">
                <a16:creationId xmlns:a16="http://schemas.microsoft.com/office/drawing/2014/main" id="{D5EB47C1-777A-4B88-95FC-01CEF6978901}"/>
              </a:ext>
            </a:extLst>
          </p:cNvPr>
          <p:cNvSpPr/>
          <p:nvPr/>
        </p:nvSpPr>
        <p:spPr>
          <a:xfrm>
            <a:off x="658813" y="4487117"/>
            <a:ext cx="4683125" cy="387798"/>
          </a:xfrm>
          <a:prstGeom prst="rect">
            <a:avLst/>
          </a:prstGeom>
          <a:noFill/>
          <a:ln w="9525">
            <a:noFill/>
          </a:ln>
        </p:spPr>
        <p:txBody>
          <a:bodyPr lIns="0" tIns="0" rIns="0" bIns="0"/>
          <a:lstStyle/>
          <a:p>
            <a:pPr eaLnBrk="1" hangingPunct="1">
              <a:lnSpc>
                <a:spcPts val="2740"/>
              </a:lnSpc>
              <a:buSzPct val="100000"/>
            </a:pPr>
            <a:r>
              <a:rPr lang="zh-CN" altLang="ru-RU" spc="100" dirty="0">
                <a:solidFill>
                  <a:schemeClr val="accent5">
                    <a:lumMod val="90000"/>
                    <a:lumOff val="10000"/>
                  </a:schemeClr>
                </a:solidFill>
                <a:latin typeface="+mj-ea"/>
                <a:ea typeface="+mj-ea"/>
                <a:sym typeface="微软雅黑" panose="020B0503020204020204" pitchFamily="34" charset="-122"/>
              </a:rPr>
              <a:t>好了</a:t>
            </a:r>
            <a:r>
              <a:rPr lang="en-US" altLang="zh-CN" spc="100" dirty="0">
                <a:solidFill>
                  <a:schemeClr val="accent5">
                    <a:lumMod val="90000"/>
                    <a:lumOff val="10000"/>
                  </a:schemeClr>
                </a:solidFill>
                <a:latin typeface="+mj-ea"/>
                <a:ea typeface="+mj-ea"/>
                <a:sym typeface="微软雅黑" panose="020B0503020204020204" pitchFamily="34" charset="-122"/>
              </a:rPr>
              <a:t>!</a:t>
            </a:r>
            <a:r>
              <a:rPr lang="zh-CN" altLang="ru-RU" spc="100" dirty="0">
                <a:solidFill>
                  <a:schemeClr val="accent5">
                    <a:lumMod val="90000"/>
                    <a:lumOff val="10000"/>
                  </a:schemeClr>
                </a:solidFill>
                <a:latin typeface="+mj-ea"/>
                <a:ea typeface="+mj-ea"/>
                <a:sym typeface="微软雅黑" panose="020B0503020204020204" pitchFamily="34" charset="-122"/>
              </a:rPr>
              <a:t>来看看你给朋友最后送出的是什么吧！</a:t>
            </a:r>
          </a:p>
        </p:txBody>
      </p:sp>
      <p:sp>
        <p:nvSpPr>
          <p:cNvPr id="10" name="object 9">
            <a:extLst>
              <a:ext uri="{FF2B5EF4-FFF2-40B4-BE49-F238E27FC236}">
                <a16:creationId xmlns:a16="http://schemas.microsoft.com/office/drawing/2014/main" id="{D3218F87-7D66-4C59-AA88-1ABEFFB888F0}"/>
              </a:ext>
            </a:extLst>
          </p:cNvPr>
          <p:cNvSpPr/>
          <p:nvPr/>
        </p:nvSpPr>
        <p:spPr>
          <a:xfrm>
            <a:off x="5979795" y="4905794"/>
            <a:ext cx="1716088" cy="384969"/>
          </a:xfrm>
          <a:prstGeom prst="rect">
            <a:avLst/>
          </a:prstGeom>
          <a:noFill/>
          <a:ln w="9525">
            <a:noFill/>
          </a:ln>
        </p:spPr>
        <p:txBody>
          <a:bodyPr lIns="0" tIns="0" rIns="0" bIns="0"/>
          <a:lstStyle/>
          <a:p>
            <a:pPr eaLnBrk="1" hangingPunct="1">
              <a:lnSpc>
                <a:spcPts val="3040"/>
              </a:lnSpc>
            </a:pPr>
            <a:r>
              <a:rPr lang="zh-CN" altLang="ru-RU" sz="1600" spc="100" dirty="0">
                <a:solidFill>
                  <a:schemeClr val="accent5">
                    <a:lumMod val="90000"/>
                    <a:lumOff val="10000"/>
                  </a:schemeClr>
                </a:solidFill>
                <a:latin typeface="+mn-ea"/>
                <a:sym typeface="微软雅黑" panose="020B0503020204020204" pitchFamily="34" charset="-122"/>
              </a:rPr>
              <a:t>圣诞祝福邮件</a:t>
            </a:r>
          </a:p>
        </p:txBody>
      </p:sp>
      <p:sp>
        <p:nvSpPr>
          <p:cNvPr id="13" name="object 12">
            <a:extLst>
              <a:ext uri="{FF2B5EF4-FFF2-40B4-BE49-F238E27FC236}">
                <a16:creationId xmlns:a16="http://schemas.microsoft.com/office/drawing/2014/main" id="{67690AEC-1795-4F19-9E5E-725A8337B53A}"/>
              </a:ext>
            </a:extLst>
          </p:cNvPr>
          <p:cNvSpPr/>
          <p:nvPr/>
        </p:nvSpPr>
        <p:spPr>
          <a:xfrm>
            <a:off x="4318124" y="4972859"/>
            <a:ext cx="922337" cy="250838"/>
          </a:xfrm>
          <a:prstGeom prst="rect">
            <a:avLst/>
          </a:prstGeom>
          <a:noFill/>
          <a:ln w="9525">
            <a:noFill/>
          </a:ln>
        </p:spPr>
        <p:txBody>
          <a:bodyPr lIns="0" tIns="0" rIns="0" bIns="0"/>
          <a:lstStyle/>
          <a:p>
            <a:pPr eaLnBrk="1" hangingPunct="1">
              <a:lnSpc>
                <a:spcPts val="2125"/>
              </a:lnSpc>
            </a:pPr>
            <a:r>
              <a:rPr lang="zh-CN" altLang="ru-RU" sz="1600" spc="100" dirty="0">
                <a:solidFill>
                  <a:schemeClr val="accent5">
                    <a:lumMod val="90000"/>
                    <a:lumOff val="10000"/>
                  </a:schemeClr>
                </a:solidFill>
                <a:latin typeface="+mn-ea"/>
                <a:sym typeface="微软雅黑" panose="020B0503020204020204" pitchFamily="34" charset="-122"/>
              </a:rPr>
              <a:t>神秘礼包</a:t>
            </a:r>
          </a:p>
        </p:txBody>
      </p:sp>
      <p:sp>
        <p:nvSpPr>
          <p:cNvPr id="24" name="object 10">
            <a:extLst>
              <a:ext uri="{FF2B5EF4-FFF2-40B4-BE49-F238E27FC236}">
                <a16:creationId xmlns:a16="http://schemas.microsoft.com/office/drawing/2014/main" id="{D49291AA-2526-43A5-A917-E20350F13065}"/>
              </a:ext>
            </a:extLst>
          </p:cNvPr>
          <p:cNvSpPr/>
          <p:nvPr/>
        </p:nvSpPr>
        <p:spPr>
          <a:xfrm>
            <a:off x="660400" y="4972058"/>
            <a:ext cx="1744067" cy="252441"/>
          </a:xfrm>
          <a:prstGeom prst="rect">
            <a:avLst/>
          </a:prstGeom>
          <a:noFill/>
          <a:ln w="9525">
            <a:noFill/>
          </a:ln>
        </p:spPr>
        <p:txBody>
          <a:bodyPr wrap="none" lIns="0" tIns="0" rIns="0" bIns="0">
            <a:spAutoFit/>
          </a:bodyPr>
          <a:lstStyle/>
          <a:p>
            <a:pPr eaLnBrk="1" hangingPunct="1">
              <a:lnSpc>
                <a:spcPts val="2125"/>
              </a:lnSpc>
            </a:pPr>
            <a:r>
              <a:rPr lang="zh-CN" altLang="en-US" sz="1600" spc="100" dirty="0">
                <a:solidFill>
                  <a:schemeClr val="accent5">
                    <a:lumMod val="90000"/>
                    <a:lumOff val="10000"/>
                  </a:schemeClr>
                </a:solidFill>
                <a:latin typeface="+mn-ea"/>
                <a:sym typeface="微软雅黑" panose="020B0503020204020204" pitchFamily="34" charset="-122"/>
              </a:rPr>
              <a:t>个性圣诞老人形象</a:t>
            </a:r>
            <a:endParaRPr lang="zh-CN" altLang="ru-RU" sz="1600" spc="100" dirty="0">
              <a:solidFill>
                <a:schemeClr val="accent5">
                  <a:lumMod val="90000"/>
                  <a:lumOff val="10000"/>
                </a:schemeClr>
              </a:solidFill>
              <a:latin typeface="+mn-ea"/>
              <a:sym typeface="微软雅黑" panose="020B0503020204020204" pitchFamily="34" charset="-122"/>
            </a:endParaRPr>
          </a:p>
        </p:txBody>
      </p:sp>
      <p:sp>
        <p:nvSpPr>
          <p:cNvPr id="26" name="object 11">
            <a:extLst>
              <a:ext uri="{FF2B5EF4-FFF2-40B4-BE49-F238E27FC236}">
                <a16:creationId xmlns:a16="http://schemas.microsoft.com/office/drawing/2014/main" id="{02A93D9C-4356-4316-8A08-B46B90F62DCD}"/>
              </a:ext>
            </a:extLst>
          </p:cNvPr>
          <p:cNvSpPr/>
          <p:nvPr/>
        </p:nvSpPr>
        <p:spPr>
          <a:xfrm>
            <a:off x="3034283" y="4972058"/>
            <a:ext cx="654025" cy="252441"/>
          </a:xfrm>
          <a:prstGeom prst="rect">
            <a:avLst/>
          </a:prstGeom>
          <a:noFill/>
          <a:ln w="9525">
            <a:noFill/>
          </a:ln>
        </p:spPr>
        <p:txBody>
          <a:bodyPr wrap="none" lIns="0" tIns="0" rIns="0" bIns="0">
            <a:spAutoFit/>
          </a:bodyPr>
          <a:lstStyle/>
          <a:p>
            <a:pPr eaLnBrk="1" hangingPunct="1">
              <a:lnSpc>
                <a:spcPts val="2125"/>
              </a:lnSpc>
            </a:pPr>
            <a:r>
              <a:rPr lang="zh-CN" altLang="en-US" sz="1600" spc="100" dirty="0">
                <a:solidFill>
                  <a:schemeClr val="accent5">
                    <a:lumMod val="90000"/>
                    <a:lumOff val="10000"/>
                  </a:schemeClr>
                </a:solidFill>
                <a:latin typeface="+mn-ea"/>
                <a:sym typeface="微软雅黑" panose="020B0503020204020204" pitchFamily="34" charset="-122"/>
              </a:rPr>
              <a:t>祝福语</a:t>
            </a:r>
            <a:endParaRPr lang="zh-CN" altLang="ru-RU" sz="1600" spc="100" dirty="0">
              <a:solidFill>
                <a:schemeClr val="accent5">
                  <a:lumMod val="90000"/>
                  <a:lumOff val="10000"/>
                </a:schemeClr>
              </a:solidFill>
              <a:latin typeface="+mn-ea"/>
              <a:sym typeface="微软雅黑" panose="020B0503020204020204" pitchFamily="34" charset="-122"/>
            </a:endParaRPr>
          </a:p>
        </p:txBody>
      </p:sp>
      <p:pic>
        <p:nvPicPr>
          <p:cNvPr id="29" name="图形 28" descr="添加">
            <a:extLst>
              <a:ext uri="{FF2B5EF4-FFF2-40B4-BE49-F238E27FC236}">
                <a16:creationId xmlns:a16="http://schemas.microsoft.com/office/drawing/2014/main" id="{632FCF30-9695-4A07-B3D6-AF28D72400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02508" y="4981411"/>
            <a:ext cx="233734" cy="233734"/>
          </a:xfrm>
          <a:prstGeom prst="rect">
            <a:avLst/>
          </a:prstGeom>
          <a:effectLst>
            <a:outerShdw blurRad="101600" dist="50800" dir="3000000" algn="tl" rotWithShape="0">
              <a:prstClr val="black">
                <a:alpha val="19000"/>
              </a:prstClr>
            </a:outerShdw>
          </a:effectLst>
        </p:spPr>
      </p:pic>
      <p:pic>
        <p:nvPicPr>
          <p:cNvPr id="31" name="图形 30" descr="添加">
            <a:extLst>
              <a:ext uri="{FF2B5EF4-FFF2-40B4-BE49-F238E27FC236}">
                <a16:creationId xmlns:a16="http://schemas.microsoft.com/office/drawing/2014/main" id="{8054F59B-7F30-44AA-BA8B-A8C4211D62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6349" y="4981411"/>
            <a:ext cx="233734" cy="233734"/>
          </a:xfrm>
          <a:prstGeom prst="rect">
            <a:avLst/>
          </a:prstGeom>
          <a:effectLst>
            <a:outerShdw blurRad="101600" dist="50800" dir="3000000" algn="tl" rotWithShape="0">
              <a:prstClr val="black">
                <a:alpha val="19000"/>
              </a:prstClr>
            </a:outerShdw>
          </a:effectLst>
        </p:spPr>
      </p:pic>
      <p:sp>
        <p:nvSpPr>
          <p:cNvPr id="33" name="箭头: 右 32">
            <a:extLst>
              <a:ext uri="{FF2B5EF4-FFF2-40B4-BE49-F238E27FC236}">
                <a16:creationId xmlns:a16="http://schemas.microsoft.com/office/drawing/2014/main" id="{5666CD63-15C0-43D6-A5EC-12D12FD38DA3}"/>
              </a:ext>
            </a:extLst>
          </p:cNvPr>
          <p:cNvSpPr/>
          <p:nvPr/>
        </p:nvSpPr>
        <p:spPr>
          <a:xfrm>
            <a:off x="5438502" y="4972859"/>
            <a:ext cx="343255" cy="250838"/>
          </a:xfrm>
          <a:prstGeom prst="rightArrow">
            <a:avLst/>
          </a:prstGeom>
          <a:gradFill flip="none" rotWithShape="1">
            <a:gsLst>
              <a:gs pos="0">
                <a:schemeClr val="accent2"/>
              </a:gs>
              <a:gs pos="100000">
                <a:schemeClr val="tx2"/>
              </a:gs>
            </a:gsLst>
            <a:lin ang="0" scaled="1"/>
            <a:tileRect/>
          </a:gradFill>
          <a:ln w="6350">
            <a:gradFill>
              <a:gsLst>
                <a:gs pos="0">
                  <a:schemeClr val="accent3">
                    <a:alpha val="0"/>
                  </a:schemeClr>
                </a:gs>
                <a:gs pos="100000">
                  <a:schemeClr val="accent4"/>
                </a:gs>
              </a:gsLst>
              <a:lin ang="5400000" scaled="1"/>
            </a:gradFill>
          </a:ln>
          <a:effectLst>
            <a:outerShdw blurRad="127000" dist="508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endParaRPr>
          </a:p>
        </p:txBody>
      </p:sp>
      <p:sp>
        <p:nvSpPr>
          <p:cNvPr id="14" name="object 13">
            <a:extLst>
              <a:ext uri="{FF2B5EF4-FFF2-40B4-BE49-F238E27FC236}">
                <a16:creationId xmlns:a16="http://schemas.microsoft.com/office/drawing/2014/main" id="{14DC0587-56F0-4F55-AE85-0C8FC85F47F5}"/>
              </a:ext>
            </a:extLst>
          </p:cNvPr>
          <p:cNvSpPr/>
          <p:nvPr/>
        </p:nvSpPr>
        <p:spPr>
          <a:xfrm>
            <a:off x="5979795" y="5443162"/>
            <a:ext cx="1716088" cy="384969"/>
          </a:xfrm>
          <a:prstGeom prst="rect">
            <a:avLst/>
          </a:prstGeom>
          <a:noFill/>
          <a:ln w="9525">
            <a:noFill/>
          </a:ln>
        </p:spPr>
        <p:txBody>
          <a:bodyPr lIns="0" tIns="0" rIns="0" bIns="0"/>
          <a:lstStyle/>
          <a:p>
            <a:pPr eaLnBrk="1" hangingPunct="1">
              <a:lnSpc>
                <a:spcPts val="3040"/>
              </a:lnSpc>
            </a:pPr>
            <a:r>
              <a:rPr lang="zh-CN" altLang="ru-RU" sz="1600" spc="100" dirty="0">
                <a:solidFill>
                  <a:schemeClr val="accent5">
                    <a:lumMod val="90000"/>
                    <a:lumOff val="10000"/>
                  </a:schemeClr>
                </a:solidFill>
                <a:latin typeface="+mn-ea"/>
                <a:sym typeface="微软雅黑" panose="020B0503020204020204" pitchFamily="34" charset="-122"/>
              </a:rPr>
              <a:t>圣诞祝福博文</a:t>
            </a:r>
          </a:p>
        </p:txBody>
      </p:sp>
      <p:sp>
        <p:nvSpPr>
          <p:cNvPr id="15" name="object 14">
            <a:extLst>
              <a:ext uri="{FF2B5EF4-FFF2-40B4-BE49-F238E27FC236}">
                <a16:creationId xmlns:a16="http://schemas.microsoft.com/office/drawing/2014/main" id="{536ABF09-EC22-43E0-9817-A08090B8A95A}"/>
              </a:ext>
            </a:extLst>
          </p:cNvPr>
          <p:cNvSpPr/>
          <p:nvPr/>
        </p:nvSpPr>
        <p:spPr>
          <a:xfrm>
            <a:off x="4317593" y="5510227"/>
            <a:ext cx="922337" cy="250838"/>
          </a:xfrm>
          <a:prstGeom prst="rect">
            <a:avLst/>
          </a:prstGeom>
          <a:noFill/>
          <a:ln w="9525">
            <a:noFill/>
          </a:ln>
        </p:spPr>
        <p:txBody>
          <a:bodyPr lIns="0" tIns="0" rIns="0" bIns="0"/>
          <a:lstStyle/>
          <a:p>
            <a:pPr eaLnBrk="1" hangingPunct="1">
              <a:lnSpc>
                <a:spcPts val="2125"/>
              </a:lnSpc>
            </a:pPr>
            <a:r>
              <a:rPr lang="zh-CN" altLang="ru-RU" sz="1600" spc="100" dirty="0">
                <a:solidFill>
                  <a:schemeClr val="accent5">
                    <a:lumMod val="90000"/>
                    <a:lumOff val="10000"/>
                  </a:schemeClr>
                </a:solidFill>
                <a:latin typeface="+mn-ea"/>
                <a:sym typeface="微软雅黑" panose="020B0503020204020204" pitchFamily="34" charset="-122"/>
              </a:rPr>
              <a:t>好友名单</a:t>
            </a:r>
          </a:p>
        </p:txBody>
      </p:sp>
      <p:sp>
        <p:nvSpPr>
          <p:cNvPr id="25" name="object 10">
            <a:extLst>
              <a:ext uri="{FF2B5EF4-FFF2-40B4-BE49-F238E27FC236}">
                <a16:creationId xmlns:a16="http://schemas.microsoft.com/office/drawing/2014/main" id="{98AAC021-9C75-4EFC-A2AE-E83B1589E90D}"/>
              </a:ext>
            </a:extLst>
          </p:cNvPr>
          <p:cNvSpPr/>
          <p:nvPr/>
        </p:nvSpPr>
        <p:spPr>
          <a:xfrm>
            <a:off x="658813" y="5510227"/>
            <a:ext cx="1744067" cy="252441"/>
          </a:xfrm>
          <a:prstGeom prst="rect">
            <a:avLst/>
          </a:prstGeom>
          <a:noFill/>
          <a:ln w="9525">
            <a:noFill/>
          </a:ln>
        </p:spPr>
        <p:txBody>
          <a:bodyPr wrap="none" lIns="0" tIns="0" rIns="0" bIns="0">
            <a:spAutoFit/>
          </a:bodyPr>
          <a:lstStyle/>
          <a:p>
            <a:pPr eaLnBrk="1" hangingPunct="1">
              <a:lnSpc>
                <a:spcPts val="2125"/>
              </a:lnSpc>
            </a:pPr>
            <a:r>
              <a:rPr kumimoji="0" lang="zh-CN" altLang="ru-RU" sz="1600" b="0" i="0" u="none" strike="noStrike" kern="1200" cap="none" spc="100" normalizeH="0" noProof="0" dirty="0">
                <a:ln>
                  <a:noFill/>
                </a:ln>
                <a:solidFill>
                  <a:schemeClr val="accent5">
                    <a:lumMod val="90000"/>
                    <a:lumOff val="10000"/>
                  </a:schemeClr>
                </a:solidFill>
                <a:effectLst/>
                <a:uLnTx/>
                <a:uFillTx/>
                <a:latin typeface="+mn-ea"/>
                <a:cs typeface="+mn-cs"/>
                <a:sym typeface="微软雅黑" panose="020B0503020204020204" pitchFamily="34" charset="-122"/>
              </a:rPr>
              <a:t>个性圣诞老人形象</a:t>
            </a:r>
            <a:endParaRPr lang="zh-CN" altLang="ru-RU" sz="1600" spc="100" dirty="0">
              <a:solidFill>
                <a:schemeClr val="accent5">
                  <a:lumMod val="90000"/>
                  <a:lumOff val="10000"/>
                </a:schemeClr>
              </a:solidFill>
              <a:latin typeface="+mn-ea"/>
              <a:sym typeface="微软雅黑" panose="020B0503020204020204" pitchFamily="34" charset="-122"/>
            </a:endParaRPr>
          </a:p>
        </p:txBody>
      </p:sp>
      <p:sp>
        <p:nvSpPr>
          <p:cNvPr id="27" name="object 11">
            <a:extLst>
              <a:ext uri="{FF2B5EF4-FFF2-40B4-BE49-F238E27FC236}">
                <a16:creationId xmlns:a16="http://schemas.microsoft.com/office/drawing/2014/main" id="{09EBF84D-E0BE-4A12-9E11-1C5ADD3317AA}"/>
              </a:ext>
            </a:extLst>
          </p:cNvPr>
          <p:cNvSpPr/>
          <p:nvPr/>
        </p:nvSpPr>
        <p:spPr>
          <a:xfrm>
            <a:off x="3033224" y="5510227"/>
            <a:ext cx="654025" cy="252441"/>
          </a:xfrm>
          <a:prstGeom prst="rect">
            <a:avLst/>
          </a:prstGeom>
          <a:noFill/>
          <a:ln w="9525">
            <a:noFill/>
          </a:ln>
        </p:spPr>
        <p:txBody>
          <a:bodyPr wrap="none" lIns="0" tIns="0" rIns="0" bIns="0">
            <a:spAutoFit/>
          </a:bodyPr>
          <a:lstStyle/>
          <a:p>
            <a:pPr eaLnBrk="1" hangingPunct="1">
              <a:lnSpc>
                <a:spcPts val="2125"/>
              </a:lnSpc>
            </a:pPr>
            <a:r>
              <a:rPr kumimoji="0" lang="zh-CN" altLang="ru-RU" sz="1600" b="0" i="0" u="none" strike="noStrike" kern="1200" cap="none" spc="100" normalizeH="0" noProof="0" dirty="0">
                <a:ln>
                  <a:noFill/>
                </a:ln>
                <a:solidFill>
                  <a:schemeClr val="accent5">
                    <a:lumMod val="90000"/>
                    <a:lumOff val="10000"/>
                  </a:schemeClr>
                </a:solidFill>
                <a:effectLst/>
                <a:uLnTx/>
                <a:uFillTx/>
                <a:latin typeface="+mn-ea"/>
                <a:cs typeface="+mn-cs"/>
                <a:sym typeface="微软雅黑" panose="020B0503020204020204" pitchFamily="34" charset="-122"/>
              </a:rPr>
              <a:t>祝福语</a:t>
            </a:r>
            <a:endParaRPr lang="zh-CN" altLang="ru-RU" sz="1600" spc="100" dirty="0">
              <a:solidFill>
                <a:schemeClr val="accent5">
                  <a:lumMod val="90000"/>
                  <a:lumOff val="10000"/>
                </a:schemeClr>
              </a:solidFill>
              <a:latin typeface="+mn-ea"/>
              <a:sym typeface="微软雅黑" panose="020B0503020204020204" pitchFamily="34" charset="-122"/>
            </a:endParaRPr>
          </a:p>
        </p:txBody>
      </p:sp>
      <p:pic>
        <p:nvPicPr>
          <p:cNvPr id="30" name="图形 29" descr="添加">
            <a:extLst>
              <a:ext uri="{FF2B5EF4-FFF2-40B4-BE49-F238E27FC236}">
                <a16:creationId xmlns:a16="http://schemas.microsoft.com/office/drawing/2014/main" id="{83CD1AC2-C74F-4C4B-95C7-AD426ED59E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01185" y="5518779"/>
            <a:ext cx="233734" cy="233734"/>
          </a:xfrm>
          <a:prstGeom prst="rect">
            <a:avLst/>
          </a:prstGeom>
          <a:effectLst>
            <a:outerShdw blurRad="101600" dist="50800" dir="3000000" algn="tl" rotWithShape="0">
              <a:prstClr val="black">
                <a:alpha val="19000"/>
              </a:prstClr>
            </a:outerShdw>
          </a:effectLst>
        </p:spPr>
      </p:pic>
      <p:pic>
        <p:nvPicPr>
          <p:cNvPr id="32" name="图形 31" descr="添加">
            <a:extLst>
              <a:ext uri="{FF2B5EF4-FFF2-40B4-BE49-F238E27FC236}">
                <a16:creationId xmlns:a16="http://schemas.microsoft.com/office/drawing/2014/main" id="{3F92D984-F37A-4333-AED9-57E2808DC2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5554" y="5518779"/>
            <a:ext cx="233734" cy="233734"/>
          </a:xfrm>
          <a:prstGeom prst="rect">
            <a:avLst/>
          </a:prstGeom>
          <a:effectLst>
            <a:outerShdw blurRad="101600" dist="50800" dir="3000000" algn="tl" rotWithShape="0">
              <a:prstClr val="black">
                <a:alpha val="19000"/>
              </a:prstClr>
            </a:outerShdw>
          </a:effectLst>
        </p:spPr>
      </p:pic>
      <p:sp>
        <p:nvSpPr>
          <p:cNvPr id="34" name="箭头: 右 33">
            <a:extLst>
              <a:ext uri="{FF2B5EF4-FFF2-40B4-BE49-F238E27FC236}">
                <a16:creationId xmlns:a16="http://schemas.microsoft.com/office/drawing/2014/main" id="{25B557B8-A369-43CE-AA08-4DA6C8C4BF00}"/>
              </a:ext>
            </a:extLst>
          </p:cNvPr>
          <p:cNvSpPr/>
          <p:nvPr/>
        </p:nvSpPr>
        <p:spPr>
          <a:xfrm>
            <a:off x="5438235" y="5510227"/>
            <a:ext cx="343255" cy="250838"/>
          </a:xfrm>
          <a:prstGeom prst="rightArrow">
            <a:avLst/>
          </a:prstGeom>
          <a:gradFill flip="none" rotWithShape="1">
            <a:gsLst>
              <a:gs pos="0">
                <a:schemeClr val="accent2"/>
              </a:gs>
              <a:gs pos="100000">
                <a:schemeClr val="tx2"/>
              </a:gs>
            </a:gsLst>
            <a:lin ang="0" scaled="1"/>
            <a:tileRect/>
          </a:gradFill>
          <a:ln w="6350">
            <a:gradFill>
              <a:gsLst>
                <a:gs pos="0">
                  <a:schemeClr val="accent3">
                    <a:alpha val="0"/>
                  </a:schemeClr>
                </a:gs>
                <a:gs pos="100000">
                  <a:schemeClr val="accent4"/>
                </a:gs>
              </a:gsLst>
              <a:lin ang="5400000" scaled="1"/>
            </a:gradFill>
          </a:ln>
          <a:effectLst>
            <a:outerShdw blurRad="127000" dist="508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endParaRPr>
          </a:p>
        </p:txBody>
      </p:sp>
      <p:grpSp>
        <p:nvGrpSpPr>
          <p:cNvPr id="35" name="组合 34">
            <a:extLst>
              <a:ext uri="{FF2B5EF4-FFF2-40B4-BE49-F238E27FC236}">
                <a16:creationId xmlns:a16="http://schemas.microsoft.com/office/drawing/2014/main" id="{ADA4D67F-97C6-4CF2-B37B-BFFC03284259}"/>
              </a:ext>
            </a:extLst>
          </p:cNvPr>
          <p:cNvGrpSpPr/>
          <p:nvPr/>
        </p:nvGrpSpPr>
        <p:grpSpPr>
          <a:xfrm rot="1130748">
            <a:off x="8028186" y="1833475"/>
            <a:ext cx="3507502" cy="3657842"/>
            <a:chOff x="9510477" y="948723"/>
            <a:chExt cx="3507502" cy="3657842"/>
          </a:xfrm>
        </p:grpSpPr>
        <p:sp>
          <p:nvSpPr>
            <p:cNvPr id="36" name="矩形 35">
              <a:extLst>
                <a:ext uri="{FF2B5EF4-FFF2-40B4-BE49-F238E27FC236}">
                  <a16:creationId xmlns:a16="http://schemas.microsoft.com/office/drawing/2014/main" id="{1993E5BC-41B0-40F3-B1F1-A629640D9D19}"/>
                </a:ext>
              </a:extLst>
            </p:cNvPr>
            <p:cNvSpPr/>
            <p:nvPr/>
          </p:nvSpPr>
          <p:spPr>
            <a:xfrm rot="14259951">
              <a:off x="9090388" y="2331615"/>
              <a:ext cx="2695039" cy="1854861"/>
            </a:xfrm>
            <a:prstGeom prst="rect">
              <a:avLst/>
            </a:prstGeom>
            <a:blipFill dpi="0" rotWithShape="1">
              <a:blip r:embed="rId4"/>
              <a:srcRect/>
              <a:stretch>
                <a:fillRect/>
              </a:stretch>
            </a:blipFill>
            <a:ln>
              <a:noFill/>
            </a:ln>
            <a:effectLst>
              <a:outerShdw blurRad="165100" dist="139700" dir="10800000" algn="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2C89AC31-9A53-420E-A36D-967C527EE7B5}"/>
                </a:ext>
              </a:extLst>
            </p:cNvPr>
            <p:cNvSpPr/>
            <p:nvPr/>
          </p:nvSpPr>
          <p:spPr>
            <a:xfrm rot="14913698">
              <a:off x="9535534" y="1933831"/>
              <a:ext cx="2695039" cy="1854861"/>
            </a:xfrm>
            <a:prstGeom prst="rect">
              <a:avLst/>
            </a:prstGeom>
            <a:blipFill dpi="0" rotWithShape="1">
              <a:blip r:embed="rId5"/>
              <a:srcRect/>
              <a:stretch>
                <a:fillRect/>
              </a:stretch>
            </a:blipFill>
            <a:ln>
              <a:noFill/>
            </a:ln>
            <a:effectLst>
              <a:outerShdw blurRad="165100" dist="139700" dir="10800000" algn="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0EE9AC13-FC72-4ADD-AD5F-746BA892179B}"/>
                </a:ext>
              </a:extLst>
            </p:cNvPr>
            <p:cNvSpPr/>
            <p:nvPr/>
          </p:nvSpPr>
          <p:spPr>
            <a:xfrm rot="15300000">
              <a:off x="10171501" y="1636273"/>
              <a:ext cx="2695039" cy="1854861"/>
            </a:xfrm>
            <a:prstGeom prst="rect">
              <a:avLst/>
            </a:prstGeom>
            <a:blipFill dpi="0" rotWithShape="1">
              <a:blip r:embed="rId6"/>
              <a:srcRect/>
              <a:stretch>
                <a:fillRect/>
              </a:stretch>
            </a:blipFill>
            <a:ln>
              <a:noFill/>
            </a:ln>
            <a:effectLst>
              <a:outerShdw blurRad="165100" dist="139700" dir="10800000" algn="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28D2F77B-8AFB-41B8-AD3E-FDA7F15471F9}"/>
                </a:ext>
              </a:extLst>
            </p:cNvPr>
            <p:cNvSpPr/>
            <p:nvPr/>
          </p:nvSpPr>
          <p:spPr>
            <a:xfrm rot="16023293">
              <a:off x="10743029" y="1368812"/>
              <a:ext cx="2695039" cy="1854861"/>
            </a:xfrm>
            <a:prstGeom prst="rect">
              <a:avLst/>
            </a:prstGeom>
            <a:blipFill>
              <a:blip r:embed="rId7"/>
              <a:stretch>
                <a:fillRect/>
              </a:stretch>
            </a:blipFill>
            <a:ln>
              <a:noFill/>
            </a:ln>
            <a:effectLst>
              <a:outerShdw blurRad="165100" dist="139700" dir="10800000" algn="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0" name="图片 39">
            <a:extLst>
              <a:ext uri="{FF2B5EF4-FFF2-40B4-BE49-F238E27FC236}">
                <a16:creationId xmlns:a16="http://schemas.microsoft.com/office/drawing/2014/main" id="{35B756BF-DBFB-427F-B6BC-9D4A6E22189B}"/>
              </a:ext>
            </a:extLst>
          </p:cNvPr>
          <p:cNvPicPr>
            <a:picLocks noChangeAspect="1"/>
          </p:cNvPicPr>
          <p:nvPr/>
        </p:nvPicPr>
        <p:blipFill rotWithShape="1">
          <a:blip r:embed="rId8">
            <a:extLst>
              <a:ext uri="{28A0092B-C50C-407E-A947-70E740481C1C}">
                <a14:useLocalDpi xmlns:a14="http://schemas.microsoft.com/office/drawing/2010/main" val="0"/>
              </a:ext>
            </a:extLst>
          </a:blip>
          <a:srcRect l="24739" t="11806" r="26500" b="15972"/>
          <a:stretch/>
        </p:blipFill>
        <p:spPr>
          <a:xfrm>
            <a:off x="7473160" y="3386219"/>
            <a:ext cx="3640879" cy="3235626"/>
          </a:xfrm>
          <a:prstGeom prst="rect">
            <a:avLst/>
          </a:prstGeom>
          <a:effectLst>
            <a:outerShdw blurRad="342900" dist="469900" dir="2700000" algn="tl" rotWithShape="0">
              <a:schemeClr val="tx1">
                <a:alpha val="18000"/>
              </a:schemeClr>
            </a:outerShdw>
          </a:effectLst>
        </p:spPr>
      </p:pic>
      <p:sp>
        <p:nvSpPr>
          <p:cNvPr id="53" name="Text Box 51">
            <a:extLst>
              <a:ext uri="{FF2B5EF4-FFF2-40B4-BE49-F238E27FC236}">
                <a16:creationId xmlns:a16="http://schemas.microsoft.com/office/drawing/2014/main" id="{C445BCB1-785E-4BF1-A10D-35509B9AB062}"/>
              </a:ext>
            </a:extLst>
          </p:cNvPr>
          <p:cNvSpPr txBox="1"/>
          <p:nvPr/>
        </p:nvSpPr>
        <p:spPr>
          <a:xfrm>
            <a:off x="8148638" y="1246635"/>
            <a:ext cx="3656012" cy="398121"/>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2400" dirty="0"/>
              <a:t>与好友一起分享圣诞喜悦</a:t>
            </a:r>
          </a:p>
        </p:txBody>
      </p:sp>
    </p:spTree>
    <p:extLst>
      <p:ext uri="{BB962C8B-B14F-4D97-AF65-F5344CB8AC3E}">
        <p14:creationId xmlns:p14="http://schemas.microsoft.com/office/powerpoint/2010/main" val="1144042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圆角 41">
            <a:extLst>
              <a:ext uri="{FF2B5EF4-FFF2-40B4-BE49-F238E27FC236}">
                <a16:creationId xmlns:a16="http://schemas.microsoft.com/office/drawing/2014/main" id="{F8E7C36F-8914-4570-9FEC-A081643B9A3C}"/>
              </a:ext>
            </a:extLst>
          </p:cNvPr>
          <p:cNvSpPr/>
          <p:nvPr/>
        </p:nvSpPr>
        <p:spPr>
          <a:xfrm>
            <a:off x="660400" y="2030413"/>
            <a:ext cx="10858500" cy="3960812"/>
          </a:xfrm>
          <a:prstGeom prst="roundRect">
            <a:avLst>
              <a:gd name="adj" fmla="val 2388"/>
            </a:avLst>
          </a:prstGeom>
          <a:blipFill dpi="0" rotWithShape="1">
            <a:blip r:embed="rId3">
              <a:extLst>
                <a:ext uri="{96DAC541-7B7A-43D3-8B79-37D633B846F1}">
                  <asvg:svgBlip xmlns:asvg="http://schemas.microsoft.com/office/drawing/2016/SVG/main" r:embed="rId4"/>
                </a:ext>
              </a:extLst>
            </a:blip>
            <a:srcRect/>
            <a:stretch>
              <a:fillRect l="-25446" r="-25446"/>
            </a:stretch>
          </a:blipFill>
          <a:ln w="63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88D154CB-43CE-4FE8-8DD4-A5F3AAFE3C45}"/>
              </a:ext>
            </a:extLst>
          </p:cNvPr>
          <p:cNvSpPr>
            <a:spLocks noGrp="1"/>
          </p:cNvSpPr>
          <p:nvPr>
            <p:ph type="title"/>
          </p:nvPr>
        </p:nvSpPr>
        <p:spPr>
          <a:xfrm>
            <a:off x="1380211" y="511303"/>
            <a:ext cx="4715787" cy="387798"/>
          </a:xfrm>
        </p:spPr>
        <p:txBody>
          <a:bodyPr/>
          <a:lstStyle/>
          <a:p>
            <a:r>
              <a:rPr lang="zh-CN" altLang="en-US" dirty="0"/>
              <a:t>礼品</a:t>
            </a:r>
            <a:r>
              <a:rPr lang="en-US" altLang="zh-CN" dirty="0"/>
              <a:t>/</a:t>
            </a:r>
            <a:r>
              <a:rPr lang="zh-CN" altLang="en-US" dirty="0"/>
              <a:t>奖品体现</a:t>
            </a:r>
          </a:p>
        </p:txBody>
      </p:sp>
      <p:sp>
        <p:nvSpPr>
          <p:cNvPr id="18" name="文本框 17">
            <a:extLst>
              <a:ext uri="{FF2B5EF4-FFF2-40B4-BE49-F238E27FC236}">
                <a16:creationId xmlns:a16="http://schemas.microsoft.com/office/drawing/2014/main" id="{4C279880-17DF-4457-B4B5-E7DD82C220FC}"/>
              </a:ext>
            </a:extLst>
          </p:cNvPr>
          <p:cNvSpPr txBox="1"/>
          <p:nvPr/>
        </p:nvSpPr>
        <p:spPr>
          <a:xfrm>
            <a:off x="1012901" y="2813025"/>
            <a:ext cx="6373813" cy="701346"/>
          </a:xfrm>
          <a:prstGeom prst="rect">
            <a:avLst/>
          </a:prstGeom>
          <a:noFill/>
        </p:spPr>
        <p:txBody>
          <a:bodyPr wrap="square" rtlCol="0">
            <a:spAutoFit/>
          </a:bodyPr>
          <a:lstStyle/>
          <a:p>
            <a:pPr>
              <a:lnSpc>
                <a:spcPct val="130000"/>
              </a:lnSpc>
            </a:pPr>
            <a:r>
              <a:rPr lang="zh-CN" altLang="en-US" sz="1600" dirty="0">
                <a:solidFill>
                  <a:schemeClr val="accent6"/>
                </a:solidFill>
                <a:latin typeface="+mn-ea"/>
              </a:rPr>
              <a:t>客户提供礼品，除在活劢站点礼品</a:t>
            </a:r>
            <a:r>
              <a:rPr lang="en-US" altLang="zh-CN" sz="1600" dirty="0">
                <a:solidFill>
                  <a:schemeClr val="accent6"/>
                </a:solidFill>
                <a:latin typeface="+mn-ea"/>
              </a:rPr>
              <a:t>/</a:t>
            </a:r>
            <a:r>
              <a:rPr lang="zh-CN" altLang="en-US" sz="1600" dirty="0">
                <a:solidFill>
                  <a:schemeClr val="accent6"/>
                </a:solidFill>
                <a:latin typeface="+mn-ea"/>
              </a:rPr>
              <a:t>奖品区迚行展示外，结合客户元素的礼品将不个性圣诞形象一起，随参与者的祝福邮件与博文广泛传播</a:t>
            </a:r>
          </a:p>
        </p:txBody>
      </p:sp>
      <p:grpSp>
        <p:nvGrpSpPr>
          <p:cNvPr id="3" name="组合 2">
            <a:extLst>
              <a:ext uri="{FF2B5EF4-FFF2-40B4-BE49-F238E27FC236}">
                <a16:creationId xmlns:a16="http://schemas.microsoft.com/office/drawing/2014/main" id="{6A7C6586-177C-4310-9209-0021E3FA5CED}"/>
              </a:ext>
            </a:extLst>
          </p:cNvPr>
          <p:cNvGrpSpPr/>
          <p:nvPr/>
        </p:nvGrpSpPr>
        <p:grpSpPr>
          <a:xfrm>
            <a:off x="965426" y="2229758"/>
            <a:ext cx="6421277" cy="1394574"/>
            <a:chOff x="965426" y="2229758"/>
            <a:chExt cx="6421277" cy="1394574"/>
          </a:xfrm>
        </p:grpSpPr>
        <p:sp>
          <p:nvSpPr>
            <p:cNvPr id="35" name="矩形: 圆角 34">
              <a:extLst>
                <a:ext uri="{FF2B5EF4-FFF2-40B4-BE49-F238E27FC236}">
                  <a16:creationId xmlns:a16="http://schemas.microsoft.com/office/drawing/2014/main" id="{A057C650-9369-41CF-AD13-62A102905BC0}"/>
                </a:ext>
              </a:extLst>
            </p:cNvPr>
            <p:cNvSpPr/>
            <p:nvPr/>
          </p:nvSpPr>
          <p:spPr>
            <a:xfrm>
              <a:off x="973664" y="2457691"/>
              <a:ext cx="6413039" cy="1166641"/>
            </a:xfrm>
            <a:prstGeom prst="roundRect">
              <a:avLst>
                <a:gd name="adj" fmla="val 3477"/>
              </a:avLst>
            </a:prstGeom>
            <a:noFill/>
            <a:ln w="12700">
              <a:gradFill flip="none" rotWithShape="1">
                <a:gsLst>
                  <a:gs pos="0">
                    <a:schemeClr val="accent6">
                      <a:lumMod val="75000"/>
                    </a:schemeClr>
                  </a:gs>
                  <a:gs pos="100000">
                    <a:schemeClr val="accent6">
                      <a:lumMod val="50000"/>
                    </a:schemeClr>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 name="组合 5">
              <a:extLst>
                <a:ext uri="{FF2B5EF4-FFF2-40B4-BE49-F238E27FC236}">
                  <a16:creationId xmlns:a16="http://schemas.microsoft.com/office/drawing/2014/main" id="{72761B66-86B4-4BB3-966A-2FD290C75200}"/>
                </a:ext>
              </a:extLst>
            </p:cNvPr>
            <p:cNvGrpSpPr/>
            <p:nvPr/>
          </p:nvGrpSpPr>
          <p:grpSpPr>
            <a:xfrm>
              <a:off x="965426" y="2229758"/>
              <a:ext cx="5346474" cy="420370"/>
              <a:chOff x="965426" y="2115458"/>
              <a:chExt cx="5346474" cy="420370"/>
            </a:xfrm>
          </p:grpSpPr>
          <p:sp>
            <p:nvSpPr>
              <p:cNvPr id="23" name="矩形: 圆角 22">
                <a:extLst>
                  <a:ext uri="{FF2B5EF4-FFF2-40B4-BE49-F238E27FC236}">
                    <a16:creationId xmlns:a16="http://schemas.microsoft.com/office/drawing/2014/main" id="{788D2EF5-0346-4296-B203-89F16718143B}"/>
                  </a:ext>
                </a:extLst>
              </p:cNvPr>
              <p:cNvSpPr/>
              <p:nvPr/>
            </p:nvSpPr>
            <p:spPr>
              <a:xfrm>
                <a:off x="965426" y="2115458"/>
                <a:ext cx="5346474"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Text Box 51">
                <a:extLst>
                  <a:ext uri="{FF2B5EF4-FFF2-40B4-BE49-F238E27FC236}">
                    <a16:creationId xmlns:a16="http://schemas.microsoft.com/office/drawing/2014/main" id="{FAAA4427-9312-4FDE-806E-CFA1D7F679E8}"/>
                  </a:ext>
                </a:extLst>
              </p:cNvPr>
              <p:cNvSpPr txBox="1"/>
              <p:nvPr/>
            </p:nvSpPr>
            <p:spPr>
              <a:xfrm>
                <a:off x="1072114" y="2174196"/>
                <a:ext cx="1151595"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1800" dirty="0"/>
                  <a:t>礼品提供</a:t>
                </a:r>
              </a:p>
            </p:txBody>
          </p:sp>
          <p:sp>
            <p:nvSpPr>
              <p:cNvPr id="17" name="文本框 16">
                <a:extLst>
                  <a:ext uri="{FF2B5EF4-FFF2-40B4-BE49-F238E27FC236}">
                    <a16:creationId xmlns:a16="http://schemas.microsoft.com/office/drawing/2014/main" id="{974A1BA6-2705-443F-B9ED-907A7FD5B65B}"/>
                  </a:ext>
                </a:extLst>
              </p:cNvPr>
              <p:cNvSpPr txBox="1"/>
              <p:nvPr/>
            </p:nvSpPr>
            <p:spPr>
              <a:xfrm>
                <a:off x="2236409" y="2211544"/>
                <a:ext cx="3830955" cy="228199"/>
              </a:xfrm>
              <a:prstGeom prst="rect">
                <a:avLst/>
              </a:prstGeom>
            </p:spPr>
            <p:txBody>
              <a:bodyPr/>
              <a:lstStyle>
                <a:defPPr>
                  <a:defRPr lang="zh-CN"/>
                </a:defPPr>
                <a:lvl1pPr>
                  <a:lnSpc>
                    <a:spcPct val="90000"/>
                  </a:lnSpc>
                  <a:spcBef>
                    <a:spcPct val="0"/>
                  </a:spcBef>
                  <a:defRPr>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送给好友的小礼物，如</a:t>
                </a:r>
                <a:r>
                  <a:rPr lang="en-US" altLang="zh-CN" sz="1600" dirty="0"/>
                  <a:t>B2C</a:t>
                </a:r>
                <a:r>
                  <a:rPr lang="zh-CN" altLang="en-US" sz="1600" dirty="0"/>
                  <a:t>券、试用装等</a:t>
                </a:r>
              </a:p>
            </p:txBody>
          </p:sp>
          <p:cxnSp>
            <p:nvCxnSpPr>
              <p:cNvPr id="26" name="直接连接符 25">
                <a:extLst>
                  <a:ext uri="{FF2B5EF4-FFF2-40B4-BE49-F238E27FC236}">
                    <a16:creationId xmlns:a16="http://schemas.microsoft.com/office/drawing/2014/main" id="{61F0930E-7777-4011-97B1-38BDA85961D5}"/>
                  </a:ext>
                </a:extLst>
              </p:cNvPr>
              <p:cNvCxnSpPr>
                <a:cxnSpLocks/>
              </p:cNvCxnSpPr>
              <p:nvPr/>
            </p:nvCxnSpPr>
            <p:spPr>
              <a:xfrm flipH="1">
                <a:off x="2151417" y="2207053"/>
                <a:ext cx="84992" cy="237180"/>
              </a:xfrm>
              <a:prstGeom prst="line">
                <a:avLst/>
              </a:prstGeom>
              <a:ln cap="rnd">
                <a:gradFill>
                  <a:gsLst>
                    <a:gs pos="0">
                      <a:schemeClr val="accent3"/>
                    </a:gs>
                    <a:gs pos="50000">
                      <a:schemeClr val="accent3">
                        <a:lumMod val="60000"/>
                        <a:lumOff val="40000"/>
                      </a:schemeClr>
                    </a:gs>
                    <a:gs pos="100000">
                      <a:schemeClr val="accent3">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sp>
        <p:nvSpPr>
          <p:cNvPr id="21" name="文本框 20">
            <a:extLst>
              <a:ext uri="{FF2B5EF4-FFF2-40B4-BE49-F238E27FC236}">
                <a16:creationId xmlns:a16="http://schemas.microsoft.com/office/drawing/2014/main" id="{65D1F03E-D501-47E1-B038-8786CD290DF9}"/>
              </a:ext>
            </a:extLst>
          </p:cNvPr>
          <p:cNvSpPr txBox="1"/>
          <p:nvPr/>
        </p:nvSpPr>
        <p:spPr>
          <a:xfrm>
            <a:off x="1012901" y="4768843"/>
            <a:ext cx="6365574" cy="1023037"/>
          </a:xfrm>
          <a:prstGeom prst="rect">
            <a:avLst/>
          </a:prstGeom>
          <a:noFill/>
        </p:spPr>
        <p:txBody>
          <a:bodyPr wrap="square" rtlCol="0">
            <a:spAutoFit/>
          </a:bodyPr>
          <a:lstStyle>
            <a:defPPr>
              <a:defRPr lang="zh-CN"/>
            </a:defPPr>
            <a:lvl1pPr>
              <a:lnSpc>
                <a:spcPct val="130000"/>
              </a:lnSpc>
              <a:defRPr sz="1600">
                <a:solidFill>
                  <a:schemeClr val="accent6"/>
                </a:solidFill>
                <a:latin typeface="+mn-ea"/>
              </a:defRPr>
            </a:lvl1pPr>
          </a:lstStyle>
          <a:p>
            <a:r>
              <a:rPr lang="zh-CN" altLang="en-US" dirty="0"/>
              <a:t>如客户提供奖品，除在活劢站点礼品</a:t>
            </a:r>
            <a:r>
              <a:rPr lang="en-US" altLang="zh-CN" dirty="0"/>
              <a:t>/</a:t>
            </a:r>
            <a:r>
              <a:rPr lang="zh-CN" altLang="en-US" dirty="0"/>
              <a:t>奖品区迚行展示外，包含客户元素的奖品信息还有可能在直邮、博客</a:t>
            </a:r>
            <a:r>
              <a:rPr lang="en-US" altLang="zh-CN" dirty="0"/>
              <a:t>/</a:t>
            </a:r>
            <a:r>
              <a:rPr lang="zh-CN" altLang="en-US" dirty="0"/>
              <a:t>话题推荐、中奖通知等部分推广资源中得到体现</a:t>
            </a:r>
          </a:p>
        </p:txBody>
      </p:sp>
      <p:grpSp>
        <p:nvGrpSpPr>
          <p:cNvPr id="4" name="组合 3">
            <a:extLst>
              <a:ext uri="{FF2B5EF4-FFF2-40B4-BE49-F238E27FC236}">
                <a16:creationId xmlns:a16="http://schemas.microsoft.com/office/drawing/2014/main" id="{946BF455-2BF8-4DEC-9D9F-7D54E1BB5712}"/>
              </a:ext>
            </a:extLst>
          </p:cNvPr>
          <p:cNvGrpSpPr/>
          <p:nvPr/>
        </p:nvGrpSpPr>
        <p:grpSpPr>
          <a:xfrm>
            <a:off x="965424" y="4108879"/>
            <a:ext cx="6421289" cy="1682460"/>
            <a:chOff x="965424" y="4108879"/>
            <a:chExt cx="6421289" cy="1682460"/>
          </a:xfrm>
        </p:grpSpPr>
        <p:sp>
          <p:nvSpPr>
            <p:cNvPr id="36" name="矩形: 圆角 35">
              <a:extLst>
                <a:ext uri="{FF2B5EF4-FFF2-40B4-BE49-F238E27FC236}">
                  <a16:creationId xmlns:a16="http://schemas.microsoft.com/office/drawing/2014/main" id="{C60ED49E-2A25-437A-B9AF-E1E07626059E}"/>
                </a:ext>
              </a:extLst>
            </p:cNvPr>
            <p:cNvSpPr/>
            <p:nvPr/>
          </p:nvSpPr>
          <p:spPr>
            <a:xfrm>
              <a:off x="965424" y="4310373"/>
              <a:ext cx="6421289" cy="1480966"/>
            </a:xfrm>
            <a:prstGeom prst="roundRect">
              <a:avLst>
                <a:gd name="adj" fmla="val 3477"/>
              </a:avLst>
            </a:prstGeom>
            <a:noFill/>
            <a:ln w="12700">
              <a:gradFill flip="none" rotWithShape="1">
                <a:gsLst>
                  <a:gs pos="0">
                    <a:schemeClr val="accent6">
                      <a:lumMod val="75000"/>
                    </a:schemeClr>
                  </a:gs>
                  <a:gs pos="100000">
                    <a:schemeClr val="accent6">
                      <a:lumMod val="50000"/>
                    </a:schemeClr>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a:extLst>
                <a:ext uri="{FF2B5EF4-FFF2-40B4-BE49-F238E27FC236}">
                  <a16:creationId xmlns:a16="http://schemas.microsoft.com/office/drawing/2014/main" id="{20DA3C50-53F5-4FCC-A55A-84E84A9AB7C6}"/>
                </a:ext>
              </a:extLst>
            </p:cNvPr>
            <p:cNvGrpSpPr/>
            <p:nvPr/>
          </p:nvGrpSpPr>
          <p:grpSpPr>
            <a:xfrm>
              <a:off x="965426" y="4108879"/>
              <a:ext cx="5346474" cy="420370"/>
              <a:chOff x="965426" y="3994579"/>
              <a:chExt cx="5346474" cy="420370"/>
            </a:xfrm>
          </p:grpSpPr>
          <p:sp>
            <p:nvSpPr>
              <p:cNvPr id="31" name="矩形: 圆角 30">
                <a:extLst>
                  <a:ext uri="{FF2B5EF4-FFF2-40B4-BE49-F238E27FC236}">
                    <a16:creationId xmlns:a16="http://schemas.microsoft.com/office/drawing/2014/main" id="{F1FB7312-1A0B-447D-9782-6DDD39D14DCF}"/>
                  </a:ext>
                </a:extLst>
              </p:cNvPr>
              <p:cNvSpPr/>
              <p:nvPr/>
            </p:nvSpPr>
            <p:spPr>
              <a:xfrm>
                <a:off x="965426" y="3994579"/>
                <a:ext cx="5346474"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Text Box 51">
                <a:extLst>
                  <a:ext uri="{FF2B5EF4-FFF2-40B4-BE49-F238E27FC236}">
                    <a16:creationId xmlns:a16="http://schemas.microsoft.com/office/drawing/2014/main" id="{BD8635A5-FE07-4BE8-849F-7BD740B0CA42}"/>
                  </a:ext>
                </a:extLst>
              </p:cNvPr>
              <p:cNvSpPr txBox="1"/>
              <p:nvPr/>
            </p:nvSpPr>
            <p:spPr>
              <a:xfrm>
                <a:off x="1072114" y="4053317"/>
                <a:ext cx="1151595"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1800" dirty="0"/>
                  <a:t>奖品提供</a:t>
                </a:r>
              </a:p>
            </p:txBody>
          </p:sp>
          <p:sp>
            <p:nvSpPr>
              <p:cNvPr id="33" name="文本框 32">
                <a:extLst>
                  <a:ext uri="{FF2B5EF4-FFF2-40B4-BE49-F238E27FC236}">
                    <a16:creationId xmlns:a16="http://schemas.microsoft.com/office/drawing/2014/main" id="{3554EB02-D3D8-4B51-9C63-321742C29080}"/>
                  </a:ext>
                </a:extLst>
              </p:cNvPr>
              <p:cNvSpPr txBox="1"/>
              <p:nvPr/>
            </p:nvSpPr>
            <p:spPr>
              <a:xfrm>
                <a:off x="2226301" y="4072248"/>
                <a:ext cx="3830955" cy="228199"/>
              </a:xfrm>
              <a:prstGeom prst="rect">
                <a:avLst/>
              </a:prstGeom>
            </p:spPr>
            <p:txBody>
              <a:bodyPr/>
              <a:lstStyle>
                <a:defPPr>
                  <a:defRPr lang="zh-CN"/>
                </a:defPPr>
                <a:lvl1pPr>
                  <a:lnSpc>
                    <a:spcPct val="90000"/>
                  </a:lnSpc>
                  <a:spcBef>
                    <a:spcPct val="0"/>
                  </a:spcBef>
                  <a:defRPr>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最佳代班圣诞老人的奖励，大奖</a:t>
                </a:r>
                <a:r>
                  <a:rPr lang="en-US" altLang="zh-CN" sz="1600" dirty="0"/>
                  <a:t>3-5</a:t>
                </a:r>
                <a:r>
                  <a:rPr lang="zh-CN" altLang="en-US" sz="1600" dirty="0"/>
                  <a:t>份</a:t>
                </a:r>
              </a:p>
            </p:txBody>
          </p:sp>
          <p:cxnSp>
            <p:nvCxnSpPr>
              <p:cNvPr id="34" name="直接连接符 33">
                <a:extLst>
                  <a:ext uri="{FF2B5EF4-FFF2-40B4-BE49-F238E27FC236}">
                    <a16:creationId xmlns:a16="http://schemas.microsoft.com/office/drawing/2014/main" id="{C56DFF7F-23A1-4797-9F8F-EE8C32761573}"/>
                  </a:ext>
                </a:extLst>
              </p:cNvPr>
              <p:cNvCxnSpPr>
                <a:cxnSpLocks/>
              </p:cNvCxnSpPr>
              <p:nvPr/>
            </p:nvCxnSpPr>
            <p:spPr>
              <a:xfrm flipH="1">
                <a:off x="2151417" y="4086174"/>
                <a:ext cx="84992" cy="237180"/>
              </a:xfrm>
              <a:prstGeom prst="line">
                <a:avLst/>
              </a:prstGeom>
              <a:ln cap="rnd">
                <a:gradFill>
                  <a:gsLst>
                    <a:gs pos="0">
                      <a:schemeClr val="accent3"/>
                    </a:gs>
                    <a:gs pos="50000">
                      <a:schemeClr val="accent3">
                        <a:lumMod val="60000"/>
                        <a:lumOff val="40000"/>
                      </a:schemeClr>
                    </a:gs>
                    <a:gs pos="100000">
                      <a:schemeClr val="accent3">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sp>
        <p:nvSpPr>
          <p:cNvPr id="40" name="矩形: 圆角 39">
            <a:extLst>
              <a:ext uri="{FF2B5EF4-FFF2-40B4-BE49-F238E27FC236}">
                <a16:creationId xmlns:a16="http://schemas.microsoft.com/office/drawing/2014/main" id="{061AB1B5-F86B-49A8-8259-F9AB2E647E97}"/>
              </a:ext>
            </a:extLst>
          </p:cNvPr>
          <p:cNvSpPr/>
          <p:nvPr/>
        </p:nvSpPr>
        <p:spPr>
          <a:xfrm>
            <a:off x="7912100" y="1231900"/>
            <a:ext cx="3619500" cy="4759325"/>
          </a:xfrm>
          <a:prstGeom prst="roundRect">
            <a:avLst>
              <a:gd name="adj" fmla="val 3477"/>
            </a:avLst>
          </a:prstGeom>
          <a:blipFill dpi="0" rotWithShape="1">
            <a:blip r:embed="rId5"/>
            <a:srcRect/>
            <a:stretch>
              <a:fillRect t="-7038" b="-7038"/>
            </a:stretch>
          </a:blipFill>
          <a:ln w="6350">
            <a:gradFill flip="none" rotWithShape="1">
              <a:gsLst>
                <a:gs pos="0">
                  <a:schemeClr val="accent3"/>
                </a:gs>
                <a:gs pos="100000">
                  <a:schemeClr val="accent4"/>
                </a:gs>
              </a:gsLst>
              <a:path path="circle">
                <a:fillToRect l="50000" t="50000" r="50000" b="50000"/>
              </a:path>
              <a:tileRect/>
            </a:gradFill>
          </a:ln>
          <a:effectLst>
            <a:outerShdw blurRad="127000" dist="101600" dir="3000000" algn="tl" rotWithShape="0">
              <a:schemeClr val="tx1">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710252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文本框 94">
            <a:extLst>
              <a:ext uri="{FF2B5EF4-FFF2-40B4-BE49-F238E27FC236}">
                <a16:creationId xmlns:a16="http://schemas.microsoft.com/office/drawing/2014/main" id="{94F3DE2F-D1B4-4011-83FA-D3D558A88337}"/>
              </a:ext>
            </a:extLst>
          </p:cNvPr>
          <p:cNvSpPr txBox="1"/>
          <p:nvPr/>
        </p:nvSpPr>
        <p:spPr>
          <a:xfrm>
            <a:off x="1248297" y="1702179"/>
            <a:ext cx="184285" cy="1107996"/>
          </a:xfrm>
          <a:prstGeom prst="rect">
            <a:avLst/>
          </a:prstGeom>
          <a:noFill/>
        </p:spPr>
        <p:txBody>
          <a:bodyPr wrap="square" lIns="0" tIns="0" rIns="0" bIns="0" rtlCol="0">
            <a:spAutoFit/>
          </a:bodyPr>
          <a:lstStyle/>
          <a:p>
            <a:r>
              <a:rPr lang="en-US" altLang="zh-CN" sz="7200" dirty="0">
                <a:solidFill>
                  <a:schemeClr val="accent5">
                    <a:lumMod val="90000"/>
                    <a:lumOff val="10000"/>
                  </a:schemeClr>
                </a:solidFill>
              </a:rPr>
              <a:t>1</a:t>
            </a:r>
            <a:endParaRPr lang="zh-CN" altLang="en-US" sz="7200" dirty="0">
              <a:solidFill>
                <a:schemeClr val="accent5">
                  <a:lumMod val="90000"/>
                  <a:lumOff val="10000"/>
                </a:schemeClr>
              </a:solidFill>
            </a:endParaRPr>
          </a:p>
        </p:txBody>
      </p:sp>
      <p:sp>
        <p:nvSpPr>
          <p:cNvPr id="96" name="文本框 95">
            <a:extLst>
              <a:ext uri="{FF2B5EF4-FFF2-40B4-BE49-F238E27FC236}">
                <a16:creationId xmlns:a16="http://schemas.microsoft.com/office/drawing/2014/main" id="{34CDC91F-BD46-41B0-9D70-BE09C38CBF4E}"/>
              </a:ext>
            </a:extLst>
          </p:cNvPr>
          <p:cNvSpPr txBox="1"/>
          <p:nvPr/>
        </p:nvSpPr>
        <p:spPr>
          <a:xfrm>
            <a:off x="2125593" y="2078369"/>
            <a:ext cx="1480458" cy="430887"/>
          </a:xfrm>
          <a:prstGeom prst="rect">
            <a:avLst/>
          </a:prstGeom>
          <a:noFill/>
        </p:spPr>
        <p:txBody>
          <a:bodyPr wrap="square" lIns="0" tIns="0" rIns="0" bIns="0" rtlCol="0">
            <a:spAutoFit/>
          </a:bodyPr>
          <a:lstStyle/>
          <a:p>
            <a:r>
              <a:rPr lang="zh-CN" altLang="en-US" sz="2800" dirty="0">
                <a:solidFill>
                  <a:schemeClr val="accent6"/>
                </a:solidFill>
                <a:latin typeface="+mj-ea"/>
                <a:ea typeface="+mj-ea"/>
              </a:rPr>
              <a:t>活动背景</a:t>
            </a:r>
          </a:p>
        </p:txBody>
      </p:sp>
      <p:grpSp>
        <p:nvGrpSpPr>
          <p:cNvPr id="97" name="组合 96">
            <a:extLst>
              <a:ext uri="{FF2B5EF4-FFF2-40B4-BE49-F238E27FC236}">
                <a16:creationId xmlns:a16="http://schemas.microsoft.com/office/drawing/2014/main" id="{E219D15A-DD41-4BD7-BBE2-31481660405F}"/>
              </a:ext>
            </a:extLst>
          </p:cNvPr>
          <p:cNvGrpSpPr/>
          <p:nvPr/>
        </p:nvGrpSpPr>
        <p:grpSpPr>
          <a:xfrm>
            <a:off x="1474131" y="2077336"/>
            <a:ext cx="2357755" cy="538738"/>
            <a:chOff x="1056961" y="1907226"/>
            <a:chExt cx="2357755" cy="538738"/>
          </a:xfrm>
        </p:grpSpPr>
        <p:sp>
          <p:nvSpPr>
            <p:cNvPr id="98" name="平行四边形 97">
              <a:extLst>
                <a:ext uri="{FF2B5EF4-FFF2-40B4-BE49-F238E27FC236}">
                  <a16:creationId xmlns:a16="http://schemas.microsoft.com/office/drawing/2014/main" id="{DF822AF4-49E5-4926-8738-F0350F6F6EF7}"/>
                </a:ext>
              </a:extLst>
            </p:cNvPr>
            <p:cNvSpPr/>
            <p:nvPr/>
          </p:nvSpPr>
          <p:spPr>
            <a:xfrm>
              <a:off x="1174762" y="2370749"/>
              <a:ext cx="2239954" cy="45719"/>
            </a:xfrm>
            <a:prstGeom prst="parallelogram">
              <a:avLst/>
            </a:prstGeom>
            <a:gradFill>
              <a:gsLst>
                <a:gs pos="0">
                  <a:schemeClr val="accent6"/>
                </a:gs>
                <a:gs pos="100000">
                  <a:schemeClr val="accent6">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9" name="图片 98">
              <a:extLst>
                <a:ext uri="{FF2B5EF4-FFF2-40B4-BE49-F238E27FC236}">
                  <a16:creationId xmlns:a16="http://schemas.microsoft.com/office/drawing/2014/main" id="{9963016E-D105-49DD-A145-7353A8D44309}"/>
                </a:ext>
              </a:extLst>
            </p:cNvPr>
            <p:cNvPicPr>
              <a:picLocks noChangeAspect="1"/>
            </p:cNvPicPr>
            <p:nvPr/>
          </p:nvPicPr>
          <p:blipFill rotWithShape="1">
            <a:blip r:embed="rId2">
              <a:extLst>
                <a:ext uri="{28A0092B-C50C-407E-A947-70E740481C1C}">
                  <a14:useLocalDpi xmlns:a14="http://schemas.microsoft.com/office/drawing/2010/main" val="0"/>
                </a:ext>
              </a:extLst>
            </a:blip>
            <a:srcRect l="54521" t="409" r="1077" b="37407"/>
            <a:stretch/>
          </p:blipFill>
          <p:spPr>
            <a:xfrm>
              <a:off x="1056961" y="1907226"/>
              <a:ext cx="543885" cy="538738"/>
            </a:xfrm>
            <a:prstGeom prst="rect">
              <a:avLst/>
            </a:prstGeom>
          </p:spPr>
        </p:pic>
      </p:grpSp>
      <p:sp>
        <p:nvSpPr>
          <p:cNvPr id="90" name="文本框 89">
            <a:extLst>
              <a:ext uri="{FF2B5EF4-FFF2-40B4-BE49-F238E27FC236}">
                <a16:creationId xmlns:a16="http://schemas.microsoft.com/office/drawing/2014/main" id="{300DAB69-77C9-4C47-9733-8F2D4707514E}"/>
              </a:ext>
            </a:extLst>
          </p:cNvPr>
          <p:cNvSpPr txBox="1"/>
          <p:nvPr/>
        </p:nvSpPr>
        <p:spPr>
          <a:xfrm>
            <a:off x="2773680" y="2810175"/>
            <a:ext cx="184285" cy="1107996"/>
          </a:xfrm>
          <a:prstGeom prst="rect">
            <a:avLst/>
          </a:prstGeom>
          <a:noFill/>
        </p:spPr>
        <p:txBody>
          <a:bodyPr wrap="square" lIns="0" tIns="0" rIns="0" bIns="0" rtlCol="0">
            <a:spAutoFit/>
          </a:bodyPr>
          <a:lstStyle/>
          <a:p>
            <a:r>
              <a:rPr lang="en-US" altLang="zh-CN" sz="7200" dirty="0">
                <a:solidFill>
                  <a:schemeClr val="accent5">
                    <a:lumMod val="90000"/>
                    <a:lumOff val="10000"/>
                  </a:schemeClr>
                </a:solidFill>
              </a:rPr>
              <a:t>2</a:t>
            </a:r>
            <a:endParaRPr lang="zh-CN" altLang="en-US" sz="7200" dirty="0">
              <a:solidFill>
                <a:schemeClr val="accent5">
                  <a:lumMod val="90000"/>
                  <a:lumOff val="10000"/>
                </a:schemeClr>
              </a:solidFill>
            </a:endParaRPr>
          </a:p>
        </p:txBody>
      </p:sp>
      <p:sp>
        <p:nvSpPr>
          <p:cNvPr id="91" name="文本框 90">
            <a:extLst>
              <a:ext uri="{FF2B5EF4-FFF2-40B4-BE49-F238E27FC236}">
                <a16:creationId xmlns:a16="http://schemas.microsoft.com/office/drawing/2014/main" id="{518ACEB1-366B-4ECB-AF84-ABA58BAEDADA}"/>
              </a:ext>
            </a:extLst>
          </p:cNvPr>
          <p:cNvSpPr txBox="1"/>
          <p:nvPr/>
        </p:nvSpPr>
        <p:spPr>
          <a:xfrm>
            <a:off x="3740762" y="3204732"/>
            <a:ext cx="1480458" cy="430887"/>
          </a:xfrm>
          <a:prstGeom prst="rect">
            <a:avLst/>
          </a:prstGeom>
          <a:noFill/>
        </p:spPr>
        <p:txBody>
          <a:bodyPr wrap="square" lIns="0" tIns="0" rIns="0" bIns="0" rtlCol="0">
            <a:spAutoFit/>
          </a:bodyPr>
          <a:lstStyle/>
          <a:p>
            <a:r>
              <a:rPr lang="zh-CN" altLang="en-US" sz="2800" dirty="0">
                <a:solidFill>
                  <a:schemeClr val="accent6"/>
                </a:solidFill>
                <a:latin typeface="+mj-ea"/>
                <a:ea typeface="+mj-ea"/>
              </a:rPr>
              <a:t>活动介绍</a:t>
            </a:r>
          </a:p>
        </p:txBody>
      </p:sp>
      <p:grpSp>
        <p:nvGrpSpPr>
          <p:cNvPr id="92" name="组合 91">
            <a:extLst>
              <a:ext uri="{FF2B5EF4-FFF2-40B4-BE49-F238E27FC236}">
                <a16:creationId xmlns:a16="http://schemas.microsoft.com/office/drawing/2014/main" id="{0FFFE650-96CD-4397-A500-7EF53A3DA6B2}"/>
              </a:ext>
            </a:extLst>
          </p:cNvPr>
          <p:cNvGrpSpPr/>
          <p:nvPr/>
        </p:nvGrpSpPr>
        <p:grpSpPr>
          <a:xfrm>
            <a:off x="3079774" y="3188414"/>
            <a:ext cx="2357755" cy="538738"/>
            <a:chOff x="1056961" y="1907226"/>
            <a:chExt cx="2357755" cy="538738"/>
          </a:xfrm>
        </p:grpSpPr>
        <p:sp>
          <p:nvSpPr>
            <p:cNvPr id="93" name="平行四边形 92">
              <a:extLst>
                <a:ext uri="{FF2B5EF4-FFF2-40B4-BE49-F238E27FC236}">
                  <a16:creationId xmlns:a16="http://schemas.microsoft.com/office/drawing/2014/main" id="{EED2D755-508F-45C9-A08C-2C059EBBF99E}"/>
                </a:ext>
              </a:extLst>
            </p:cNvPr>
            <p:cNvSpPr/>
            <p:nvPr/>
          </p:nvSpPr>
          <p:spPr>
            <a:xfrm>
              <a:off x="1174762" y="2370749"/>
              <a:ext cx="2239954" cy="45719"/>
            </a:xfrm>
            <a:prstGeom prst="parallelogram">
              <a:avLst/>
            </a:prstGeom>
            <a:gradFill>
              <a:gsLst>
                <a:gs pos="0">
                  <a:schemeClr val="accent6"/>
                </a:gs>
                <a:gs pos="100000">
                  <a:schemeClr val="accent6">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4" name="图片 93">
              <a:extLst>
                <a:ext uri="{FF2B5EF4-FFF2-40B4-BE49-F238E27FC236}">
                  <a16:creationId xmlns:a16="http://schemas.microsoft.com/office/drawing/2014/main" id="{6F20D85A-2897-4536-B6F6-E5D63A27F503}"/>
                </a:ext>
              </a:extLst>
            </p:cNvPr>
            <p:cNvPicPr>
              <a:picLocks noChangeAspect="1"/>
            </p:cNvPicPr>
            <p:nvPr/>
          </p:nvPicPr>
          <p:blipFill rotWithShape="1">
            <a:blip r:embed="rId2">
              <a:extLst>
                <a:ext uri="{28A0092B-C50C-407E-A947-70E740481C1C}">
                  <a14:useLocalDpi xmlns:a14="http://schemas.microsoft.com/office/drawing/2010/main" val="0"/>
                </a:ext>
              </a:extLst>
            </a:blip>
            <a:srcRect l="54521" t="409" r="1077" b="37407"/>
            <a:stretch/>
          </p:blipFill>
          <p:spPr>
            <a:xfrm>
              <a:off x="1056961" y="1907226"/>
              <a:ext cx="543885" cy="538738"/>
            </a:xfrm>
            <a:prstGeom prst="rect">
              <a:avLst/>
            </a:prstGeom>
          </p:spPr>
        </p:pic>
      </p:grpSp>
      <p:sp>
        <p:nvSpPr>
          <p:cNvPr id="85" name="文本框 84">
            <a:extLst>
              <a:ext uri="{FF2B5EF4-FFF2-40B4-BE49-F238E27FC236}">
                <a16:creationId xmlns:a16="http://schemas.microsoft.com/office/drawing/2014/main" id="{174956F9-AD3C-4F96-A4DF-D02CC9F3C2FA}"/>
              </a:ext>
            </a:extLst>
          </p:cNvPr>
          <p:cNvSpPr txBox="1"/>
          <p:nvPr/>
        </p:nvSpPr>
        <p:spPr>
          <a:xfrm>
            <a:off x="1215998" y="3926018"/>
            <a:ext cx="184285" cy="1107996"/>
          </a:xfrm>
          <a:prstGeom prst="rect">
            <a:avLst/>
          </a:prstGeom>
          <a:noFill/>
        </p:spPr>
        <p:txBody>
          <a:bodyPr wrap="square" lIns="0" tIns="0" rIns="0" bIns="0" rtlCol="0">
            <a:spAutoFit/>
          </a:bodyPr>
          <a:lstStyle/>
          <a:p>
            <a:r>
              <a:rPr lang="en-US" altLang="zh-CN" sz="7200" dirty="0">
                <a:solidFill>
                  <a:schemeClr val="accent5">
                    <a:lumMod val="90000"/>
                    <a:lumOff val="10000"/>
                  </a:schemeClr>
                </a:solidFill>
              </a:rPr>
              <a:t>3</a:t>
            </a:r>
            <a:endParaRPr lang="zh-CN" altLang="en-US" sz="7200" dirty="0">
              <a:solidFill>
                <a:schemeClr val="accent5">
                  <a:lumMod val="90000"/>
                  <a:lumOff val="10000"/>
                </a:schemeClr>
              </a:solidFill>
            </a:endParaRPr>
          </a:p>
        </p:txBody>
      </p:sp>
      <p:sp>
        <p:nvSpPr>
          <p:cNvPr id="86" name="文本框 85">
            <a:extLst>
              <a:ext uri="{FF2B5EF4-FFF2-40B4-BE49-F238E27FC236}">
                <a16:creationId xmlns:a16="http://schemas.microsoft.com/office/drawing/2014/main" id="{022319B6-EC78-4942-BCD8-3F22B365DC3A}"/>
              </a:ext>
            </a:extLst>
          </p:cNvPr>
          <p:cNvSpPr txBox="1"/>
          <p:nvPr/>
        </p:nvSpPr>
        <p:spPr>
          <a:xfrm>
            <a:off x="2166868" y="4315810"/>
            <a:ext cx="1480458" cy="430887"/>
          </a:xfrm>
          <a:prstGeom prst="rect">
            <a:avLst/>
          </a:prstGeom>
          <a:noFill/>
        </p:spPr>
        <p:txBody>
          <a:bodyPr wrap="square" lIns="0" tIns="0" rIns="0" bIns="0" rtlCol="0">
            <a:spAutoFit/>
          </a:bodyPr>
          <a:lstStyle/>
          <a:p>
            <a:r>
              <a:rPr lang="zh-CN" altLang="en-US" sz="2800" dirty="0">
                <a:solidFill>
                  <a:schemeClr val="accent6"/>
                </a:solidFill>
                <a:latin typeface="+mj-ea"/>
                <a:ea typeface="+mj-ea"/>
              </a:rPr>
              <a:t>活动规划</a:t>
            </a:r>
          </a:p>
        </p:txBody>
      </p:sp>
      <p:grpSp>
        <p:nvGrpSpPr>
          <p:cNvPr id="87" name="组合 86">
            <a:extLst>
              <a:ext uri="{FF2B5EF4-FFF2-40B4-BE49-F238E27FC236}">
                <a16:creationId xmlns:a16="http://schemas.microsoft.com/office/drawing/2014/main" id="{F72DA62B-6F9A-4E79-B89C-EFE6C3D23705}"/>
              </a:ext>
            </a:extLst>
          </p:cNvPr>
          <p:cNvGrpSpPr/>
          <p:nvPr/>
        </p:nvGrpSpPr>
        <p:grpSpPr>
          <a:xfrm>
            <a:off x="1515406" y="4299492"/>
            <a:ext cx="2357755" cy="538738"/>
            <a:chOff x="1056961" y="1907226"/>
            <a:chExt cx="2357755" cy="538738"/>
          </a:xfrm>
        </p:grpSpPr>
        <p:sp>
          <p:nvSpPr>
            <p:cNvPr id="88" name="平行四边形 87">
              <a:extLst>
                <a:ext uri="{FF2B5EF4-FFF2-40B4-BE49-F238E27FC236}">
                  <a16:creationId xmlns:a16="http://schemas.microsoft.com/office/drawing/2014/main" id="{4C0FD973-DAB2-4D0F-B839-5CA86C0DD9A3}"/>
                </a:ext>
              </a:extLst>
            </p:cNvPr>
            <p:cNvSpPr/>
            <p:nvPr/>
          </p:nvSpPr>
          <p:spPr>
            <a:xfrm>
              <a:off x="1174762" y="2370749"/>
              <a:ext cx="2239954" cy="45719"/>
            </a:xfrm>
            <a:prstGeom prst="parallelogram">
              <a:avLst/>
            </a:prstGeom>
            <a:gradFill>
              <a:gsLst>
                <a:gs pos="0">
                  <a:schemeClr val="accent6"/>
                </a:gs>
                <a:gs pos="100000">
                  <a:schemeClr val="accent6">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9" name="图片 88">
              <a:extLst>
                <a:ext uri="{FF2B5EF4-FFF2-40B4-BE49-F238E27FC236}">
                  <a16:creationId xmlns:a16="http://schemas.microsoft.com/office/drawing/2014/main" id="{97DD00AC-324E-4991-8EA4-9911C677F1B9}"/>
                </a:ext>
              </a:extLst>
            </p:cNvPr>
            <p:cNvPicPr>
              <a:picLocks noChangeAspect="1"/>
            </p:cNvPicPr>
            <p:nvPr/>
          </p:nvPicPr>
          <p:blipFill rotWithShape="1">
            <a:blip r:embed="rId2">
              <a:extLst>
                <a:ext uri="{28A0092B-C50C-407E-A947-70E740481C1C}">
                  <a14:useLocalDpi xmlns:a14="http://schemas.microsoft.com/office/drawing/2010/main" val="0"/>
                </a:ext>
              </a:extLst>
            </a:blip>
            <a:srcRect l="54521" t="409" r="1077" b="37407"/>
            <a:stretch/>
          </p:blipFill>
          <p:spPr>
            <a:xfrm>
              <a:off x="1056961" y="1907226"/>
              <a:ext cx="543885" cy="538738"/>
            </a:xfrm>
            <a:prstGeom prst="rect">
              <a:avLst/>
            </a:prstGeom>
          </p:spPr>
        </p:pic>
      </p:grpSp>
      <p:sp>
        <p:nvSpPr>
          <p:cNvPr id="80" name="文本框 79">
            <a:extLst>
              <a:ext uri="{FF2B5EF4-FFF2-40B4-BE49-F238E27FC236}">
                <a16:creationId xmlns:a16="http://schemas.microsoft.com/office/drawing/2014/main" id="{FB14AEAE-F5BC-416B-B64F-BB89AE638B98}"/>
              </a:ext>
            </a:extLst>
          </p:cNvPr>
          <p:cNvSpPr txBox="1"/>
          <p:nvPr/>
        </p:nvSpPr>
        <p:spPr>
          <a:xfrm>
            <a:off x="2814955" y="5035798"/>
            <a:ext cx="184285" cy="1107996"/>
          </a:xfrm>
          <a:prstGeom prst="rect">
            <a:avLst/>
          </a:prstGeom>
          <a:noFill/>
        </p:spPr>
        <p:txBody>
          <a:bodyPr wrap="square" lIns="0" tIns="0" rIns="0" bIns="0" rtlCol="0">
            <a:spAutoFit/>
          </a:bodyPr>
          <a:lstStyle/>
          <a:p>
            <a:r>
              <a:rPr lang="en-US" altLang="zh-CN" sz="7200" dirty="0">
                <a:solidFill>
                  <a:schemeClr val="accent5">
                    <a:lumMod val="90000"/>
                    <a:lumOff val="10000"/>
                  </a:schemeClr>
                </a:solidFill>
              </a:rPr>
              <a:t>4</a:t>
            </a:r>
            <a:endParaRPr lang="zh-CN" altLang="en-US" sz="7200" dirty="0">
              <a:solidFill>
                <a:schemeClr val="accent5">
                  <a:lumMod val="90000"/>
                  <a:lumOff val="10000"/>
                </a:schemeClr>
              </a:solidFill>
            </a:endParaRPr>
          </a:p>
        </p:txBody>
      </p:sp>
      <p:sp>
        <p:nvSpPr>
          <p:cNvPr id="81" name="文本框 80">
            <a:extLst>
              <a:ext uri="{FF2B5EF4-FFF2-40B4-BE49-F238E27FC236}">
                <a16:creationId xmlns:a16="http://schemas.microsoft.com/office/drawing/2014/main" id="{9D83CC3E-35FF-4A85-BFDA-B3E693CF7524}"/>
              </a:ext>
            </a:extLst>
          </p:cNvPr>
          <p:cNvSpPr txBox="1"/>
          <p:nvPr/>
        </p:nvSpPr>
        <p:spPr>
          <a:xfrm>
            <a:off x="3708406" y="5426889"/>
            <a:ext cx="1480458" cy="430887"/>
          </a:xfrm>
          <a:prstGeom prst="rect">
            <a:avLst/>
          </a:prstGeom>
          <a:noFill/>
        </p:spPr>
        <p:txBody>
          <a:bodyPr wrap="square" lIns="0" tIns="0" rIns="0" bIns="0" rtlCol="0">
            <a:spAutoFit/>
          </a:bodyPr>
          <a:lstStyle/>
          <a:p>
            <a:r>
              <a:rPr lang="zh-CN" altLang="en-US" sz="2800" dirty="0">
                <a:solidFill>
                  <a:schemeClr val="accent6"/>
                </a:solidFill>
                <a:latin typeface="+mj-ea"/>
                <a:ea typeface="+mj-ea"/>
              </a:rPr>
              <a:t>紧急预案</a:t>
            </a:r>
          </a:p>
        </p:txBody>
      </p:sp>
      <p:grpSp>
        <p:nvGrpSpPr>
          <p:cNvPr id="82" name="组合 81">
            <a:extLst>
              <a:ext uri="{FF2B5EF4-FFF2-40B4-BE49-F238E27FC236}">
                <a16:creationId xmlns:a16="http://schemas.microsoft.com/office/drawing/2014/main" id="{B0853060-9316-4368-B9FB-1624A76510BA}"/>
              </a:ext>
            </a:extLst>
          </p:cNvPr>
          <p:cNvGrpSpPr/>
          <p:nvPr/>
        </p:nvGrpSpPr>
        <p:grpSpPr>
          <a:xfrm>
            <a:off x="3089299" y="5410571"/>
            <a:ext cx="2357755" cy="538738"/>
            <a:chOff x="1056961" y="1907226"/>
            <a:chExt cx="2357755" cy="538738"/>
          </a:xfrm>
        </p:grpSpPr>
        <p:sp>
          <p:nvSpPr>
            <p:cNvPr id="83" name="平行四边形 82">
              <a:extLst>
                <a:ext uri="{FF2B5EF4-FFF2-40B4-BE49-F238E27FC236}">
                  <a16:creationId xmlns:a16="http://schemas.microsoft.com/office/drawing/2014/main" id="{D274D6E2-08C5-4666-BFBB-649084833F03}"/>
                </a:ext>
              </a:extLst>
            </p:cNvPr>
            <p:cNvSpPr/>
            <p:nvPr/>
          </p:nvSpPr>
          <p:spPr>
            <a:xfrm>
              <a:off x="1174762" y="2370749"/>
              <a:ext cx="2239954" cy="45719"/>
            </a:xfrm>
            <a:prstGeom prst="parallelogram">
              <a:avLst/>
            </a:prstGeom>
            <a:gradFill>
              <a:gsLst>
                <a:gs pos="0">
                  <a:schemeClr val="accent6"/>
                </a:gs>
                <a:gs pos="100000">
                  <a:schemeClr val="accent6">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4" name="图片 83">
              <a:extLst>
                <a:ext uri="{FF2B5EF4-FFF2-40B4-BE49-F238E27FC236}">
                  <a16:creationId xmlns:a16="http://schemas.microsoft.com/office/drawing/2014/main" id="{B53383B3-A79E-41DB-AB8B-561C37C9DB02}"/>
                </a:ext>
              </a:extLst>
            </p:cNvPr>
            <p:cNvPicPr>
              <a:picLocks noChangeAspect="1"/>
            </p:cNvPicPr>
            <p:nvPr/>
          </p:nvPicPr>
          <p:blipFill rotWithShape="1">
            <a:blip r:embed="rId2">
              <a:extLst>
                <a:ext uri="{28A0092B-C50C-407E-A947-70E740481C1C}">
                  <a14:useLocalDpi xmlns:a14="http://schemas.microsoft.com/office/drawing/2010/main" val="0"/>
                </a:ext>
              </a:extLst>
            </a:blip>
            <a:srcRect l="54521" t="409" r="1077" b="37407"/>
            <a:stretch/>
          </p:blipFill>
          <p:spPr>
            <a:xfrm>
              <a:off x="1056961" y="1907226"/>
              <a:ext cx="543885" cy="538738"/>
            </a:xfrm>
            <a:prstGeom prst="rect">
              <a:avLst/>
            </a:prstGeom>
          </p:spPr>
        </p:pic>
      </p:grpSp>
    </p:spTree>
    <p:extLst>
      <p:ext uri="{BB962C8B-B14F-4D97-AF65-F5344CB8AC3E}">
        <p14:creationId xmlns:p14="http://schemas.microsoft.com/office/powerpoint/2010/main" val="68089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35792B7-AAAE-4D20-AEFB-F4ABADB1DC90}"/>
              </a:ext>
            </a:extLst>
          </p:cNvPr>
          <p:cNvSpPr txBox="1"/>
          <p:nvPr/>
        </p:nvSpPr>
        <p:spPr>
          <a:xfrm>
            <a:off x="4470606" y="2719285"/>
            <a:ext cx="3250788" cy="1569660"/>
          </a:xfrm>
          <a:prstGeom prst="rect">
            <a:avLst/>
          </a:prstGeom>
          <a:noFill/>
        </p:spPr>
        <p:txBody>
          <a:bodyPr wrap="square" rtlCol="0">
            <a:spAutoFit/>
          </a:bodyPr>
          <a:lstStyle/>
          <a:p>
            <a:r>
              <a:rPr lang="en-US" altLang="zh-CN" sz="9600" spc="100" dirty="0">
                <a:solidFill>
                  <a:schemeClr val="bg1"/>
                </a:solidFill>
              </a:rPr>
              <a:t>Part3</a:t>
            </a:r>
            <a:endParaRPr lang="zh-CN" altLang="en-US" sz="9600" spc="100" dirty="0">
              <a:solidFill>
                <a:schemeClr val="bg1"/>
              </a:solidFill>
            </a:endParaRPr>
          </a:p>
        </p:txBody>
      </p:sp>
      <p:sp>
        <p:nvSpPr>
          <p:cNvPr id="3" name="标题 2">
            <a:extLst>
              <a:ext uri="{FF2B5EF4-FFF2-40B4-BE49-F238E27FC236}">
                <a16:creationId xmlns:a16="http://schemas.microsoft.com/office/drawing/2014/main" id="{12D32474-1327-4462-96B0-E91B76D535A6}"/>
              </a:ext>
            </a:extLst>
          </p:cNvPr>
          <p:cNvSpPr>
            <a:spLocks noGrp="1"/>
          </p:cNvSpPr>
          <p:nvPr>
            <p:ph type="title"/>
          </p:nvPr>
        </p:nvSpPr>
        <p:spPr/>
        <p:txBody>
          <a:bodyPr/>
          <a:lstStyle/>
          <a:p>
            <a:r>
              <a:rPr lang="zh-CN" altLang="en-US" sz="8000" dirty="0">
                <a:solidFill>
                  <a:schemeClr val="accent2">
                    <a:lumMod val="50000"/>
                  </a:schemeClr>
                </a:solidFill>
                <a:latin typeface="+mj-ea"/>
                <a:ea typeface="+mj-ea"/>
              </a:rPr>
              <a:t>活动规划</a:t>
            </a:r>
            <a:br>
              <a:rPr lang="zh-CN" altLang="en-US" sz="8000" dirty="0">
                <a:solidFill>
                  <a:schemeClr val="accent2">
                    <a:lumMod val="50000"/>
                  </a:schemeClr>
                </a:solidFill>
                <a:latin typeface="+mj-ea"/>
                <a:ea typeface="+mj-ea"/>
              </a:rPr>
            </a:br>
            <a:endParaRPr lang="zh-CN" altLang="en-US" dirty="0"/>
          </a:p>
        </p:txBody>
      </p:sp>
    </p:spTree>
    <p:extLst>
      <p:ext uri="{BB962C8B-B14F-4D97-AF65-F5344CB8AC3E}">
        <p14:creationId xmlns:p14="http://schemas.microsoft.com/office/powerpoint/2010/main" val="1293142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0B50F-980F-4BF3-8887-1EB812C89D11}"/>
              </a:ext>
            </a:extLst>
          </p:cNvPr>
          <p:cNvSpPr>
            <a:spLocks noGrp="1"/>
          </p:cNvSpPr>
          <p:nvPr>
            <p:ph type="title"/>
          </p:nvPr>
        </p:nvSpPr>
        <p:spPr>
          <a:xfrm>
            <a:off x="1380211" y="511303"/>
            <a:ext cx="4715787" cy="387798"/>
          </a:xfrm>
        </p:spPr>
        <p:txBody>
          <a:bodyPr/>
          <a:lstStyle/>
          <a:p>
            <a:r>
              <a:rPr lang="zh-CN" altLang="en-US" dirty="0"/>
              <a:t>前期准备</a:t>
            </a:r>
          </a:p>
        </p:txBody>
      </p:sp>
      <p:sp>
        <p:nvSpPr>
          <p:cNvPr id="15" name="矩形: 圆角 14">
            <a:extLst>
              <a:ext uri="{FF2B5EF4-FFF2-40B4-BE49-F238E27FC236}">
                <a16:creationId xmlns:a16="http://schemas.microsoft.com/office/drawing/2014/main" id="{EC94810B-95A4-4720-9D0E-6E653C795BA3}"/>
              </a:ext>
            </a:extLst>
          </p:cNvPr>
          <p:cNvSpPr/>
          <p:nvPr/>
        </p:nvSpPr>
        <p:spPr>
          <a:xfrm>
            <a:off x="660400" y="3720236"/>
            <a:ext cx="3224642" cy="1942757"/>
          </a:xfrm>
          <a:prstGeom prst="roundRect">
            <a:avLst>
              <a:gd name="adj" fmla="val 3477"/>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reflection blurRad="266700" stA="36000" endPos="27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6" name="直接连接符 15">
            <a:extLst>
              <a:ext uri="{FF2B5EF4-FFF2-40B4-BE49-F238E27FC236}">
                <a16:creationId xmlns:a16="http://schemas.microsoft.com/office/drawing/2014/main" id="{19F759BA-4E34-4EE2-BE99-A8E9BDC3581C}"/>
              </a:ext>
            </a:extLst>
          </p:cNvPr>
          <p:cNvCxnSpPr>
            <a:cxnSpLocks/>
          </p:cNvCxnSpPr>
          <p:nvPr/>
        </p:nvCxnSpPr>
        <p:spPr>
          <a:xfrm>
            <a:off x="840199" y="4299200"/>
            <a:ext cx="2627349"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6DE56106-D8FC-46CB-AEE9-317C3FCAEE35}"/>
              </a:ext>
            </a:extLst>
          </p:cNvPr>
          <p:cNvSpPr/>
          <p:nvPr/>
        </p:nvSpPr>
        <p:spPr>
          <a:xfrm>
            <a:off x="1301810" y="3955942"/>
            <a:ext cx="1847858" cy="2862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rPr>
              <a:t>准备工作</a:t>
            </a:r>
          </a:p>
        </p:txBody>
      </p:sp>
      <p:sp>
        <p:nvSpPr>
          <p:cNvPr id="18" name="矩形 17">
            <a:extLst>
              <a:ext uri="{FF2B5EF4-FFF2-40B4-BE49-F238E27FC236}">
                <a16:creationId xmlns:a16="http://schemas.microsoft.com/office/drawing/2014/main" id="{ACBBCB41-F9E5-47C5-BAAD-853DDD1320CB}"/>
              </a:ext>
            </a:extLst>
          </p:cNvPr>
          <p:cNvSpPr/>
          <p:nvPr/>
        </p:nvSpPr>
        <p:spPr>
          <a:xfrm>
            <a:off x="726391" y="4437153"/>
            <a:ext cx="3224642" cy="702949"/>
          </a:xfrm>
          <a:prstGeom prst="rect">
            <a:avLst/>
          </a:prstGeom>
        </p:spPr>
        <p:txBody>
          <a:bodyPr wrap="square">
            <a:spAutoFit/>
          </a:bodyPr>
          <a:lstStyle/>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圣诞活动以圣诞卡作载体邀约</a:t>
            </a:r>
          </a:p>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家庭俱乐部宣传资料准备充分</a:t>
            </a:r>
          </a:p>
        </p:txBody>
      </p:sp>
      <p:pic>
        <p:nvPicPr>
          <p:cNvPr id="20" name="图片 19">
            <a:extLst>
              <a:ext uri="{FF2B5EF4-FFF2-40B4-BE49-F238E27FC236}">
                <a16:creationId xmlns:a16="http://schemas.microsoft.com/office/drawing/2014/main" id="{C1A10B50-4A8B-47B3-82DF-D0479C58C2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766" y="3555717"/>
            <a:ext cx="773072" cy="653909"/>
          </a:xfrm>
          <a:prstGeom prst="rect">
            <a:avLst/>
          </a:prstGeom>
        </p:spPr>
      </p:pic>
      <p:sp>
        <p:nvSpPr>
          <p:cNvPr id="35" name="矩形 34">
            <a:extLst>
              <a:ext uri="{FF2B5EF4-FFF2-40B4-BE49-F238E27FC236}">
                <a16:creationId xmlns:a16="http://schemas.microsoft.com/office/drawing/2014/main" id="{8DB784A9-DEE1-4E48-9B71-F1D41D05E336}"/>
              </a:ext>
            </a:extLst>
          </p:cNvPr>
          <p:cNvSpPr/>
          <p:nvPr/>
        </p:nvSpPr>
        <p:spPr>
          <a:xfrm>
            <a:off x="726391" y="3772225"/>
            <a:ext cx="895681" cy="501574"/>
          </a:xfrm>
          <a:prstGeom prst="rect">
            <a:avLst/>
          </a:prstGeom>
        </p:spPr>
        <p:txBody>
          <a:bodyPr/>
          <a:lstStyle/>
          <a:p>
            <a:pPr>
              <a:lnSpc>
                <a:spcPct val="90000"/>
              </a:lnSpc>
              <a:spcBef>
                <a:spcPct val="0"/>
              </a:spcBef>
            </a:pPr>
            <a:r>
              <a:rPr lang="en-US" altLang="zh-CN" sz="3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ea typeface="+mj-ea"/>
                <a:cs typeface="+mj-cs"/>
              </a:rPr>
              <a:t>01</a:t>
            </a:r>
            <a:endParaRPr lang="zh-CN" altLang="en-US" sz="3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ea typeface="+mj-ea"/>
              <a:cs typeface="+mj-cs"/>
            </a:endParaRPr>
          </a:p>
        </p:txBody>
      </p:sp>
      <p:sp>
        <p:nvSpPr>
          <p:cNvPr id="22" name="矩形: 圆角 21">
            <a:extLst>
              <a:ext uri="{FF2B5EF4-FFF2-40B4-BE49-F238E27FC236}">
                <a16:creationId xmlns:a16="http://schemas.microsoft.com/office/drawing/2014/main" id="{FB776C48-3166-41FD-A79D-70816EF88372}"/>
              </a:ext>
            </a:extLst>
          </p:cNvPr>
          <p:cNvSpPr/>
          <p:nvPr/>
        </p:nvSpPr>
        <p:spPr>
          <a:xfrm>
            <a:off x="4484170" y="3720236"/>
            <a:ext cx="3224642" cy="1942757"/>
          </a:xfrm>
          <a:prstGeom prst="roundRect">
            <a:avLst>
              <a:gd name="adj" fmla="val 3477"/>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reflection blurRad="266700" stA="36000" endPos="27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CC8C11E7-1037-4286-8215-73180693381D}"/>
              </a:ext>
            </a:extLst>
          </p:cNvPr>
          <p:cNvCxnSpPr>
            <a:cxnSpLocks/>
          </p:cNvCxnSpPr>
          <p:nvPr/>
        </p:nvCxnSpPr>
        <p:spPr>
          <a:xfrm>
            <a:off x="4692134" y="4299200"/>
            <a:ext cx="2627349"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DD62365B-F598-40B7-B57A-B11A5F4E3D58}"/>
              </a:ext>
            </a:extLst>
          </p:cNvPr>
          <p:cNvSpPr/>
          <p:nvPr/>
        </p:nvSpPr>
        <p:spPr>
          <a:xfrm>
            <a:off x="5195012" y="3951837"/>
            <a:ext cx="1847858" cy="2862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rPr>
              <a:t>宣传途径</a:t>
            </a:r>
          </a:p>
        </p:txBody>
      </p:sp>
      <p:sp>
        <p:nvSpPr>
          <p:cNvPr id="25" name="矩形 24">
            <a:extLst>
              <a:ext uri="{FF2B5EF4-FFF2-40B4-BE49-F238E27FC236}">
                <a16:creationId xmlns:a16="http://schemas.microsoft.com/office/drawing/2014/main" id="{56F43DF4-C8DE-4FA1-8D18-9377B3CB0471}"/>
              </a:ext>
            </a:extLst>
          </p:cNvPr>
          <p:cNvSpPr/>
          <p:nvPr/>
        </p:nvSpPr>
        <p:spPr>
          <a:xfrm>
            <a:off x="4559917" y="4437679"/>
            <a:ext cx="3224642" cy="702949"/>
          </a:xfrm>
          <a:prstGeom prst="rect">
            <a:avLst/>
          </a:prstGeom>
        </p:spPr>
        <p:txBody>
          <a:bodyPr wrap="square">
            <a:spAutoFit/>
          </a:bodyPr>
          <a:lstStyle/>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互联网、传单、广播媒体、户外媒体</a:t>
            </a:r>
            <a:r>
              <a:rPr lang="zh-CN" altLang="en-US" sz="1600" dirty="0">
                <a:solidFill>
                  <a:schemeClr val="bg1"/>
                </a:solidFill>
                <a:latin typeface="+mn-ea"/>
                <a:cs typeface="DFPShaoNvW5-GB" charset="-122"/>
              </a:rPr>
              <a:t>、熟人推荐等</a:t>
            </a:r>
            <a:endParaRPr kumimoji="0" lang="zh-CN" altLang="en-US" sz="1600" b="0" i="0" u="none" strike="noStrike" kern="1200" cap="none" spc="0" normalizeH="0" baseline="0" noProof="0" dirty="0">
              <a:ln>
                <a:noFill/>
              </a:ln>
              <a:solidFill>
                <a:schemeClr val="bg1"/>
              </a:solidFill>
              <a:effectLst/>
              <a:uLnTx/>
              <a:uFillTx/>
              <a:latin typeface="+mn-ea"/>
              <a:cs typeface="DFPShaoNvW5-GB" charset="-122"/>
            </a:endParaRPr>
          </a:p>
        </p:txBody>
      </p:sp>
      <p:pic>
        <p:nvPicPr>
          <p:cNvPr id="27" name="图片 26">
            <a:extLst>
              <a:ext uri="{FF2B5EF4-FFF2-40B4-BE49-F238E27FC236}">
                <a16:creationId xmlns:a16="http://schemas.microsoft.com/office/drawing/2014/main" id="{6144A404-113A-43B6-AB0C-7088B181A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772" y="3551436"/>
            <a:ext cx="773072" cy="653909"/>
          </a:xfrm>
          <a:prstGeom prst="rect">
            <a:avLst/>
          </a:prstGeom>
        </p:spPr>
      </p:pic>
      <p:sp>
        <p:nvSpPr>
          <p:cNvPr id="37" name="矩形 36">
            <a:extLst>
              <a:ext uri="{FF2B5EF4-FFF2-40B4-BE49-F238E27FC236}">
                <a16:creationId xmlns:a16="http://schemas.microsoft.com/office/drawing/2014/main" id="{DDB30DD3-C95D-4ABE-B9C4-CFFFD067F128}"/>
              </a:ext>
            </a:extLst>
          </p:cNvPr>
          <p:cNvSpPr/>
          <p:nvPr/>
        </p:nvSpPr>
        <p:spPr>
          <a:xfrm>
            <a:off x="4581651" y="3775152"/>
            <a:ext cx="895681" cy="501574"/>
          </a:xfrm>
          <a:prstGeom prst="rect">
            <a:avLst/>
          </a:prstGeom>
        </p:spPr>
        <p:txBody>
          <a:bodyPr/>
          <a:lstStyle/>
          <a:p>
            <a:pPr>
              <a:lnSpc>
                <a:spcPct val="90000"/>
              </a:lnSpc>
              <a:spcBef>
                <a:spcPct val="0"/>
              </a:spcBef>
            </a:pPr>
            <a:r>
              <a:rPr lang="en-US" altLang="zh-CN" sz="3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ea typeface="+mj-ea"/>
                <a:cs typeface="+mj-cs"/>
              </a:rPr>
              <a:t>02</a:t>
            </a:r>
            <a:endParaRPr lang="zh-CN" altLang="en-US" sz="3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ea typeface="+mj-ea"/>
              <a:cs typeface="+mj-cs"/>
            </a:endParaRPr>
          </a:p>
        </p:txBody>
      </p:sp>
      <p:sp>
        <p:nvSpPr>
          <p:cNvPr id="29" name="矩形: 圆角 28">
            <a:extLst>
              <a:ext uri="{FF2B5EF4-FFF2-40B4-BE49-F238E27FC236}">
                <a16:creationId xmlns:a16="http://schemas.microsoft.com/office/drawing/2014/main" id="{E507BFD2-4494-4AA5-AF84-A5D071ECA4F2}"/>
              </a:ext>
            </a:extLst>
          </p:cNvPr>
          <p:cNvSpPr/>
          <p:nvPr/>
        </p:nvSpPr>
        <p:spPr>
          <a:xfrm>
            <a:off x="8290176" y="3720237"/>
            <a:ext cx="3224642" cy="1942756"/>
          </a:xfrm>
          <a:prstGeom prst="roundRect">
            <a:avLst>
              <a:gd name="adj" fmla="val 3477"/>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reflection blurRad="266700" stA="36000" endPos="27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a:extLst>
              <a:ext uri="{FF2B5EF4-FFF2-40B4-BE49-F238E27FC236}">
                <a16:creationId xmlns:a16="http://schemas.microsoft.com/office/drawing/2014/main" id="{1A3C2A0C-EFEE-4A5D-B5D2-240F985A4170}"/>
              </a:ext>
            </a:extLst>
          </p:cNvPr>
          <p:cNvCxnSpPr>
            <a:cxnSpLocks/>
          </p:cNvCxnSpPr>
          <p:nvPr/>
        </p:nvCxnSpPr>
        <p:spPr>
          <a:xfrm>
            <a:off x="8548496" y="4273799"/>
            <a:ext cx="2627349"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B9F5824B-5CC0-4CF1-9AB2-8035BCDB2D06}"/>
              </a:ext>
            </a:extLst>
          </p:cNvPr>
          <p:cNvSpPr/>
          <p:nvPr/>
        </p:nvSpPr>
        <p:spPr>
          <a:xfrm>
            <a:off x="9078920" y="3955942"/>
            <a:ext cx="1847858" cy="2862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rPr>
              <a:t>落实时间</a:t>
            </a:r>
          </a:p>
        </p:txBody>
      </p:sp>
      <p:sp>
        <p:nvSpPr>
          <p:cNvPr id="32" name="矩形 31">
            <a:extLst>
              <a:ext uri="{FF2B5EF4-FFF2-40B4-BE49-F238E27FC236}">
                <a16:creationId xmlns:a16="http://schemas.microsoft.com/office/drawing/2014/main" id="{D5E75E8A-434D-4338-89C5-94A9F373D0FA}"/>
              </a:ext>
            </a:extLst>
          </p:cNvPr>
          <p:cNvSpPr/>
          <p:nvPr/>
        </p:nvSpPr>
        <p:spPr>
          <a:xfrm>
            <a:off x="8431912" y="4450556"/>
            <a:ext cx="2931413" cy="1023037"/>
          </a:xfrm>
          <a:prstGeom prst="rect">
            <a:avLst/>
          </a:prstGeom>
        </p:spPr>
        <p:txBody>
          <a:bodyPr wrap="square">
            <a:spAutoFit/>
          </a:bodyPr>
          <a:lstStyle/>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圣诞节前活动后开始网络宣传</a:t>
            </a:r>
          </a:p>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圣诞节前一周为宣传做准备：实点宣传</a:t>
            </a:r>
            <a:r>
              <a:rPr kumimoji="0" lang="en-US" altLang="zh-CN" sz="1600" b="0" i="0" u="none" strike="noStrike" kern="1200" cap="none" spc="0" normalizeH="0" baseline="0" noProof="0" dirty="0">
                <a:ln>
                  <a:noFill/>
                </a:ln>
                <a:solidFill>
                  <a:schemeClr val="bg1"/>
                </a:solidFill>
                <a:effectLst/>
                <a:uLnTx/>
                <a:uFillTx/>
                <a:latin typeface="+mn-ea"/>
                <a:cs typeface="DFPShaoNvW5-GB" charset="-122"/>
              </a:rPr>
              <a:t>+</a:t>
            </a: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网络</a:t>
            </a:r>
          </a:p>
        </p:txBody>
      </p:sp>
      <p:pic>
        <p:nvPicPr>
          <p:cNvPr id="34" name="图片 33">
            <a:extLst>
              <a:ext uri="{FF2B5EF4-FFF2-40B4-BE49-F238E27FC236}">
                <a16:creationId xmlns:a16="http://schemas.microsoft.com/office/drawing/2014/main" id="{DCFA0D02-3B6A-451D-AE86-12BA96160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253" y="3558282"/>
            <a:ext cx="773072" cy="653909"/>
          </a:xfrm>
          <a:prstGeom prst="rect">
            <a:avLst/>
          </a:prstGeom>
        </p:spPr>
      </p:pic>
      <p:sp>
        <p:nvSpPr>
          <p:cNvPr id="38" name="矩形 37">
            <a:extLst>
              <a:ext uri="{FF2B5EF4-FFF2-40B4-BE49-F238E27FC236}">
                <a16:creationId xmlns:a16="http://schemas.microsoft.com/office/drawing/2014/main" id="{C93AE744-BE83-4CE4-ACD0-374EC8869A76}"/>
              </a:ext>
            </a:extLst>
          </p:cNvPr>
          <p:cNvSpPr/>
          <p:nvPr/>
        </p:nvSpPr>
        <p:spPr>
          <a:xfrm>
            <a:off x="8442380" y="3777126"/>
            <a:ext cx="895681" cy="501574"/>
          </a:xfrm>
          <a:prstGeom prst="rect">
            <a:avLst/>
          </a:prstGeom>
        </p:spPr>
        <p:txBody>
          <a:bodyPr/>
          <a:lstStyle/>
          <a:p>
            <a:pPr>
              <a:lnSpc>
                <a:spcPct val="90000"/>
              </a:lnSpc>
              <a:spcBef>
                <a:spcPct val="0"/>
              </a:spcBef>
            </a:pPr>
            <a:r>
              <a:rPr lang="en-US" altLang="zh-CN" sz="3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ea typeface="+mj-ea"/>
                <a:cs typeface="+mj-cs"/>
              </a:rPr>
              <a:t>03</a:t>
            </a:r>
            <a:endParaRPr lang="zh-CN" altLang="en-US" sz="3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ea typeface="+mj-ea"/>
              <a:cs typeface="+mj-cs"/>
            </a:endParaRPr>
          </a:p>
        </p:txBody>
      </p:sp>
      <p:sp>
        <p:nvSpPr>
          <p:cNvPr id="41" name="文本框 40">
            <a:extLst>
              <a:ext uri="{FF2B5EF4-FFF2-40B4-BE49-F238E27FC236}">
                <a16:creationId xmlns:a16="http://schemas.microsoft.com/office/drawing/2014/main" id="{F4443D08-35A7-4ECF-9281-C877EF839D4A}"/>
              </a:ext>
            </a:extLst>
          </p:cNvPr>
          <p:cNvSpPr txBox="1"/>
          <p:nvPr/>
        </p:nvSpPr>
        <p:spPr>
          <a:xfrm>
            <a:off x="562028" y="1489939"/>
            <a:ext cx="4603800" cy="560336"/>
          </a:xfrm>
          <a:prstGeom prst="rect">
            <a:avLst/>
          </a:prstGeom>
        </p:spPr>
        <p:txBody>
          <a:bodyPr/>
          <a:lstStyle>
            <a:defPPr>
              <a:defRPr lang="zh-CN"/>
            </a:defPPr>
            <a:lvl1pPr>
              <a:lnSpc>
                <a:spcPct val="90000"/>
              </a:lnSpc>
              <a:spcBef>
                <a:spcPct val="0"/>
              </a:spcBef>
              <a:defRPr sz="320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lt"/>
                <a:ea typeface="+mj-ea"/>
                <a:cs typeface="+mj-cs"/>
              </a:defRPr>
            </a:lvl1pPr>
          </a:lstStyle>
          <a:p>
            <a:r>
              <a:rPr lang="zh-CN" altLang="en-US" dirty="0">
                <a:latin typeface="Arial" panose="020B0604020202020204" pitchFamily="34" charset="0"/>
              </a:rPr>
              <a:t>前期准备工作至关重要</a:t>
            </a:r>
          </a:p>
        </p:txBody>
      </p:sp>
      <p:sp>
        <p:nvSpPr>
          <p:cNvPr id="42" name="文本框 41">
            <a:extLst>
              <a:ext uri="{FF2B5EF4-FFF2-40B4-BE49-F238E27FC236}">
                <a16:creationId xmlns:a16="http://schemas.microsoft.com/office/drawing/2014/main" id="{2A295384-73ED-47A2-BF39-74D1509D5BAC}"/>
              </a:ext>
            </a:extLst>
          </p:cNvPr>
          <p:cNvSpPr txBox="1"/>
          <p:nvPr/>
        </p:nvSpPr>
        <p:spPr>
          <a:xfrm>
            <a:off x="562028" y="2016023"/>
            <a:ext cx="11010789" cy="1023037"/>
          </a:xfrm>
          <a:prstGeom prst="rect">
            <a:avLst/>
          </a:prstGeom>
          <a:noFill/>
        </p:spPr>
        <p:txBody>
          <a:bodyPr wrap="square" rtlCol="0">
            <a:spAutoFit/>
          </a:bodyPr>
          <a:lstStyle/>
          <a:p>
            <a:pPr algn="just" hangingPunct="0">
              <a:lnSpc>
                <a:spcPct val="130000"/>
              </a:lnSpc>
            </a:pPr>
            <a:r>
              <a:rPr kumimoji="0" lang="zh-CN" altLang="en-US" sz="1600" b="0" i="0" u="none" strike="noStrike" kern="1200" cap="none" spc="0" normalizeH="0" baseline="0" noProof="0" dirty="0">
                <a:ln>
                  <a:noFill/>
                </a:ln>
                <a:solidFill>
                  <a:schemeClr val="accent6"/>
                </a:solidFill>
                <a:effectLst/>
                <a:uLnTx/>
                <a:uFillTx/>
                <a:latin typeface="+mn-ea"/>
                <a:cs typeface="+mn-cs"/>
              </a:rPr>
              <a:t>在开展营销活动前需对市场做市场调研工作，评估这次活动是否可以带来最大收益。做好前期市场调研工作，市场调研工作一般分为两步走，包括当地媒体宣传方式以及竞争对手宣传手段的调研分析。商场的一档活动结束后可以对到店客户进行问卷调查，主要包括从何渠道了解活动等，然后进行总结，为这次活动做好完全的准备。</a:t>
            </a:r>
            <a:endParaRPr lang="zh-CN" altLang="en-US" sz="1600" dirty="0">
              <a:solidFill>
                <a:schemeClr val="accent6"/>
              </a:solidFill>
              <a:latin typeface="+mn-ea"/>
            </a:endParaRPr>
          </a:p>
        </p:txBody>
      </p:sp>
      <p:cxnSp>
        <p:nvCxnSpPr>
          <p:cNvPr id="44" name="直接连接符 43">
            <a:extLst>
              <a:ext uri="{FF2B5EF4-FFF2-40B4-BE49-F238E27FC236}">
                <a16:creationId xmlns:a16="http://schemas.microsoft.com/office/drawing/2014/main" id="{A10F1BB7-105E-4F4F-8292-9AB9C49E9488}"/>
              </a:ext>
            </a:extLst>
          </p:cNvPr>
          <p:cNvCxnSpPr>
            <a:cxnSpLocks/>
          </p:cNvCxnSpPr>
          <p:nvPr/>
        </p:nvCxnSpPr>
        <p:spPr>
          <a:xfrm>
            <a:off x="658813" y="3229658"/>
            <a:ext cx="10914004" cy="0"/>
          </a:xfrm>
          <a:prstGeom prst="line">
            <a:avLst/>
          </a:prstGeom>
          <a:ln w="12700">
            <a:gradFill flip="none" rotWithShape="1">
              <a:gsLst>
                <a:gs pos="0">
                  <a:schemeClr val="accent1"/>
                </a:gs>
                <a:gs pos="100000">
                  <a:schemeClr val="accent6">
                    <a:alpha val="0"/>
                  </a:schemeClr>
                </a:gs>
              </a:gsLst>
              <a:lin ang="0" scaled="1"/>
              <a:tileRect/>
            </a:gradFill>
          </a:ln>
          <a:effectLst>
            <a:outerShdw blurRad="38100" dist="88900" dir="2700000" algn="tl" rotWithShape="0">
              <a:prstClr val="black">
                <a:alpha val="38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575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D6DD68-DCD9-46D6-BFCF-AA2C084A58E8}"/>
              </a:ext>
            </a:extLst>
          </p:cNvPr>
          <p:cNvSpPr>
            <a:spLocks noGrp="1"/>
          </p:cNvSpPr>
          <p:nvPr>
            <p:ph type="title"/>
          </p:nvPr>
        </p:nvSpPr>
        <p:spPr>
          <a:xfrm>
            <a:off x="1380211" y="511303"/>
            <a:ext cx="4715787" cy="387798"/>
          </a:xfrm>
        </p:spPr>
        <p:txBody>
          <a:bodyPr/>
          <a:lstStyle/>
          <a:p>
            <a:r>
              <a:rPr lang="zh-CN" altLang="en-US" dirty="0"/>
              <a:t>活动企划思路</a:t>
            </a:r>
          </a:p>
        </p:txBody>
      </p:sp>
      <p:sp>
        <p:nvSpPr>
          <p:cNvPr id="20" name="文本框 19">
            <a:extLst>
              <a:ext uri="{FF2B5EF4-FFF2-40B4-BE49-F238E27FC236}">
                <a16:creationId xmlns:a16="http://schemas.microsoft.com/office/drawing/2014/main" id="{6C66FE38-C180-44D8-83F6-DB3C23069899}"/>
              </a:ext>
            </a:extLst>
          </p:cNvPr>
          <p:cNvSpPr txBox="1"/>
          <p:nvPr/>
        </p:nvSpPr>
        <p:spPr>
          <a:xfrm>
            <a:off x="4518267" y="3882769"/>
            <a:ext cx="4878652" cy="338554"/>
          </a:xfrm>
          <a:prstGeom prst="rect">
            <a:avLst/>
          </a:prstGeom>
          <a:noFill/>
        </p:spPr>
        <p:txBody>
          <a:bodyPr wrap="square" rtlCol="0">
            <a:spAutoFit/>
          </a:bodyPr>
          <a:lstStyle>
            <a:defPPr>
              <a:defRPr lang="zh-CN"/>
            </a:defPPr>
            <a:lvl1pPr>
              <a:defRPr sz="1600">
                <a:solidFill>
                  <a:schemeClr val="accent5">
                    <a:lumMod val="90000"/>
                    <a:lumOff val="10000"/>
                  </a:schemeClr>
                </a:solidFill>
                <a:latin typeface="+mn-ea"/>
              </a:defRPr>
            </a:lvl1pPr>
          </a:lstStyle>
          <a:p>
            <a:r>
              <a:rPr lang="zh-CN" altLang="en-US" dirty="0"/>
              <a:t>联合租户，突出主力店，参与其中进行圣诞营销活动。</a:t>
            </a:r>
          </a:p>
        </p:txBody>
      </p:sp>
      <p:sp>
        <p:nvSpPr>
          <p:cNvPr id="40" name="弧形 39">
            <a:extLst>
              <a:ext uri="{FF2B5EF4-FFF2-40B4-BE49-F238E27FC236}">
                <a16:creationId xmlns:a16="http://schemas.microsoft.com/office/drawing/2014/main" id="{7F1D9546-3F2F-4C9A-A6B5-5ED3899017C0}"/>
              </a:ext>
            </a:extLst>
          </p:cNvPr>
          <p:cNvSpPr/>
          <p:nvPr/>
        </p:nvSpPr>
        <p:spPr>
          <a:xfrm rot="2371945">
            <a:off x="-1631306" y="1059771"/>
            <a:ext cx="5676909" cy="5676909"/>
          </a:xfrm>
          <a:prstGeom prst="arc">
            <a:avLst>
              <a:gd name="adj1" fmla="val 16200000"/>
              <a:gd name="adj2" fmla="val 590800"/>
            </a:avLst>
          </a:prstGeom>
          <a:ln cap="rnd">
            <a:gradFill flip="none" rotWithShape="1">
              <a:gsLst>
                <a:gs pos="0">
                  <a:schemeClr val="accent3"/>
                </a:gs>
                <a:gs pos="100000">
                  <a:schemeClr val="accent4"/>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780BB688-70F6-4979-9641-DD6930AC0ADA}"/>
              </a:ext>
            </a:extLst>
          </p:cNvPr>
          <p:cNvSpPr txBox="1"/>
          <p:nvPr/>
        </p:nvSpPr>
        <p:spPr>
          <a:xfrm>
            <a:off x="4373120" y="2896559"/>
            <a:ext cx="4637531" cy="338554"/>
          </a:xfrm>
          <a:prstGeom prst="rect">
            <a:avLst/>
          </a:prstGeom>
          <a:noFill/>
        </p:spPr>
        <p:txBody>
          <a:bodyPr wrap="square" rtlCol="0">
            <a:spAutoFit/>
          </a:bodyPr>
          <a:lstStyle>
            <a:defPPr>
              <a:defRPr lang="zh-CN"/>
            </a:defPPr>
            <a:lvl1pPr>
              <a:defRPr sz="1600">
                <a:solidFill>
                  <a:schemeClr val="accent5">
                    <a:lumMod val="90000"/>
                    <a:lumOff val="10000"/>
                  </a:schemeClr>
                </a:solidFill>
                <a:latin typeface="+mn-ea"/>
              </a:defRPr>
            </a:lvl1pPr>
          </a:lstStyle>
          <a:p>
            <a:r>
              <a:rPr lang="zh-CN" altLang="en-US" dirty="0"/>
              <a:t>利用门口城堡陈设营造节日气氛，增加消费氛围。</a:t>
            </a:r>
          </a:p>
        </p:txBody>
      </p:sp>
      <p:sp>
        <p:nvSpPr>
          <p:cNvPr id="21" name="文本框 20">
            <a:extLst>
              <a:ext uri="{FF2B5EF4-FFF2-40B4-BE49-F238E27FC236}">
                <a16:creationId xmlns:a16="http://schemas.microsoft.com/office/drawing/2014/main" id="{2B8143A2-0662-4916-8FF8-098338F9660C}"/>
              </a:ext>
            </a:extLst>
          </p:cNvPr>
          <p:cNvSpPr txBox="1"/>
          <p:nvPr/>
        </p:nvSpPr>
        <p:spPr>
          <a:xfrm>
            <a:off x="4373120" y="4851482"/>
            <a:ext cx="5237808" cy="338554"/>
          </a:xfrm>
          <a:prstGeom prst="rect">
            <a:avLst/>
          </a:prstGeom>
          <a:noFill/>
        </p:spPr>
        <p:txBody>
          <a:bodyPr wrap="square" rtlCol="0">
            <a:spAutoFit/>
          </a:bodyPr>
          <a:lstStyle>
            <a:defPPr>
              <a:defRPr lang="zh-CN"/>
            </a:defPPr>
            <a:lvl1pPr>
              <a:defRPr sz="1600">
                <a:solidFill>
                  <a:schemeClr val="accent5">
                    <a:lumMod val="90000"/>
                    <a:lumOff val="10000"/>
                  </a:schemeClr>
                </a:solidFill>
                <a:latin typeface="+mn-ea"/>
              </a:defRPr>
            </a:lvl1pPr>
          </a:lstStyle>
          <a:p>
            <a:r>
              <a:rPr lang="zh-CN" altLang="en-US" dirty="0"/>
              <a:t>提升购物娱乐双重概念，进行项目间全方位的联合推广。</a:t>
            </a:r>
          </a:p>
        </p:txBody>
      </p:sp>
      <p:sp>
        <p:nvSpPr>
          <p:cNvPr id="22" name="文本框 21">
            <a:extLst>
              <a:ext uri="{FF2B5EF4-FFF2-40B4-BE49-F238E27FC236}">
                <a16:creationId xmlns:a16="http://schemas.microsoft.com/office/drawing/2014/main" id="{685CFFCA-98ED-4350-8D3C-E7823945B06C}"/>
              </a:ext>
            </a:extLst>
          </p:cNvPr>
          <p:cNvSpPr txBox="1"/>
          <p:nvPr/>
        </p:nvSpPr>
        <p:spPr>
          <a:xfrm>
            <a:off x="3861545" y="5852654"/>
            <a:ext cx="7657355" cy="338554"/>
          </a:xfrm>
          <a:prstGeom prst="rect">
            <a:avLst/>
          </a:prstGeom>
          <a:noFill/>
        </p:spPr>
        <p:txBody>
          <a:bodyPr wrap="square" rtlCol="0">
            <a:spAutoFit/>
          </a:bodyPr>
          <a:lstStyle>
            <a:defPPr>
              <a:defRPr lang="zh-CN"/>
            </a:defPPr>
            <a:lvl1pPr>
              <a:defRPr sz="1600">
                <a:solidFill>
                  <a:schemeClr val="accent5">
                    <a:lumMod val="90000"/>
                    <a:lumOff val="10000"/>
                  </a:schemeClr>
                </a:solidFill>
                <a:latin typeface="+mn-ea"/>
              </a:defRPr>
            </a:lvl1pPr>
          </a:lstStyle>
          <a:p>
            <a:r>
              <a:rPr lang="zh-CN" altLang="en-US" dirty="0"/>
              <a:t>利用节假日绝大多数群体购物（家庭为主）的机会，做好小朋友和群体消费的营销。</a:t>
            </a:r>
          </a:p>
        </p:txBody>
      </p:sp>
      <p:sp>
        <p:nvSpPr>
          <p:cNvPr id="18" name="文本框 17">
            <a:extLst>
              <a:ext uri="{FF2B5EF4-FFF2-40B4-BE49-F238E27FC236}">
                <a16:creationId xmlns:a16="http://schemas.microsoft.com/office/drawing/2014/main" id="{0621E494-1896-4970-9316-B626F0DB07C9}"/>
              </a:ext>
            </a:extLst>
          </p:cNvPr>
          <p:cNvSpPr txBox="1"/>
          <p:nvPr/>
        </p:nvSpPr>
        <p:spPr>
          <a:xfrm>
            <a:off x="3861545" y="1927525"/>
            <a:ext cx="7928378" cy="338554"/>
          </a:xfrm>
          <a:prstGeom prst="rect">
            <a:avLst/>
          </a:prstGeom>
          <a:noFill/>
        </p:spPr>
        <p:txBody>
          <a:bodyPr wrap="square" rtlCol="0">
            <a:spAutoFit/>
          </a:bodyPr>
          <a:lstStyle/>
          <a:p>
            <a:r>
              <a:rPr lang="zh-CN" altLang="en-US" sz="1600" dirty="0">
                <a:solidFill>
                  <a:schemeClr val="accent5">
                    <a:lumMod val="90000"/>
                    <a:lumOff val="10000"/>
                  </a:schemeClr>
                </a:solidFill>
                <a:latin typeface="+mn-ea"/>
              </a:rPr>
              <a:t>结合圣诞节的气氛啊，开展圣诞营销活动（告急！圣诞老人偷懒啦！），提升销售额。</a:t>
            </a:r>
          </a:p>
        </p:txBody>
      </p:sp>
      <p:grpSp>
        <p:nvGrpSpPr>
          <p:cNvPr id="41" name="组合 40">
            <a:extLst>
              <a:ext uri="{FF2B5EF4-FFF2-40B4-BE49-F238E27FC236}">
                <a16:creationId xmlns:a16="http://schemas.microsoft.com/office/drawing/2014/main" id="{55D3A1FE-D994-4A18-9C92-DAC73586554C}"/>
              </a:ext>
            </a:extLst>
          </p:cNvPr>
          <p:cNvGrpSpPr/>
          <p:nvPr/>
        </p:nvGrpSpPr>
        <p:grpSpPr>
          <a:xfrm>
            <a:off x="-870306" y="1820771"/>
            <a:ext cx="4154908" cy="4154908"/>
            <a:chOff x="-914755" y="1844675"/>
            <a:chExt cx="4154908" cy="4154908"/>
          </a:xfrm>
        </p:grpSpPr>
        <p:grpSp>
          <p:nvGrpSpPr>
            <p:cNvPr id="34" name="组合 33">
              <a:extLst>
                <a:ext uri="{FF2B5EF4-FFF2-40B4-BE49-F238E27FC236}">
                  <a16:creationId xmlns:a16="http://schemas.microsoft.com/office/drawing/2014/main" id="{2AFAF2E9-24FE-4352-AF47-905CC3B11DCB}"/>
                </a:ext>
              </a:extLst>
            </p:cNvPr>
            <p:cNvGrpSpPr/>
            <p:nvPr/>
          </p:nvGrpSpPr>
          <p:grpSpPr>
            <a:xfrm>
              <a:off x="-914755" y="1844675"/>
              <a:ext cx="4154908" cy="4154908"/>
              <a:chOff x="4464685" y="2099915"/>
              <a:chExt cx="3262630" cy="3262630"/>
            </a:xfrm>
          </p:grpSpPr>
          <p:sp>
            <p:nvSpPr>
              <p:cNvPr id="35" name="椭圆 34">
                <a:extLst>
                  <a:ext uri="{FF2B5EF4-FFF2-40B4-BE49-F238E27FC236}">
                    <a16:creationId xmlns:a16="http://schemas.microsoft.com/office/drawing/2014/main" id="{0C388111-DAA4-4F10-A049-AAD7F74BDC1D}"/>
                  </a:ext>
                </a:extLst>
              </p:cNvPr>
              <p:cNvSpPr/>
              <p:nvPr/>
            </p:nvSpPr>
            <p:spPr>
              <a:xfrm>
                <a:off x="4464685" y="2099915"/>
                <a:ext cx="3262630" cy="3262630"/>
              </a:xfrm>
              <a:prstGeom prst="ellipse">
                <a:avLst/>
              </a:prstGeom>
              <a:gradFill>
                <a:gsLst>
                  <a:gs pos="2000">
                    <a:schemeClr val="accent5"/>
                  </a:gs>
                  <a:gs pos="100000">
                    <a:schemeClr val="accent6">
                      <a:alpha val="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7B096590-4D2E-4B64-9C98-1C1149E4051F}"/>
                  </a:ext>
                </a:extLst>
              </p:cNvPr>
              <p:cNvSpPr/>
              <p:nvPr/>
            </p:nvSpPr>
            <p:spPr>
              <a:xfrm>
                <a:off x="4852988" y="2488218"/>
                <a:ext cx="2486025" cy="2486025"/>
              </a:xfrm>
              <a:prstGeom prst="ellipse">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8" name="矩形 48">
              <a:extLst>
                <a:ext uri="{FF2B5EF4-FFF2-40B4-BE49-F238E27FC236}">
                  <a16:creationId xmlns:a16="http://schemas.microsoft.com/office/drawing/2014/main" id="{884B8BE1-8B11-4460-BCE1-50AC6DD47931}"/>
                </a:ext>
              </a:extLst>
            </p:cNvPr>
            <p:cNvSpPr/>
            <p:nvPr/>
          </p:nvSpPr>
          <p:spPr>
            <a:xfrm>
              <a:off x="596922" y="3280373"/>
              <a:ext cx="1131554" cy="1283512"/>
            </a:xfrm>
            <a:prstGeom prst="rect">
              <a:avLst/>
            </a:prstGeom>
          </p:spPr>
          <p:txBody>
            <a:bodyPr/>
            <a:lstStyle/>
            <a:p>
              <a:pPr algn="ctr">
                <a:spcBef>
                  <a:spcPct val="0"/>
                </a:spcBef>
              </a:pPr>
              <a:r>
                <a:rPr lang="zh-CN" altLang="en-US" sz="3200" spc="3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mn-lt"/>
                </a:rPr>
                <a:t>企划</a:t>
              </a:r>
              <a:endParaRPr lang="en-US" altLang="zh-CN" sz="3200" spc="3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mn-lt"/>
              </a:endParaRPr>
            </a:p>
            <a:p>
              <a:pPr algn="ctr">
                <a:spcBef>
                  <a:spcPct val="0"/>
                </a:spcBef>
              </a:pPr>
              <a:r>
                <a:rPr lang="zh-CN" altLang="en-US" sz="3200" spc="3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mn-lt"/>
                </a:rPr>
                <a:t>思路</a:t>
              </a:r>
            </a:p>
          </p:txBody>
        </p:sp>
      </p:grpSp>
      <p:sp>
        <p:nvSpPr>
          <p:cNvPr id="44" name="椭圆 43">
            <a:extLst>
              <a:ext uri="{FF2B5EF4-FFF2-40B4-BE49-F238E27FC236}">
                <a16:creationId xmlns:a16="http://schemas.microsoft.com/office/drawing/2014/main" id="{3C556447-F166-42F2-AD90-8A2522A484D8}"/>
              </a:ext>
            </a:extLst>
          </p:cNvPr>
          <p:cNvSpPr/>
          <p:nvPr/>
        </p:nvSpPr>
        <p:spPr>
          <a:xfrm>
            <a:off x="3140825" y="1820771"/>
            <a:ext cx="201482" cy="201482"/>
          </a:xfrm>
          <a:prstGeom prst="ellipse">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54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57876E4D-E929-4F78-BE78-B69AC7A4DA9B}"/>
              </a:ext>
            </a:extLst>
          </p:cNvPr>
          <p:cNvSpPr/>
          <p:nvPr/>
        </p:nvSpPr>
        <p:spPr>
          <a:xfrm>
            <a:off x="3937326" y="3797485"/>
            <a:ext cx="201482" cy="201482"/>
          </a:xfrm>
          <a:prstGeom prst="ellipse">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54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D30CBA74-3BA9-4CB7-AADF-8859A6FFC62F}"/>
              </a:ext>
            </a:extLst>
          </p:cNvPr>
          <p:cNvSpPr/>
          <p:nvPr/>
        </p:nvSpPr>
        <p:spPr>
          <a:xfrm>
            <a:off x="3160222" y="5734006"/>
            <a:ext cx="201482" cy="201482"/>
          </a:xfrm>
          <a:prstGeom prst="ellipse">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54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82E2D268-C2DE-4D47-9DA4-FD80DE7269B4}"/>
              </a:ext>
            </a:extLst>
          </p:cNvPr>
          <p:cNvSpPr/>
          <p:nvPr/>
        </p:nvSpPr>
        <p:spPr>
          <a:xfrm>
            <a:off x="3780900" y="2809128"/>
            <a:ext cx="201482" cy="201482"/>
          </a:xfrm>
          <a:prstGeom prst="ellipse">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54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E70C49B6-51CE-4194-9319-6050E9C4476D}"/>
              </a:ext>
            </a:extLst>
          </p:cNvPr>
          <p:cNvSpPr/>
          <p:nvPr/>
        </p:nvSpPr>
        <p:spPr>
          <a:xfrm>
            <a:off x="3766466" y="4785842"/>
            <a:ext cx="201482" cy="201482"/>
          </a:xfrm>
          <a:prstGeom prst="ellipse">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54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 name="组合 53">
            <a:extLst>
              <a:ext uri="{FF2B5EF4-FFF2-40B4-BE49-F238E27FC236}">
                <a16:creationId xmlns:a16="http://schemas.microsoft.com/office/drawing/2014/main" id="{B05B7F20-3F29-449F-8365-7DEAEE37279A}"/>
              </a:ext>
            </a:extLst>
          </p:cNvPr>
          <p:cNvGrpSpPr/>
          <p:nvPr/>
        </p:nvGrpSpPr>
        <p:grpSpPr>
          <a:xfrm>
            <a:off x="3962286" y="1548251"/>
            <a:ext cx="1017552" cy="320581"/>
            <a:chOff x="907613" y="2004983"/>
            <a:chExt cx="1334293" cy="420370"/>
          </a:xfrm>
        </p:grpSpPr>
        <p:sp>
          <p:nvSpPr>
            <p:cNvPr id="55" name="矩形: 圆角 54">
              <a:extLst>
                <a:ext uri="{FF2B5EF4-FFF2-40B4-BE49-F238E27FC236}">
                  <a16:creationId xmlns:a16="http://schemas.microsoft.com/office/drawing/2014/main" id="{CEC8EDE4-4C0F-4261-8F88-A000F571AF1E}"/>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 Box 51">
              <a:extLst>
                <a:ext uri="{FF2B5EF4-FFF2-40B4-BE49-F238E27FC236}">
                  <a16:creationId xmlns:a16="http://schemas.microsoft.com/office/drawing/2014/main" id="{C66E808F-7893-4474-8CB8-2EB372333E98}"/>
                </a:ext>
              </a:extLst>
            </p:cNvPr>
            <p:cNvSpPr txBox="1"/>
            <p:nvPr/>
          </p:nvSpPr>
          <p:spPr>
            <a:xfrm>
              <a:off x="907613" y="2025919"/>
              <a:ext cx="1334293"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营销活动</a:t>
              </a:r>
            </a:p>
          </p:txBody>
        </p:sp>
      </p:grpSp>
      <p:grpSp>
        <p:nvGrpSpPr>
          <p:cNvPr id="57" name="组合 56">
            <a:extLst>
              <a:ext uri="{FF2B5EF4-FFF2-40B4-BE49-F238E27FC236}">
                <a16:creationId xmlns:a16="http://schemas.microsoft.com/office/drawing/2014/main" id="{23DA615A-6439-48A9-A10F-F61218B1B8B7}"/>
              </a:ext>
            </a:extLst>
          </p:cNvPr>
          <p:cNvGrpSpPr/>
          <p:nvPr/>
        </p:nvGrpSpPr>
        <p:grpSpPr>
          <a:xfrm>
            <a:off x="4444763" y="2571767"/>
            <a:ext cx="1017552" cy="320581"/>
            <a:chOff x="907613" y="2004983"/>
            <a:chExt cx="1334293" cy="420370"/>
          </a:xfrm>
        </p:grpSpPr>
        <p:sp>
          <p:nvSpPr>
            <p:cNvPr id="58" name="矩形: 圆角 57">
              <a:extLst>
                <a:ext uri="{FF2B5EF4-FFF2-40B4-BE49-F238E27FC236}">
                  <a16:creationId xmlns:a16="http://schemas.microsoft.com/office/drawing/2014/main" id="{092D9415-0C7F-4804-835A-5ECCB4EA2125}"/>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Text Box 51">
              <a:extLst>
                <a:ext uri="{FF2B5EF4-FFF2-40B4-BE49-F238E27FC236}">
                  <a16:creationId xmlns:a16="http://schemas.microsoft.com/office/drawing/2014/main" id="{40323711-F8CD-421D-AF6E-78520AF7E225}"/>
                </a:ext>
              </a:extLst>
            </p:cNvPr>
            <p:cNvSpPr txBox="1"/>
            <p:nvPr/>
          </p:nvSpPr>
          <p:spPr>
            <a:xfrm>
              <a:off x="907613" y="2025919"/>
              <a:ext cx="1334293"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消费氛围</a:t>
              </a:r>
            </a:p>
          </p:txBody>
        </p:sp>
      </p:grpSp>
      <p:grpSp>
        <p:nvGrpSpPr>
          <p:cNvPr id="60" name="组合 59">
            <a:extLst>
              <a:ext uri="{FF2B5EF4-FFF2-40B4-BE49-F238E27FC236}">
                <a16:creationId xmlns:a16="http://schemas.microsoft.com/office/drawing/2014/main" id="{383F6C97-36C0-4C8F-B4E5-8802C9836E9B}"/>
              </a:ext>
            </a:extLst>
          </p:cNvPr>
          <p:cNvGrpSpPr/>
          <p:nvPr/>
        </p:nvGrpSpPr>
        <p:grpSpPr>
          <a:xfrm>
            <a:off x="4612499" y="3539920"/>
            <a:ext cx="1017552" cy="320581"/>
            <a:chOff x="907613" y="2004983"/>
            <a:chExt cx="1334293" cy="420370"/>
          </a:xfrm>
        </p:grpSpPr>
        <p:sp>
          <p:nvSpPr>
            <p:cNvPr id="61" name="矩形: 圆角 60">
              <a:extLst>
                <a:ext uri="{FF2B5EF4-FFF2-40B4-BE49-F238E27FC236}">
                  <a16:creationId xmlns:a16="http://schemas.microsoft.com/office/drawing/2014/main" id="{E45F6CB8-28C3-4697-B15D-9966947600B4}"/>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Text Box 51">
              <a:extLst>
                <a:ext uri="{FF2B5EF4-FFF2-40B4-BE49-F238E27FC236}">
                  <a16:creationId xmlns:a16="http://schemas.microsoft.com/office/drawing/2014/main" id="{25372EA8-AFAD-4BF1-9704-B06CB3101EBC}"/>
                </a:ext>
              </a:extLst>
            </p:cNvPr>
            <p:cNvSpPr txBox="1"/>
            <p:nvPr/>
          </p:nvSpPr>
          <p:spPr>
            <a:xfrm>
              <a:off x="907613" y="2025919"/>
              <a:ext cx="1334293"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参与营销</a:t>
              </a:r>
            </a:p>
          </p:txBody>
        </p:sp>
      </p:grpSp>
      <p:grpSp>
        <p:nvGrpSpPr>
          <p:cNvPr id="63" name="组合 62">
            <a:extLst>
              <a:ext uri="{FF2B5EF4-FFF2-40B4-BE49-F238E27FC236}">
                <a16:creationId xmlns:a16="http://schemas.microsoft.com/office/drawing/2014/main" id="{4E07B913-1907-49CE-83E7-D294927735D9}"/>
              </a:ext>
            </a:extLst>
          </p:cNvPr>
          <p:cNvGrpSpPr/>
          <p:nvPr/>
        </p:nvGrpSpPr>
        <p:grpSpPr>
          <a:xfrm>
            <a:off x="4444763" y="4521438"/>
            <a:ext cx="1017552" cy="320581"/>
            <a:chOff x="907613" y="2004983"/>
            <a:chExt cx="1334293" cy="420370"/>
          </a:xfrm>
        </p:grpSpPr>
        <p:sp>
          <p:nvSpPr>
            <p:cNvPr id="64" name="矩形: 圆角 63">
              <a:extLst>
                <a:ext uri="{FF2B5EF4-FFF2-40B4-BE49-F238E27FC236}">
                  <a16:creationId xmlns:a16="http://schemas.microsoft.com/office/drawing/2014/main" id="{38DC38EF-F287-4A9C-9129-6B430DD85CF6}"/>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Text Box 51">
              <a:extLst>
                <a:ext uri="{FF2B5EF4-FFF2-40B4-BE49-F238E27FC236}">
                  <a16:creationId xmlns:a16="http://schemas.microsoft.com/office/drawing/2014/main" id="{613AA355-ACD2-4B77-83D8-DD38AE7900BD}"/>
                </a:ext>
              </a:extLst>
            </p:cNvPr>
            <p:cNvSpPr txBox="1"/>
            <p:nvPr/>
          </p:nvSpPr>
          <p:spPr>
            <a:xfrm>
              <a:off x="907613" y="2025919"/>
              <a:ext cx="1334293"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联合推广</a:t>
              </a:r>
            </a:p>
          </p:txBody>
        </p:sp>
      </p:grpSp>
      <p:grpSp>
        <p:nvGrpSpPr>
          <p:cNvPr id="66" name="组合 65">
            <a:extLst>
              <a:ext uri="{FF2B5EF4-FFF2-40B4-BE49-F238E27FC236}">
                <a16:creationId xmlns:a16="http://schemas.microsoft.com/office/drawing/2014/main" id="{C2625E4B-BF4C-4B50-9A59-135664ED7B4E}"/>
              </a:ext>
            </a:extLst>
          </p:cNvPr>
          <p:cNvGrpSpPr/>
          <p:nvPr/>
        </p:nvGrpSpPr>
        <p:grpSpPr>
          <a:xfrm>
            <a:off x="3941716" y="5525379"/>
            <a:ext cx="1017552" cy="320581"/>
            <a:chOff x="907613" y="2004983"/>
            <a:chExt cx="1334293" cy="420370"/>
          </a:xfrm>
        </p:grpSpPr>
        <p:sp>
          <p:nvSpPr>
            <p:cNvPr id="67" name="矩形: 圆角 66">
              <a:extLst>
                <a:ext uri="{FF2B5EF4-FFF2-40B4-BE49-F238E27FC236}">
                  <a16:creationId xmlns:a16="http://schemas.microsoft.com/office/drawing/2014/main" id="{67A3864A-CBA8-4B4E-823A-7196141C2135}"/>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Text Box 51">
              <a:extLst>
                <a:ext uri="{FF2B5EF4-FFF2-40B4-BE49-F238E27FC236}">
                  <a16:creationId xmlns:a16="http://schemas.microsoft.com/office/drawing/2014/main" id="{9EF73D59-B4CB-477C-B800-97D239531F6C}"/>
                </a:ext>
              </a:extLst>
            </p:cNvPr>
            <p:cNvSpPr txBox="1"/>
            <p:nvPr/>
          </p:nvSpPr>
          <p:spPr>
            <a:xfrm>
              <a:off x="907613" y="2025919"/>
              <a:ext cx="1334293"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利用群体</a:t>
              </a:r>
            </a:p>
          </p:txBody>
        </p:sp>
      </p:grpSp>
    </p:spTree>
    <p:extLst>
      <p:ext uri="{BB962C8B-B14F-4D97-AF65-F5344CB8AC3E}">
        <p14:creationId xmlns:p14="http://schemas.microsoft.com/office/powerpoint/2010/main" val="2741116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853B69ED-6766-46DF-AB69-CBE99AAB52C1}"/>
              </a:ext>
            </a:extLst>
          </p:cNvPr>
          <p:cNvGrpSpPr/>
          <p:nvPr/>
        </p:nvGrpSpPr>
        <p:grpSpPr>
          <a:xfrm>
            <a:off x="451849" y="1375960"/>
            <a:ext cx="8432120" cy="5094545"/>
            <a:chOff x="-11204038" y="2366962"/>
            <a:chExt cx="8294772" cy="4714876"/>
          </a:xfrm>
        </p:grpSpPr>
        <p:sp>
          <p:nvSpPr>
            <p:cNvPr id="3" name="矩形: 圆角 2">
              <a:extLst>
                <a:ext uri="{FF2B5EF4-FFF2-40B4-BE49-F238E27FC236}">
                  <a16:creationId xmlns:a16="http://schemas.microsoft.com/office/drawing/2014/main" id="{8037DA33-7027-4053-99AE-BCD08474DA22}"/>
                </a:ext>
              </a:extLst>
            </p:cNvPr>
            <p:cNvSpPr/>
            <p:nvPr/>
          </p:nvSpPr>
          <p:spPr>
            <a:xfrm>
              <a:off x="-11204038" y="2366963"/>
              <a:ext cx="8294772" cy="4714875"/>
            </a:xfrm>
            <a:prstGeom prst="roundRect">
              <a:avLst>
                <a:gd name="adj" fmla="val 2314"/>
              </a:avLst>
            </a:prstGeom>
            <a:solidFill>
              <a:schemeClr val="bg1"/>
            </a:solidFill>
            <a:ln>
              <a:gradFill flip="none" rotWithShape="1">
                <a:gsLst>
                  <a:gs pos="0">
                    <a:schemeClr val="accent5"/>
                  </a:gs>
                  <a:gs pos="100000">
                    <a:schemeClr val="accent6"/>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D055FA9A-CB15-4523-9913-2765DB07C708}"/>
                </a:ext>
              </a:extLst>
            </p:cNvPr>
            <p:cNvSpPr/>
            <p:nvPr/>
          </p:nvSpPr>
          <p:spPr>
            <a:xfrm>
              <a:off x="-11204038" y="2366962"/>
              <a:ext cx="8294772" cy="4714875"/>
            </a:xfrm>
            <a:prstGeom prst="roundRect">
              <a:avLst>
                <a:gd name="adj" fmla="val 2314"/>
              </a:avLst>
            </a:prstGeom>
            <a:gradFill flip="none" rotWithShape="1">
              <a:gsLst>
                <a:gs pos="0">
                  <a:schemeClr val="bg1">
                    <a:lumMod val="95000"/>
                    <a:alpha val="61000"/>
                  </a:schemeClr>
                </a:gs>
                <a:gs pos="100000">
                  <a:schemeClr val="accent4">
                    <a:lumMod val="20000"/>
                    <a:lumOff val="80000"/>
                    <a:alpha val="1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a:extLst>
              <a:ext uri="{FF2B5EF4-FFF2-40B4-BE49-F238E27FC236}">
                <a16:creationId xmlns:a16="http://schemas.microsoft.com/office/drawing/2014/main" id="{58FBDDFC-10CD-4864-8052-A991E9E92D80}"/>
              </a:ext>
            </a:extLst>
          </p:cNvPr>
          <p:cNvSpPr>
            <a:spLocks noGrp="1"/>
          </p:cNvSpPr>
          <p:nvPr>
            <p:ph type="title"/>
          </p:nvPr>
        </p:nvSpPr>
        <p:spPr/>
        <p:txBody>
          <a:bodyPr/>
          <a:lstStyle/>
          <a:p>
            <a:r>
              <a:rPr lang="zh-CN" altLang="en-US" dirty="0"/>
              <a:t>体验活动</a:t>
            </a:r>
          </a:p>
        </p:txBody>
      </p:sp>
      <p:graphicFrame>
        <p:nvGraphicFramePr>
          <p:cNvPr id="66" name="表格 66">
            <a:extLst>
              <a:ext uri="{FF2B5EF4-FFF2-40B4-BE49-F238E27FC236}">
                <a16:creationId xmlns:a16="http://schemas.microsoft.com/office/drawing/2014/main" id="{80B93020-13A7-4CD8-84BA-2902BD2C9DE2}"/>
              </a:ext>
            </a:extLst>
          </p:cNvPr>
          <p:cNvGraphicFramePr>
            <a:graphicFrameLocks noGrp="1"/>
          </p:cNvGraphicFramePr>
          <p:nvPr>
            <p:extLst>
              <p:ext uri="{D42A27DB-BD31-4B8C-83A1-F6EECF244321}">
                <p14:modId xmlns:p14="http://schemas.microsoft.com/office/powerpoint/2010/main" val="183495479"/>
              </p:ext>
            </p:extLst>
          </p:nvPr>
        </p:nvGraphicFramePr>
        <p:xfrm>
          <a:off x="623037" y="1496633"/>
          <a:ext cx="8089745" cy="4853199"/>
        </p:xfrm>
        <a:graphic>
          <a:graphicData uri="http://schemas.openxmlformats.org/drawingml/2006/table">
            <a:tbl>
              <a:tblPr firstRow="1" bandRow="1">
                <a:tableStyleId>{912C8C85-51F0-491E-9774-3900AFEF0FD7}</a:tableStyleId>
              </a:tblPr>
              <a:tblGrid>
                <a:gridCol w="1685752">
                  <a:extLst>
                    <a:ext uri="{9D8B030D-6E8A-4147-A177-3AD203B41FA5}">
                      <a16:colId xmlns:a16="http://schemas.microsoft.com/office/drawing/2014/main" val="3771991040"/>
                    </a:ext>
                  </a:extLst>
                </a:gridCol>
                <a:gridCol w="2067596">
                  <a:extLst>
                    <a:ext uri="{9D8B030D-6E8A-4147-A177-3AD203B41FA5}">
                      <a16:colId xmlns:a16="http://schemas.microsoft.com/office/drawing/2014/main" val="3946524601"/>
                    </a:ext>
                  </a:extLst>
                </a:gridCol>
                <a:gridCol w="1180616">
                  <a:extLst>
                    <a:ext uri="{9D8B030D-6E8A-4147-A177-3AD203B41FA5}">
                      <a16:colId xmlns:a16="http://schemas.microsoft.com/office/drawing/2014/main" val="3521843224"/>
                    </a:ext>
                  </a:extLst>
                </a:gridCol>
                <a:gridCol w="3155781">
                  <a:extLst>
                    <a:ext uri="{9D8B030D-6E8A-4147-A177-3AD203B41FA5}">
                      <a16:colId xmlns:a16="http://schemas.microsoft.com/office/drawing/2014/main" val="16495261"/>
                    </a:ext>
                  </a:extLst>
                </a:gridCol>
              </a:tblGrid>
              <a:tr h="550990">
                <a:tc>
                  <a:txBody>
                    <a:bodyPr/>
                    <a:lstStyle/>
                    <a:p>
                      <a:pPr algn="ctr"/>
                      <a:r>
                        <a:rPr lang="zh-CN" altLang="en-US" sz="1800" b="0" dirty="0">
                          <a:solidFill>
                            <a:schemeClr val="bg1"/>
                          </a:solidFill>
                          <a:latin typeface="+mj-ea"/>
                          <a:ea typeface="+mj-ea"/>
                        </a:rPr>
                        <a:t>活动内容</a:t>
                      </a:r>
                    </a:p>
                  </a:txBody>
                  <a:tcPr marL="128934" marR="128934" marT="64467" marB="64467" anchor="ctr">
                    <a:gradFill flip="none" rotWithShape="1">
                      <a:gsLst>
                        <a:gs pos="0">
                          <a:schemeClr val="accent6"/>
                        </a:gs>
                        <a:gs pos="100000">
                          <a:schemeClr val="accent5"/>
                        </a:gs>
                      </a:gsLst>
                      <a:path path="circle">
                        <a:fillToRect l="50000" t="50000" r="50000" b="50000"/>
                      </a:path>
                      <a:tileRect/>
                    </a:gradFill>
                  </a:tcPr>
                </a:tc>
                <a:tc>
                  <a:txBody>
                    <a:bodyPr/>
                    <a:lstStyle/>
                    <a:p>
                      <a:pPr algn="ctr"/>
                      <a:r>
                        <a:rPr lang="zh-CN" altLang="en-US" sz="1800" b="0" dirty="0">
                          <a:solidFill>
                            <a:schemeClr val="bg1"/>
                          </a:solidFill>
                          <a:latin typeface="+mj-ea"/>
                          <a:ea typeface="+mj-ea"/>
                        </a:rPr>
                        <a:t>活动时间</a:t>
                      </a:r>
                    </a:p>
                  </a:txBody>
                  <a:tcPr marL="128934" marR="128934" marT="64467" marB="64467" anchor="ctr">
                    <a:gradFill flip="none" rotWithShape="1">
                      <a:gsLst>
                        <a:gs pos="0">
                          <a:schemeClr val="accent6"/>
                        </a:gs>
                        <a:gs pos="100000">
                          <a:schemeClr val="accent5"/>
                        </a:gs>
                      </a:gsLst>
                      <a:path path="circle">
                        <a:fillToRect l="50000" t="50000" r="50000" b="50000"/>
                      </a:path>
                      <a:tileRect/>
                    </a:gradFill>
                  </a:tcPr>
                </a:tc>
                <a:tc>
                  <a:txBody>
                    <a:bodyPr/>
                    <a:lstStyle/>
                    <a:p>
                      <a:pPr algn="ctr"/>
                      <a:r>
                        <a:rPr lang="zh-CN" altLang="en-US" sz="1800" b="0" dirty="0">
                          <a:solidFill>
                            <a:schemeClr val="bg1"/>
                          </a:solidFill>
                          <a:latin typeface="+mj-ea"/>
                          <a:ea typeface="+mj-ea"/>
                        </a:rPr>
                        <a:t>活动地点</a:t>
                      </a:r>
                    </a:p>
                  </a:txBody>
                  <a:tcPr marL="128934" marR="128934" marT="64467" marB="64467" anchor="ctr">
                    <a:gradFill flip="none" rotWithShape="1">
                      <a:gsLst>
                        <a:gs pos="0">
                          <a:schemeClr val="accent6"/>
                        </a:gs>
                        <a:gs pos="100000">
                          <a:schemeClr val="accent5"/>
                        </a:gs>
                      </a:gsLst>
                      <a:path path="circle">
                        <a:fillToRect l="50000" t="50000" r="50000" b="50000"/>
                      </a:path>
                      <a:tileRect/>
                    </a:gradFill>
                  </a:tcPr>
                </a:tc>
                <a:tc>
                  <a:txBody>
                    <a:bodyPr/>
                    <a:lstStyle/>
                    <a:p>
                      <a:pPr algn="ctr"/>
                      <a:r>
                        <a:rPr lang="zh-CN" altLang="en-US" sz="1800" b="0" dirty="0">
                          <a:solidFill>
                            <a:schemeClr val="bg1"/>
                          </a:solidFill>
                          <a:latin typeface="+mj-ea"/>
                          <a:ea typeface="+mj-ea"/>
                        </a:rPr>
                        <a:t>活动内容</a:t>
                      </a:r>
                    </a:p>
                  </a:txBody>
                  <a:tcPr marL="128934" marR="128934" marT="64467" marB="64467" anchor="ctr">
                    <a:gradFill flip="none" rotWithShape="1">
                      <a:gsLst>
                        <a:gs pos="0">
                          <a:schemeClr val="accent6"/>
                        </a:gs>
                        <a:gs pos="100000">
                          <a:schemeClr val="accent5"/>
                        </a:gs>
                      </a:gsLst>
                      <a:path path="circle">
                        <a:fillToRect l="50000" t="50000" r="50000" b="50000"/>
                      </a:path>
                      <a:tileRect/>
                    </a:gradFill>
                  </a:tcPr>
                </a:tc>
                <a:extLst>
                  <a:ext uri="{0D108BD9-81ED-4DB2-BD59-A6C34878D82A}">
                    <a16:rowId xmlns:a16="http://schemas.microsoft.com/office/drawing/2014/main" val="139955003"/>
                  </a:ext>
                </a:extLst>
              </a:tr>
              <a:tr h="679133">
                <a:tc>
                  <a:txBody>
                    <a:bodyPr/>
                    <a:lstStyle/>
                    <a:p>
                      <a:pPr algn="ctr">
                        <a:lnSpc>
                          <a:spcPct val="130000"/>
                        </a:lnSpc>
                      </a:pPr>
                      <a:r>
                        <a:rPr lang="zh-CN" altLang="en-US" sz="1600" dirty="0">
                          <a:solidFill>
                            <a:schemeClr val="accent5"/>
                          </a:solidFill>
                          <a:latin typeface="+mn-ea"/>
                          <a:ea typeface="+mn-ea"/>
                        </a:rPr>
                        <a:t>圣诞新年送好礼</a:t>
                      </a:r>
                    </a:p>
                  </a:txBody>
                  <a:tcPr marL="128934" marR="128934" marT="64467" marB="64467" anchor="ctr"/>
                </a:tc>
                <a:tc>
                  <a:txBody>
                    <a:bodyPr/>
                    <a:lstStyle/>
                    <a:p>
                      <a:pPr algn="ctr">
                        <a:lnSpc>
                          <a:spcPct val="130000"/>
                        </a:lnSpc>
                      </a:pPr>
                      <a:r>
                        <a:rPr lang="en-US" altLang="zh-CN" sz="1600" dirty="0">
                          <a:solidFill>
                            <a:schemeClr val="accent5"/>
                          </a:solidFill>
                          <a:latin typeface="+mn-ea"/>
                          <a:ea typeface="+mn-ea"/>
                        </a:rPr>
                        <a:t>12</a:t>
                      </a:r>
                      <a:r>
                        <a:rPr lang="zh-CN" altLang="en-US" sz="1600" dirty="0">
                          <a:solidFill>
                            <a:schemeClr val="accent5"/>
                          </a:solidFill>
                          <a:latin typeface="+mn-ea"/>
                          <a:ea typeface="+mn-ea"/>
                        </a:rPr>
                        <a:t>月</a:t>
                      </a:r>
                      <a:r>
                        <a:rPr lang="en-US" altLang="zh-CN" sz="1600" dirty="0">
                          <a:solidFill>
                            <a:schemeClr val="accent5"/>
                          </a:solidFill>
                          <a:latin typeface="+mn-ea"/>
                          <a:ea typeface="+mn-ea"/>
                        </a:rPr>
                        <a:t>23</a:t>
                      </a:r>
                      <a:r>
                        <a:rPr lang="zh-CN" altLang="en-US" sz="1600" dirty="0">
                          <a:solidFill>
                            <a:schemeClr val="accent5"/>
                          </a:solidFill>
                          <a:latin typeface="+mn-ea"/>
                          <a:ea typeface="+mn-ea"/>
                        </a:rPr>
                        <a:t>日</a:t>
                      </a:r>
                      <a:r>
                        <a:rPr lang="en-US" altLang="zh-CN" sz="1600" dirty="0">
                          <a:solidFill>
                            <a:schemeClr val="accent5"/>
                          </a:solidFill>
                          <a:latin typeface="+mn-ea"/>
                          <a:ea typeface="+mn-ea"/>
                        </a:rPr>
                        <a:t>-12</a:t>
                      </a:r>
                      <a:r>
                        <a:rPr lang="zh-CN" altLang="en-US" sz="1600" dirty="0">
                          <a:solidFill>
                            <a:schemeClr val="accent5"/>
                          </a:solidFill>
                          <a:latin typeface="+mn-ea"/>
                          <a:ea typeface="+mn-ea"/>
                        </a:rPr>
                        <a:t>月</a:t>
                      </a:r>
                      <a:r>
                        <a:rPr lang="en-US" altLang="zh-CN" sz="1600" dirty="0">
                          <a:solidFill>
                            <a:schemeClr val="accent5"/>
                          </a:solidFill>
                          <a:latin typeface="+mn-ea"/>
                          <a:ea typeface="+mn-ea"/>
                        </a:rPr>
                        <a:t>30</a:t>
                      </a:r>
                      <a:r>
                        <a:rPr lang="zh-CN" altLang="en-US" sz="1600" dirty="0">
                          <a:solidFill>
                            <a:schemeClr val="accent5"/>
                          </a:solidFill>
                          <a:latin typeface="+mn-ea"/>
                          <a:ea typeface="+mn-ea"/>
                        </a:rPr>
                        <a:t>日</a:t>
                      </a:r>
                    </a:p>
                  </a:txBody>
                  <a:tcPr marL="128934" marR="128934" marT="64467" marB="64467" anchor="ctr"/>
                </a:tc>
                <a:tc>
                  <a:txBody>
                    <a:bodyPr/>
                    <a:lstStyle/>
                    <a:p>
                      <a:pPr algn="ctr">
                        <a:lnSpc>
                          <a:spcPct val="130000"/>
                        </a:lnSpc>
                      </a:pPr>
                      <a:r>
                        <a:rPr lang="zh-CN" altLang="en-US" sz="1600" dirty="0">
                          <a:solidFill>
                            <a:schemeClr val="accent5"/>
                          </a:solidFill>
                          <a:latin typeface="+mn-ea"/>
                          <a:ea typeface="+mn-ea"/>
                        </a:rPr>
                        <a:t>线上店铺</a:t>
                      </a:r>
                      <a:endParaRPr lang="en-US" altLang="zh-CN" sz="1600" dirty="0">
                        <a:solidFill>
                          <a:schemeClr val="accent5"/>
                        </a:solidFill>
                        <a:latin typeface="+mn-ea"/>
                        <a:ea typeface="+mn-ea"/>
                      </a:endParaRPr>
                    </a:p>
                    <a:p>
                      <a:pPr algn="ctr">
                        <a:lnSpc>
                          <a:spcPct val="130000"/>
                        </a:lnSpc>
                      </a:pPr>
                      <a:r>
                        <a:rPr lang="zh-CN" altLang="en-US" sz="1600" dirty="0">
                          <a:solidFill>
                            <a:schemeClr val="accent5"/>
                          </a:solidFill>
                          <a:latin typeface="+mn-ea"/>
                          <a:ea typeface="+mn-ea"/>
                        </a:rPr>
                        <a:t>线下商场</a:t>
                      </a:r>
                    </a:p>
                  </a:txBody>
                  <a:tcPr marL="128934" marR="128934" marT="64467" marB="64467" anchor="ctr"/>
                </a:tc>
                <a:tc>
                  <a:txBody>
                    <a:bodyPr/>
                    <a:lstStyle/>
                    <a:p>
                      <a:pPr algn="ctr">
                        <a:lnSpc>
                          <a:spcPct val="130000"/>
                        </a:lnSpc>
                      </a:pPr>
                      <a:r>
                        <a:rPr lang="zh-CN" altLang="en-US" sz="1600" dirty="0">
                          <a:solidFill>
                            <a:schemeClr val="accent5"/>
                          </a:solidFill>
                          <a:latin typeface="+mn-ea"/>
                          <a:ea typeface="+mn-ea"/>
                        </a:rPr>
                        <a:t>在活动期间内，凡在购物中心消费满</a:t>
                      </a:r>
                      <a:r>
                        <a:rPr lang="en-US" altLang="zh-CN" sz="1600" dirty="0">
                          <a:solidFill>
                            <a:schemeClr val="accent5"/>
                          </a:solidFill>
                          <a:latin typeface="+mn-ea"/>
                          <a:ea typeface="+mn-ea"/>
                        </a:rPr>
                        <a:t>89,389,889</a:t>
                      </a:r>
                      <a:r>
                        <a:rPr lang="zh-CN" altLang="en-US" sz="1600" dirty="0">
                          <a:solidFill>
                            <a:schemeClr val="accent5"/>
                          </a:solidFill>
                          <a:latin typeface="+mn-ea"/>
                          <a:ea typeface="+mn-ea"/>
                        </a:rPr>
                        <a:t>的消费者，均可得到相应价值的礼品。</a:t>
                      </a:r>
                    </a:p>
                  </a:txBody>
                  <a:tcPr marL="128934" marR="128934" marT="64467" marB="64467" anchor="ctr"/>
                </a:tc>
                <a:extLst>
                  <a:ext uri="{0D108BD9-81ED-4DB2-BD59-A6C34878D82A}">
                    <a16:rowId xmlns:a16="http://schemas.microsoft.com/office/drawing/2014/main" val="3155750504"/>
                  </a:ext>
                </a:extLst>
              </a:tr>
              <a:tr h="679133">
                <a:tc>
                  <a:txBody>
                    <a:bodyPr/>
                    <a:lstStyle/>
                    <a:p>
                      <a:pPr algn="ctr">
                        <a:lnSpc>
                          <a:spcPct val="130000"/>
                        </a:lnSpc>
                      </a:pPr>
                      <a:r>
                        <a:rPr lang="zh-CN" altLang="en-US" sz="1600" dirty="0">
                          <a:solidFill>
                            <a:schemeClr val="accent5"/>
                          </a:solidFill>
                          <a:latin typeface="+mn-ea"/>
                          <a:ea typeface="+mn-ea"/>
                        </a:rPr>
                        <a:t>圣诞限时抢购</a:t>
                      </a:r>
                    </a:p>
                  </a:txBody>
                  <a:tcPr marL="128934" marR="128934" marT="64467" marB="64467" anchor="ctr"/>
                </a:tc>
                <a:tc>
                  <a:txBody>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1600" dirty="0">
                          <a:solidFill>
                            <a:schemeClr val="accent5"/>
                          </a:solidFill>
                          <a:latin typeface="+mn-ea"/>
                          <a:ea typeface="+mn-ea"/>
                        </a:rPr>
                        <a:t>12</a:t>
                      </a:r>
                      <a:r>
                        <a:rPr lang="zh-CN" altLang="en-US" sz="1600" dirty="0">
                          <a:solidFill>
                            <a:schemeClr val="accent5"/>
                          </a:solidFill>
                          <a:latin typeface="+mn-ea"/>
                          <a:ea typeface="+mn-ea"/>
                        </a:rPr>
                        <a:t>月</a:t>
                      </a:r>
                      <a:r>
                        <a:rPr lang="en-US" altLang="zh-CN" sz="1600" dirty="0">
                          <a:solidFill>
                            <a:schemeClr val="accent5"/>
                          </a:solidFill>
                          <a:latin typeface="+mn-ea"/>
                          <a:ea typeface="+mn-ea"/>
                        </a:rPr>
                        <a:t>25</a:t>
                      </a:r>
                      <a:r>
                        <a:rPr lang="zh-CN" altLang="en-US" sz="1600" dirty="0">
                          <a:solidFill>
                            <a:schemeClr val="accent5"/>
                          </a:solidFill>
                          <a:latin typeface="+mn-ea"/>
                          <a:ea typeface="+mn-ea"/>
                        </a:rPr>
                        <a:t>日 </a:t>
                      </a:r>
                      <a:endParaRPr lang="en-US" altLang="zh-CN" sz="1600" dirty="0">
                        <a:solidFill>
                          <a:schemeClr val="accent5"/>
                        </a:solidFill>
                        <a:latin typeface="+mn-ea"/>
                        <a:ea typeface="+mn-ea"/>
                      </a:endParaRPr>
                    </a:p>
                    <a:p>
                      <a:pPr marL="0" marR="0" lvl="0" indent="0" algn="ctr" defTabSz="914400" rtl="0" eaLnBrk="1" fontAlgn="auto" latinLnBrk="0" hangingPunct="1">
                        <a:lnSpc>
                          <a:spcPct val="130000"/>
                        </a:lnSpc>
                        <a:spcBef>
                          <a:spcPts val="0"/>
                        </a:spcBef>
                        <a:spcAft>
                          <a:spcPts val="0"/>
                        </a:spcAft>
                        <a:buClrTx/>
                        <a:buSzTx/>
                        <a:buFontTx/>
                        <a:buNone/>
                        <a:tabLst/>
                        <a:defRPr/>
                      </a:pPr>
                      <a:r>
                        <a:rPr lang="zh-CN" altLang="en-US" sz="1600" dirty="0">
                          <a:solidFill>
                            <a:schemeClr val="accent5"/>
                          </a:solidFill>
                          <a:latin typeface="+mn-ea"/>
                          <a:ea typeface="+mn-ea"/>
                        </a:rPr>
                        <a:t>上午</a:t>
                      </a:r>
                      <a:r>
                        <a:rPr lang="en-US" altLang="zh-CN" sz="1600" dirty="0">
                          <a:solidFill>
                            <a:schemeClr val="accent5"/>
                          </a:solidFill>
                          <a:latin typeface="+mn-ea"/>
                          <a:ea typeface="+mn-ea"/>
                        </a:rPr>
                        <a:t>9:00-10</a:t>
                      </a:r>
                      <a:r>
                        <a:rPr lang="zh-CN" altLang="en-US" sz="1600" dirty="0">
                          <a:solidFill>
                            <a:schemeClr val="accent5"/>
                          </a:solidFill>
                          <a:latin typeface="+mn-ea"/>
                          <a:ea typeface="+mn-ea"/>
                        </a:rPr>
                        <a:t>：</a:t>
                      </a:r>
                      <a:r>
                        <a:rPr lang="en-US" altLang="zh-CN" sz="1600" dirty="0">
                          <a:solidFill>
                            <a:schemeClr val="accent5"/>
                          </a:solidFill>
                          <a:latin typeface="+mn-ea"/>
                          <a:ea typeface="+mn-ea"/>
                        </a:rPr>
                        <a:t>00</a:t>
                      </a:r>
                    </a:p>
                    <a:p>
                      <a:pPr marL="0" marR="0" lvl="0" indent="0" algn="ctr" defTabSz="914400" rtl="0" eaLnBrk="1" fontAlgn="auto" latinLnBrk="0" hangingPunct="1">
                        <a:lnSpc>
                          <a:spcPct val="130000"/>
                        </a:lnSpc>
                        <a:spcBef>
                          <a:spcPts val="0"/>
                        </a:spcBef>
                        <a:spcAft>
                          <a:spcPts val="0"/>
                        </a:spcAft>
                        <a:buClrTx/>
                        <a:buSzTx/>
                        <a:buFontTx/>
                        <a:buNone/>
                        <a:tabLst/>
                        <a:defRPr/>
                      </a:pPr>
                      <a:r>
                        <a:rPr lang="zh-CN" altLang="en-US" sz="1600" dirty="0">
                          <a:solidFill>
                            <a:schemeClr val="accent5"/>
                          </a:solidFill>
                          <a:latin typeface="+mn-ea"/>
                          <a:ea typeface="+mn-ea"/>
                        </a:rPr>
                        <a:t>下午</a:t>
                      </a:r>
                      <a:r>
                        <a:rPr lang="en-US" altLang="zh-CN" sz="1600" dirty="0">
                          <a:solidFill>
                            <a:schemeClr val="accent5"/>
                          </a:solidFill>
                          <a:latin typeface="+mn-ea"/>
                          <a:ea typeface="+mn-ea"/>
                        </a:rPr>
                        <a:t>14:00-15:00</a:t>
                      </a:r>
                      <a:endParaRPr lang="zh-CN" altLang="en-US" sz="1600" dirty="0">
                        <a:solidFill>
                          <a:schemeClr val="accent5"/>
                        </a:solidFill>
                        <a:latin typeface="+mn-ea"/>
                        <a:ea typeface="+mn-ea"/>
                      </a:endParaRPr>
                    </a:p>
                  </a:txBody>
                  <a:tcPr marL="128934" marR="128934" marT="64467" marB="64467" anchor="ctr"/>
                </a:tc>
                <a:tc>
                  <a:txBody>
                    <a:bodyPr/>
                    <a:lstStyle/>
                    <a:p>
                      <a:pPr algn="ctr">
                        <a:lnSpc>
                          <a:spcPct val="130000"/>
                        </a:lnSpc>
                      </a:pPr>
                      <a:r>
                        <a:rPr lang="zh-CN" altLang="en-US" sz="1600" dirty="0">
                          <a:solidFill>
                            <a:schemeClr val="accent5"/>
                          </a:solidFill>
                          <a:latin typeface="+mn-ea"/>
                          <a:ea typeface="+mn-ea"/>
                        </a:rPr>
                        <a:t>线上店铺</a:t>
                      </a:r>
                      <a:endParaRPr lang="en-US" altLang="zh-CN" sz="1600" dirty="0">
                        <a:solidFill>
                          <a:schemeClr val="accent5"/>
                        </a:solidFill>
                        <a:latin typeface="+mn-ea"/>
                        <a:ea typeface="+mn-ea"/>
                      </a:endParaRPr>
                    </a:p>
                    <a:p>
                      <a:pPr algn="ctr">
                        <a:lnSpc>
                          <a:spcPct val="130000"/>
                        </a:lnSpc>
                      </a:pPr>
                      <a:r>
                        <a:rPr lang="zh-CN" altLang="en-US" sz="1600" dirty="0">
                          <a:solidFill>
                            <a:schemeClr val="accent5"/>
                          </a:solidFill>
                          <a:latin typeface="+mn-ea"/>
                          <a:ea typeface="+mn-ea"/>
                        </a:rPr>
                        <a:t>线下商场</a:t>
                      </a:r>
                    </a:p>
                  </a:txBody>
                  <a:tcPr marL="128934" marR="128934" marT="64467" marB="64467" anchor="ctr"/>
                </a:tc>
                <a:tc>
                  <a:txBody>
                    <a:bodyPr/>
                    <a:lstStyle/>
                    <a:p>
                      <a:pPr algn="ctr">
                        <a:lnSpc>
                          <a:spcPct val="130000"/>
                        </a:lnSpc>
                      </a:pPr>
                      <a:r>
                        <a:rPr lang="zh-CN" altLang="en-US" sz="1600" dirty="0">
                          <a:solidFill>
                            <a:schemeClr val="accent5"/>
                          </a:solidFill>
                          <a:latin typeface="+mn-ea"/>
                          <a:ea typeface="+mn-ea"/>
                        </a:rPr>
                        <a:t>两小时限时抢购活动</a:t>
                      </a:r>
                    </a:p>
                  </a:txBody>
                  <a:tcPr marL="128934" marR="128934" marT="64467" marB="64467" anchor="ctr"/>
                </a:tc>
                <a:extLst>
                  <a:ext uri="{0D108BD9-81ED-4DB2-BD59-A6C34878D82A}">
                    <a16:rowId xmlns:a16="http://schemas.microsoft.com/office/drawing/2014/main" val="1437905723"/>
                  </a:ext>
                </a:extLst>
              </a:tr>
              <a:tr h="679133">
                <a:tc>
                  <a:txBody>
                    <a:bodyPr/>
                    <a:lstStyle/>
                    <a:p>
                      <a:pPr algn="ctr">
                        <a:lnSpc>
                          <a:spcPct val="130000"/>
                        </a:lnSpc>
                      </a:pPr>
                      <a:r>
                        <a:rPr lang="zh-CN" altLang="en-US" sz="1600" dirty="0">
                          <a:solidFill>
                            <a:schemeClr val="accent5"/>
                          </a:solidFill>
                          <a:latin typeface="+mn-ea"/>
                          <a:ea typeface="+mn-ea"/>
                        </a:rPr>
                        <a:t>货品价格竞猜</a:t>
                      </a:r>
                    </a:p>
                  </a:txBody>
                  <a:tcPr marL="128934" marR="128934" marT="64467" marB="64467" anchor="ctr"/>
                </a:tc>
                <a:tc>
                  <a:txBody>
                    <a:bodyPr/>
                    <a:lstStyle/>
                    <a:p>
                      <a:pPr algn="ctr">
                        <a:lnSpc>
                          <a:spcPct val="130000"/>
                        </a:lnSpc>
                      </a:pPr>
                      <a:r>
                        <a:rPr lang="en-US" altLang="zh-CN" sz="1600" dirty="0">
                          <a:solidFill>
                            <a:schemeClr val="accent5"/>
                          </a:solidFill>
                          <a:latin typeface="+mn-ea"/>
                          <a:ea typeface="+mn-ea"/>
                        </a:rPr>
                        <a:t>12</a:t>
                      </a:r>
                      <a:r>
                        <a:rPr lang="zh-CN" altLang="en-US" sz="1600" dirty="0">
                          <a:solidFill>
                            <a:schemeClr val="accent5"/>
                          </a:solidFill>
                          <a:latin typeface="+mn-ea"/>
                          <a:ea typeface="+mn-ea"/>
                        </a:rPr>
                        <a:t>月</a:t>
                      </a:r>
                      <a:r>
                        <a:rPr lang="en-US" altLang="zh-CN" sz="1600" dirty="0">
                          <a:solidFill>
                            <a:schemeClr val="accent5"/>
                          </a:solidFill>
                          <a:latin typeface="+mn-ea"/>
                          <a:ea typeface="+mn-ea"/>
                        </a:rPr>
                        <a:t>24</a:t>
                      </a:r>
                      <a:r>
                        <a:rPr lang="zh-CN" altLang="en-US" sz="1600" dirty="0">
                          <a:solidFill>
                            <a:schemeClr val="accent5"/>
                          </a:solidFill>
                          <a:latin typeface="+mn-ea"/>
                          <a:ea typeface="+mn-ea"/>
                        </a:rPr>
                        <a:t>日</a:t>
                      </a:r>
                      <a:r>
                        <a:rPr lang="en-US" altLang="zh-CN" sz="1600" dirty="0">
                          <a:solidFill>
                            <a:schemeClr val="accent5"/>
                          </a:solidFill>
                          <a:latin typeface="+mn-ea"/>
                          <a:ea typeface="+mn-ea"/>
                        </a:rPr>
                        <a:t>-30</a:t>
                      </a:r>
                      <a:r>
                        <a:rPr lang="zh-CN" altLang="en-US" sz="1600" dirty="0">
                          <a:solidFill>
                            <a:schemeClr val="accent5"/>
                          </a:solidFill>
                          <a:latin typeface="+mn-ea"/>
                          <a:ea typeface="+mn-ea"/>
                        </a:rPr>
                        <a:t>日</a:t>
                      </a:r>
                      <a:endParaRPr lang="en-US" altLang="zh-CN" sz="1600" dirty="0">
                        <a:solidFill>
                          <a:schemeClr val="accent5"/>
                        </a:solidFill>
                        <a:latin typeface="+mn-ea"/>
                        <a:ea typeface="+mn-ea"/>
                      </a:endParaRPr>
                    </a:p>
                    <a:p>
                      <a:pPr algn="ctr">
                        <a:lnSpc>
                          <a:spcPct val="130000"/>
                        </a:lnSpc>
                      </a:pPr>
                      <a:r>
                        <a:rPr lang="zh-CN" altLang="en-US" sz="1600" dirty="0">
                          <a:solidFill>
                            <a:schemeClr val="accent5"/>
                          </a:solidFill>
                          <a:latin typeface="+mn-ea"/>
                          <a:ea typeface="+mn-ea"/>
                        </a:rPr>
                        <a:t>每日</a:t>
                      </a:r>
                      <a:r>
                        <a:rPr lang="en-US" altLang="zh-CN" sz="1600" dirty="0">
                          <a:solidFill>
                            <a:schemeClr val="accent5"/>
                          </a:solidFill>
                          <a:latin typeface="+mn-ea"/>
                          <a:ea typeface="+mn-ea"/>
                        </a:rPr>
                        <a:t>18:30-19:30</a:t>
                      </a:r>
                      <a:endParaRPr lang="zh-CN" altLang="en-US" sz="1600" dirty="0">
                        <a:solidFill>
                          <a:schemeClr val="accent5"/>
                        </a:solidFill>
                        <a:latin typeface="+mn-ea"/>
                        <a:ea typeface="+mn-ea"/>
                      </a:endParaRPr>
                    </a:p>
                  </a:txBody>
                  <a:tcPr marL="128934" marR="128934" marT="64467" marB="64467" anchor="ctr"/>
                </a:tc>
                <a:tc>
                  <a:txBody>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zh-CN" altLang="en-US" sz="1600" dirty="0">
                          <a:solidFill>
                            <a:schemeClr val="accent5"/>
                          </a:solidFill>
                          <a:latin typeface="+mn-ea"/>
                          <a:ea typeface="+mn-ea"/>
                        </a:rPr>
                        <a:t>线上店铺</a:t>
                      </a:r>
                      <a:endParaRPr lang="en-US" altLang="zh-CN" sz="1600" dirty="0">
                        <a:solidFill>
                          <a:schemeClr val="accent5"/>
                        </a:solidFill>
                        <a:latin typeface="+mn-ea"/>
                        <a:ea typeface="+mn-ea"/>
                      </a:endParaRPr>
                    </a:p>
                    <a:p>
                      <a:pPr marL="0" marR="0" lvl="0" indent="0" algn="ctr" defTabSz="914400" rtl="0" eaLnBrk="1" fontAlgn="auto" latinLnBrk="0" hangingPunct="1">
                        <a:lnSpc>
                          <a:spcPct val="130000"/>
                        </a:lnSpc>
                        <a:spcBef>
                          <a:spcPts val="0"/>
                        </a:spcBef>
                        <a:spcAft>
                          <a:spcPts val="0"/>
                        </a:spcAft>
                        <a:buClrTx/>
                        <a:buSzTx/>
                        <a:buFontTx/>
                        <a:buNone/>
                        <a:tabLst/>
                        <a:defRPr/>
                      </a:pPr>
                      <a:r>
                        <a:rPr lang="zh-CN" altLang="en-US" sz="1600" dirty="0">
                          <a:solidFill>
                            <a:schemeClr val="accent5"/>
                          </a:solidFill>
                          <a:latin typeface="+mn-ea"/>
                          <a:ea typeface="+mn-ea"/>
                        </a:rPr>
                        <a:t>线下商场</a:t>
                      </a:r>
                    </a:p>
                  </a:txBody>
                  <a:tcPr marL="128934" marR="128934" marT="64467" marB="64467" anchor="ctr"/>
                </a:tc>
                <a:tc>
                  <a:txBody>
                    <a:bodyPr/>
                    <a:lstStyle/>
                    <a:p>
                      <a:pPr algn="ctr">
                        <a:lnSpc>
                          <a:spcPct val="130000"/>
                        </a:lnSpc>
                      </a:pPr>
                      <a:r>
                        <a:rPr lang="zh-CN" altLang="en-US" sz="1600" dirty="0">
                          <a:solidFill>
                            <a:schemeClr val="accent5"/>
                          </a:solidFill>
                          <a:latin typeface="+mn-ea"/>
                          <a:ea typeface="+mn-ea"/>
                        </a:rPr>
                        <a:t>消费者如果在规定时间内猜中其价格，便可免费拥有此件货品</a:t>
                      </a:r>
                    </a:p>
                  </a:txBody>
                  <a:tcPr marL="128934" marR="128934" marT="64467" marB="64467" anchor="ctr"/>
                </a:tc>
                <a:extLst>
                  <a:ext uri="{0D108BD9-81ED-4DB2-BD59-A6C34878D82A}">
                    <a16:rowId xmlns:a16="http://schemas.microsoft.com/office/drawing/2014/main" val="3973764847"/>
                  </a:ext>
                </a:extLst>
              </a:tr>
              <a:tr h="679133">
                <a:tc>
                  <a:txBody>
                    <a:bodyPr/>
                    <a:lstStyle/>
                    <a:p>
                      <a:pPr algn="ctr">
                        <a:lnSpc>
                          <a:spcPct val="130000"/>
                        </a:lnSpc>
                      </a:pPr>
                      <a:r>
                        <a:rPr lang="zh-CN" altLang="en-US" sz="1600" dirty="0">
                          <a:solidFill>
                            <a:schemeClr val="accent5"/>
                          </a:solidFill>
                          <a:latin typeface="+mn-ea"/>
                          <a:ea typeface="+mn-ea"/>
                        </a:rPr>
                        <a:t>红酒免费品尝</a:t>
                      </a:r>
                    </a:p>
                  </a:txBody>
                  <a:tcPr marL="128934" marR="128934" marT="64467" marB="64467" anchor="ctr"/>
                </a:tc>
                <a:tc>
                  <a:txBody>
                    <a:bodyPr/>
                    <a:lstStyle/>
                    <a:p>
                      <a:pPr algn="ctr">
                        <a:lnSpc>
                          <a:spcPct val="130000"/>
                        </a:lnSpc>
                      </a:pPr>
                      <a:r>
                        <a:rPr lang="en-US" altLang="zh-CN" sz="1600" dirty="0">
                          <a:solidFill>
                            <a:schemeClr val="accent5"/>
                          </a:solidFill>
                          <a:latin typeface="+mn-ea"/>
                          <a:ea typeface="+mn-ea"/>
                        </a:rPr>
                        <a:t>12</a:t>
                      </a:r>
                      <a:r>
                        <a:rPr lang="zh-CN" altLang="en-US" sz="1600" dirty="0">
                          <a:solidFill>
                            <a:schemeClr val="accent5"/>
                          </a:solidFill>
                          <a:latin typeface="+mn-ea"/>
                          <a:ea typeface="+mn-ea"/>
                        </a:rPr>
                        <a:t>月</a:t>
                      </a:r>
                      <a:r>
                        <a:rPr lang="en-US" altLang="zh-CN" sz="1600" dirty="0">
                          <a:solidFill>
                            <a:schemeClr val="accent5"/>
                          </a:solidFill>
                          <a:latin typeface="+mn-ea"/>
                          <a:ea typeface="+mn-ea"/>
                        </a:rPr>
                        <a:t>24</a:t>
                      </a:r>
                      <a:r>
                        <a:rPr lang="zh-CN" altLang="en-US" sz="1600" dirty="0">
                          <a:solidFill>
                            <a:schemeClr val="accent5"/>
                          </a:solidFill>
                          <a:latin typeface="+mn-ea"/>
                          <a:ea typeface="+mn-ea"/>
                        </a:rPr>
                        <a:t>日</a:t>
                      </a:r>
                      <a:r>
                        <a:rPr lang="en-US" altLang="zh-CN" sz="1600" dirty="0">
                          <a:solidFill>
                            <a:schemeClr val="accent5"/>
                          </a:solidFill>
                          <a:latin typeface="+mn-ea"/>
                          <a:ea typeface="+mn-ea"/>
                        </a:rPr>
                        <a:t>-30</a:t>
                      </a:r>
                      <a:r>
                        <a:rPr lang="zh-CN" altLang="en-US" sz="1600" dirty="0">
                          <a:solidFill>
                            <a:schemeClr val="accent5"/>
                          </a:solidFill>
                          <a:latin typeface="+mn-ea"/>
                          <a:ea typeface="+mn-ea"/>
                        </a:rPr>
                        <a:t>日</a:t>
                      </a:r>
                      <a:endParaRPr lang="en-US" altLang="zh-CN" sz="1600" dirty="0">
                        <a:solidFill>
                          <a:schemeClr val="accent5"/>
                        </a:solidFill>
                        <a:latin typeface="+mn-ea"/>
                        <a:ea typeface="+mn-ea"/>
                      </a:endParaRPr>
                    </a:p>
                    <a:p>
                      <a:pPr algn="ctr">
                        <a:lnSpc>
                          <a:spcPct val="130000"/>
                        </a:lnSpc>
                      </a:pPr>
                      <a:r>
                        <a:rPr lang="zh-CN" altLang="en-US" sz="1600" dirty="0">
                          <a:solidFill>
                            <a:schemeClr val="accent5"/>
                          </a:solidFill>
                          <a:latin typeface="+mn-ea"/>
                          <a:ea typeface="+mn-ea"/>
                        </a:rPr>
                        <a:t>每日</a:t>
                      </a:r>
                      <a:r>
                        <a:rPr lang="en-US" altLang="zh-CN" sz="1600" dirty="0">
                          <a:solidFill>
                            <a:schemeClr val="accent5"/>
                          </a:solidFill>
                          <a:latin typeface="+mn-ea"/>
                          <a:ea typeface="+mn-ea"/>
                        </a:rPr>
                        <a:t>18:30-19:30</a:t>
                      </a:r>
                      <a:endParaRPr lang="zh-CN" altLang="en-US" sz="1600" dirty="0">
                        <a:solidFill>
                          <a:schemeClr val="accent5"/>
                        </a:solidFill>
                        <a:latin typeface="+mn-ea"/>
                        <a:ea typeface="+mn-ea"/>
                      </a:endParaRPr>
                    </a:p>
                  </a:txBody>
                  <a:tcPr marL="128934" marR="128934" marT="64467" marB="64467" anchor="ctr"/>
                </a:tc>
                <a:tc>
                  <a:txBody>
                    <a:bodyPr/>
                    <a:lstStyle/>
                    <a:p>
                      <a:pPr algn="ctr">
                        <a:lnSpc>
                          <a:spcPct val="130000"/>
                        </a:lnSpc>
                      </a:pPr>
                      <a:r>
                        <a:rPr lang="zh-CN" altLang="en-US" sz="1600" dirty="0">
                          <a:solidFill>
                            <a:schemeClr val="accent5"/>
                          </a:solidFill>
                          <a:latin typeface="+mn-ea"/>
                          <a:ea typeface="+mn-ea"/>
                        </a:rPr>
                        <a:t>线下商场</a:t>
                      </a:r>
                    </a:p>
                  </a:txBody>
                  <a:tcPr marL="128934" marR="128934" marT="64467" marB="64467" anchor="ctr"/>
                </a:tc>
                <a:tc>
                  <a:txBody>
                    <a:bodyPr/>
                    <a:lstStyle/>
                    <a:p>
                      <a:pPr algn="ctr">
                        <a:lnSpc>
                          <a:spcPct val="130000"/>
                        </a:lnSpc>
                      </a:pPr>
                      <a:r>
                        <a:rPr lang="zh-CN" altLang="en-US" sz="1600" dirty="0">
                          <a:solidFill>
                            <a:schemeClr val="accent5"/>
                          </a:solidFill>
                          <a:latin typeface="+mn-ea"/>
                          <a:ea typeface="+mn-ea"/>
                        </a:rPr>
                        <a:t>每日提供限量供应的大众口味红酒，凭小票供消费者品尝</a:t>
                      </a:r>
                    </a:p>
                  </a:txBody>
                  <a:tcPr marL="128934" marR="128934" marT="64467" marB="64467" anchor="ctr"/>
                </a:tc>
                <a:extLst>
                  <a:ext uri="{0D108BD9-81ED-4DB2-BD59-A6C34878D82A}">
                    <a16:rowId xmlns:a16="http://schemas.microsoft.com/office/drawing/2014/main" val="222803947"/>
                  </a:ext>
                </a:extLst>
              </a:tr>
              <a:tr h="679133">
                <a:tc>
                  <a:txBody>
                    <a:bodyPr/>
                    <a:lstStyle/>
                    <a:p>
                      <a:pPr algn="ctr">
                        <a:lnSpc>
                          <a:spcPct val="130000"/>
                        </a:lnSpc>
                      </a:pPr>
                      <a:r>
                        <a:rPr lang="zh-CN" altLang="en-US" sz="1600" dirty="0">
                          <a:solidFill>
                            <a:schemeClr val="accent5"/>
                          </a:solidFill>
                          <a:latin typeface="+mn-ea"/>
                          <a:ea typeface="+mn-ea"/>
                        </a:rPr>
                        <a:t>姜饼制作课堂</a:t>
                      </a:r>
                    </a:p>
                  </a:txBody>
                  <a:tcPr marL="128934" marR="128934" marT="64467" marB="64467" anchor="ctr"/>
                </a:tc>
                <a:tc>
                  <a:txBody>
                    <a:bodyPr/>
                    <a:lstStyle/>
                    <a:p>
                      <a:pPr algn="ctr">
                        <a:lnSpc>
                          <a:spcPct val="130000"/>
                        </a:lnSpc>
                      </a:pPr>
                      <a:r>
                        <a:rPr lang="en-US" altLang="zh-CN" sz="1600" dirty="0">
                          <a:solidFill>
                            <a:schemeClr val="accent5"/>
                          </a:solidFill>
                          <a:latin typeface="+mn-ea"/>
                          <a:ea typeface="+mn-ea"/>
                        </a:rPr>
                        <a:t>12</a:t>
                      </a:r>
                      <a:r>
                        <a:rPr lang="zh-CN" altLang="en-US" sz="1600" dirty="0">
                          <a:solidFill>
                            <a:schemeClr val="accent5"/>
                          </a:solidFill>
                          <a:latin typeface="+mn-ea"/>
                          <a:ea typeface="+mn-ea"/>
                        </a:rPr>
                        <a:t>月</a:t>
                      </a:r>
                      <a:r>
                        <a:rPr lang="en-US" altLang="zh-CN" sz="1600" dirty="0">
                          <a:solidFill>
                            <a:schemeClr val="accent5"/>
                          </a:solidFill>
                          <a:latin typeface="+mn-ea"/>
                          <a:ea typeface="+mn-ea"/>
                        </a:rPr>
                        <a:t>24</a:t>
                      </a:r>
                      <a:r>
                        <a:rPr lang="zh-CN" altLang="en-US" sz="1600" dirty="0">
                          <a:solidFill>
                            <a:schemeClr val="accent5"/>
                          </a:solidFill>
                          <a:latin typeface="+mn-ea"/>
                          <a:ea typeface="+mn-ea"/>
                        </a:rPr>
                        <a:t>日</a:t>
                      </a:r>
                      <a:r>
                        <a:rPr lang="en-US" altLang="zh-CN" sz="1600" dirty="0">
                          <a:solidFill>
                            <a:schemeClr val="accent5"/>
                          </a:solidFill>
                          <a:latin typeface="+mn-ea"/>
                          <a:ea typeface="+mn-ea"/>
                        </a:rPr>
                        <a:t>-30</a:t>
                      </a:r>
                      <a:r>
                        <a:rPr lang="zh-CN" altLang="en-US" sz="1600" dirty="0">
                          <a:solidFill>
                            <a:schemeClr val="accent5"/>
                          </a:solidFill>
                          <a:latin typeface="+mn-ea"/>
                          <a:ea typeface="+mn-ea"/>
                        </a:rPr>
                        <a:t>日</a:t>
                      </a:r>
                      <a:endParaRPr lang="en-US" altLang="zh-CN" sz="1600" dirty="0">
                        <a:solidFill>
                          <a:schemeClr val="accent5"/>
                        </a:solidFill>
                        <a:latin typeface="+mn-ea"/>
                        <a:ea typeface="+mn-ea"/>
                      </a:endParaRPr>
                    </a:p>
                    <a:p>
                      <a:pPr algn="ctr">
                        <a:lnSpc>
                          <a:spcPct val="130000"/>
                        </a:lnSpc>
                      </a:pPr>
                      <a:r>
                        <a:rPr lang="zh-CN" altLang="en-US" sz="1600" dirty="0">
                          <a:solidFill>
                            <a:schemeClr val="accent5"/>
                          </a:solidFill>
                          <a:latin typeface="+mn-ea"/>
                          <a:ea typeface="+mn-ea"/>
                        </a:rPr>
                        <a:t>每日</a:t>
                      </a:r>
                      <a:r>
                        <a:rPr lang="en-US" altLang="zh-CN" sz="1600" dirty="0">
                          <a:solidFill>
                            <a:schemeClr val="accent5"/>
                          </a:solidFill>
                          <a:latin typeface="+mn-ea"/>
                          <a:ea typeface="+mn-ea"/>
                        </a:rPr>
                        <a:t>18:30-19:30</a:t>
                      </a:r>
                      <a:endParaRPr lang="zh-CN" altLang="en-US" sz="1600" dirty="0">
                        <a:solidFill>
                          <a:schemeClr val="accent5"/>
                        </a:solidFill>
                        <a:latin typeface="+mn-ea"/>
                        <a:ea typeface="+mn-ea"/>
                      </a:endParaRPr>
                    </a:p>
                  </a:txBody>
                  <a:tcPr marL="128934" marR="128934" marT="64467" marB="64467" anchor="ctr"/>
                </a:tc>
                <a:tc>
                  <a:txBody>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zh-CN" altLang="en-US" sz="1600" dirty="0">
                          <a:solidFill>
                            <a:schemeClr val="accent5"/>
                          </a:solidFill>
                          <a:latin typeface="+mn-ea"/>
                          <a:ea typeface="+mn-ea"/>
                        </a:rPr>
                        <a:t>线上直播</a:t>
                      </a:r>
                      <a:endParaRPr lang="en-US" altLang="zh-CN" sz="1600" dirty="0">
                        <a:solidFill>
                          <a:schemeClr val="accent5"/>
                        </a:solidFill>
                        <a:latin typeface="+mn-ea"/>
                        <a:ea typeface="+mn-ea"/>
                      </a:endParaRPr>
                    </a:p>
                    <a:p>
                      <a:pPr marL="0" marR="0" lvl="0" indent="0" algn="ctr" defTabSz="914400" rtl="0" eaLnBrk="1" fontAlgn="auto" latinLnBrk="0" hangingPunct="1">
                        <a:lnSpc>
                          <a:spcPct val="130000"/>
                        </a:lnSpc>
                        <a:spcBef>
                          <a:spcPts val="0"/>
                        </a:spcBef>
                        <a:spcAft>
                          <a:spcPts val="0"/>
                        </a:spcAft>
                        <a:buClrTx/>
                        <a:buSzTx/>
                        <a:buFontTx/>
                        <a:buNone/>
                        <a:tabLst/>
                        <a:defRPr/>
                      </a:pPr>
                      <a:r>
                        <a:rPr lang="zh-CN" altLang="en-US" sz="1600" dirty="0">
                          <a:solidFill>
                            <a:schemeClr val="accent5"/>
                          </a:solidFill>
                          <a:latin typeface="+mn-ea"/>
                          <a:ea typeface="+mn-ea"/>
                        </a:rPr>
                        <a:t>线下商场</a:t>
                      </a:r>
                    </a:p>
                  </a:txBody>
                  <a:tcPr marL="128934" marR="128934" marT="64467" marB="64467" anchor="ctr"/>
                </a:tc>
                <a:tc>
                  <a:txBody>
                    <a:bodyPr/>
                    <a:lstStyle/>
                    <a:p>
                      <a:pPr algn="ctr">
                        <a:lnSpc>
                          <a:spcPct val="130000"/>
                        </a:lnSpc>
                      </a:pPr>
                      <a:r>
                        <a:rPr lang="zh-CN" altLang="en-US" sz="1600" dirty="0">
                          <a:solidFill>
                            <a:schemeClr val="accent5"/>
                          </a:solidFill>
                          <a:latin typeface="+mn-ea"/>
                          <a:ea typeface="+mn-ea"/>
                        </a:rPr>
                        <a:t>姜饼烘培师傅和小朋友互动，</a:t>
                      </a:r>
                      <a:endParaRPr lang="en-US" altLang="zh-CN" sz="1600" dirty="0">
                        <a:solidFill>
                          <a:schemeClr val="accent5"/>
                        </a:solidFill>
                        <a:latin typeface="+mn-ea"/>
                        <a:ea typeface="+mn-ea"/>
                      </a:endParaRPr>
                    </a:p>
                    <a:p>
                      <a:pPr algn="ctr">
                        <a:lnSpc>
                          <a:spcPct val="130000"/>
                        </a:lnSpc>
                      </a:pPr>
                      <a:r>
                        <a:rPr lang="zh-CN" altLang="en-US" sz="1600" dirty="0">
                          <a:solidFill>
                            <a:schemeClr val="accent5"/>
                          </a:solidFill>
                          <a:latin typeface="+mn-ea"/>
                          <a:ea typeface="+mn-ea"/>
                        </a:rPr>
                        <a:t>一起来制作姜饼</a:t>
                      </a:r>
                    </a:p>
                  </a:txBody>
                  <a:tcPr marL="128934" marR="128934" marT="64467" marB="64467" anchor="ctr"/>
                </a:tc>
                <a:extLst>
                  <a:ext uri="{0D108BD9-81ED-4DB2-BD59-A6C34878D82A}">
                    <a16:rowId xmlns:a16="http://schemas.microsoft.com/office/drawing/2014/main" val="1495205245"/>
                  </a:ext>
                </a:extLst>
              </a:tr>
            </a:tbl>
          </a:graphicData>
        </a:graphic>
      </p:graphicFrame>
      <p:sp>
        <p:nvSpPr>
          <p:cNvPr id="7" name="Text Box 51">
            <a:extLst>
              <a:ext uri="{FF2B5EF4-FFF2-40B4-BE49-F238E27FC236}">
                <a16:creationId xmlns:a16="http://schemas.microsoft.com/office/drawing/2014/main" id="{F1BDCBA9-C80C-4B54-98B1-95C16DE529AB}"/>
              </a:ext>
            </a:extLst>
          </p:cNvPr>
          <p:cNvSpPr txBox="1"/>
          <p:nvPr/>
        </p:nvSpPr>
        <p:spPr>
          <a:xfrm>
            <a:off x="7902907" y="863774"/>
            <a:ext cx="4202901" cy="433858"/>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2400" dirty="0"/>
              <a:t>具体体验活动安排如表格所示</a:t>
            </a:r>
          </a:p>
        </p:txBody>
      </p:sp>
      <p:cxnSp>
        <p:nvCxnSpPr>
          <p:cNvPr id="8" name="直接连接符 7">
            <a:extLst>
              <a:ext uri="{FF2B5EF4-FFF2-40B4-BE49-F238E27FC236}">
                <a16:creationId xmlns:a16="http://schemas.microsoft.com/office/drawing/2014/main" id="{F47ED0B5-35BA-4317-BC52-6B5EE7D0E449}"/>
              </a:ext>
            </a:extLst>
          </p:cNvPr>
          <p:cNvCxnSpPr>
            <a:cxnSpLocks/>
          </p:cNvCxnSpPr>
          <p:nvPr/>
        </p:nvCxnSpPr>
        <p:spPr>
          <a:xfrm>
            <a:off x="9127174" y="1673745"/>
            <a:ext cx="0" cy="4498974"/>
          </a:xfrm>
          <a:prstGeom prst="line">
            <a:avLst/>
          </a:prstGeom>
          <a:ln cap="rnd">
            <a:gradFill>
              <a:gsLst>
                <a:gs pos="1000">
                  <a:schemeClr val="accent1">
                    <a:lumMod val="5000"/>
                    <a:lumOff val="95000"/>
                    <a:alpha val="0"/>
                  </a:schemeClr>
                </a:gs>
                <a:gs pos="50000">
                  <a:schemeClr val="accent1">
                    <a:lumMod val="45000"/>
                    <a:lumOff val="55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object 4">
            <a:extLst>
              <a:ext uri="{FF2B5EF4-FFF2-40B4-BE49-F238E27FC236}">
                <a16:creationId xmlns:a16="http://schemas.microsoft.com/office/drawing/2014/main" id="{E61106D1-5D71-4739-86EE-C3C7205F7B9A}"/>
              </a:ext>
            </a:extLst>
          </p:cNvPr>
          <p:cNvSpPr>
            <a:spLocks noChangeArrowheads="1"/>
          </p:cNvSpPr>
          <p:nvPr/>
        </p:nvSpPr>
        <p:spPr bwMode="auto">
          <a:xfrm>
            <a:off x="9332604" y="1434784"/>
            <a:ext cx="1343508" cy="3416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活动内容</a:t>
            </a:r>
            <a:endParaRPr lang="zh-CN" altLang="ru-RU"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11" name="object 5">
            <a:extLst>
              <a:ext uri="{FF2B5EF4-FFF2-40B4-BE49-F238E27FC236}">
                <a16:creationId xmlns:a16="http://schemas.microsoft.com/office/drawing/2014/main" id="{993F4500-1CCE-4D69-BA9E-3EFA92B926AF}"/>
              </a:ext>
            </a:extLst>
          </p:cNvPr>
          <p:cNvSpPr>
            <a:spLocks noChangeArrowheads="1"/>
          </p:cNvSpPr>
          <p:nvPr/>
        </p:nvSpPr>
        <p:spPr bwMode="auto">
          <a:xfrm>
            <a:off x="9332604" y="1690053"/>
            <a:ext cx="2700334" cy="1023037"/>
          </a:xfrm>
          <a:prstGeom prst="rect">
            <a:avLst/>
          </a:prstGeom>
          <a:noFill/>
        </p:spPr>
        <p:txBody>
          <a:bodyPr wrap="square" rtlCol="0">
            <a:spAutoFit/>
          </a:bodyPr>
          <a:lstStyle/>
          <a:p>
            <a:pPr algn="just" hangingPunct="0">
              <a:lnSpc>
                <a:spcPct val="130000"/>
              </a:lnSpc>
            </a:pPr>
            <a:r>
              <a:rPr lang="zh-CN" altLang="en-US" sz="1600" dirty="0">
                <a:solidFill>
                  <a:schemeClr val="bg1"/>
                </a:solidFill>
                <a:latin typeface="+mn-ea"/>
                <a:sym typeface="微软雅黑" panose="020B0503020204020204" pitchFamily="34" charset="-122"/>
              </a:rPr>
              <a:t>确认好这次活动的主题和内容，做出对应的安排，便于各个部门和商家的协调。</a:t>
            </a:r>
          </a:p>
        </p:txBody>
      </p:sp>
      <p:sp>
        <p:nvSpPr>
          <p:cNvPr id="12" name="object 4">
            <a:extLst>
              <a:ext uri="{FF2B5EF4-FFF2-40B4-BE49-F238E27FC236}">
                <a16:creationId xmlns:a16="http://schemas.microsoft.com/office/drawing/2014/main" id="{02A51A40-1C9E-40A2-AA3B-0A4B4D01CA15}"/>
              </a:ext>
            </a:extLst>
          </p:cNvPr>
          <p:cNvSpPr>
            <a:spLocks noChangeArrowheads="1"/>
          </p:cNvSpPr>
          <p:nvPr/>
        </p:nvSpPr>
        <p:spPr bwMode="auto">
          <a:xfrm>
            <a:off x="9339264" y="2914753"/>
            <a:ext cx="1343508" cy="3416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活动时间</a:t>
            </a:r>
            <a:endParaRPr lang="zh-CN" altLang="ru-RU"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13" name="object 5">
            <a:extLst>
              <a:ext uri="{FF2B5EF4-FFF2-40B4-BE49-F238E27FC236}">
                <a16:creationId xmlns:a16="http://schemas.microsoft.com/office/drawing/2014/main" id="{0036D647-23FA-4FF0-BA4A-237173458036}"/>
              </a:ext>
            </a:extLst>
          </p:cNvPr>
          <p:cNvSpPr>
            <a:spLocks noChangeArrowheads="1"/>
          </p:cNvSpPr>
          <p:nvPr/>
        </p:nvSpPr>
        <p:spPr bwMode="auto">
          <a:xfrm>
            <a:off x="9339264" y="3144084"/>
            <a:ext cx="2700336" cy="702949"/>
          </a:xfrm>
          <a:prstGeom prst="rect">
            <a:avLst/>
          </a:prstGeom>
          <a:noFill/>
        </p:spPr>
        <p:txBody>
          <a:bodyPr wrap="square" rtlCol="0">
            <a:spAutoFit/>
          </a:bodyPr>
          <a:lstStyle/>
          <a:p>
            <a:pPr algn="just" hangingPunct="0">
              <a:lnSpc>
                <a:spcPct val="130000"/>
              </a:lnSpc>
            </a:pPr>
            <a:r>
              <a:rPr lang="zh-CN" altLang="en-US" sz="1600" dirty="0">
                <a:solidFill>
                  <a:schemeClr val="bg1"/>
                </a:solidFill>
                <a:latin typeface="+mn-ea"/>
                <a:sym typeface="微软雅黑" panose="020B0503020204020204" pitchFamily="34" charset="-122"/>
              </a:rPr>
              <a:t>确认好活动时间，好让顾客安排时间来参与。</a:t>
            </a:r>
          </a:p>
        </p:txBody>
      </p:sp>
      <p:sp>
        <p:nvSpPr>
          <p:cNvPr id="14" name="object 4">
            <a:extLst>
              <a:ext uri="{FF2B5EF4-FFF2-40B4-BE49-F238E27FC236}">
                <a16:creationId xmlns:a16="http://schemas.microsoft.com/office/drawing/2014/main" id="{FFAD3C0E-D79D-4E2C-B42C-015E9F433789}"/>
              </a:ext>
            </a:extLst>
          </p:cNvPr>
          <p:cNvSpPr>
            <a:spLocks noChangeArrowheads="1"/>
          </p:cNvSpPr>
          <p:nvPr/>
        </p:nvSpPr>
        <p:spPr bwMode="auto">
          <a:xfrm>
            <a:off x="9339264" y="4048696"/>
            <a:ext cx="1343508" cy="3416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活动地点</a:t>
            </a:r>
            <a:endParaRPr lang="zh-CN" altLang="ru-RU"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15" name="object 5">
            <a:extLst>
              <a:ext uri="{FF2B5EF4-FFF2-40B4-BE49-F238E27FC236}">
                <a16:creationId xmlns:a16="http://schemas.microsoft.com/office/drawing/2014/main" id="{918DE191-E227-4B56-B62C-0C4FFFF49370}"/>
              </a:ext>
            </a:extLst>
          </p:cNvPr>
          <p:cNvSpPr>
            <a:spLocks noChangeArrowheads="1"/>
          </p:cNvSpPr>
          <p:nvPr/>
        </p:nvSpPr>
        <p:spPr bwMode="auto">
          <a:xfrm>
            <a:off x="9339264" y="4278027"/>
            <a:ext cx="2700336" cy="702949"/>
          </a:xfrm>
          <a:prstGeom prst="rect">
            <a:avLst/>
          </a:prstGeom>
          <a:noFill/>
        </p:spPr>
        <p:txBody>
          <a:bodyPr wrap="square" rtlCol="0">
            <a:spAutoFit/>
          </a:bodyPr>
          <a:lstStyle/>
          <a:p>
            <a:pPr algn="just" hangingPunct="0">
              <a:lnSpc>
                <a:spcPct val="130000"/>
              </a:lnSpc>
            </a:pPr>
            <a:r>
              <a:rPr lang="zh-CN" altLang="en-US" sz="1600" dirty="0">
                <a:solidFill>
                  <a:schemeClr val="bg1"/>
                </a:solidFill>
                <a:latin typeface="+mn-ea"/>
                <a:sym typeface="微软雅黑" panose="020B0503020204020204" pitchFamily="34" charset="-122"/>
              </a:rPr>
              <a:t>确认好活动地点，避免顾客不知道在哪参加活动。</a:t>
            </a:r>
          </a:p>
        </p:txBody>
      </p:sp>
      <p:sp>
        <p:nvSpPr>
          <p:cNvPr id="16" name="object 4">
            <a:extLst>
              <a:ext uri="{FF2B5EF4-FFF2-40B4-BE49-F238E27FC236}">
                <a16:creationId xmlns:a16="http://schemas.microsoft.com/office/drawing/2014/main" id="{E45E5202-071C-421A-A6DF-DA4C6716A3F9}"/>
              </a:ext>
            </a:extLst>
          </p:cNvPr>
          <p:cNvSpPr>
            <a:spLocks noChangeArrowheads="1"/>
          </p:cNvSpPr>
          <p:nvPr/>
        </p:nvSpPr>
        <p:spPr bwMode="auto">
          <a:xfrm>
            <a:off x="9344978" y="5182638"/>
            <a:ext cx="1343508" cy="3416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活动内容</a:t>
            </a:r>
            <a:endParaRPr lang="zh-CN" altLang="ru-RU"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17" name="object 5">
            <a:extLst>
              <a:ext uri="{FF2B5EF4-FFF2-40B4-BE49-F238E27FC236}">
                <a16:creationId xmlns:a16="http://schemas.microsoft.com/office/drawing/2014/main" id="{FD952157-BBB4-420A-A551-AED8CEBA4E6C}"/>
              </a:ext>
            </a:extLst>
          </p:cNvPr>
          <p:cNvSpPr>
            <a:spLocks noChangeArrowheads="1"/>
          </p:cNvSpPr>
          <p:nvPr/>
        </p:nvSpPr>
        <p:spPr bwMode="auto">
          <a:xfrm>
            <a:off x="9344978" y="5411969"/>
            <a:ext cx="2700336" cy="1023037"/>
          </a:xfrm>
          <a:prstGeom prst="rect">
            <a:avLst/>
          </a:prstGeom>
          <a:noFill/>
        </p:spPr>
        <p:txBody>
          <a:bodyPr wrap="square" rtlCol="0">
            <a:spAutoFit/>
          </a:bodyPr>
          <a:lstStyle/>
          <a:p>
            <a:pPr algn="just" hangingPunct="0">
              <a:lnSpc>
                <a:spcPct val="130000"/>
              </a:lnSpc>
            </a:pPr>
            <a:r>
              <a:rPr lang="zh-CN" altLang="en-US" sz="1600" dirty="0">
                <a:solidFill>
                  <a:schemeClr val="bg1"/>
                </a:solidFill>
                <a:latin typeface="+mn-ea"/>
                <a:sym typeface="微软雅黑" panose="020B0503020204020204" pitchFamily="34" charset="-122"/>
              </a:rPr>
              <a:t>活动宣传，有兴趣的顾客直接有目的性的到达目地，节省而外需要安排人员介绍。</a:t>
            </a:r>
          </a:p>
        </p:txBody>
      </p:sp>
    </p:spTree>
    <p:extLst>
      <p:ext uri="{BB962C8B-B14F-4D97-AF65-F5344CB8AC3E}">
        <p14:creationId xmlns:p14="http://schemas.microsoft.com/office/powerpoint/2010/main" val="2384057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9C485F-40B7-4C95-99DB-11CAC4354B17}"/>
              </a:ext>
            </a:extLst>
          </p:cNvPr>
          <p:cNvSpPr>
            <a:spLocks noGrp="1"/>
          </p:cNvSpPr>
          <p:nvPr>
            <p:ph type="title"/>
          </p:nvPr>
        </p:nvSpPr>
        <p:spPr/>
        <p:txBody>
          <a:bodyPr/>
          <a:lstStyle/>
          <a:p>
            <a:r>
              <a:rPr lang="zh-CN" altLang="en-US" dirty="0"/>
              <a:t>环境氛围</a:t>
            </a:r>
          </a:p>
        </p:txBody>
      </p:sp>
      <p:graphicFrame>
        <p:nvGraphicFramePr>
          <p:cNvPr id="24" name="表格 24">
            <a:extLst>
              <a:ext uri="{FF2B5EF4-FFF2-40B4-BE49-F238E27FC236}">
                <a16:creationId xmlns:a16="http://schemas.microsoft.com/office/drawing/2014/main" id="{14EAAEAB-50C9-4F01-8493-FA80F1E87DD1}"/>
              </a:ext>
            </a:extLst>
          </p:cNvPr>
          <p:cNvGraphicFramePr>
            <a:graphicFrameLocks noGrp="1"/>
          </p:cNvGraphicFramePr>
          <p:nvPr>
            <p:extLst>
              <p:ext uri="{D42A27DB-BD31-4B8C-83A1-F6EECF244321}">
                <p14:modId xmlns:p14="http://schemas.microsoft.com/office/powerpoint/2010/main" val="1165243216"/>
              </p:ext>
            </p:extLst>
          </p:nvPr>
        </p:nvGraphicFramePr>
        <p:xfrm>
          <a:off x="658812" y="1494971"/>
          <a:ext cx="10845818" cy="4528458"/>
        </p:xfrm>
        <a:graphic>
          <a:graphicData uri="http://schemas.openxmlformats.org/drawingml/2006/table">
            <a:tbl>
              <a:tblPr firstRow="1" bandRow="1">
                <a:effectLst>
                  <a:outerShdw blurRad="254000" dist="139700" dir="2700000" algn="tl" rotWithShape="0">
                    <a:prstClr val="black">
                      <a:alpha val="26000"/>
                    </a:prstClr>
                  </a:outerShdw>
                </a:effectLst>
                <a:tableStyleId>{5C22544A-7EE6-4342-B048-85BDC9FD1C3A}</a:tableStyleId>
              </a:tblPr>
              <a:tblGrid>
                <a:gridCol w="4013119">
                  <a:extLst>
                    <a:ext uri="{9D8B030D-6E8A-4147-A177-3AD203B41FA5}">
                      <a16:colId xmlns:a16="http://schemas.microsoft.com/office/drawing/2014/main" val="3693585958"/>
                    </a:ext>
                  </a:extLst>
                </a:gridCol>
                <a:gridCol w="1648699">
                  <a:extLst>
                    <a:ext uri="{9D8B030D-6E8A-4147-A177-3AD203B41FA5}">
                      <a16:colId xmlns:a16="http://schemas.microsoft.com/office/drawing/2014/main" val="1493607566"/>
                    </a:ext>
                  </a:extLst>
                </a:gridCol>
                <a:gridCol w="1728000">
                  <a:extLst>
                    <a:ext uri="{9D8B030D-6E8A-4147-A177-3AD203B41FA5}">
                      <a16:colId xmlns:a16="http://schemas.microsoft.com/office/drawing/2014/main" val="3978095757"/>
                    </a:ext>
                  </a:extLst>
                </a:gridCol>
                <a:gridCol w="1728000">
                  <a:extLst>
                    <a:ext uri="{9D8B030D-6E8A-4147-A177-3AD203B41FA5}">
                      <a16:colId xmlns:a16="http://schemas.microsoft.com/office/drawing/2014/main" val="3788624511"/>
                    </a:ext>
                  </a:extLst>
                </a:gridCol>
                <a:gridCol w="1728000">
                  <a:extLst>
                    <a:ext uri="{9D8B030D-6E8A-4147-A177-3AD203B41FA5}">
                      <a16:colId xmlns:a16="http://schemas.microsoft.com/office/drawing/2014/main" val="223160728"/>
                    </a:ext>
                  </a:extLst>
                </a:gridCol>
              </a:tblGrid>
              <a:tr h="2285519">
                <a:tc rowSpan="2">
                  <a:txBody>
                    <a:bodyPr/>
                    <a:lstStyle/>
                    <a:p>
                      <a:endParaRPr lang="zh-CN" altLang="en-US" sz="2300" dirty="0"/>
                    </a:p>
                  </a:txBody>
                  <a:tcPr marL="119053" marR="119053" marT="59527" marB="59527"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just" hangingPunct="0">
                        <a:lnSpc>
                          <a:spcPct val="130000"/>
                        </a:lnSpc>
                      </a:pPr>
                      <a:r>
                        <a:rPr lang="zh-CN" altLang="en-US" sz="1600" b="0" dirty="0">
                          <a:solidFill>
                            <a:schemeClr val="bg1"/>
                          </a:solidFill>
                          <a:latin typeface="+mn-ea"/>
                          <a:ea typeface="+mn-ea"/>
                        </a:rPr>
                        <a:t>外部包装有灯型城堡搭配圣诞树来包装，在门口空地处，利用由闪光灯点缀。营造一个童话般的梦境盛典</a:t>
                      </a:r>
                      <a:r>
                        <a:rPr lang="zh-CN" altLang="en-US" sz="1600" b="0" dirty="0">
                          <a:solidFill>
                            <a:schemeClr val="bg1"/>
                          </a:solidFill>
                        </a:rPr>
                        <a:t>。</a:t>
                      </a:r>
                    </a:p>
                  </a:txBody>
                  <a:tcPr marL="119053" marR="119053" marT="59527" marB="59527"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6"/>
                        </a:gs>
                        <a:gs pos="100000">
                          <a:schemeClr val="accent5"/>
                        </a:gs>
                      </a:gsLst>
                      <a:path path="circle">
                        <a:fillToRect r="100000" b="100000"/>
                      </a:path>
                      <a:tileRect l="-100000" t="-100000"/>
                    </a:gradFill>
                  </a:tcPr>
                </a:tc>
                <a:tc>
                  <a:txBody>
                    <a:bodyPr/>
                    <a:lstStyle/>
                    <a:p>
                      <a:endParaRPr lang="zh-CN" altLang="en-US" sz="2300" dirty="0"/>
                    </a:p>
                  </a:txBody>
                  <a:tcPr marL="119053" marR="119053" marT="59527" marB="59527"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a:txBody>
                    <a:bodyPr/>
                    <a:lstStyle/>
                    <a:p>
                      <a:pPr algn="just">
                        <a:lnSpc>
                          <a:spcPct val="130000"/>
                        </a:lnSpc>
                      </a:pPr>
                      <a:r>
                        <a:rPr lang="zh-CN" altLang="en-US" sz="1600" b="0" dirty="0">
                          <a:solidFill>
                            <a:schemeClr val="bg1"/>
                          </a:solidFill>
                          <a:latin typeface="+mn-ea"/>
                          <a:ea typeface="+mn-ea"/>
                        </a:rPr>
                        <a:t>内部由圣诞小物件和玻璃贴装饰，门店上空由彩带加闪光灯带组合衬托活动氛围。</a:t>
                      </a:r>
                    </a:p>
                  </a:txBody>
                  <a:tcPr marL="119053" marR="119053" marT="59527" marB="59527"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gradFill>
                      <a:gsLst>
                        <a:gs pos="0">
                          <a:schemeClr val="accent5"/>
                        </a:gs>
                        <a:gs pos="100000">
                          <a:schemeClr val="accent6"/>
                        </a:gs>
                      </a:gsLst>
                      <a:lin ang="5400000" scaled="1"/>
                    </a:gradFill>
                  </a:tcPr>
                </a:tc>
                <a:tc>
                  <a:txBody>
                    <a:bodyPr/>
                    <a:lstStyle/>
                    <a:p>
                      <a:endParaRPr lang="zh-CN" altLang="en-US" sz="2300" dirty="0"/>
                    </a:p>
                  </a:txBody>
                  <a:tcPr marL="119053" marR="119053" marT="59527" marB="59527"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2323043"/>
                  </a:ext>
                </a:extLst>
              </a:tr>
              <a:tr h="2242939">
                <a:tc vMerge="1">
                  <a:txBody>
                    <a:bodyPr/>
                    <a:lstStyle/>
                    <a:p>
                      <a:endParaRPr lang="zh-CN" altLang="en-US" sz="2300"/>
                    </a:p>
                  </a:txBody>
                  <a:tcPr marL="119053" marR="119053" marT="59527" marB="59527"/>
                </a:tc>
                <a:tc vMerge="1">
                  <a:txBody>
                    <a:bodyPr/>
                    <a:lstStyle/>
                    <a:p>
                      <a:endParaRPr lang="zh-CN" altLang="en-US" sz="2300" dirty="0"/>
                    </a:p>
                  </a:txBody>
                  <a:tcPr marL="119053" marR="119053" marT="59527" marB="59527"/>
                </a:tc>
                <a:tc>
                  <a:txBody>
                    <a:bodyPr/>
                    <a:lstStyle/>
                    <a:p>
                      <a:pPr algn="ctr">
                        <a:lnSpc>
                          <a:spcPct val="130000"/>
                        </a:lnSpc>
                      </a:pPr>
                      <a:r>
                        <a:rPr lang="zh-CN" altLang="en-US" sz="1600" dirty="0">
                          <a:solidFill>
                            <a:schemeClr val="bg1"/>
                          </a:solidFill>
                        </a:rPr>
                        <a:t>由平安果做堆头参与抽奖。吸引来宾参与，能得到一份糖果还可以获得精美大奖</a:t>
                      </a:r>
                    </a:p>
                  </a:txBody>
                  <a:tcPr marL="119053" marR="119053" marT="59527" marB="59527" anchor="ctr">
                    <a:lnL w="381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6"/>
                        </a:gs>
                        <a:gs pos="100000">
                          <a:schemeClr val="accent5"/>
                        </a:gs>
                      </a:gsLst>
                      <a:path path="circle">
                        <a:fillToRect r="100000" b="100000"/>
                      </a:path>
                      <a:tileRect l="-100000" t="-100000"/>
                    </a:gradFill>
                  </a:tcPr>
                </a:tc>
                <a:tc>
                  <a:txBody>
                    <a:bodyPr/>
                    <a:lstStyle/>
                    <a:p>
                      <a:endParaRPr lang="zh-CN" altLang="en-US" sz="2300" dirty="0"/>
                    </a:p>
                  </a:txBody>
                  <a:tcPr marL="119053" marR="119053" marT="59527" marB="59527"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just" defTabSz="914400" rtl="0" eaLnBrk="1" latinLnBrk="0" hangingPunct="1">
                        <a:lnSpc>
                          <a:spcPct val="130000"/>
                        </a:lnSpc>
                      </a:pPr>
                      <a:r>
                        <a:rPr lang="zh-CN" altLang="en-US" sz="1600" b="0" kern="1200" dirty="0">
                          <a:solidFill>
                            <a:schemeClr val="bg1"/>
                          </a:solidFill>
                          <a:latin typeface="+mn-ea"/>
                          <a:ea typeface="+mn-ea"/>
                          <a:cs typeface="+mn-cs"/>
                        </a:rPr>
                        <a:t>由活动现场工作人员佩戴圣诞帽，现场工作人员和宣传人员穿戴圣诞套装</a:t>
                      </a:r>
                    </a:p>
                  </a:txBody>
                  <a:tcPr marL="119053" marR="119053" marT="59527" marB="59527"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5"/>
                        </a:gs>
                        <a:gs pos="100000">
                          <a:schemeClr val="accent6"/>
                        </a:gs>
                      </a:gsLst>
                      <a:lin ang="13500000" scaled="1"/>
                      <a:tileRect/>
                    </a:gradFill>
                  </a:tcPr>
                </a:tc>
                <a:extLst>
                  <a:ext uri="{0D108BD9-81ED-4DB2-BD59-A6C34878D82A}">
                    <a16:rowId xmlns:a16="http://schemas.microsoft.com/office/drawing/2014/main" val="697558349"/>
                  </a:ext>
                </a:extLst>
              </a:tr>
            </a:tbl>
          </a:graphicData>
        </a:graphic>
      </p:graphicFrame>
      <p:sp>
        <p:nvSpPr>
          <p:cNvPr id="3" name="矩形 2">
            <a:extLst>
              <a:ext uri="{FF2B5EF4-FFF2-40B4-BE49-F238E27FC236}">
                <a16:creationId xmlns:a16="http://schemas.microsoft.com/office/drawing/2014/main" id="{D6D44227-9C94-408D-B5C7-6AE7928DE659}"/>
              </a:ext>
            </a:extLst>
          </p:cNvPr>
          <p:cNvSpPr/>
          <p:nvPr/>
        </p:nvSpPr>
        <p:spPr>
          <a:xfrm>
            <a:off x="658812" y="1494971"/>
            <a:ext cx="4014110" cy="4528458"/>
          </a:xfrm>
          <a:prstGeom prst="rect">
            <a:avLst/>
          </a:prstGeom>
          <a:blipFill dpi="0" rotWithShape="1">
            <a:blip r:embed="rId2"/>
            <a:srcRect/>
            <a:stretch>
              <a:fillRect l="-39426" r="-300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a:extLst>
              <a:ext uri="{FF2B5EF4-FFF2-40B4-BE49-F238E27FC236}">
                <a16:creationId xmlns:a16="http://schemas.microsoft.com/office/drawing/2014/main" id="{009880AC-B8A1-4429-BE54-BD47BAB30231}"/>
              </a:ext>
            </a:extLst>
          </p:cNvPr>
          <p:cNvSpPr/>
          <p:nvPr/>
        </p:nvSpPr>
        <p:spPr>
          <a:xfrm rot="16200000">
            <a:off x="4454178" y="2086145"/>
            <a:ext cx="234947" cy="202540"/>
          </a:xfrm>
          <a:prstGeom prst="triangle">
            <a:avLst/>
          </a:prstGeom>
          <a:gradFill flip="none" rotWithShape="1">
            <a:gsLst>
              <a:gs pos="0">
                <a:schemeClr val="accent5"/>
              </a:gs>
              <a:gs pos="100000">
                <a:schemeClr val="accent6"/>
              </a:gs>
            </a:gsLst>
            <a:lin ang="2700000" scaled="1"/>
            <a:tileRect/>
          </a:gradFill>
          <a:ln w="6350">
            <a:no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9E35A3C4-4E82-488B-BD3F-0F2687970E19}"/>
              </a:ext>
            </a:extLst>
          </p:cNvPr>
          <p:cNvSpPr/>
          <p:nvPr/>
        </p:nvSpPr>
        <p:spPr>
          <a:xfrm>
            <a:off x="6318738" y="1494971"/>
            <a:ext cx="1728459" cy="2286811"/>
          </a:xfrm>
          <a:prstGeom prst="rect">
            <a:avLst/>
          </a:prstGeom>
          <a:blipFill dpi="0" rotWithShape="1">
            <a:blip r:embed="rId3"/>
            <a:srcRect/>
            <a:stretch>
              <a:fillRect l="-50845" r="-508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a:extLst>
              <a:ext uri="{FF2B5EF4-FFF2-40B4-BE49-F238E27FC236}">
                <a16:creationId xmlns:a16="http://schemas.microsoft.com/office/drawing/2014/main" id="{A42238C6-8B54-48B1-BC26-7CE6278EAE94}"/>
              </a:ext>
            </a:extLst>
          </p:cNvPr>
          <p:cNvSpPr/>
          <p:nvPr/>
        </p:nvSpPr>
        <p:spPr>
          <a:xfrm>
            <a:off x="6325881" y="3579242"/>
            <a:ext cx="234947" cy="202540"/>
          </a:xfrm>
          <a:prstGeom prst="triangle">
            <a:avLst/>
          </a:prstGeom>
          <a:gradFill flip="none" rotWithShape="1">
            <a:gsLst>
              <a:gs pos="0">
                <a:schemeClr val="accent5"/>
              </a:gs>
              <a:gs pos="100000">
                <a:schemeClr val="accent6"/>
              </a:gs>
            </a:gsLst>
            <a:lin ang="5400000" scaled="1"/>
            <a:tileRect/>
          </a:gradFill>
          <a:ln w="6350">
            <a:no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D9A979C1-4A96-4B0B-885B-8177430DC5B8}"/>
              </a:ext>
            </a:extLst>
          </p:cNvPr>
          <p:cNvSpPr/>
          <p:nvPr/>
        </p:nvSpPr>
        <p:spPr>
          <a:xfrm>
            <a:off x="9776172" y="1494970"/>
            <a:ext cx="1727943" cy="2286811"/>
          </a:xfrm>
          <a:prstGeom prst="rect">
            <a:avLst/>
          </a:prstGeom>
          <a:blipFill dpi="0" rotWithShape="1">
            <a:blip r:embed="rId4"/>
            <a:srcRect/>
            <a:stretch>
              <a:fillRect l="-74730" r="-237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a:extLst>
              <a:ext uri="{FF2B5EF4-FFF2-40B4-BE49-F238E27FC236}">
                <a16:creationId xmlns:a16="http://schemas.microsoft.com/office/drawing/2014/main" id="{9F6A61B8-0B29-4A04-A12F-70313E5DD7E2}"/>
              </a:ext>
            </a:extLst>
          </p:cNvPr>
          <p:cNvSpPr/>
          <p:nvPr/>
        </p:nvSpPr>
        <p:spPr>
          <a:xfrm>
            <a:off x="9776171" y="3579242"/>
            <a:ext cx="234947" cy="202540"/>
          </a:xfrm>
          <a:prstGeom prst="triangle">
            <a:avLst/>
          </a:prstGeom>
          <a:gradFill flip="none" rotWithShape="1">
            <a:gsLst>
              <a:gs pos="0">
                <a:schemeClr val="accent5"/>
              </a:gs>
              <a:gs pos="100000">
                <a:schemeClr val="accent6"/>
              </a:gs>
            </a:gsLst>
            <a:lin ang="5400000" scaled="1"/>
            <a:tileRect/>
          </a:gradFill>
          <a:ln w="6350">
            <a:no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19">
            <a:extLst>
              <a:ext uri="{FF2B5EF4-FFF2-40B4-BE49-F238E27FC236}">
                <a16:creationId xmlns:a16="http://schemas.microsoft.com/office/drawing/2014/main" id="{9941045A-5E6E-4999-AA82-53D61259D17D}"/>
              </a:ext>
            </a:extLst>
          </p:cNvPr>
          <p:cNvSpPr/>
          <p:nvPr/>
        </p:nvSpPr>
        <p:spPr>
          <a:xfrm>
            <a:off x="8047197" y="3781781"/>
            <a:ext cx="1728459" cy="2241648"/>
          </a:xfrm>
          <a:prstGeom prst="rect">
            <a:avLst/>
          </a:prstGeom>
          <a:blipFill dpi="0" rotWithShape="1">
            <a:blip r:embed="rId5"/>
            <a:srcRect/>
            <a:stretch>
              <a:fillRect t="-8023" b="-80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3AA2247B-E4E3-4354-8F9B-74A2FAF8424C}"/>
              </a:ext>
            </a:extLst>
          </p:cNvPr>
          <p:cNvSpPr/>
          <p:nvPr/>
        </p:nvSpPr>
        <p:spPr>
          <a:xfrm flipV="1">
            <a:off x="8047712" y="3775431"/>
            <a:ext cx="234947" cy="202540"/>
          </a:xfrm>
          <a:prstGeom prst="triangle">
            <a:avLst/>
          </a:prstGeom>
          <a:gradFill flip="none" rotWithShape="1">
            <a:gsLst>
              <a:gs pos="0">
                <a:schemeClr val="accent5"/>
              </a:gs>
              <a:gs pos="100000">
                <a:schemeClr val="accent6"/>
              </a:gs>
            </a:gsLst>
            <a:lin ang="5400000" scaled="1"/>
            <a:tileRect/>
          </a:gradFill>
          <a:ln w="6350">
            <a:no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239191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D5510F-5AD6-4180-BA99-4715E879170F}"/>
              </a:ext>
            </a:extLst>
          </p:cNvPr>
          <p:cNvSpPr>
            <a:spLocks noGrp="1"/>
          </p:cNvSpPr>
          <p:nvPr>
            <p:ph type="title"/>
          </p:nvPr>
        </p:nvSpPr>
        <p:spPr/>
        <p:txBody>
          <a:bodyPr/>
          <a:lstStyle/>
          <a:p>
            <a:r>
              <a:rPr lang="zh-CN" altLang="en-US" dirty="0"/>
              <a:t>现场活动</a:t>
            </a:r>
          </a:p>
        </p:txBody>
      </p:sp>
      <p:grpSp>
        <p:nvGrpSpPr>
          <p:cNvPr id="99" name="组合 98">
            <a:extLst>
              <a:ext uri="{FF2B5EF4-FFF2-40B4-BE49-F238E27FC236}">
                <a16:creationId xmlns:a16="http://schemas.microsoft.com/office/drawing/2014/main" id="{3D1D9E86-7E35-4020-B508-86569BAC3CE2}"/>
              </a:ext>
            </a:extLst>
          </p:cNvPr>
          <p:cNvGrpSpPr/>
          <p:nvPr/>
        </p:nvGrpSpPr>
        <p:grpSpPr>
          <a:xfrm>
            <a:off x="396350" y="1666519"/>
            <a:ext cx="11122550" cy="4439362"/>
            <a:chOff x="396350" y="1297429"/>
            <a:chExt cx="11122550" cy="4439362"/>
          </a:xfrm>
        </p:grpSpPr>
        <p:sp>
          <p:nvSpPr>
            <p:cNvPr id="21" name="矩形 48">
              <a:extLst>
                <a:ext uri="{FF2B5EF4-FFF2-40B4-BE49-F238E27FC236}">
                  <a16:creationId xmlns:a16="http://schemas.microsoft.com/office/drawing/2014/main" id="{36E5F20A-77B2-4703-A768-76E939CD0E5F}"/>
                </a:ext>
              </a:extLst>
            </p:cNvPr>
            <p:cNvSpPr/>
            <p:nvPr/>
          </p:nvSpPr>
          <p:spPr>
            <a:xfrm>
              <a:off x="3219027" y="5211489"/>
              <a:ext cx="1216604" cy="525302"/>
            </a:xfrm>
            <a:prstGeom prst="rect">
              <a:avLst/>
            </a:prstGeom>
          </p:spPr>
          <p:txBody>
            <a:bodyPr/>
            <a:lstStyle/>
            <a:p>
              <a:pPr>
                <a:lnSpc>
                  <a:spcPct val="90000"/>
                </a:lnSpc>
                <a:spcBef>
                  <a:spcPct val="0"/>
                </a:spcBef>
              </a:pPr>
              <a:r>
                <a:rPr lang="zh-CN" altLang="en-US" sz="20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Arial" panose="020B0604020202020204" pitchFamily="34" charset="0"/>
                  <a:ea typeface="+mj-ea"/>
                  <a:cs typeface="+mj-cs"/>
                  <a:sym typeface="+mn-lt"/>
                </a:rPr>
                <a:t>亲子游戏</a:t>
              </a:r>
            </a:p>
          </p:txBody>
        </p:sp>
        <p:sp>
          <p:nvSpPr>
            <p:cNvPr id="35" name="矩形 48">
              <a:extLst>
                <a:ext uri="{FF2B5EF4-FFF2-40B4-BE49-F238E27FC236}">
                  <a16:creationId xmlns:a16="http://schemas.microsoft.com/office/drawing/2014/main" id="{E5340213-0BE1-473E-850E-953A2010DB25}"/>
                </a:ext>
              </a:extLst>
            </p:cNvPr>
            <p:cNvSpPr/>
            <p:nvPr/>
          </p:nvSpPr>
          <p:spPr>
            <a:xfrm>
              <a:off x="7607987" y="5185059"/>
              <a:ext cx="1216604" cy="530063"/>
            </a:xfrm>
            <a:prstGeom prst="rect">
              <a:avLst/>
            </a:prstGeom>
          </p:spPr>
          <p:txBody>
            <a:bodyPr/>
            <a:lstStyle/>
            <a:p>
              <a:pPr>
                <a:lnSpc>
                  <a:spcPct val="90000"/>
                </a:lnSpc>
                <a:spcBef>
                  <a:spcPct val="0"/>
                </a:spcBef>
              </a:pPr>
              <a:r>
                <a:rPr lang="zh-CN" altLang="en-US" sz="20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Arial" panose="020B0604020202020204" pitchFamily="34" charset="0"/>
                  <a:ea typeface="+mj-ea"/>
                  <a:cs typeface="+mj-cs"/>
                  <a:sym typeface="+mn-lt"/>
                </a:rPr>
                <a:t>租户礼券</a:t>
              </a:r>
            </a:p>
          </p:txBody>
        </p:sp>
        <p:sp>
          <p:nvSpPr>
            <p:cNvPr id="13" name="矩形 48">
              <a:extLst>
                <a:ext uri="{FF2B5EF4-FFF2-40B4-BE49-F238E27FC236}">
                  <a16:creationId xmlns:a16="http://schemas.microsoft.com/office/drawing/2014/main" id="{E0074A13-4C10-49EB-A302-E9234C8C7554}"/>
                </a:ext>
              </a:extLst>
            </p:cNvPr>
            <p:cNvSpPr/>
            <p:nvPr/>
          </p:nvSpPr>
          <p:spPr>
            <a:xfrm>
              <a:off x="1119884" y="1297429"/>
              <a:ext cx="1269649" cy="503870"/>
            </a:xfrm>
            <a:prstGeom prst="rect">
              <a:avLst/>
            </a:prstGeom>
          </p:spPr>
          <p:txBody>
            <a:bodyPr/>
            <a:lstStyle/>
            <a:p>
              <a:pPr>
                <a:lnSpc>
                  <a:spcPct val="90000"/>
                </a:lnSpc>
                <a:spcBef>
                  <a:spcPct val="0"/>
                </a:spcBef>
              </a:pPr>
              <a:r>
                <a:rPr lang="zh-CN" altLang="en-US" sz="20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Arial" panose="020B0604020202020204" pitchFamily="34" charset="0"/>
                  <a:ea typeface="+mj-ea"/>
                  <a:cs typeface="+mj-cs"/>
                  <a:sym typeface="+mn-lt"/>
                </a:rPr>
                <a:t>魔术气球</a:t>
              </a:r>
            </a:p>
          </p:txBody>
        </p:sp>
        <p:sp>
          <p:nvSpPr>
            <p:cNvPr id="28" name="矩形 48">
              <a:extLst>
                <a:ext uri="{FF2B5EF4-FFF2-40B4-BE49-F238E27FC236}">
                  <a16:creationId xmlns:a16="http://schemas.microsoft.com/office/drawing/2014/main" id="{FE3414DA-D931-45AD-BC44-E61F28B1DA08}"/>
                </a:ext>
              </a:extLst>
            </p:cNvPr>
            <p:cNvSpPr/>
            <p:nvPr/>
          </p:nvSpPr>
          <p:spPr>
            <a:xfrm>
              <a:off x="5461174" y="1297429"/>
              <a:ext cx="1269647" cy="530063"/>
            </a:xfrm>
            <a:prstGeom prst="rect">
              <a:avLst/>
            </a:prstGeom>
          </p:spPr>
          <p:txBody>
            <a:bodyPr/>
            <a:lstStyle/>
            <a:p>
              <a:pPr>
                <a:lnSpc>
                  <a:spcPct val="90000"/>
                </a:lnSpc>
                <a:spcBef>
                  <a:spcPct val="0"/>
                </a:spcBef>
              </a:pPr>
              <a:r>
                <a:rPr lang="zh-CN" altLang="en-US" sz="20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Arial" panose="020B0604020202020204" pitchFamily="34" charset="0"/>
                  <a:ea typeface="+mj-ea"/>
                  <a:cs typeface="+mj-cs"/>
                  <a:sym typeface="+mn-lt"/>
                </a:rPr>
                <a:t>街舞表演</a:t>
              </a:r>
            </a:p>
          </p:txBody>
        </p:sp>
        <p:sp>
          <p:nvSpPr>
            <p:cNvPr id="42" name="矩形 48">
              <a:extLst>
                <a:ext uri="{FF2B5EF4-FFF2-40B4-BE49-F238E27FC236}">
                  <a16:creationId xmlns:a16="http://schemas.microsoft.com/office/drawing/2014/main" id="{9CB2155D-A6E2-436F-A90C-54EF9E769DB6}"/>
                </a:ext>
              </a:extLst>
            </p:cNvPr>
            <p:cNvSpPr/>
            <p:nvPr/>
          </p:nvSpPr>
          <p:spPr>
            <a:xfrm>
              <a:off x="9802462" y="1297429"/>
              <a:ext cx="1210756" cy="511013"/>
            </a:xfrm>
            <a:prstGeom prst="rect">
              <a:avLst/>
            </a:prstGeom>
          </p:spPr>
          <p:txBody>
            <a:bodyPr/>
            <a:lstStyle/>
            <a:p>
              <a:pPr>
                <a:lnSpc>
                  <a:spcPct val="90000"/>
                </a:lnSpc>
                <a:spcBef>
                  <a:spcPct val="0"/>
                </a:spcBef>
              </a:pPr>
              <a:r>
                <a:rPr lang="zh-CN" altLang="en-US" sz="20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Arial" panose="020B0604020202020204" pitchFamily="34" charset="0"/>
                  <a:ea typeface="+mj-ea"/>
                  <a:cs typeface="+mj-cs"/>
                  <a:sym typeface="+mn-lt"/>
                </a:rPr>
                <a:t>会员换礼</a:t>
              </a:r>
            </a:p>
          </p:txBody>
        </p:sp>
        <p:cxnSp>
          <p:nvCxnSpPr>
            <p:cNvPr id="53" name="直接连接符 52">
              <a:extLst>
                <a:ext uri="{FF2B5EF4-FFF2-40B4-BE49-F238E27FC236}">
                  <a16:creationId xmlns:a16="http://schemas.microsoft.com/office/drawing/2014/main" id="{1AC6B49F-7770-4EB3-A901-D0043B358AF7}"/>
                </a:ext>
              </a:extLst>
            </p:cNvPr>
            <p:cNvCxnSpPr>
              <a:cxnSpLocks/>
            </p:cNvCxnSpPr>
            <p:nvPr/>
          </p:nvCxnSpPr>
          <p:spPr>
            <a:xfrm flipV="1">
              <a:off x="1698577" y="1672942"/>
              <a:ext cx="0" cy="679449"/>
            </a:xfrm>
            <a:prstGeom prst="line">
              <a:avLst/>
            </a:prstGeom>
            <a:ln cap="rnd">
              <a:prstDash val="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A21C97B4-436A-4BD8-BDB5-B0D8C0E05439}"/>
                </a:ext>
              </a:extLst>
            </p:cNvPr>
            <p:cNvCxnSpPr>
              <a:cxnSpLocks/>
            </p:cNvCxnSpPr>
            <p:nvPr/>
          </p:nvCxnSpPr>
          <p:spPr>
            <a:xfrm flipV="1">
              <a:off x="6081375" y="1672942"/>
              <a:ext cx="0" cy="679449"/>
            </a:xfrm>
            <a:prstGeom prst="line">
              <a:avLst/>
            </a:prstGeom>
            <a:ln cap="rnd">
              <a:prstDash val="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472F1364-AEA7-42E3-9641-77FB188D621E}"/>
                </a:ext>
              </a:extLst>
            </p:cNvPr>
            <p:cNvCxnSpPr>
              <a:cxnSpLocks/>
            </p:cNvCxnSpPr>
            <p:nvPr/>
          </p:nvCxnSpPr>
          <p:spPr>
            <a:xfrm flipV="1">
              <a:off x="10416738" y="1672942"/>
              <a:ext cx="0" cy="679449"/>
            </a:xfrm>
            <a:prstGeom prst="line">
              <a:avLst/>
            </a:prstGeom>
            <a:ln cap="rnd">
              <a:prstDash val="dash"/>
              <a:headEnd type="none" w="sm" len="sm"/>
              <a:tailEnd type="oval" w="sm" len="sm"/>
            </a:ln>
          </p:spPr>
          <p:style>
            <a:lnRef idx="1">
              <a:schemeClr val="accent1"/>
            </a:lnRef>
            <a:fillRef idx="0">
              <a:schemeClr val="accent1"/>
            </a:fillRef>
            <a:effectRef idx="0">
              <a:schemeClr val="accent1"/>
            </a:effectRef>
            <a:fontRef idx="minor">
              <a:schemeClr val="tx1"/>
            </a:fontRef>
          </p:style>
        </p:cxnSp>
        <p:grpSp>
          <p:nvGrpSpPr>
            <p:cNvPr id="89" name="组合 88">
              <a:extLst>
                <a:ext uri="{FF2B5EF4-FFF2-40B4-BE49-F238E27FC236}">
                  <a16:creationId xmlns:a16="http://schemas.microsoft.com/office/drawing/2014/main" id="{81D40B53-AD78-4D18-8B98-DE09726E6FD3}"/>
                </a:ext>
              </a:extLst>
            </p:cNvPr>
            <p:cNvGrpSpPr/>
            <p:nvPr/>
          </p:nvGrpSpPr>
          <p:grpSpPr>
            <a:xfrm>
              <a:off x="396350" y="2256685"/>
              <a:ext cx="2344631" cy="2344631"/>
              <a:chOff x="404779" y="2303263"/>
              <a:chExt cx="2344631" cy="2344631"/>
            </a:xfrm>
            <a:effectLst>
              <a:outerShdw blurRad="177800" dist="63500" dir="2700000" algn="tl" rotWithShape="0">
                <a:prstClr val="black">
                  <a:alpha val="27000"/>
                </a:prstClr>
              </a:outerShdw>
            </a:effectLst>
          </p:grpSpPr>
          <p:sp>
            <p:nvSpPr>
              <p:cNvPr id="10" name="弧形 9">
                <a:extLst>
                  <a:ext uri="{FF2B5EF4-FFF2-40B4-BE49-F238E27FC236}">
                    <a16:creationId xmlns:a16="http://schemas.microsoft.com/office/drawing/2014/main" id="{9CF3AE09-DCA9-47C5-8366-E2003AA48106}"/>
                  </a:ext>
                </a:extLst>
              </p:cNvPr>
              <p:cNvSpPr/>
              <p:nvPr/>
            </p:nvSpPr>
            <p:spPr>
              <a:xfrm rot="2371945">
                <a:off x="404779" y="2303263"/>
                <a:ext cx="2344631" cy="2344631"/>
              </a:xfrm>
              <a:prstGeom prst="arc">
                <a:avLst>
                  <a:gd name="adj1" fmla="val 16200000"/>
                  <a:gd name="adj2" fmla="val 590800"/>
                </a:avLst>
              </a:prstGeom>
              <a:ln cap="rnd">
                <a:gradFill flip="none" rotWithShape="1">
                  <a:gsLst>
                    <a:gs pos="0">
                      <a:schemeClr val="accent3"/>
                    </a:gs>
                    <a:gs pos="100000">
                      <a:schemeClr val="accent4"/>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87" name="组合 86">
                <a:extLst>
                  <a:ext uri="{FF2B5EF4-FFF2-40B4-BE49-F238E27FC236}">
                    <a16:creationId xmlns:a16="http://schemas.microsoft.com/office/drawing/2014/main" id="{28709FD3-653F-402A-9BF5-969775BE289D}"/>
                  </a:ext>
                </a:extLst>
              </p:cNvPr>
              <p:cNvGrpSpPr/>
              <p:nvPr/>
            </p:nvGrpSpPr>
            <p:grpSpPr>
              <a:xfrm>
                <a:off x="692171" y="2482646"/>
                <a:ext cx="1985864" cy="1985864"/>
                <a:chOff x="692171" y="2444247"/>
                <a:chExt cx="1985864" cy="1985864"/>
              </a:xfrm>
            </p:grpSpPr>
            <p:sp>
              <p:nvSpPr>
                <p:cNvPr id="14" name="椭圆 13">
                  <a:extLst>
                    <a:ext uri="{FF2B5EF4-FFF2-40B4-BE49-F238E27FC236}">
                      <a16:creationId xmlns:a16="http://schemas.microsoft.com/office/drawing/2014/main" id="{493324E7-B005-406E-9A62-3A9091A29B2F}"/>
                    </a:ext>
                  </a:extLst>
                </p:cNvPr>
                <p:cNvSpPr/>
                <p:nvPr/>
              </p:nvSpPr>
              <p:spPr>
                <a:xfrm>
                  <a:off x="692171" y="2444247"/>
                  <a:ext cx="1985864" cy="1985864"/>
                </a:xfrm>
                <a:prstGeom prst="ellipse">
                  <a:avLst/>
                </a:prstGeom>
                <a:gradFill>
                  <a:gsLst>
                    <a:gs pos="2000">
                      <a:schemeClr val="accent5"/>
                    </a:gs>
                    <a:gs pos="100000">
                      <a:schemeClr val="accent6">
                        <a:alpha val="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487A31AC-01BE-42B5-9B97-3E50DF4B8ED3}"/>
                    </a:ext>
                  </a:extLst>
                </p:cNvPr>
                <p:cNvSpPr/>
                <p:nvPr/>
              </p:nvSpPr>
              <p:spPr>
                <a:xfrm>
                  <a:off x="734106" y="2486182"/>
                  <a:ext cx="1901995" cy="1901995"/>
                </a:xfrm>
                <a:prstGeom prst="ellipse">
                  <a:avLst/>
                </a:prstGeom>
                <a:blipFill dpi="0" rotWithShape="1">
                  <a:blip r:embed="rId2"/>
                  <a:srcRect/>
                  <a:stretch>
                    <a:fillRect l="-2304" r="-47696"/>
                  </a:stretch>
                </a:blipFill>
                <a:ln w="6350">
                  <a:gradFill flip="none" rotWithShape="1">
                    <a:gsLst>
                      <a:gs pos="0">
                        <a:schemeClr val="accent3"/>
                      </a:gs>
                      <a:gs pos="100000">
                        <a:schemeClr val="accent4"/>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90" name="组合 89">
              <a:extLst>
                <a:ext uri="{FF2B5EF4-FFF2-40B4-BE49-F238E27FC236}">
                  <a16:creationId xmlns:a16="http://schemas.microsoft.com/office/drawing/2014/main" id="{3FB835E2-12E6-42EA-870E-690A598C057A}"/>
                </a:ext>
              </a:extLst>
            </p:cNvPr>
            <p:cNvGrpSpPr/>
            <p:nvPr/>
          </p:nvGrpSpPr>
          <p:grpSpPr>
            <a:xfrm>
              <a:off x="2590830" y="2256685"/>
              <a:ext cx="2344631" cy="2344631"/>
              <a:chOff x="2543124" y="2303263"/>
              <a:chExt cx="2344631" cy="2344631"/>
            </a:xfrm>
            <a:effectLst>
              <a:outerShdw blurRad="177800" dist="63500" dir="2700000" algn="tl" rotWithShape="0">
                <a:prstClr val="black">
                  <a:alpha val="27000"/>
                </a:prstClr>
              </a:outerShdw>
            </a:effectLst>
          </p:grpSpPr>
          <p:sp>
            <p:nvSpPr>
              <p:cNvPr id="18" name="弧形 17">
                <a:extLst>
                  <a:ext uri="{FF2B5EF4-FFF2-40B4-BE49-F238E27FC236}">
                    <a16:creationId xmlns:a16="http://schemas.microsoft.com/office/drawing/2014/main" id="{CC474519-B5FB-4A1F-8D72-34C9A3D56874}"/>
                  </a:ext>
                </a:extLst>
              </p:cNvPr>
              <p:cNvSpPr/>
              <p:nvPr/>
            </p:nvSpPr>
            <p:spPr>
              <a:xfrm rot="2371945">
                <a:off x="2543124" y="2303263"/>
                <a:ext cx="2344631" cy="2344631"/>
              </a:xfrm>
              <a:prstGeom prst="arc">
                <a:avLst>
                  <a:gd name="adj1" fmla="val 16200000"/>
                  <a:gd name="adj2" fmla="val 590800"/>
                </a:avLst>
              </a:prstGeom>
              <a:ln cap="rnd">
                <a:gradFill flip="none" rotWithShape="1">
                  <a:gsLst>
                    <a:gs pos="0">
                      <a:schemeClr val="accent3"/>
                    </a:gs>
                    <a:gs pos="100000">
                      <a:schemeClr val="accent4"/>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84" name="组合 83">
                <a:extLst>
                  <a:ext uri="{FF2B5EF4-FFF2-40B4-BE49-F238E27FC236}">
                    <a16:creationId xmlns:a16="http://schemas.microsoft.com/office/drawing/2014/main" id="{D0030588-DC33-4F4C-BAFC-06F4094E42A1}"/>
                  </a:ext>
                </a:extLst>
              </p:cNvPr>
              <p:cNvGrpSpPr/>
              <p:nvPr/>
            </p:nvGrpSpPr>
            <p:grpSpPr>
              <a:xfrm>
                <a:off x="2830516" y="2482646"/>
                <a:ext cx="1985864" cy="1985864"/>
                <a:chOff x="2830516" y="2444247"/>
                <a:chExt cx="1985864" cy="1985864"/>
              </a:xfrm>
            </p:grpSpPr>
            <p:sp>
              <p:nvSpPr>
                <p:cNvPr id="22" name="椭圆 21">
                  <a:extLst>
                    <a:ext uri="{FF2B5EF4-FFF2-40B4-BE49-F238E27FC236}">
                      <a16:creationId xmlns:a16="http://schemas.microsoft.com/office/drawing/2014/main" id="{59D20DE4-0731-4F10-954E-441A03817131}"/>
                    </a:ext>
                  </a:extLst>
                </p:cNvPr>
                <p:cNvSpPr/>
                <p:nvPr/>
              </p:nvSpPr>
              <p:spPr>
                <a:xfrm>
                  <a:off x="2830516" y="2444247"/>
                  <a:ext cx="1985864" cy="1985864"/>
                </a:xfrm>
                <a:prstGeom prst="ellipse">
                  <a:avLst/>
                </a:prstGeom>
                <a:gradFill>
                  <a:gsLst>
                    <a:gs pos="2000">
                      <a:schemeClr val="accent5"/>
                    </a:gs>
                    <a:gs pos="100000">
                      <a:schemeClr val="accent6">
                        <a:alpha val="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CF0F74D-201C-454E-95EE-5982AAA93BDF}"/>
                    </a:ext>
                  </a:extLst>
                </p:cNvPr>
                <p:cNvSpPr/>
                <p:nvPr/>
              </p:nvSpPr>
              <p:spPr>
                <a:xfrm>
                  <a:off x="2872451" y="2486182"/>
                  <a:ext cx="1901995" cy="1901995"/>
                </a:xfrm>
                <a:prstGeom prst="ellipse">
                  <a:avLst/>
                </a:prstGeom>
                <a:blipFill dpi="0" rotWithShape="1">
                  <a:blip r:embed="rId3"/>
                  <a:srcRect/>
                  <a:stretch>
                    <a:fillRect b="-50000"/>
                  </a:stretch>
                </a:blipFill>
                <a:ln w="6350">
                  <a:gradFill flip="none" rotWithShape="1">
                    <a:gsLst>
                      <a:gs pos="0">
                        <a:schemeClr val="accent3"/>
                      </a:gs>
                      <a:gs pos="100000">
                        <a:schemeClr val="accent4"/>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91" name="组合 90">
              <a:extLst>
                <a:ext uri="{FF2B5EF4-FFF2-40B4-BE49-F238E27FC236}">
                  <a16:creationId xmlns:a16="http://schemas.microsoft.com/office/drawing/2014/main" id="{E794D26A-4076-486D-A489-C1F7A90F49A7}"/>
                </a:ext>
              </a:extLst>
            </p:cNvPr>
            <p:cNvGrpSpPr/>
            <p:nvPr/>
          </p:nvGrpSpPr>
          <p:grpSpPr>
            <a:xfrm>
              <a:off x="4785310" y="2256685"/>
              <a:ext cx="2344631" cy="2344631"/>
              <a:chOff x="4681469" y="2303263"/>
              <a:chExt cx="2344631" cy="2344631"/>
            </a:xfrm>
            <a:effectLst>
              <a:outerShdw blurRad="177800" dist="63500" dir="2700000" algn="tl" rotWithShape="0">
                <a:prstClr val="black">
                  <a:alpha val="27000"/>
                </a:prstClr>
              </a:outerShdw>
            </a:effectLst>
          </p:grpSpPr>
          <p:sp>
            <p:nvSpPr>
              <p:cNvPr id="25" name="弧形 24">
                <a:extLst>
                  <a:ext uri="{FF2B5EF4-FFF2-40B4-BE49-F238E27FC236}">
                    <a16:creationId xmlns:a16="http://schemas.microsoft.com/office/drawing/2014/main" id="{C4B2C370-88A4-408E-A4D6-165BC76A9D48}"/>
                  </a:ext>
                </a:extLst>
              </p:cNvPr>
              <p:cNvSpPr/>
              <p:nvPr/>
            </p:nvSpPr>
            <p:spPr>
              <a:xfrm rot="2371945">
                <a:off x="4681469" y="2303263"/>
                <a:ext cx="2344631" cy="2344631"/>
              </a:xfrm>
              <a:prstGeom prst="arc">
                <a:avLst>
                  <a:gd name="adj1" fmla="val 16200000"/>
                  <a:gd name="adj2" fmla="val 590800"/>
                </a:avLst>
              </a:prstGeom>
              <a:ln cap="rnd">
                <a:gradFill flip="none" rotWithShape="1">
                  <a:gsLst>
                    <a:gs pos="0">
                      <a:schemeClr val="accent3"/>
                    </a:gs>
                    <a:gs pos="100000">
                      <a:schemeClr val="accent4"/>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812AA630-8778-4F65-A48E-A2F47A4CBE74}"/>
                  </a:ext>
                </a:extLst>
              </p:cNvPr>
              <p:cNvSpPr/>
              <p:nvPr/>
            </p:nvSpPr>
            <p:spPr>
              <a:xfrm>
                <a:off x="4968861" y="2482646"/>
                <a:ext cx="1985864" cy="1985864"/>
              </a:xfrm>
              <a:prstGeom prst="ellipse">
                <a:avLst/>
              </a:prstGeom>
              <a:gradFill>
                <a:gsLst>
                  <a:gs pos="2000">
                    <a:schemeClr val="accent5"/>
                  </a:gs>
                  <a:gs pos="100000">
                    <a:schemeClr val="accent6">
                      <a:alpha val="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F8574599-C58C-4C6B-97C3-2F36D110584E}"/>
                  </a:ext>
                </a:extLst>
              </p:cNvPr>
              <p:cNvSpPr/>
              <p:nvPr/>
            </p:nvSpPr>
            <p:spPr>
              <a:xfrm>
                <a:off x="5010796" y="2524581"/>
                <a:ext cx="1901995" cy="1901995"/>
              </a:xfrm>
              <a:prstGeom prst="ellipse">
                <a:avLst/>
              </a:prstGeom>
              <a:blipFill dpi="0" rotWithShape="1">
                <a:blip r:embed="rId4"/>
                <a:srcRect/>
                <a:stretch>
                  <a:fillRect l="-22666" r="-22666"/>
                </a:stretch>
              </a:blipFill>
              <a:ln w="6350">
                <a:gradFill flip="none" rotWithShape="1">
                  <a:gsLst>
                    <a:gs pos="0">
                      <a:schemeClr val="accent3"/>
                    </a:gs>
                    <a:gs pos="100000">
                      <a:schemeClr val="accent4"/>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92" name="组合 91">
              <a:extLst>
                <a:ext uri="{FF2B5EF4-FFF2-40B4-BE49-F238E27FC236}">
                  <a16:creationId xmlns:a16="http://schemas.microsoft.com/office/drawing/2014/main" id="{16962B69-8590-409C-B1F9-36823E37A777}"/>
                </a:ext>
              </a:extLst>
            </p:cNvPr>
            <p:cNvGrpSpPr/>
            <p:nvPr/>
          </p:nvGrpSpPr>
          <p:grpSpPr>
            <a:xfrm>
              <a:off x="6979790" y="2256685"/>
              <a:ext cx="2344631" cy="2344631"/>
              <a:chOff x="6819814" y="2303263"/>
              <a:chExt cx="2344631" cy="2344631"/>
            </a:xfrm>
            <a:effectLst>
              <a:outerShdw blurRad="177800" dist="63500" dir="2700000" algn="tl" rotWithShape="0">
                <a:prstClr val="black">
                  <a:alpha val="27000"/>
                </a:prstClr>
              </a:outerShdw>
            </a:effectLst>
          </p:grpSpPr>
          <p:sp>
            <p:nvSpPr>
              <p:cNvPr id="32" name="弧形 31">
                <a:extLst>
                  <a:ext uri="{FF2B5EF4-FFF2-40B4-BE49-F238E27FC236}">
                    <a16:creationId xmlns:a16="http://schemas.microsoft.com/office/drawing/2014/main" id="{0AAA3E19-1B3B-49E6-82BF-454487668FFF}"/>
                  </a:ext>
                </a:extLst>
              </p:cNvPr>
              <p:cNvSpPr/>
              <p:nvPr/>
            </p:nvSpPr>
            <p:spPr>
              <a:xfrm rot="2371945">
                <a:off x="6819814" y="2303263"/>
                <a:ext cx="2344631" cy="2344631"/>
              </a:xfrm>
              <a:prstGeom prst="arc">
                <a:avLst>
                  <a:gd name="adj1" fmla="val 16200000"/>
                  <a:gd name="adj2" fmla="val 590800"/>
                </a:avLst>
              </a:prstGeom>
              <a:ln cap="rnd">
                <a:gradFill flip="none" rotWithShape="1">
                  <a:gsLst>
                    <a:gs pos="0">
                      <a:schemeClr val="accent3"/>
                    </a:gs>
                    <a:gs pos="100000">
                      <a:schemeClr val="accent4"/>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85" name="组合 84">
                <a:extLst>
                  <a:ext uri="{FF2B5EF4-FFF2-40B4-BE49-F238E27FC236}">
                    <a16:creationId xmlns:a16="http://schemas.microsoft.com/office/drawing/2014/main" id="{BD92C8C6-A20E-42F5-89B9-F4B044ADDA72}"/>
                  </a:ext>
                </a:extLst>
              </p:cNvPr>
              <p:cNvGrpSpPr/>
              <p:nvPr/>
            </p:nvGrpSpPr>
            <p:grpSpPr>
              <a:xfrm>
                <a:off x="7107206" y="2482646"/>
                <a:ext cx="1985864" cy="1985864"/>
                <a:chOff x="7107206" y="2444247"/>
                <a:chExt cx="1985864" cy="1985864"/>
              </a:xfrm>
            </p:grpSpPr>
            <p:sp>
              <p:nvSpPr>
                <p:cNvPr id="36" name="椭圆 35">
                  <a:extLst>
                    <a:ext uri="{FF2B5EF4-FFF2-40B4-BE49-F238E27FC236}">
                      <a16:creationId xmlns:a16="http://schemas.microsoft.com/office/drawing/2014/main" id="{121E98FA-B9B7-4818-8661-1CE79E8E4681}"/>
                    </a:ext>
                  </a:extLst>
                </p:cNvPr>
                <p:cNvSpPr/>
                <p:nvPr/>
              </p:nvSpPr>
              <p:spPr>
                <a:xfrm>
                  <a:off x="7107206" y="2444247"/>
                  <a:ext cx="1985864" cy="1985864"/>
                </a:xfrm>
                <a:prstGeom prst="ellipse">
                  <a:avLst/>
                </a:prstGeom>
                <a:gradFill>
                  <a:gsLst>
                    <a:gs pos="2000">
                      <a:schemeClr val="accent5"/>
                    </a:gs>
                    <a:gs pos="100000">
                      <a:schemeClr val="accent6">
                        <a:alpha val="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3E2FB82B-2824-45CC-9C0D-831A78D33769}"/>
                    </a:ext>
                  </a:extLst>
                </p:cNvPr>
                <p:cNvSpPr/>
                <p:nvPr/>
              </p:nvSpPr>
              <p:spPr>
                <a:xfrm>
                  <a:off x="7149141" y="2486182"/>
                  <a:ext cx="1901995" cy="1901995"/>
                </a:xfrm>
                <a:prstGeom prst="ellipse">
                  <a:avLst/>
                </a:prstGeom>
                <a:blipFill dpi="0" rotWithShape="1">
                  <a:blip r:embed="rId5"/>
                  <a:srcRect/>
                  <a:stretch>
                    <a:fillRect l="-25000" r="-25000"/>
                  </a:stretch>
                </a:blipFill>
                <a:ln w="6350">
                  <a:gradFill flip="none" rotWithShape="1">
                    <a:gsLst>
                      <a:gs pos="0">
                        <a:schemeClr val="accent3"/>
                      </a:gs>
                      <a:gs pos="100000">
                        <a:schemeClr val="accent4"/>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88" name="组合 87">
              <a:extLst>
                <a:ext uri="{FF2B5EF4-FFF2-40B4-BE49-F238E27FC236}">
                  <a16:creationId xmlns:a16="http://schemas.microsoft.com/office/drawing/2014/main" id="{228B3830-F4B1-43EC-A857-21050B77A758}"/>
                </a:ext>
              </a:extLst>
            </p:cNvPr>
            <p:cNvGrpSpPr/>
            <p:nvPr/>
          </p:nvGrpSpPr>
          <p:grpSpPr>
            <a:xfrm>
              <a:off x="9174269" y="2256685"/>
              <a:ext cx="2344631" cy="2344631"/>
              <a:chOff x="8958158" y="2303263"/>
              <a:chExt cx="2344631" cy="2344631"/>
            </a:xfrm>
            <a:effectLst>
              <a:outerShdw blurRad="177800" dist="63500" dir="2700000" algn="tl" rotWithShape="0">
                <a:prstClr val="black">
                  <a:alpha val="27000"/>
                </a:prstClr>
              </a:outerShdw>
            </a:effectLst>
          </p:grpSpPr>
          <p:sp>
            <p:nvSpPr>
              <p:cNvPr id="39" name="弧形 38">
                <a:extLst>
                  <a:ext uri="{FF2B5EF4-FFF2-40B4-BE49-F238E27FC236}">
                    <a16:creationId xmlns:a16="http://schemas.microsoft.com/office/drawing/2014/main" id="{131490BC-2332-4D0F-9F23-F035BB55D4AE}"/>
                  </a:ext>
                </a:extLst>
              </p:cNvPr>
              <p:cNvSpPr/>
              <p:nvPr/>
            </p:nvSpPr>
            <p:spPr>
              <a:xfrm rot="2371945">
                <a:off x="8958158" y="2303263"/>
                <a:ext cx="2344631" cy="2344631"/>
              </a:xfrm>
              <a:prstGeom prst="arc">
                <a:avLst>
                  <a:gd name="adj1" fmla="val 16200000"/>
                  <a:gd name="adj2" fmla="val 590800"/>
                </a:avLst>
              </a:prstGeom>
              <a:ln cap="rnd">
                <a:gradFill flip="none" rotWithShape="1">
                  <a:gsLst>
                    <a:gs pos="0">
                      <a:schemeClr val="accent3"/>
                    </a:gs>
                    <a:gs pos="100000">
                      <a:schemeClr val="accent4"/>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86" name="组合 85">
                <a:extLst>
                  <a:ext uri="{FF2B5EF4-FFF2-40B4-BE49-F238E27FC236}">
                    <a16:creationId xmlns:a16="http://schemas.microsoft.com/office/drawing/2014/main" id="{1164467C-F306-43D5-8143-542623F7CDCC}"/>
                  </a:ext>
                </a:extLst>
              </p:cNvPr>
              <p:cNvGrpSpPr/>
              <p:nvPr/>
            </p:nvGrpSpPr>
            <p:grpSpPr>
              <a:xfrm>
                <a:off x="9245550" y="2482646"/>
                <a:ext cx="1985864" cy="1985864"/>
                <a:chOff x="9245550" y="2444247"/>
                <a:chExt cx="1985864" cy="1985864"/>
              </a:xfrm>
            </p:grpSpPr>
            <p:sp>
              <p:nvSpPr>
                <p:cNvPr id="43" name="椭圆 42">
                  <a:extLst>
                    <a:ext uri="{FF2B5EF4-FFF2-40B4-BE49-F238E27FC236}">
                      <a16:creationId xmlns:a16="http://schemas.microsoft.com/office/drawing/2014/main" id="{3E5DA670-1281-436B-BCC6-CE403660F06D}"/>
                    </a:ext>
                  </a:extLst>
                </p:cNvPr>
                <p:cNvSpPr/>
                <p:nvPr/>
              </p:nvSpPr>
              <p:spPr>
                <a:xfrm>
                  <a:off x="9245550" y="2444247"/>
                  <a:ext cx="1985864" cy="1985864"/>
                </a:xfrm>
                <a:prstGeom prst="ellipse">
                  <a:avLst/>
                </a:prstGeom>
                <a:gradFill>
                  <a:gsLst>
                    <a:gs pos="2000">
                      <a:schemeClr val="accent5"/>
                    </a:gs>
                    <a:gs pos="100000">
                      <a:schemeClr val="accent6">
                        <a:alpha val="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椭圆 43">
                  <a:extLst>
                    <a:ext uri="{FF2B5EF4-FFF2-40B4-BE49-F238E27FC236}">
                      <a16:creationId xmlns:a16="http://schemas.microsoft.com/office/drawing/2014/main" id="{408F9192-1727-424B-8BFD-671AAAA970B8}"/>
                    </a:ext>
                  </a:extLst>
                </p:cNvPr>
                <p:cNvSpPr/>
                <p:nvPr/>
              </p:nvSpPr>
              <p:spPr>
                <a:xfrm>
                  <a:off x="9287485" y="2486182"/>
                  <a:ext cx="1901995" cy="1901995"/>
                </a:xfrm>
                <a:prstGeom prst="ellipse">
                  <a:avLst/>
                </a:prstGeom>
                <a:blipFill dpi="0" rotWithShape="1">
                  <a:blip r:embed="rId6"/>
                  <a:srcRect/>
                  <a:stretch>
                    <a:fillRect t="-25000" b="-25000"/>
                  </a:stretch>
                </a:blipFill>
                <a:ln w="6350">
                  <a:gradFill flip="none" rotWithShape="1">
                    <a:gsLst>
                      <a:gs pos="0">
                        <a:schemeClr val="accent3"/>
                      </a:gs>
                      <a:gs pos="100000">
                        <a:schemeClr val="accent4"/>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cxnSp>
          <p:nvCxnSpPr>
            <p:cNvPr id="46" name="直接连接符 45">
              <a:extLst>
                <a:ext uri="{FF2B5EF4-FFF2-40B4-BE49-F238E27FC236}">
                  <a16:creationId xmlns:a16="http://schemas.microsoft.com/office/drawing/2014/main" id="{C88DE005-491C-419A-9543-A5F7638FB99F}"/>
                </a:ext>
              </a:extLst>
            </p:cNvPr>
            <p:cNvCxnSpPr>
              <a:cxnSpLocks/>
            </p:cNvCxnSpPr>
            <p:nvPr/>
          </p:nvCxnSpPr>
          <p:spPr>
            <a:xfrm>
              <a:off x="2740510" y="3429000"/>
              <a:ext cx="115487" cy="0"/>
            </a:xfrm>
            <a:prstGeom prst="line">
              <a:avLst/>
            </a:prstGeom>
            <a:ln cap="rnd">
              <a:gradFill>
                <a:gsLst>
                  <a:gs pos="0">
                    <a:schemeClr val="accent3"/>
                  </a:gs>
                  <a:gs pos="100000">
                    <a:schemeClr val="accent4"/>
                  </a:gs>
                </a:gsLst>
                <a:lin ang="5400000" scaled="1"/>
              </a:gra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6CA6756D-A7D2-48CC-8D5D-3732D174205B}"/>
                </a:ext>
              </a:extLst>
            </p:cNvPr>
            <p:cNvCxnSpPr>
              <a:cxnSpLocks/>
            </p:cNvCxnSpPr>
            <p:nvPr/>
          </p:nvCxnSpPr>
          <p:spPr>
            <a:xfrm>
              <a:off x="8216289" y="4505610"/>
              <a:ext cx="0" cy="679449"/>
            </a:xfrm>
            <a:prstGeom prst="line">
              <a:avLst/>
            </a:prstGeom>
            <a:ln cap="rnd">
              <a:prstDash val="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C55582C3-5F44-41C7-821E-90EBA28D7926}"/>
                </a:ext>
              </a:extLst>
            </p:cNvPr>
            <p:cNvCxnSpPr>
              <a:cxnSpLocks/>
            </p:cNvCxnSpPr>
            <p:nvPr/>
          </p:nvCxnSpPr>
          <p:spPr>
            <a:xfrm>
              <a:off x="3827329" y="4527279"/>
              <a:ext cx="0" cy="679449"/>
            </a:xfrm>
            <a:prstGeom prst="line">
              <a:avLst/>
            </a:prstGeom>
            <a:ln cap="rnd">
              <a:prstDash val="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4BF7FF79-3F23-4814-ABA9-7B38170B554F}"/>
                </a:ext>
              </a:extLst>
            </p:cNvPr>
            <p:cNvCxnSpPr>
              <a:cxnSpLocks/>
            </p:cNvCxnSpPr>
            <p:nvPr/>
          </p:nvCxnSpPr>
          <p:spPr>
            <a:xfrm>
              <a:off x="4934435" y="3429000"/>
              <a:ext cx="115487" cy="0"/>
            </a:xfrm>
            <a:prstGeom prst="line">
              <a:avLst/>
            </a:prstGeom>
            <a:ln cap="rnd">
              <a:gradFill>
                <a:gsLst>
                  <a:gs pos="0">
                    <a:schemeClr val="accent3"/>
                  </a:gs>
                  <a:gs pos="100000">
                    <a:schemeClr val="accent4"/>
                  </a:gs>
                </a:gsLst>
                <a:lin ang="5400000" scaled="1"/>
              </a:gra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B6747826-E00F-46CE-81CB-31F648C478AB}"/>
                </a:ext>
              </a:extLst>
            </p:cNvPr>
            <p:cNvCxnSpPr>
              <a:cxnSpLocks/>
            </p:cNvCxnSpPr>
            <p:nvPr/>
          </p:nvCxnSpPr>
          <p:spPr>
            <a:xfrm>
              <a:off x="7124734" y="3429000"/>
              <a:ext cx="115487" cy="0"/>
            </a:xfrm>
            <a:prstGeom prst="line">
              <a:avLst/>
            </a:prstGeom>
            <a:ln cap="rnd">
              <a:gradFill>
                <a:gsLst>
                  <a:gs pos="0">
                    <a:schemeClr val="accent3"/>
                  </a:gs>
                  <a:gs pos="100000">
                    <a:schemeClr val="accent4"/>
                  </a:gs>
                </a:gsLst>
                <a:lin ang="5400000" scaled="1"/>
              </a:gra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56F403B0-1B12-40ED-9B31-FCD0945D9330}"/>
                </a:ext>
              </a:extLst>
            </p:cNvPr>
            <p:cNvCxnSpPr>
              <a:cxnSpLocks/>
            </p:cNvCxnSpPr>
            <p:nvPr/>
          </p:nvCxnSpPr>
          <p:spPr>
            <a:xfrm>
              <a:off x="9317599" y="3429000"/>
              <a:ext cx="115487" cy="0"/>
            </a:xfrm>
            <a:prstGeom prst="line">
              <a:avLst/>
            </a:prstGeom>
            <a:ln cap="rnd">
              <a:gradFill>
                <a:gsLst>
                  <a:gs pos="0">
                    <a:schemeClr val="accent3"/>
                  </a:gs>
                  <a:gs pos="100000">
                    <a:schemeClr val="accent4"/>
                  </a:gs>
                </a:gsLst>
                <a:lin ang="5400000" scaled="1"/>
              </a:gradFill>
              <a:prstDash val="dash"/>
              <a:head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3326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DFD3E-AF2A-4E3B-85F2-948FAC30E05B}"/>
              </a:ext>
            </a:extLst>
          </p:cNvPr>
          <p:cNvSpPr>
            <a:spLocks noGrp="1"/>
          </p:cNvSpPr>
          <p:nvPr>
            <p:ph type="title"/>
          </p:nvPr>
        </p:nvSpPr>
        <p:spPr/>
        <p:txBody>
          <a:bodyPr/>
          <a:lstStyle/>
          <a:p>
            <a:r>
              <a:rPr lang="zh-CN" altLang="en-US" dirty="0"/>
              <a:t>活动预算</a:t>
            </a:r>
          </a:p>
        </p:txBody>
      </p:sp>
      <p:graphicFrame>
        <p:nvGraphicFramePr>
          <p:cNvPr id="5" name="图表 4">
            <a:extLst>
              <a:ext uri="{FF2B5EF4-FFF2-40B4-BE49-F238E27FC236}">
                <a16:creationId xmlns:a16="http://schemas.microsoft.com/office/drawing/2014/main" id="{AEC1CFAA-03AB-402C-9ABD-70B51B1C707C}"/>
              </a:ext>
            </a:extLst>
          </p:cNvPr>
          <p:cNvGraphicFramePr>
            <a:graphicFrameLocks/>
          </p:cNvGraphicFramePr>
          <p:nvPr>
            <p:extLst>
              <p:ext uri="{D42A27DB-BD31-4B8C-83A1-F6EECF244321}">
                <p14:modId xmlns:p14="http://schemas.microsoft.com/office/powerpoint/2010/main" val="218069989"/>
              </p:ext>
            </p:extLst>
          </p:nvPr>
        </p:nvGraphicFramePr>
        <p:xfrm>
          <a:off x="355696" y="1295400"/>
          <a:ext cx="7137767" cy="4838700"/>
        </p:xfrm>
        <a:graphic>
          <a:graphicData uri="http://schemas.openxmlformats.org/drawingml/2006/chart">
            <c:chart xmlns:c="http://schemas.openxmlformats.org/drawingml/2006/chart" xmlns:r="http://schemas.openxmlformats.org/officeDocument/2006/relationships" r:id="rId2"/>
          </a:graphicData>
        </a:graphic>
      </p:graphicFrame>
      <p:sp>
        <p:nvSpPr>
          <p:cNvPr id="39" name="Text Box 51">
            <a:extLst>
              <a:ext uri="{FF2B5EF4-FFF2-40B4-BE49-F238E27FC236}">
                <a16:creationId xmlns:a16="http://schemas.microsoft.com/office/drawing/2014/main" id="{5CCC97F9-A280-4231-833A-722490909417}"/>
              </a:ext>
            </a:extLst>
          </p:cNvPr>
          <p:cNvSpPr txBox="1"/>
          <p:nvPr/>
        </p:nvSpPr>
        <p:spPr>
          <a:xfrm>
            <a:off x="8148638" y="1588199"/>
            <a:ext cx="2112962" cy="433858"/>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2400" dirty="0"/>
              <a:t>活动预算统计</a:t>
            </a:r>
          </a:p>
        </p:txBody>
      </p:sp>
      <p:sp>
        <p:nvSpPr>
          <p:cNvPr id="12" name="object 4">
            <a:extLst>
              <a:ext uri="{FF2B5EF4-FFF2-40B4-BE49-F238E27FC236}">
                <a16:creationId xmlns:a16="http://schemas.microsoft.com/office/drawing/2014/main" id="{E55B0935-58A5-482D-8486-6E0F30BC2E97}"/>
              </a:ext>
            </a:extLst>
          </p:cNvPr>
          <p:cNvSpPr>
            <a:spLocks noChangeArrowheads="1"/>
          </p:cNvSpPr>
          <p:nvPr/>
        </p:nvSpPr>
        <p:spPr bwMode="auto">
          <a:xfrm>
            <a:off x="8148638" y="2588301"/>
            <a:ext cx="1052512" cy="341632"/>
          </a:xfrm>
          <a:prstGeom prst="rect">
            <a:avLst/>
          </a:prstGeom>
        </p:spPr>
        <p:txBody>
          <a:bodyPr/>
          <a:lstStyle/>
          <a:p>
            <a:pPr>
              <a:lnSpc>
                <a:spcPct val="90000"/>
              </a:lnSpc>
              <a:spcBef>
                <a:spcPct val="0"/>
              </a:spcBef>
            </a:pPr>
            <a:r>
              <a:rPr lang="zh-CN" altLang="en-US"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兑换奖品：</a:t>
            </a:r>
            <a:endParaRPr lang="zh-CN" altLang="ru-RU"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13" name="object 5">
            <a:extLst>
              <a:ext uri="{FF2B5EF4-FFF2-40B4-BE49-F238E27FC236}">
                <a16:creationId xmlns:a16="http://schemas.microsoft.com/office/drawing/2014/main" id="{3A156328-42B4-400F-913D-8A3BC2FDD67B}"/>
              </a:ext>
            </a:extLst>
          </p:cNvPr>
          <p:cNvSpPr>
            <a:spLocks noChangeArrowheads="1"/>
          </p:cNvSpPr>
          <p:nvPr/>
        </p:nvSpPr>
        <p:spPr bwMode="auto">
          <a:xfrm>
            <a:off x="9083199" y="2538207"/>
            <a:ext cx="937101" cy="382862"/>
          </a:xfrm>
          <a:prstGeom prst="rect">
            <a:avLst/>
          </a:prstGeom>
          <a:noFill/>
        </p:spPr>
        <p:txBody>
          <a:bodyPr wrap="square" rtlCol="0">
            <a:spAutoFit/>
          </a:bodyPr>
          <a:lstStyle/>
          <a:p>
            <a:pPr algn="just" hangingPunct="0">
              <a:lnSpc>
                <a:spcPct val="130000"/>
              </a:lnSpc>
            </a:pPr>
            <a:r>
              <a:rPr lang="en-US" altLang="zh-CN" sz="1600" dirty="0">
                <a:solidFill>
                  <a:schemeClr val="bg1"/>
                </a:solidFill>
                <a:latin typeface="+mn-ea"/>
                <a:sym typeface="微软雅黑" panose="020B0503020204020204" pitchFamily="34" charset="-122"/>
              </a:rPr>
              <a:t>8500</a:t>
            </a:r>
            <a:r>
              <a:rPr lang="zh-CN" altLang="en-US" sz="1600" dirty="0">
                <a:solidFill>
                  <a:schemeClr val="bg1"/>
                </a:solidFill>
                <a:latin typeface="+mn-ea"/>
                <a:sym typeface="微软雅黑" panose="020B0503020204020204" pitchFamily="34" charset="-122"/>
              </a:rPr>
              <a:t>元</a:t>
            </a:r>
          </a:p>
        </p:txBody>
      </p:sp>
      <p:sp>
        <p:nvSpPr>
          <p:cNvPr id="14" name="object 4">
            <a:extLst>
              <a:ext uri="{FF2B5EF4-FFF2-40B4-BE49-F238E27FC236}">
                <a16:creationId xmlns:a16="http://schemas.microsoft.com/office/drawing/2014/main" id="{C43F3208-5C5C-4AEE-B373-337266758C5A}"/>
              </a:ext>
            </a:extLst>
          </p:cNvPr>
          <p:cNvSpPr>
            <a:spLocks noChangeArrowheads="1"/>
          </p:cNvSpPr>
          <p:nvPr/>
        </p:nvSpPr>
        <p:spPr bwMode="auto">
          <a:xfrm>
            <a:off x="8148638" y="3105941"/>
            <a:ext cx="1052512" cy="341632"/>
          </a:xfrm>
          <a:prstGeom prst="rect">
            <a:avLst/>
          </a:prstGeom>
        </p:spPr>
        <p:txBody>
          <a:bodyPr/>
          <a:lstStyle/>
          <a:p>
            <a:pPr>
              <a:lnSpc>
                <a:spcPct val="90000"/>
              </a:lnSpc>
              <a:spcBef>
                <a:spcPct val="0"/>
              </a:spcBef>
            </a:pPr>
            <a:r>
              <a:rPr lang="zh-CN" altLang="en-US"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场地布置：</a:t>
            </a:r>
            <a:endParaRPr lang="zh-CN" altLang="ru-RU"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15" name="object 5">
            <a:extLst>
              <a:ext uri="{FF2B5EF4-FFF2-40B4-BE49-F238E27FC236}">
                <a16:creationId xmlns:a16="http://schemas.microsoft.com/office/drawing/2014/main" id="{AE8DFE1F-5A9C-4432-ACC0-DE4EDEC7F4FE}"/>
              </a:ext>
            </a:extLst>
          </p:cNvPr>
          <p:cNvSpPr>
            <a:spLocks noChangeArrowheads="1"/>
          </p:cNvSpPr>
          <p:nvPr/>
        </p:nvSpPr>
        <p:spPr bwMode="auto">
          <a:xfrm>
            <a:off x="9083199" y="3055847"/>
            <a:ext cx="967277" cy="382862"/>
          </a:xfrm>
          <a:prstGeom prst="rect">
            <a:avLst/>
          </a:prstGeom>
          <a:noFill/>
        </p:spPr>
        <p:txBody>
          <a:bodyPr wrap="square" rtlCol="0">
            <a:spAutoFit/>
          </a:bodyPr>
          <a:lstStyle/>
          <a:p>
            <a:pPr algn="just" hangingPunct="0">
              <a:lnSpc>
                <a:spcPct val="130000"/>
              </a:lnSpc>
            </a:pPr>
            <a:r>
              <a:rPr lang="en-US" altLang="zh-CN" sz="1600" dirty="0">
                <a:solidFill>
                  <a:schemeClr val="bg1"/>
                </a:solidFill>
                <a:latin typeface="+mn-ea"/>
                <a:sym typeface="微软雅黑" panose="020B0503020204020204" pitchFamily="34" charset="-122"/>
              </a:rPr>
              <a:t>23000</a:t>
            </a:r>
            <a:r>
              <a:rPr lang="zh-CN" altLang="en-US" sz="1600" dirty="0">
                <a:solidFill>
                  <a:schemeClr val="bg1"/>
                </a:solidFill>
                <a:latin typeface="+mn-ea"/>
                <a:sym typeface="微软雅黑" panose="020B0503020204020204" pitchFamily="34" charset="-122"/>
              </a:rPr>
              <a:t>元</a:t>
            </a:r>
          </a:p>
        </p:txBody>
      </p:sp>
      <p:sp>
        <p:nvSpPr>
          <p:cNvPr id="18" name="object 4">
            <a:extLst>
              <a:ext uri="{FF2B5EF4-FFF2-40B4-BE49-F238E27FC236}">
                <a16:creationId xmlns:a16="http://schemas.microsoft.com/office/drawing/2014/main" id="{EB878A90-46EF-425B-8614-6C1E6D9B61B7}"/>
              </a:ext>
            </a:extLst>
          </p:cNvPr>
          <p:cNvSpPr>
            <a:spLocks noChangeArrowheads="1"/>
          </p:cNvSpPr>
          <p:nvPr/>
        </p:nvSpPr>
        <p:spPr bwMode="auto">
          <a:xfrm>
            <a:off x="8148638" y="4148015"/>
            <a:ext cx="1052512" cy="313932"/>
          </a:xfrm>
          <a:prstGeom prst="rect">
            <a:avLst/>
          </a:prstGeom>
        </p:spPr>
        <p:txBody>
          <a:bodyPr/>
          <a:lstStyle/>
          <a:p>
            <a:pPr>
              <a:lnSpc>
                <a:spcPct val="90000"/>
              </a:lnSpc>
              <a:spcBef>
                <a:spcPct val="0"/>
              </a:spcBef>
            </a:pPr>
            <a:r>
              <a:rPr lang="zh-CN" altLang="en-US"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演出费用：</a:t>
            </a:r>
            <a:endParaRPr lang="zh-CN" altLang="ru-RU"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19" name="object 5">
            <a:extLst>
              <a:ext uri="{FF2B5EF4-FFF2-40B4-BE49-F238E27FC236}">
                <a16:creationId xmlns:a16="http://schemas.microsoft.com/office/drawing/2014/main" id="{3ED15214-19D6-45B4-929B-05C17B445FB6}"/>
              </a:ext>
            </a:extLst>
          </p:cNvPr>
          <p:cNvSpPr>
            <a:spLocks noChangeArrowheads="1"/>
          </p:cNvSpPr>
          <p:nvPr/>
        </p:nvSpPr>
        <p:spPr bwMode="auto">
          <a:xfrm>
            <a:off x="9083199" y="4091691"/>
            <a:ext cx="937101" cy="382862"/>
          </a:xfrm>
          <a:prstGeom prst="rect">
            <a:avLst/>
          </a:prstGeom>
          <a:noFill/>
        </p:spPr>
        <p:txBody>
          <a:bodyPr wrap="square" rtlCol="0">
            <a:spAutoFit/>
          </a:bodyPr>
          <a:lstStyle/>
          <a:p>
            <a:pPr algn="just" hangingPunct="0">
              <a:lnSpc>
                <a:spcPct val="130000"/>
              </a:lnSpc>
            </a:pPr>
            <a:r>
              <a:rPr lang="en-US" altLang="zh-CN" sz="1600" dirty="0">
                <a:solidFill>
                  <a:schemeClr val="bg1"/>
                </a:solidFill>
                <a:latin typeface="+mn-ea"/>
                <a:sym typeface="微软雅黑" panose="020B0503020204020204" pitchFamily="34" charset="-122"/>
              </a:rPr>
              <a:t>9000</a:t>
            </a:r>
            <a:r>
              <a:rPr lang="zh-CN" altLang="en-US" sz="1600" dirty="0">
                <a:solidFill>
                  <a:schemeClr val="bg1"/>
                </a:solidFill>
                <a:latin typeface="+mn-ea"/>
                <a:sym typeface="微软雅黑" panose="020B0503020204020204" pitchFamily="34" charset="-122"/>
              </a:rPr>
              <a:t>元</a:t>
            </a:r>
          </a:p>
        </p:txBody>
      </p:sp>
      <p:sp>
        <p:nvSpPr>
          <p:cNvPr id="20" name="object 4">
            <a:extLst>
              <a:ext uri="{FF2B5EF4-FFF2-40B4-BE49-F238E27FC236}">
                <a16:creationId xmlns:a16="http://schemas.microsoft.com/office/drawing/2014/main" id="{392F5A24-3DFD-4AC1-A3E0-F092C01BF249}"/>
              </a:ext>
            </a:extLst>
          </p:cNvPr>
          <p:cNvSpPr>
            <a:spLocks noChangeArrowheads="1"/>
          </p:cNvSpPr>
          <p:nvPr/>
        </p:nvSpPr>
        <p:spPr bwMode="auto">
          <a:xfrm>
            <a:off x="8148638" y="4658599"/>
            <a:ext cx="1052512" cy="313932"/>
          </a:xfrm>
          <a:prstGeom prst="rect">
            <a:avLst/>
          </a:prstGeom>
        </p:spPr>
        <p:txBody>
          <a:bodyPr/>
          <a:lstStyle/>
          <a:p>
            <a:pPr>
              <a:lnSpc>
                <a:spcPct val="90000"/>
              </a:lnSpc>
              <a:spcBef>
                <a:spcPct val="0"/>
              </a:spcBef>
            </a:pPr>
            <a:r>
              <a:rPr lang="zh-CN" altLang="en-US"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食品采购：</a:t>
            </a:r>
            <a:endParaRPr lang="zh-CN" altLang="ru-RU"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21" name="object 5">
            <a:extLst>
              <a:ext uri="{FF2B5EF4-FFF2-40B4-BE49-F238E27FC236}">
                <a16:creationId xmlns:a16="http://schemas.microsoft.com/office/drawing/2014/main" id="{4D172792-B76E-4F66-A0B4-23C4D5A38283}"/>
              </a:ext>
            </a:extLst>
          </p:cNvPr>
          <p:cNvSpPr>
            <a:spLocks noChangeArrowheads="1"/>
          </p:cNvSpPr>
          <p:nvPr/>
        </p:nvSpPr>
        <p:spPr bwMode="auto">
          <a:xfrm>
            <a:off x="9083199" y="4602275"/>
            <a:ext cx="937101" cy="382862"/>
          </a:xfrm>
          <a:prstGeom prst="rect">
            <a:avLst/>
          </a:prstGeom>
          <a:noFill/>
        </p:spPr>
        <p:txBody>
          <a:bodyPr wrap="square" rtlCol="0">
            <a:spAutoFit/>
          </a:bodyPr>
          <a:lstStyle/>
          <a:p>
            <a:pPr algn="just" hangingPunct="0">
              <a:lnSpc>
                <a:spcPct val="130000"/>
              </a:lnSpc>
            </a:pPr>
            <a:r>
              <a:rPr lang="en-US" altLang="zh-CN" sz="1600" dirty="0">
                <a:solidFill>
                  <a:schemeClr val="bg1"/>
                </a:solidFill>
                <a:latin typeface="+mn-ea"/>
                <a:sym typeface="微软雅黑" panose="020B0503020204020204" pitchFamily="34" charset="-122"/>
              </a:rPr>
              <a:t>5000</a:t>
            </a:r>
            <a:r>
              <a:rPr lang="zh-CN" altLang="en-US" sz="1600" dirty="0">
                <a:solidFill>
                  <a:schemeClr val="bg1"/>
                </a:solidFill>
                <a:latin typeface="+mn-ea"/>
                <a:sym typeface="微软雅黑" panose="020B0503020204020204" pitchFamily="34" charset="-122"/>
              </a:rPr>
              <a:t>元</a:t>
            </a:r>
          </a:p>
        </p:txBody>
      </p:sp>
      <p:sp>
        <p:nvSpPr>
          <p:cNvPr id="16" name="object 4">
            <a:extLst>
              <a:ext uri="{FF2B5EF4-FFF2-40B4-BE49-F238E27FC236}">
                <a16:creationId xmlns:a16="http://schemas.microsoft.com/office/drawing/2014/main" id="{85D27466-14BF-4567-B055-3438A3D4F3A0}"/>
              </a:ext>
            </a:extLst>
          </p:cNvPr>
          <p:cNvSpPr>
            <a:spLocks noChangeArrowheads="1"/>
          </p:cNvSpPr>
          <p:nvPr/>
        </p:nvSpPr>
        <p:spPr bwMode="auto">
          <a:xfrm>
            <a:off x="8148638" y="3637431"/>
            <a:ext cx="1052512" cy="313932"/>
          </a:xfrm>
          <a:prstGeom prst="rect">
            <a:avLst/>
          </a:prstGeom>
        </p:spPr>
        <p:txBody>
          <a:bodyPr/>
          <a:lstStyle/>
          <a:p>
            <a:pPr>
              <a:lnSpc>
                <a:spcPct val="90000"/>
              </a:lnSpc>
              <a:spcBef>
                <a:spcPct val="0"/>
              </a:spcBef>
            </a:pPr>
            <a:r>
              <a:rPr lang="zh-CN" altLang="en-US"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圣诞礼物：</a:t>
            </a:r>
            <a:endParaRPr lang="zh-CN" altLang="ru-RU"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17" name="object 5">
            <a:extLst>
              <a:ext uri="{FF2B5EF4-FFF2-40B4-BE49-F238E27FC236}">
                <a16:creationId xmlns:a16="http://schemas.microsoft.com/office/drawing/2014/main" id="{B3068901-EA20-48B1-944B-C9D51348006C}"/>
              </a:ext>
            </a:extLst>
          </p:cNvPr>
          <p:cNvSpPr>
            <a:spLocks noChangeArrowheads="1"/>
          </p:cNvSpPr>
          <p:nvPr/>
        </p:nvSpPr>
        <p:spPr bwMode="auto">
          <a:xfrm>
            <a:off x="9083199" y="3588727"/>
            <a:ext cx="937101" cy="382862"/>
          </a:xfrm>
          <a:prstGeom prst="rect">
            <a:avLst/>
          </a:prstGeom>
          <a:noFill/>
        </p:spPr>
        <p:txBody>
          <a:bodyPr wrap="square" rtlCol="0">
            <a:spAutoFit/>
          </a:bodyPr>
          <a:lstStyle/>
          <a:p>
            <a:pPr algn="just" hangingPunct="0">
              <a:lnSpc>
                <a:spcPct val="130000"/>
              </a:lnSpc>
            </a:pPr>
            <a:r>
              <a:rPr lang="en-US" altLang="zh-CN" sz="1600" dirty="0">
                <a:solidFill>
                  <a:schemeClr val="bg1"/>
                </a:solidFill>
                <a:latin typeface="+mn-ea"/>
                <a:sym typeface="微软雅黑" panose="020B0503020204020204" pitchFamily="34" charset="-122"/>
              </a:rPr>
              <a:t>5500</a:t>
            </a:r>
            <a:r>
              <a:rPr lang="zh-CN" altLang="en-US" sz="1600" dirty="0">
                <a:solidFill>
                  <a:schemeClr val="bg1"/>
                </a:solidFill>
                <a:latin typeface="+mn-ea"/>
                <a:sym typeface="微软雅黑" panose="020B0503020204020204" pitchFamily="34" charset="-122"/>
              </a:rPr>
              <a:t>元</a:t>
            </a:r>
          </a:p>
        </p:txBody>
      </p:sp>
      <p:sp>
        <p:nvSpPr>
          <p:cNvPr id="4" name="箭头: 右 3">
            <a:extLst>
              <a:ext uri="{FF2B5EF4-FFF2-40B4-BE49-F238E27FC236}">
                <a16:creationId xmlns:a16="http://schemas.microsoft.com/office/drawing/2014/main" id="{D79A342E-8FFD-4331-88F3-3991D570630B}"/>
              </a:ext>
            </a:extLst>
          </p:cNvPr>
          <p:cNvSpPr/>
          <p:nvPr/>
        </p:nvSpPr>
        <p:spPr>
          <a:xfrm>
            <a:off x="9932525" y="3638137"/>
            <a:ext cx="341775" cy="34657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object 4">
            <a:extLst>
              <a:ext uri="{FF2B5EF4-FFF2-40B4-BE49-F238E27FC236}">
                <a16:creationId xmlns:a16="http://schemas.microsoft.com/office/drawing/2014/main" id="{3C96552A-500C-40AF-9389-70053C724052}"/>
              </a:ext>
            </a:extLst>
          </p:cNvPr>
          <p:cNvSpPr>
            <a:spLocks noChangeArrowheads="1"/>
          </p:cNvSpPr>
          <p:nvPr/>
        </p:nvSpPr>
        <p:spPr bwMode="auto">
          <a:xfrm>
            <a:off x="10341472" y="3514317"/>
            <a:ext cx="1585935" cy="3416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活动预算合计：</a:t>
            </a:r>
            <a:endParaRPr lang="zh-CN" altLang="ru-RU"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31" name="object 5">
            <a:extLst>
              <a:ext uri="{FF2B5EF4-FFF2-40B4-BE49-F238E27FC236}">
                <a16:creationId xmlns:a16="http://schemas.microsoft.com/office/drawing/2014/main" id="{FF50A35E-8FAC-4E87-8E03-7FB5A6F7A23D}"/>
              </a:ext>
            </a:extLst>
          </p:cNvPr>
          <p:cNvSpPr>
            <a:spLocks noChangeArrowheads="1"/>
          </p:cNvSpPr>
          <p:nvPr/>
        </p:nvSpPr>
        <p:spPr bwMode="auto">
          <a:xfrm>
            <a:off x="10341471" y="3729269"/>
            <a:ext cx="1130273" cy="381258"/>
          </a:xfrm>
          <a:prstGeom prst="rect">
            <a:avLst/>
          </a:prstGeom>
          <a:noFill/>
        </p:spPr>
        <p:txBody>
          <a:bodyPr wrap="square" rtlCol="0">
            <a:spAutoFit/>
          </a:bodyPr>
          <a:lstStyle/>
          <a:p>
            <a:pPr algn="just" hangingPunct="0">
              <a:lnSpc>
                <a:spcPct val="130000"/>
              </a:lnSpc>
            </a:pPr>
            <a:r>
              <a:rPr lang="en-US" altLang="zh-CN" sz="1600" dirty="0">
                <a:solidFill>
                  <a:schemeClr val="bg1"/>
                </a:solidFill>
                <a:latin typeface="+mn-ea"/>
                <a:sym typeface="微软雅黑" panose="020B0503020204020204" pitchFamily="34" charset="-122"/>
              </a:rPr>
              <a:t>51000</a:t>
            </a:r>
            <a:r>
              <a:rPr lang="zh-CN" altLang="en-US" sz="1600" dirty="0">
                <a:solidFill>
                  <a:schemeClr val="bg1"/>
                </a:solidFill>
                <a:latin typeface="+mn-ea"/>
                <a:sym typeface="微软雅黑" panose="020B0503020204020204" pitchFamily="34" charset="-122"/>
              </a:rPr>
              <a:t>元</a:t>
            </a:r>
          </a:p>
        </p:txBody>
      </p:sp>
      <p:sp>
        <p:nvSpPr>
          <p:cNvPr id="37" name="object 4">
            <a:extLst>
              <a:ext uri="{FF2B5EF4-FFF2-40B4-BE49-F238E27FC236}">
                <a16:creationId xmlns:a16="http://schemas.microsoft.com/office/drawing/2014/main" id="{4C64591B-D85D-45E9-9DF8-A92AB16D932E}"/>
              </a:ext>
            </a:extLst>
          </p:cNvPr>
          <p:cNvSpPr>
            <a:spLocks noChangeArrowheads="1"/>
          </p:cNvSpPr>
          <p:nvPr/>
        </p:nvSpPr>
        <p:spPr bwMode="auto">
          <a:xfrm>
            <a:off x="8163878" y="5644923"/>
            <a:ext cx="2233126" cy="341632"/>
          </a:xfrm>
          <a:prstGeom prst="rect">
            <a:avLst/>
          </a:prstGeom>
        </p:spPr>
        <p:txBody>
          <a:bodyPr/>
          <a:lstStyle/>
          <a:p>
            <a:pPr>
              <a:lnSpc>
                <a:spcPct val="90000"/>
              </a:lnSpc>
              <a:spcBef>
                <a:spcPct val="0"/>
              </a:spcBef>
            </a:pPr>
            <a:r>
              <a:rPr lang="zh-CN" altLang="en-US"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本次活动计划营收：</a:t>
            </a:r>
            <a:endParaRPr lang="zh-CN" altLang="ru-RU" sz="20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38" name="object 5">
            <a:extLst>
              <a:ext uri="{FF2B5EF4-FFF2-40B4-BE49-F238E27FC236}">
                <a16:creationId xmlns:a16="http://schemas.microsoft.com/office/drawing/2014/main" id="{41441AD8-48B0-41CF-9A0D-F743A7DBC705}"/>
              </a:ext>
            </a:extLst>
          </p:cNvPr>
          <p:cNvSpPr>
            <a:spLocks noChangeArrowheads="1"/>
          </p:cNvSpPr>
          <p:nvPr/>
        </p:nvSpPr>
        <p:spPr bwMode="auto">
          <a:xfrm>
            <a:off x="10397004" y="5576307"/>
            <a:ext cx="1284596" cy="453457"/>
          </a:xfrm>
          <a:prstGeom prst="rect">
            <a:avLst/>
          </a:prstGeom>
          <a:noFill/>
        </p:spPr>
        <p:txBody>
          <a:bodyPr wrap="square" rtlCol="0">
            <a:spAutoFit/>
          </a:bodyPr>
          <a:lstStyle/>
          <a:p>
            <a:pPr algn="just" hangingPunct="0">
              <a:lnSpc>
                <a:spcPct val="130000"/>
              </a:lnSpc>
            </a:pPr>
            <a:r>
              <a:rPr lang="en-US" altLang="zh-CN" sz="2000" dirty="0">
                <a:solidFill>
                  <a:schemeClr val="bg1"/>
                </a:solidFill>
                <a:latin typeface="+mn-ea"/>
                <a:sym typeface="微软雅黑" panose="020B0503020204020204" pitchFamily="34" charset="-122"/>
              </a:rPr>
              <a:t>500</a:t>
            </a:r>
            <a:r>
              <a:rPr lang="zh-CN" altLang="en-US" sz="2000" dirty="0">
                <a:solidFill>
                  <a:schemeClr val="bg1"/>
                </a:solidFill>
                <a:latin typeface="+mn-ea"/>
                <a:sym typeface="微软雅黑" panose="020B0503020204020204" pitchFamily="34" charset="-122"/>
              </a:rPr>
              <a:t>万元</a:t>
            </a:r>
          </a:p>
        </p:txBody>
      </p:sp>
    </p:spTree>
    <p:extLst>
      <p:ext uri="{BB962C8B-B14F-4D97-AF65-F5344CB8AC3E}">
        <p14:creationId xmlns:p14="http://schemas.microsoft.com/office/powerpoint/2010/main" val="3818859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35792B7-AAAE-4D20-AEFB-F4ABADB1DC90}"/>
              </a:ext>
            </a:extLst>
          </p:cNvPr>
          <p:cNvSpPr txBox="1"/>
          <p:nvPr/>
        </p:nvSpPr>
        <p:spPr>
          <a:xfrm>
            <a:off x="4470606" y="2719285"/>
            <a:ext cx="3250788" cy="1569660"/>
          </a:xfrm>
          <a:prstGeom prst="rect">
            <a:avLst/>
          </a:prstGeom>
          <a:noFill/>
        </p:spPr>
        <p:txBody>
          <a:bodyPr wrap="square" rtlCol="0">
            <a:spAutoFit/>
          </a:bodyPr>
          <a:lstStyle/>
          <a:p>
            <a:r>
              <a:rPr lang="en-US" altLang="zh-CN" sz="9600" spc="100" dirty="0">
                <a:solidFill>
                  <a:schemeClr val="bg1"/>
                </a:solidFill>
              </a:rPr>
              <a:t>Part4</a:t>
            </a:r>
            <a:endParaRPr lang="zh-CN" altLang="en-US" sz="9600" spc="100" dirty="0">
              <a:solidFill>
                <a:schemeClr val="bg1"/>
              </a:solidFill>
            </a:endParaRPr>
          </a:p>
        </p:txBody>
      </p:sp>
      <p:sp>
        <p:nvSpPr>
          <p:cNvPr id="6" name="标题 5">
            <a:extLst>
              <a:ext uri="{FF2B5EF4-FFF2-40B4-BE49-F238E27FC236}">
                <a16:creationId xmlns:a16="http://schemas.microsoft.com/office/drawing/2014/main" id="{C0F0E5E5-59D0-4F34-A18D-E30A4D3901E7}"/>
              </a:ext>
            </a:extLst>
          </p:cNvPr>
          <p:cNvSpPr>
            <a:spLocks noGrp="1"/>
          </p:cNvSpPr>
          <p:nvPr>
            <p:ph type="title"/>
          </p:nvPr>
        </p:nvSpPr>
        <p:spPr/>
        <p:txBody>
          <a:bodyPr/>
          <a:lstStyle/>
          <a:p>
            <a:r>
              <a:rPr lang="zh-CN" altLang="en-US" sz="8000" dirty="0">
                <a:solidFill>
                  <a:schemeClr val="accent2">
                    <a:lumMod val="50000"/>
                  </a:schemeClr>
                </a:solidFill>
                <a:latin typeface="+mj-ea"/>
                <a:ea typeface="+mj-ea"/>
              </a:rPr>
              <a:t>紧急预案</a:t>
            </a:r>
            <a:br>
              <a:rPr lang="zh-CN" altLang="en-US" sz="8000" dirty="0">
                <a:solidFill>
                  <a:schemeClr val="accent2">
                    <a:lumMod val="50000"/>
                  </a:schemeClr>
                </a:solidFill>
                <a:latin typeface="+mj-ea"/>
                <a:ea typeface="+mj-ea"/>
              </a:rPr>
            </a:br>
            <a:endParaRPr lang="zh-CN" altLang="en-US" dirty="0"/>
          </a:p>
        </p:txBody>
      </p:sp>
    </p:spTree>
    <p:extLst>
      <p:ext uri="{BB962C8B-B14F-4D97-AF65-F5344CB8AC3E}">
        <p14:creationId xmlns:p14="http://schemas.microsoft.com/office/powerpoint/2010/main" val="1098228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74D4A0-283B-4420-A7B6-67F0FCB36267}"/>
              </a:ext>
            </a:extLst>
          </p:cNvPr>
          <p:cNvSpPr>
            <a:spLocks noGrp="1"/>
          </p:cNvSpPr>
          <p:nvPr>
            <p:ph type="title"/>
          </p:nvPr>
        </p:nvSpPr>
        <p:spPr/>
        <p:txBody>
          <a:bodyPr/>
          <a:lstStyle/>
          <a:p>
            <a:r>
              <a:rPr lang="zh-CN" altLang="en-US" dirty="0"/>
              <a:t>预案内容</a:t>
            </a:r>
          </a:p>
        </p:txBody>
      </p:sp>
      <p:sp>
        <p:nvSpPr>
          <p:cNvPr id="72" name="弧形 71">
            <a:extLst>
              <a:ext uri="{FF2B5EF4-FFF2-40B4-BE49-F238E27FC236}">
                <a16:creationId xmlns:a16="http://schemas.microsoft.com/office/drawing/2014/main" id="{5773CE86-FA94-4178-8448-BD1D6387DFAA}"/>
              </a:ext>
            </a:extLst>
          </p:cNvPr>
          <p:cNvSpPr/>
          <p:nvPr/>
        </p:nvSpPr>
        <p:spPr>
          <a:xfrm>
            <a:off x="2246522" y="2322061"/>
            <a:ext cx="7777694" cy="7777694"/>
          </a:xfrm>
          <a:prstGeom prst="arc">
            <a:avLst>
              <a:gd name="adj1" fmla="val 10227628"/>
              <a:gd name="adj2" fmla="val 608496"/>
            </a:avLst>
          </a:prstGeom>
          <a:ln cap="rnd">
            <a:gradFill flip="none" rotWithShape="1">
              <a:gsLst>
                <a:gs pos="0">
                  <a:schemeClr val="accent3"/>
                </a:gs>
                <a:gs pos="100000">
                  <a:schemeClr val="accent4"/>
                </a:gs>
              </a:gsLst>
              <a:path path="circle">
                <a:fillToRect l="50000" t="50000" r="50000" b="50000"/>
              </a:path>
              <a:tileRect/>
            </a:gradFill>
          </a:ln>
          <a:effectLst>
            <a:outerShdw blurRad="165100" dist="190500" dir="2700000" algn="tl" rotWithShape="0">
              <a:prstClr val="black">
                <a:alpha val="19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4AAB0F3E-6155-4FE0-8D02-18757A62E62A}"/>
              </a:ext>
            </a:extLst>
          </p:cNvPr>
          <p:cNvGrpSpPr/>
          <p:nvPr/>
        </p:nvGrpSpPr>
        <p:grpSpPr>
          <a:xfrm>
            <a:off x="2750819" y="2733560"/>
            <a:ext cx="6769101" cy="6769101"/>
            <a:chOff x="2750819" y="2733560"/>
            <a:chExt cx="6769101" cy="6769101"/>
          </a:xfrm>
        </p:grpSpPr>
        <p:sp>
          <p:nvSpPr>
            <p:cNvPr id="57" name="椭圆 56">
              <a:extLst>
                <a:ext uri="{FF2B5EF4-FFF2-40B4-BE49-F238E27FC236}">
                  <a16:creationId xmlns:a16="http://schemas.microsoft.com/office/drawing/2014/main" id="{0566D931-65AA-4C79-B6C6-C30132515C6C}"/>
                </a:ext>
              </a:extLst>
            </p:cNvPr>
            <p:cNvSpPr/>
            <p:nvPr/>
          </p:nvSpPr>
          <p:spPr>
            <a:xfrm rot="18884224">
              <a:off x="2750819" y="2733560"/>
              <a:ext cx="6769101" cy="6769101"/>
            </a:xfrm>
            <a:prstGeom prst="ellipse">
              <a:avLst/>
            </a:prstGeom>
            <a:gradFill flip="none" rotWithShape="1">
              <a:gsLst>
                <a:gs pos="44000">
                  <a:schemeClr val="accent6">
                    <a:lumMod val="75000"/>
                    <a:alpha val="0"/>
                  </a:schemeClr>
                </a:gs>
                <a:gs pos="100000">
                  <a:schemeClr val="accent6">
                    <a:lumMod val="50000"/>
                  </a:schemeClr>
                </a:gs>
              </a:gsLst>
              <a:path path="circle">
                <a:fillToRect t="100000" r="100000"/>
              </a:path>
              <a:tileRect l="-100000" b="-100000"/>
            </a:gradFill>
            <a:ln w="6350">
              <a:noFill/>
            </a:ln>
            <a:effectLst>
              <a:outerShdw blurRad="165100" dist="1143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046DBFFD-1623-4A04-A7CC-DB8782B84747}"/>
                </a:ext>
              </a:extLst>
            </p:cNvPr>
            <p:cNvSpPr/>
            <p:nvPr/>
          </p:nvSpPr>
          <p:spPr>
            <a:xfrm>
              <a:off x="3505744" y="3488485"/>
              <a:ext cx="5259251" cy="5259250"/>
            </a:xfrm>
            <a:prstGeom prst="ellipse">
              <a:avLst/>
            </a:prstGeom>
            <a:gradFill flip="none" rotWithShape="1">
              <a:gsLst>
                <a:gs pos="69000">
                  <a:schemeClr val="accent5"/>
                </a:gs>
                <a:gs pos="2000">
                  <a:schemeClr val="accent6">
                    <a:alpha val="0"/>
                  </a:schemeClr>
                </a:gs>
                <a:gs pos="100000">
                  <a:schemeClr val="accent6">
                    <a:lumMod val="75000"/>
                  </a:schemeClr>
                </a:gs>
              </a:gsLst>
              <a:path path="circle">
                <a:fillToRect l="100000" b="100000"/>
              </a:path>
              <a:tileRect t="-100000" r="-100000"/>
            </a:gradFill>
            <a:ln w="6350">
              <a:gradFill>
                <a:gsLst>
                  <a:gs pos="0">
                    <a:schemeClr val="accent3"/>
                  </a:gs>
                  <a:gs pos="100000">
                    <a:schemeClr val="accent4"/>
                  </a:gs>
                </a:gsLst>
                <a:lin ang="5400000" scaled="1"/>
              </a:gradFill>
            </a:ln>
            <a:effectLst>
              <a:outerShdw blurRad="165100" dist="1143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矩形 48">
              <a:extLst>
                <a:ext uri="{FF2B5EF4-FFF2-40B4-BE49-F238E27FC236}">
                  <a16:creationId xmlns:a16="http://schemas.microsoft.com/office/drawing/2014/main" id="{BB2DBAB9-DD4F-466D-9110-ADBB8BBEC87F}"/>
                </a:ext>
              </a:extLst>
            </p:cNvPr>
            <p:cNvSpPr/>
            <p:nvPr/>
          </p:nvSpPr>
          <p:spPr>
            <a:xfrm>
              <a:off x="4992421" y="5335893"/>
              <a:ext cx="2207153" cy="696120"/>
            </a:xfrm>
            <a:prstGeom prst="rect">
              <a:avLst/>
            </a:prstGeom>
          </p:spPr>
          <p:txBody>
            <a:bodyPr/>
            <a:lstStyle/>
            <a:p>
              <a:pPr algn="ctr">
                <a:spcBef>
                  <a:spcPct val="0"/>
                </a:spcBef>
              </a:pPr>
              <a:r>
                <a:rPr lang="zh-CN" altLang="en-US" sz="3200" spc="3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mn-lt"/>
                </a:rPr>
                <a:t>预案内容</a:t>
              </a:r>
            </a:p>
          </p:txBody>
        </p:sp>
      </p:grpSp>
      <p:sp>
        <p:nvSpPr>
          <p:cNvPr id="75" name="椭圆 74">
            <a:extLst>
              <a:ext uri="{FF2B5EF4-FFF2-40B4-BE49-F238E27FC236}">
                <a16:creationId xmlns:a16="http://schemas.microsoft.com/office/drawing/2014/main" id="{1726522F-8354-45A2-8C15-4EE513A7ACC8}"/>
              </a:ext>
            </a:extLst>
          </p:cNvPr>
          <p:cNvSpPr/>
          <p:nvPr/>
        </p:nvSpPr>
        <p:spPr>
          <a:xfrm>
            <a:off x="5025019" y="2358089"/>
            <a:ext cx="201482" cy="201482"/>
          </a:xfrm>
          <a:prstGeom prst="ellipse">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54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a:extLst>
              <a:ext uri="{FF2B5EF4-FFF2-40B4-BE49-F238E27FC236}">
                <a16:creationId xmlns:a16="http://schemas.microsoft.com/office/drawing/2014/main" id="{6062C6BB-B3E8-4C65-B2E8-6FAAC9F9E523}"/>
              </a:ext>
            </a:extLst>
          </p:cNvPr>
          <p:cNvSpPr/>
          <p:nvPr/>
        </p:nvSpPr>
        <p:spPr>
          <a:xfrm>
            <a:off x="6911401" y="2335463"/>
            <a:ext cx="201482" cy="201482"/>
          </a:xfrm>
          <a:prstGeom prst="ellipse">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54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a:extLst>
              <a:ext uri="{FF2B5EF4-FFF2-40B4-BE49-F238E27FC236}">
                <a16:creationId xmlns:a16="http://schemas.microsoft.com/office/drawing/2014/main" id="{6124C60A-1C1C-436C-A9CA-C1405D88ED5B}"/>
              </a:ext>
            </a:extLst>
          </p:cNvPr>
          <p:cNvSpPr/>
          <p:nvPr/>
        </p:nvSpPr>
        <p:spPr>
          <a:xfrm>
            <a:off x="8584394" y="3111617"/>
            <a:ext cx="201482" cy="201482"/>
          </a:xfrm>
          <a:prstGeom prst="ellipse">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54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a:extLst>
              <a:ext uri="{FF2B5EF4-FFF2-40B4-BE49-F238E27FC236}">
                <a16:creationId xmlns:a16="http://schemas.microsoft.com/office/drawing/2014/main" id="{F7CA9A60-97A2-4CF7-893E-DC992175B9CE}"/>
              </a:ext>
            </a:extLst>
          </p:cNvPr>
          <p:cNvSpPr/>
          <p:nvPr/>
        </p:nvSpPr>
        <p:spPr>
          <a:xfrm>
            <a:off x="9662575" y="4766153"/>
            <a:ext cx="201482" cy="201482"/>
          </a:xfrm>
          <a:prstGeom prst="ellipse">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54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6221D1FC-E029-4792-8C49-FAF3F84C913F}"/>
              </a:ext>
            </a:extLst>
          </p:cNvPr>
          <p:cNvSpPr/>
          <p:nvPr/>
        </p:nvSpPr>
        <p:spPr>
          <a:xfrm>
            <a:off x="2369999" y="4766153"/>
            <a:ext cx="201482" cy="201482"/>
          </a:xfrm>
          <a:prstGeom prst="ellipse">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54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a:extLst>
              <a:ext uri="{FF2B5EF4-FFF2-40B4-BE49-F238E27FC236}">
                <a16:creationId xmlns:a16="http://schemas.microsoft.com/office/drawing/2014/main" id="{E13A9F27-F0A9-47B4-A87E-63BA23CBCC3B}"/>
              </a:ext>
            </a:extLst>
          </p:cNvPr>
          <p:cNvSpPr/>
          <p:nvPr/>
        </p:nvSpPr>
        <p:spPr>
          <a:xfrm>
            <a:off x="3486780" y="3159759"/>
            <a:ext cx="201482" cy="201482"/>
          </a:xfrm>
          <a:prstGeom prst="ellipse">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54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1" name="组合 80">
            <a:extLst>
              <a:ext uri="{FF2B5EF4-FFF2-40B4-BE49-F238E27FC236}">
                <a16:creationId xmlns:a16="http://schemas.microsoft.com/office/drawing/2014/main" id="{4B770CCB-06E8-41F4-8668-8F2341FF3BF0}"/>
              </a:ext>
            </a:extLst>
          </p:cNvPr>
          <p:cNvGrpSpPr/>
          <p:nvPr/>
        </p:nvGrpSpPr>
        <p:grpSpPr>
          <a:xfrm>
            <a:off x="843950" y="4676829"/>
            <a:ext cx="1017552" cy="320581"/>
            <a:chOff x="907613" y="2004983"/>
            <a:chExt cx="1334293" cy="420370"/>
          </a:xfrm>
        </p:grpSpPr>
        <p:sp>
          <p:nvSpPr>
            <p:cNvPr id="82" name="矩形: 圆角 81">
              <a:extLst>
                <a:ext uri="{FF2B5EF4-FFF2-40B4-BE49-F238E27FC236}">
                  <a16:creationId xmlns:a16="http://schemas.microsoft.com/office/drawing/2014/main" id="{5391C5E4-FBAA-450C-B35C-3F075380690E}"/>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 name="Text Box 51">
              <a:extLst>
                <a:ext uri="{FF2B5EF4-FFF2-40B4-BE49-F238E27FC236}">
                  <a16:creationId xmlns:a16="http://schemas.microsoft.com/office/drawing/2014/main" id="{13491B94-89F5-4C01-8A4B-384D1C8AC6B3}"/>
                </a:ext>
              </a:extLst>
            </p:cNvPr>
            <p:cNvSpPr txBox="1"/>
            <p:nvPr/>
          </p:nvSpPr>
          <p:spPr>
            <a:xfrm>
              <a:off x="907613" y="2025919"/>
              <a:ext cx="1334293"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天气</a:t>
              </a:r>
            </a:p>
          </p:txBody>
        </p:sp>
      </p:grpSp>
      <p:grpSp>
        <p:nvGrpSpPr>
          <p:cNvPr id="84" name="组合 83">
            <a:extLst>
              <a:ext uri="{FF2B5EF4-FFF2-40B4-BE49-F238E27FC236}">
                <a16:creationId xmlns:a16="http://schemas.microsoft.com/office/drawing/2014/main" id="{F6DADC62-97FC-4A90-AAB6-07345D0CF196}"/>
              </a:ext>
            </a:extLst>
          </p:cNvPr>
          <p:cNvGrpSpPr/>
          <p:nvPr/>
        </p:nvGrpSpPr>
        <p:grpSpPr>
          <a:xfrm>
            <a:off x="1820268" y="3076138"/>
            <a:ext cx="1017552" cy="320581"/>
            <a:chOff x="907613" y="2004983"/>
            <a:chExt cx="1334293" cy="420370"/>
          </a:xfrm>
        </p:grpSpPr>
        <p:sp>
          <p:nvSpPr>
            <p:cNvPr id="85" name="矩形: 圆角 84">
              <a:extLst>
                <a:ext uri="{FF2B5EF4-FFF2-40B4-BE49-F238E27FC236}">
                  <a16:creationId xmlns:a16="http://schemas.microsoft.com/office/drawing/2014/main" id="{10A2F150-62EB-42C3-8942-BC5A119BA50A}"/>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 name="Text Box 51">
              <a:extLst>
                <a:ext uri="{FF2B5EF4-FFF2-40B4-BE49-F238E27FC236}">
                  <a16:creationId xmlns:a16="http://schemas.microsoft.com/office/drawing/2014/main" id="{3FE6681A-41DA-4415-B346-D582C360F16E}"/>
                </a:ext>
              </a:extLst>
            </p:cNvPr>
            <p:cNvSpPr txBox="1"/>
            <p:nvPr/>
          </p:nvSpPr>
          <p:spPr>
            <a:xfrm>
              <a:off x="907613" y="2025919"/>
              <a:ext cx="1334293"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医疗</a:t>
              </a:r>
            </a:p>
          </p:txBody>
        </p:sp>
      </p:grpSp>
      <p:grpSp>
        <p:nvGrpSpPr>
          <p:cNvPr id="87" name="组合 86">
            <a:extLst>
              <a:ext uri="{FF2B5EF4-FFF2-40B4-BE49-F238E27FC236}">
                <a16:creationId xmlns:a16="http://schemas.microsoft.com/office/drawing/2014/main" id="{9F843BA7-BC5E-41EF-BD9C-563D9F0D67AF}"/>
              </a:ext>
            </a:extLst>
          </p:cNvPr>
          <p:cNvGrpSpPr/>
          <p:nvPr/>
        </p:nvGrpSpPr>
        <p:grpSpPr>
          <a:xfrm>
            <a:off x="4014241" y="1711185"/>
            <a:ext cx="1017552" cy="320581"/>
            <a:chOff x="907613" y="2004983"/>
            <a:chExt cx="1334293" cy="420370"/>
          </a:xfrm>
        </p:grpSpPr>
        <p:sp>
          <p:nvSpPr>
            <p:cNvPr id="88" name="矩形: 圆角 87">
              <a:extLst>
                <a:ext uri="{FF2B5EF4-FFF2-40B4-BE49-F238E27FC236}">
                  <a16:creationId xmlns:a16="http://schemas.microsoft.com/office/drawing/2014/main" id="{63D4E2F2-6957-4401-96BC-80C38BEE497C}"/>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9" name="Text Box 51">
              <a:extLst>
                <a:ext uri="{FF2B5EF4-FFF2-40B4-BE49-F238E27FC236}">
                  <a16:creationId xmlns:a16="http://schemas.microsoft.com/office/drawing/2014/main" id="{B771E10C-6AC6-4C11-975E-8200FB1B65DE}"/>
                </a:ext>
              </a:extLst>
            </p:cNvPr>
            <p:cNvSpPr txBox="1"/>
            <p:nvPr/>
          </p:nvSpPr>
          <p:spPr>
            <a:xfrm>
              <a:off x="907613" y="2025919"/>
              <a:ext cx="1334293"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人员</a:t>
              </a:r>
            </a:p>
          </p:txBody>
        </p:sp>
      </p:grpSp>
      <p:grpSp>
        <p:nvGrpSpPr>
          <p:cNvPr id="90" name="组合 89">
            <a:extLst>
              <a:ext uri="{FF2B5EF4-FFF2-40B4-BE49-F238E27FC236}">
                <a16:creationId xmlns:a16="http://schemas.microsoft.com/office/drawing/2014/main" id="{AE8EECA8-AF8B-4B98-876F-5BB205C99B2D}"/>
              </a:ext>
            </a:extLst>
          </p:cNvPr>
          <p:cNvGrpSpPr/>
          <p:nvPr/>
        </p:nvGrpSpPr>
        <p:grpSpPr>
          <a:xfrm>
            <a:off x="7112883" y="1711185"/>
            <a:ext cx="1017552" cy="320581"/>
            <a:chOff x="907613" y="2004983"/>
            <a:chExt cx="1334293" cy="420370"/>
          </a:xfrm>
        </p:grpSpPr>
        <p:sp>
          <p:nvSpPr>
            <p:cNvPr id="91" name="矩形: 圆角 90">
              <a:extLst>
                <a:ext uri="{FF2B5EF4-FFF2-40B4-BE49-F238E27FC236}">
                  <a16:creationId xmlns:a16="http://schemas.microsoft.com/office/drawing/2014/main" id="{BDC851B0-11E8-4F2A-BE17-8ED74001C5ED}"/>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2" name="Text Box 51">
              <a:extLst>
                <a:ext uri="{FF2B5EF4-FFF2-40B4-BE49-F238E27FC236}">
                  <a16:creationId xmlns:a16="http://schemas.microsoft.com/office/drawing/2014/main" id="{85D4C671-FD25-435A-B443-CB4DBDC39913}"/>
                </a:ext>
              </a:extLst>
            </p:cNvPr>
            <p:cNvSpPr txBox="1"/>
            <p:nvPr/>
          </p:nvSpPr>
          <p:spPr>
            <a:xfrm>
              <a:off x="907613" y="2025919"/>
              <a:ext cx="1334293"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车辆</a:t>
              </a:r>
            </a:p>
          </p:txBody>
        </p:sp>
      </p:grpSp>
      <p:grpSp>
        <p:nvGrpSpPr>
          <p:cNvPr id="93" name="组合 92">
            <a:extLst>
              <a:ext uri="{FF2B5EF4-FFF2-40B4-BE49-F238E27FC236}">
                <a16:creationId xmlns:a16="http://schemas.microsoft.com/office/drawing/2014/main" id="{E2874846-B737-469F-BEFA-AA3193A1CC20}"/>
              </a:ext>
            </a:extLst>
          </p:cNvPr>
          <p:cNvGrpSpPr/>
          <p:nvPr/>
        </p:nvGrpSpPr>
        <p:grpSpPr>
          <a:xfrm>
            <a:off x="9290868" y="3076138"/>
            <a:ext cx="1017552" cy="320581"/>
            <a:chOff x="907613" y="2004983"/>
            <a:chExt cx="1334293" cy="420370"/>
          </a:xfrm>
        </p:grpSpPr>
        <p:sp>
          <p:nvSpPr>
            <p:cNvPr id="94" name="矩形: 圆角 93">
              <a:extLst>
                <a:ext uri="{FF2B5EF4-FFF2-40B4-BE49-F238E27FC236}">
                  <a16:creationId xmlns:a16="http://schemas.microsoft.com/office/drawing/2014/main" id="{B3ED3BF0-670E-425D-A7C0-A011C2DE80C8}"/>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5" name="Text Box 51">
              <a:extLst>
                <a:ext uri="{FF2B5EF4-FFF2-40B4-BE49-F238E27FC236}">
                  <a16:creationId xmlns:a16="http://schemas.microsoft.com/office/drawing/2014/main" id="{CD700C78-2E63-4E5C-AB10-520DD8833332}"/>
                </a:ext>
              </a:extLst>
            </p:cNvPr>
            <p:cNvSpPr txBox="1"/>
            <p:nvPr/>
          </p:nvSpPr>
          <p:spPr>
            <a:xfrm>
              <a:off x="907613" y="2025919"/>
              <a:ext cx="1334293"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安全</a:t>
              </a:r>
            </a:p>
          </p:txBody>
        </p:sp>
      </p:grpSp>
      <p:grpSp>
        <p:nvGrpSpPr>
          <p:cNvPr id="96" name="组合 95">
            <a:extLst>
              <a:ext uri="{FF2B5EF4-FFF2-40B4-BE49-F238E27FC236}">
                <a16:creationId xmlns:a16="http://schemas.microsoft.com/office/drawing/2014/main" id="{FF4CA8C2-191A-429E-BACA-4C4291F4FA07}"/>
              </a:ext>
            </a:extLst>
          </p:cNvPr>
          <p:cNvGrpSpPr/>
          <p:nvPr/>
        </p:nvGrpSpPr>
        <p:grpSpPr>
          <a:xfrm>
            <a:off x="10330499" y="4676829"/>
            <a:ext cx="1017552" cy="320581"/>
            <a:chOff x="907613" y="2004983"/>
            <a:chExt cx="1334293" cy="420370"/>
          </a:xfrm>
        </p:grpSpPr>
        <p:sp>
          <p:nvSpPr>
            <p:cNvPr id="97" name="矩形: 圆角 96">
              <a:extLst>
                <a:ext uri="{FF2B5EF4-FFF2-40B4-BE49-F238E27FC236}">
                  <a16:creationId xmlns:a16="http://schemas.microsoft.com/office/drawing/2014/main" id="{052AE473-1ADE-4FBD-A5AD-7560BD27ED25}"/>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8" name="Text Box 51">
              <a:extLst>
                <a:ext uri="{FF2B5EF4-FFF2-40B4-BE49-F238E27FC236}">
                  <a16:creationId xmlns:a16="http://schemas.microsoft.com/office/drawing/2014/main" id="{487C24CF-E6BF-4302-BBA4-7A126A62C30E}"/>
                </a:ext>
              </a:extLst>
            </p:cNvPr>
            <p:cNvSpPr txBox="1"/>
            <p:nvPr/>
          </p:nvSpPr>
          <p:spPr>
            <a:xfrm>
              <a:off x="907613" y="2025919"/>
              <a:ext cx="1334293"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600" dirty="0"/>
                <a:t>其他</a:t>
              </a:r>
            </a:p>
          </p:txBody>
        </p:sp>
      </p:grpSp>
    </p:spTree>
    <p:extLst>
      <p:ext uri="{BB962C8B-B14F-4D97-AF65-F5344CB8AC3E}">
        <p14:creationId xmlns:p14="http://schemas.microsoft.com/office/powerpoint/2010/main" val="1359979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B2D698-6D7A-4043-B597-63E3D2D233A6}"/>
              </a:ext>
            </a:extLst>
          </p:cNvPr>
          <p:cNvSpPr>
            <a:spLocks noGrp="1"/>
          </p:cNvSpPr>
          <p:nvPr>
            <p:ph type="title"/>
          </p:nvPr>
        </p:nvSpPr>
        <p:spPr/>
        <p:txBody>
          <a:bodyPr/>
          <a:lstStyle/>
          <a:p>
            <a:r>
              <a:rPr lang="zh-CN" altLang="en-US" dirty="0"/>
              <a:t>后勤保障</a:t>
            </a:r>
          </a:p>
        </p:txBody>
      </p:sp>
      <p:cxnSp>
        <p:nvCxnSpPr>
          <p:cNvPr id="26" name="直接连接符 25">
            <a:extLst>
              <a:ext uri="{FF2B5EF4-FFF2-40B4-BE49-F238E27FC236}">
                <a16:creationId xmlns:a16="http://schemas.microsoft.com/office/drawing/2014/main" id="{37271446-EA34-4045-8E13-B48487BBBBDC}"/>
              </a:ext>
            </a:extLst>
          </p:cNvPr>
          <p:cNvCxnSpPr>
            <a:cxnSpLocks/>
          </p:cNvCxnSpPr>
          <p:nvPr/>
        </p:nvCxnSpPr>
        <p:spPr>
          <a:xfrm>
            <a:off x="1780675" y="3060285"/>
            <a:ext cx="9484225" cy="0"/>
          </a:xfrm>
          <a:prstGeom prst="line">
            <a:avLst/>
          </a:prstGeom>
          <a:ln cap="rnd">
            <a:gradFill>
              <a:gsLst>
                <a:gs pos="0">
                  <a:schemeClr val="accent3"/>
                </a:gs>
                <a:gs pos="100000">
                  <a:schemeClr val="accent4"/>
                </a:gs>
              </a:gsLst>
              <a:lin ang="5400000" scaled="1"/>
            </a:gradFill>
            <a:prstDash val="solid"/>
            <a:headEnd type="none"/>
          </a:ln>
        </p:spPr>
        <p:style>
          <a:lnRef idx="1">
            <a:schemeClr val="accent1"/>
          </a:lnRef>
          <a:fillRef idx="0">
            <a:schemeClr val="accent1"/>
          </a:fillRef>
          <a:effectRef idx="0">
            <a:schemeClr val="accent1"/>
          </a:effectRef>
          <a:fontRef idx="minor">
            <a:schemeClr val="tx1"/>
          </a:fontRef>
        </p:style>
      </p:cxnSp>
      <p:sp>
        <p:nvSpPr>
          <p:cNvPr id="21" name="箭头: V 形 20">
            <a:extLst>
              <a:ext uri="{FF2B5EF4-FFF2-40B4-BE49-F238E27FC236}">
                <a16:creationId xmlns:a16="http://schemas.microsoft.com/office/drawing/2014/main" id="{E2F483D6-0DB5-4AA4-9294-FE2B9E6697AA}"/>
              </a:ext>
            </a:extLst>
          </p:cNvPr>
          <p:cNvSpPr/>
          <p:nvPr/>
        </p:nvSpPr>
        <p:spPr>
          <a:xfrm>
            <a:off x="8131040" y="2501032"/>
            <a:ext cx="1118507" cy="1118507"/>
          </a:xfrm>
          <a:prstGeom prst="chevron">
            <a:avLst>
              <a:gd name="adj" fmla="val 45228"/>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V 形 21">
            <a:extLst>
              <a:ext uri="{FF2B5EF4-FFF2-40B4-BE49-F238E27FC236}">
                <a16:creationId xmlns:a16="http://schemas.microsoft.com/office/drawing/2014/main" id="{DCA6E383-7108-478E-AD96-48A7533FB9EB}"/>
              </a:ext>
            </a:extLst>
          </p:cNvPr>
          <p:cNvSpPr/>
          <p:nvPr/>
        </p:nvSpPr>
        <p:spPr>
          <a:xfrm>
            <a:off x="6267405" y="2501032"/>
            <a:ext cx="1118507" cy="1118507"/>
          </a:xfrm>
          <a:prstGeom prst="chevron">
            <a:avLst>
              <a:gd name="adj" fmla="val 45228"/>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箭头: V 形 22">
            <a:extLst>
              <a:ext uri="{FF2B5EF4-FFF2-40B4-BE49-F238E27FC236}">
                <a16:creationId xmlns:a16="http://schemas.microsoft.com/office/drawing/2014/main" id="{F4A21CC6-205A-421E-A446-6A090F1BEF95}"/>
              </a:ext>
            </a:extLst>
          </p:cNvPr>
          <p:cNvSpPr/>
          <p:nvPr/>
        </p:nvSpPr>
        <p:spPr>
          <a:xfrm>
            <a:off x="4403770" y="2501032"/>
            <a:ext cx="1118507" cy="1118507"/>
          </a:xfrm>
          <a:prstGeom prst="chevron">
            <a:avLst>
              <a:gd name="adj" fmla="val 45228"/>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V 形 23">
            <a:extLst>
              <a:ext uri="{FF2B5EF4-FFF2-40B4-BE49-F238E27FC236}">
                <a16:creationId xmlns:a16="http://schemas.microsoft.com/office/drawing/2014/main" id="{67CF4749-1C2F-4B46-8530-80CEA28E33A6}"/>
              </a:ext>
            </a:extLst>
          </p:cNvPr>
          <p:cNvSpPr/>
          <p:nvPr/>
        </p:nvSpPr>
        <p:spPr>
          <a:xfrm>
            <a:off x="2540135" y="2501032"/>
            <a:ext cx="1118507" cy="1118507"/>
          </a:xfrm>
          <a:prstGeom prst="chevron">
            <a:avLst>
              <a:gd name="adj" fmla="val 45228"/>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V 形 24">
            <a:extLst>
              <a:ext uri="{FF2B5EF4-FFF2-40B4-BE49-F238E27FC236}">
                <a16:creationId xmlns:a16="http://schemas.microsoft.com/office/drawing/2014/main" id="{5C07D1B0-1DBD-4E0C-8875-30D1C196A821}"/>
              </a:ext>
            </a:extLst>
          </p:cNvPr>
          <p:cNvSpPr/>
          <p:nvPr/>
        </p:nvSpPr>
        <p:spPr>
          <a:xfrm>
            <a:off x="676500" y="2501032"/>
            <a:ext cx="1118507" cy="1118507"/>
          </a:xfrm>
          <a:prstGeom prst="chevron">
            <a:avLst>
              <a:gd name="adj" fmla="val 45228"/>
            </a:avLst>
          </a:prstGeom>
          <a:gradFill>
            <a:gsLst>
              <a:gs pos="2000">
                <a:schemeClr val="accent5"/>
              </a:gs>
              <a:gs pos="100000">
                <a:schemeClr val="accent6">
                  <a:alpha val="70000"/>
                </a:schemeClr>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A8A994BE-FF12-4844-BD1F-FC41CA46E7A0}"/>
              </a:ext>
            </a:extLst>
          </p:cNvPr>
          <p:cNvSpPr txBox="1"/>
          <p:nvPr/>
        </p:nvSpPr>
        <p:spPr>
          <a:xfrm>
            <a:off x="566402" y="3980772"/>
            <a:ext cx="1613089" cy="1023037"/>
          </a:xfrm>
          <a:prstGeom prst="rect">
            <a:avLst/>
          </a:prstGeom>
          <a:noFill/>
        </p:spPr>
        <p:txBody>
          <a:bodyPr wrap="square" rtlCol="0">
            <a:spAutoFit/>
          </a:bodyPr>
          <a:lstStyle>
            <a:defPPr>
              <a:defRPr lang="zh-CN"/>
            </a:defPPr>
            <a:lvl1pPr>
              <a:defRPr sz="1600">
                <a:solidFill>
                  <a:schemeClr val="accent6"/>
                </a:solidFill>
                <a:latin typeface="+mn-ea"/>
              </a:defRPr>
            </a:lvl1pPr>
          </a:lstStyle>
          <a:p>
            <a:pPr algn="just">
              <a:lnSpc>
                <a:spcPct val="130000"/>
              </a:lnSpc>
            </a:pPr>
            <a:r>
              <a:rPr lang="zh-CN" altLang="en-US" dirty="0"/>
              <a:t>核定场地，如发现问题技术找相关部门解决</a:t>
            </a:r>
          </a:p>
        </p:txBody>
      </p:sp>
      <p:sp>
        <p:nvSpPr>
          <p:cNvPr id="29" name="object 3">
            <a:extLst>
              <a:ext uri="{FF2B5EF4-FFF2-40B4-BE49-F238E27FC236}">
                <a16:creationId xmlns:a16="http://schemas.microsoft.com/office/drawing/2014/main" id="{56176D4B-9EC2-4D3F-B6B9-5DAA808DBDF5}"/>
              </a:ext>
            </a:extLst>
          </p:cNvPr>
          <p:cNvSpPr/>
          <p:nvPr/>
        </p:nvSpPr>
        <p:spPr>
          <a:xfrm>
            <a:off x="622825" y="1970505"/>
            <a:ext cx="790350" cy="532961"/>
          </a:xfrm>
          <a:prstGeom prst="rect">
            <a:avLst/>
          </a:prstGeom>
        </p:spPr>
        <p:txBody>
          <a:bodyPr/>
          <a:lstStyle/>
          <a:p>
            <a:pPr>
              <a:lnSpc>
                <a:spcPct val="90000"/>
              </a:lnSpc>
              <a:spcBef>
                <a:spcPct val="0"/>
              </a:spcBef>
            </a:pPr>
            <a:r>
              <a:rPr lang="en-US" altLang="zh-CN"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ea"/>
                <a:ea typeface="+mj-ea"/>
                <a:cs typeface="+mj-cs"/>
                <a:sym typeface="微软雅黑" panose="020B0503020204020204" pitchFamily="34" charset="-122"/>
              </a:rPr>
              <a:t>01</a:t>
            </a:r>
            <a:endParaRPr lang="zh-CN" altLang="ru-RU"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30" name="object 3">
            <a:extLst>
              <a:ext uri="{FF2B5EF4-FFF2-40B4-BE49-F238E27FC236}">
                <a16:creationId xmlns:a16="http://schemas.microsoft.com/office/drawing/2014/main" id="{2A7CACE7-B694-4FB4-B77D-696D78526A52}"/>
              </a:ext>
            </a:extLst>
          </p:cNvPr>
          <p:cNvSpPr/>
          <p:nvPr/>
        </p:nvSpPr>
        <p:spPr>
          <a:xfrm>
            <a:off x="2540135" y="1970505"/>
            <a:ext cx="790350" cy="532961"/>
          </a:xfrm>
          <a:prstGeom prst="rect">
            <a:avLst/>
          </a:prstGeom>
        </p:spPr>
        <p:txBody>
          <a:bodyPr/>
          <a:lstStyle/>
          <a:p>
            <a:pPr>
              <a:lnSpc>
                <a:spcPct val="90000"/>
              </a:lnSpc>
              <a:spcBef>
                <a:spcPct val="0"/>
              </a:spcBef>
            </a:pPr>
            <a:r>
              <a:rPr lang="en-US" altLang="zh-CN"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ea"/>
                <a:ea typeface="+mj-ea"/>
                <a:cs typeface="+mj-cs"/>
                <a:sym typeface="微软雅黑" panose="020B0503020204020204" pitchFamily="34" charset="-122"/>
              </a:rPr>
              <a:t>02</a:t>
            </a:r>
            <a:endParaRPr lang="zh-CN" altLang="ru-RU"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31" name="object 3">
            <a:extLst>
              <a:ext uri="{FF2B5EF4-FFF2-40B4-BE49-F238E27FC236}">
                <a16:creationId xmlns:a16="http://schemas.microsoft.com/office/drawing/2014/main" id="{9F0C86FE-C67A-49F6-8A71-DA25716D4EEB}"/>
              </a:ext>
            </a:extLst>
          </p:cNvPr>
          <p:cNvSpPr/>
          <p:nvPr/>
        </p:nvSpPr>
        <p:spPr>
          <a:xfrm>
            <a:off x="4390427" y="1970505"/>
            <a:ext cx="790350" cy="532961"/>
          </a:xfrm>
          <a:prstGeom prst="rect">
            <a:avLst/>
          </a:prstGeom>
        </p:spPr>
        <p:txBody>
          <a:bodyPr/>
          <a:lstStyle/>
          <a:p>
            <a:pPr>
              <a:lnSpc>
                <a:spcPct val="90000"/>
              </a:lnSpc>
              <a:spcBef>
                <a:spcPct val="0"/>
              </a:spcBef>
            </a:pPr>
            <a:r>
              <a:rPr lang="en-US" altLang="zh-CN"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ea"/>
                <a:ea typeface="+mj-ea"/>
                <a:cs typeface="+mj-cs"/>
                <a:sym typeface="微软雅黑" panose="020B0503020204020204" pitchFamily="34" charset="-122"/>
              </a:rPr>
              <a:t>03</a:t>
            </a:r>
            <a:endParaRPr lang="zh-CN" altLang="ru-RU"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32" name="object 3">
            <a:extLst>
              <a:ext uri="{FF2B5EF4-FFF2-40B4-BE49-F238E27FC236}">
                <a16:creationId xmlns:a16="http://schemas.microsoft.com/office/drawing/2014/main" id="{83932F4C-2FEF-4B57-92AF-0AB86311770E}"/>
              </a:ext>
            </a:extLst>
          </p:cNvPr>
          <p:cNvSpPr/>
          <p:nvPr/>
        </p:nvSpPr>
        <p:spPr>
          <a:xfrm>
            <a:off x="6178412" y="1970505"/>
            <a:ext cx="790350" cy="532961"/>
          </a:xfrm>
          <a:prstGeom prst="rect">
            <a:avLst/>
          </a:prstGeom>
        </p:spPr>
        <p:txBody>
          <a:bodyPr/>
          <a:lstStyle/>
          <a:p>
            <a:pPr>
              <a:lnSpc>
                <a:spcPct val="90000"/>
              </a:lnSpc>
              <a:spcBef>
                <a:spcPct val="0"/>
              </a:spcBef>
            </a:pPr>
            <a:r>
              <a:rPr lang="en-US" altLang="zh-CN"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ea"/>
                <a:ea typeface="+mj-ea"/>
                <a:cs typeface="+mj-cs"/>
                <a:sym typeface="微软雅黑" panose="020B0503020204020204" pitchFamily="34" charset="-122"/>
              </a:rPr>
              <a:t>04</a:t>
            </a:r>
            <a:endParaRPr lang="zh-CN" altLang="ru-RU"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33" name="object 3">
            <a:extLst>
              <a:ext uri="{FF2B5EF4-FFF2-40B4-BE49-F238E27FC236}">
                <a16:creationId xmlns:a16="http://schemas.microsoft.com/office/drawing/2014/main" id="{CCD78FEA-57AE-49E5-8C4F-03CB38144DFC}"/>
              </a:ext>
            </a:extLst>
          </p:cNvPr>
          <p:cNvSpPr/>
          <p:nvPr/>
        </p:nvSpPr>
        <p:spPr>
          <a:xfrm>
            <a:off x="8105552" y="1970505"/>
            <a:ext cx="790350" cy="532961"/>
          </a:xfrm>
          <a:prstGeom prst="rect">
            <a:avLst/>
          </a:prstGeom>
        </p:spPr>
        <p:txBody>
          <a:bodyPr/>
          <a:lstStyle/>
          <a:p>
            <a:pPr>
              <a:lnSpc>
                <a:spcPct val="90000"/>
              </a:lnSpc>
              <a:spcBef>
                <a:spcPct val="0"/>
              </a:spcBef>
            </a:pPr>
            <a:r>
              <a:rPr lang="en-US" altLang="zh-CN"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ea"/>
                <a:ea typeface="+mj-ea"/>
                <a:cs typeface="+mj-cs"/>
                <a:sym typeface="微软雅黑" panose="020B0503020204020204" pitchFamily="34" charset="-122"/>
              </a:rPr>
              <a:t>05</a:t>
            </a:r>
            <a:endParaRPr lang="zh-CN" altLang="ru-RU"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35" name="文本框 34">
            <a:extLst>
              <a:ext uri="{FF2B5EF4-FFF2-40B4-BE49-F238E27FC236}">
                <a16:creationId xmlns:a16="http://schemas.microsoft.com/office/drawing/2014/main" id="{1F298CFF-F934-4E9F-A17E-F3D36901A66C}"/>
              </a:ext>
            </a:extLst>
          </p:cNvPr>
          <p:cNvSpPr txBox="1"/>
          <p:nvPr/>
        </p:nvSpPr>
        <p:spPr>
          <a:xfrm>
            <a:off x="2435254" y="3980772"/>
            <a:ext cx="1490572" cy="702949"/>
          </a:xfrm>
          <a:prstGeom prst="rect">
            <a:avLst/>
          </a:prstGeom>
          <a:noFill/>
        </p:spPr>
        <p:txBody>
          <a:bodyPr wrap="square" rtlCol="0">
            <a:spAutoFit/>
          </a:bodyPr>
          <a:lstStyle>
            <a:defPPr>
              <a:defRPr lang="zh-CN"/>
            </a:defPPr>
            <a:lvl1pPr>
              <a:defRPr sz="1600">
                <a:solidFill>
                  <a:schemeClr val="accent6"/>
                </a:solidFill>
                <a:latin typeface="+mn-ea"/>
              </a:defRPr>
            </a:lvl1pPr>
          </a:lstStyle>
          <a:p>
            <a:pPr algn="just">
              <a:lnSpc>
                <a:spcPct val="130000"/>
              </a:lnSpc>
            </a:pPr>
            <a:r>
              <a:rPr lang="zh-CN" altLang="en-US" dirty="0"/>
              <a:t>协调场地的配合工作</a:t>
            </a:r>
          </a:p>
        </p:txBody>
      </p:sp>
      <p:sp>
        <p:nvSpPr>
          <p:cNvPr id="36" name="文本框 35">
            <a:extLst>
              <a:ext uri="{FF2B5EF4-FFF2-40B4-BE49-F238E27FC236}">
                <a16:creationId xmlns:a16="http://schemas.microsoft.com/office/drawing/2014/main" id="{65E74A01-E7C4-4410-8E40-44C0F24A727E}"/>
              </a:ext>
            </a:extLst>
          </p:cNvPr>
          <p:cNvSpPr txBox="1"/>
          <p:nvPr/>
        </p:nvSpPr>
        <p:spPr>
          <a:xfrm>
            <a:off x="4308016" y="3980772"/>
            <a:ext cx="1607227" cy="702949"/>
          </a:xfrm>
          <a:prstGeom prst="rect">
            <a:avLst/>
          </a:prstGeom>
          <a:noFill/>
        </p:spPr>
        <p:txBody>
          <a:bodyPr wrap="square" rtlCol="0">
            <a:spAutoFit/>
          </a:bodyPr>
          <a:lstStyle>
            <a:defPPr>
              <a:defRPr lang="zh-CN"/>
            </a:defPPr>
            <a:lvl1pPr>
              <a:defRPr sz="1600">
                <a:solidFill>
                  <a:schemeClr val="accent6"/>
                </a:solidFill>
                <a:latin typeface="+mn-ea"/>
              </a:defRPr>
            </a:lvl1pPr>
          </a:lstStyle>
          <a:p>
            <a:pPr algn="just">
              <a:lnSpc>
                <a:spcPct val="130000"/>
              </a:lnSpc>
            </a:pPr>
            <a:r>
              <a:rPr lang="zh-CN" altLang="en-US" dirty="0"/>
              <a:t>食物及酒水管理，随时给现场补充</a:t>
            </a:r>
          </a:p>
        </p:txBody>
      </p:sp>
      <p:sp>
        <p:nvSpPr>
          <p:cNvPr id="37" name="文本框 36">
            <a:extLst>
              <a:ext uri="{FF2B5EF4-FFF2-40B4-BE49-F238E27FC236}">
                <a16:creationId xmlns:a16="http://schemas.microsoft.com/office/drawing/2014/main" id="{E6C278AA-C119-4B8E-9FE3-4C2DCC71C4B7}"/>
              </a:ext>
            </a:extLst>
          </p:cNvPr>
          <p:cNvSpPr txBox="1"/>
          <p:nvPr/>
        </p:nvSpPr>
        <p:spPr>
          <a:xfrm>
            <a:off x="6134098" y="3980772"/>
            <a:ext cx="1869854" cy="382862"/>
          </a:xfrm>
          <a:prstGeom prst="rect">
            <a:avLst/>
          </a:prstGeom>
          <a:noFill/>
        </p:spPr>
        <p:txBody>
          <a:bodyPr wrap="square" rtlCol="0">
            <a:spAutoFit/>
          </a:bodyPr>
          <a:lstStyle>
            <a:defPPr>
              <a:defRPr lang="zh-CN"/>
            </a:defPPr>
            <a:lvl1pPr>
              <a:defRPr sz="1600">
                <a:solidFill>
                  <a:schemeClr val="accent6"/>
                </a:solidFill>
                <a:latin typeface="+mn-ea"/>
              </a:defRPr>
            </a:lvl1pPr>
          </a:lstStyle>
          <a:p>
            <a:pPr algn="just">
              <a:lnSpc>
                <a:spcPct val="130000"/>
              </a:lnSpc>
            </a:pPr>
            <a:r>
              <a:rPr lang="zh-CN" altLang="en-US" dirty="0"/>
              <a:t>及时处理特殊情况</a:t>
            </a:r>
          </a:p>
        </p:txBody>
      </p:sp>
      <p:sp>
        <p:nvSpPr>
          <p:cNvPr id="38" name="文本框 37">
            <a:extLst>
              <a:ext uri="{FF2B5EF4-FFF2-40B4-BE49-F238E27FC236}">
                <a16:creationId xmlns:a16="http://schemas.microsoft.com/office/drawing/2014/main" id="{799A872E-E423-4DF2-9C20-917F3D6EE3E0}"/>
              </a:ext>
            </a:extLst>
          </p:cNvPr>
          <p:cNvSpPr txBox="1"/>
          <p:nvPr/>
        </p:nvSpPr>
        <p:spPr>
          <a:xfrm>
            <a:off x="8003952" y="3980772"/>
            <a:ext cx="1853668" cy="1023037"/>
          </a:xfrm>
          <a:prstGeom prst="rect">
            <a:avLst/>
          </a:prstGeom>
          <a:noFill/>
        </p:spPr>
        <p:txBody>
          <a:bodyPr wrap="square" rtlCol="0">
            <a:spAutoFit/>
          </a:bodyPr>
          <a:lstStyle>
            <a:defPPr>
              <a:defRPr lang="zh-CN"/>
            </a:defPPr>
            <a:lvl1pPr>
              <a:defRPr sz="1600">
                <a:solidFill>
                  <a:schemeClr val="accent6"/>
                </a:solidFill>
                <a:latin typeface="+mn-ea"/>
              </a:defRPr>
            </a:lvl1pPr>
          </a:lstStyle>
          <a:p>
            <a:pPr algn="just">
              <a:lnSpc>
                <a:spcPct val="130000"/>
              </a:lnSpc>
            </a:pPr>
            <a:r>
              <a:rPr lang="zh-CN" altLang="en-US" dirty="0"/>
              <a:t>现场过程中，协调监督服务细节品质，保证优质服务</a:t>
            </a:r>
          </a:p>
        </p:txBody>
      </p:sp>
      <p:cxnSp>
        <p:nvCxnSpPr>
          <p:cNvPr id="40" name="直接连接符 39">
            <a:extLst>
              <a:ext uri="{FF2B5EF4-FFF2-40B4-BE49-F238E27FC236}">
                <a16:creationId xmlns:a16="http://schemas.microsoft.com/office/drawing/2014/main" id="{A3C40A81-5028-4D32-AE97-C4FB3A4654A9}"/>
              </a:ext>
            </a:extLst>
          </p:cNvPr>
          <p:cNvCxnSpPr>
            <a:cxnSpLocks/>
          </p:cNvCxnSpPr>
          <p:nvPr/>
        </p:nvCxnSpPr>
        <p:spPr>
          <a:xfrm>
            <a:off x="919314" y="3659218"/>
            <a:ext cx="0" cy="318113"/>
          </a:xfrm>
          <a:prstGeom prst="line">
            <a:avLst/>
          </a:prstGeom>
          <a:ln cap="rnd">
            <a:prstDash val="dash"/>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4D1A28FA-DCF1-4F8F-BE20-71D46F7F8B63}"/>
              </a:ext>
            </a:extLst>
          </p:cNvPr>
          <p:cNvCxnSpPr>
            <a:cxnSpLocks/>
          </p:cNvCxnSpPr>
          <p:nvPr/>
        </p:nvCxnSpPr>
        <p:spPr>
          <a:xfrm>
            <a:off x="2843364" y="3659218"/>
            <a:ext cx="0" cy="318113"/>
          </a:xfrm>
          <a:prstGeom prst="line">
            <a:avLst/>
          </a:prstGeom>
          <a:ln cap="rnd">
            <a:prstDash val="dash"/>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5B2DC325-B49F-4EB8-A349-A31248CAD8E3}"/>
              </a:ext>
            </a:extLst>
          </p:cNvPr>
          <p:cNvCxnSpPr>
            <a:cxnSpLocks/>
          </p:cNvCxnSpPr>
          <p:nvPr/>
        </p:nvCxnSpPr>
        <p:spPr>
          <a:xfrm>
            <a:off x="4732676" y="3659218"/>
            <a:ext cx="0" cy="318113"/>
          </a:xfrm>
          <a:prstGeom prst="line">
            <a:avLst/>
          </a:prstGeom>
          <a:ln cap="rnd">
            <a:prstDash val="dash"/>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C0DD4C02-CDC2-4A92-8942-3071FF8D673B}"/>
              </a:ext>
            </a:extLst>
          </p:cNvPr>
          <p:cNvCxnSpPr>
            <a:cxnSpLocks/>
          </p:cNvCxnSpPr>
          <p:nvPr/>
        </p:nvCxnSpPr>
        <p:spPr>
          <a:xfrm>
            <a:off x="6586345" y="3659218"/>
            <a:ext cx="0" cy="318113"/>
          </a:xfrm>
          <a:prstGeom prst="line">
            <a:avLst/>
          </a:prstGeom>
          <a:ln cap="rnd">
            <a:prstDash val="dash"/>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E659B909-52F2-4D01-BE1C-3BB98BF5ECA1}"/>
              </a:ext>
            </a:extLst>
          </p:cNvPr>
          <p:cNvCxnSpPr>
            <a:cxnSpLocks/>
          </p:cNvCxnSpPr>
          <p:nvPr/>
        </p:nvCxnSpPr>
        <p:spPr>
          <a:xfrm>
            <a:off x="8421868" y="3659218"/>
            <a:ext cx="0" cy="318113"/>
          </a:xfrm>
          <a:prstGeom prst="line">
            <a:avLst/>
          </a:prstGeom>
          <a:ln cap="rnd">
            <a:prstDash val="dash"/>
            <a:headEnd type="none"/>
            <a:tailEnd type="oval" w="sm" len="sm"/>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BC08552D-279E-4214-BE42-E944A2CFF451}"/>
              </a:ext>
            </a:extLst>
          </p:cNvPr>
          <p:cNvGrpSpPr/>
          <p:nvPr/>
        </p:nvGrpSpPr>
        <p:grpSpPr>
          <a:xfrm>
            <a:off x="9737725" y="2299873"/>
            <a:ext cx="1777775" cy="1520824"/>
            <a:chOff x="9737725" y="2299873"/>
            <a:chExt cx="1777775" cy="1520824"/>
          </a:xfrm>
        </p:grpSpPr>
        <p:sp>
          <p:nvSpPr>
            <p:cNvPr id="19" name="箭头: V 形 18">
              <a:extLst>
                <a:ext uri="{FF2B5EF4-FFF2-40B4-BE49-F238E27FC236}">
                  <a16:creationId xmlns:a16="http://schemas.microsoft.com/office/drawing/2014/main" id="{59956C2C-6E29-45E3-9E74-45D239A1F78C}"/>
                </a:ext>
              </a:extLst>
            </p:cNvPr>
            <p:cNvSpPr/>
            <p:nvPr/>
          </p:nvSpPr>
          <p:spPr>
            <a:xfrm>
              <a:off x="9737725" y="2299873"/>
              <a:ext cx="1777775" cy="1520824"/>
            </a:xfrm>
            <a:prstGeom prst="chevron">
              <a:avLst>
                <a:gd name="adj" fmla="val 45228"/>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矩形 48">
              <a:extLst>
                <a:ext uri="{FF2B5EF4-FFF2-40B4-BE49-F238E27FC236}">
                  <a16:creationId xmlns:a16="http://schemas.microsoft.com/office/drawing/2014/main" id="{AE53682D-4329-4BD6-B5EB-5BF1EA63CE7B}"/>
                </a:ext>
              </a:extLst>
            </p:cNvPr>
            <p:cNvSpPr/>
            <p:nvPr/>
          </p:nvSpPr>
          <p:spPr>
            <a:xfrm>
              <a:off x="10459450" y="2782472"/>
              <a:ext cx="767349" cy="503870"/>
            </a:xfrm>
            <a:prstGeom prst="rect">
              <a:avLst/>
            </a:prstGeom>
          </p:spPr>
          <p:txBody>
            <a:bodyPr/>
            <a:lstStyle/>
            <a:p>
              <a:pPr algn="ctr">
                <a:spcBef>
                  <a:spcPct val="0"/>
                </a:spcBef>
              </a:pPr>
              <a:r>
                <a:rPr lang="zh-CN" altLang="en-US" sz="1600" spc="3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mn-lt"/>
                </a:rPr>
                <a:t>后勤保障</a:t>
              </a:r>
            </a:p>
          </p:txBody>
        </p:sp>
      </p:grpSp>
      <p:sp>
        <p:nvSpPr>
          <p:cNvPr id="50" name="文本框 49">
            <a:extLst>
              <a:ext uri="{FF2B5EF4-FFF2-40B4-BE49-F238E27FC236}">
                <a16:creationId xmlns:a16="http://schemas.microsoft.com/office/drawing/2014/main" id="{30D10107-F254-4D0C-BFEA-2F17F94AA98E}"/>
              </a:ext>
            </a:extLst>
          </p:cNvPr>
          <p:cNvSpPr txBox="1"/>
          <p:nvPr/>
        </p:nvSpPr>
        <p:spPr>
          <a:xfrm>
            <a:off x="2383454" y="5494338"/>
            <a:ext cx="7425093" cy="506399"/>
          </a:xfrm>
          <a:prstGeom prst="rect">
            <a:avLst/>
          </a:prstGeom>
        </p:spPr>
        <p:txBody>
          <a:bodyPr/>
          <a:lstStyle>
            <a:defPPr>
              <a:defRPr lang="zh-CN"/>
            </a:defPPr>
            <a:lvl1pPr>
              <a:lnSpc>
                <a:spcPct val="90000"/>
              </a:lnSpc>
              <a:spcBef>
                <a:spcPct val="0"/>
              </a:spcBef>
              <a:defRPr sz="320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mj-lt"/>
                <a:ea typeface="+mj-ea"/>
                <a:cs typeface="+mj-cs"/>
              </a:defRPr>
            </a:lvl1pPr>
          </a:lstStyle>
          <a:p>
            <a:r>
              <a:rPr lang="zh-CN" altLang="en-US" sz="2800" dirty="0">
                <a:latin typeface="Arial" panose="020B0604020202020204" pitchFamily="34" charset="0"/>
              </a:rPr>
              <a:t>在活动结束时负责剩余物品、礼品、打包运回</a:t>
            </a:r>
          </a:p>
        </p:txBody>
      </p:sp>
    </p:spTree>
    <p:extLst>
      <p:ext uri="{BB962C8B-B14F-4D97-AF65-F5344CB8AC3E}">
        <p14:creationId xmlns:p14="http://schemas.microsoft.com/office/powerpoint/2010/main" val="2178031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35792B7-AAAE-4D20-AEFB-F4ABADB1DC90}"/>
              </a:ext>
            </a:extLst>
          </p:cNvPr>
          <p:cNvSpPr txBox="1"/>
          <p:nvPr/>
        </p:nvSpPr>
        <p:spPr>
          <a:xfrm>
            <a:off x="4470606" y="2719285"/>
            <a:ext cx="3250788" cy="1569660"/>
          </a:xfrm>
          <a:prstGeom prst="rect">
            <a:avLst/>
          </a:prstGeom>
          <a:noFill/>
        </p:spPr>
        <p:txBody>
          <a:bodyPr wrap="square" rtlCol="0">
            <a:spAutoFit/>
          </a:bodyPr>
          <a:lstStyle/>
          <a:p>
            <a:r>
              <a:rPr lang="en-US" altLang="zh-CN" sz="9600" spc="100" dirty="0">
                <a:solidFill>
                  <a:schemeClr val="bg1"/>
                </a:solidFill>
              </a:rPr>
              <a:t>Part1</a:t>
            </a:r>
            <a:endParaRPr lang="zh-CN" altLang="en-US" sz="9600" spc="100" dirty="0">
              <a:solidFill>
                <a:schemeClr val="bg1"/>
              </a:solidFill>
            </a:endParaRPr>
          </a:p>
        </p:txBody>
      </p:sp>
      <p:sp>
        <p:nvSpPr>
          <p:cNvPr id="3" name="标题 2">
            <a:extLst>
              <a:ext uri="{FF2B5EF4-FFF2-40B4-BE49-F238E27FC236}">
                <a16:creationId xmlns:a16="http://schemas.microsoft.com/office/drawing/2014/main" id="{E2916474-9A7E-4022-B682-89127DB46280}"/>
              </a:ext>
            </a:extLst>
          </p:cNvPr>
          <p:cNvSpPr>
            <a:spLocks noGrp="1"/>
          </p:cNvSpPr>
          <p:nvPr>
            <p:ph type="title"/>
          </p:nvPr>
        </p:nvSpPr>
        <p:spPr>
          <a:xfrm>
            <a:off x="4014627" y="5089809"/>
            <a:ext cx="6952455" cy="1107996"/>
          </a:xfrm>
        </p:spPr>
        <p:txBody>
          <a:bodyPr/>
          <a:lstStyle/>
          <a:p>
            <a:r>
              <a:rPr lang="zh-CN" altLang="en-US" sz="8000" dirty="0">
                <a:solidFill>
                  <a:schemeClr val="accent2">
                    <a:lumMod val="50000"/>
                  </a:schemeClr>
                </a:solidFill>
                <a:latin typeface="+mj-ea"/>
                <a:ea typeface="+mj-ea"/>
              </a:rPr>
              <a:t>活动背景</a:t>
            </a:r>
            <a:endParaRPr lang="zh-CN" altLang="en-US" dirty="0"/>
          </a:p>
        </p:txBody>
      </p:sp>
    </p:spTree>
    <p:extLst>
      <p:ext uri="{BB962C8B-B14F-4D97-AF65-F5344CB8AC3E}">
        <p14:creationId xmlns:p14="http://schemas.microsoft.com/office/powerpoint/2010/main" val="4150830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7C9533-53A0-4B16-A327-1B1B0C420E14}"/>
              </a:ext>
            </a:extLst>
          </p:cNvPr>
          <p:cNvSpPr>
            <a:spLocks noGrp="1"/>
          </p:cNvSpPr>
          <p:nvPr>
            <p:ph type="title"/>
          </p:nvPr>
        </p:nvSpPr>
        <p:spPr/>
        <p:txBody>
          <a:bodyPr/>
          <a:lstStyle/>
          <a:p>
            <a:r>
              <a:rPr lang="zh-CN" altLang="en-US" dirty="0"/>
              <a:t>分工明细</a:t>
            </a:r>
          </a:p>
        </p:txBody>
      </p:sp>
      <p:sp>
        <p:nvSpPr>
          <p:cNvPr id="11" name="矩形: 圆角 10">
            <a:extLst>
              <a:ext uri="{FF2B5EF4-FFF2-40B4-BE49-F238E27FC236}">
                <a16:creationId xmlns:a16="http://schemas.microsoft.com/office/drawing/2014/main" id="{CAEF1251-D5FF-4E6F-AA16-9ACDF299395F}"/>
              </a:ext>
            </a:extLst>
          </p:cNvPr>
          <p:cNvSpPr/>
          <p:nvPr/>
        </p:nvSpPr>
        <p:spPr>
          <a:xfrm>
            <a:off x="1362394" y="2133600"/>
            <a:ext cx="3842719" cy="3022600"/>
          </a:xfrm>
          <a:prstGeom prst="roundRect">
            <a:avLst>
              <a:gd name="adj" fmla="val 8779"/>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reflection blurRad="266700" stA="36000" endPos="27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Text Box 51">
            <a:extLst>
              <a:ext uri="{FF2B5EF4-FFF2-40B4-BE49-F238E27FC236}">
                <a16:creationId xmlns:a16="http://schemas.microsoft.com/office/drawing/2014/main" id="{AA099009-91E4-4FE3-B5E3-851F66E4A50B}"/>
              </a:ext>
            </a:extLst>
          </p:cNvPr>
          <p:cNvSpPr txBox="1"/>
          <p:nvPr/>
        </p:nvSpPr>
        <p:spPr>
          <a:xfrm>
            <a:off x="1532853" y="2384553"/>
            <a:ext cx="2075853" cy="5623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800" dirty="0"/>
              <a:t>后勤支持工作人员</a:t>
            </a:r>
          </a:p>
        </p:txBody>
      </p:sp>
      <p:sp>
        <p:nvSpPr>
          <p:cNvPr id="32" name="矩形: 圆角 31">
            <a:extLst>
              <a:ext uri="{FF2B5EF4-FFF2-40B4-BE49-F238E27FC236}">
                <a16:creationId xmlns:a16="http://schemas.microsoft.com/office/drawing/2014/main" id="{1381350A-FBF0-4EF4-8E95-A8B2507093E4}"/>
              </a:ext>
            </a:extLst>
          </p:cNvPr>
          <p:cNvSpPr/>
          <p:nvPr/>
        </p:nvSpPr>
        <p:spPr>
          <a:xfrm>
            <a:off x="7194650" y="2123872"/>
            <a:ext cx="3842719" cy="3022600"/>
          </a:xfrm>
          <a:prstGeom prst="roundRect">
            <a:avLst>
              <a:gd name="adj" fmla="val 8779"/>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reflection blurRad="266700" stA="36000" endPos="27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3" name="直接连接符 32">
            <a:extLst>
              <a:ext uri="{FF2B5EF4-FFF2-40B4-BE49-F238E27FC236}">
                <a16:creationId xmlns:a16="http://schemas.microsoft.com/office/drawing/2014/main" id="{B50C58EB-2685-4452-942E-1272DEBB4757}"/>
              </a:ext>
            </a:extLst>
          </p:cNvPr>
          <p:cNvCxnSpPr>
            <a:cxnSpLocks/>
          </p:cNvCxnSpPr>
          <p:nvPr/>
        </p:nvCxnSpPr>
        <p:spPr>
          <a:xfrm>
            <a:off x="1362394" y="2862068"/>
            <a:ext cx="3694112"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5" name="菱形 34">
            <a:extLst>
              <a:ext uri="{FF2B5EF4-FFF2-40B4-BE49-F238E27FC236}">
                <a16:creationId xmlns:a16="http://schemas.microsoft.com/office/drawing/2014/main" id="{BADA20A5-13A5-4097-80D3-B70B46A2DACD}"/>
              </a:ext>
            </a:extLst>
          </p:cNvPr>
          <p:cNvSpPr/>
          <p:nvPr/>
        </p:nvSpPr>
        <p:spPr>
          <a:xfrm>
            <a:off x="1154631" y="2659045"/>
            <a:ext cx="415526" cy="406046"/>
          </a:xfrm>
          <a:prstGeom prst="diamond">
            <a:avLst/>
          </a:prstGeom>
          <a:gradFill flip="none" rotWithShape="1">
            <a:gsLst>
              <a:gs pos="0">
                <a:schemeClr val="accent4">
                  <a:lumMod val="40000"/>
                  <a:lumOff val="60000"/>
                </a:schemeClr>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a:extLst>
              <a:ext uri="{FF2B5EF4-FFF2-40B4-BE49-F238E27FC236}">
                <a16:creationId xmlns:a16="http://schemas.microsoft.com/office/drawing/2014/main" id="{C2DC3C87-9165-440A-BABD-A55A372E6989}"/>
              </a:ext>
            </a:extLst>
          </p:cNvPr>
          <p:cNvCxnSpPr>
            <a:cxnSpLocks/>
          </p:cNvCxnSpPr>
          <p:nvPr/>
        </p:nvCxnSpPr>
        <p:spPr>
          <a:xfrm>
            <a:off x="7194650" y="2851949"/>
            <a:ext cx="3694112"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7" name="菱形 36">
            <a:extLst>
              <a:ext uri="{FF2B5EF4-FFF2-40B4-BE49-F238E27FC236}">
                <a16:creationId xmlns:a16="http://schemas.microsoft.com/office/drawing/2014/main" id="{BAE44120-0C8D-4AA0-A3A0-6EFAB4AE593C}"/>
              </a:ext>
            </a:extLst>
          </p:cNvPr>
          <p:cNvSpPr/>
          <p:nvPr/>
        </p:nvSpPr>
        <p:spPr>
          <a:xfrm>
            <a:off x="6986887" y="2648926"/>
            <a:ext cx="415526" cy="406046"/>
          </a:xfrm>
          <a:prstGeom prst="diamond">
            <a:avLst/>
          </a:prstGeom>
          <a:gradFill flip="none" rotWithShape="1">
            <a:gsLst>
              <a:gs pos="0">
                <a:schemeClr val="accent4">
                  <a:lumMod val="40000"/>
                  <a:lumOff val="60000"/>
                </a:schemeClr>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 Box 51">
            <a:extLst>
              <a:ext uri="{FF2B5EF4-FFF2-40B4-BE49-F238E27FC236}">
                <a16:creationId xmlns:a16="http://schemas.microsoft.com/office/drawing/2014/main" id="{86E2E9D6-7C5F-4CFD-B945-49FF7900CB85}"/>
              </a:ext>
            </a:extLst>
          </p:cNvPr>
          <p:cNvSpPr txBox="1"/>
          <p:nvPr/>
        </p:nvSpPr>
        <p:spPr>
          <a:xfrm>
            <a:off x="7459280" y="2383934"/>
            <a:ext cx="2075853" cy="5623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1800" dirty="0"/>
              <a:t>场地协调人员</a:t>
            </a:r>
          </a:p>
        </p:txBody>
      </p:sp>
      <p:sp>
        <p:nvSpPr>
          <p:cNvPr id="39" name="矩形 38">
            <a:extLst>
              <a:ext uri="{FF2B5EF4-FFF2-40B4-BE49-F238E27FC236}">
                <a16:creationId xmlns:a16="http://schemas.microsoft.com/office/drawing/2014/main" id="{1224CA36-EB5B-4265-B52C-9758D4C9E381}"/>
              </a:ext>
            </a:extLst>
          </p:cNvPr>
          <p:cNvSpPr/>
          <p:nvPr/>
        </p:nvSpPr>
        <p:spPr>
          <a:xfrm>
            <a:off x="1570156" y="3160926"/>
            <a:ext cx="3486349" cy="1663212"/>
          </a:xfrm>
          <a:prstGeom prst="rect">
            <a:avLst/>
          </a:prstGeom>
        </p:spPr>
        <p:txBody>
          <a:bodyPr wrap="square">
            <a:spAutoFit/>
          </a:bodyPr>
          <a:lstStyle/>
          <a:p>
            <a:pPr marL="342900" indent="-342900">
              <a:lnSpc>
                <a:spcPct val="130000"/>
              </a:lnSpc>
              <a:buFont typeface="+mj-lt"/>
              <a:buAutoNum type="arabicPeriod"/>
            </a:pPr>
            <a:r>
              <a:rPr lang="zh-CN" altLang="en-US" sz="1600" dirty="0">
                <a:solidFill>
                  <a:schemeClr val="bg1"/>
                </a:solidFill>
                <a:latin typeface="+mn-ea"/>
                <a:cs typeface="DFPShaoNvW5-GB" charset="-122"/>
              </a:rPr>
              <a:t>管理文件，登记分发礼品及清点</a:t>
            </a:r>
            <a:endParaRPr lang="en-US" altLang="zh-CN" sz="1600" dirty="0">
              <a:solidFill>
                <a:schemeClr val="bg1"/>
              </a:solidFill>
              <a:latin typeface="+mn-ea"/>
              <a:cs typeface="DFPShaoNvW5-GB" charset="-122"/>
            </a:endParaRPr>
          </a:p>
          <a:p>
            <a:pPr marL="342900" indent="-342900">
              <a:lnSpc>
                <a:spcPct val="130000"/>
              </a:lnSpc>
              <a:buFont typeface="+mj-lt"/>
              <a:buAutoNum type="arabicPeriod"/>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管理资料，负责分类存放，随时给现场补充资料</a:t>
            </a:r>
            <a:endParaRPr kumimoji="0" lang="en-US" altLang="zh-CN" sz="1600" b="0" i="0" u="none" strike="noStrike" kern="1200" cap="none" spc="0" normalizeH="0" baseline="0" noProof="0" dirty="0">
              <a:ln>
                <a:noFill/>
              </a:ln>
              <a:solidFill>
                <a:schemeClr val="bg1"/>
              </a:solidFill>
              <a:effectLst/>
              <a:uLnTx/>
              <a:uFillTx/>
              <a:latin typeface="+mn-ea"/>
              <a:cs typeface="DFPShaoNvW5-GB" charset="-122"/>
            </a:endParaRPr>
          </a:p>
          <a:p>
            <a:pPr marL="342900" indent="-342900">
              <a:lnSpc>
                <a:spcPct val="130000"/>
              </a:lnSpc>
              <a:buFont typeface="+mj-lt"/>
              <a:buAutoNum type="arabicPeriod"/>
            </a:pPr>
            <a:r>
              <a:rPr lang="zh-CN" altLang="en-US" sz="1600" dirty="0">
                <a:solidFill>
                  <a:schemeClr val="bg1"/>
                </a:solidFill>
                <a:latin typeface="+mn-ea"/>
                <a:cs typeface="DFPShaoNvW5-GB" charset="-122"/>
              </a:rPr>
              <a:t>在活动结束时负责整理剩余资料、礼品、打包运回</a:t>
            </a:r>
            <a:endParaRPr kumimoji="0" lang="zh-CN" altLang="en-US" sz="1600" b="0" i="0" u="none" strike="noStrike" kern="1200" cap="none" spc="0" normalizeH="0" baseline="0" noProof="0" dirty="0">
              <a:ln>
                <a:noFill/>
              </a:ln>
              <a:solidFill>
                <a:schemeClr val="bg1"/>
              </a:solidFill>
              <a:effectLst/>
              <a:uLnTx/>
              <a:uFillTx/>
              <a:latin typeface="+mn-ea"/>
              <a:cs typeface="DFPShaoNvW5-GB" charset="-122"/>
            </a:endParaRPr>
          </a:p>
        </p:txBody>
      </p:sp>
      <p:sp>
        <p:nvSpPr>
          <p:cNvPr id="40" name="矩形 39">
            <a:extLst>
              <a:ext uri="{FF2B5EF4-FFF2-40B4-BE49-F238E27FC236}">
                <a16:creationId xmlns:a16="http://schemas.microsoft.com/office/drawing/2014/main" id="{E0479057-1625-4D32-B12E-4CFAF9BF3BDE}"/>
              </a:ext>
            </a:extLst>
          </p:cNvPr>
          <p:cNvSpPr/>
          <p:nvPr/>
        </p:nvSpPr>
        <p:spPr>
          <a:xfrm>
            <a:off x="7484056" y="3160926"/>
            <a:ext cx="3366606" cy="1663212"/>
          </a:xfrm>
          <a:prstGeom prst="rect">
            <a:avLst/>
          </a:prstGeom>
        </p:spPr>
        <p:txBody>
          <a:bodyPr wrap="square">
            <a:spAutoFit/>
          </a:bodyPr>
          <a:lstStyle/>
          <a:p>
            <a:pPr marL="342900" indent="-342900">
              <a:lnSpc>
                <a:spcPct val="130000"/>
              </a:lnSpc>
              <a:buFont typeface="+mj-lt"/>
              <a:buAutoNum type="arabicPeriod"/>
            </a:pPr>
            <a:r>
              <a:rPr lang="zh-CN" altLang="en-US" sz="1600" dirty="0">
                <a:solidFill>
                  <a:schemeClr val="bg1"/>
                </a:solidFill>
                <a:latin typeface="+mn-ea"/>
                <a:cs typeface="DFPShaoNvW5-GB" charset="-122"/>
              </a:rPr>
              <a:t>核定餐饮标准、品质和数量，如发现问题及时解决</a:t>
            </a:r>
            <a:endParaRPr kumimoji="0" lang="en-US" altLang="zh-CN" sz="1600" b="0" i="0" u="none" strike="noStrike" kern="1200" cap="none" spc="0" normalizeH="0" baseline="0" noProof="0" dirty="0">
              <a:ln>
                <a:noFill/>
              </a:ln>
              <a:solidFill>
                <a:schemeClr val="bg1"/>
              </a:solidFill>
              <a:effectLst/>
              <a:uLnTx/>
              <a:uFillTx/>
              <a:latin typeface="+mn-ea"/>
              <a:cs typeface="DFPShaoNvW5-GB" charset="-122"/>
            </a:endParaRPr>
          </a:p>
          <a:p>
            <a:pPr marL="342900" indent="-342900">
              <a:lnSpc>
                <a:spcPct val="130000"/>
              </a:lnSpc>
              <a:buFont typeface="+mj-lt"/>
              <a:buAutoNum type="arabicPeriod"/>
            </a:pPr>
            <a:r>
              <a:rPr lang="zh-CN" altLang="en-US" sz="1600" dirty="0">
                <a:solidFill>
                  <a:schemeClr val="bg1"/>
                </a:solidFill>
                <a:latin typeface="+mn-ea"/>
                <a:cs typeface="DFPShaoNvW5-GB" charset="-122"/>
              </a:rPr>
              <a:t>现场过程中，协调监督服务细节品质，保证到优质服务，及时处理特殊情况</a:t>
            </a:r>
            <a:endParaRPr kumimoji="0" lang="zh-CN" altLang="en-US" sz="1600" b="0" i="0" u="none" strike="noStrike" kern="1200" cap="none" spc="0" normalizeH="0" baseline="0" noProof="0" dirty="0">
              <a:ln>
                <a:noFill/>
              </a:ln>
              <a:solidFill>
                <a:schemeClr val="bg1"/>
              </a:solidFill>
              <a:effectLst/>
              <a:uLnTx/>
              <a:uFillTx/>
              <a:latin typeface="+mn-ea"/>
              <a:cs typeface="DFPShaoNvW5-GB" charset="-122"/>
            </a:endParaRPr>
          </a:p>
        </p:txBody>
      </p:sp>
      <p:pic>
        <p:nvPicPr>
          <p:cNvPr id="42" name="图片 41">
            <a:extLst>
              <a:ext uri="{FF2B5EF4-FFF2-40B4-BE49-F238E27FC236}">
                <a16:creationId xmlns:a16="http://schemas.microsoft.com/office/drawing/2014/main" id="{61850806-3773-42EA-9569-756AD3226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799548">
            <a:off x="4633947" y="1751089"/>
            <a:ext cx="845119" cy="704902"/>
          </a:xfrm>
          <a:prstGeom prst="rect">
            <a:avLst/>
          </a:prstGeom>
        </p:spPr>
      </p:pic>
      <p:pic>
        <p:nvPicPr>
          <p:cNvPr id="43" name="图片 42">
            <a:extLst>
              <a:ext uri="{FF2B5EF4-FFF2-40B4-BE49-F238E27FC236}">
                <a16:creationId xmlns:a16="http://schemas.microsoft.com/office/drawing/2014/main" id="{C6C64B2B-B216-4DE7-AA8B-7BEBF3140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799548">
            <a:off x="10466203" y="1768297"/>
            <a:ext cx="845119" cy="704902"/>
          </a:xfrm>
          <a:prstGeom prst="rect">
            <a:avLst/>
          </a:prstGeom>
        </p:spPr>
      </p:pic>
      <p:pic>
        <p:nvPicPr>
          <p:cNvPr id="15" name="图片 14">
            <a:extLst>
              <a:ext uri="{FF2B5EF4-FFF2-40B4-BE49-F238E27FC236}">
                <a16:creationId xmlns:a16="http://schemas.microsoft.com/office/drawing/2014/main" id="{CED4C006-A666-4F4B-AC54-B412D183C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38" y="4396675"/>
            <a:ext cx="767278" cy="1023037"/>
          </a:xfrm>
          <a:prstGeom prst="rect">
            <a:avLst/>
          </a:prstGeom>
        </p:spPr>
      </p:pic>
      <p:pic>
        <p:nvPicPr>
          <p:cNvPr id="16" name="图片 15">
            <a:extLst>
              <a:ext uri="{FF2B5EF4-FFF2-40B4-BE49-F238E27FC236}">
                <a16:creationId xmlns:a16="http://schemas.microsoft.com/office/drawing/2014/main" id="{1B724E75-5E2E-4058-AF47-9AA29154C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7821" y="4383497"/>
            <a:ext cx="767278" cy="1023037"/>
          </a:xfrm>
          <a:prstGeom prst="rect">
            <a:avLst/>
          </a:prstGeom>
        </p:spPr>
      </p:pic>
    </p:spTree>
    <p:extLst>
      <p:ext uri="{BB962C8B-B14F-4D97-AF65-F5344CB8AC3E}">
        <p14:creationId xmlns:p14="http://schemas.microsoft.com/office/powerpoint/2010/main" val="2177096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EB073306-213C-4C6E-AD65-73AEC56E313F}"/>
              </a:ext>
            </a:extLst>
          </p:cNvPr>
          <p:cNvSpPr>
            <a:spLocks noGrp="1"/>
          </p:cNvSpPr>
          <p:nvPr>
            <p:ph type="title"/>
          </p:nvPr>
        </p:nvSpPr>
        <p:spPr/>
        <p:txBody>
          <a:bodyPr/>
          <a:lstStyle/>
          <a:p>
            <a:r>
              <a:rPr lang="zh-CN" altLang="en-US" dirty="0"/>
              <a:t>危机管理</a:t>
            </a:r>
          </a:p>
        </p:txBody>
      </p:sp>
      <p:sp>
        <p:nvSpPr>
          <p:cNvPr id="6" name="object 4">
            <a:extLst>
              <a:ext uri="{FF2B5EF4-FFF2-40B4-BE49-F238E27FC236}">
                <a16:creationId xmlns:a16="http://schemas.microsoft.com/office/drawing/2014/main" id="{498CE8A4-2595-4FCD-95D8-B2221B47074B}"/>
              </a:ext>
            </a:extLst>
          </p:cNvPr>
          <p:cNvSpPr>
            <a:spLocks noChangeArrowheads="1"/>
          </p:cNvSpPr>
          <p:nvPr/>
        </p:nvSpPr>
        <p:spPr bwMode="auto">
          <a:xfrm>
            <a:off x="8046298" y="1718247"/>
            <a:ext cx="1106488" cy="341632"/>
          </a:xfrm>
          <a:prstGeom prst="rect">
            <a:avLst/>
          </a:prstGeom>
        </p:spPr>
        <p:txBody>
          <a:bodyPr/>
          <a:lstStyle/>
          <a:p>
            <a:pPr>
              <a:lnSpc>
                <a:spcPct val="90000"/>
              </a:lnSpc>
              <a:spcBef>
                <a:spcPct val="0"/>
              </a:spcBef>
            </a:pPr>
            <a:r>
              <a:rPr lang="zh-CN" altLang="ru-RU"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现场保安</a:t>
            </a:r>
          </a:p>
        </p:txBody>
      </p:sp>
      <p:sp>
        <p:nvSpPr>
          <p:cNvPr id="7" name="object 5">
            <a:extLst>
              <a:ext uri="{FF2B5EF4-FFF2-40B4-BE49-F238E27FC236}">
                <a16:creationId xmlns:a16="http://schemas.microsoft.com/office/drawing/2014/main" id="{6F8414E8-2285-428D-A5D9-DBDE69B0C771}"/>
              </a:ext>
            </a:extLst>
          </p:cNvPr>
          <p:cNvSpPr>
            <a:spLocks noChangeArrowheads="1"/>
          </p:cNvSpPr>
          <p:nvPr/>
        </p:nvSpPr>
        <p:spPr bwMode="auto">
          <a:xfrm>
            <a:off x="8046298" y="1949483"/>
            <a:ext cx="3801270" cy="702949"/>
          </a:xfrm>
          <a:prstGeom prst="rect">
            <a:avLst/>
          </a:prstGeom>
          <a:noFill/>
        </p:spPr>
        <p:txBody>
          <a:bodyPr wrap="square" rtlCol="0">
            <a:spAutoFit/>
          </a:bodyPr>
          <a:lstStyle/>
          <a:p>
            <a:pPr algn="just">
              <a:lnSpc>
                <a:spcPct val="130000"/>
              </a:lnSpc>
            </a:pPr>
            <a:r>
              <a:rPr lang="zh-CN" altLang="ru-RU" sz="1600" dirty="0">
                <a:solidFill>
                  <a:schemeClr val="bg1"/>
                </a:solidFill>
                <a:latin typeface="+mn-ea"/>
                <a:sym typeface="微软雅黑" panose="020B0503020204020204" pitchFamily="34" charset="-122"/>
              </a:rPr>
              <a:t>为了</a:t>
            </a:r>
            <a:r>
              <a:rPr lang="zh-CN" altLang="en-US" sz="1600" dirty="0">
                <a:solidFill>
                  <a:schemeClr val="bg1"/>
                </a:solidFill>
                <a:latin typeface="+mn-ea"/>
                <a:sym typeface="微软雅黑" panose="020B0503020204020204" pitchFamily="34" charset="-122"/>
              </a:rPr>
              <a:t>有</a:t>
            </a:r>
            <a:r>
              <a:rPr lang="zh-CN" altLang="ru-RU" sz="1600" dirty="0">
                <a:solidFill>
                  <a:schemeClr val="bg1"/>
                </a:solidFill>
                <a:latin typeface="+mn-ea"/>
                <a:sym typeface="微软雅黑" panose="020B0503020204020204" pitchFamily="34" charset="-122"/>
              </a:rPr>
              <a:t>一个良好的治安状况下进行，我们应协调专业的保</a:t>
            </a:r>
            <a:r>
              <a:rPr lang="zh-CN" altLang="en-US" sz="1600" dirty="0">
                <a:solidFill>
                  <a:schemeClr val="bg1"/>
                </a:solidFill>
                <a:latin typeface="+mn-ea"/>
                <a:sym typeface="微软雅黑" panose="020B0503020204020204" pitchFamily="34" charset="-122"/>
              </a:rPr>
              <a:t>安人员监控整个会场</a:t>
            </a:r>
          </a:p>
        </p:txBody>
      </p:sp>
      <p:sp>
        <p:nvSpPr>
          <p:cNvPr id="11" name="Text Box 51">
            <a:extLst>
              <a:ext uri="{FF2B5EF4-FFF2-40B4-BE49-F238E27FC236}">
                <a16:creationId xmlns:a16="http://schemas.microsoft.com/office/drawing/2014/main" id="{E1894459-E66D-47B6-9045-1A9FCF0C2CE8}"/>
              </a:ext>
            </a:extLst>
          </p:cNvPr>
          <p:cNvSpPr txBox="1"/>
          <p:nvPr/>
        </p:nvSpPr>
        <p:spPr>
          <a:xfrm>
            <a:off x="8046298" y="968163"/>
            <a:ext cx="3008312" cy="433858"/>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2400" dirty="0"/>
              <a:t>不可预知事件解决法</a:t>
            </a:r>
          </a:p>
        </p:txBody>
      </p:sp>
      <p:sp>
        <p:nvSpPr>
          <p:cNvPr id="13" name="object 4">
            <a:extLst>
              <a:ext uri="{FF2B5EF4-FFF2-40B4-BE49-F238E27FC236}">
                <a16:creationId xmlns:a16="http://schemas.microsoft.com/office/drawing/2014/main" id="{786E925F-0E39-4EEF-9F2C-1387A8188590}"/>
              </a:ext>
            </a:extLst>
          </p:cNvPr>
          <p:cNvSpPr>
            <a:spLocks noChangeArrowheads="1"/>
          </p:cNvSpPr>
          <p:nvPr/>
        </p:nvSpPr>
        <p:spPr bwMode="auto">
          <a:xfrm>
            <a:off x="8046298" y="2891121"/>
            <a:ext cx="1106488" cy="3416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现场卫生</a:t>
            </a:r>
            <a:endParaRPr lang="zh-CN" altLang="ru-RU"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14" name="object 5">
            <a:extLst>
              <a:ext uri="{FF2B5EF4-FFF2-40B4-BE49-F238E27FC236}">
                <a16:creationId xmlns:a16="http://schemas.microsoft.com/office/drawing/2014/main" id="{4BC72F46-35BF-4F95-A274-19B15FF14C58}"/>
              </a:ext>
            </a:extLst>
          </p:cNvPr>
          <p:cNvSpPr>
            <a:spLocks noChangeArrowheads="1"/>
          </p:cNvSpPr>
          <p:nvPr/>
        </p:nvSpPr>
        <p:spPr bwMode="auto">
          <a:xfrm>
            <a:off x="8046298" y="3121043"/>
            <a:ext cx="3801270" cy="702949"/>
          </a:xfrm>
          <a:prstGeom prst="rect">
            <a:avLst/>
          </a:prstGeom>
          <a:noFill/>
        </p:spPr>
        <p:txBody>
          <a:bodyPr wrap="square" rtlCol="0">
            <a:spAutoFit/>
          </a:bodyPr>
          <a:lstStyle/>
          <a:p>
            <a:pPr algn="just">
              <a:lnSpc>
                <a:spcPct val="130000"/>
              </a:lnSpc>
            </a:pPr>
            <a:r>
              <a:rPr lang="zh-CN" altLang="en-US" sz="1600" dirty="0">
                <a:solidFill>
                  <a:schemeClr val="bg1"/>
                </a:solidFill>
                <a:latin typeface="+mn-ea"/>
                <a:sym typeface="微软雅黑" panose="020B0503020204020204" pitchFamily="34" charset="-122"/>
              </a:rPr>
              <a:t>将聘用清洁员，清洁会场垃圾，及时清理会场场地，避免人员因场地垃圾摔倒。</a:t>
            </a:r>
          </a:p>
        </p:txBody>
      </p:sp>
      <p:sp>
        <p:nvSpPr>
          <p:cNvPr id="15" name="object 4">
            <a:extLst>
              <a:ext uri="{FF2B5EF4-FFF2-40B4-BE49-F238E27FC236}">
                <a16:creationId xmlns:a16="http://schemas.microsoft.com/office/drawing/2014/main" id="{04C90792-996B-4860-ADEF-93F0C1E2E1E9}"/>
              </a:ext>
            </a:extLst>
          </p:cNvPr>
          <p:cNvSpPr>
            <a:spLocks noChangeArrowheads="1"/>
          </p:cNvSpPr>
          <p:nvPr/>
        </p:nvSpPr>
        <p:spPr bwMode="auto">
          <a:xfrm>
            <a:off x="8046298" y="4062681"/>
            <a:ext cx="1451770" cy="3416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现场倒流员</a:t>
            </a:r>
            <a:endParaRPr lang="zh-CN" altLang="ru-RU"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16" name="object 5">
            <a:extLst>
              <a:ext uri="{FF2B5EF4-FFF2-40B4-BE49-F238E27FC236}">
                <a16:creationId xmlns:a16="http://schemas.microsoft.com/office/drawing/2014/main" id="{1F96D522-A6FA-4361-B469-17957A5CF3BD}"/>
              </a:ext>
            </a:extLst>
          </p:cNvPr>
          <p:cNvSpPr>
            <a:spLocks noChangeArrowheads="1"/>
          </p:cNvSpPr>
          <p:nvPr/>
        </p:nvSpPr>
        <p:spPr bwMode="auto">
          <a:xfrm>
            <a:off x="8046297" y="4289799"/>
            <a:ext cx="3907577" cy="702949"/>
          </a:xfrm>
          <a:prstGeom prst="rect">
            <a:avLst/>
          </a:prstGeom>
          <a:noFill/>
        </p:spPr>
        <p:txBody>
          <a:bodyPr wrap="square" rtlCol="0">
            <a:spAutoFit/>
          </a:bodyPr>
          <a:lstStyle/>
          <a:p>
            <a:pPr algn="just">
              <a:lnSpc>
                <a:spcPct val="130000"/>
              </a:lnSpc>
            </a:pPr>
            <a:r>
              <a:rPr lang="zh-CN" altLang="en-US" sz="1600" dirty="0">
                <a:solidFill>
                  <a:schemeClr val="bg1"/>
                </a:solidFill>
                <a:latin typeface="+mn-ea"/>
                <a:sym typeface="微软雅黑" panose="020B0503020204020204" pitchFamily="34" charset="-122"/>
              </a:rPr>
              <a:t>疏导人员量大的地区，比如手扶梯、围栏、楼梯口，避免人员拥堵发生意外时间。</a:t>
            </a:r>
          </a:p>
        </p:txBody>
      </p:sp>
      <p:sp>
        <p:nvSpPr>
          <p:cNvPr id="17" name="object 4">
            <a:extLst>
              <a:ext uri="{FF2B5EF4-FFF2-40B4-BE49-F238E27FC236}">
                <a16:creationId xmlns:a16="http://schemas.microsoft.com/office/drawing/2014/main" id="{9249A191-5931-4C4E-90D7-FEA1B5DD4FA4}"/>
              </a:ext>
            </a:extLst>
          </p:cNvPr>
          <p:cNvSpPr>
            <a:spLocks noChangeArrowheads="1"/>
          </p:cNvSpPr>
          <p:nvPr/>
        </p:nvSpPr>
        <p:spPr bwMode="auto">
          <a:xfrm>
            <a:off x="8046298" y="5231437"/>
            <a:ext cx="1106488" cy="341632"/>
          </a:xfrm>
          <a:prstGeom prst="rect">
            <a:avLst/>
          </a:prstGeom>
        </p:spPr>
        <p:txBody>
          <a:bodyPr/>
          <a:lstStyle/>
          <a:p>
            <a:pPr>
              <a:lnSpc>
                <a:spcPct val="90000"/>
              </a:lnSpc>
              <a:spcBef>
                <a:spcPct val="0"/>
              </a:spcBef>
            </a:pPr>
            <a:r>
              <a:rPr lang="zh-CN" altLang="en-US"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rPr>
              <a:t>卫生间</a:t>
            </a:r>
            <a:endParaRPr lang="zh-CN" altLang="ru-RU"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sym typeface="微软雅黑" panose="020B0503020204020204" pitchFamily="34" charset="-122"/>
            </a:endParaRPr>
          </a:p>
        </p:txBody>
      </p:sp>
      <p:sp>
        <p:nvSpPr>
          <p:cNvPr id="18" name="object 5">
            <a:extLst>
              <a:ext uri="{FF2B5EF4-FFF2-40B4-BE49-F238E27FC236}">
                <a16:creationId xmlns:a16="http://schemas.microsoft.com/office/drawing/2014/main" id="{AF5BC132-09DA-45AD-82CC-5E40101FEB26}"/>
              </a:ext>
            </a:extLst>
          </p:cNvPr>
          <p:cNvSpPr>
            <a:spLocks noChangeArrowheads="1"/>
          </p:cNvSpPr>
          <p:nvPr/>
        </p:nvSpPr>
        <p:spPr bwMode="auto">
          <a:xfrm>
            <a:off x="8046298" y="5458295"/>
            <a:ext cx="3801270" cy="1023037"/>
          </a:xfrm>
          <a:prstGeom prst="rect">
            <a:avLst/>
          </a:prstGeom>
          <a:noFill/>
        </p:spPr>
        <p:txBody>
          <a:bodyPr wrap="square" rtlCol="0">
            <a:spAutoFit/>
          </a:bodyPr>
          <a:lstStyle/>
          <a:p>
            <a:pPr algn="just">
              <a:lnSpc>
                <a:spcPct val="130000"/>
              </a:lnSpc>
            </a:pPr>
            <a:r>
              <a:rPr lang="zh-CN" altLang="en-US" sz="1600" dirty="0">
                <a:solidFill>
                  <a:schemeClr val="bg1"/>
                </a:solidFill>
                <a:latin typeface="+mn-ea"/>
                <a:sym typeface="微软雅黑" panose="020B0503020204020204" pitchFamily="34" charset="-122"/>
              </a:rPr>
              <a:t>加装马桶座垫，及时清理卫生间的杂物及地板水渍，注意卫生间的卫生和避免人员在卫生间滑到事件发生。</a:t>
            </a:r>
          </a:p>
        </p:txBody>
      </p:sp>
      <p:sp>
        <p:nvSpPr>
          <p:cNvPr id="47" name="文本框 46">
            <a:extLst>
              <a:ext uri="{FF2B5EF4-FFF2-40B4-BE49-F238E27FC236}">
                <a16:creationId xmlns:a16="http://schemas.microsoft.com/office/drawing/2014/main" id="{E7B5D185-6B91-4205-B04A-ACEAB7EA3E16}"/>
              </a:ext>
            </a:extLst>
          </p:cNvPr>
          <p:cNvSpPr txBox="1"/>
          <p:nvPr/>
        </p:nvSpPr>
        <p:spPr>
          <a:xfrm>
            <a:off x="714051" y="2114583"/>
            <a:ext cx="6373813" cy="701346"/>
          </a:xfrm>
          <a:prstGeom prst="rect">
            <a:avLst/>
          </a:prstGeom>
          <a:noFill/>
        </p:spPr>
        <p:txBody>
          <a:bodyPr wrap="square" rtlCol="0">
            <a:spAutoFit/>
          </a:bodyPr>
          <a:lstStyle/>
          <a:p>
            <a:pPr>
              <a:lnSpc>
                <a:spcPct val="130000"/>
              </a:lnSpc>
            </a:pPr>
            <a:r>
              <a:rPr lang="zh-CN" altLang="en-US" sz="1600" dirty="0">
                <a:solidFill>
                  <a:schemeClr val="accent6"/>
                </a:solidFill>
                <a:latin typeface="+mn-ea"/>
              </a:rPr>
              <a:t>根据情况具体处理，轻者可提供药箱给予帮助，重者告知附近医院或通知急救车（根据宣传情况判断）</a:t>
            </a:r>
          </a:p>
        </p:txBody>
      </p:sp>
      <p:grpSp>
        <p:nvGrpSpPr>
          <p:cNvPr id="49" name="组合 48">
            <a:extLst>
              <a:ext uri="{FF2B5EF4-FFF2-40B4-BE49-F238E27FC236}">
                <a16:creationId xmlns:a16="http://schemas.microsoft.com/office/drawing/2014/main" id="{09151CE2-FDBC-492F-8A5A-D56492A6516D}"/>
              </a:ext>
            </a:extLst>
          </p:cNvPr>
          <p:cNvGrpSpPr/>
          <p:nvPr/>
        </p:nvGrpSpPr>
        <p:grpSpPr>
          <a:xfrm>
            <a:off x="666576" y="1556716"/>
            <a:ext cx="6413049" cy="1394574"/>
            <a:chOff x="4691063" y="1406291"/>
            <a:chExt cx="6413049" cy="1394574"/>
          </a:xfrm>
        </p:grpSpPr>
        <p:sp>
          <p:nvSpPr>
            <p:cNvPr id="57" name="矩形: 圆角 56">
              <a:extLst>
                <a:ext uri="{FF2B5EF4-FFF2-40B4-BE49-F238E27FC236}">
                  <a16:creationId xmlns:a16="http://schemas.microsoft.com/office/drawing/2014/main" id="{659BEDCB-AA23-4115-A5ED-9A37B3BD380C}"/>
                </a:ext>
              </a:extLst>
            </p:cNvPr>
            <p:cNvSpPr/>
            <p:nvPr/>
          </p:nvSpPr>
          <p:spPr>
            <a:xfrm>
              <a:off x="4699301" y="1634224"/>
              <a:ext cx="6404811" cy="1166641"/>
            </a:xfrm>
            <a:prstGeom prst="roundRect">
              <a:avLst>
                <a:gd name="adj" fmla="val 3477"/>
              </a:avLst>
            </a:prstGeom>
            <a:noFill/>
            <a:ln w="12700">
              <a:gradFill flip="none" rotWithShape="1">
                <a:gsLst>
                  <a:gs pos="0">
                    <a:schemeClr val="accent6">
                      <a:lumMod val="75000"/>
                    </a:schemeClr>
                  </a:gs>
                  <a:gs pos="100000">
                    <a:schemeClr val="accent6">
                      <a:lumMod val="50000"/>
                    </a:schemeClr>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8" name="组合 57">
              <a:extLst>
                <a:ext uri="{FF2B5EF4-FFF2-40B4-BE49-F238E27FC236}">
                  <a16:creationId xmlns:a16="http://schemas.microsoft.com/office/drawing/2014/main" id="{6820D68B-1A14-4AA9-B21E-3590D0E7F6B6}"/>
                </a:ext>
              </a:extLst>
            </p:cNvPr>
            <p:cNvGrpSpPr/>
            <p:nvPr/>
          </p:nvGrpSpPr>
          <p:grpSpPr>
            <a:xfrm>
              <a:off x="4691063" y="1406291"/>
              <a:ext cx="2257599" cy="420370"/>
              <a:chOff x="4732183" y="1028700"/>
              <a:chExt cx="2257599" cy="420370"/>
            </a:xfrm>
          </p:grpSpPr>
          <p:sp>
            <p:nvSpPr>
              <p:cNvPr id="59" name="矩形: 圆角 58">
                <a:extLst>
                  <a:ext uri="{FF2B5EF4-FFF2-40B4-BE49-F238E27FC236}">
                    <a16:creationId xmlns:a16="http://schemas.microsoft.com/office/drawing/2014/main" id="{2CAC8203-97E5-4516-A006-051B89B50AD5}"/>
                  </a:ext>
                </a:extLst>
              </p:cNvPr>
              <p:cNvSpPr/>
              <p:nvPr/>
            </p:nvSpPr>
            <p:spPr>
              <a:xfrm>
                <a:off x="4732183" y="1028700"/>
                <a:ext cx="2257599"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Text Box 51">
                <a:extLst>
                  <a:ext uri="{FF2B5EF4-FFF2-40B4-BE49-F238E27FC236}">
                    <a16:creationId xmlns:a16="http://schemas.microsoft.com/office/drawing/2014/main" id="{9C2F4C66-F7EE-43D9-B556-800452386D19}"/>
                  </a:ext>
                </a:extLst>
              </p:cNvPr>
              <p:cNvSpPr txBox="1"/>
              <p:nvPr/>
            </p:nvSpPr>
            <p:spPr>
              <a:xfrm>
                <a:off x="4841799" y="1087437"/>
                <a:ext cx="2038366"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1800" dirty="0"/>
                  <a:t>有病人，有人受伤</a:t>
                </a:r>
              </a:p>
            </p:txBody>
          </p:sp>
        </p:grpSp>
      </p:grpSp>
      <p:sp>
        <p:nvSpPr>
          <p:cNvPr id="48" name="文本框 47">
            <a:extLst>
              <a:ext uri="{FF2B5EF4-FFF2-40B4-BE49-F238E27FC236}">
                <a16:creationId xmlns:a16="http://schemas.microsoft.com/office/drawing/2014/main" id="{91C352BC-605F-4F29-862E-9F659FF6EBBC}"/>
              </a:ext>
            </a:extLst>
          </p:cNvPr>
          <p:cNvSpPr txBox="1"/>
          <p:nvPr/>
        </p:nvSpPr>
        <p:spPr>
          <a:xfrm>
            <a:off x="706289" y="3857237"/>
            <a:ext cx="6365574" cy="701346"/>
          </a:xfrm>
          <a:prstGeom prst="rect">
            <a:avLst/>
          </a:prstGeom>
          <a:noFill/>
        </p:spPr>
        <p:txBody>
          <a:bodyPr wrap="square" rtlCol="0">
            <a:spAutoFit/>
          </a:bodyPr>
          <a:lstStyle/>
          <a:p>
            <a:pPr>
              <a:lnSpc>
                <a:spcPct val="130000"/>
              </a:lnSpc>
            </a:pPr>
            <a:r>
              <a:rPr lang="zh-CN" altLang="en-US" sz="1600" dirty="0">
                <a:solidFill>
                  <a:schemeClr val="accent6"/>
                </a:solidFill>
                <a:latin typeface="+mn-ea"/>
              </a:rPr>
              <a:t>发现可疑人员，告知客户，一旦发生不轨行为立即给予警告。无视警告者立即报警，如有暴力反抗者，保安立即采取防暴措施。</a:t>
            </a:r>
          </a:p>
        </p:txBody>
      </p:sp>
      <p:grpSp>
        <p:nvGrpSpPr>
          <p:cNvPr id="50" name="组合 49">
            <a:extLst>
              <a:ext uri="{FF2B5EF4-FFF2-40B4-BE49-F238E27FC236}">
                <a16:creationId xmlns:a16="http://schemas.microsoft.com/office/drawing/2014/main" id="{475F1C90-C0B0-4BE4-8387-C57A986A11B3}"/>
              </a:ext>
            </a:extLst>
          </p:cNvPr>
          <p:cNvGrpSpPr/>
          <p:nvPr/>
        </p:nvGrpSpPr>
        <p:grpSpPr>
          <a:xfrm>
            <a:off x="658813" y="3298873"/>
            <a:ext cx="6413050" cy="1368135"/>
            <a:chOff x="4691062" y="3409237"/>
            <a:chExt cx="6413050" cy="1368135"/>
          </a:xfrm>
        </p:grpSpPr>
        <p:sp>
          <p:nvSpPr>
            <p:cNvPr id="51" name="矩形: 圆角 50">
              <a:extLst>
                <a:ext uri="{FF2B5EF4-FFF2-40B4-BE49-F238E27FC236}">
                  <a16:creationId xmlns:a16="http://schemas.microsoft.com/office/drawing/2014/main" id="{88917623-D932-4057-BDFB-D24CB3F46BC1}"/>
                </a:ext>
              </a:extLst>
            </p:cNvPr>
            <p:cNvSpPr/>
            <p:nvPr/>
          </p:nvSpPr>
          <p:spPr>
            <a:xfrm>
              <a:off x="4691062" y="3610731"/>
              <a:ext cx="6413050" cy="1166641"/>
            </a:xfrm>
            <a:prstGeom prst="roundRect">
              <a:avLst>
                <a:gd name="adj" fmla="val 3477"/>
              </a:avLst>
            </a:prstGeom>
            <a:noFill/>
            <a:ln w="12700">
              <a:gradFill flip="none" rotWithShape="1">
                <a:gsLst>
                  <a:gs pos="0">
                    <a:schemeClr val="accent6">
                      <a:lumMod val="75000"/>
                    </a:schemeClr>
                  </a:gs>
                  <a:gs pos="100000">
                    <a:schemeClr val="accent6">
                      <a:lumMod val="50000"/>
                    </a:schemeClr>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2" name="组合 51">
              <a:extLst>
                <a:ext uri="{FF2B5EF4-FFF2-40B4-BE49-F238E27FC236}">
                  <a16:creationId xmlns:a16="http://schemas.microsoft.com/office/drawing/2014/main" id="{27F0D672-E8A4-4C62-BD22-1C0ABAE8B9A9}"/>
                </a:ext>
              </a:extLst>
            </p:cNvPr>
            <p:cNvGrpSpPr/>
            <p:nvPr/>
          </p:nvGrpSpPr>
          <p:grpSpPr>
            <a:xfrm>
              <a:off x="4691063" y="3409237"/>
              <a:ext cx="2257599" cy="420370"/>
              <a:chOff x="4732183" y="1028700"/>
              <a:chExt cx="2257599" cy="420370"/>
            </a:xfrm>
          </p:grpSpPr>
          <p:sp>
            <p:nvSpPr>
              <p:cNvPr id="53" name="矩形: 圆角 52">
                <a:extLst>
                  <a:ext uri="{FF2B5EF4-FFF2-40B4-BE49-F238E27FC236}">
                    <a16:creationId xmlns:a16="http://schemas.microsoft.com/office/drawing/2014/main" id="{54BF4307-CEBF-40B1-AACA-0F33CA0CB019}"/>
                  </a:ext>
                </a:extLst>
              </p:cNvPr>
              <p:cNvSpPr/>
              <p:nvPr/>
            </p:nvSpPr>
            <p:spPr>
              <a:xfrm>
                <a:off x="4732183" y="1028700"/>
                <a:ext cx="2257599"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Text Box 51">
                <a:extLst>
                  <a:ext uri="{FF2B5EF4-FFF2-40B4-BE49-F238E27FC236}">
                    <a16:creationId xmlns:a16="http://schemas.microsoft.com/office/drawing/2014/main" id="{4ECB367E-32C4-4CDD-8522-8F3084E1F61C}"/>
                  </a:ext>
                </a:extLst>
              </p:cNvPr>
              <p:cNvSpPr txBox="1"/>
              <p:nvPr/>
            </p:nvSpPr>
            <p:spPr>
              <a:xfrm>
                <a:off x="5064833" y="1087437"/>
                <a:ext cx="1560353"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1800" dirty="0"/>
                  <a:t>发现可疑人员</a:t>
                </a:r>
              </a:p>
            </p:txBody>
          </p:sp>
        </p:grpSp>
      </p:grpSp>
      <p:sp>
        <p:nvSpPr>
          <p:cNvPr id="66" name="文本框 65">
            <a:extLst>
              <a:ext uri="{FF2B5EF4-FFF2-40B4-BE49-F238E27FC236}">
                <a16:creationId xmlns:a16="http://schemas.microsoft.com/office/drawing/2014/main" id="{737A0735-5B4E-48AF-A586-587B90F00FD0}"/>
              </a:ext>
            </a:extLst>
          </p:cNvPr>
          <p:cNvSpPr txBox="1"/>
          <p:nvPr/>
        </p:nvSpPr>
        <p:spPr>
          <a:xfrm>
            <a:off x="706289" y="5572955"/>
            <a:ext cx="6365574" cy="701346"/>
          </a:xfrm>
          <a:prstGeom prst="rect">
            <a:avLst/>
          </a:prstGeom>
          <a:noFill/>
        </p:spPr>
        <p:txBody>
          <a:bodyPr wrap="square" rtlCol="0">
            <a:spAutoFit/>
          </a:bodyPr>
          <a:lstStyle/>
          <a:p>
            <a:pPr>
              <a:lnSpc>
                <a:spcPct val="130000"/>
              </a:lnSpc>
            </a:pPr>
            <a:r>
              <a:rPr lang="zh-CN" altLang="en-US" sz="1600" dirty="0">
                <a:solidFill>
                  <a:schemeClr val="accent6"/>
                </a:solidFill>
                <a:latin typeface="+mn-ea"/>
              </a:rPr>
              <a:t>如发生灾难，如火灾、地震、暴乱等，全体工作人员立即组织协调人员有序一同离开或避难。</a:t>
            </a:r>
          </a:p>
        </p:txBody>
      </p:sp>
      <p:grpSp>
        <p:nvGrpSpPr>
          <p:cNvPr id="67" name="组合 66">
            <a:extLst>
              <a:ext uri="{FF2B5EF4-FFF2-40B4-BE49-F238E27FC236}">
                <a16:creationId xmlns:a16="http://schemas.microsoft.com/office/drawing/2014/main" id="{A60630B1-D7E1-4F6B-AD48-7529541FECD7}"/>
              </a:ext>
            </a:extLst>
          </p:cNvPr>
          <p:cNvGrpSpPr/>
          <p:nvPr/>
        </p:nvGrpSpPr>
        <p:grpSpPr>
          <a:xfrm>
            <a:off x="658813" y="5014591"/>
            <a:ext cx="6413050" cy="1368135"/>
            <a:chOff x="4691062" y="3409237"/>
            <a:chExt cx="6413050" cy="1368135"/>
          </a:xfrm>
        </p:grpSpPr>
        <p:sp>
          <p:nvSpPr>
            <p:cNvPr id="68" name="矩形: 圆角 67">
              <a:extLst>
                <a:ext uri="{FF2B5EF4-FFF2-40B4-BE49-F238E27FC236}">
                  <a16:creationId xmlns:a16="http://schemas.microsoft.com/office/drawing/2014/main" id="{8EE94A54-0433-4A53-9D1C-4BE434ABAFB1}"/>
                </a:ext>
              </a:extLst>
            </p:cNvPr>
            <p:cNvSpPr/>
            <p:nvPr/>
          </p:nvSpPr>
          <p:spPr>
            <a:xfrm>
              <a:off x="4691062" y="3610731"/>
              <a:ext cx="6413050" cy="1166641"/>
            </a:xfrm>
            <a:prstGeom prst="roundRect">
              <a:avLst>
                <a:gd name="adj" fmla="val 3477"/>
              </a:avLst>
            </a:prstGeom>
            <a:noFill/>
            <a:ln w="12700">
              <a:gradFill flip="none" rotWithShape="1">
                <a:gsLst>
                  <a:gs pos="0">
                    <a:schemeClr val="accent6">
                      <a:lumMod val="75000"/>
                    </a:schemeClr>
                  </a:gs>
                  <a:gs pos="100000">
                    <a:schemeClr val="accent6">
                      <a:lumMod val="50000"/>
                    </a:schemeClr>
                  </a:gs>
                </a:gsLst>
                <a:path path="circle">
                  <a:fillToRect l="50000" t="50000" r="50000" b="50000"/>
                </a:path>
                <a:tileRect/>
              </a:gradFill>
            </a:ln>
            <a:effectLst>
              <a:outerShdw blurRad="127000" dist="215900" dir="3000000" algn="tl"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9" name="组合 68">
              <a:extLst>
                <a:ext uri="{FF2B5EF4-FFF2-40B4-BE49-F238E27FC236}">
                  <a16:creationId xmlns:a16="http://schemas.microsoft.com/office/drawing/2014/main" id="{9ADBDEAB-4A26-4342-8D86-60E23F14564A}"/>
                </a:ext>
              </a:extLst>
            </p:cNvPr>
            <p:cNvGrpSpPr/>
            <p:nvPr/>
          </p:nvGrpSpPr>
          <p:grpSpPr>
            <a:xfrm>
              <a:off x="4691063" y="3409237"/>
              <a:ext cx="2257599" cy="420370"/>
              <a:chOff x="4732183" y="1028700"/>
              <a:chExt cx="2257599" cy="420370"/>
            </a:xfrm>
          </p:grpSpPr>
          <p:sp>
            <p:nvSpPr>
              <p:cNvPr id="70" name="矩形: 圆角 69">
                <a:extLst>
                  <a:ext uri="{FF2B5EF4-FFF2-40B4-BE49-F238E27FC236}">
                    <a16:creationId xmlns:a16="http://schemas.microsoft.com/office/drawing/2014/main" id="{2DDA5AEF-968A-4931-AE24-1BF98DB8DE3A}"/>
                  </a:ext>
                </a:extLst>
              </p:cNvPr>
              <p:cNvSpPr/>
              <p:nvPr/>
            </p:nvSpPr>
            <p:spPr>
              <a:xfrm>
                <a:off x="4732183" y="1028700"/>
                <a:ext cx="2257599"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 name="Text Box 51">
                <a:extLst>
                  <a:ext uri="{FF2B5EF4-FFF2-40B4-BE49-F238E27FC236}">
                    <a16:creationId xmlns:a16="http://schemas.microsoft.com/office/drawing/2014/main" id="{37CF0765-E47F-4C0A-ACC7-95682D863E4F}"/>
                  </a:ext>
                </a:extLst>
              </p:cNvPr>
              <p:cNvSpPr txBox="1"/>
              <p:nvPr/>
            </p:nvSpPr>
            <p:spPr>
              <a:xfrm>
                <a:off x="4933389" y="1087437"/>
                <a:ext cx="1823243"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r>
                  <a:rPr lang="zh-CN" altLang="en-US" sz="1800" dirty="0"/>
                  <a:t>不可控紧急情况</a:t>
                </a:r>
              </a:p>
            </p:txBody>
          </p:sp>
        </p:grpSp>
      </p:grpSp>
    </p:spTree>
    <p:extLst>
      <p:ext uri="{BB962C8B-B14F-4D97-AF65-F5344CB8AC3E}">
        <p14:creationId xmlns:p14="http://schemas.microsoft.com/office/powerpoint/2010/main" val="3850750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B5091EE3-F07B-4F4D-A987-2D0F9695D214}"/>
              </a:ext>
            </a:extLst>
          </p:cNvPr>
          <p:cNvSpPr txBox="1"/>
          <p:nvPr/>
        </p:nvSpPr>
        <p:spPr>
          <a:xfrm>
            <a:off x="475017" y="1241237"/>
            <a:ext cx="524523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gradFill>
                  <a:gsLst>
                    <a:gs pos="0">
                      <a:srgbClr val="BF9000">
                        <a:alpha val="8000"/>
                      </a:srgbClr>
                    </a:gs>
                    <a:gs pos="100000">
                      <a:srgbClr val="7F6000">
                        <a:alpha val="9000"/>
                      </a:srgbClr>
                    </a:gs>
                  </a:gsLst>
                  <a:path path="circle">
                    <a:fillToRect l="50000" t="50000" r="50000" b="50000"/>
                  </a:path>
                </a:gradFill>
                <a:effectLst/>
                <a:uLnTx/>
                <a:uFillTx/>
                <a:latin typeface="+mj-lt"/>
                <a:ea typeface="微软雅黑 Light"/>
                <a:cs typeface="+mn-cs"/>
              </a:rPr>
              <a:t>THANKS</a:t>
            </a:r>
            <a:endParaRPr kumimoji="0" lang="zh-CN" altLang="en-US" sz="9600" b="0" i="0" u="none" strike="noStrike" kern="1200" cap="none" spc="0" normalizeH="0" baseline="0" noProof="0" dirty="0">
              <a:ln>
                <a:noFill/>
              </a:ln>
              <a:gradFill>
                <a:gsLst>
                  <a:gs pos="0">
                    <a:srgbClr val="BF9000">
                      <a:alpha val="8000"/>
                    </a:srgbClr>
                  </a:gs>
                  <a:gs pos="100000">
                    <a:srgbClr val="7F6000">
                      <a:alpha val="9000"/>
                    </a:srgbClr>
                  </a:gs>
                </a:gsLst>
                <a:path path="circle">
                  <a:fillToRect l="50000" t="50000" r="50000" b="50000"/>
                </a:path>
              </a:gradFill>
              <a:effectLst/>
              <a:uLnTx/>
              <a:uFillTx/>
              <a:latin typeface="+mj-lt"/>
              <a:ea typeface="微软雅黑 Light"/>
              <a:cs typeface="+mn-cs"/>
            </a:endParaRPr>
          </a:p>
        </p:txBody>
      </p:sp>
      <p:cxnSp>
        <p:nvCxnSpPr>
          <p:cNvPr id="18" name="直接连接符 17">
            <a:extLst>
              <a:ext uri="{FF2B5EF4-FFF2-40B4-BE49-F238E27FC236}">
                <a16:creationId xmlns:a16="http://schemas.microsoft.com/office/drawing/2014/main" id="{174A545D-E655-49A1-B24C-99FA158F93B5}"/>
              </a:ext>
            </a:extLst>
          </p:cNvPr>
          <p:cNvCxnSpPr>
            <a:cxnSpLocks/>
          </p:cNvCxnSpPr>
          <p:nvPr/>
        </p:nvCxnSpPr>
        <p:spPr>
          <a:xfrm>
            <a:off x="261608" y="2756359"/>
            <a:ext cx="5622457" cy="0"/>
          </a:xfrm>
          <a:prstGeom prst="line">
            <a:avLst/>
          </a:prstGeom>
          <a:ln w="12700">
            <a:gradFill flip="none" rotWithShape="1">
              <a:gsLst>
                <a:gs pos="0">
                  <a:schemeClr val="accent1"/>
                </a:gs>
                <a:gs pos="100000">
                  <a:schemeClr val="accent6">
                    <a:alpha val="0"/>
                  </a:schemeClr>
                </a:gs>
              </a:gsLst>
              <a:path path="circle">
                <a:fillToRect l="50000" t="50000" r="50000" b="50000"/>
              </a:path>
              <a:tileRect/>
            </a:gradFill>
          </a:ln>
          <a:effectLst>
            <a:outerShdw blurRad="38100" dist="88900" dir="2700000" algn="tl" rotWithShape="0">
              <a:prstClr val="black">
                <a:alpha val="38000"/>
              </a:prstClr>
            </a:outerShdw>
          </a:effectLst>
        </p:spPr>
        <p:style>
          <a:lnRef idx="1">
            <a:schemeClr val="accent1"/>
          </a:lnRef>
          <a:fillRef idx="0">
            <a:schemeClr val="accent1"/>
          </a:fillRef>
          <a:effectRef idx="0">
            <a:schemeClr val="accent1"/>
          </a:effectRef>
          <a:fontRef idx="minor">
            <a:schemeClr val="tx1"/>
          </a:fontRef>
        </p:style>
      </p:cxnSp>
      <p:sp>
        <p:nvSpPr>
          <p:cNvPr id="9" name="标题 8">
            <a:extLst>
              <a:ext uri="{FF2B5EF4-FFF2-40B4-BE49-F238E27FC236}">
                <a16:creationId xmlns:a16="http://schemas.microsoft.com/office/drawing/2014/main" id="{A38CD00B-5F31-4430-80FF-456D0DAAD727}"/>
              </a:ext>
            </a:extLst>
          </p:cNvPr>
          <p:cNvSpPr>
            <a:spLocks noGrp="1"/>
          </p:cNvSpPr>
          <p:nvPr>
            <p:ph type="title"/>
          </p:nvPr>
        </p:nvSpPr>
        <p:spPr/>
        <p:txBody>
          <a:bodyPr/>
          <a:lstStyle/>
          <a:p>
            <a:r>
              <a:rPr lang="zh-CN" altLang="en-US" dirty="0"/>
              <a:t>企业圣诞活动策划案</a:t>
            </a:r>
          </a:p>
        </p:txBody>
      </p:sp>
      <p:pic>
        <p:nvPicPr>
          <p:cNvPr id="1030" name="Picture 6" descr="Christmas Santa Claus red hat PNG image">
            <a:extLst>
              <a:ext uri="{FF2B5EF4-FFF2-40B4-BE49-F238E27FC236}">
                <a16:creationId xmlns:a16="http://schemas.microsoft.com/office/drawing/2014/main" id="{AEB42772-F6ED-454C-B775-2B049D731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03080">
            <a:off x="781860" y="2866871"/>
            <a:ext cx="188277" cy="144032"/>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E4CE6D2C-0B60-469D-B91C-4B43C878AE2A}"/>
              </a:ext>
            </a:extLst>
          </p:cNvPr>
          <p:cNvSpPr txBox="1"/>
          <p:nvPr/>
        </p:nvSpPr>
        <p:spPr>
          <a:xfrm>
            <a:off x="526255" y="1947573"/>
            <a:ext cx="5419001" cy="738528"/>
          </a:xfrm>
          <a:prstGeom prst="rect">
            <a:avLst/>
          </a:prstGeom>
        </p:spPr>
        <p:txBody>
          <a:bodyPr/>
          <a:lstStyle>
            <a:lvl1pPr>
              <a:lnSpc>
                <a:spcPct val="90000"/>
              </a:lnSpc>
              <a:spcBef>
                <a:spcPct val="0"/>
              </a:spcBef>
              <a:buNone/>
              <a:defRPr sz="4800">
                <a:gradFill flip="none" rotWithShape="1">
                  <a:gsLst>
                    <a:gs pos="0">
                      <a:schemeClr val="accent2">
                        <a:lumMod val="75000"/>
                      </a:schemeClr>
                    </a:gs>
                    <a:gs pos="88000">
                      <a:schemeClr val="tx2">
                        <a:alpha val="0"/>
                      </a:schemeClr>
                    </a:gs>
                  </a:gsLst>
                  <a:lin ang="5400000" scaled="1"/>
                  <a:tileRect/>
                </a:gradFill>
                <a:effectLst>
                  <a:outerShdw blurRad="101600" dist="292100" dir="2700000" algn="tl" rotWithShape="0">
                    <a:prstClr val="black">
                      <a:alpha val="23000"/>
                    </a:prstClr>
                  </a:outerShdw>
                </a:effectLst>
                <a:latin typeface="+mj-lt"/>
                <a:ea typeface="+mj-ea"/>
                <a:cs typeface="+mj-cs"/>
              </a:defRPr>
            </a:lvl1pPr>
          </a:lstStyle>
          <a:p>
            <a:r>
              <a:rPr lang="en-US" altLang="zh-CN" sz="5200" dirty="0"/>
              <a:t>Merry Christmas</a:t>
            </a:r>
            <a:endParaRPr lang="zh-CN" altLang="en-US" sz="5200" dirty="0"/>
          </a:p>
        </p:txBody>
      </p:sp>
      <p:sp>
        <p:nvSpPr>
          <p:cNvPr id="11" name="文本框 10">
            <a:extLst>
              <a:ext uri="{FF2B5EF4-FFF2-40B4-BE49-F238E27FC236}">
                <a16:creationId xmlns:a16="http://schemas.microsoft.com/office/drawing/2014/main" id="{29937875-2001-4D1F-ACE7-5C157F76FD4C}"/>
              </a:ext>
            </a:extLst>
          </p:cNvPr>
          <p:cNvSpPr txBox="1"/>
          <p:nvPr/>
        </p:nvSpPr>
        <p:spPr>
          <a:xfrm>
            <a:off x="577441" y="3619773"/>
            <a:ext cx="1958699" cy="481868"/>
          </a:xfrm>
          <a:prstGeom prst="rect">
            <a:avLst/>
          </a:prstGeom>
        </p:spPr>
        <p:txBody>
          <a:bodyPr/>
          <a:lstStyle>
            <a:lvl1pPr>
              <a:lnSpc>
                <a:spcPct val="90000"/>
              </a:lnSpc>
              <a:spcBef>
                <a:spcPct val="0"/>
              </a:spcBef>
              <a:buNone/>
              <a:defRPr sz="7200">
                <a:gradFill flip="none" rotWithShape="1">
                  <a:gsLst>
                    <a:gs pos="12000">
                      <a:schemeClr val="accent4">
                        <a:lumMod val="60000"/>
                        <a:lumOff val="40000"/>
                        <a:alpha val="21000"/>
                      </a:schemeClr>
                    </a:gs>
                    <a:gs pos="100000">
                      <a:schemeClr val="accent4">
                        <a:lumMod val="20000"/>
                        <a:lumOff val="80000"/>
                      </a:schemeClr>
                    </a:gs>
                  </a:gsLst>
                  <a:lin ang="13500000" scaled="1"/>
                  <a:tileRect/>
                </a:gradFill>
                <a:effectLst>
                  <a:outerShdw blurRad="101600" dist="292100" dir="2700000" algn="tl" rotWithShape="0">
                    <a:prstClr val="black">
                      <a:alpha val="23000"/>
                    </a:prstClr>
                  </a:outerShdw>
                </a:effectLst>
                <a:latin typeface="+mj-lt"/>
                <a:ea typeface="+mj-ea"/>
                <a:cs typeface="+mj-cs"/>
              </a:defRPr>
            </a:lvl1pPr>
          </a:lstStyle>
          <a:p>
            <a:r>
              <a:rPr lang="zh-CN" altLang="en-US" sz="1400" spc="100" dirty="0">
                <a:solidFill>
                  <a:schemeClr val="accent6"/>
                </a:solidFill>
                <a:latin typeface="+mn-ea"/>
                <a:ea typeface="+mn-ea"/>
              </a:rPr>
              <a:t>汇报人：</a:t>
            </a:r>
            <a:r>
              <a:rPr lang="en-US" altLang="zh-CN" sz="1400" spc="100" dirty="0" err="1">
                <a:solidFill>
                  <a:schemeClr val="accent6"/>
                </a:solidFill>
                <a:latin typeface="+mn-ea"/>
                <a:ea typeface="+mn-ea"/>
              </a:rPr>
              <a:t>OfficePLUS</a:t>
            </a:r>
            <a:endParaRPr lang="en-US" altLang="zh-CN" sz="1400" spc="100" dirty="0">
              <a:solidFill>
                <a:schemeClr val="accent6"/>
              </a:solidFill>
              <a:latin typeface="+mn-ea"/>
              <a:ea typeface="+mn-ea"/>
            </a:endParaRPr>
          </a:p>
        </p:txBody>
      </p:sp>
      <p:sp>
        <p:nvSpPr>
          <p:cNvPr id="12" name="文本框 11">
            <a:extLst>
              <a:ext uri="{FF2B5EF4-FFF2-40B4-BE49-F238E27FC236}">
                <a16:creationId xmlns:a16="http://schemas.microsoft.com/office/drawing/2014/main" id="{501023D9-7F1B-48A1-B5AF-E1E40E7743F0}"/>
              </a:ext>
            </a:extLst>
          </p:cNvPr>
          <p:cNvSpPr txBox="1"/>
          <p:nvPr/>
        </p:nvSpPr>
        <p:spPr>
          <a:xfrm>
            <a:off x="2536141" y="3623083"/>
            <a:ext cx="3422763" cy="481868"/>
          </a:xfrm>
          <a:prstGeom prst="rect">
            <a:avLst/>
          </a:prstGeom>
        </p:spPr>
        <p:txBody>
          <a:bodyPr/>
          <a:lstStyle>
            <a:defPPr>
              <a:defRPr lang="zh-CN"/>
            </a:defPPr>
            <a:lvl1pPr>
              <a:lnSpc>
                <a:spcPct val="90000"/>
              </a:lnSpc>
              <a:spcBef>
                <a:spcPct val="0"/>
              </a:spcBef>
              <a:buNone/>
              <a:defRPr sz="1050" spc="100">
                <a:solidFill>
                  <a:schemeClr val="accent6"/>
                </a:solidFill>
                <a:effectLst>
                  <a:outerShdw blurRad="101600" dist="292100" dir="2700000" algn="tl" rotWithShape="0">
                    <a:prstClr val="black">
                      <a:alpha val="23000"/>
                    </a:prstClr>
                  </a:outerShdw>
                </a:effectLst>
                <a:latin typeface="+mn-ea"/>
                <a:cs typeface="+mj-cs"/>
              </a:defRPr>
            </a:lvl1pPr>
          </a:lstStyle>
          <a:p>
            <a:r>
              <a:rPr lang="zh-CN" altLang="en-US" sz="1400" dirty="0"/>
              <a:t>汇报时间：</a:t>
            </a:r>
            <a:r>
              <a:rPr lang="en-US" altLang="zh-CN" sz="1400" dirty="0"/>
              <a:t>20XX </a:t>
            </a:r>
            <a:r>
              <a:rPr lang="zh-CN" altLang="en-US" sz="1400" dirty="0"/>
              <a:t>年 </a:t>
            </a:r>
            <a:r>
              <a:rPr lang="en-US" altLang="zh-CN" sz="1400" dirty="0"/>
              <a:t>XX </a:t>
            </a:r>
            <a:r>
              <a:rPr lang="zh-CN" altLang="en-US" sz="1400" dirty="0"/>
              <a:t>月 </a:t>
            </a:r>
            <a:r>
              <a:rPr lang="en-US" altLang="zh-CN" sz="1400" dirty="0"/>
              <a:t>XX </a:t>
            </a:r>
            <a:r>
              <a:rPr lang="zh-CN" altLang="en-US" sz="1400" dirty="0"/>
              <a:t>日</a:t>
            </a:r>
          </a:p>
        </p:txBody>
      </p:sp>
    </p:spTree>
    <p:extLst>
      <p:ext uri="{BB962C8B-B14F-4D97-AF65-F5344CB8AC3E}">
        <p14:creationId xmlns:p14="http://schemas.microsoft.com/office/powerpoint/2010/main" val="2504598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EE4C31-5F4C-42AF-90EE-8B7F6DAE4B1B}"/>
              </a:ext>
            </a:extLst>
          </p:cNvPr>
          <p:cNvSpPr>
            <a:spLocks noGrp="1"/>
          </p:cNvSpPr>
          <p:nvPr>
            <p:ph type="title" idx="4294967295"/>
          </p:nvPr>
        </p:nvSpPr>
        <p:spPr>
          <a:xfrm>
            <a:off x="557863" y="549822"/>
            <a:ext cx="10515600" cy="642937"/>
          </a:xfrm>
          <a:prstGeom prst="rect">
            <a:avLst/>
          </a:prstGeom>
        </p:spPr>
        <p:txBody>
          <a:bodyPr/>
          <a:lstStyle/>
          <a:p>
            <a:r>
              <a:rPr lang="zh-CN" altLang="en-US" sz="3200" dirty="0">
                <a:solidFill>
                  <a:schemeClr val="accent5"/>
                </a:solidFill>
              </a:rPr>
              <a:t>素材页</a:t>
            </a:r>
            <a:r>
              <a:rPr lang="en-US" altLang="zh-CN" sz="3200" dirty="0">
                <a:solidFill>
                  <a:schemeClr val="accent5"/>
                </a:solidFill>
                <a:latin typeface="+mj-ea"/>
              </a:rPr>
              <a:t>1</a:t>
            </a:r>
            <a:endParaRPr lang="zh-CN" altLang="en-US" sz="3200" dirty="0">
              <a:solidFill>
                <a:schemeClr val="accent5"/>
              </a:solidFill>
              <a:latin typeface="+mj-ea"/>
            </a:endParaRPr>
          </a:p>
        </p:txBody>
      </p:sp>
      <p:sp>
        <p:nvSpPr>
          <p:cNvPr id="12" name="文本框 11">
            <a:extLst>
              <a:ext uri="{FF2B5EF4-FFF2-40B4-BE49-F238E27FC236}">
                <a16:creationId xmlns:a16="http://schemas.microsoft.com/office/drawing/2014/main" id="{237842E9-1ECA-42D4-BDCB-C1BD70C7CA7F}"/>
              </a:ext>
            </a:extLst>
          </p:cNvPr>
          <p:cNvSpPr txBox="1"/>
          <p:nvPr/>
        </p:nvSpPr>
        <p:spPr>
          <a:xfrm>
            <a:off x="576943" y="1563965"/>
            <a:ext cx="1066800" cy="369332"/>
          </a:xfrm>
          <a:prstGeom prst="rect">
            <a:avLst/>
          </a:prstGeom>
          <a:noFill/>
        </p:spPr>
        <p:txBody>
          <a:bodyPr wrap="square" rtlCol="0">
            <a:spAutoFit/>
          </a:bodyPr>
          <a:lstStyle/>
          <a:p>
            <a:r>
              <a:rPr lang="en-US" altLang="zh-CN" dirty="0">
                <a:solidFill>
                  <a:schemeClr val="accent5"/>
                </a:solidFill>
              </a:rPr>
              <a:t>LOGO</a:t>
            </a:r>
            <a:endParaRPr lang="zh-CN" altLang="en-US" dirty="0">
              <a:solidFill>
                <a:schemeClr val="accent5"/>
              </a:solidFill>
            </a:endParaRPr>
          </a:p>
        </p:txBody>
      </p:sp>
      <p:sp>
        <p:nvSpPr>
          <p:cNvPr id="13" name="文本框 12">
            <a:extLst>
              <a:ext uri="{FF2B5EF4-FFF2-40B4-BE49-F238E27FC236}">
                <a16:creationId xmlns:a16="http://schemas.microsoft.com/office/drawing/2014/main" id="{52889A48-5CFD-4AFE-B882-DA1275D17C60}"/>
              </a:ext>
            </a:extLst>
          </p:cNvPr>
          <p:cNvSpPr txBox="1"/>
          <p:nvPr/>
        </p:nvSpPr>
        <p:spPr>
          <a:xfrm>
            <a:off x="557893" y="4438654"/>
            <a:ext cx="1135264" cy="369332"/>
          </a:xfrm>
          <a:prstGeom prst="rect">
            <a:avLst/>
          </a:prstGeom>
          <a:noFill/>
        </p:spPr>
        <p:txBody>
          <a:bodyPr wrap="square" rtlCol="0">
            <a:spAutoFit/>
          </a:bodyPr>
          <a:lstStyle/>
          <a:p>
            <a:r>
              <a:rPr lang="zh-CN" altLang="en-US" dirty="0">
                <a:solidFill>
                  <a:schemeClr val="accent5"/>
                </a:solidFill>
                <a:latin typeface="+mj-ea"/>
                <a:ea typeface="+mj-ea"/>
              </a:rPr>
              <a:t>背景图片</a:t>
            </a:r>
          </a:p>
        </p:txBody>
      </p:sp>
      <p:pic>
        <p:nvPicPr>
          <p:cNvPr id="15" name="图片 14">
            <a:extLst>
              <a:ext uri="{FF2B5EF4-FFF2-40B4-BE49-F238E27FC236}">
                <a16:creationId xmlns:a16="http://schemas.microsoft.com/office/drawing/2014/main" id="{FF00798B-DC51-4A5A-BD4A-A99302473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87" y="4798875"/>
            <a:ext cx="2398125" cy="1598750"/>
          </a:xfrm>
          <a:prstGeom prst="rect">
            <a:avLst/>
          </a:prstGeom>
        </p:spPr>
      </p:pic>
      <p:pic>
        <p:nvPicPr>
          <p:cNvPr id="17" name="图片 16">
            <a:extLst>
              <a:ext uri="{FF2B5EF4-FFF2-40B4-BE49-F238E27FC236}">
                <a16:creationId xmlns:a16="http://schemas.microsoft.com/office/drawing/2014/main" id="{B7211036-B7A7-4DA2-9778-CB321FE68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535" y="4793641"/>
            <a:ext cx="2398128" cy="1603504"/>
          </a:xfrm>
          <a:prstGeom prst="rect">
            <a:avLst/>
          </a:prstGeom>
        </p:spPr>
      </p:pic>
      <p:pic>
        <p:nvPicPr>
          <p:cNvPr id="19" name="图片 18">
            <a:extLst>
              <a:ext uri="{FF2B5EF4-FFF2-40B4-BE49-F238E27FC236}">
                <a16:creationId xmlns:a16="http://schemas.microsoft.com/office/drawing/2014/main" id="{01378089-6880-4787-88CD-0DF60F3B0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086" y="4793482"/>
            <a:ext cx="2566115" cy="1603823"/>
          </a:xfrm>
          <a:prstGeom prst="rect">
            <a:avLst/>
          </a:prstGeom>
        </p:spPr>
      </p:pic>
      <p:pic>
        <p:nvPicPr>
          <p:cNvPr id="23" name="图片 22">
            <a:extLst>
              <a:ext uri="{FF2B5EF4-FFF2-40B4-BE49-F238E27FC236}">
                <a16:creationId xmlns:a16="http://schemas.microsoft.com/office/drawing/2014/main" id="{903E7979-0E59-4308-9BA5-1D5DF32899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6625" y="4793482"/>
            <a:ext cx="2405735" cy="1603823"/>
          </a:xfrm>
          <a:prstGeom prst="rect">
            <a:avLst/>
          </a:prstGeom>
        </p:spPr>
      </p:pic>
      <p:grpSp>
        <p:nvGrpSpPr>
          <p:cNvPr id="4" name="组合 3">
            <a:extLst>
              <a:ext uri="{FF2B5EF4-FFF2-40B4-BE49-F238E27FC236}">
                <a16:creationId xmlns:a16="http://schemas.microsoft.com/office/drawing/2014/main" id="{41157246-CCD0-4676-AB7E-B2B293432A00}"/>
              </a:ext>
            </a:extLst>
          </p:cNvPr>
          <p:cNvGrpSpPr/>
          <p:nvPr/>
        </p:nvGrpSpPr>
        <p:grpSpPr>
          <a:xfrm>
            <a:off x="1420585" y="1460665"/>
            <a:ext cx="2054690" cy="575932"/>
            <a:chOff x="7251931" y="1327387"/>
            <a:chExt cx="2054690" cy="575932"/>
          </a:xfrm>
        </p:grpSpPr>
        <p:sp>
          <p:nvSpPr>
            <p:cNvPr id="24" name="矩形 23">
              <a:extLst>
                <a:ext uri="{FF2B5EF4-FFF2-40B4-BE49-F238E27FC236}">
                  <a16:creationId xmlns:a16="http://schemas.microsoft.com/office/drawing/2014/main" id="{B08995B9-0C7D-42AE-825A-791FB7355C2A}"/>
                </a:ext>
              </a:extLst>
            </p:cNvPr>
            <p:cNvSpPr/>
            <p:nvPr/>
          </p:nvSpPr>
          <p:spPr>
            <a:xfrm>
              <a:off x="7251931" y="1327387"/>
              <a:ext cx="2054690" cy="5759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24EA3469-80DE-491E-A266-149A891E46BB}"/>
                </a:ext>
              </a:extLst>
            </p:cNvPr>
            <p:cNvPicPr>
              <a:picLocks noChangeAspect="1"/>
            </p:cNvPicPr>
            <p:nvPr/>
          </p:nvPicPr>
          <p:blipFill rotWithShape="1">
            <a:blip r:embed="rId6">
              <a:extLst>
                <a:ext uri="{28A0092B-C50C-407E-A947-70E740481C1C}">
                  <a14:useLocalDpi xmlns:a14="http://schemas.microsoft.com/office/drawing/2010/main" val="0"/>
                </a:ext>
              </a:extLst>
            </a:blip>
            <a:srcRect l="11831" t="30341" r="10758" b="29916"/>
            <a:stretch/>
          </p:blipFill>
          <p:spPr>
            <a:xfrm>
              <a:off x="7338348" y="1409610"/>
              <a:ext cx="1900237" cy="437263"/>
            </a:xfrm>
            <a:prstGeom prst="rect">
              <a:avLst/>
            </a:prstGeom>
          </p:spPr>
        </p:pic>
      </p:grpSp>
      <p:grpSp>
        <p:nvGrpSpPr>
          <p:cNvPr id="5" name="组合 4">
            <a:extLst>
              <a:ext uri="{FF2B5EF4-FFF2-40B4-BE49-F238E27FC236}">
                <a16:creationId xmlns:a16="http://schemas.microsoft.com/office/drawing/2014/main" id="{AD549BBA-3477-454D-AEB7-BE394D969D73}"/>
              </a:ext>
            </a:extLst>
          </p:cNvPr>
          <p:cNvGrpSpPr/>
          <p:nvPr/>
        </p:nvGrpSpPr>
        <p:grpSpPr>
          <a:xfrm>
            <a:off x="4031411" y="1460665"/>
            <a:ext cx="2054690" cy="575932"/>
            <a:chOff x="9444491" y="1323549"/>
            <a:chExt cx="2054690" cy="575932"/>
          </a:xfrm>
        </p:grpSpPr>
        <p:sp>
          <p:nvSpPr>
            <p:cNvPr id="27" name="矩形 26">
              <a:extLst>
                <a:ext uri="{FF2B5EF4-FFF2-40B4-BE49-F238E27FC236}">
                  <a16:creationId xmlns:a16="http://schemas.microsoft.com/office/drawing/2014/main" id="{1B873032-03CC-4BD0-9CE0-BFFBC47DDC6E}"/>
                </a:ext>
              </a:extLst>
            </p:cNvPr>
            <p:cNvSpPr/>
            <p:nvPr/>
          </p:nvSpPr>
          <p:spPr>
            <a:xfrm>
              <a:off x="9444491" y="1323549"/>
              <a:ext cx="2054690" cy="5759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a:extLst>
                <a:ext uri="{FF2B5EF4-FFF2-40B4-BE49-F238E27FC236}">
                  <a16:creationId xmlns:a16="http://schemas.microsoft.com/office/drawing/2014/main" id="{CCBDF805-8B12-46EF-8834-B87896BAD2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7356" y="1496321"/>
              <a:ext cx="1828959" cy="243861"/>
            </a:xfrm>
            <a:prstGeom prst="rect">
              <a:avLst/>
            </a:prstGeom>
          </p:spPr>
        </p:pic>
      </p:grpSp>
      <p:pic>
        <p:nvPicPr>
          <p:cNvPr id="36" name="图片 35">
            <a:extLst>
              <a:ext uri="{FF2B5EF4-FFF2-40B4-BE49-F238E27FC236}">
                <a16:creationId xmlns:a16="http://schemas.microsoft.com/office/drawing/2014/main" id="{EB6CF935-28D1-4A7A-A73A-F17C4F4EEC60}"/>
              </a:ext>
            </a:extLst>
          </p:cNvPr>
          <p:cNvPicPr>
            <a:picLocks noChangeAspect="1"/>
          </p:cNvPicPr>
          <p:nvPr/>
        </p:nvPicPr>
        <p:blipFill rotWithShape="1">
          <a:blip r:embed="rId8">
            <a:extLst>
              <a:ext uri="{28A0092B-C50C-407E-A947-70E740481C1C}">
                <a14:useLocalDpi xmlns:a14="http://schemas.microsoft.com/office/drawing/2010/main" val="0"/>
              </a:ext>
            </a:extLst>
          </a:blip>
          <a:srcRect r="17157"/>
          <a:stretch/>
        </p:blipFill>
        <p:spPr>
          <a:xfrm rot="16200000">
            <a:off x="10469109" y="3172024"/>
            <a:ext cx="1524595" cy="571756"/>
          </a:xfrm>
          <a:prstGeom prst="rect">
            <a:avLst/>
          </a:prstGeom>
        </p:spPr>
      </p:pic>
      <p:pic>
        <p:nvPicPr>
          <p:cNvPr id="34" name="图片 33">
            <a:extLst>
              <a:ext uri="{FF2B5EF4-FFF2-40B4-BE49-F238E27FC236}">
                <a16:creationId xmlns:a16="http://schemas.microsoft.com/office/drawing/2014/main" id="{9B5DCE91-B991-4B44-8F08-9FC78509C5A0}"/>
              </a:ext>
            </a:extLst>
          </p:cNvPr>
          <p:cNvPicPr>
            <a:picLocks noChangeAspect="1"/>
          </p:cNvPicPr>
          <p:nvPr/>
        </p:nvPicPr>
        <p:blipFill rotWithShape="1">
          <a:blip r:embed="rId9">
            <a:extLst>
              <a:ext uri="{28A0092B-C50C-407E-A947-70E740481C1C}">
                <a14:useLocalDpi xmlns:a14="http://schemas.microsoft.com/office/drawing/2010/main" val="0"/>
              </a:ext>
            </a:extLst>
          </a:blip>
          <a:srcRect l="51806" b="34326"/>
          <a:stretch/>
        </p:blipFill>
        <p:spPr>
          <a:xfrm>
            <a:off x="5822612" y="2850030"/>
            <a:ext cx="1261404" cy="1215744"/>
          </a:xfrm>
          <a:prstGeom prst="rect">
            <a:avLst/>
          </a:prstGeom>
        </p:spPr>
      </p:pic>
      <p:pic>
        <p:nvPicPr>
          <p:cNvPr id="38" name="图片 37">
            <a:extLst>
              <a:ext uri="{FF2B5EF4-FFF2-40B4-BE49-F238E27FC236}">
                <a16:creationId xmlns:a16="http://schemas.microsoft.com/office/drawing/2014/main" id="{757A9A20-CC40-4C46-AB32-F6D1E24F1A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4422" y="2848112"/>
            <a:ext cx="1462177" cy="1219581"/>
          </a:xfrm>
          <a:prstGeom prst="rect">
            <a:avLst/>
          </a:prstGeom>
        </p:spPr>
      </p:pic>
      <p:pic>
        <p:nvPicPr>
          <p:cNvPr id="40" name="图片 39">
            <a:extLst>
              <a:ext uri="{FF2B5EF4-FFF2-40B4-BE49-F238E27FC236}">
                <a16:creationId xmlns:a16="http://schemas.microsoft.com/office/drawing/2014/main" id="{5561119A-B15A-4D39-9442-AF56393B05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47007" y="2832457"/>
            <a:ext cx="1261402" cy="1250890"/>
          </a:xfrm>
          <a:prstGeom prst="rect">
            <a:avLst/>
          </a:prstGeom>
        </p:spPr>
      </p:pic>
      <p:pic>
        <p:nvPicPr>
          <p:cNvPr id="42" name="图片 41">
            <a:extLst>
              <a:ext uri="{FF2B5EF4-FFF2-40B4-BE49-F238E27FC236}">
                <a16:creationId xmlns:a16="http://schemas.microsoft.com/office/drawing/2014/main" id="{4ADB90D4-D7BE-4C58-978B-4C09EFDB3D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5730" y="2701060"/>
            <a:ext cx="1135264" cy="1513684"/>
          </a:xfrm>
          <a:prstGeom prst="rect">
            <a:avLst/>
          </a:prstGeom>
        </p:spPr>
      </p:pic>
      <p:pic>
        <p:nvPicPr>
          <p:cNvPr id="44" name="图片 43">
            <a:extLst>
              <a:ext uri="{FF2B5EF4-FFF2-40B4-BE49-F238E27FC236}">
                <a16:creationId xmlns:a16="http://schemas.microsoft.com/office/drawing/2014/main" id="{3FAB4B7F-3D62-4371-B453-DA9F19A2EF4E}"/>
              </a:ext>
            </a:extLst>
          </p:cNvPr>
          <p:cNvPicPr>
            <a:picLocks noChangeAspect="1"/>
          </p:cNvPicPr>
          <p:nvPr/>
        </p:nvPicPr>
        <p:blipFill rotWithShape="1">
          <a:blip r:embed="rId13">
            <a:extLst>
              <a:ext uri="{28A0092B-C50C-407E-A947-70E740481C1C}">
                <a14:useLocalDpi xmlns:a14="http://schemas.microsoft.com/office/drawing/2010/main" val="0"/>
              </a:ext>
            </a:extLst>
          </a:blip>
          <a:srcRect l="4509" r="20491"/>
          <a:stretch/>
        </p:blipFill>
        <p:spPr>
          <a:xfrm>
            <a:off x="324453" y="2701060"/>
            <a:ext cx="1135264" cy="1513684"/>
          </a:xfrm>
          <a:prstGeom prst="rect">
            <a:avLst/>
          </a:prstGeom>
        </p:spPr>
      </p:pic>
      <p:pic>
        <p:nvPicPr>
          <p:cNvPr id="56" name="图片 55">
            <a:extLst>
              <a:ext uri="{FF2B5EF4-FFF2-40B4-BE49-F238E27FC236}">
                <a16:creationId xmlns:a16="http://schemas.microsoft.com/office/drawing/2014/main" id="{5BBC29A9-700A-4671-902D-23BE05E28F97}"/>
              </a:ext>
            </a:extLst>
          </p:cNvPr>
          <p:cNvPicPr>
            <a:picLocks noChangeAspect="1"/>
          </p:cNvPicPr>
          <p:nvPr/>
        </p:nvPicPr>
        <p:blipFill rotWithShape="1">
          <a:blip r:embed="rId14">
            <a:extLst>
              <a:ext uri="{28A0092B-C50C-407E-A947-70E740481C1C}">
                <a14:useLocalDpi xmlns:a14="http://schemas.microsoft.com/office/drawing/2010/main" val="0"/>
              </a:ext>
            </a:extLst>
          </a:blip>
          <a:srcRect l="22398" t="16340" r="13960" b="5219"/>
          <a:stretch/>
        </p:blipFill>
        <p:spPr>
          <a:xfrm>
            <a:off x="8695978" y="2534659"/>
            <a:ext cx="998762" cy="1846487"/>
          </a:xfrm>
          <a:prstGeom prst="rect">
            <a:avLst/>
          </a:prstGeom>
        </p:spPr>
      </p:pic>
      <p:pic>
        <p:nvPicPr>
          <p:cNvPr id="66" name="图片 65">
            <a:extLst>
              <a:ext uri="{FF2B5EF4-FFF2-40B4-BE49-F238E27FC236}">
                <a16:creationId xmlns:a16="http://schemas.microsoft.com/office/drawing/2014/main" id="{71723D47-50CE-4E0E-872D-08931D35A04A}"/>
              </a:ext>
            </a:extLst>
          </p:cNvPr>
          <p:cNvPicPr>
            <a:picLocks noChangeAspect="1"/>
          </p:cNvPicPr>
          <p:nvPr/>
        </p:nvPicPr>
        <p:blipFill rotWithShape="1">
          <a:blip r:embed="rId15">
            <a:extLst>
              <a:ext uri="{28A0092B-C50C-407E-A947-70E740481C1C}">
                <a14:useLocalDpi xmlns:a14="http://schemas.microsoft.com/office/drawing/2010/main" val="0"/>
              </a:ext>
            </a:extLst>
          </a:blip>
          <a:srcRect l="21196" t="9968" r="25030" b="15123"/>
          <a:stretch/>
        </p:blipFill>
        <p:spPr>
          <a:xfrm>
            <a:off x="7210029" y="2889552"/>
            <a:ext cx="1359936" cy="1136701"/>
          </a:xfrm>
          <a:prstGeom prst="rect">
            <a:avLst/>
          </a:prstGeom>
        </p:spPr>
      </p:pic>
      <p:pic>
        <p:nvPicPr>
          <p:cNvPr id="92" name="图片 91">
            <a:extLst>
              <a:ext uri="{FF2B5EF4-FFF2-40B4-BE49-F238E27FC236}">
                <a16:creationId xmlns:a16="http://schemas.microsoft.com/office/drawing/2014/main" id="{8A7A4DB8-6204-47DA-B668-BCBAB46DC0C1}"/>
              </a:ext>
            </a:extLst>
          </p:cNvPr>
          <p:cNvPicPr>
            <a:picLocks noChangeAspect="1"/>
          </p:cNvPicPr>
          <p:nvPr/>
        </p:nvPicPr>
        <p:blipFill rotWithShape="1">
          <a:blip r:embed="rId16">
            <a:extLst>
              <a:ext uri="{28A0092B-C50C-407E-A947-70E740481C1C}">
                <a14:useLocalDpi xmlns:a14="http://schemas.microsoft.com/office/drawing/2010/main" val="0"/>
              </a:ext>
            </a:extLst>
          </a:blip>
          <a:srcRect l="27029" t="25741"/>
          <a:stretch/>
        </p:blipFill>
        <p:spPr>
          <a:xfrm>
            <a:off x="9820753" y="2695604"/>
            <a:ext cx="998761" cy="1524597"/>
          </a:xfrm>
          <a:prstGeom prst="rect">
            <a:avLst/>
          </a:prstGeom>
        </p:spPr>
      </p:pic>
      <p:sp>
        <p:nvSpPr>
          <p:cNvPr id="99" name="文本框 98">
            <a:extLst>
              <a:ext uri="{FF2B5EF4-FFF2-40B4-BE49-F238E27FC236}">
                <a16:creationId xmlns:a16="http://schemas.microsoft.com/office/drawing/2014/main" id="{17F8E87F-31E9-4DA7-9E81-EB5D1F1B1ED0}"/>
              </a:ext>
            </a:extLst>
          </p:cNvPr>
          <p:cNvSpPr txBox="1"/>
          <p:nvPr/>
        </p:nvSpPr>
        <p:spPr>
          <a:xfrm>
            <a:off x="559215" y="2408087"/>
            <a:ext cx="1245606" cy="369332"/>
          </a:xfrm>
          <a:prstGeom prst="rect">
            <a:avLst/>
          </a:prstGeom>
          <a:noFill/>
        </p:spPr>
        <p:txBody>
          <a:bodyPr wrap="square" rtlCol="0">
            <a:spAutoFit/>
          </a:bodyPr>
          <a:lstStyle/>
          <a:p>
            <a:r>
              <a:rPr lang="zh-CN" altLang="en-US" dirty="0">
                <a:solidFill>
                  <a:schemeClr val="accent5"/>
                </a:solidFill>
                <a:latin typeface="+mj-ea"/>
                <a:ea typeface="+mj-ea"/>
              </a:rPr>
              <a:t>抠图素材</a:t>
            </a:r>
          </a:p>
        </p:txBody>
      </p:sp>
      <p:pic>
        <p:nvPicPr>
          <p:cNvPr id="10" name="图片 9">
            <a:hlinkClick r:id="rId17"/>
            <a:extLst>
              <a:ext uri="{FF2B5EF4-FFF2-40B4-BE49-F238E27FC236}">
                <a16:creationId xmlns:a16="http://schemas.microsoft.com/office/drawing/2014/main" id="{1272EB54-895E-4E84-8FCC-16C6C281C43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42237" y="1604695"/>
            <a:ext cx="2159040" cy="287873"/>
          </a:xfrm>
          <a:prstGeom prst="rect">
            <a:avLst/>
          </a:prstGeom>
        </p:spPr>
      </p:pic>
      <p:pic>
        <p:nvPicPr>
          <p:cNvPr id="11" name="图片 10">
            <a:extLst>
              <a:ext uri="{FF2B5EF4-FFF2-40B4-BE49-F238E27FC236}">
                <a16:creationId xmlns:a16="http://schemas.microsoft.com/office/drawing/2014/main" id="{0F675C81-2420-4651-8175-86C3EBE50A4E}"/>
              </a:ext>
            </a:extLst>
          </p:cNvPr>
          <p:cNvPicPr>
            <a:picLocks noChangeAspect="1"/>
          </p:cNvPicPr>
          <p:nvPr/>
        </p:nvPicPr>
        <p:blipFill rotWithShape="1">
          <a:blip r:embed="rId19"/>
          <a:srcRect l="10315" t="25636" r="8809" b="28421"/>
          <a:stretch/>
        </p:blipFill>
        <p:spPr>
          <a:xfrm>
            <a:off x="9357412" y="1460665"/>
            <a:ext cx="2257645" cy="575932"/>
          </a:xfrm>
          <a:prstGeom prst="rect">
            <a:avLst/>
          </a:prstGeom>
        </p:spPr>
      </p:pic>
      <p:sp>
        <p:nvSpPr>
          <p:cNvPr id="28" name="矩形 27">
            <a:extLst>
              <a:ext uri="{FF2B5EF4-FFF2-40B4-BE49-F238E27FC236}">
                <a16:creationId xmlns:a16="http://schemas.microsoft.com/office/drawing/2014/main" id="{D8717404-91A8-4BC4-AA14-DFA2D5C09A72}"/>
              </a:ext>
            </a:extLst>
          </p:cNvPr>
          <p:cNvSpPr/>
          <p:nvPr/>
        </p:nvSpPr>
        <p:spPr>
          <a:xfrm>
            <a:off x="567603" y="182445"/>
            <a:ext cx="1251753" cy="338554"/>
          </a:xfrm>
          <a:prstGeom prst="rect">
            <a:avLst/>
          </a:prstGeom>
        </p:spPr>
        <p:txBody>
          <a:bodyPr wrap="none">
            <a:spAutoFit/>
          </a:bodyPr>
          <a:lstStyle/>
          <a:p>
            <a:pPr defTabSz="609585"/>
            <a:r>
              <a:rPr kumimoji="1" lang="en-US" altLang="zh-CN" sz="1600" dirty="0" err="1">
                <a:solidFill>
                  <a:schemeClr val="accent5"/>
                </a:solidFill>
                <a:latin typeface="+mj-lt"/>
                <a:ea typeface="微软雅黑" charset="0"/>
                <a:cs typeface="Segoe UI Light"/>
              </a:rPr>
              <a:t>OfficePLUS</a:t>
            </a:r>
            <a:endParaRPr lang="zh-CN" altLang="en-US" sz="1600" dirty="0">
              <a:solidFill>
                <a:schemeClr val="accent5"/>
              </a:solidFill>
              <a:latin typeface="+mj-lt"/>
              <a:ea typeface="微软雅黑" charset="0"/>
              <a:cs typeface="Segoe UI Light"/>
            </a:endParaRPr>
          </a:p>
        </p:txBody>
      </p:sp>
    </p:spTree>
    <p:extLst>
      <p:ext uri="{BB962C8B-B14F-4D97-AF65-F5344CB8AC3E}">
        <p14:creationId xmlns:p14="http://schemas.microsoft.com/office/powerpoint/2010/main" val="3837455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7ACEDF5-AD15-4BC8-91B2-165E503F6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840" y="3431906"/>
            <a:ext cx="1934016" cy="1289344"/>
          </a:xfrm>
          <a:prstGeom prst="rect">
            <a:avLst/>
          </a:prstGeom>
        </p:spPr>
      </p:pic>
      <p:pic>
        <p:nvPicPr>
          <p:cNvPr id="5" name="图片 4">
            <a:extLst>
              <a:ext uri="{FF2B5EF4-FFF2-40B4-BE49-F238E27FC236}">
                <a16:creationId xmlns:a16="http://schemas.microsoft.com/office/drawing/2014/main" id="{FE8238C6-A4AC-44FA-A009-D928676ED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9678" y="3449454"/>
            <a:ext cx="1254249" cy="1254249"/>
          </a:xfrm>
          <a:prstGeom prst="rect">
            <a:avLst/>
          </a:prstGeom>
        </p:spPr>
      </p:pic>
      <p:pic>
        <p:nvPicPr>
          <p:cNvPr id="7" name="图片 6">
            <a:extLst>
              <a:ext uri="{FF2B5EF4-FFF2-40B4-BE49-F238E27FC236}">
                <a16:creationId xmlns:a16="http://schemas.microsoft.com/office/drawing/2014/main" id="{4AA65581-9049-46AF-B80F-069AD2278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9491" y="3446006"/>
            <a:ext cx="1610061" cy="1261145"/>
          </a:xfrm>
          <a:prstGeom prst="rect">
            <a:avLst/>
          </a:prstGeom>
        </p:spPr>
      </p:pic>
      <p:pic>
        <p:nvPicPr>
          <p:cNvPr id="14" name="图片 13">
            <a:extLst>
              <a:ext uri="{FF2B5EF4-FFF2-40B4-BE49-F238E27FC236}">
                <a16:creationId xmlns:a16="http://schemas.microsoft.com/office/drawing/2014/main" id="{1F2BBCD2-294F-4E67-A47A-154FF82824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959" y="3430616"/>
            <a:ext cx="1940756" cy="1291924"/>
          </a:xfrm>
          <a:prstGeom prst="rect">
            <a:avLst/>
          </a:prstGeom>
        </p:spPr>
      </p:pic>
      <p:pic>
        <p:nvPicPr>
          <p:cNvPr id="16" name="图片 15">
            <a:extLst>
              <a:ext uri="{FF2B5EF4-FFF2-40B4-BE49-F238E27FC236}">
                <a16:creationId xmlns:a16="http://schemas.microsoft.com/office/drawing/2014/main" id="{2D6A1B47-9852-4136-99BE-525EA9ED3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4981" y="3441783"/>
            <a:ext cx="1904385" cy="1269590"/>
          </a:xfrm>
          <a:prstGeom prst="rect">
            <a:avLst/>
          </a:prstGeom>
        </p:spPr>
      </p:pic>
      <p:pic>
        <p:nvPicPr>
          <p:cNvPr id="18" name="图片 17">
            <a:extLst>
              <a:ext uri="{FF2B5EF4-FFF2-40B4-BE49-F238E27FC236}">
                <a16:creationId xmlns:a16="http://schemas.microsoft.com/office/drawing/2014/main" id="{8BE41DB9-A011-4B9A-AD1A-6A5BBC8C86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301" y="3421401"/>
            <a:ext cx="1965533" cy="1310355"/>
          </a:xfrm>
          <a:prstGeom prst="rect">
            <a:avLst/>
          </a:prstGeom>
        </p:spPr>
      </p:pic>
      <p:pic>
        <p:nvPicPr>
          <p:cNvPr id="15" name="图片 14">
            <a:extLst>
              <a:ext uri="{FF2B5EF4-FFF2-40B4-BE49-F238E27FC236}">
                <a16:creationId xmlns:a16="http://schemas.microsoft.com/office/drawing/2014/main" id="{0617A7F9-7FE4-4C77-BDF2-6CBDD37A17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4435" y="1780684"/>
            <a:ext cx="2009368" cy="1318099"/>
          </a:xfrm>
          <a:prstGeom prst="rect">
            <a:avLst/>
          </a:prstGeom>
        </p:spPr>
      </p:pic>
      <p:pic>
        <p:nvPicPr>
          <p:cNvPr id="8" name="图片 7">
            <a:extLst>
              <a:ext uri="{FF2B5EF4-FFF2-40B4-BE49-F238E27FC236}">
                <a16:creationId xmlns:a16="http://schemas.microsoft.com/office/drawing/2014/main" id="{FE683EB7-B9ED-4F39-9826-4F0F73AA32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8465" y="1772382"/>
            <a:ext cx="884629" cy="1334703"/>
          </a:xfrm>
          <a:prstGeom prst="rect">
            <a:avLst/>
          </a:prstGeom>
        </p:spPr>
      </p:pic>
      <p:pic>
        <p:nvPicPr>
          <p:cNvPr id="19" name="图片 18">
            <a:extLst>
              <a:ext uri="{FF2B5EF4-FFF2-40B4-BE49-F238E27FC236}">
                <a16:creationId xmlns:a16="http://schemas.microsoft.com/office/drawing/2014/main" id="{EFD7BD6C-770D-4FB0-97EF-260E3FA103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53152" y="1771314"/>
            <a:ext cx="891225" cy="1336838"/>
          </a:xfrm>
          <a:prstGeom prst="rect">
            <a:avLst/>
          </a:prstGeom>
        </p:spPr>
      </p:pic>
      <p:pic>
        <p:nvPicPr>
          <p:cNvPr id="20" name="图片 19">
            <a:extLst>
              <a:ext uri="{FF2B5EF4-FFF2-40B4-BE49-F238E27FC236}">
                <a16:creationId xmlns:a16="http://schemas.microsoft.com/office/drawing/2014/main" id="{A84DC6F2-849D-46DA-8285-04D32642DA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68812" y="1771445"/>
            <a:ext cx="1942492" cy="1336577"/>
          </a:xfrm>
          <a:prstGeom prst="rect">
            <a:avLst/>
          </a:prstGeom>
        </p:spPr>
      </p:pic>
      <p:pic>
        <p:nvPicPr>
          <p:cNvPr id="21" name="图片 20">
            <a:extLst>
              <a:ext uri="{FF2B5EF4-FFF2-40B4-BE49-F238E27FC236}">
                <a16:creationId xmlns:a16="http://schemas.microsoft.com/office/drawing/2014/main" id="{C45EC60E-F955-431D-BE31-652957B6C0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93861" y="1771436"/>
            <a:ext cx="2004891" cy="1336594"/>
          </a:xfrm>
          <a:prstGeom prst="rect">
            <a:avLst/>
          </a:prstGeom>
        </p:spPr>
      </p:pic>
      <p:pic>
        <p:nvPicPr>
          <p:cNvPr id="22" name="图片 21">
            <a:extLst>
              <a:ext uri="{FF2B5EF4-FFF2-40B4-BE49-F238E27FC236}">
                <a16:creationId xmlns:a16="http://schemas.microsoft.com/office/drawing/2014/main" id="{D5CC05CC-B1C2-4C95-9345-993488CFA7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37181" y="1771314"/>
            <a:ext cx="891226" cy="1336838"/>
          </a:xfrm>
          <a:prstGeom prst="rect">
            <a:avLst/>
          </a:prstGeom>
        </p:spPr>
      </p:pic>
      <p:pic>
        <p:nvPicPr>
          <p:cNvPr id="23" name="图片 22">
            <a:extLst>
              <a:ext uri="{FF2B5EF4-FFF2-40B4-BE49-F238E27FC236}">
                <a16:creationId xmlns:a16="http://schemas.microsoft.com/office/drawing/2014/main" id="{7C322307-0425-428F-85DD-089416ADFE3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8813" y="1787888"/>
            <a:ext cx="869126" cy="1303690"/>
          </a:xfrm>
          <a:prstGeom prst="rect">
            <a:avLst/>
          </a:prstGeom>
        </p:spPr>
      </p:pic>
      <p:pic>
        <p:nvPicPr>
          <p:cNvPr id="24" name="图片 23">
            <a:extLst>
              <a:ext uri="{FF2B5EF4-FFF2-40B4-BE49-F238E27FC236}">
                <a16:creationId xmlns:a16="http://schemas.microsoft.com/office/drawing/2014/main" id="{DB6A48B0-954F-44B3-B2E9-0A33F2BCD1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97997" y="1790053"/>
            <a:ext cx="869126" cy="1299360"/>
          </a:xfrm>
          <a:prstGeom prst="rect">
            <a:avLst/>
          </a:prstGeom>
        </p:spPr>
      </p:pic>
      <p:pic>
        <p:nvPicPr>
          <p:cNvPr id="6" name="图片 5">
            <a:extLst>
              <a:ext uri="{FF2B5EF4-FFF2-40B4-BE49-F238E27FC236}">
                <a16:creationId xmlns:a16="http://schemas.microsoft.com/office/drawing/2014/main" id="{BC17A6DE-D6C7-4D45-B1B4-18C5B2B8AD2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1195" y="5048005"/>
            <a:ext cx="1451032" cy="1049057"/>
          </a:xfrm>
          <a:prstGeom prst="rect">
            <a:avLst/>
          </a:prstGeom>
        </p:spPr>
      </p:pic>
      <p:pic>
        <p:nvPicPr>
          <p:cNvPr id="9" name="图片 8">
            <a:extLst>
              <a:ext uri="{FF2B5EF4-FFF2-40B4-BE49-F238E27FC236}">
                <a16:creationId xmlns:a16="http://schemas.microsoft.com/office/drawing/2014/main" id="{6C904878-B8C8-4900-A87B-07AC677A22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16315" y="5048006"/>
            <a:ext cx="1484994" cy="1049055"/>
          </a:xfrm>
          <a:prstGeom prst="rect">
            <a:avLst/>
          </a:prstGeom>
        </p:spPr>
      </p:pic>
      <p:pic>
        <p:nvPicPr>
          <p:cNvPr id="10" name="图片 9">
            <a:extLst>
              <a:ext uri="{FF2B5EF4-FFF2-40B4-BE49-F238E27FC236}">
                <a16:creationId xmlns:a16="http://schemas.microsoft.com/office/drawing/2014/main" id="{F8C96D7D-0757-46B0-8E56-2A4F3B2B917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71024" y="5048005"/>
            <a:ext cx="1483748" cy="1049056"/>
          </a:xfrm>
          <a:prstGeom prst="rect">
            <a:avLst/>
          </a:prstGeom>
        </p:spPr>
      </p:pic>
      <p:pic>
        <p:nvPicPr>
          <p:cNvPr id="11" name="图片 10">
            <a:extLst>
              <a:ext uri="{FF2B5EF4-FFF2-40B4-BE49-F238E27FC236}">
                <a16:creationId xmlns:a16="http://schemas.microsoft.com/office/drawing/2014/main" id="{8CEFE37D-F366-46EA-9066-B05CD5E5422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35897" y="5048006"/>
            <a:ext cx="1573584" cy="1049055"/>
          </a:xfrm>
          <a:prstGeom prst="rect">
            <a:avLst/>
          </a:prstGeom>
        </p:spPr>
      </p:pic>
      <p:pic>
        <p:nvPicPr>
          <p:cNvPr id="12" name="图片 11">
            <a:extLst>
              <a:ext uri="{FF2B5EF4-FFF2-40B4-BE49-F238E27FC236}">
                <a16:creationId xmlns:a16="http://schemas.microsoft.com/office/drawing/2014/main" id="{845A1B48-6B69-469A-A041-217989B9B53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27896" y="5048004"/>
            <a:ext cx="1446458" cy="1049059"/>
          </a:xfrm>
          <a:prstGeom prst="rect">
            <a:avLst/>
          </a:prstGeom>
        </p:spPr>
      </p:pic>
      <p:pic>
        <p:nvPicPr>
          <p:cNvPr id="13" name="图片 12">
            <a:extLst>
              <a:ext uri="{FF2B5EF4-FFF2-40B4-BE49-F238E27FC236}">
                <a16:creationId xmlns:a16="http://schemas.microsoft.com/office/drawing/2014/main" id="{56C0F296-7256-43E6-A14A-95C2438740E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21434" y="5045005"/>
            <a:ext cx="699371" cy="1049055"/>
          </a:xfrm>
          <a:prstGeom prst="rect">
            <a:avLst/>
          </a:prstGeom>
        </p:spPr>
      </p:pic>
      <p:pic>
        <p:nvPicPr>
          <p:cNvPr id="17" name="图片 16">
            <a:extLst>
              <a:ext uri="{FF2B5EF4-FFF2-40B4-BE49-F238E27FC236}">
                <a16:creationId xmlns:a16="http://schemas.microsoft.com/office/drawing/2014/main" id="{D11B0F0E-6F14-4D72-85C5-48803172962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62852" y="5048006"/>
            <a:ext cx="697038" cy="1049054"/>
          </a:xfrm>
          <a:prstGeom prst="rect">
            <a:avLst/>
          </a:prstGeom>
        </p:spPr>
      </p:pic>
      <p:pic>
        <p:nvPicPr>
          <p:cNvPr id="25" name="图片 24">
            <a:extLst>
              <a:ext uri="{FF2B5EF4-FFF2-40B4-BE49-F238E27FC236}">
                <a16:creationId xmlns:a16="http://schemas.microsoft.com/office/drawing/2014/main" id="{DEAD2EC0-4471-4340-8267-48E2CEEA6E7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83770" y="5045005"/>
            <a:ext cx="1582583" cy="1055056"/>
          </a:xfrm>
          <a:prstGeom prst="rect">
            <a:avLst/>
          </a:prstGeom>
        </p:spPr>
      </p:pic>
      <p:sp>
        <p:nvSpPr>
          <p:cNvPr id="26" name="文本框 25">
            <a:extLst>
              <a:ext uri="{FF2B5EF4-FFF2-40B4-BE49-F238E27FC236}">
                <a16:creationId xmlns:a16="http://schemas.microsoft.com/office/drawing/2014/main" id="{9AB3C122-7FD3-485E-A4AE-364529F9C4BD}"/>
              </a:ext>
            </a:extLst>
          </p:cNvPr>
          <p:cNvSpPr txBox="1"/>
          <p:nvPr/>
        </p:nvSpPr>
        <p:spPr>
          <a:xfrm>
            <a:off x="580014" y="1283998"/>
            <a:ext cx="1245606" cy="369332"/>
          </a:xfrm>
          <a:prstGeom prst="rect">
            <a:avLst/>
          </a:prstGeom>
          <a:noFill/>
        </p:spPr>
        <p:txBody>
          <a:bodyPr wrap="square" rtlCol="0">
            <a:spAutoFit/>
          </a:bodyPr>
          <a:lstStyle/>
          <a:p>
            <a:r>
              <a:rPr lang="zh-CN" altLang="en-US" dirty="0">
                <a:solidFill>
                  <a:schemeClr val="accent5"/>
                </a:solidFill>
                <a:latin typeface="+mj-ea"/>
                <a:ea typeface="+mj-ea"/>
              </a:rPr>
              <a:t>图片素材</a:t>
            </a:r>
          </a:p>
        </p:txBody>
      </p:sp>
      <p:sp>
        <p:nvSpPr>
          <p:cNvPr id="29" name="标题 1">
            <a:extLst>
              <a:ext uri="{FF2B5EF4-FFF2-40B4-BE49-F238E27FC236}">
                <a16:creationId xmlns:a16="http://schemas.microsoft.com/office/drawing/2014/main" id="{F30310F4-10D8-4B12-BD22-CB6C5E6C6CC9}"/>
              </a:ext>
            </a:extLst>
          </p:cNvPr>
          <p:cNvSpPr txBox="1">
            <a:spLocks/>
          </p:cNvSpPr>
          <p:nvPr/>
        </p:nvSpPr>
        <p:spPr>
          <a:xfrm>
            <a:off x="557863" y="549822"/>
            <a:ext cx="10515600" cy="6429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chemeClr val="accent5"/>
                </a:solidFill>
              </a:rPr>
              <a:t>素材页</a:t>
            </a:r>
            <a:r>
              <a:rPr lang="en-US" altLang="zh-CN" sz="3200" dirty="0">
                <a:solidFill>
                  <a:schemeClr val="accent5"/>
                </a:solidFill>
                <a:latin typeface="+mj-ea"/>
              </a:rPr>
              <a:t>2</a:t>
            </a:r>
            <a:endParaRPr lang="zh-CN" altLang="en-US" sz="3200" dirty="0">
              <a:solidFill>
                <a:schemeClr val="accent5"/>
              </a:solidFill>
              <a:latin typeface="+mj-ea"/>
            </a:endParaRPr>
          </a:p>
        </p:txBody>
      </p:sp>
      <p:sp>
        <p:nvSpPr>
          <p:cNvPr id="30" name="矩形 29">
            <a:extLst>
              <a:ext uri="{FF2B5EF4-FFF2-40B4-BE49-F238E27FC236}">
                <a16:creationId xmlns:a16="http://schemas.microsoft.com/office/drawing/2014/main" id="{53C0888F-F729-415D-B48E-C589652251B4}"/>
              </a:ext>
            </a:extLst>
          </p:cNvPr>
          <p:cNvSpPr/>
          <p:nvPr/>
        </p:nvSpPr>
        <p:spPr>
          <a:xfrm>
            <a:off x="567603" y="182445"/>
            <a:ext cx="1251753" cy="338554"/>
          </a:xfrm>
          <a:prstGeom prst="rect">
            <a:avLst/>
          </a:prstGeom>
        </p:spPr>
        <p:txBody>
          <a:bodyPr wrap="none">
            <a:spAutoFit/>
          </a:bodyPr>
          <a:lstStyle/>
          <a:p>
            <a:pPr defTabSz="609585"/>
            <a:r>
              <a:rPr kumimoji="1" lang="en-US" altLang="zh-CN" sz="1600" dirty="0" err="1">
                <a:solidFill>
                  <a:schemeClr val="accent5"/>
                </a:solidFill>
                <a:latin typeface="+mj-lt"/>
                <a:ea typeface="微软雅黑" charset="0"/>
                <a:cs typeface="Segoe UI Light"/>
              </a:rPr>
              <a:t>OfficePLUS</a:t>
            </a:r>
            <a:endParaRPr lang="zh-CN" altLang="en-US" sz="1600" dirty="0">
              <a:solidFill>
                <a:schemeClr val="accent5"/>
              </a:solidFill>
              <a:latin typeface="+mj-lt"/>
              <a:ea typeface="微软雅黑" charset="0"/>
              <a:cs typeface="Segoe UI Light"/>
            </a:endParaRPr>
          </a:p>
        </p:txBody>
      </p:sp>
    </p:spTree>
    <p:extLst>
      <p:ext uri="{BB962C8B-B14F-4D97-AF65-F5344CB8AC3E}">
        <p14:creationId xmlns:p14="http://schemas.microsoft.com/office/powerpoint/2010/main" val="2854266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120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2D25040-9071-44A7-A637-608D4B402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099" y="2137680"/>
            <a:ext cx="5191761" cy="3410523"/>
          </a:xfrm>
          <a:prstGeom prst="rect">
            <a:avLst/>
          </a:prstGeom>
        </p:spPr>
      </p:pic>
      <p:pic>
        <p:nvPicPr>
          <p:cNvPr id="14" name="图片 13">
            <a:extLst>
              <a:ext uri="{FF2B5EF4-FFF2-40B4-BE49-F238E27FC236}">
                <a16:creationId xmlns:a16="http://schemas.microsoft.com/office/drawing/2014/main" id="{31D63028-01B3-46C0-BA5D-F798B70DA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400" y="2136603"/>
            <a:ext cx="5380880" cy="3412677"/>
          </a:xfrm>
          <a:prstGeom prst="rect">
            <a:avLst/>
          </a:prstGeom>
        </p:spPr>
      </p:pic>
      <p:sp>
        <p:nvSpPr>
          <p:cNvPr id="2" name="矩形 1">
            <a:extLst>
              <a:ext uri="{FF2B5EF4-FFF2-40B4-BE49-F238E27FC236}">
                <a16:creationId xmlns:a16="http://schemas.microsoft.com/office/drawing/2014/main" id="{CDECFB64-5D9D-4211-9002-FE42D3207968}"/>
              </a:ext>
            </a:extLst>
          </p:cNvPr>
          <p:cNvSpPr/>
          <p:nvPr/>
        </p:nvSpPr>
        <p:spPr>
          <a:xfrm>
            <a:off x="567603" y="759873"/>
            <a:ext cx="1773242" cy="369332"/>
          </a:xfrm>
          <a:prstGeom prst="rect">
            <a:avLst/>
          </a:prstGeom>
        </p:spPr>
        <p:txBody>
          <a:bodyPr wrap="none">
            <a:spAutoFit/>
          </a:bodyPr>
          <a:lstStyle/>
          <a:p>
            <a:pPr defTabSz="609585"/>
            <a:r>
              <a:rPr lang="zh-CN" altLang="en-US" sz="1800" dirty="0">
                <a:solidFill>
                  <a:schemeClr val="accent5"/>
                </a:solidFill>
                <a:latin typeface="+mj-ea"/>
                <a:ea typeface="+mj-ea"/>
                <a:cs typeface="Segoe UI Light"/>
              </a:rPr>
              <a:t>模板使用技巧</a:t>
            </a:r>
            <a:r>
              <a:rPr lang="en-US" altLang="zh-CN" sz="1800" dirty="0">
                <a:solidFill>
                  <a:schemeClr val="accent5"/>
                </a:solidFill>
                <a:latin typeface="+mj-ea"/>
                <a:ea typeface="+mj-ea"/>
                <a:cs typeface="Segoe UI Light"/>
              </a:rPr>
              <a:t> 1</a:t>
            </a:r>
            <a:endParaRPr lang="zh-CN" altLang="en-US" sz="1800" dirty="0">
              <a:solidFill>
                <a:schemeClr val="accent5"/>
              </a:solidFill>
              <a:latin typeface="+mj-ea"/>
              <a:ea typeface="+mj-ea"/>
              <a:cs typeface="Segoe UI Light"/>
            </a:endParaRPr>
          </a:p>
        </p:txBody>
      </p:sp>
      <p:sp>
        <p:nvSpPr>
          <p:cNvPr id="3" name="矩形 2">
            <a:extLst>
              <a:ext uri="{FF2B5EF4-FFF2-40B4-BE49-F238E27FC236}">
                <a16:creationId xmlns:a16="http://schemas.microsoft.com/office/drawing/2014/main" id="{6FF1CC42-4C12-405C-91E1-FD7F01B22540}"/>
              </a:ext>
            </a:extLst>
          </p:cNvPr>
          <p:cNvSpPr/>
          <p:nvPr/>
        </p:nvSpPr>
        <p:spPr>
          <a:xfrm>
            <a:off x="567603" y="182445"/>
            <a:ext cx="1251753" cy="338554"/>
          </a:xfrm>
          <a:prstGeom prst="rect">
            <a:avLst/>
          </a:prstGeom>
        </p:spPr>
        <p:txBody>
          <a:bodyPr wrap="none">
            <a:spAutoFit/>
          </a:bodyPr>
          <a:lstStyle/>
          <a:p>
            <a:pPr defTabSz="609585"/>
            <a:r>
              <a:rPr kumimoji="1" lang="en-US" altLang="zh-CN" sz="1600" dirty="0" err="1">
                <a:solidFill>
                  <a:schemeClr val="accent5"/>
                </a:solidFill>
                <a:latin typeface="+mj-lt"/>
                <a:ea typeface="微软雅黑" charset="0"/>
                <a:cs typeface="Segoe UI Light"/>
              </a:rPr>
              <a:t>OfficePLUS</a:t>
            </a:r>
            <a:endParaRPr lang="zh-CN" altLang="en-US" sz="1600" dirty="0">
              <a:solidFill>
                <a:schemeClr val="accent5"/>
              </a:solidFill>
              <a:latin typeface="+mj-lt"/>
              <a:ea typeface="微软雅黑" charset="0"/>
              <a:cs typeface="Segoe UI Light"/>
            </a:endParaRPr>
          </a:p>
        </p:txBody>
      </p:sp>
      <p:sp>
        <p:nvSpPr>
          <p:cNvPr id="4" name="文本框 3">
            <a:extLst>
              <a:ext uri="{FF2B5EF4-FFF2-40B4-BE49-F238E27FC236}">
                <a16:creationId xmlns:a16="http://schemas.microsoft.com/office/drawing/2014/main" id="{447B89BB-49F8-4F42-AC65-CEAA4A7D82D8}"/>
              </a:ext>
            </a:extLst>
          </p:cNvPr>
          <p:cNvSpPr txBox="1"/>
          <p:nvPr/>
        </p:nvSpPr>
        <p:spPr>
          <a:xfrm>
            <a:off x="571500" y="1174234"/>
            <a:ext cx="3467616" cy="584775"/>
          </a:xfrm>
          <a:prstGeom prst="rect">
            <a:avLst/>
          </a:prstGeom>
          <a:noFill/>
        </p:spPr>
        <p:txBody>
          <a:bodyPr wrap="none" rtlCol="0">
            <a:spAutoFit/>
          </a:bodyPr>
          <a:lstStyle/>
          <a:p>
            <a:r>
              <a:rPr lang="zh-CN" altLang="en-US" sz="3200" b="1" dirty="0">
                <a:solidFill>
                  <a:schemeClr val="accent5"/>
                </a:solidFill>
                <a:latin typeface="+mj-ea"/>
                <a:ea typeface="+mj-ea"/>
              </a:rPr>
              <a:t>一键调整模板颜色</a:t>
            </a:r>
            <a:endParaRPr lang="en-US" sz="3200" b="1" dirty="0">
              <a:solidFill>
                <a:schemeClr val="accent5"/>
              </a:solidFill>
              <a:latin typeface="+mj-ea"/>
              <a:ea typeface="+mj-ea"/>
            </a:endParaRPr>
          </a:p>
        </p:txBody>
      </p:sp>
      <p:sp>
        <p:nvSpPr>
          <p:cNvPr id="7" name="文本框 6">
            <a:extLst>
              <a:ext uri="{FF2B5EF4-FFF2-40B4-BE49-F238E27FC236}">
                <a16:creationId xmlns:a16="http://schemas.microsoft.com/office/drawing/2014/main" id="{7EE82CC8-6DC9-4378-9B0F-FA8FEC8B6D71}"/>
              </a:ext>
            </a:extLst>
          </p:cNvPr>
          <p:cNvSpPr txBox="1"/>
          <p:nvPr/>
        </p:nvSpPr>
        <p:spPr>
          <a:xfrm>
            <a:off x="574777" y="6061002"/>
            <a:ext cx="3223959" cy="338554"/>
          </a:xfrm>
          <a:prstGeom prst="rect">
            <a:avLst/>
          </a:prstGeom>
          <a:noFill/>
        </p:spPr>
        <p:txBody>
          <a:bodyPr wrap="none" rtlCol="0">
            <a:spAutoFit/>
          </a:bodyPr>
          <a:lstStyle/>
          <a:p>
            <a:r>
              <a:rPr lang="en-US" sz="1600" spc="150" dirty="0">
                <a:solidFill>
                  <a:schemeClr val="accent5"/>
                </a:solidFill>
                <a:latin typeface="+mn-ea"/>
              </a:rPr>
              <a:t>1.</a:t>
            </a:r>
            <a:r>
              <a:rPr lang="zh-CN" altLang="en-US" sz="1600" spc="150" dirty="0">
                <a:solidFill>
                  <a:schemeClr val="accent5"/>
                </a:solidFill>
                <a:latin typeface="+mn-ea"/>
              </a:rPr>
              <a:t> 选择“设计”</a:t>
            </a:r>
            <a:r>
              <a:rPr lang="en-US" altLang="zh-CN" sz="1600" spc="150" dirty="0">
                <a:solidFill>
                  <a:schemeClr val="accent5"/>
                </a:solidFill>
                <a:latin typeface="+mn-ea"/>
              </a:rPr>
              <a:t>-</a:t>
            </a:r>
            <a:r>
              <a:rPr lang="zh-CN" altLang="en-US" sz="1600" spc="150" dirty="0">
                <a:solidFill>
                  <a:schemeClr val="accent5"/>
                </a:solidFill>
                <a:latin typeface="+mn-ea"/>
              </a:rPr>
              <a:t>“变体”</a:t>
            </a:r>
            <a:r>
              <a:rPr lang="en-US" altLang="zh-CN" sz="1600" spc="150" dirty="0">
                <a:solidFill>
                  <a:schemeClr val="accent5"/>
                </a:solidFill>
                <a:latin typeface="+mn-ea"/>
              </a:rPr>
              <a:t>-</a:t>
            </a:r>
            <a:r>
              <a:rPr lang="zh-CN" altLang="en-US" sz="1600" spc="150" dirty="0">
                <a:solidFill>
                  <a:schemeClr val="accent5"/>
                </a:solidFill>
                <a:latin typeface="+mn-ea"/>
              </a:rPr>
              <a:t>“颜色”；</a:t>
            </a:r>
            <a:endParaRPr lang="en-US" sz="1600" spc="150" dirty="0">
              <a:solidFill>
                <a:schemeClr val="accent5"/>
              </a:solidFill>
              <a:latin typeface="+mn-ea"/>
            </a:endParaRPr>
          </a:p>
        </p:txBody>
      </p:sp>
      <p:sp>
        <p:nvSpPr>
          <p:cNvPr id="8" name="文本框 7">
            <a:extLst>
              <a:ext uri="{FF2B5EF4-FFF2-40B4-BE49-F238E27FC236}">
                <a16:creationId xmlns:a16="http://schemas.microsoft.com/office/drawing/2014/main" id="{5B6646C6-389A-4A27-A26F-CCED25CEEF61}"/>
              </a:ext>
            </a:extLst>
          </p:cNvPr>
          <p:cNvSpPr txBox="1"/>
          <p:nvPr/>
        </p:nvSpPr>
        <p:spPr>
          <a:xfrm>
            <a:off x="6017751" y="6061002"/>
            <a:ext cx="5634876" cy="338554"/>
          </a:xfrm>
          <a:prstGeom prst="rect">
            <a:avLst/>
          </a:prstGeom>
          <a:noFill/>
        </p:spPr>
        <p:txBody>
          <a:bodyPr wrap="none" rtlCol="0">
            <a:spAutoFit/>
          </a:bodyPr>
          <a:lstStyle>
            <a:defPPr>
              <a:defRPr lang="zh-CN"/>
            </a:defPPr>
            <a:lvl1pPr>
              <a:defRPr sz="1600" spc="150">
                <a:latin typeface="+mn-ea"/>
              </a:defRPr>
            </a:lvl1pPr>
          </a:lstStyle>
          <a:p>
            <a:r>
              <a:rPr lang="en-US" dirty="0">
                <a:solidFill>
                  <a:schemeClr val="accent5"/>
                </a:solidFill>
              </a:rPr>
              <a:t>2.</a:t>
            </a:r>
            <a:r>
              <a:rPr lang="zh-CN" altLang="en-US" dirty="0">
                <a:solidFill>
                  <a:schemeClr val="accent5"/>
                </a:solidFill>
              </a:rPr>
              <a:t> 选择你喜欢的颜色搭配，模板一秒调整为你选颜色。</a:t>
            </a:r>
            <a:endParaRPr lang="en-US" dirty="0">
              <a:solidFill>
                <a:schemeClr val="accent5"/>
              </a:solidFill>
            </a:endParaRPr>
          </a:p>
        </p:txBody>
      </p:sp>
      <p:pic>
        <p:nvPicPr>
          <p:cNvPr id="9" name="图片 8">
            <a:extLst>
              <a:ext uri="{FF2B5EF4-FFF2-40B4-BE49-F238E27FC236}">
                <a16:creationId xmlns:a16="http://schemas.microsoft.com/office/drawing/2014/main" id="{0AD48217-3E38-4CF5-A70B-0FCD1567C552}"/>
              </a:ext>
            </a:extLst>
          </p:cNvPr>
          <p:cNvPicPr>
            <a:picLocks noChangeAspect="1"/>
          </p:cNvPicPr>
          <p:nvPr/>
        </p:nvPicPr>
        <p:blipFill>
          <a:blip r:embed="rId4"/>
          <a:stretch>
            <a:fillRect/>
          </a:stretch>
        </p:blipFill>
        <p:spPr>
          <a:xfrm>
            <a:off x="3991766" y="2333108"/>
            <a:ext cx="819667" cy="819667"/>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B6D962BF-FB75-4969-BB10-EAB041E14C43}"/>
              </a:ext>
            </a:extLst>
          </p:cNvPr>
          <p:cNvPicPr>
            <a:picLocks noChangeAspect="1"/>
          </p:cNvPicPr>
          <p:nvPr/>
        </p:nvPicPr>
        <p:blipFill>
          <a:blip r:embed="rId4"/>
          <a:stretch>
            <a:fillRect/>
          </a:stretch>
        </p:blipFill>
        <p:spPr>
          <a:xfrm>
            <a:off x="10938411" y="2641320"/>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1247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E63946C0-413D-4BED-A6E5-A008839B73EF}"/>
              </a:ext>
            </a:extLst>
          </p:cNvPr>
          <p:cNvPicPr>
            <a:picLocks noChangeAspect="1"/>
          </p:cNvPicPr>
          <p:nvPr/>
        </p:nvPicPr>
        <p:blipFill rotWithShape="1">
          <a:blip r:embed="rId2">
            <a:extLst>
              <a:ext uri="{28A0092B-C50C-407E-A947-70E740481C1C}">
                <a14:useLocalDpi xmlns:a14="http://schemas.microsoft.com/office/drawing/2010/main" val="0"/>
              </a:ext>
            </a:extLst>
          </a:blip>
          <a:srcRect r="367"/>
          <a:stretch/>
        </p:blipFill>
        <p:spPr>
          <a:xfrm>
            <a:off x="660401" y="2339321"/>
            <a:ext cx="5106726" cy="2893583"/>
          </a:xfrm>
          <a:prstGeom prst="rect">
            <a:avLst/>
          </a:prstGeom>
        </p:spPr>
      </p:pic>
      <p:sp>
        <p:nvSpPr>
          <p:cNvPr id="2" name="矩形 1">
            <a:extLst>
              <a:ext uri="{FF2B5EF4-FFF2-40B4-BE49-F238E27FC236}">
                <a16:creationId xmlns:a16="http://schemas.microsoft.com/office/drawing/2014/main" id="{CDECFB64-5D9D-4211-9002-FE42D3207968}"/>
              </a:ext>
            </a:extLst>
          </p:cNvPr>
          <p:cNvSpPr/>
          <p:nvPr/>
        </p:nvSpPr>
        <p:spPr>
          <a:xfrm>
            <a:off x="567603" y="759873"/>
            <a:ext cx="1773242" cy="369332"/>
          </a:xfrm>
          <a:prstGeom prst="rect">
            <a:avLst/>
          </a:prstGeom>
        </p:spPr>
        <p:txBody>
          <a:bodyPr wrap="none">
            <a:spAutoFit/>
          </a:bodyPr>
          <a:lstStyle/>
          <a:p>
            <a:pPr defTabSz="609585"/>
            <a:r>
              <a:rPr lang="zh-CN" altLang="en-US" sz="1800" dirty="0">
                <a:solidFill>
                  <a:schemeClr val="accent5"/>
                </a:solidFill>
                <a:latin typeface="+mj-ea"/>
                <a:ea typeface="+mj-ea"/>
                <a:cs typeface="Segoe UI Light"/>
              </a:rPr>
              <a:t>模板使用技巧</a:t>
            </a:r>
            <a:r>
              <a:rPr lang="en-US" altLang="zh-CN" sz="1800" dirty="0">
                <a:solidFill>
                  <a:schemeClr val="accent5"/>
                </a:solidFill>
                <a:latin typeface="+mj-ea"/>
                <a:ea typeface="+mj-ea"/>
                <a:cs typeface="Segoe UI Light"/>
              </a:rPr>
              <a:t> 2</a:t>
            </a:r>
            <a:endParaRPr lang="zh-CN" altLang="en-US" sz="1800" dirty="0">
              <a:solidFill>
                <a:schemeClr val="accent5"/>
              </a:solidFill>
              <a:latin typeface="+mj-ea"/>
              <a:ea typeface="+mj-ea"/>
              <a:cs typeface="Segoe UI Light"/>
            </a:endParaRPr>
          </a:p>
        </p:txBody>
      </p:sp>
      <p:sp>
        <p:nvSpPr>
          <p:cNvPr id="3" name="矩形 2">
            <a:extLst>
              <a:ext uri="{FF2B5EF4-FFF2-40B4-BE49-F238E27FC236}">
                <a16:creationId xmlns:a16="http://schemas.microsoft.com/office/drawing/2014/main" id="{6FF1CC42-4C12-405C-91E1-FD7F01B22540}"/>
              </a:ext>
            </a:extLst>
          </p:cNvPr>
          <p:cNvSpPr/>
          <p:nvPr/>
        </p:nvSpPr>
        <p:spPr>
          <a:xfrm>
            <a:off x="567603" y="182445"/>
            <a:ext cx="1251753" cy="338554"/>
          </a:xfrm>
          <a:prstGeom prst="rect">
            <a:avLst/>
          </a:prstGeom>
        </p:spPr>
        <p:txBody>
          <a:bodyPr wrap="none">
            <a:spAutoFit/>
          </a:bodyPr>
          <a:lstStyle/>
          <a:p>
            <a:pPr defTabSz="609585"/>
            <a:r>
              <a:rPr kumimoji="1" lang="en-US" altLang="zh-CN" sz="1600" dirty="0" err="1">
                <a:solidFill>
                  <a:schemeClr val="accent5"/>
                </a:solidFill>
                <a:latin typeface="+mj-lt"/>
                <a:ea typeface="微软雅黑" charset="0"/>
                <a:cs typeface="Segoe UI Light"/>
              </a:rPr>
              <a:t>OfficePLUS</a:t>
            </a:r>
            <a:endParaRPr lang="zh-CN" altLang="en-US" sz="1600" dirty="0">
              <a:solidFill>
                <a:schemeClr val="accent5"/>
              </a:solidFill>
              <a:latin typeface="+mj-lt"/>
              <a:ea typeface="微软雅黑" charset="0"/>
              <a:cs typeface="Segoe UI Light"/>
            </a:endParaRPr>
          </a:p>
        </p:txBody>
      </p:sp>
      <p:sp>
        <p:nvSpPr>
          <p:cNvPr id="4" name="文本框 3">
            <a:extLst>
              <a:ext uri="{FF2B5EF4-FFF2-40B4-BE49-F238E27FC236}">
                <a16:creationId xmlns:a16="http://schemas.microsoft.com/office/drawing/2014/main" id="{447B89BB-49F8-4F42-AC65-CEAA4A7D82D8}"/>
              </a:ext>
            </a:extLst>
          </p:cNvPr>
          <p:cNvSpPr txBox="1"/>
          <p:nvPr/>
        </p:nvSpPr>
        <p:spPr>
          <a:xfrm>
            <a:off x="571500" y="1174234"/>
            <a:ext cx="3467616" cy="584775"/>
          </a:xfrm>
          <a:prstGeom prst="rect">
            <a:avLst/>
          </a:prstGeom>
          <a:noFill/>
        </p:spPr>
        <p:txBody>
          <a:bodyPr wrap="none" rtlCol="0">
            <a:spAutoFit/>
          </a:bodyPr>
          <a:lstStyle/>
          <a:p>
            <a:r>
              <a:rPr lang="zh-CN" altLang="en-US" sz="3200" b="1" dirty="0">
                <a:solidFill>
                  <a:schemeClr val="accent5"/>
                </a:solidFill>
                <a:latin typeface="+mj-ea"/>
                <a:ea typeface="+mj-ea"/>
              </a:rPr>
              <a:t>随时添加模板样式</a:t>
            </a:r>
          </a:p>
        </p:txBody>
      </p:sp>
      <p:sp>
        <p:nvSpPr>
          <p:cNvPr id="16" name="文本框 15">
            <a:extLst>
              <a:ext uri="{FF2B5EF4-FFF2-40B4-BE49-F238E27FC236}">
                <a16:creationId xmlns:a16="http://schemas.microsoft.com/office/drawing/2014/main" id="{0C4A548F-50D3-4C5B-853B-A0E67BB6BD16}"/>
              </a:ext>
            </a:extLst>
          </p:cNvPr>
          <p:cNvSpPr txBox="1"/>
          <p:nvPr/>
        </p:nvSpPr>
        <p:spPr>
          <a:xfrm>
            <a:off x="553275" y="5597854"/>
            <a:ext cx="3155031" cy="338554"/>
          </a:xfrm>
          <a:prstGeom prst="rect">
            <a:avLst/>
          </a:prstGeom>
          <a:noFill/>
        </p:spPr>
        <p:txBody>
          <a:bodyPr wrap="none" rtlCol="0">
            <a:spAutoFit/>
          </a:bodyPr>
          <a:lstStyle>
            <a:defPPr>
              <a:defRPr lang="zh-CN"/>
            </a:defPPr>
            <a:lvl1pPr>
              <a:defRPr sz="1600" spc="150">
                <a:latin typeface="+mj-ea"/>
                <a:ea typeface="+mj-ea"/>
              </a:defRPr>
            </a:lvl1pPr>
          </a:lstStyle>
          <a:p>
            <a:r>
              <a:rPr lang="en-US" dirty="0">
                <a:solidFill>
                  <a:schemeClr val="accent5"/>
                </a:solidFill>
                <a:latin typeface="+mn-ea"/>
                <a:ea typeface="+mn-ea"/>
              </a:rPr>
              <a:t>1.</a:t>
            </a:r>
            <a:r>
              <a:rPr lang="zh-CN" altLang="en-US" dirty="0">
                <a:solidFill>
                  <a:schemeClr val="accent5"/>
                </a:solidFill>
                <a:latin typeface="+mn-ea"/>
                <a:ea typeface="+mn-ea"/>
              </a:rPr>
              <a:t> 选择“开始”</a:t>
            </a:r>
            <a:r>
              <a:rPr lang="en-US" altLang="zh-CN" dirty="0">
                <a:solidFill>
                  <a:schemeClr val="accent5"/>
                </a:solidFill>
                <a:latin typeface="+mn-ea"/>
                <a:ea typeface="+mn-ea"/>
              </a:rPr>
              <a:t>-</a:t>
            </a:r>
            <a:r>
              <a:rPr lang="zh-CN" altLang="en-US" dirty="0">
                <a:solidFill>
                  <a:schemeClr val="accent5"/>
                </a:solidFill>
                <a:latin typeface="+mn-ea"/>
                <a:ea typeface="+mn-ea"/>
              </a:rPr>
              <a:t>“新建幻灯片”；</a:t>
            </a:r>
            <a:endParaRPr lang="en-US" dirty="0">
              <a:solidFill>
                <a:schemeClr val="accent5"/>
              </a:solidFill>
              <a:latin typeface="+mn-ea"/>
              <a:ea typeface="+mn-ea"/>
            </a:endParaRPr>
          </a:p>
        </p:txBody>
      </p:sp>
      <p:sp>
        <p:nvSpPr>
          <p:cNvPr id="17" name="文本框 16">
            <a:extLst>
              <a:ext uri="{FF2B5EF4-FFF2-40B4-BE49-F238E27FC236}">
                <a16:creationId xmlns:a16="http://schemas.microsoft.com/office/drawing/2014/main" id="{06142A76-1386-451A-B889-3ED4ADBCA1EC}"/>
              </a:ext>
            </a:extLst>
          </p:cNvPr>
          <p:cNvSpPr txBox="1"/>
          <p:nvPr/>
        </p:nvSpPr>
        <p:spPr>
          <a:xfrm>
            <a:off x="6288058" y="5547054"/>
            <a:ext cx="5628464" cy="702949"/>
          </a:xfrm>
          <a:prstGeom prst="rect">
            <a:avLst/>
          </a:prstGeom>
          <a:noFill/>
        </p:spPr>
        <p:txBody>
          <a:bodyPr wrap="none" rtlCol="0">
            <a:spAutoFit/>
          </a:bodyPr>
          <a:lstStyle>
            <a:defPPr>
              <a:defRPr lang="zh-CN"/>
            </a:defPPr>
            <a:lvl1pPr>
              <a:defRPr sz="1600" spc="150">
                <a:latin typeface="+mn-ea"/>
              </a:defRPr>
            </a:lvl1pPr>
          </a:lstStyle>
          <a:p>
            <a:pPr>
              <a:lnSpc>
                <a:spcPct val="130000"/>
              </a:lnSpc>
            </a:pPr>
            <a:r>
              <a:rPr lang="en-US" dirty="0">
                <a:solidFill>
                  <a:schemeClr val="accent5"/>
                </a:solidFill>
              </a:rPr>
              <a:t>2.</a:t>
            </a:r>
            <a:r>
              <a:rPr lang="zh-CN" altLang="en-US" dirty="0">
                <a:solidFill>
                  <a:schemeClr val="accent5"/>
                </a:solidFill>
              </a:rPr>
              <a:t> 选择你需要的页面，如封面页，目录页，副标题页，</a:t>
            </a:r>
            <a:endParaRPr lang="en-US" altLang="zh-CN" dirty="0">
              <a:solidFill>
                <a:schemeClr val="accent5"/>
              </a:solidFill>
            </a:endParaRPr>
          </a:p>
          <a:p>
            <a:pPr>
              <a:lnSpc>
                <a:spcPct val="130000"/>
              </a:lnSpc>
            </a:pPr>
            <a:r>
              <a:rPr lang="zh-CN" altLang="en-US" dirty="0">
                <a:solidFill>
                  <a:schemeClr val="accent5"/>
                </a:solidFill>
              </a:rPr>
              <a:t>内容页等</a:t>
            </a:r>
            <a:r>
              <a:rPr lang="en-US" altLang="zh-CN" dirty="0">
                <a:solidFill>
                  <a:schemeClr val="accent5"/>
                </a:solidFill>
              </a:rPr>
              <a:t>…</a:t>
            </a:r>
            <a:endParaRPr lang="en-US" dirty="0">
              <a:solidFill>
                <a:schemeClr val="accent5"/>
              </a:solidFill>
            </a:endParaRPr>
          </a:p>
        </p:txBody>
      </p:sp>
      <p:pic>
        <p:nvPicPr>
          <p:cNvPr id="20" name="图片 19">
            <a:extLst>
              <a:ext uri="{FF2B5EF4-FFF2-40B4-BE49-F238E27FC236}">
                <a16:creationId xmlns:a16="http://schemas.microsoft.com/office/drawing/2014/main" id="{5583E31C-6084-4F29-85D6-8CD37BD97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873" y="2339321"/>
            <a:ext cx="5111027" cy="2893583"/>
          </a:xfrm>
          <a:prstGeom prst="rect">
            <a:avLst/>
          </a:prstGeom>
        </p:spPr>
      </p:pic>
    </p:spTree>
    <p:extLst>
      <p:ext uri="{BB962C8B-B14F-4D97-AF65-F5344CB8AC3E}">
        <p14:creationId xmlns:p14="http://schemas.microsoft.com/office/powerpoint/2010/main" val="1039205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94E1F4F-7466-4B07-ADA2-9560E4CDA67B}"/>
              </a:ext>
            </a:extLst>
          </p:cNvPr>
          <p:cNvSpPr/>
          <p:nvPr/>
        </p:nvSpPr>
        <p:spPr>
          <a:xfrm>
            <a:off x="576580" y="1677049"/>
            <a:ext cx="8392160" cy="381258"/>
          </a:xfrm>
          <a:prstGeom prst="rect">
            <a:avLst/>
          </a:prstGeom>
        </p:spPr>
        <p:txBody>
          <a:bodyPr wrap="square">
            <a:spAutoFit/>
          </a:bodyPr>
          <a:lstStyle/>
          <a:p>
            <a:pPr>
              <a:lnSpc>
                <a:spcPct val="130000"/>
              </a:lnSpc>
            </a:pPr>
            <a:r>
              <a:rPr lang="zh-CN" altLang="en-US" sz="1600" dirty="0">
                <a:solidFill>
                  <a:schemeClr val="accent6"/>
                </a:solidFill>
                <a:latin typeface="+mj-ea"/>
                <a:ea typeface="+mj-ea"/>
                <a:cs typeface="DFPShaoNvW5-GB" charset="-122"/>
              </a:rPr>
              <a:t>基督教纪念耶稣诞生的重要节日。亦称耶稣圣诞节、主降生节，天主教亦称耶稣圣诞瞻礼。</a:t>
            </a:r>
            <a:endParaRPr lang="en-US" altLang="zh-CN" sz="1600" dirty="0">
              <a:solidFill>
                <a:schemeClr val="accent6"/>
              </a:solidFill>
              <a:latin typeface="+mj-ea"/>
              <a:ea typeface="+mj-ea"/>
              <a:cs typeface="DFPShaoNvW5-GB" charset="-122"/>
            </a:endParaRPr>
          </a:p>
        </p:txBody>
      </p:sp>
      <p:sp>
        <p:nvSpPr>
          <p:cNvPr id="5" name="文本框 4">
            <a:extLst>
              <a:ext uri="{FF2B5EF4-FFF2-40B4-BE49-F238E27FC236}">
                <a16:creationId xmlns:a16="http://schemas.microsoft.com/office/drawing/2014/main" id="{A5B1DF57-9A3A-488B-8604-B8FBDBA8F3F7}"/>
              </a:ext>
            </a:extLst>
          </p:cNvPr>
          <p:cNvSpPr txBox="1"/>
          <p:nvPr/>
        </p:nvSpPr>
        <p:spPr>
          <a:xfrm>
            <a:off x="575203" y="1306164"/>
            <a:ext cx="1594995" cy="398572"/>
          </a:xfrm>
          <a:prstGeom prst="rect">
            <a:avLst/>
          </a:prstGeom>
        </p:spPr>
        <p:txBody>
          <a:bodyPr/>
          <a:lstStyle>
            <a:lvl1pPr>
              <a:lnSpc>
                <a:spcPct val="90000"/>
              </a:lnSpc>
              <a:spcBef>
                <a:spcPct val="0"/>
              </a:spcBef>
              <a:buNone/>
              <a:defRPr sz="1400">
                <a:gradFill flip="none" rotWithShape="1">
                  <a:gsLst>
                    <a:gs pos="0">
                      <a:schemeClr val="accent2">
                        <a:lumMod val="75000"/>
                      </a:schemeClr>
                    </a:gs>
                    <a:gs pos="88000">
                      <a:schemeClr val="tx2">
                        <a:alpha val="0"/>
                      </a:schemeClr>
                    </a:gs>
                  </a:gsLst>
                  <a:lin ang="5400000" scaled="1"/>
                  <a:tileRect/>
                </a:gradFill>
                <a:effectLst>
                  <a:outerShdw blurRad="101600" dist="292100" dir="2700000" algn="tl" rotWithShape="0">
                    <a:prstClr val="black">
                      <a:alpha val="23000"/>
                    </a:prstClr>
                  </a:outerShdw>
                </a:effectLst>
                <a:latin typeface="+mj-lt"/>
                <a:ea typeface="+mj-ea"/>
                <a:cs typeface="+mj-cs"/>
              </a:defRPr>
            </a:lvl1pPr>
          </a:lstStyle>
          <a:p>
            <a:r>
              <a:rPr lang="zh-CN" altLang="en-US" sz="28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Arial" panose="020B0604020202020204" pitchFamily="34" charset="0"/>
              </a:rPr>
              <a:t>圣诞节</a:t>
            </a:r>
          </a:p>
        </p:txBody>
      </p:sp>
      <p:cxnSp>
        <p:nvCxnSpPr>
          <p:cNvPr id="7" name="直接连接符 6">
            <a:extLst>
              <a:ext uri="{FF2B5EF4-FFF2-40B4-BE49-F238E27FC236}">
                <a16:creationId xmlns:a16="http://schemas.microsoft.com/office/drawing/2014/main" id="{F26954F7-DDAE-48CA-AAD1-613B15208404}"/>
              </a:ext>
            </a:extLst>
          </p:cNvPr>
          <p:cNvCxnSpPr>
            <a:cxnSpLocks/>
          </p:cNvCxnSpPr>
          <p:nvPr/>
        </p:nvCxnSpPr>
        <p:spPr>
          <a:xfrm flipH="1">
            <a:off x="1826574" y="1345742"/>
            <a:ext cx="79106" cy="32535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标题 5">
            <a:extLst>
              <a:ext uri="{FF2B5EF4-FFF2-40B4-BE49-F238E27FC236}">
                <a16:creationId xmlns:a16="http://schemas.microsoft.com/office/drawing/2014/main" id="{C61E4C7D-A559-4C4A-8827-43D958A9284A}"/>
              </a:ext>
            </a:extLst>
          </p:cNvPr>
          <p:cNvSpPr>
            <a:spLocks noGrp="1"/>
          </p:cNvSpPr>
          <p:nvPr>
            <p:ph type="title"/>
          </p:nvPr>
        </p:nvSpPr>
        <p:spPr>
          <a:xfrm>
            <a:off x="1380211" y="511303"/>
            <a:ext cx="4715787" cy="387798"/>
          </a:xfrm>
        </p:spPr>
        <p:txBody>
          <a:bodyPr/>
          <a:lstStyle/>
          <a:p>
            <a:r>
              <a:rPr lang="zh-CN" altLang="en-US" sz="2800" dirty="0">
                <a:solidFill>
                  <a:schemeClr val="accent6"/>
                </a:solidFill>
                <a:latin typeface="+mj-ea"/>
                <a:ea typeface="+mj-ea"/>
              </a:rPr>
              <a:t>背景介绍</a:t>
            </a:r>
            <a:endParaRPr lang="zh-CN" altLang="en-US" dirty="0"/>
          </a:p>
        </p:txBody>
      </p:sp>
      <p:grpSp>
        <p:nvGrpSpPr>
          <p:cNvPr id="34" name="组合 33">
            <a:extLst>
              <a:ext uri="{FF2B5EF4-FFF2-40B4-BE49-F238E27FC236}">
                <a16:creationId xmlns:a16="http://schemas.microsoft.com/office/drawing/2014/main" id="{6040B8E7-4F05-432B-A87D-DB15184A6185}"/>
              </a:ext>
            </a:extLst>
          </p:cNvPr>
          <p:cNvGrpSpPr/>
          <p:nvPr/>
        </p:nvGrpSpPr>
        <p:grpSpPr>
          <a:xfrm>
            <a:off x="0" y="3437513"/>
            <a:ext cx="12245340" cy="771525"/>
            <a:chOff x="0" y="3217168"/>
            <a:chExt cx="12201525" cy="771525"/>
          </a:xfrm>
        </p:grpSpPr>
        <p:sp>
          <p:nvSpPr>
            <p:cNvPr id="29" name="任意多边形: 形状 28">
              <a:extLst>
                <a:ext uri="{FF2B5EF4-FFF2-40B4-BE49-F238E27FC236}">
                  <a16:creationId xmlns:a16="http://schemas.microsoft.com/office/drawing/2014/main" id="{17E131FB-96EC-4D5F-AF1A-C1029311F77F}"/>
                </a:ext>
              </a:extLst>
            </p:cNvPr>
            <p:cNvSpPr/>
            <p:nvPr/>
          </p:nvSpPr>
          <p:spPr>
            <a:xfrm>
              <a:off x="0" y="3336162"/>
              <a:ext cx="12192000" cy="533538"/>
            </a:xfrm>
            <a:custGeom>
              <a:avLst/>
              <a:gdLst>
                <a:gd name="connsiteX0" fmla="*/ 0 w 12192000"/>
                <a:gd name="connsiteY0" fmla="*/ 133350 h 533538"/>
                <a:gd name="connsiteX1" fmla="*/ 1752600 w 12192000"/>
                <a:gd name="connsiteY1" fmla="*/ 47625 h 533538"/>
                <a:gd name="connsiteX2" fmla="*/ 4114800 w 12192000"/>
                <a:gd name="connsiteY2" fmla="*/ 533400 h 533538"/>
                <a:gd name="connsiteX3" fmla="*/ 6591300 w 12192000"/>
                <a:gd name="connsiteY3" fmla="*/ 57150 h 533538"/>
                <a:gd name="connsiteX4" fmla="*/ 9744075 w 12192000"/>
                <a:gd name="connsiteY4" fmla="*/ 533400 h 533538"/>
                <a:gd name="connsiteX5" fmla="*/ 12192000 w 12192000"/>
                <a:gd name="connsiteY5" fmla="*/ 0 h 53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3538">
                  <a:moveTo>
                    <a:pt x="0" y="133350"/>
                  </a:moveTo>
                  <a:cubicBezTo>
                    <a:pt x="533400" y="57150"/>
                    <a:pt x="1066800" y="-19050"/>
                    <a:pt x="1752600" y="47625"/>
                  </a:cubicBezTo>
                  <a:cubicBezTo>
                    <a:pt x="2438400" y="114300"/>
                    <a:pt x="3308350" y="531813"/>
                    <a:pt x="4114800" y="533400"/>
                  </a:cubicBezTo>
                  <a:cubicBezTo>
                    <a:pt x="4921250" y="534987"/>
                    <a:pt x="5653088" y="57150"/>
                    <a:pt x="6591300" y="57150"/>
                  </a:cubicBezTo>
                  <a:cubicBezTo>
                    <a:pt x="7529512" y="57150"/>
                    <a:pt x="8810625" y="542925"/>
                    <a:pt x="9744075" y="533400"/>
                  </a:cubicBezTo>
                  <a:cubicBezTo>
                    <a:pt x="10677525" y="523875"/>
                    <a:pt x="11434762" y="261937"/>
                    <a:pt x="12192000" y="0"/>
                  </a:cubicBezTo>
                </a:path>
              </a:pathLst>
            </a:custGeom>
            <a:noFill/>
            <a:ln>
              <a:gradFill flip="none" rotWithShape="1">
                <a:gsLst>
                  <a:gs pos="53100">
                    <a:schemeClr val="accent3"/>
                  </a:gs>
                  <a:gs pos="0">
                    <a:schemeClr val="accent6"/>
                  </a:gs>
                  <a:gs pos="100000">
                    <a:schemeClr val="accent2"/>
                  </a:gs>
                </a:gsLst>
                <a:lin ang="0" scaled="1"/>
                <a:tileRect/>
              </a:gradFill>
            </a:ln>
            <a:effectLst>
              <a:outerShdw blurRad="50800" dist="2032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任意多边形: 形状 30">
              <a:extLst>
                <a:ext uri="{FF2B5EF4-FFF2-40B4-BE49-F238E27FC236}">
                  <a16:creationId xmlns:a16="http://schemas.microsoft.com/office/drawing/2014/main" id="{55FC5E89-9546-4B55-B4BF-79AE057EFA05}"/>
                </a:ext>
              </a:extLst>
            </p:cNvPr>
            <p:cNvSpPr/>
            <p:nvPr/>
          </p:nvSpPr>
          <p:spPr>
            <a:xfrm>
              <a:off x="9525" y="3217168"/>
              <a:ext cx="12192000" cy="771525"/>
            </a:xfrm>
            <a:custGeom>
              <a:avLst/>
              <a:gdLst>
                <a:gd name="connsiteX0" fmla="*/ 0 w 12192000"/>
                <a:gd name="connsiteY0" fmla="*/ 114300 h 800807"/>
                <a:gd name="connsiteX1" fmla="*/ 1238250 w 12192000"/>
                <a:gd name="connsiteY1" fmla="*/ 66675 h 800807"/>
                <a:gd name="connsiteX2" fmla="*/ 3571875 w 12192000"/>
                <a:gd name="connsiteY2" fmla="*/ 762000 h 800807"/>
                <a:gd name="connsiteX3" fmla="*/ 5800725 w 12192000"/>
                <a:gd name="connsiteY3" fmla="*/ 152400 h 800807"/>
                <a:gd name="connsiteX4" fmla="*/ 9172575 w 12192000"/>
                <a:gd name="connsiteY4" fmla="*/ 800100 h 800807"/>
                <a:gd name="connsiteX5" fmla="*/ 12192000 w 12192000"/>
                <a:gd name="connsiteY5" fmla="*/ 0 h 8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800807">
                  <a:moveTo>
                    <a:pt x="0" y="114300"/>
                  </a:moveTo>
                  <a:cubicBezTo>
                    <a:pt x="321469" y="36512"/>
                    <a:pt x="642938" y="-41275"/>
                    <a:pt x="1238250" y="66675"/>
                  </a:cubicBezTo>
                  <a:cubicBezTo>
                    <a:pt x="1833562" y="174625"/>
                    <a:pt x="2811463" y="747713"/>
                    <a:pt x="3571875" y="762000"/>
                  </a:cubicBezTo>
                  <a:cubicBezTo>
                    <a:pt x="4332287" y="776287"/>
                    <a:pt x="4867275" y="146050"/>
                    <a:pt x="5800725" y="152400"/>
                  </a:cubicBezTo>
                  <a:cubicBezTo>
                    <a:pt x="6734175" y="158750"/>
                    <a:pt x="8107363" y="825500"/>
                    <a:pt x="9172575" y="800100"/>
                  </a:cubicBezTo>
                  <a:cubicBezTo>
                    <a:pt x="10237787" y="774700"/>
                    <a:pt x="11626850" y="152400"/>
                    <a:pt x="12192000" y="0"/>
                  </a:cubicBezTo>
                </a:path>
              </a:pathLst>
            </a:custGeom>
            <a:noFill/>
            <a:ln>
              <a:gradFill flip="none" rotWithShape="1">
                <a:gsLst>
                  <a:gs pos="53100">
                    <a:schemeClr val="accent3"/>
                  </a:gs>
                  <a:gs pos="0">
                    <a:schemeClr val="accent6"/>
                  </a:gs>
                  <a:gs pos="100000">
                    <a:schemeClr val="accent2"/>
                  </a:gs>
                </a:gsLst>
                <a:lin ang="0" scaled="1"/>
                <a:tileRect/>
              </a:gradFill>
            </a:ln>
            <a:effectLst>
              <a:outerShdw blurRad="50800" dist="2032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a:extLst>
                <a:ext uri="{FF2B5EF4-FFF2-40B4-BE49-F238E27FC236}">
                  <a16:creationId xmlns:a16="http://schemas.microsoft.com/office/drawing/2014/main" id="{B997571B-74D7-45FA-BD52-309F0B0D525D}"/>
                </a:ext>
              </a:extLst>
            </p:cNvPr>
            <p:cNvSpPr/>
            <p:nvPr/>
          </p:nvSpPr>
          <p:spPr>
            <a:xfrm>
              <a:off x="0" y="3262067"/>
              <a:ext cx="12182475" cy="628650"/>
            </a:xfrm>
            <a:custGeom>
              <a:avLst/>
              <a:gdLst>
                <a:gd name="connsiteX0" fmla="*/ 0 w 12182475"/>
                <a:gd name="connsiteY0" fmla="*/ 571500 h 1133861"/>
                <a:gd name="connsiteX1" fmla="*/ 1323975 w 12182475"/>
                <a:gd name="connsiteY1" fmla="*/ 66675 h 1133861"/>
                <a:gd name="connsiteX2" fmla="*/ 3838575 w 12182475"/>
                <a:gd name="connsiteY2" fmla="*/ 1133475 h 1133861"/>
                <a:gd name="connsiteX3" fmla="*/ 6238875 w 12182475"/>
                <a:gd name="connsiteY3" fmla="*/ 200025 h 1133861"/>
                <a:gd name="connsiteX4" fmla="*/ 9334500 w 12182475"/>
                <a:gd name="connsiteY4" fmla="*/ 1057275 h 1133861"/>
                <a:gd name="connsiteX5" fmla="*/ 12182475 w 12182475"/>
                <a:gd name="connsiteY5" fmla="*/ 0 h 113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2475" h="1133861">
                  <a:moveTo>
                    <a:pt x="0" y="571500"/>
                  </a:moveTo>
                  <a:cubicBezTo>
                    <a:pt x="342106" y="272256"/>
                    <a:pt x="684213" y="-26987"/>
                    <a:pt x="1323975" y="66675"/>
                  </a:cubicBezTo>
                  <a:cubicBezTo>
                    <a:pt x="1963737" y="160337"/>
                    <a:pt x="3019425" y="1111250"/>
                    <a:pt x="3838575" y="1133475"/>
                  </a:cubicBezTo>
                  <a:cubicBezTo>
                    <a:pt x="4657725" y="1155700"/>
                    <a:pt x="5322888" y="212725"/>
                    <a:pt x="6238875" y="200025"/>
                  </a:cubicBezTo>
                  <a:cubicBezTo>
                    <a:pt x="7154862" y="187325"/>
                    <a:pt x="8343900" y="1090613"/>
                    <a:pt x="9334500" y="1057275"/>
                  </a:cubicBezTo>
                  <a:cubicBezTo>
                    <a:pt x="10325100" y="1023937"/>
                    <a:pt x="11253787" y="511968"/>
                    <a:pt x="12182475" y="0"/>
                  </a:cubicBezTo>
                </a:path>
              </a:pathLst>
            </a:custGeom>
            <a:noFill/>
            <a:ln>
              <a:gradFill flip="none" rotWithShape="1">
                <a:gsLst>
                  <a:gs pos="53100">
                    <a:schemeClr val="accent3"/>
                  </a:gs>
                  <a:gs pos="0">
                    <a:schemeClr val="accent6"/>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6" name="直接连接符 35">
            <a:extLst>
              <a:ext uri="{FF2B5EF4-FFF2-40B4-BE49-F238E27FC236}">
                <a16:creationId xmlns:a16="http://schemas.microsoft.com/office/drawing/2014/main" id="{76122825-5CD5-4BCA-B45E-7CA317EDE751}"/>
              </a:ext>
            </a:extLst>
          </p:cNvPr>
          <p:cNvCxnSpPr>
            <a:cxnSpLocks/>
          </p:cNvCxnSpPr>
          <p:nvPr/>
        </p:nvCxnSpPr>
        <p:spPr>
          <a:xfrm>
            <a:off x="661731" y="2829347"/>
            <a:ext cx="0" cy="611793"/>
          </a:xfrm>
          <a:prstGeom prst="line">
            <a:avLst/>
          </a:prstGeom>
          <a:ln>
            <a:prstDash val="dash"/>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F46B4F3D-088C-4B30-9B2E-7E4A11C526AA}"/>
              </a:ext>
            </a:extLst>
          </p:cNvPr>
          <p:cNvCxnSpPr>
            <a:cxnSpLocks/>
          </p:cNvCxnSpPr>
          <p:nvPr/>
        </p:nvCxnSpPr>
        <p:spPr>
          <a:xfrm>
            <a:off x="5508875" y="2963764"/>
            <a:ext cx="0" cy="611793"/>
          </a:xfrm>
          <a:prstGeom prst="line">
            <a:avLst/>
          </a:prstGeom>
          <a:ln>
            <a:prstDash val="dash"/>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17F5931B-9242-4D31-87CC-43F44ADA7B30}"/>
              </a:ext>
            </a:extLst>
          </p:cNvPr>
          <p:cNvCxnSpPr>
            <a:cxnSpLocks/>
          </p:cNvCxnSpPr>
          <p:nvPr/>
        </p:nvCxnSpPr>
        <p:spPr>
          <a:xfrm flipV="1">
            <a:off x="2718069" y="4001016"/>
            <a:ext cx="0" cy="611793"/>
          </a:xfrm>
          <a:prstGeom prst="line">
            <a:avLst/>
          </a:prstGeom>
          <a:ln>
            <a:prstDash val="dash"/>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63D5C3C2-3B38-4E5C-BE96-CC5ED6106AA1}"/>
              </a:ext>
            </a:extLst>
          </p:cNvPr>
          <p:cNvCxnSpPr>
            <a:cxnSpLocks/>
          </p:cNvCxnSpPr>
          <p:nvPr/>
        </p:nvCxnSpPr>
        <p:spPr>
          <a:xfrm flipV="1">
            <a:off x="7902609" y="4020066"/>
            <a:ext cx="0" cy="702790"/>
          </a:xfrm>
          <a:prstGeom prst="line">
            <a:avLst/>
          </a:prstGeom>
          <a:ln>
            <a:prstDash val="dash"/>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25" name="矩形: 圆角 24">
            <a:extLst>
              <a:ext uri="{FF2B5EF4-FFF2-40B4-BE49-F238E27FC236}">
                <a16:creationId xmlns:a16="http://schemas.microsoft.com/office/drawing/2014/main" id="{7A815FD4-A5BF-48C1-8B3D-20468E2B5E82}"/>
              </a:ext>
            </a:extLst>
          </p:cNvPr>
          <p:cNvSpPr/>
          <p:nvPr/>
        </p:nvSpPr>
        <p:spPr>
          <a:xfrm>
            <a:off x="798820" y="2398995"/>
            <a:ext cx="2284605" cy="741159"/>
          </a:xfrm>
          <a:prstGeom prst="roundRect">
            <a:avLst>
              <a:gd name="adj" fmla="val 12398"/>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Text Box 51">
            <a:extLst>
              <a:ext uri="{FF2B5EF4-FFF2-40B4-BE49-F238E27FC236}">
                <a16:creationId xmlns:a16="http://schemas.microsoft.com/office/drawing/2014/main" id="{2EB38414-D725-46A4-84C9-487C096831E6}"/>
              </a:ext>
            </a:extLst>
          </p:cNvPr>
          <p:cNvSpPr txBox="1"/>
          <p:nvPr/>
        </p:nvSpPr>
        <p:spPr>
          <a:xfrm>
            <a:off x="874951" y="2423419"/>
            <a:ext cx="2272033" cy="714401"/>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lnSpc>
                <a:spcPct val="130000"/>
              </a:lnSpc>
            </a:pPr>
            <a:r>
              <a:rPr lang="zh-CN" altLang="en-US" sz="1600" dirty="0">
                <a:latin typeface="+mn-ea"/>
                <a:ea typeface="+mn-ea"/>
              </a:rPr>
              <a:t>公元</a:t>
            </a:r>
            <a:r>
              <a:rPr lang="en-US" altLang="zh-CN" sz="1600" dirty="0">
                <a:latin typeface="+mn-ea"/>
                <a:ea typeface="+mn-ea"/>
              </a:rPr>
              <a:t>336</a:t>
            </a:r>
            <a:r>
              <a:rPr lang="zh-CN" altLang="en-US" sz="1600" dirty="0">
                <a:latin typeface="+mn-ea"/>
                <a:ea typeface="+mn-ea"/>
              </a:rPr>
              <a:t>年罗马教会开始在</a:t>
            </a:r>
            <a:r>
              <a:rPr lang="en-US" altLang="zh-CN" sz="1600" dirty="0">
                <a:latin typeface="+mn-ea"/>
                <a:ea typeface="+mn-ea"/>
              </a:rPr>
              <a:t>12</a:t>
            </a:r>
            <a:r>
              <a:rPr lang="zh-CN" altLang="en-US" sz="1600" dirty="0">
                <a:latin typeface="+mn-ea"/>
                <a:ea typeface="+mn-ea"/>
              </a:rPr>
              <a:t>月</a:t>
            </a:r>
            <a:r>
              <a:rPr lang="en-US" altLang="zh-CN" sz="1600" dirty="0">
                <a:latin typeface="+mn-ea"/>
                <a:ea typeface="+mn-ea"/>
              </a:rPr>
              <a:t>25</a:t>
            </a:r>
            <a:r>
              <a:rPr lang="zh-CN" altLang="en-US" sz="1600" dirty="0">
                <a:latin typeface="+mn-ea"/>
                <a:ea typeface="+mn-ea"/>
              </a:rPr>
              <a:t>日过此节。</a:t>
            </a:r>
          </a:p>
        </p:txBody>
      </p:sp>
      <p:sp>
        <p:nvSpPr>
          <p:cNvPr id="35" name="矩形: 圆角 34">
            <a:extLst>
              <a:ext uri="{FF2B5EF4-FFF2-40B4-BE49-F238E27FC236}">
                <a16:creationId xmlns:a16="http://schemas.microsoft.com/office/drawing/2014/main" id="{686F7D71-8C00-42E6-9827-B3A58C3B7D25}"/>
              </a:ext>
            </a:extLst>
          </p:cNvPr>
          <p:cNvSpPr/>
          <p:nvPr/>
        </p:nvSpPr>
        <p:spPr>
          <a:xfrm>
            <a:off x="2946513" y="4373047"/>
            <a:ext cx="2673610" cy="1465778"/>
          </a:xfrm>
          <a:prstGeom prst="roundRect">
            <a:avLst>
              <a:gd name="adj" fmla="val 12398"/>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Text Box 51">
            <a:extLst>
              <a:ext uri="{FF2B5EF4-FFF2-40B4-BE49-F238E27FC236}">
                <a16:creationId xmlns:a16="http://schemas.microsoft.com/office/drawing/2014/main" id="{BB484FBF-E162-4662-B230-F8C24BDEDB90}"/>
              </a:ext>
            </a:extLst>
          </p:cNvPr>
          <p:cNvSpPr txBox="1"/>
          <p:nvPr/>
        </p:nvSpPr>
        <p:spPr>
          <a:xfrm>
            <a:off x="3025935" y="4445582"/>
            <a:ext cx="2514763" cy="1308662"/>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just" hangingPunct="0">
              <a:lnSpc>
                <a:spcPct val="130000"/>
              </a:lnSpc>
            </a:pPr>
            <a:r>
              <a:rPr lang="en-US" altLang="zh-CN" sz="1600" dirty="0">
                <a:latin typeface="+mn-ea"/>
                <a:ea typeface="+mn-ea"/>
              </a:rPr>
              <a:t>5</a:t>
            </a:r>
            <a:r>
              <a:rPr lang="zh-CN" altLang="en-US" sz="1600" dirty="0">
                <a:latin typeface="+mn-ea"/>
                <a:ea typeface="+mn-ea"/>
              </a:rPr>
              <a:t>世纪中叶以后，圣诞节作为重要节日，成了教会的传统，并在东西派教会中逐渐传开。</a:t>
            </a:r>
          </a:p>
        </p:txBody>
      </p:sp>
      <p:sp>
        <p:nvSpPr>
          <p:cNvPr id="42" name="矩形: 圆角 41">
            <a:extLst>
              <a:ext uri="{FF2B5EF4-FFF2-40B4-BE49-F238E27FC236}">
                <a16:creationId xmlns:a16="http://schemas.microsoft.com/office/drawing/2014/main" id="{01038A86-8B94-4DCE-B4ED-0A72D017C277}"/>
              </a:ext>
            </a:extLst>
          </p:cNvPr>
          <p:cNvSpPr/>
          <p:nvPr/>
        </p:nvSpPr>
        <p:spPr>
          <a:xfrm>
            <a:off x="5640195" y="2427795"/>
            <a:ext cx="3033347" cy="1033462"/>
          </a:xfrm>
          <a:prstGeom prst="roundRect">
            <a:avLst>
              <a:gd name="adj" fmla="val 12398"/>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Text Box 51">
            <a:extLst>
              <a:ext uri="{FF2B5EF4-FFF2-40B4-BE49-F238E27FC236}">
                <a16:creationId xmlns:a16="http://schemas.microsoft.com/office/drawing/2014/main" id="{3AB81692-E391-4EAE-8F36-9F74EF754B7D}"/>
              </a:ext>
            </a:extLst>
          </p:cNvPr>
          <p:cNvSpPr txBox="1"/>
          <p:nvPr/>
        </p:nvSpPr>
        <p:spPr>
          <a:xfrm>
            <a:off x="5732623" y="2423441"/>
            <a:ext cx="2859643" cy="986574"/>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l">
              <a:lnSpc>
                <a:spcPct val="130000"/>
              </a:lnSpc>
            </a:pPr>
            <a:r>
              <a:rPr lang="zh-CN" altLang="en-US" sz="1600" dirty="0">
                <a:latin typeface="+mn-ea"/>
                <a:ea typeface="+mn-ea"/>
              </a:rPr>
              <a:t>十九世纪中叶圣诞节习俗传播到亚洲，日本、韩国等都受到了圣诞文化的影响。</a:t>
            </a:r>
          </a:p>
        </p:txBody>
      </p:sp>
      <p:sp>
        <p:nvSpPr>
          <p:cNvPr id="46" name="矩形: 圆角 45">
            <a:extLst>
              <a:ext uri="{FF2B5EF4-FFF2-40B4-BE49-F238E27FC236}">
                <a16:creationId xmlns:a16="http://schemas.microsoft.com/office/drawing/2014/main" id="{9CEA9382-4818-4749-973C-220F597DD882}"/>
              </a:ext>
            </a:extLst>
          </p:cNvPr>
          <p:cNvSpPr/>
          <p:nvPr/>
        </p:nvSpPr>
        <p:spPr>
          <a:xfrm>
            <a:off x="8127997" y="4375380"/>
            <a:ext cx="3174999" cy="1463445"/>
          </a:xfrm>
          <a:prstGeom prst="roundRect">
            <a:avLst>
              <a:gd name="adj" fmla="val 12398"/>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Text Box 51">
            <a:extLst>
              <a:ext uri="{FF2B5EF4-FFF2-40B4-BE49-F238E27FC236}">
                <a16:creationId xmlns:a16="http://schemas.microsoft.com/office/drawing/2014/main" id="{42F22348-E781-4B3A-BD18-75C1E6C992BC}"/>
              </a:ext>
            </a:extLst>
          </p:cNvPr>
          <p:cNvSpPr txBox="1"/>
          <p:nvPr/>
        </p:nvSpPr>
        <p:spPr>
          <a:xfrm>
            <a:off x="8220120" y="4447914"/>
            <a:ext cx="2968580" cy="118453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pPr algn="just" hangingPunct="0">
              <a:lnSpc>
                <a:spcPct val="130000"/>
              </a:lnSpc>
            </a:pPr>
            <a:r>
              <a:rPr lang="zh-CN" altLang="en-US" sz="1600" dirty="0">
                <a:latin typeface="+mn-ea"/>
                <a:ea typeface="+mn-ea"/>
              </a:rPr>
              <a:t>现在在圣诞节常互赠礼物，并以圣诞老人、圣诞树等增添节日气氛。圣诞节也成为世界以及其他很多地区的公共假日。</a:t>
            </a:r>
          </a:p>
        </p:txBody>
      </p:sp>
      <p:pic>
        <p:nvPicPr>
          <p:cNvPr id="48" name="图片 47">
            <a:extLst>
              <a:ext uri="{FF2B5EF4-FFF2-40B4-BE49-F238E27FC236}">
                <a16:creationId xmlns:a16="http://schemas.microsoft.com/office/drawing/2014/main" id="{37C262FC-AE92-4DF2-8583-B8F2B2BC2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56305">
            <a:off x="645267" y="2246920"/>
            <a:ext cx="383241" cy="319656"/>
          </a:xfrm>
          <a:prstGeom prst="rect">
            <a:avLst/>
          </a:prstGeom>
        </p:spPr>
      </p:pic>
      <p:pic>
        <p:nvPicPr>
          <p:cNvPr id="49" name="图片 48">
            <a:extLst>
              <a:ext uri="{FF2B5EF4-FFF2-40B4-BE49-F238E27FC236}">
                <a16:creationId xmlns:a16="http://schemas.microsoft.com/office/drawing/2014/main" id="{2BAB9399-8080-4498-92F8-96AFF82E2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56305">
            <a:off x="5484868" y="2274317"/>
            <a:ext cx="383241" cy="319656"/>
          </a:xfrm>
          <a:prstGeom prst="rect">
            <a:avLst/>
          </a:prstGeom>
        </p:spPr>
      </p:pic>
      <p:pic>
        <p:nvPicPr>
          <p:cNvPr id="50" name="图片 49">
            <a:extLst>
              <a:ext uri="{FF2B5EF4-FFF2-40B4-BE49-F238E27FC236}">
                <a16:creationId xmlns:a16="http://schemas.microsoft.com/office/drawing/2014/main" id="{D45DF108-0029-424C-BECA-6082EE659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56305">
            <a:off x="2788713" y="4222521"/>
            <a:ext cx="383241" cy="319656"/>
          </a:xfrm>
          <a:prstGeom prst="rect">
            <a:avLst/>
          </a:prstGeom>
        </p:spPr>
      </p:pic>
      <p:pic>
        <p:nvPicPr>
          <p:cNvPr id="51" name="图片 50">
            <a:extLst>
              <a:ext uri="{FF2B5EF4-FFF2-40B4-BE49-F238E27FC236}">
                <a16:creationId xmlns:a16="http://schemas.microsoft.com/office/drawing/2014/main" id="{3C9597A1-E11F-4A27-8120-24B9B2325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56305">
            <a:off x="7976089" y="4226279"/>
            <a:ext cx="383241" cy="319656"/>
          </a:xfrm>
          <a:prstGeom prst="rect">
            <a:avLst/>
          </a:prstGeom>
        </p:spPr>
      </p:pic>
      <p:sp>
        <p:nvSpPr>
          <p:cNvPr id="44" name="文本框 43">
            <a:extLst>
              <a:ext uri="{FF2B5EF4-FFF2-40B4-BE49-F238E27FC236}">
                <a16:creationId xmlns:a16="http://schemas.microsoft.com/office/drawing/2014/main" id="{09789C20-0581-473F-81C4-92EA46839E00}"/>
              </a:ext>
            </a:extLst>
          </p:cNvPr>
          <p:cNvSpPr txBox="1"/>
          <p:nvPr/>
        </p:nvSpPr>
        <p:spPr>
          <a:xfrm>
            <a:off x="1864736" y="1465563"/>
            <a:ext cx="1172928" cy="298670"/>
          </a:xfrm>
          <a:prstGeom prst="rect">
            <a:avLst/>
          </a:prstGeom>
        </p:spPr>
        <p:txBody>
          <a:bodyPr/>
          <a:lstStyle>
            <a:defPPr>
              <a:defRPr lang="zh-CN"/>
            </a:defPPr>
            <a:lvl1pPr>
              <a:lnSpc>
                <a:spcPct val="90000"/>
              </a:lnSpc>
              <a:spcBef>
                <a:spcPct val="0"/>
              </a:spcBef>
              <a:defRPr sz="14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lt"/>
                <a:ea typeface="+mj-ea"/>
                <a:cs typeface="+mj-cs"/>
              </a:defRPr>
            </a:lvl1pPr>
          </a:lstStyle>
          <a:p>
            <a:r>
              <a:rPr lang="en-US" altLang="zh-CN" sz="1600" dirty="0">
                <a:gradFill flip="none" rotWithShape="1">
                  <a:gsLst>
                    <a:gs pos="0">
                      <a:schemeClr val="tx2">
                        <a:alpha val="0"/>
                      </a:schemeClr>
                    </a:gs>
                    <a:gs pos="100000">
                      <a:schemeClr val="accent2"/>
                    </a:gs>
                  </a:gsLst>
                  <a:lin ang="16200000" scaled="1"/>
                  <a:tileRect/>
                </a:gradFill>
              </a:rPr>
              <a:t>Christmas</a:t>
            </a:r>
            <a:endParaRPr lang="zh-CN" altLang="en-US" sz="1600" dirty="0">
              <a:gradFill flip="none" rotWithShape="1">
                <a:gsLst>
                  <a:gs pos="0">
                    <a:schemeClr val="tx2">
                      <a:alpha val="0"/>
                    </a:schemeClr>
                  </a:gs>
                  <a:gs pos="100000">
                    <a:schemeClr val="accent2"/>
                  </a:gs>
                </a:gsLst>
                <a:lin ang="16200000" scaled="1"/>
                <a:tileRect/>
              </a:gradFill>
            </a:endParaRPr>
          </a:p>
        </p:txBody>
      </p:sp>
    </p:spTree>
    <p:extLst>
      <p:ext uri="{BB962C8B-B14F-4D97-AF65-F5344CB8AC3E}">
        <p14:creationId xmlns:p14="http://schemas.microsoft.com/office/powerpoint/2010/main" val="2040009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02A8AE6-FD1B-4038-8492-0B73390E2744}"/>
              </a:ext>
            </a:extLst>
          </p:cNvPr>
          <p:cNvGrpSpPr/>
          <p:nvPr/>
        </p:nvGrpSpPr>
        <p:grpSpPr>
          <a:xfrm>
            <a:off x="669607" y="1418497"/>
            <a:ext cx="5314701" cy="1997852"/>
            <a:chOff x="669607" y="1418497"/>
            <a:chExt cx="5314701" cy="1997852"/>
          </a:xfrm>
        </p:grpSpPr>
        <p:sp>
          <p:nvSpPr>
            <p:cNvPr id="11" name="矩形: 圆角 10">
              <a:extLst>
                <a:ext uri="{FF2B5EF4-FFF2-40B4-BE49-F238E27FC236}">
                  <a16:creationId xmlns:a16="http://schemas.microsoft.com/office/drawing/2014/main" id="{F19458F1-7346-4C50-AE28-27FA9806A47B}"/>
                </a:ext>
              </a:extLst>
            </p:cNvPr>
            <p:cNvSpPr/>
            <p:nvPr/>
          </p:nvSpPr>
          <p:spPr>
            <a:xfrm>
              <a:off x="669607" y="1879121"/>
              <a:ext cx="5223260" cy="1537228"/>
            </a:xfrm>
            <a:prstGeom prst="roundRect">
              <a:avLst>
                <a:gd name="adj" fmla="val 3586"/>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2F54AD8B-996F-4DA5-8A1F-49F17A8CFEEE}"/>
                </a:ext>
              </a:extLst>
            </p:cNvPr>
            <p:cNvSpPr/>
            <p:nvPr/>
          </p:nvSpPr>
          <p:spPr>
            <a:xfrm>
              <a:off x="761047" y="2365728"/>
              <a:ext cx="5223261" cy="1023037"/>
            </a:xfrm>
            <a:prstGeom prst="rect">
              <a:avLst/>
            </a:prstGeom>
          </p:spPr>
          <p:txBody>
            <a:bodyPr wrap="square">
              <a:spAutoFit/>
            </a:bodyPr>
            <a:lstStyle/>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最早以前是一对红色的大袜子，大小不拘。因为圣诞袜是要用来装礼物的，所以是小朋友最喜欢的东西，晚上他们会将自己的袜子挂在床边，等待第二天早上收礼；</a:t>
              </a:r>
              <a:endParaRPr lang="zh-CN" altLang="en-US" sz="1600" dirty="0">
                <a:solidFill>
                  <a:schemeClr val="bg1"/>
                </a:solidFill>
                <a:latin typeface="+mn-ea"/>
                <a:cs typeface="DFPShaoNvW5-GB" charset="-122"/>
              </a:endParaRPr>
            </a:p>
          </p:txBody>
        </p:sp>
        <p:cxnSp>
          <p:nvCxnSpPr>
            <p:cNvPr id="54" name="直接连接符 53">
              <a:extLst>
                <a:ext uri="{FF2B5EF4-FFF2-40B4-BE49-F238E27FC236}">
                  <a16:creationId xmlns:a16="http://schemas.microsoft.com/office/drawing/2014/main" id="{37B105BD-2149-4900-A1BD-F21197C5C08B}"/>
                </a:ext>
              </a:extLst>
            </p:cNvPr>
            <p:cNvCxnSpPr/>
            <p:nvPr/>
          </p:nvCxnSpPr>
          <p:spPr>
            <a:xfrm>
              <a:off x="859800" y="2356158"/>
              <a:ext cx="4669315"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7AB274F7-1888-4635-89DE-0D98EBE453EE}"/>
                </a:ext>
              </a:extLst>
            </p:cNvPr>
            <p:cNvGrpSpPr/>
            <p:nvPr/>
          </p:nvGrpSpPr>
          <p:grpSpPr>
            <a:xfrm>
              <a:off x="759016" y="2058940"/>
              <a:ext cx="2741790" cy="286232"/>
              <a:chOff x="759016" y="2058940"/>
              <a:chExt cx="2741790" cy="286232"/>
            </a:xfrm>
          </p:grpSpPr>
          <p:sp>
            <p:nvSpPr>
              <p:cNvPr id="62" name="矩形 61">
                <a:extLst>
                  <a:ext uri="{FF2B5EF4-FFF2-40B4-BE49-F238E27FC236}">
                    <a16:creationId xmlns:a16="http://schemas.microsoft.com/office/drawing/2014/main" id="{C79BC080-F5B2-4A25-A32C-06668BD346A5}"/>
                  </a:ext>
                </a:extLst>
              </p:cNvPr>
              <p:cNvSpPr/>
              <p:nvPr/>
            </p:nvSpPr>
            <p:spPr>
              <a:xfrm>
                <a:off x="759016" y="2058940"/>
                <a:ext cx="832961" cy="286232"/>
              </a:xfrm>
              <a:prstGeom prst="rect">
                <a:avLst/>
              </a:prstGeom>
            </p:spPr>
            <p:txBody>
              <a:bodyPr/>
              <a:lstStyle/>
              <a:p>
                <a:pPr>
                  <a:lnSpc>
                    <a:spcPct val="90000"/>
                  </a:lnSpc>
                  <a:spcBef>
                    <a:spcPct val="0"/>
                  </a:spcBef>
                </a:pPr>
                <a:r>
                  <a:rPr lang="zh-CN" altLang="en-US"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rPr>
                  <a:t>圣诞袜</a:t>
                </a:r>
              </a:p>
            </p:txBody>
          </p:sp>
          <p:sp>
            <p:nvSpPr>
              <p:cNvPr id="63" name="标题 1">
                <a:extLst>
                  <a:ext uri="{FF2B5EF4-FFF2-40B4-BE49-F238E27FC236}">
                    <a16:creationId xmlns:a16="http://schemas.microsoft.com/office/drawing/2014/main" id="{EB2DF59D-454D-453A-B434-E3F4128411AE}"/>
                  </a:ext>
                </a:extLst>
              </p:cNvPr>
              <p:cNvSpPr txBox="1">
                <a:spLocks/>
              </p:cNvSpPr>
              <p:nvPr/>
            </p:nvSpPr>
            <p:spPr>
              <a:xfrm>
                <a:off x="1588605" y="2082755"/>
                <a:ext cx="1912201" cy="2569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rPr>
                  <a:t>Christmas stocking</a:t>
                </a:r>
                <a:endParaRPr lang="zh-CN" altLang="en-US"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endParaRPr>
              </a:p>
            </p:txBody>
          </p:sp>
          <p:cxnSp>
            <p:nvCxnSpPr>
              <p:cNvPr id="64" name="直接连接符 63">
                <a:extLst>
                  <a:ext uri="{FF2B5EF4-FFF2-40B4-BE49-F238E27FC236}">
                    <a16:creationId xmlns:a16="http://schemas.microsoft.com/office/drawing/2014/main" id="{58CDC1BB-7A9F-4979-8F2F-99CB5D08ECDB}"/>
                  </a:ext>
                </a:extLst>
              </p:cNvPr>
              <p:cNvCxnSpPr>
                <a:cxnSpLocks/>
              </p:cNvCxnSpPr>
              <p:nvPr/>
            </p:nvCxnSpPr>
            <p:spPr>
              <a:xfrm flipH="1">
                <a:off x="1562753" y="2112799"/>
                <a:ext cx="55076" cy="193815"/>
              </a:xfrm>
              <a:prstGeom prst="line">
                <a:avLst/>
              </a:prstGeom>
              <a:ln>
                <a:gradFill flip="none" rotWithShape="1">
                  <a:gsLst>
                    <a:gs pos="2000">
                      <a:schemeClr val="accent3">
                        <a:lumMod val="20000"/>
                        <a:lumOff val="80000"/>
                      </a:schemeClr>
                    </a:gs>
                    <a:gs pos="100000">
                      <a:schemeClr val="accent4">
                        <a:lumMod val="60000"/>
                        <a:lumOff val="4000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pic>
          <p:nvPicPr>
            <p:cNvPr id="87" name="图片 86">
              <a:extLst>
                <a:ext uri="{FF2B5EF4-FFF2-40B4-BE49-F238E27FC236}">
                  <a16:creationId xmlns:a16="http://schemas.microsoft.com/office/drawing/2014/main" id="{45DE9F9C-060F-4FBB-BF21-78820826FACF}"/>
                </a:ext>
              </a:extLst>
            </p:cNvPr>
            <p:cNvPicPr>
              <a:picLocks noChangeAspect="1"/>
            </p:cNvPicPr>
            <p:nvPr/>
          </p:nvPicPr>
          <p:blipFill rotWithShape="1">
            <a:blip r:embed="rId2">
              <a:extLst>
                <a:ext uri="{28A0092B-C50C-407E-A947-70E740481C1C}">
                  <a14:useLocalDpi xmlns:a14="http://schemas.microsoft.com/office/drawing/2010/main" val="0"/>
                </a:ext>
              </a:extLst>
            </a:blip>
            <a:srcRect l="11489" t="3796" r="22500" b="4028"/>
            <a:stretch/>
          </p:blipFill>
          <p:spPr>
            <a:xfrm>
              <a:off x="4838439" y="1418497"/>
              <a:ext cx="661869" cy="924216"/>
            </a:xfrm>
            <a:prstGeom prst="rect">
              <a:avLst/>
            </a:prstGeom>
          </p:spPr>
        </p:pic>
      </p:grpSp>
      <p:sp>
        <p:nvSpPr>
          <p:cNvPr id="3" name="标题 2">
            <a:extLst>
              <a:ext uri="{FF2B5EF4-FFF2-40B4-BE49-F238E27FC236}">
                <a16:creationId xmlns:a16="http://schemas.microsoft.com/office/drawing/2014/main" id="{F5CC13F6-013C-4823-86F3-87611462FF39}"/>
              </a:ext>
            </a:extLst>
          </p:cNvPr>
          <p:cNvSpPr>
            <a:spLocks noGrp="1"/>
          </p:cNvSpPr>
          <p:nvPr>
            <p:ph type="title"/>
          </p:nvPr>
        </p:nvSpPr>
        <p:spPr>
          <a:xfrm>
            <a:off x="1380211" y="511303"/>
            <a:ext cx="4715787" cy="387798"/>
          </a:xfrm>
        </p:spPr>
        <p:txBody>
          <a:bodyPr/>
          <a:lstStyle/>
          <a:p>
            <a:r>
              <a:rPr lang="zh-CN" altLang="en-US" sz="2800" dirty="0">
                <a:solidFill>
                  <a:schemeClr val="accent6"/>
                </a:solidFill>
                <a:latin typeface="+mj-ea"/>
                <a:ea typeface="+mj-ea"/>
              </a:rPr>
              <a:t>节日装饰</a:t>
            </a:r>
            <a:endParaRPr lang="zh-CN" altLang="en-US" dirty="0"/>
          </a:p>
        </p:txBody>
      </p:sp>
      <p:grpSp>
        <p:nvGrpSpPr>
          <p:cNvPr id="5" name="组合 4">
            <a:extLst>
              <a:ext uri="{FF2B5EF4-FFF2-40B4-BE49-F238E27FC236}">
                <a16:creationId xmlns:a16="http://schemas.microsoft.com/office/drawing/2014/main" id="{1407E65A-2393-4A2F-85E2-C5610662FCC2}"/>
              </a:ext>
            </a:extLst>
          </p:cNvPr>
          <p:cNvGrpSpPr/>
          <p:nvPr/>
        </p:nvGrpSpPr>
        <p:grpSpPr>
          <a:xfrm>
            <a:off x="6306323" y="1604886"/>
            <a:ext cx="5223260" cy="1811462"/>
            <a:chOff x="6378893" y="1604886"/>
            <a:chExt cx="5223260" cy="1811462"/>
          </a:xfrm>
        </p:grpSpPr>
        <p:sp>
          <p:nvSpPr>
            <p:cNvPr id="32" name="矩形: 圆角 31">
              <a:extLst>
                <a:ext uri="{FF2B5EF4-FFF2-40B4-BE49-F238E27FC236}">
                  <a16:creationId xmlns:a16="http://schemas.microsoft.com/office/drawing/2014/main" id="{57A172E5-E1B3-46F5-A131-590AEF55BBCF}"/>
                </a:ext>
              </a:extLst>
            </p:cNvPr>
            <p:cNvSpPr/>
            <p:nvPr/>
          </p:nvSpPr>
          <p:spPr>
            <a:xfrm>
              <a:off x="6378893" y="1879121"/>
              <a:ext cx="5223260" cy="1537227"/>
            </a:xfrm>
            <a:prstGeom prst="roundRect">
              <a:avLst>
                <a:gd name="adj" fmla="val 3586"/>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a16="http://schemas.microsoft.com/office/drawing/2014/main" id="{A4492BA1-C4C8-43F6-9D20-011BC2CCD934}"/>
                </a:ext>
              </a:extLst>
            </p:cNvPr>
            <p:cNvSpPr/>
            <p:nvPr/>
          </p:nvSpPr>
          <p:spPr>
            <a:xfrm>
              <a:off x="6565583" y="2356158"/>
              <a:ext cx="5036570" cy="1023037"/>
            </a:xfrm>
            <a:prstGeom prst="rect">
              <a:avLst/>
            </a:prstGeom>
          </p:spPr>
          <p:txBody>
            <a:bodyPr wrap="square">
              <a:spAutoFit/>
            </a:bodyPr>
            <a:lstStyle/>
            <a:p>
              <a:pPr>
                <a:lnSpc>
                  <a:spcPct val="130000"/>
                </a:lnSpc>
              </a:pPr>
              <a:r>
                <a:rPr lang="zh-CN" altLang="en-US" sz="1600" dirty="0">
                  <a:solidFill>
                    <a:schemeClr val="bg1"/>
                  </a:solidFill>
                  <a:latin typeface="+mn-ea"/>
                </a:rPr>
                <a:t>一顶红色帽子，圣诞节的标配，据说晚上戴上睡觉除了睡得安稳和有点暖外，第二天还会发现在帽子里多了点心爱的人送的礼物；</a:t>
              </a:r>
            </a:p>
          </p:txBody>
        </p:sp>
        <p:cxnSp>
          <p:nvCxnSpPr>
            <p:cNvPr id="55" name="直接连接符 54">
              <a:extLst>
                <a:ext uri="{FF2B5EF4-FFF2-40B4-BE49-F238E27FC236}">
                  <a16:creationId xmlns:a16="http://schemas.microsoft.com/office/drawing/2014/main" id="{76538F5D-5473-46AC-8FDB-B463AD723353}"/>
                </a:ext>
              </a:extLst>
            </p:cNvPr>
            <p:cNvCxnSpPr/>
            <p:nvPr/>
          </p:nvCxnSpPr>
          <p:spPr>
            <a:xfrm>
              <a:off x="6654481" y="2356158"/>
              <a:ext cx="4669315"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5" name="图片 84">
              <a:extLst>
                <a:ext uri="{FF2B5EF4-FFF2-40B4-BE49-F238E27FC236}">
                  <a16:creationId xmlns:a16="http://schemas.microsoft.com/office/drawing/2014/main" id="{E84CCF66-A97F-4581-88D5-5DAFA92A3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2731" y="1604886"/>
              <a:ext cx="845119" cy="704902"/>
            </a:xfrm>
            <a:prstGeom prst="rect">
              <a:avLst/>
            </a:prstGeom>
          </p:spPr>
        </p:pic>
        <p:grpSp>
          <p:nvGrpSpPr>
            <p:cNvPr id="34" name="组合 33">
              <a:extLst>
                <a:ext uri="{FF2B5EF4-FFF2-40B4-BE49-F238E27FC236}">
                  <a16:creationId xmlns:a16="http://schemas.microsoft.com/office/drawing/2014/main" id="{9C54FC93-EFFA-4F5D-ACB4-011B8DEEA20E}"/>
                </a:ext>
              </a:extLst>
            </p:cNvPr>
            <p:cNvGrpSpPr/>
            <p:nvPr/>
          </p:nvGrpSpPr>
          <p:grpSpPr>
            <a:xfrm>
              <a:off x="6563042" y="2056469"/>
              <a:ext cx="2741790" cy="286232"/>
              <a:chOff x="759016" y="2058940"/>
              <a:chExt cx="2741790" cy="286232"/>
            </a:xfrm>
          </p:grpSpPr>
          <p:sp>
            <p:nvSpPr>
              <p:cNvPr id="35" name="矩形 34">
                <a:extLst>
                  <a:ext uri="{FF2B5EF4-FFF2-40B4-BE49-F238E27FC236}">
                    <a16:creationId xmlns:a16="http://schemas.microsoft.com/office/drawing/2014/main" id="{115C2911-292E-4C6A-9FA9-371DF55222D6}"/>
                  </a:ext>
                </a:extLst>
              </p:cNvPr>
              <p:cNvSpPr/>
              <p:nvPr/>
            </p:nvSpPr>
            <p:spPr>
              <a:xfrm>
                <a:off x="759016" y="2058940"/>
                <a:ext cx="832961" cy="286232"/>
              </a:xfrm>
              <a:prstGeom prst="rect">
                <a:avLst/>
              </a:prstGeom>
            </p:spPr>
            <p:txBody>
              <a:bodyPr/>
              <a:lstStyle/>
              <a:p>
                <a:pPr>
                  <a:lnSpc>
                    <a:spcPct val="90000"/>
                  </a:lnSpc>
                  <a:spcBef>
                    <a:spcPct val="0"/>
                  </a:spcBef>
                </a:pPr>
                <a:r>
                  <a:rPr lang="zh-CN" altLang="en-US"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rPr>
                  <a:t>圣诞帽</a:t>
                </a:r>
              </a:p>
            </p:txBody>
          </p:sp>
          <p:sp>
            <p:nvSpPr>
              <p:cNvPr id="36" name="标题 1">
                <a:extLst>
                  <a:ext uri="{FF2B5EF4-FFF2-40B4-BE49-F238E27FC236}">
                    <a16:creationId xmlns:a16="http://schemas.microsoft.com/office/drawing/2014/main" id="{BAFE64D0-B50D-4B03-8A16-3281010D7EF9}"/>
                  </a:ext>
                </a:extLst>
              </p:cNvPr>
              <p:cNvSpPr txBox="1">
                <a:spLocks/>
              </p:cNvSpPr>
              <p:nvPr/>
            </p:nvSpPr>
            <p:spPr>
              <a:xfrm>
                <a:off x="1588605" y="2082755"/>
                <a:ext cx="1912201" cy="2569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rPr>
                  <a:t>Christmas hat</a:t>
                </a:r>
              </a:p>
            </p:txBody>
          </p:sp>
          <p:cxnSp>
            <p:nvCxnSpPr>
              <p:cNvPr id="37" name="直接连接符 36">
                <a:extLst>
                  <a:ext uri="{FF2B5EF4-FFF2-40B4-BE49-F238E27FC236}">
                    <a16:creationId xmlns:a16="http://schemas.microsoft.com/office/drawing/2014/main" id="{5D49D0CB-2D9C-46A5-90E1-36F32362929B}"/>
                  </a:ext>
                </a:extLst>
              </p:cNvPr>
              <p:cNvCxnSpPr>
                <a:cxnSpLocks/>
              </p:cNvCxnSpPr>
              <p:nvPr/>
            </p:nvCxnSpPr>
            <p:spPr>
              <a:xfrm flipH="1">
                <a:off x="1562753" y="2112799"/>
                <a:ext cx="55076" cy="193815"/>
              </a:xfrm>
              <a:prstGeom prst="line">
                <a:avLst/>
              </a:prstGeom>
              <a:ln>
                <a:gradFill flip="none" rotWithShape="1">
                  <a:gsLst>
                    <a:gs pos="2000">
                      <a:schemeClr val="accent3">
                        <a:lumMod val="20000"/>
                        <a:lumOff val="80000"/>
                      </a:schemeClr>
                    </a:gs>
                    <a:gs pos="100000">
                      <a:schemeClr val="accent4">
                        <a:lumMod val="60000"/>
                        <a:lumOff val="4000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grpSp>
      <p:grpSp>
        <p:nvGrpSpPr>
          <p:cNvPr id="6" name="组合 5">
            <a:extLst>
              <a:ext uri="{FF2B5EF4-FFF2-40B4-BE49-F238E27FC236}">
                <a16:creationId xmlns:a16="http://schemas.microsoft.com/office/drawing/2014/main" id="{DB926402-B301-4E00-9860-7F0CFD86A323}"/>
              </a:ext>
            </a:extLst>
          </p:cNvPr>
          <p:cNvGrpSpPr/>
          <p:nvPr/>
        </p:nvGrpSpPr>
        <p:grpSpPr>
          <a:xfrm>
            <a:off x="658813" y="3476718"/>
            <a:ext cx="5314701" cy="1903915"/>
            <a:chOff x="658813" y="3476718"/>
            <a:chExt cx="5314701" cy="1903915"/>
          </a:xfrm>
        </p:grpSpPr>
        <p:sp>
          <p:nvSpPr>
            <p:cNvPr id="38" name="矩形: 圆角 37">
              <a:extLst>
                <a:ext uri="{FF2B5EF4-FFF2-40B4-BE49-F238E27FC236}">
                  <a16:creationId xmlns:a16="http://schemas.microsoft.com/office/drawing/2014/main" id="{2B91AADD-D391-4829-A319-4C5B8BEB1095}"/>
                </a:ext>
              </a:extLst>
            </p:cNvPr>
            <p:cNvSpPr/>
            <p:nvPr/>
          </p:nvSpPr>
          <p:spPr>
            <a:xfrm>
              <a:off x="658813" y="3843405"/>
              <a:ext cx="5223260" cy="1537228"/>
            </a:xfrm>
            <a:prstGeom prst="roundRect">
              <a:avLst>
                <a:gd name="adj" fmla="val 3586"/>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48593250-774F-414E-8896-26C78D689C4D}"/>
                </a:ext>
              </a:extLst>
            </p:cNvPr>
            <p:cNvSpPr/>
            <p:nvPr/>
          </p:nvSpPr>
          <p:spPr>
            <a:xfrm>
              <a:off x="750253" y="4330012"/>
              <a:ext cx="5223261" cy="1023037"/>
            </a:xfrm>
            <a:prstGeom prst="rect">
              <a:avLst/>
            </a:prstGeom>
          </p:spPr>
          <p:txBody>
            <a:bodyPr wrap="square">
              <a:spAutoFit/>
            </a:bodyPr>
            <a:lstStyle/>
            <a:p>
              <a:pPr>
                <a:lnSpc>
                  <a:spcPct val="130000"/>
                </a:lnSpc>
              </a:pPr>
              <a:r>
                <a:rPr kumimoji="0" lang="zh-CN" altLang="en-US" sz="1600" b="0" i="0" u="none" strike="noStrike" kern="1200" cap="none" spc="0" normalizeH="0" baseline="0" noProof="0" dirty="0">
                  <a:ln>
                    <a:noFill/>
                  </a:ln>
                  <a:solidFill>
                    <a:schemeClr val="bg1"/>
                  </a:solidFill>
                  <a:effectLst/>
                  <a:uLnTx/>
                  <a:uFillTx/>
                  <a:latin typeface="+mn-ea"/>
                  <a:cs typeface="DFPShaoNvW5-GB" charset="-122"/>
                </a:rPr>
                <a:t>通常人们在圣诞前后把一棵常绿植物（如松树）弄进屋里或者放在户外，用圣诞灯和彩色的装饰物装饰，并把一个天使或星星置于树顶，圣诞树起源于德国；</a:t>
              </a:r>
            </a:p>
          </p:txBody>
        </p:sp>
        <p:cxnSp>
          <p:nvCxnSpPr>
            <p:cNvPr id="40" name="直接连接符 39">
              <a:extLst>
                <a:ext uri="{FF2B5EF4-FFF2-40B4-BE49-F238E27FC236}">
                  <a16:creationId xmlns:a16="http://schemas.microsoft.com/office/drawing/2014/main" id="{D8F1CC2D-7DA6-4373-A39F-41BA60266F08}"/>
                </a:ext>
              </a:extLst>
            </p:cNvPr>
            <p:cNvCxnSpPr/>
            <p:nvPr/>
          </p:nvCxnSpPr>
          <p:spPr>
            <a:xfrm>
              <a:off x="849006" y="4320442"/>
              <a:ext cx="4669315"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45" name="组合 44">
              <a:extLst>
                <a:ext uri="{FF2B5EF4-FFF2-40B4-BE49-F238E27FC236}">
                  <a16:creationId xmlns:a16="http://schemas.microsoft.com/office/drawing/2014/main" id="{5B3AA9E4-00ED-4CFF-87FD-BE4E923347B2}"/>
                </a:ext>
              </a:extLst>
            </p:cNvPr>
            <p:cNvGrpSpPr/>
            <p:nvPr/>
          </p:nvGrpSpPr>
          <p:grpSpPr>
            <a:xfrm>
              <a:off x="748222" y="4023224"/>
              <a:ext cx="2741790" cy="286232"/>
              <a:chOff x="759016" y="2058940"/>
              <a:chExt cx="2741790" cy="286232"/>
            </a:xfrm>
          </p:grpSpPr>
          <p:sp>
            <p:nvSpPr>
              <p:cNvPr id="53" name="矩形 52">
                <a:extLst>
                  <a:ext uri="{FF2B5EF4-FFF2-40B4-BE49-F238E27FC236}">
                    <a16:creationId xmlns:a16="http://schemas.microsoft.com/office/drawing/2014/main" id="{0506B518-3FCB-40FC-A830-03BF76C8EEB7}"/>
                  </a:ext>
                </a:extLst>
              </p:cNvPr>
              <p:cNvSpPr/>
              <p:nvPr/>
            </p:nvSpPr>
            <p:spPr>
              <a:xfrm>
                <a:off x="759016" y="2058940"/>
                <a:ext cx="832961" cy="286232"/>
              </a:xfrm>
              <a:prstGeom prst="rect">
                <a:avLst/>
              </a:prstGeom>
            </p:spPr>
            <p:txBody>
              <a:bodyPr/>
              <a:lstStyle/>
              <a:p>
                <a:pPr>
                  <a:lnSpc>
                    <a:spcPct val="90000"/>
                  </a:lnSpc>
                  <a:spcBef>
                    <a:spcPct val="0"/>
                  </a:spcBef>
                </a:pPr>
                <a:r>
                  <a:rPr lang="zh-CN" altLang="en-US"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rPr>
                  <a:t>圣诞树</a:t>
                </a:r>
              </a:p>
            </p:txBody>
          </p:sp>
          <p:sp>
            <p:nvSpPr>
              <p:cNvPr id="58" name="标题 1">
                <a:extLst>
                  <a:ext uri="{FF2B5EF4-FFF2-40B4-BE49-F238E27FC236}">
                    <a16:creationId xmlns:a16="http://schemas.microsoft.com/office/drawing/2014/main" id="{72716793-FDA8-49D5-ACFE-1F1D9BC0DE33}"/>
                  </a:ext>
                </a:extLst>
              </p:cNvPr>
              <p:cNvSpPr txBox="1">
                <a:spLocks/>
              </p:cNvSpPr>
              <p:nvPr/>
            </p:nvSpPr>
            <p:spPr>
              <a:xfrm>
                <a:off x="1588605" y="2082755"/>
                <a:ext cx="1912201" cy="2569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600" dirty="0" err="1">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rPr>
                  <a:t>christmas</a:t>
                </a:r>
                <a:r>
                  <a:rPr lang="en-US" altLang="zh-CN"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rPr>
                  <a:t> tree</a:t>
                </a:r>
              </a:p>
            </p:txBody>
          </p:sp>
          <p:cxnSp>
            <p:nvCxnSpPr>
              <p:cNvPr id="59" name="直接连接符 58">
                <a:extLst>
                  <a:ext uri="{FF2B5EF4-FFF2-40B4-BE49-F238E27FC236}">
                    <a16:creationId xmlns:a16="http://schemas.microsoft.com/office/drawing/2014/main" id="{75D01B09-0622-4521-8C91-68667A17F586}"/>
                  </a:ext>
                </a:extLst>
              </p:cNvPr>
              <p:cNvCxnSpPr>
                <a:cxnSpLocks/>
              </p:cNvCxnSpPr>
              <p:nvPr/>
            </p:nvCxnSpPr>
            <p:spPr>
              <a:xfrm flipH="1">
                <a:off x="1562753" y="2112799"/>
                <a:ext cx="55076" cy="193815"/>
              </a:xfrm>
              <a:prstGeom prst="line">
                <a:avLst/>
              </a:prstGeom>
              <a:ln>
                <a:gradFill flip="none" rotWithShape="1">
                  <a:gsLst>
                    <a:gs pos="2000">
                      <a:schemeClr val="accent3">
                        <a:lumMod val="20000"/>
                        <a:lumOff val="80000"/>
                      </a:schemeClr>
                    </a:gs>
                    <a:gs pos="100000">
                      <a:schemeClr val="accent4">
                        <a:lumMod val="60000"/>
                        <a:lumOff val="4000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pic>
          <p:nvPicPr>
            <p:cNvPr id="83" name="图片 82">
              <a:extLst>
                <a:ext uri="{FF2B5EF4-FFF2-40B4-BE49-F238E27FC236}">
                  <a16:creationId xmlns:a16="http://schemas.microsoft.com/office/drawing/2014/main" id="{6DE2F050-A8E9-407E-9B80-97F0A444F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4652" y="3476718"/>
              <a:ext cx="667114" cy="889485"/>
            </a:xfrm>
            <a:prstGeom prst="rect">
              <a:avLst/>
            </a:prstGeom>
          </p:spPr>
        </p:pic>
      </p:grpSp>
      <p:grpSp>
        <p:nvGrpSpPr>
          <p:cNvPr id="7" name="组合 6">
            <a:extLst>
              <a:ext uri="{FF2B5EF4-FFF2-40B4-BE49-F238E27FC236}">
                <a16:creationId xmlns:a16="http://schemas.microsoft.com/office/drawing/2014/main" id="{6B8F7813-04D3-4E29-98DA-13CE99AE6A56}"/>
              </a:ext>
            </a:extLst>
          </p:cNvPr>
          <p:cNvGrpSpPr/>
          <p:nvPr/>
        </p:nvGrpSpPr>
        <p:grpSpPr>
          <a:xfrm>
            <a:off x="6306323" y="3478713"/>
            <a:ext cx="5223260" cy="1906783"/>
            <a:chOff x="6378893" y="3478713"/>
            <a:chExt cx="5223260" cy="1906783"/>
          </a:xfrm>
        </p:grpSpPr>
        <p:sp>
          <p:nvSpPr>
            <p:cNvPr id="70" name="矩形: 圆角 69">
              <a:extLst>
                <a:ext uri="{FF2B5EF4-FFF2-40B4-BE49-F238E27FC236}">
                  <a16:creationId xmlns:a16="http://schemas.microsoft.com/office/drawing/2014/main" id="{AEB5F791-9ED8-4614-A373-E54839CB5A0D}"/>
                </a:ext>
              </a:extLst>
            </p:cNvPr>
            <p:cNvSpPr/>
            <p:nvPr/>
          </p:nvSpPr>
          <p:spPr>
            <a:xfrm>
              <a:off x="6378893" y="3848269"/>
              <a:ext cx="5223260" cy="1537227"/>
            </a:xfrm>
            <a:prstGeom prst="roundRect">
              <a:avLst>
                <a:gd name="adj" fmla="val 3586"/>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B25B917D-1346-4D02-AEB4-B2028B029FCB}"/>
                </a:ext>
              </a:extLst>
            </p:cNvPr>
            <p:cNvSpPr/>
            <p:nvPr/>
          </p:nvSpPr>
          <p:spPr>
            <a:xfrm>
              <a:off x="6565583" y="4325306"/>
              <a:ext cx="5036570" cy="1023037"/>
            </a:xfrm>
            <a:prstGeom prst="rect">
              <a:avLst/>
            </a:prstGeom>
          </p:spPr>
          <p:txBody>
            <a:bodyPr wrap="square">
              <a:spAutoFit/>
            </a:bodyPr>
            <a:lstStyle/>
            <a:p>
              <a:pPr>
                <a:lnSpc>
                  <a:spcPct val="130000"/>
                </a:lnSpc>
              </a:pPr>
              <a:r>
                <a:rPr lang="zh-CN" altLang="en-US" sz="1600" dirty="0">
                  <a:solidFill>
                    <a:schemeClr val="bg1"/>
                  </a:solidFill>
                  <a:latin typeface="+mn-ea"/>
                </a:rPr>
                <a:t>圣诞节期间挂在家门口用的装饰品，通常用绿色的枝叶或藤条和银色的金属及金色的铃铛配以红色的缎带组成主色调，以绿、白、黄、红四色代表欢乐喜庆。</a:t>
              </a:r>
            </a:p>
          </p:txBody>
        </p:sp>
        <p:cxnSp>
          <p:nvCxnSpPr>
            <p:cNvPr id="72" name="直接连接符 71">
              <a:extLst>
                <a:ext uri="{FF2B5EF4-FFF2-40B4-BE49-F238E27FC236}">
                  <a16:creationId xmlns:a16="http://schemas.microsoft.com/office/drawing/2014/main" id="{61638BDC-227C-4E1B-855B-64C5158A76EA}"/>
                </a:ext>
              </a:extLst>
            </p:cNvPr>
            <p:cNvCxnSpPr/>
            <p:nvPr/>
          </p:nvCxnSpPr>
          <p:spPr>
            <a:xfrm>
              <a:off x="6654481" y="4325306"/>
              <a:ext cx="4669315"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3" name="组合 72">
              <a:extLst>
                <a:ext uri="{FF2B5EF4-FFF2-40B4-BE49-F238E27FC236}">
                  <a16:creationId xmlns:a16="http://schemas.microsoft.com/office/drawing/2014/main" id="{1E1B5287-BA2A-405C-BD14-189C9C5F89EC}"/>
                </a:ext>
              </a:extLst>
            </p:cNvPr>
            <p:cNvGrpSpPr/>
            <p:nvPr/>
          </p:nvGrpSpPr>
          <p:grpSpPr>
            <a:xfrm>
              <a:off x="6563042" y="4025617"/>
              <a:ext cx="2938640" cy="280807"/>
              <a:chOff x="759016" y="2058940"/>
              <a:chExt cx="2938640" cy="280807"/>
            </a:xfrm>
          </p:grpSpPr>
          <p:sp>
            <p:nvSpPr>
              <p:cNvPr id="74" name="矩形 73">
                <a:extLst>
                  <a:ext uri="{FF2B5EF4-FFF2-40B4-BE49-F238E27FC236}">
                    <a16:creationId xmlns:a16="http://schemas.microsoft.com/office/drawing/2014/main" id="{522DDAB2-6A96-4749-9F2D-750B62538C17}"/>
                  </a:ext>
                </a:extLst>
              </p:cNvPr>
              <p:cNvSpPr/>
              <p:nvPr/>
            </p:nvSpPr>
            <p:spPr>
              <a:xfrm>
                <a:off x="759016" y="2058940"/>
                <a:ext cx="1102653" cy="278414"/>
              </a:xfrm>
              <a:prstGeom prst="rect">
                <a:avLst/>
              </a:prstGeom>
            </p:spPr>
            <p:txBody>
              <a:bodyPr/>
              <a:lstStyle/>
              <a:p>
                <a:pPr>
                  <a:lnSpc>
                    <a:spcPct val="90000"/>
                  </a:lnSpc>
                  <a:spcBef>
                    <a:spcPct val="0"/>
                  </a:spcBef>
                </a:pPr>
                <a:r>
                  <a:rPr lang="zh-CN" altLang="en-US"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Arial" panose="020B0604020202020204" pitchFamily="34" charset="0"/>
                    <a:ea typeface="+mj-ea"/>
                    <a:cs typeface="+mj-cs"/>
                  </a:rPr>
                  <a:t>圣诞节环</a:t>
                </a:r>
              </a:p>
            </p:txBody>
          </p:sp>
          <p:sp>
            <p:nvSpPr>
              <p:cNvPr id="76" name="标题 1">
                <a:extLst>
                  <a:ext uri="{FF2B5EF4-FFF2-40B4-BE49-F238E27FC236}">
                    <a16:creationId xmlns:a16="http://schemas.microsoft.com/office/drawing/2014/main" id="{0B11BE4C-3AB6-47F7-B0C7-C7FEF1D96938}"/>
                  </a:ext>
                </a:extLst>
              </p:cNvPr>
              <p:cNvSpPr txBox="1">
                <a:spLocks/>
              </p:cNvSpPr>
              <p:nvPr/>
            </p:nvSpPr>
            <p:spPr>
              <a:xfrm>
                <a:off x="1785455" y="2082755"/>
                <a:ext cx="1912201" cy="2569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600" dirty="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rPr>
                  <a:t>Christmas ring</a:t>
                </a:r>
              </a:p>
            </p:txBody>
          </p:sp>
          <p:cxnSp>
            <p:nvCxnSpPr>
              <p:cNvPr id="77" name="直接连接符 76">
                <a:extLst>
                  <a:ext uri="{FF2B5EF4-FFF2-40B4-BE49-F238E27FC236}">
                    <a16:creationId xmlns:a16="http://schemas.microsoft.com/office/drawing/2014/main" id="{3FAD43EA-9E03-41B2-B39A-E1A306AC48E5}"/>
                  </a:ext>
                </a:extLst>
              </p:cNvPr>
              <p:cNvCxnSpPr>
                <a:cxnSpLocks/>
              </p:cNvCxnSpPr>
              <p:nvPr/>
            </p:nvCxnSpPr>
            <p:spPr>
              <a:xfrm flipH="1">
                <a:off x="1753253" y="2112799"/>
                <a:ext cx="55076" cy="193815"/>
              </a:xfrm>
              <a:prstGeom prst="line">
                <a:avLst/>
              </a:prstGeom>
              <a:ln>
                <a:gradFill flip="none" rotWithShape="1">
                  <a:gsLst>
                    <a:gs pos="2000">
                      <a:schemeClr val="accent3">
                        <a:lumMod val="20000"/>
                        <a:lumOff val="80000"/>
                      </a:schemeClr>
                    </a:gs>
                    <a:gs pos="100000">
                      <a:schemeClr val="accent4">
                        <a:lumMod val="60000"/>
                        <a:lumOff val="4000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pic>
          <p:nvPicPr>
            <p:cNvPr id="75" name="图片 74">
              <a:extLst>
                <a:ext uri="{FF2B5EF4-FFF2-40B4-BE49-F238E27FC236}">
                  <a16:creationId xmlns:a16="http://schemas.microsoft.com/office/drawing/2014/main" id="{4DBE9E10-5F77-4217-A813-1294C2A8D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8464" y="3478713"/>
              <a:ext cx="841099" cy="834090"/>
            </a:xfrm>
            <a:prstGeom prst="rect">
              <a:avLst/>
            </a:prstGeom>
          </p:spPr>
        </p:pic>
      </p:grpSp>
    </p:spTree>
    <p:extLst>
      <p:ext uri="{BB962C8B-B14F-4D97-AF65-F5344CB8AC3E}">
        <p14:creationId xmlns:p14="http://schemas.microsoft.com/office/powerpoint/2010/main" val="1126560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DCDF191F-6B68-4EB4-A84D-5D0103D2E0FF}"/>
              </a:ext>
            </a:extLst>
          </p:cNvPr>
          <p:cNvGrpSpPr/>
          <p:nvPr/>
        </p:nvGrpSpPr>
        <p:grpSpPr>
          <a:xfrm>
            <a:off x="517036" y="2402674"/>
            <a:ext cx="2210924" cy="2928059"/>
            <a:chOff x="646113" y="3217474"/>
            <a:chExt cx="1377042" cy="1823698"/>
          </a:xfrm>
          <a:effectLst>
            <a:outerShdw blurRad="114300" dist="76200" dir="2400000" algn="tl" rotWithShape="0">
              <a:prstClr val="black">
                <a:alpha val="19000"/>
              </a:prstClr>
            </a:outerShdw>
            <a:reflection blurRad="215900" stA="66000" endPos="29000" dist="50800" dir="5400000" sy="-100000" algn="bl" rotWithShape="0"/>
          </a:effectLst>
          <a:scene3d>
            <a:camera prst="perspectiveRight"/>
            <a:lightRig rig="threePt" dir="t"/>
          </a:scene3d>
        </p:grpSpPr>
        <p:sp>
          <p:nvSpPr>
            <p:cNvPr id="15" name="矩形 14">
              <a:extLst>
                <a:ext uri="{FF2B5EF4-FFF2-40B4-BE49-F238E27FC236}">
                  <a16:creationId xmlns:a16="http://schemas.microsoft.com/office/drawing/2014/main" id="{87091BF7-E5EE-440C-A5A5-89A937BA9F41}"/>
                </a:ext>
              </a:extLst>
            </p:cNvPr>
            <p:cNvSpPr/>
            <p:nvPr/>
          </p:nvSpPr>
          <p:spPr>
            <a:xfrm>
              <a:off x="646113" y="3219319"/>
              <a:ext cx="1377042" cy="1820007"/>
            </a:xfrm>
            <a:prstGeom prst="rect">
              <a:avLst/>
            </a:prstGeom>
            <a:blipFill>
              <a:blip r:embed="rId2"/>
              <a:srcRect/>
              <a:stretch>
                <a:fillRect l="-28375" r="-69877"/>
              </a:stretch>
            </a:blipFill>
            <a:ln w="6350">
              <a:gradFill flip="none" rotWithShape="1">
                <a:gsLst>
                  <a:gs pos="0">
                    <a:schemeClr val="accent3"/>
                  </a:gs>
                  <a:gs pos="100000">
                    <a:schemeClr val="accent4"/>
                  </a:gs>
                </a:gsLst>
                <a:path path="circle">
                  <a:fillToRect l="50000" t="50000" r="50000" b="50000"/>
                </a:path>
                <a:tileRect/>
              </a:gradFill>
            </a:ln>
            <a:effectLst/>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a:extLst>
                <a:ext uri="{FF2B5EF4-FFF2-40B4-BE49-F238E27FC236}">
                  <a16:creationId xmlns:a16="http://schemas.microsoft.com/office/drawing/2014/main" id="{FF78135B-AF6A-418E-B482-865BAD394AF8}"/>
                </a:ext>
              </a:extLst>
            </p:cNvPr>
            <p:cNvGrpSpPr/>
            <p:nvPr/>
          </p:nvGrpSpPr>
          <p:grpSpPr>
            <a:xfrm>
              <a:off x="646113" y="3217474"/>
              <a:ext cx="1377042" cy="1823698"/>
              <a:chOff x="646113" y="2113520"/>
              <a:chExt cx="1377042" cy="1823698"/>
            </a:xfrm>
          </p:grpSpPr>
          <p:sp>
            <p:nvSpPr>
              <p:cNvPr id="9" name="矩形 8">
                <a:extLst>
                  <a:ext uri="{FF2B5EF4-FFF2-40B4-BE49-F238E27FC236}">
                    <a16:creationId xmlns:a16="http://schemas.microsoft.com/office/drawing/2014/main" id="{4CD0E66E-57B7-408B-ACD0-CE5D2ACDF004}"/>
                  </a:ext>
                </a:extLst>
              </p:cNvPr>
              <p:cNvSpPr/>
              <p:nvPr/>
            </p:nvSpPr>
            <p:spPr>
              <a:xfrm>
                <a:off x="646113" y="2113520"/>
                <a:ext cx="1377042" cy="1823698"/>
              </a:xfrm>
              <a:prstGeom prst="rect">
                <a:avLst/>
              </a:prstGeom>
              <a:gradFill flip="none" rotWithShape="1">
                <a:gsLst>
                  <a:gs pos="0">
                    <a:schemeClr val="accent6"/>
                  </a:gs>
                  <a:gs pos="33000">
                    <a:schemeClr val="accent6">
                      <a:alpha val="0"/>
                    </a:schemeClr>
                  </a:gs>
                </a:gsLst>
                <a:lin ang="16200000" scaled="1"/>
                <a:tileRect/>
              </a:gra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EAD563CF-2524-4996-A428-C44D1DC20A3E}"/>
                  </a:ext>
                </a:extLst>
              </p:cNvPr>
              <p:cNvSpPr txBox="1"/>
              <p:nvPr/>
            </p:nvSpPr>
            <p:spPr>
              <a:xfrm>
                <a:off x="1009196" y="3500438"/>
                <a:ext cx="650875" cy="237461"/>
              </a:xfrm>
              <a:prstGeom prst="rect">
                <a:avLst/>
              </a:prstGeom>
              <a:sp3d prstMaterial="matte"/>
            </p:spPr>
            <p:txBody>
              <a:bodyPr wrap="square">
                <a:spAutoFit/>
              </a:bodyPr>
              <a:lstStyle>
                <a:defPPr>
                  <a:defRPr lang="zh-CN"/>
                </a:defPPr>
                <a:lvl1pPr>
                  <a:lnSpc>
                    <a:spcPct val="130000"/>
                  </a:lnSpc>
                  <a:defRPr sz="1600">
                    <a:solidFill>
                      <a:schemeClr val="accent6"/>
                    </a:solidFill>
                    <a:latin typeface="微软雅黑" panose="020B0503020204020204" pitchFamily="34" charset="-122"/>
                    <a:ea typeface="微软雅黑" panose="020B0503020204020204" pitchFamily="34" charset="-122"/>
                    <a:cs typeface="DFPShaoNvW5-GB" charset="-122"/>
                  </a:defRPr>
                </a:lvl1pPr>
              </a:lstStyle>
              <a:p>
                <a:pPr algn="ctr"/>
                <a:r>
                  <a:rPr lang="zh-CN" altLang="en-US" dirty="0">
                    <a:solidFill>
                      <a:schemeClr val="bg1"/>
                    </a:solidFill>
                    <a:latin typeface="+mj-ea"/>
                    <a:ea typeface="+mj-ea"/>
                  </a:rPr>
                  <a:t>火鸡</a:t>
                </a:r>
              </a:p>
            </p:txBody>
          </p:sp>
        </p:grpSp>
      </p:grpSp>
      <p:grpSp>
        <p:nvGrpSpPr>
          <p:cNvPr id="28" name="组合 27">
            <a:extLst>
              <a:ext uri="{FF2B5EF4-FFF2-40B4-BE49-F238E27FC236}">
                <a16:creationId xmlns:a16="http://schemas.microsoft.com/office/drawing/2014/main" id="{B6715F12-C26E-4CAE-B5F9-4BC7B734676B}"/>
              </a:ext>
            </a:extLst>
          </p:cNvPr>
          <p:cNvGrpSpPr/>
          <p:nvPr/>
        </p:nvGrpSpPr>
        <p:grpSpPr>
          <a:xfrm>
            <a:off x="2837918" y="2583180"/>
            <a:ext cx="2068873" cy="2739932"/>
            <a:chOff x="2224541" y="3217473"/>
            <a:chExt cx="1377042" cy="1823698"/>
          </a:xfrm>
          <a:effectLst>
            <a:outerShdw blurRad="114300" dist="76200" dir="2400000" algn="tl" rotWithShape="0">
              <a:prstClr val="black">
                <a:alpha val="19000"/>
              </a:prstClr>
            </a:outerShdw>
            <a:reflection blurRad="215900" stA="66000" endPos="29000" dist="50800" dir="5400000" sy="-100000" algn="bl" rotWithShape="0"/>
          </a:effectLst>
          <a:scene3d>
            <a:camera prst="perspectiveRight"/>
            <a:lightRig rig="threePt" dir="t"/>
          </a:scene3d>
        </p:grpSpPr>
        <p:sp>
          <p:nvSpPr>
            <p:cNvPr id="16" name="矩形 15">
              <a:extLst>
                <a:ext uri="{FF2B5EF4-FFF2-40B4-BE49-F238E27FC236}">
                  <a16:creationId xmlns:a16="http://schemas.microsoft.com/office/drawing/2014/main" id="{AE8DBEBC-F77E-4A79-BE92-13A51DE54B46}"/>
                </a:ext>
              </a:extLst>
            </p:cNvPr>
            <p:cNvSpPr/>
            <p:nvPr/>
          </p:nvSpPr>
          <p:spPr>
            <a:xfrm>
              <a:off x="2224541" y="3219319"/>
              <a:ext cx="1377042" cy="1820007"/>
            </a:xfrm>
            <a:prstGeom prst="rect">
              <a:avLst/>
            </a:prstGeom>
            <a:blipFill>
              <a:blip r:embed="rId3"/>
              <a:srcRect/>
              <a:stretch>
                <a:fillRect l="-16084" r="-16084"/>
              </a:stretch>
            </a:blipFill>
            <a:ln w="6350">
              <a:gradFill flip="none" rotWithShape="1">
                <a:gsLst>
                  <a:gs pos="0">
                    <a:schemeClr val="accent3"/>
                  </a:gs>
                  <a:gs pos="100000">
                    <a:schemeClr val="accent4"/>
                  </a:gs>
                </a:gsLst>
                <a:path path="circle">
                  <a:fillToRect l="50000" t="50000" r="50000" b="50000"/>
                </a:path>
                <a:tileRect/>
              </a:gradFill>
            </a:ln>
            <a:effectLst/>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a:extLst>
                <a:ext uri="{FF2B5EF4-FFF2-40B4-BE49-F238E27FC236}">
                  <a16:creationId xmlns:a16="http://schemas.microsoft.com/office/drawing/2014/main" id="{ECD80406-6EB9-4853-B0C8-9BC5980A57B3}"/>
                </a:ext>
              </a:extLst>
            </p:cNvPr>
            <p:cNvGrpSpPr/>
            <p:nvPr/>
          </p:nvGrpSpPr>
          <p:grpSpPr>
            <a:xfrm>
              <a:off x="2224541" y="3217473"/>
              <a:ext cx="1377042" cy="1823698"/>
              <a:chOff x="646113" y="2113519"/>
              <a:chExt cx="1377042" cy="1823698"/>
            </a:xfrm>
          </p:grpSpPr>
          <p:sp>
            <p:nvSpPr>
              <p:cNvPr id="36" name="矩形 35">
                <a:extLst>
                  <a:ext uri="{FF2B5EF4-FFF2-40B4-BE49-F238E27FC236}">
                    <a16:creationId xmlns:a16="http://schemas.microsoft.com/office/drawing/2014/main" id="{DE55F381-1FD3-4204-8A36-062416AEB428}"/>
                  </a:ext>
                </a:extLst>
              </p:cNvPr>
              <p:cNvSpPr/>
              <p:nvPr/>
            </p:nvSpPr>
            <p:spPr>
              <a:xfrm>
                <a:off x="646113" y="2113519"/>
                <a:ext cx="1377042" cy="1823698"/>
              </a:xfrm>
              <a:prstGeom prst="rect">
                <a:avLst/>
              </a:prstGeom>
              <a:gradFill flip="none" rotWithShape="1">
                <a:gsLst>
                  <a:gs pos="0">
                    <a:schemeClr val="accent6"/>
                  </a:gs>
                  <a:gs pos="33000">
                    <a:schemeClr val="accent6">
                      <a:alpha val="0"/>
                    </a:schemeClr>
                  </a:gs>
                </a:gsLst>
                <a:lin ang="16200000" scaled="1"/>
                <a:tileRect/>
              </a:gra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8A121C26-252F-4445-9A2A-FD86BD20A7D7}"/>
                  </a:ext>
                </a:extLst>
              </p:cNvPr>
              <p:cNvSpPr txBox="1"/>
              <p:nvPr/>
            </p:nvSpPr>
            <p:spPr>
              <a:xfrm>
                <a:off x="834684" y="3500438"/>
                <a:ext cx="999900" cy="253765"/>
              </a:xfrm>
              <a:prstGeom prst="rect">
                <a:avLst/>
              </a:prstGeom>
              <a:sp3d prstMaterial="matte"/>
            </p:spPr>
            <p:txBody>
              <a:bodyPr wrap="square">
                <a:spAutoFit/>
              </a:bodyPr>
              <a:lstStyle>
                <a:defPPr>
                  <a:defRPr lang="zh-CN"/>
                </a:defPPr>
                <a:lvl1pPr>
                  <a:lnSpc>
                    <a:spcPct val="130000"/>
                  </a:lnSpc>
                  <a:defRPr sz="1600">
                    <a:solidFill>
                      <a:schemeClr val="accent6"/>
                    </a:solidFill>
                    <a:latin typeface="微软雅黑" panose="020B0503020204020204" pitchFamily="34" charset="-122"/>
                    <a:ea typeface="微软雅黑" panose="020B0503020204020204" pitchFamily="34" charset="-122"/>
                    <a:cs typeface="DFPShaoNvW5-GB" charset="-122"/>
                  </a:defRPr>
                </a:lvl1pPr>
              </a:lstStyle>
              <a:p>
                <a:pPr algn="ctr"/>
                <a:r>
                  <a:rPr lang="zh-CN" altLang="en-US" dirty="0">
                    <a:solidFill>
                      <a:schemeClr val="bg1"/>
                    </a:solidFill>
                    <a:latin typeface="+mj-ea"/>
                    <a:ea typeface="+mj-ea"/>
                  </a:rPr>
                  <a:t>树干蛋糕</a:t>
                </a:r>
              </a:p>
            </p:txBody>
          </p:sp>
        </p:grpSp>
      </p:grpSp>
      <p:grpSp>
        <p:nvGrpSpPr>
          <p:cNvPr id="29" name="组合 28">
            <a:extLst>
              <a:ext uri="{FF2B5EF4-FFF2-40B4-BE49-F238E27FC236}">
                <a16:creationId xmlns:a16="http://schemas.microsoft.com/office/drawing/2014/main" id="{150B6B3A-7725-4D54-9B62-BE66EE4D0D47}"/>
              </a:ext>
            </a:extLst>
          </p:cNvPr>
          <p:cNvGrpSpPr/>
          <p:nvPr/>
        </p:nvGrpSpPr>
        <p:grpSpPr>
          <a:xfrm>
            <a:off x="5074286" y="2659380"/>
            <a:ext cx="2011336" cy="2663732"/>
            <a:chOff x="3802969" y="3217473"/>
            <a:chExt cx="1377042" cy="1823698"/>
          </a:xfrm>
          <a:effectLst>
            <a:outerShdw blurRad="114300" dist="76200" dir="2400000" algn="tl" rotWithShape="0">
              <a:prstClr val="black">
                <a:alpha val="19000"/>
              </a:prstClr>
            </a:outerShdw>
            <a:reflection blurRad="215900" stA="66000" endPos="29000" dist="50800" dir="5400000" sy="-100000" algn="bl" rotWithShape="0"/>
          </a:effectLst>
        </p:grpSpPr>
        <p:sp>
          <p:nvSpPr>
            <p:cNvPr id="17" name="矩形 16">
              <a:extLst>
                <a:ext uri="{FF2B5EF4-FFF2-40B4-BE49-F238E27FC236}">
                  <a16:creationId xmlns:a16="http://schemas.microsoft.com/office/drawing/2014/main" id="{1C1792AA-F8BF-4024-B286-4A13E8977B05}"/>
                </a:ext>
              </a:extLst>
            </p:cNvPr>
            <p:cNvSpPr/>
            <p:nvPr/>
          </p:nvSpPr>
          <p:spPr>
            <a:xfrm>
              <a:off x="3802969" y="3219319"/>
              <a:ext cx="1377042" cy="1820007"/>
            </a:xfrm>
            <a:prstGeom prst="rect">
              <a:avLst/>
            </a:prstGeom>
            <a:blipFill>
              <a:blip r:embed="rId4"/>
              <a:srcRect/>
              <a:stretch>
                <a:fillRect l="-33106" r="-49706"/>
              </a:stretch>
            </a:blipFill>
            <a:ln w="6350">
              <a:gradFill flip="none" rotWithShape="1">
                <a:gsLst>
                  <a:gs pos="0">
                    <a:schemeClr val="accent3"/>
                  </a:gs>
                  <a:gs pos="100000">
                    <a:schemeClr val="accent4"/>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a:extLst>
                <a:ext uri="{FF2B5EF4-FFF2-40B4-BE49-F238E27FC236}">
                  <a16:creationId xmlns:a16="http://schemas.microsoft.com/office/drawing/2014/main" id="{9A4B4066-4920-47D6-ABA2-D493AC8B732B}"/>
                </a:ext>
              </a:extLst>
            </p:cNvPr>
            <p:cNvGrpSpPr/>
            <p:nvPr/>
          </p:nvGrpSpPr>
          <p:grpSpPr>
            <a:xfrm>
              <a:off x="3802969" y="3217473"/>
              <a:ext cx="1377042" cy="1823698"/>
              <a:chOff x="646113" y="2113519"/>
              <a:chExt cx="1377042" cy="1823698"/>
            </a:xfrm>
          </p:grpSpPr>
          <p:sp>
            <p:nvSpPr>
              <p:cNvPr id="40" name="矩形 39">
                <a:extLst>
                  <a:ext uri="{FF2B5EF4-FFF2-40B4-BE49-F238E27FC236}">
                    <a16:creationId xmlns:a16="http://schemas.microsoft.com/office/drawing/2014/main" id="{EBE57037-1FF8-416B-B7E0-021D0A018BE8}"/>
                  </a:ext>
                </a:extLst>
              </p:cNvPr>
              <p:cNvSpPr/>
              <p:nvPr/>
            </p:nvSpPr>
            <p:spPr>
              <a:xfrm>
                <a:off x="646113" y="2113519"/>
                <a:ext cx="1377042" cy="1823698"/>
              </a:xfrm>
              <a:prstGeom prst="rect">
                <a:avLst/>
              </a:prstGeom>
              <a:gradFill flip="none" rotWithShape="1">
                <a:gsLst>
                  <a:gs pos="0">
                    <a:schemeClr val="accent6"/>
                  </a:gs>
                  <a:gs pos="33000">
                    <a:schemeClr val="accent6">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333BD8BE-4DEA-458C-B11B-30C102FBB707}"/>
                  </a:ext>
                </a:extLst>
              </p:cNvPr>
              <p:cNvSpPr txBox="1"/>
              <p:nvPr/>
            </p:nvSpPr>
            <p:spPr>
              <a:xfrm>
                <a:off x="845162" y="3543053"/>
                <a:ext cx="999900" cy="261025"/>
              </a:xfrm>
              <a:prstGeom prst="rect">
                <a:avLst/>
              </a:prstGeom>
            </p:spPr>
            <p:txBody>
              <a:bodyPr wrap="square">
                <a:spAutoFit/>
              </a:bodyPr>
              <a:lstStyle>
                <a:defPPr>
                  <a:defRPr lang="zh-CN"/>
                </a:defPPr>
                <a:lvl1pPr>
                  <a:lnSpc>
                    <a:spcPct val="130000"/>
                  </a:lnSpc>
                  <a:defRPr sz="1600">
                    <a:solidFill>
                      <a:schemeClr val="accent6"/>
                    </a:solidFill>
                    <a:latin typeface="微软雅黑" panose="020B0503020204020204" pitchFamily="34" charset="-122"/>
                    <a:ea typeface="微软雅黑" panose="020B0503020204020204" pitchFamily="34" charset="-122"/>
                    <a:cs typeface="DFPShaoNvW5-GB" charset="-122"/>
                  </a:defRPr>
                </a:lvl1pPr>
              </a:lstStyle>
              <a:p>
                <a:pPr algn="ctr"/>
                <a:r>
                  <a:rPr lang="zh-CN" altLang="en-US" dirty="0">
                    <a:solidFill>
                      <a:schemeClr val="bg1"/>
                    </a:solidFill>
                    <a:latin typeface="+mj-ea"/>
                    <a:ea typeface="+mj-ea"/>
                  </a:rPr>
                  <a:t>杏仁布丁</a:t>
                </a:r>
              </a:p>
            </p:txBody>
          </p:sp>
        </p:grpSp>
      </p:grpSp>
      <p:grpSp>
        <p:nvGrpSpPr>
          <p:cNvPr id="30" name="组合 29">
            <a:extLst>
              <a:ext uri="{FF2B5EF4-FFF2-40B4-BE49-F238E27FC236}">
                <a16:creationId xmlns:a16="http://schemas.microsoft.com/office/drawing/2014/main" id="{CFFE2ADA-56AF-4C33-ACDB-FA87D3E4A8D1}"/>
              </a:ext>
            </a:extLst>
          </p:cNvPr>
          <p:cNvGrpSpPr/>
          <p:nvPr/>
        </p:nvGrpSpPr>
        <p:grpSpPr>
          <a:xfrm>
            <a:off x="7253116" y="2583181"/>
            <a:ext cx="2068873" cy="2739931"/>
            <a:chOff x="5381397" y="3217473"/>
            <a:chExt cx="1377042" cy="1823698"/>
          </a:xfrm>
          <a:effectLst>
            <a:outerShdw blurRad="114300" dist="76200" dir="2400000" algn="tl" rotWithShape="0">
              <a:prstClr val="black">
                <a:alpha val="19000"/>
              </a:prstClr>
            </a:outerShdw>
            <a:reflection blurRad="215900" stA="66000" endPos="29000" dist="50800" dir="5400000" sy="-100000" algn="bl" rotWithShape="0"/>
          </a:effectLst>
          <a:scene3d>
            <a:camera prst="perspectiveLeft"/>
            <a:lightRig rig="threePt" dir="t"/>
          </a:scene3d>
        </p:grpSpPr>
        <p:sp>
          <p:nvSpPr>
            <p:cNvPr id="18" name="矩形 17">
              <a:extLst>
                <a:ext uri="{FF2B5EF4-FFF2-40B4-BE49-F238E27FC236}">
                  <a16:creationId xmlns:a16="http://schemas.microsoft.com/office/drawing/2014/main" id="{AA303F0A-DF69-4428-9293-6C53C4238E02}"/>
                </a:ext>
              </a:extLst>
            </p:cNvPr>
            <p:cNvSpPr/>
            <p:nvPr/>
          </p:nvSpPr>
          <p:spPr>
            <a:xfrm>
              <a:off x="5381397" y="3219319"/>
              <a:ext cx="1377042" cy="1820007"/>
            </a:xfrm>
            <a:prstGeom prst="rect">
              <a:avLst/>
            </a:prstGeom>
            <a:blipFill>
              <a:blip r:embed="rId5"/>
              <a:srcRect/>
              <a:stretch>
                <a:fillRect l="-52726" r="-16008"/>
              </a:stretch>
            </a:blipFill>
            <a:ln w="6350">
              <a:gradFill flip="none" rotWithShape="1">
                <a:gsLst>
                  <a:gs pos="0">
                    <a:schemeClr val="accent3"/>
                  </a:gs>
                  <a:gs pos="100000">
                    <a:schemeClr val="accent4"/>
                  </a:gs>
                </a:gsLst>
                <a:path path="circle">
                  <a:fillToRect l="50000" t="50000" r="50000" b="50000"/>
                </a:path>
                <a:tileRect/>
              </a:gradFill>
            </a:ln>
            <a:effectLst/>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a:extLst>
                <a:ext uri="{FF2B5EF4-FFF2-40B4-BE49-F238E27FC236}">
                  <a16:creationId xmlns:a16="http://schemas.microsoft.com/office/drawing/2014/main" id="{D8CEAF3C-C4D6-4957-94C9-2054A524048A}"/>
                </a:ext>
              </a:extLst>
            </p:cNvPr>
            <p:cNvGrpSpPr/>
            <p:nvPr/>
          </p:nvGrpSpPr>
          <p:grpSpPr>
            <a:xfrm>
              <a:off x="5381397" y="3217473"/>
              <a:ext cx="1377042" cy="1823698"/>
              <a:chOff x="646113" y="2113519"/>
              <a:chExt cx="1377042" cy="1823698"/>
            </a:xfrm>
          </p:grpSpPr>
          <p:sp>
            <p:nvSpPr>
              <p:cNvPr id="44" name="矩形 43">
                <a:extLst>
                  <a:ext uri="{FF2B5EF4-FFF2-40B4-BE49-F238E27FC236}">
                    <a16:creationId xmlns:a16="http://schemas.microsoft.com/office/drawing/2014/main" id="{9D8A05CF-6781-4785-BFA1-348A0B933A09}"/>
                  </a:ext>
                </a:extLst>
              </p:cNvPr>
              <p:cNvSpPr/>
              <p:nvPr/>
            </p:nvSpPr>
            <p:spPr>
              <a:xfrm>
                <a:off x="646113" y="2113519"/>
                <a:ext cx="1377042" cy="1823698"/>
              </a:xfrm>
              <a:prstGeom prst="rect">
                <a:avLst/>
              </a:prstGeom>
              <a:gradFill flip="none" rotWithShape="1">
                <a:gsLst>
                  <a:gs pos="0">
                    <a:schemeClr val="accent6"/>
                  </a:gs>
                  <a:gs pos="33000">
                    <a:schemeClr val="accent6">
                      <a:alpha val="0"/>
                    </a:schemeClr>
                  </a:gs>
                </a:gsLst>
                <a:lin ang="16200000" scaled="1"/>
                <a:tileRect/>
              </a:gra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38410BB9-C336-41A7-9248-503415A530CB}"/>
                  </a:ext>
                </a:extLst>
              </p:cNvPr>
              <p:cNvSpPr txBox="1"/>
              <p:nvPr/>
            </p:nvSpPr>
            <p:spPr>
              <a:xfrm>
                <a:off x="834684" y="3500438"/>
                <a:ext cx="999900" cy="253765"/>
              </a:xfrm>
              <a:prstGeom prst="rect">
                <a:avLst/>
              </a:prstGeom>
              <a:sp3d prstMaterial="matte"/>
            </p:spPr>
            <p:txBody>
              <a:bodyPr wrap="square">
                <a:spAutoFit/>
              </a:bodyPr>
              <a:lstStyle>
                <a:defPPr>
                  <a:defRPr lang="zh-CN"/>
                </a:defPPr>
                <a:lvl1pPr>
                  <a:lnSpc>
                    <a:spcPct val="130000"/>
                  </a:lnSpc>
                  <a:defRPr sz="1600">
                    <a:solidFill>
                      <a:schemeClr val="accent6"/>
                    </a:solidFill>
                    <a:latin typeface="微软雅黑" panose="020B0503020204020204" pitchFamily="34" charset="-122"/>
                    <a:ea typeface="微软雅黑" panose="020B0503020204020204" pitchFamily="34" charset="-122"/>
                    <a:cs typeface="DFPShaoNvW5-GB" charset="-122"/>
                  </a:defRPr>
                </a:lvl1pPr>
              </a:lstStyle>
              <a:p>
                <a:pPr algn="ctr"/>
                <a:r>
                  <a:rPr lang="zh-CN" altLang="en-US" dirty="0">
                    <a:solidFill>
                      <a:schemeClr val="bg1"/>
                    </a:solidFill>
                    <a:latin typeface="+mj-ea"/>
                    <a:ea typeface="+mj-ea"/>
                  </a:rPr>
                  <a:t>姜饼</a:t>
                </a:r>
              </a:p>
            </p:txBody>
          </p:sp>
        </p:grpSp>
      </p:grpSp>
      <p:grpSp>
        <p:nvGrpSpPr>
          <p:cNvPr id="31" name="组合 30">
            <a:extLst>
              <a:ext uri="{FF2B5EF4-FFF2-40B4-BE49-F238E27FC236}">
                <a16:creationId xmlns:a16="http://schemas.microsoft.com/office/drawing/2014/main" id="{64450678-5FC2-4863-80ED-DCDC99BC2AB3}"/>
              </a:ext>
            </a:extLst>
          </p:cNvPr>
          <p:cNvGrpSpPr/>
          <p:nvPr/>
        </p:nvGrpSpPr>
        <p:grpSpPr>
          <a:xfrm>
            <a:off x="9431947" y="2402674"/>
            <a:ext cx="2210924" cy="2928059"/>
            <a:chOff x="6978875" y="3217474"/>
            <a:chExt cx="1377042" cy="1823698"/>
          </a:xfrm>
          <a:effectLst>
            <a:outerShdw blurRad="114300" dist="76200" dir="2400000" algn="tl" rotWithShape="0">
              <a:prstClr val="black">
                <a:alpha val="19000"/>
              </a:prstClr>
            </a:outerShdw>
            <a:reflection blurRad="215900" stA="66000" endPos="29000" dist="50800" dir="5400000" sy="-100000" algn="bl" rotWithShape="0"/>
          </a:effectLst>
          <a:scene3d>
            <a:camera prst="perspectiveLeft"/>
            <a:lightRig rig="threePt" dir="t"/>
          </a:scene3d>
        </p:grpSpPr>
        <p:sp>
          <p:nvSpPr>
            <p:cNvPr id="20" name="矩形 19">
              <a:extLst>
                <a:ext uri="{FF2B5EF4-FFF2-40B4-BE49-F238E27FC236}">
                  <a16:creationId xmlns:a16="http://schemas.microsoft.com/office/drawing/2014/main" id="{B56E6D1B-6E8E-4602-BDFD-260AC045401B}"/>
                </a:ext>
              </a:extLst>
            </p:cNvPr>
            <p:cNvSpPr/>
            <p:nvPr/>
          </p:nvSpPr>
          <p:spPr>
            <a:xfrm>
              <a:off x="6978875" y="3219319"/>
              <a:ext cx="1377042" cy="1820007"/>
            </a:xfrm>
            <a:prstGeom prst="rect">
              <a:avLst/>
            </a:prstGeom>
            <a:blipFill>
              <a:blip r:embed="rId6"/>
              <a:srcRect/>
              <a:stretch>
                <a:fillRect t="-7078" b="-7078"/>
              </a:stretch>
            </a:blipFill>
            <a:ln w="6350">
              <a:gradFill flip="none" rotWithShape="1">
                <a:gsLst>
                  <a:gs pos="0">
                    <a:schemeClr val="accent3"/>
                  </a:gs>
                  <a:gs pos="100000">
                    <a:schemeClr val="accent4"/>
                  </a:gs>
                </a:gsLst>
                <a:path path="circle">
                  <a:fillToRect l="50000" t="50000" r="50000" b="50000"/>
                </a:path>
                <a:tileRect/>
              </a:gradFill>
            </a:ln>
            <a:effectLst/>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a:extLst>
                <a:ext uri="{FF2B5EF4-FFF2-40B4-BE49-F238E27FC236}">
                  <a16:creationId xmlns:a16="http://schemas.microsoft.com/office/drawing/2014/main" id="{B284BC2D-E3F7-4268-AC66-685EE0414498}"/>
                </a:ext>
              </a:extLst>
            </p:cNvPr>
            <p:cNvGrpSpPr/>
            <p:nvPr/>
          </p:nvGrpSpPr>
          <p:grpSpPr>
            <a:xfrm>
              <a:off x="6978875" y="3217474"/>
              <a:ext cx="1377042" cy="1823698"/>
              <a:chOff x="646113" y="2113520"/>
              <a:chExt cx="1377042" cy="1823698"/>
            </a:xfrm>
          </p:grpSpPr>
          <p:sp>
            <p:nvSpPr>
              <p:cNvPr id="53" name="矩形 52">
                <a:extLst>
                  <a:ext uri="{FF2B5EF4-FFF2-40B4-BE49-F238E27FC236}">
                    <a16:creationId xmlns:a16="http://schemas.microsoft.com/office/drawing/2014/main" id="{303CF6D5-D19A-4C31-9196-F9CB1AF9A2A5}"/>
                  </a:ext>
                </a:extLst>
              </p:cNvPr>
              <p:cNvSpPr/>
              <p:nvPr/>
            </p:nvSpPr>
            <p:spPr>
              <a:xfrm>
                <a:off x="646113" y="2113520"/>
                <a:ext cx="1377042" cy="1823698"/>
              </a:xfrm>
              <a:prstGeom prst="rect">
                <a:avLst/>
              </a:prstGeom>
              <a:gradFill flip="none" rotWithShape="1">
                <a:gsLst>
                  <a:gs pos="0">
                    <a:schemeClr val="accent6"/>
                  </a:gs>
                  <a:gs pos="33000">
                    <a:schemeClr val="accent6">
                      <a:alpha val="0"/>
                    </a:schemeClr>
                  </a:gs>
                </a:gsLst>
                <a:lin ang="16200000" scaled="1"/>
                <a:tileRect/>
              </a:gra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文本框 53">
                <a:extLst>
                  <a:ext uri="{FF2B5EF4-FFF2-40B4-BE49-F238E27FC236}">
                    <a16:creationId xmlns:a16="http://schemas.microsoft.com/office/drawing/2014/main" id="{D9CF2255-F58D-4ABF-ACAC-A1566A91A2CA}"/>
                  </a:ext>
                </a:extLst>
              </p:cNvPr>
              <p:cNvSpPr txBox="1"/>
              <p:nvPr/>
            </p:nvSpPr>
            <p:spPr>
              <a:xfrm>
                <a:off x="834684" y="3500438"/>
                <a:ext cx="999900" cy="237461"/>
              </a:xfrm>
              <a:prstGeom prst="rect">
                <a:avLst/>
              </a:prstGeom>
              <a:sp3d prstMaterial="matte"/>
            </p:spPr>
            <p:txBody>
              <a:bodyPr wrap="square">
                <a:spAutoFit/>
              </a:bodyPr>
              <a:lstStyle>
                <a:defPPr>
                  <a:defRPr lang="zh-CN"/>
                </a:defPPr>
                <a:lvl1pPr>
                  <a:lnSpc>
                    <a:spcPct val="130000"/>
                  </a:lnSpc>
                  <a:defRPr sz="1600">
                    <a:solidFill>
                      <a:schemeClr val="accent6"/>
                    </a:solidFill>
                    <a:latin typeface="微软雅黑" panose="020B0503020204020204" pitchFamily="34" charset="-122"/>
                    <a:ea typeface="微软雅黑" panose="020B0503020204020204" pitchFamily="34" charset="-122"/>
                    <a:cs typeface="DFPShaoNvW5-GB" charset="-122"/>
                  </a:defRPr>
                </a:lvl1pPr>
              </a:lstStyle>
              <a:p>
                <a:pPr algn="ctr"/>
                <a:r>
                  <a:rPr lang="en-US" altLang="zh-CN" dirty="0">
                    <a:solidFill>
                      <a:schemeClr val="bg1"/>
                    </a:solidFill>
                    <a:latin typeface="+mj-ea"/>
                    <a:ea typeface="+mj-ea"/>
                  </a:rPr>
                  <a:t>glogi</a:t>
                </a:r>
                <a:r>
                  <a:rPr lang="zh-CN" altLang="en-US" dirty="0">
                    <a:solidFill>
                      <a:schemeClr val="bg1"/>
                    </a:solidFill>
                    <a:latin typeface="+mj-ea"/>
                    <a:ea typeface="+mj-ea"/>
                  </a:rPr>
                  <a:t>酒</a:t>
                </a:r>
              </a:p>
            </p:txBody>
          </p:sp>
        </p:grpSp>
      </p:grpSp>
      <p:sp>
        <p:nvSpPr>
          <p:cNvPr id="32" name="标题 31">
            <a:extLst>
              <a:ext uri="{FF2B5EF4-FFF2-40B4-BE49-F238E27FC236}">
                <a16:creationId xmlns:a16="http://schemas.microsoft.com/office/drawing/2014/main" id="{08291C12-89AB-4CAB-8748-F0D5366D9CA7}"/>
              </a:ext>
            </a:extLst>
          </p:cNvPr>
          <p:cNvSpPr>
            <a:spLocks noGrp="1"/>
          </p:cNvSpPr>
          <p:nvPr>
            <p:ph type="title"/>
          </p:nvPr>
        </p:nvSpPr>
        <p:spPr>
          <a:xfrm>
            <a:off x="1380211" y="511303"/>
            <a:ext cx="4715787" cy="387798"/>
          </a:xfrm>
        </p:spPr>
        <p:txBody>
          <a:bodyPr/>
          <a:lstStyle/>
          <a:p>
            <a:r>
              <a:rPr lang="zh-CN" altLang="en-US" sz="2800" dirty="0">
                <a:solidFill>
                  <a:schemeClr val="accent6"/>
                </a:solidFill>
                <a:latin typeface="+mj-ea"/>
                <a:ea typeface="+mj-ea"/>
              </a:rPr>
              <a:t>节日饮食</a:t>
            </a:r>
            <a:endParaRPr lang="zh-CN" altLang="en-US" dirty="0"/>
          </a:p>
        </p:txBody>
      </p:sp>
      <p:sp>
        <p:nvSpPr>
          <p:cNvPr id="33" name="object 3">
            <a:extLst>
              <a:ext uri="{FF2B5EF4-FFF2-40B4-BE49-F238E27FC236}">
                <a16:creationId xmlns:a16="http://schemas.microsoft.com/office/drawing/2014/main" id="{912028F3-146D-4A3A-AE6C-FF9DC6212904}"/>
              </a:ext>
            </a:extLst>
          </p:cNvPr>
          <p:cNvSpPr/>
          <p:nvPr/>
        </p:nvSpPr>
        <p:spPr>
          <a:xfrm>
            <a:off x="2880156" y="1515652"/>
            <a:ext cx="6430203" cy="532961"/>
          </a:xfrm>
          <a:prstGeom prst="rect">
            <a:avLst/>
          </a:prstGeom>
        </p:spPr>
        <p:txBody>
          <a:bodyPr/>
          <a:lstStyle/>
          <a:p>
            <a:pPr>
              <a:lnSpc>
                <a:spcPct val="90000"/>
              </a:lnSpc>
              <a:spcBef>
                <a:spcPct val="0"/>
              </a:spcBef>
            </a:pPr>
            <a:r>
              <a:rPr lang="zh-CN" altLang="ru-RU"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rPr>
              <a:t>圣诞</a:t>
            </a:r>
            <a:r>
              <a:rPr lang="zh-CN" altLang="en-US"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rPr>
              <a:t>必备美食，让节日充满仪式感</a:t>
            </a:r>
            <a:endParaRPr lang="zh-CN" altLang="ru-RU"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endParaRPr>
          </a:p>
        </p:txBody>
      </p:sp>
      <p:cxnSp>
        <p:nvCxnSpPr>
          <p:cNvPr id="34" name="直接连接符 33">
            <a:extLst>
              <a:ext uri="{FF2B5EF4-FFF2-40B4-BE49-F238E27FC236}">
                <a16:creationId xmlns:a16="http://schemas.microsoft.com/office/drawing/2014/main" id="{BADB9B7C-A874-467F-98A0-DC7B881E6DBB}"/>
              </a:ext>
            </a:extLst>
          </p:cNvPr>
          <p:cNvCxnSpPr>
            <a:cxnSpLocks/>
          </p:cNvCxnSpPr>
          <p:nvPr/>
        </p:nvCxnSpPr>
        <p:spPr>
          <a:xfrm>
            <a:off x="2838700" y="2094333"/>
            <a:ext cx="6514596" cy="0"/>
          </a:xfrm>
          <a:prstGeom prst="line">
            <a:avLst/>
          </a:prstGeom>
          <a:ln w="12700">
            <a:gradFill flip="none" rotWithShape="1">
              <a:gsLst>
                <a:gs pos="0">
                  <a:schemeClr val="accent1"/>
                </a:gs>
                <a:gs pos="100000">
                  <a:schemeClr val="accent6">
                    <a:alpha val="0"/>
                  </a:schemeClr>
                </a:gs>
              </a:gsLst>
              <a:path path="circle">
                <a:fillToRect l="50000" t="50000" r="50000" b="50000"/>
              </a:path>
              <a:tileRect/>
            </a:gradFill>
          </a:ln>
          <a:effectLst>
            <a:outerShdw blurRad="38100" dist="88900" dir="2700000" algn="tl" rotWithShape="0">
              <a:prstClr val="black">
                <a:alpha val="38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795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FA646BF1-2B7B-487E-B7FB-D142B6A9D369}"/>
              </a:ext>
            </a:extLst>
          </p:cNvPr>
          <p:cNvSpPr/>
          <p:nvPr/>
        </p:nvSpPr>
        <p:spPr>
          <a:xfrm>
            <a:off x="658812" y="1916113"/>
            <a:ext cx="9092797" cy="4002229"/>
          </a:xfrm>
          <a:prstGeom prst="roundRect">
            <a:avLst>
              <a:gd name="adj" fmla="val 3586"/>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reflection blurRad="266700" stA="36000" endPos="27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a:extLst>
              <a:ext uri="{FF2B5EF4-FFF2-40B4-BE49-F238E27FC236}">
                <a16:creationId xmlns:a16="http://schemas.microsoft.com/office/drawing/2014/main" id="{4E984FD4-5971-4B5E-973F-E468B44C8EF4}"/>
              </a:ext>
            </a:extLst>
          </p:cNvPr>
          <p:cNvSpPr txBox="1"/>
          <p:nvPr/>
        </p:nvSpPr>
        <p:spPr>
          <a:xfrm>
            <a:off x="1000367" y="2110321"/>
            <a:ext cx="1844147" cy="387797"/>
          </a:xfrm>
          <a:prstGeom prst="rect">
            <a:avLst/>
          </a:prstGeom>
        </p:spPr>
        <p:txBody>
          <a:bodyPr/>
          <a:lstStyle>
            <a:defPPr>
              <a:defRPr lang="zh-CN"/>
            </a:defPPr>
            <a:lvl1pPr>
              <a:lnSpc>
                <a:spcPct val="90000"/>
              </a:lnSpc>
              <a:spcBef>
                <a:spcPct val="0"/>
              </a:spcBef>
              <a:defRPr sz="14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lt"/>
                <a:ea typeface="+mj-ea"/>
                <a:cs typeface="+mj-cs"/>
              </a:defRPr>
            </a:lvl1pPr>
          </a:lstStyle>
          <a:p>
            <a:r>
              <a:rPr lang="zh-CN" altLang="en-US" sz="3200" dirty="0">
                <a:latin typeface="Arial" panose="020B0604020202020204" pitchFamily="34" charset="0"/>
              </a:rPr>
              <a:t>圣诞老人</a:t>
            </a:r>
          </a:p>
        </p:txBody>
      </p:sp>
      <p:cxnSp>
        <p:nvCxnSpPr>
          <p:cNvPr id="8" name="直接连接符 7">
            <a:extLst>
              <a:ext uri="{FF2B5EF4-FFF2-40B4-BE49-F238E27FC236}">
                <a16:creationId xmlns:a16="http://schemas.microsoft.com/office/drawing/2014/main" id="{C0B5A3D0-484E-4911-822A-2176C28B2162}"/>
              </a:ext>
            </a:extLst>
          </p:cNvPr>
          <p:cNvCxnSpPr>
            <a:cxnSpLocks/>
          </p:cNvCxnSpPr>
          <p:nvPr/>
        </p:nvCxnSpPr>
        <p:spPr>
          <a:xfrm flipH="1">
            <a:off x="2869914" y="2155494"/>
            <a:ext cx="98149" cy="403678"/>
          </a:xfrm>
          <a:prstGeom prst="line">
            <a:avLst/>
          </a:prstGeom>
          <a:ln cap="rnd">
            <a:gradFill>
              <a:gsLst>
                <a:gs pos="0">
                  <a:schemeClr val="accent3"/>
                </a:gs>
                <a:gs pos="50000">
                  <a:schemeClr val="accent3">
                    <a:lumMod val="60000"/>
                    <a:lumOff val="40000"/>
                  </a:schemeClr>
                </a:gs>
                <a:gs pos="100000">
                  <a:schemeClr val="accent3">
                    <a:lumMod val="75000"/>
                  </a:schemeClr>
                </a:gs>
              </a:gsLst>
              <a:lin ang="5400000" scaled="1"/>
            </a:gradFill>
          </a:ln>
          <a:effectLst>
            <a:outerShdw blurRad="508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D0884F5B-5EBC-49E8-8257-50E32238CB34}"/>
              </a:ext>
            </a:extLst>
          </p:cNvPr>
          <p:cNvSpPr/>
          <p:nvPr/>
        </p:nvSpPr>
        <p:spPr>
          <a:xfrm>
            <a:off x="986819" y="2788184"/>
            <a:ext cx="6821579" cy="382862"/>
          </a:xfrm>
          <a:prstGeom prst="rect">
            <a:avLst/>
          </a:prstGeom>
        </p:spPr>
        <p:txBody>
          <a:bodyPr wrap="square">
            <a:spAutoFit/>
          </a:bodyPr>
          <a:lstStyle/>
          <a:p>
            <a:pPr marL="285750" indent="-285750">
              <a:lnSpc>
                <a:spcPct val="130000"/>
              </a:lnSpc>
              <a:buFont typeface="Wingdings" panose="05000000000000000000" pitchFamily="2" charset="2"/>
              <a:buChar char="Ø"/>
            </a:pPr>
            <a:r>
              <a:rPr lang="zh-CN" altLang="en-US" sz="1600" dirty="0">
                <a:solidFill>
                  <a:schemeClr val="bg1"/>
                </a:solidFill>
                <a:latin typeface="+mn-ea"/>
                <a:cs typeface="DFPShaoNvW5-GB" charset="-122"/>
              </a:rPr>
              <a:t>其原型是生活在公元</a:t>
            </a:r>
            <a:r>
              <a:rPr lang="en-US" altLang="zh-CN" sz="1600" dirty="0">
                <a:solidFill>
                  <a:schemeClr val="bg1"/>
                </a:solidFill>
                <a:latin typeface="+mn-ea"/>
                <a:cs typeface="DFPShaoNvW5-GB" charset="-122"/>
              </a:rPr>
              <a:t>4</a:t>
            </a:r>
            <a:r>
              <a:rPr lang="zh-CN" altLang="en-US" sz="1600" dirty="0">
                <a:solidFill>
                  <a:schemeClr val="bg1"/>
                </a:solidFill>
                <a:latin typeface="+mn-ea"/>
                <a:cs typeface="DFPShaoNvW5-GB" charset="-122"/>
              </a:rPr>
              <a:t>世纪米拉城（今土耳其境内）的主教圣尼古拉斯。</a:t>
            </a:r>
          </a:p>
        </p:txBody>
      </p:sp>
      <p:sp>
        <p:nvSpPr>
          <p:cNvPr id="10" name="矩形 9">
            <a:extLst>
              <a:ext uri="{FF2B5EF4-FFF2-40B4-BE49-F238E27FC236}">
                <a16:creationId xmlns:a16="http://schemas.microsoft.com/office/drawing/2014/main" id="{2B3206DF-0BAC-45F4-8F01-39ED3EA7C75D}"/>
              </a:ext>
            </a:extLst>
          </p:cNvPr>
          <p:cNvSpPr/>
          <p:nvPr/>
        </p:nvSpPr>
        <p:spPr>
          <a:xfrm>
            <a:off x="986819" y="3315788"/>
            <a:ext cx="7150315" cy="382862"/>
          </a:xfrm>
          <a:prstGeom prst="rect">
            <a:avLst/>
          </a:prstGeom>
        </p:spPr>
        <p:txBody>
          <a:bodyPr wrap="square">
            <a:spAutoFit/>
          </a:bodyPr>
          <a:lstStyle/>
          <a:p>
            <a:pPr marL="285750" indent="-285750">
              <a:lnSpc>
                <a:spcPct val="130000"/>
              </a:lnSpc>
              <a:buFont typeface="Wingdings" panose="05000000000000000000" pitchFamily="2" charset="2"/>
              <a:buChar char="Ø"/>
            </a:pPr>
            <a:r>
              <a:rPr lang="zh-CN" altLang="en-US" sz="1600" dirty="0">
                <a:solidFill>
                  <a:schemeClr val="bg1"/>
                </a:solidFill>
                <a:latin typeface="+mn-ea"/>
              </a:rPr>
              <a:t>他一生当中做了很多慈善工作，最喜欢在暗中帮助穷人。</a:t>
            </a:r>
          </a:p>
        </p:txBody>
      </p:sp>
      <p:sp>
        <p:nvSpPr>
          <p:cNvPr id="11" name="矩形 10">
            <a:extLst>
              <a:ext uri="{FF2B5EF4-FFF2-40B4-BE49-F238E27FC236}">
                <a16:creationId xmlns:a16="http://schemas.microsoft.com/office/drawing/2014/main" id="{80D36EBE-043E-4A48-8C22-01F364E9329D}"/>
              </a:ext>
            </a:extLst>
          </p:cNvPr>
          <p:cNvSpPr/>
          <p:nvPr/>
        </p:nvSpPr>
        <p:spPr>
          <a:xfrm>
            <a:off x="986819" y="3843392"/>
            <a:ext cx="7375913" cy="382862"/>
          </a:xfrm>
          <a:prstGeom prst="rect">
            <a:avLst/>
          </a:prstGeom>
        </p:spPr>
        <p:txBody>
          <a:bodyPr wrap="square">
            <a:spAutoFit/>
          </a:bodyPr>
          <a:lstStyle/>
          <a:p>
            <a:pPr marL="285750" indent="-285750">
              <a:lnSpc>
                <a:spcPct val="130000"/>
              </a:lnSpc>
              <a:buFont typeface="Wingdings" panose="05000000000000000000" pitchFamily="2" charset="2"/>
              <a:buChar char="Ø"/>
            </a:pPr>
            <a:r>
              <a:rPr lang="zh-CN" altLang="en-US" sz="1600" dirty="0">
                <a:solidFill>
                  <a:schemeClr val="bg1"/>
                </a:solidFill>
                <a:latin typeface="+mn-ea"/>
              </a:rPr>
              <a:t>圣诞老人是他后来的别号，这个是出自他暗中送钱，帮助三个女孩子的故事。</a:t>
            </a:r>
          </a:p>
        </p:txBody>
      </p:sp>
      <p:sp>
        <p:nvSpPr>
          <p:cNvPr id="13" name="矩形 12">
            <a:extLst>
              <a:ext uri="{FF2B5EF4-FFF2-40B4-BE49-F238E27FC236}">
                <a16:creationId xmlns:a16="http://schemas.microsoft.com/office/drawing/2014/main" id="{A9D3AFAB-7D16-449F-80F3-077B78630C84}"/>
              </a:ext>
            </a:extLst>
          </p:cNvPr>
          <p:cNvSpPr/>
          <p:nvPr/>
        </p:nvSpPr>
        <p:spPr>
          <a:xfrm>
            <a:off x="986819" y="4370996"/>
            <a:ext cx="7425024" cy="382862"/>
          </a:xfrm>
          <a:prstGeom prst="rect">
            <a:avLst/>
          </a:prstGeom>
        </p:spPr>
        <p:txBody>
          <a:bodyPr wrap="square">
            <a:spAutoFit/>
          </a:bodyPr>
          <a:lstStyle/>
          <a:p>
            <a:pPr marL="285750" indent="-285750">
              <a:lnSpc>
                <a:spcPct val="130000"/>
              </a:lnSpc>
              <a:buFont typeface="Wingdings" panose="05000000000000000000" pitchFamily="2" charset="2"/>
              <a:buChar char="Ø"/>
            </a:pPr>
            <a:r>
              <a:rPr lang="zh-CN" altLang="en-US" sz="1600" dirty="0">
                <a:solidFill>
                  <a:schemeClr val="bg1"/>
                </a:solidFill>
                <a:latin typeface="+mn-ea"/>
              </a:rPr>
              <a:t>圣诞老人的形象是一位身穿红袍、头戴红帽的白胡子老头。</a:t>
            </a:r>
          </a:p>
        </p:txBody>
      </p:sp>
      <p:sp>
        <p:nvSpPr>
          <p:cNvPr id="14" name="矩形 13">
            <a:extLst>
              <a:ext uri="{FF2B5EF4-FFF2-40B4-BE49-F238E27FC236}">
                <a16:creationId xmlns:a16="http://schemas.microsoft.com/office/drawing/2014/main" id="{00E9DBE5-60ED-4E76-A6BE-63797924247F}"/>
              </a:ext>
            </a:extLst>
          </p:cNvPr>
          <p:cNvSpPr/>
          <p:nvPr/>
        </p:nvSpPr>
        <p:spPr>
          <a:xfrm>
            <a:off x="995921" y="4898604"/>
            <a:ext cx="7140432" cy="702949"/>
          </a:xfrm>
          <a:prstGeom prst="rect">
            <a:avLst/>
          </a:prstGeom>
        </p:spPr>
        <p:txBody>
          <a:bodyPr wrap="square">
            <a:spAutoFit/>
          </a:bodyPr>
          <a:lstStyle/>
          <a:p>
            <a:pPr marL="285750" indent="-285750">
              <a:lnSpc>
                <a:spcPct val="130000"/>
              </a:lnSpc>
              <a:buFont typeface="Wingdings" panose="05000000000000000000" pitchFamily="2" charset="2"/>
              <a:buChar char="Ø"/>
            </a:pPr>
            <a:r>
              <a:rPr lang="zh-CN" altLang="en-US" sz="1600" dirty="0">
                <a:solidFill>
                  <a:schemeClr val="bg1"/>
                </a:solidFill>
                <a:latin typeface="+mn-ea"/>
              </a:rPr>
              <a:t>每年圣诞节他驾着鹿拉的雪橇从北方而来，由烟囱进入各家，把圣诞礼物装在袜子里挂在孩子们的床头上或火炉前。</a:t>
            </a:r>
          </a:p>
        </p:txBody>
      </p:sp>
      <p:sp>
        <p:nvSpPr>
          <p:cNvPr id="4" name="标题 3">
            <a:extLst>
              <a:ext uri="{FF2B5EF4-FFF2-40B4-BE49-F238E27FC236}">
                <a16:creationId xmlns:a16="http://schemas.microsoft.com/office/drawing/2014/main" id="{BE420727-F6F4-4660-BBDC-234A4FF3457E}"/>
              </a:ext>
            </a:extLst>
          </p:cNvPr>
          <p:cNvSpPr>
            <a:spLocks noGrp="1"/>
          </p:cNvSpPr>
          <p:nvPr>
            <p:ph type="title"/>
          </p:nvPr>
        </p:nvSpPr>
        <p:spPr>
          <a:xfrm>
            <a:off x="1380211" y="511303"/>
            <a:ext cx="4715787" cy="387798"/>
          </a:xfrm>
        </p:spPr>
        <p:txBody>
          <a:bodyPr/>
          <a:lstStyle/>
          <a:p>
            <a:r>
              <a:rPr lang="zh-CN" altLang="en-US" sz="2800" dirty="0">
                <a:solidFill>
                  <a:schemeClr val="accent6"/>
                </a:solidFill>
                <a:latin typeface="+mj-ea"/>
                <a:ea typeface="+mj-ea"/>
              </a:rPr>
              <a:t>人物形象</a:t>
            </a:r>
            <a:endParaRPr lang="zh-CN" altLang="en-US" dirty="0"/>
          </a:p>
        </p:txBody>
      </p:sp>
      <p:pic>
        <p:nvPicPr>
          <p:cNvPr id="24" name="图片 23">
            <a:extLst>
              <a:ext uri="{FF2B5EF4-FFF2-40B4-BE49-F238E27FC236}">
                <a16:creationId xmlns:a16="http://schemas.microsoft.com/office/drawing/2014/main" id="{5A180A14-90E6-4E64-9611-6FB9EBFB6D94}"/>
              </a:ext>
            </a:extLst>
          </p:cNvPr>
          <p:cNvPicPr>
            <a:picLocks noChangeAspect="1"/>
          </p:cNvPicPr>
          <p:nvPr/>
        </p:nvPicPr>
        <p:blipFill rotWithShape="1">
          <a:blip r:embed="rId2">
            <a:extLst>
              <a:ext uri="{28A0092B-C50C-407E-A947-70E740481C1C}">
                <a14:useLocalDpi xmlns:a14="http://schemas.microsoft.com/office/drawing/2010/main" val="0"/>
              </a:ext>
            </a:extLst>
          </a:blip>
          <a:srcRect l="27568" t="21118" r="16670" b="19182"/>
          <a:stretch/>
        </p:blipFill>
        <p:spPr>
          <a:xfrm>
            <a:off x="7808399" y="899101"/>
            <a:ext cx="3710502" cy="5958899"/>
          </a:xfrm>
          <a:custGeom>
            <a:avLst/>
            <a:gdLst>
              <a:gd name="connsiteX0" fmla="*/ 0 w 3710502"/>
              <a:gd name="connsiteY0" fmla="*/ 0 h 5958899"/>
              <a:gd name="connsiteX1" fmla="*/ 3710502 w 3710502"/>
              <a:gd name="connsiteY1" fmla="*/ 0 h 5958899"/>
              <a:gd name="connsiteX2" fmla="*/ 3710502 w 3710502"/>
              <a:gd name="connsiteY2" fmla="*/ 5958899 h 5958899"/>
              <a:gd name="connsiteX3" fmla="*/ 0 w 3710502"/>
              <a:gd name="connsiteY3" fmla="*/ 5958899 h 5958899"/>
            </a:gdLst>
            <a:ahLst/>
            <a:cxnLst>
              <a:cxn ang="0">
                <a:pos x="connsiteX0" y="connsiteY0"/>
              </a:cxn>
              <a:cxn ang="0">
                <a:pos x="connsiteX1" y="connsiteY1"/>
              </a:cxn>
              <a:cxn ang="0">
                <a:pos x="connsiteX2" y="connsiteY2"/>
              </a:cxn>
              <a:cxn ang="0">
                <a:pos x="connsiteX3" y="connsiteY3"/>
              </a:cxn>
            </a:cxnLst>
            <a:rect l="l" t="t" r="r" b="b"/>
            <a:pathLst>
              <a:path w="3710502" h="5958899">
                <a:moveTo>
                  <a:pt x="0" y="0"/>
                </a:moveTo>
                <a:lnTo>
                  <a:pt x="3710502" y="0"/>
                </a:lnTo>
                <a:lnTo>
                  <a:pt x="3710502" y="5958899"/>
                </a:lnTo>
                <a:lnTo>
                  <a:pt x="0" y="5958899"/>
                </a:lnTo>
                <a:close/>
              </a:path>
            </a:pathLst>
          </a:custGeom>
          <a:effectLst>
            <a:outerShdw blurRad="50800" dist="38100" dir="2700000" algn="tl" rotWithShape="0">
              <a:prstClr val="black">
                <a:alpha val="22000"/>
              </a:prstClr>
            </a:outerShdw>
          </a:effectLst>
        </p:spPr>
      </p:pic>
      <p:cxnSp>
        <p:nvCxnSpPr>
          <p:cNvPr id="27" name="直接连接符 26">
            <a:extLst>
              <a:ext uri="{FF2B5EF4-FFF2-40B4-BE49-F238E27FC236}">
                <a16:creationId xmlns:a16="http://schemas.microsoft.com/office/drawing/2014/main" id="{EA20BDC7-FFE5-4130-8D15-B7D3972DEA4A}"/>
              </a:ext>
            </a:extLst>
          </p:cNvPr>
          <p:cNvCxnSpPr/>
          <p:nvPr/>
        </p:nvCxnSpPr>
        <p:spPr>
          <a:xfrm>
            <a:off x="1103640" y="2638098"/>
            <a:ext cx="4669315" cy="0"/>
          </a:xfrm>
          <a:prstGeom prst="line">
            <a:avLst/>
          </a:prstGeom>
          <a:ln cap="rnd">
            <a:gradFill flip="none" rotWithShape="1">
              <a:gsLst>
                <a:gs pos="0">
                  <a:schemeClr val="accent3">
                    <a:lumMod val="60000"/>
                    <a:lumOff val="40000"/>
                  </a:schemeClr>
                </a:gs>
                <a:gs pos="100000">
                  <a:schemeClr val="accent3">
                    <a:lumMod val="60000"/>
                    <a:lumOff val="4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B147EA6B-4E3A-4FE2-9EBD-76FBD3F88109}"/>
              </a:ext>
            </a:extLst>
          </p:cNvPr>
          <p:cNvSpPr txBox="1"/>
          <p:nvPr/>
        </p:nvSpPr>
        <p:spPr>
          <a:xfrm>
            <a:off x="2968062" y="2307694"/>
            <a:ext cx="1415539" cy="298670"/>
          </a:xfrm>
          <a:prstGeom prst="rect">
            <a:avLst/>
          </a:prstGeom>
        </p:spPr>
        <p:txBody>
          <a:bodyPr/>
          <a:lstStyle>
            <a:defPPr>
              <a:defRPr lang="zh-CN"/>
            </a:defPPr>
            <a:lvl1pPr>
              <a:lnSpc>
                <a:spcPct val="90000"/>
              </a:lnSpc>
              <a:spcBef>
                <a:spcPct val="0"/>
              </a:spcBef>
              <a:defRPr sz="14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lt"/>
                <a:ea typeface="+mj-ea"/>
                <a:cs typeface="+mj-cs"/>
              </a:defRPr>
            </a:lvl1pPr>
          </a:lstStyle>
          <a:p>
            <a:r>
              <a:rPr lang="en-US" altLang="zh-CN" sz="1600" dirty="0"/>
              <a:t>Santa Claus</a:t>
            </a:r>
            <a:endParaRPr lang="zh-CN" altLang="en-US" sz="1600" dirty="0"/>
          </a:p>
        </p:txBody>
      </p:sp>
      <p:pic>
        <p:nvPicPr>
          <p:cNvPr id="29" name="图片 28">
            <a:extLst>
              <a:ext uri="{FF2B5EF4-FFF2-40B4-BE49-F238E27FC236}">
                <a16:creationId xmlns:a16="http://schemas.microsoft.com/office/drawing/2014/main" id="{69480EDF-B08D-4B3C-80B6-9BD0F530E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305">
            <a:off x="353630" y="1591158"/>
            <a:ext cx="845119" cy="704902"/>
          </a:xfrm>
          <a:prstGeom prst="rect">
            <a:avLst/>
          </a:prstGeom>
        </p:spPr>
      </p:pic>
    </p:spTree>
    <p:extLst>
      <p:ext uri="{BB962C8B-B14F-4D97-AF65-F5344CB8AC3E}">
        <p14:creationId xmlns:p14="http://schemas.microsoft.com/office/powerpoint/2010/main" val="27491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226B4E80-8395-4386-9385-9C5D912B70E7}"/>
              </a:ext>
            </a:extLst>
          </p:cNvPr>
          <p:cNvSpPr/>
          <p:nvPr/>
        </p:nvSpPr>
        <p:spPr>
          <a:xfrm>
            <a:off x="982662" y="2772052"/>
            <a:ext cx="10226675" cy="3362047"/>
          </a:xfrm>
          <a:prstGeom prst="roundRect">
            <a:avLst>
              <a:gd name="adj" fmla="val 3586"/>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reflection blurRad="266700" stA="36000" endPos="27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矩形 33">
            <a:extLst>
              <a:ext uri="{FF2B5EF4-FFF2-40B4-BE49-F238E27FC236}">
                <a16:creationId xmlns:a16="http://schemas.microsoft.com/office/drawing/2014/main" id="{443AF565-E12A-4393-9976-80598AC6C7F3}"/>
              </a:ext>
            </a:extLst>
          </p:cNvPr>
          <p:cNvSpPr/>
          <p:nvPr/>
        </p:nvSpPr>
        <p:spPr>
          <a:xfrm>
            <a:off x="1290320" y="3927019"/>
            <a:ext cx="9611360" cy="1855944"/>
          </a:xfrm>
          <a:prstGeom prst="rect">
            <a:avLst/>
          </a:prstGeom>
          <a:gradFill flip="none" rotWithShape="1">
            <a:gsLst>
              <a:gs pos="36000">
                <a:schemeClr val="accent5">
                  <a:lumMod val="90000"/>
                  <a:lumOff val="10000"/>
                </a:schemeClr>
              </a:gs>
              <a:gs pos="100000">
                <a:schemeClr val="accent5">
                  <a:lumMod val="75000"/>
                  <a:lumOff val="25000"/>
                </a:schemeClr>
              </a:gs>
            </a:gsLst>
            <a:lin ang="13500000" scaled="1"/>
            <a:tileRect/>
          </a:gradFill>
          <a:ln w="6350">
            <a:no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4991EC2E-285E-4F24-8F28-C8FF869E0236}"/>
              </a:ext>
            </a:extLst>
          </p:cNvPr>
          <p:cNvSpPr>
            <a:spLocks noGrp="1"/>
          </p:cNvSpPr>
          <p:nvPr>
            <p:ph type="title"/>
          </p:nvPr>
        </p:nvSpPr>
        <p:spPr/>
        <p:txBody>
          <a:bodyPr/>
          <a:lstStyle/>
          <a:p>
            <a:r>
              <a:rPr lang="zh-CN" altLang="en-US" dirty="0"/>
              <a:t>活动契机</a:t>
            </a:r>
          </a:p>
        </p:txBody>
      </p:sp>
      <p:sp>
        <p:nvSpPr>
          <p:cNvPr id="3" name="object 3">
            <a:extLst>
              <a:ext uri="{FF2B5EF4-FFF2-40B4-BE49-F238E27FC236}">
                <a16:creationId xmlns:a16="http://schemas.microsoft.com/office/drawing/2014/main" id="{2F139DD3-1FBD-4A80-804E-1845DDF85779}"/>
              </a:ext>
            </a:extLst>
          </p:cNvPr>
          <p:cNvSpPr/>
          <p:nvPr/>
        </p:nvSpPr>
        <p:spPr>
          <a:xfrm>
            <a:off x="3956934" y="1419466"/>
            <a:ext cx="4278133" cy="532961"/>
          </a:xfrm>
          <a:prstGeom prst="rect">
            <a:avLst/>
          </a:prstGeom>
        </p:spPr>
        <p:txBody>
          <a:bodyPr/>
          <a:lstStyle/>
          <a:p>
            <a:pPr>
              <a:lnSpc>
                <a:spcPct val="90000"/>
              </a:lnSpc>
              <a:spcBef>
                <a:spcPct val="0"/>
              </a:spcBef>
            </a:pPr>
            <a:r>
              <a:rPr lang="zh-CN" altLang="ru-RU" sz="3200" dirty="0">
                <a:gradFill flip="none" rotWithShape="1">
                  <a:gsLst>
                    <a:gs pos="0">
                      <a:schemeClr val="accent5">
                        <a:lumMod val="90000"/>
                        <a:lumOff val="10000"/>
                      </a:schemeClr>
                    </a:gs>
                    <a:gs pos="100000">
                      <a:schemeClr val="accent5">
                        <a:lumMod val="75000"/>
                        <a:lumOff val="25000"/>
                      </a:schemeClr>
                    </a:gs>
                  </a:gsLst>
                  <a:lin ang="5400000" scaled="1"/>
                  <a:tileRect/>
                </a:gradFill>
                <a:effectLst>
                  <a:outerShdw blurRad="101600" dist="177800" dir="2700000" algn="tl" rotWithShape="0">
                    <a:prstClr val="black">
                      <a:alpha val="23000"/>
                    </a:prstClr>
                  </a:outerShdw>
                </a:effectLst>
                <a:latin typeface="Arial" panose="020B0604020202020204" pitchFamily="34" charset="0"/>
                <a:ea typeface="+mj-ea"/>
                <a:cs typeface="+mj-cs"/>
                <a:sym typeface="微软雅黑" panose="020B0503020204020204" pitchFamily="34" charset="-122"/>
              </a:rPr>
              <a:t>圣诞！不可错过的商机</a:t>
            </a:r>
          </a:p>
        </p:txBody>
      </p:sp>
      <p:sp>
        <p:nvSpPr>
          <p:cNvPr id="4" name="文本框 3">
            <a:extLst>
              <a:ext uri="{FF2B5EF4-FFF2-40B4-BE49-F238E27FC236}">
                <a16:creationId xmlns:a16="http://schemas.microsoft.com/office/drawing/2014/main" id="{3CE9B723-3046-4FFE-905D-7FD0C93C8530}"/>
              </a:ext>
            </a:extLst>
          </p:cNvPr>
          <p:cNvSpPr txBox="1"/>
          <p:nvPr/>
        </p:nvSpPr>
        <p:spPr>
          <a:xfrm>
            <a:off x="613132" y="1952427"/>
            <a:ext cx="11063017" cy="382862"/>
          </a:xfrm>
          <a:prstGeom prst="rect">
            <a:avLst/>
          </a:prstGeom>
          <a:noFill/>
        </p:spPr>
        <p:txBody>
          <a:bodyPr wrap="square" rtlCol="0">
            <a:spAutoFit/>
          </a:bodyPr>
          <a:lstStyle/>
          <a:p>
            <a:pPr algn="ctr">
              <a:lnSpc>
                <a:spcPct val="130000"/>
              </a:lnSpc>
            </a:pPr>
            <a:r>
              <a:rPr lang="zh-CN" altLang="en-US" sz="1600" spc="100" dirty="0">
                <a:solidFill>
                  <a:schemeClr val="accent6"/>
                </a:solidFill>
                <a:latin typeface="+mn-ea"/>
                <a:sym typeface="微软雅黑" panose="020B0503020204020204" pitchFamily="34" charset="-122"/>
              </a:rPr>
              <a:t>充满异域风情和欢乐气氛的圣诞节又将如期而至。这是一年中的</a:t>
            </a:r>
            <a:r>
              <a:rPr lang="zh-CN" altLang="en-US" sz="1600" b="1" spc="100" dirty="0">
                <a:solidFill>
                  <a:schemeClr val="accent3"/>
                </a:solidFill>
                <a:latin typeface="+mn-ea"/>
                <a:sym typeface="微软雅黑" panose="020B0503020204020204" pitchFamily="34" charset="-122"/>
              </a:rPr>
              <a:t>黄金消费时刻</a:t>
            </a:r>
            <a:r>
              <a:rPr lang="zh-CN" altLang="en-US" sz="1600" spc="100" dirty="0">
                <a:solidFill>
                  <a:schemeClr val="accent6"/>
                </a:solidFill>
                <a:latin typeface="+mn-ea"/>
                <a:sym typeface="微软雅黑" panose="020B0503020204020204" pitchFamily="34" charset="-122"/>
              </a:rPr>
              <a:t>！</a:t>
            </a:r>
            <a:r>
              <a:rPr lang="en-US" altLang="zh-CN" sz="1600" spc="100" dirty="0">
                <a:solidFill>
                  <a:schemeClr val="accent6"/>
                </a:solidFill>
                <a:latin typeface="+mn-ea"/>
                <a:sym typeface="微软雅黑" panose="020B0503020204020204" pitchFamily="34" charset="-122"/>
              </a:rPr>
              <a:t>12</a:t>
            </a:r>
            <a:r>
              <a:rPr lang="zh-CN" altLang="en-US" sz="1600" spc="100" dirty="0">
                <a:solidFill>
                  <a:schemeClr val="accent6"/>
                </a:solidFill>
                <a:latin typeface="+mn-ea"/>
                <a:sym typeface="微软雅黑" panose="020B0503020204020204" pitchFamily="34" charset="-122"/>
              </a:rPr>
              <a:t>月</a:t>
            </a:r>
            <a:r>
              <a:rPr lang="en-US" altLang="zh-CN" sz="1600" spc="100" dirty="0">
                <a:solidFill>
                  <a:schemeClr val="accent6"/>
                </a:solidFill>
                <a:latin typeface="+mn-ea"/>
                <a:sym typeface="微软雅黑" panose="020B0503020204020204" pitchFamily="34" charset="-122"/>
              </a:rPr>
              <a:t>25</a:t>
            </a:r>
            <a:r>
              <a:rPr lang="zh-CN" altLang="en-US" sz="1600" spc="100" dirty="0">
                <a:solidFill>
                  <a:schemeClr val="accent6"/>
                </a:solidFill>
                <a:latin typeface="+mn-ea"/>
                <a:sym typeface="微软雅黑" panose="020B0503020204020204" pitchFamily="34" charset="-122"/>
              </a:rPr>
              <a:t>日已经不远，您还在等什么？</a:t>
            </a:r>
          </a:p>
        </p:txBody>
      </p:sp>
      <p:sp>
        <p:nvSpPr>
          <p:cNvPr id="6" name="object 3">
            <a:extLst>
              <a:ext uri="{FF2B5EF4-FFF2-40B4-BE49-F238E27FC236}">
                <a16:creationId xmlns:a16="http://schemas.microsoft.com/office/drawing/2014/main" id="{3A669F2D-CC83-4A56-B0FD-7F7EF73936EF}"/>
              </a:ext>
            </a:extLst>
          </p:cNvPr>
          <p:cNvSpPr/>
          <p:nvPr/>
        </p:nvSpPr>
        <p:spPr>
          <a:xfrm>
            <a:off x="3705871" y="2942569"/>
            <a:ext cx="4780258" cy="541062"/>
          </a:xfrm>
          <a:prstGeom prst="rect">
            <a:avLst/>
          </a:prstGeom>
          <a:noFill/>
          <a:ln w="9525">
            <a:noFill/>
          </a:ln>
        </p:spPr>
        <p:txBody>
          <a:bodyPr lIns="0" tIns="0" rIns="0" bIns="0"/>
          <a:lstStyle/>
          <a:p>
            <a:pPr eaLnBrk="1" hangingPunct="1">
              <a:lnSpc>
                <a:spcPts val="3690"/>
              </a:lnSpc>
              <a:buSzPct val="100000"/>
            </a:pPr>
            <a:r>
              <a:rPr lang="en-US" altLang="zh-CN" sz="2400" dirty="0">
                <a:solidFill>
                  <a:schemeClr val="bg1"/>
                </a:solidFill>
                <a:latin typeface="+mj-ea"/>
                <a:ea typeface="+mj-ea"/>
                <a:sym typeface="微软雅黑" panose="020B0503020204020204" pitchFamily="34" charset="-122"/>
              </a:rPr>
              <a:t>XXX</a:t>
            </a:r>
            <a:r>
              <a:rPr lang="zh-CN" altLang="en-US" sz="2400" dirty="0">
                <a:solidFill>
                  <a:schemeClr val="bg1"/>
                </a:solidFill>
                <a:latin typeface="+mj-ea"/>
                <a:ea typeface="+mj-ea"/>
                <a:sym typeface="微软雅黑" panose="020B0503020204020204" pitchFamily="34" charset="-122"/>
              </a:rPr>
              <a:t>公司</a:t>
            </a:r>
            <a:r>
              <a:rPr lang="zh-CN" altLang="ru-RU" sz="2400" dirty="0">
                <a:solidFill>
                  <a:schemeClr val="bg1"/>
                </a:solidFill>
                <a:latin typeface="+mj-ea"/>
                <a:ea typeface="+mj-ea"/>
                <a:sym typeface="微软雅黑" panose="020B0503020204020204" pitchFamily="34" charset="-122"/>
              </a:rPr>
              <a:t>过圣诞</a:t>
            </a:r>
            <a:r>
              <a:rPr lang="zh-CN" altLang="en-US" sz="2400" dirty="0">
                <a:solidFill>
                  <a:schemeClr val="bg1"/>
                </a:solidFill>
                <a:latin typeface="+mj-ea"/>
                <a:ea typeface="+mj-ea"/>
                <a:sym typeface="微软雅黑" panose="020B0503020204020204" pitchFamily="34" charset="-122"/>
              </a:rPr>
              <a:t>，</a:t>
            </a:r>
            <a:r>
              <a:rPr lang="zh-CN" altLang="ru-RU" sz="2400" dirty="0">
                <a:solidFill>
                  <a:schemeClr val="bg1"/>
                </a:solidFill>
                <a:latin typeface="+mj-ea"/>
                <a:ea typeface="+mj-ea"/>
                <a:sym typeface="微软雅黑" panose="020B0503020204020204" pitchFamily="34" charset="-122"/>
              </a:rPr>
              <a:t>这厢“</a:t>
            </a:r>
            <a:r>
              <a:rPr lang="zh-CN" altLang="en-US" sz="2400" dirty="0">
                <a:solidFill>
                  <a:schemeClr val="bg1"/>
                </a:solidFill>
                <a:latin typeface="+mj-ea"/>
                <a:ea typeface="+mj-ea"/>
                <a:sym typeface="微软雅黑" panose="020B0503020204020204" pitchFamily="34" charset="-122"/>
              </a:rPr>
              <a:t>有</a:t>
            </a:r>
            <a:r>
              <a:rPr lang="zh-CN" altLang="ru-RU" sz="2400" dirty="0">
                <a:solidFill>
                  <a:schemeClr val="bg1"/>
                </a:solidFill>
                <a:latin typeface="+mj-ea"/>
                <a:ea typeface="+mj-ea"/>
                <a:sym typeface="微软雅黑" panose="020B0503020204020204" pitchFamily="34" charset="-122"/>
              </a:rPr>
              <a:t>”礼了！</a:t>
            </a:r>
          </a:p>
        </p:txBody>
      </p:sp>
      <p:sp>
        <p:nvSpPr>
          <p:cNvPr id="7" name="object 4">
            <a:extLst>
              <a:ext uri="{FF2B5EF4-FFF2-40B4-BE49-F238E27FC236}">
                <a16:creationId xmlns:a16="http://schemas.microsoft.com/office/drawing/2014/main" id="{203EC9E1-AF59-472B-981A-5CACA5588F30}"/>
              </a:ext>
            </a:extLst>
          </p:cNvPr>
          <p:cNvSpPr/>
          <p:nvPr/>
        </p:nvSpPr>
        <p:spPr>
          <a:xfrm>
            <a:off x="2274767" y="3288654"/>
            <a:ext cx="7642466" cy="510930"/>
          </a:xfrm>
          <a:prstGeom prst="rect">
            <a:avLst/>
          </a:prstGeom>
          <a:noFill/>
          <a:ln w="9525">
            <a:noFill/>
          </a:ln>
        </p:spPr>
        <p:txBody>
          <a:bodyPr lIns="0" tIns="0" rIns="0" bIns="0"/>
          <a:lstStyle/>
          <a:p>
            <a:pPr marL="12700" algn="ctr" eaLnBrk="1" hangingPunct="1">
              <a:lnSpc>
                <a:spcPts val="3650"/>
              </a:lnSpc>
            </a:pPr>
            <a:r>
              <a:rPr lang="zh-CN" altLang="ru-RU" sz="1600" dirty="0">
                <a:solidFill>
                  <a:schemeClr val="bg1"/>
                </a:solidFill>
                <a:latin typeface="+mn-ea"/>
                <a:sym typeface="微软雅黑" panose="020B0503020204020204" pitchFamily="34" charset="-122"/>
              </a:rPr>
              <a:t>圣诞前夕，</a:t>
            </a:r>
            <a:r>
              <a:rPr lang="en-US" altLang="zh-CN" sz="1600" dirty="0">
                <a:solidFill>
                  <a:schemeClr val="bg1"/>
                </a:solidFill>
                <a:latin typeface="+mn-ea"/>
                <a:sym typeface="微软雅黑" panose="020B0503020204020204" pitchFamily="34" charset="-122"/>
              </a:rPr>
              <a:t>XXX</a:t>
            </a:r>
            <a:r>
              <a:rPr lang="zh-CN" altLang="en-US" sz="1600" dirty="0">
                <a:solidFill>
                  <a:schemeClr val="bg1"/>
                </a:solidFill>
                <a:latin typeface="+mn-ea"/>
                <a:sym typeface="微软雅黑" panose="020B0503020204020204" pitchFamily="34" charset="-122"/>
              </a:rPr>
              <a:t>公司</a:t>
            </a:r>
            <a:r>
              <a:rPr lang="zh-CN" altLang="ru-RU" sz="1600" dirty="0">
                <a:solidFill>
                  <a:schemeClr val="bg1"/>
                </a:solidFill>
                <a:latin typeface="+mn-ea"/>
                <a:sym typeface="微软雅黑" panose="020B0503020204020204" pitchFamily="34" charset="-122"/>
              </a:rPr>
              <a:t>将再度线上</a:t>
            </a:r>
            <a:r>
              <a:rPr lang="zh-CN" altLang="en-US" sz="1600" dirty="0">
                <a:solidFill>
                  <a:schemeClr val="bg1"/>
                </a:solidFill>
                <a:latin typeface="+mn-ea"/>
                <a:sym typeface="微软雅黑" panose="020B0503020204020204" pitchFamily="34" charset="-122"/>
              </a:rPr>
              <a:t>、线下</a:t>
            </a:r>
            <a:r>
              <a:rPr lang="zh-CN" altLang="ru-RU" sz="1600" dirty="0">
                <a:solidFill>
                  <a:schemeClr val="bg1"/>
                </a:solidFill>
                <a:latin typeface="+mn-ea"/>
                <a:sym typeface="微软雅黑" panose="020B0503020204020204" pitchFamily="34" charset="-122"/>
              </a:rPr>
              <a:t>携手，推出大型节日送祝福活劢，</a:t>
            </a:r>
            <a:r>
              <a:rPr lang="zh-CN" altLang="ru-RU" sz="1600" b="1" dirty="0">
                <a:solidFill>
                  <a:schemeClr val="bg1"/>
                </a:solidFill>
                <a:latin typeface="+mn-ea"/>
                <a:sym typeface="微软雅黑" panose="020B0503020204020204" pitchFamily="34" charset="-122"/>
              </a:rPr>
              <a:t>圣诞</a:t>
            </a:r>
            <a:r>
              <a:rPr lang="zh-CN" altLang="en-US" sz="1600" b="1" dirty="0">
                <a:solidFill>
                  <a:schemeClr val="bg1"/>
                </a:solidFill>
                <a:latin typeface="+mn-ea"/>
                <a:sym typeface="微软雅黑" panose="020B0503020204020204" pitchFamily="34" charset="-122"/>
              </a:rPr>
              <a:t>“有”</a:t>
            </a:r>
            <a:r>
              <a:rPr lang="zh-CN" altLang="ru-RU" sz="1600" b="1" dirty="0">
                <a:solidFill>
                  <a:schemeClr val="bg1"/>
                </a:solidFill>
                <a:latin typeface="+mn-ea"/>
                <a:sym typeface="微软雅黑" panose="020B0503020204020204" pitchFamily="34" charset="-122"/>
              </a:rPr>
              <a:t>礼</a:t>
            </a:r>
            <a:r>
              <a:rPr lang="zh-CN" altLang="ru-RU" sz="1600" dirty="0">
                <a:solidFill>
                  <a:schemeClr val="bg1"/>
                </a:solidFill>
                <a:latin typeface="+mn-ea"/>
                <a:sym typeface="微软雅黑" panose="020B0503020204020204" pitchFamily="34" charset="-122"/>
              </a:rPr>
              <a:t>了！</a:t>
            </a:r>
          </a:p>
        </p:txBody>
      </p:sp>
      <p:sp>
        <p:nvSpPr>
          <p:cNvPr id="13" name="object 7">
            <a:extLst>
              <a:ext uri="{FF2B5EF4-FFF2-40B4-BE49-F238E27FC236}">
                <a16:creationId xmlns:a16="http://schemas.microsoft.com/office/drawing/2014/main" id="{2E538E9F-3B5A-42C1-BA69-4CBF964868EE}"/>
              </a:ext>
            </a:extLst>
          </p:cNvPr>
          <p:cNvSpPr/>
          <p:nvPr/>
        </p:nvSpPr>
        <p:spPr>
          <a:xfrm>
            <a:off x="8393905" y="4380231"/>
            <a:ext cx="923330" cy="285784"/>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a:lnSpc>
                <a:spcPts val="2440"/>
              </a:lnSpc>
            </a:pPr>
            <a:r>
              <a:rPr lang="zh-CN" altLang="en-US" dirty="0">
                <a:solidFill>
                  <a:schemeClr val="bg1"/>
                </a:solidFill>
                <a:latin typeface="+mj-ea"/>
                <a:ea typeface="+mj-ea"/>
                <a:sym typeface="微软雅黑" panose="020B0503020204020204" pitchFamily="34" charset="-122"/>
              </a:rPr>
              <a:t>线上店铺</a:t>
            </a:r>
            <a:endParaRPr lang="zh-CN" altLang="ru-RU" dirty="0">
              <a:solidFill>
                <a:schemeClr val="bg1"/>
              </a:solidFill>
              <a:latin typeface="+mj-ea"/>
              <a:ea typeface="+mj-ea"/>
              <a:sym typeface="微软雅黑" panose="020B0503020204020204" pitchFamily="34" charset="-122"/>
            </a:endParaRPr>
          </a:p>
        </p:txBody>
      </p:sp>
      <p:sp>
        <p:nvSpPr>
          <p:cNvPr id="14" name="object 9">
            <a:extLst>
              <a:ext uri="{FF2B5EF4-FFF2-40B4-BE49-F238E27FC236}">
                <a16:creationId xmlns:a16="http://schemas.microsoft.com/office/drawing/2014/main" id="{318801AC-3C30-4640-A07F-4F10B7289F69}"/>
              </a:ext>
            </a:extLst>
          </p:cNvPr>
          <p:cNvSpPr/>
          <p:nvPr/>
        </p:nvSpPr>
        <p:spPr>
          <a:xfrm>
            <a:off x="6763275" y="4926165"/>
            <a:ext cx="1841500" cy="663575"/>
          </a:xfrm>
          <a:prstGeom prst="rect">
            <a:avLst/>
          </a:prstGeom>
          <a:noFill/>
          <a:ln w="9525">
            <a:noFill/>
          </a:ln>
          <a:effectLst>
            <a:outerShdw blurRad="12700" dir="2700000" algn="tl" rotWithShape="0">
              <a:prstClr val="black">
                <a:alpha val="40000"/>
              </a:prstClr>
            </a:outerShdw>
          </a:effectLst>
        </p:spPr>
        <p:txBody>
          <a:bodyPr lIns="0" tIns="0" rIns="0" bIns="0"/>
          <a:lstStyle/>
          <a:p>
            <a:pPr>
              <a:lnSpc>
                <a:spcPts val="2440"/>
              </a:lnSpc>
            </a:pPr>
            <a:endParaRPr lang="ru-RU" altLang="zh-CN" dirty="0">
              <a:solidFill>
                <a:schemeClr val="accent4">
                  <a:lumMod val="20000"/>
                  <a:lumOff val="80000"/>
                </a:schemeClr>
              </a:solidFill>
              <a:latin typeface="+mj-ea"/>
              <a:ea typeface="+mj-ea"/>
              <a:sym typeface="微软雅黑" panose="020B0503020204020204" pitchFamily="34" charset="-122"/>
            </a:endParaRPr>
          </a:p>
        </p:txBody>
      </p:sp>
      <p:sp>
        <p:nvSpPr>
          <p:cNvPr id="17" name="object 5">
            <a:extLst>
              <a:ext uri="{FF2B5EF4-FFF2-40B4-BE49-F238E27FC236}">
                <a16:creationId xmlns:a16="http://schemas.microsoft.com/office/drawing/2014/main" id="{76560680-52E2-46C2-BAC4-DDE78F12492D}"/>
              </a:ext>
            </a:extLst>
          </p:cNvPr>
          <p:cNvSpPr/>
          <p:nvPr/>
        </p:nvSpPr>
        <p:spPr>
          <a:xfrm>
            <a:off x="2782541" y="4453075"/>
            <a:ext cx="923330" cy="285784"/>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eaLnBrk="1" hangingPunct="1">
              <a:lnSpc>
                <a:spcPts val="2440"/>
              </a:lnSpc>
            </a:pPr>
            <a:r>
              <a:rPr kumimoji="0" lang="zh-CN" altLang="en-US"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线下商场</a:t>
            </a:r>
            <a:endParaRPr lang="zh-CN" altLang="ru-RU" b="1" dirty="0">
              <a:solidFill>
                <a:schemeClr val="bg1"/>
              </a:solidFill>
              <a:latin typeface="+mj-ea"/>
              <a:ea typeface="+mj-ea"/>
              <a:sym typeface="微软雅黑" panose="020B0503020204020204" pitchFamily="34" charset="-122"/>
            </a:endParaRPr>
          </a:p>
        </p:txBody>
      </p:sp>
      <p:sp>
        <p:nvSpPr>
          <p:cNvPr id="19" name="object 5">
            <a:extLst>
              <a:ext uri="{FF2B5EF4-FFF2-40B4-BE49-F238E27FC236}">
                <a16:creationId xmlns:a16="http://schemas.microsoft.com/office/drawing/2014/main" id="{67374FFD-F4E2-406B-818E-1AD13C504DCF}"/>
              </a:ext>
            </a:extLst>
          </p:cNvPr>
          <p:cNvSpPr/>
          <p:nvPr/>
        </p:nvSpPr>
        <p:spPr>
          <a:xfrm>
            <a:off x="5172670" y="4155422"/>
            <a:ext cx="1846659" cy="307777"/>
          </a:xfrm>
          <a:prstGeom prst="rect">
            <a:avLst/>
          </a:prstGeom>
          <a:noFill/>
          <a:ln w="9525">
            <a:noFill/>
          </a:ln>
        </p:spPr>
        <p:txBody>
          <a:bodyPr wrap="none" lIns="0" tIns="0" rIns="0" bIns="0">
            <a:spAutoFit/>
          </a:bodyPr>
          <a:lstStyle/>
          <a:p>
            <a:pPr eaLnBrk="1" hangingPunct="1">
              <a:lnSpc>
                <a:spcPts val="2440"/>
              </a:lnSpc>
            </a:pPr>
            <a:r>
              <a:rPr kumimoji="0" lang="zh-CN" altLang="en-US" sz="24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圣诞期间消费</a:t>
            </a:r>
            <a:endParaRPr lang="zh-CN" altLang="ru-RU" sz="2400" b="1" dirty="0">
              <a:solidFill>
                <a:schemeClr val="bg1"/>
              </a:solidFill>
              <a:latin typeface="+mj-ea"/>
              <a:ea typeface="+mj-ea"/>
              <a:sym typeface="微软雅黑" panose="020B0503020204020204" pitchFamily="34" charset="-122"/>
            </a:endParaRPr>
          </a:p>
        </p:txBody>
      </p:sp>
      <p:sp>
        <p:nvSpPr>
          <p:cNvPr id="22" name="object 5">
            <a:extLst>
              <a:ext uri="{FF2B5EF4-FFF2-40B4-BE49-F238E27FC236}">
                <a16:creationId xmlns:a16="http://schemas.microsoft.com/office/drawing/2014/main" id="{53711499-44F0-4F21-95F7-0ADDC94CE4EF}"/>
              </a:ext>
            </a:extLst>
          </p:cNvPr>
          <p:cNvSpPr/>
          <p:nvPr/>
        </p:nvSpPr>
        <p:spPr>
          <a:xfrm>
            <a:off x="1472109" y="4950175"/>
            <a:ext cx="692497" cy="285784"/>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eaLnBrk="1" hangingPunct="1">
              <a:lnSpc>
                <a:spcPts val="2440"/>
              </a:lnSpc>
            </a:pPr>
            <a:r>
              <a:rPr kumimoji="0" lang="zh-CN" altLang="en-US"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客流量</a:t>
            </a:r>
            <a:endParaRPr lang="zh-CN" altLang="ru-RU" dirty="0">
              <a:solidFill>
                <a:schemeClr val="bg1"/>
              </a:solidFill>
              <a:latin typeface="+mj-ea"/>
              <a:ea typeface="+mj-ea"/>
              <a:sym typeface="微软雅黑" panose="020B0503020204020204" pitchFamily="34" charset="-122"/>
            </a:endParaRPr>
          </a:p>
        </p:txBody>
      </p:sp>
      <p:sp>
        <p:nvSpPr>
          <p:cNvPr id="23" name="object 5">
            <a:extLst>
              <a:ext uri="{FF2B5EF4-FFF2-40B4-BE49-F238E27FC236}">
                <a16:creationId xmlns:a16="http://schemas.microsoft.com/office/drawing/2014/main" id="{0FD45F0A-7411-48D4-B776-D01176306712}"/>
              </a:ext>
            </a:extLst>
          </p:cNvPr>
          <p:cNvSpPr/>
          <p:nvPr/>
        </p:nvSpPr>
        <p:spPr>
          <a:xfrm>
            <a:off x="1472109" y="5271469"/>
            <a:ext cx="591509" cy="307777"/>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eaLnBrk="1" hangingPunct="1">
              <a:lnSpc>
                <a:spcPts val="2440"/>
              </a:lnSpc>
            </a:pPr>
            <a:r>
              <a:rPr kumimoji="0" lang="en-US" altLang="zh-CN" sz="24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5</a:t>
            </a:r>
            <a:r>
              <a:rPr kumimoji="0" lang="zh-CN" altLang="en-US" sz="16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万人</a:t>
            </a:r>
            <a:endParaRPr lang="zh-CN" altLang="ru-RU" sz="1400" dirty="0">
              <a:solidFill>
                <a:schemeClr val="bg1"/>
              </a:solidFill>
              <a:latin typeface="+mj-ea"/>
              <a:ea typeface="+mj-ea"/>
              <a:sym typeface="微软雅黑" panose="020B0503020204020204" pitchFamily="34" charset="-122"/>
            </a:endParaRPr>
          </a:p>
        </p:txBody>
      </p:sp>
      <p:sp>
        <p:nvSpPr>
          <p:cNvPr id="24" name="object 5">
            <a:extLst>
              <a:ext uri="{FF2B5EF4-FFF2-40B4-BE49-F238E27FC236}">
                <a16:creationId xmlns:a16="http://schemas.microsoft.com/office/drawing/2014/main" id="{F774EA43-730D-49F6-9382-144AF3C19D38}"/>
              </a:ext>
            </a:extLst>
          </p:cNvPr>
          <p:cNvSpPr/>
          <p:nvPr/>
        </p:nvSpPr>
        <p:spPr>
          <a:xfrm>
            <a:off x="2755847" y="4950175"/>
            <a:ext cx="1384995" cy="285784"/>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eaLnBrk="1" hangingPunct="1">
              <a:lnSpc>
                <a:spcPts val="2440"/>
              </a:lnSpc>
            </a:pPr>
            <a:r>
              <a:rPr kumimoji="0" lang="zh-CN" altLang="en-US"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店铺注册会员</a:t>
            </a:r>
            <a:endParaRPr lang="zh-CN" altLang="ru-RU" dirty="0">
              <a:solidFill>
                <a:schemeClr val="bg1"/>
              </a:solidFill>
              <a:latin typeface="+mj-ea"/>
              <a:ea typeface="+mj-ea"/>
              <a:sym typeface="微软雅黑" panose="020B0503020204020204" pitchFamily="34" charset="-122"/>
            </a:endParaRPr>
          </a:p>
        </p:txBody>
      </p:sp>
      <p:sp>
        <p:nvSpPr>
          <p:cNvPr id="25" name="object 5">
            <a:extLst>
              <a:ext uri="{FF2B5EF4-FFF2-40B4-BE49-F238E27FC236}">
                <a16:creationId xmlns:a16="http://schemas.microsoft.com/office/drawing/2014/main" id="{3BA263CE-7C20-4BF0-8E62-A68597D03561}"/>
              </a:ext>
            </a:extLst>
          </p:cNvPr>
          <p:cNvSpPr/>
          <p:nvPr/>
        </p:nvSpPr>
        <p:spPr>
          <a:xfrm>
            <a:off x="2755847" y="5271469"/>
            <a:ext cx="591509" cy="307777"/>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eaLnBrk="1" hangingPunct="1">
              <a:lnSpc>
                <a:spcPts val="2440"/>
              </a:lnSpc>
            </a:pPr>
            <a:r>
              <a:rPr kumimoji="0" lang="en-US" altLang="zh-CN" sz="24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5</a:t>
            </a:r>
            <a:r>
              <a:rPr kumimoji="0" lang="zh-CN" altLang="en-US" sz="16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万人</a:t>
            </a:r>
            <a:endParaRPr lang="zh-CN" altLang="ru-RU" sz="2300" dirty="0">
              <a:solidFill>
                <a:schemeClr val="bg1"/>
              </a:solidFill>
              <a:latin typeface="+mj-ea"/>
              <a:ea typeface="+mj-ea"/>
              <a:sym typeface="微软雅黑" panose="020B0503020204020204" pitchFamily="34" charset="-122"/>
            </a:endParaRPr>
          </a:p>
        </p:txBody>
      </p:sp>
      <p:sp>
        <p:nvSpPr>
          <p:cNvPr id="26" name="object 6">
            <a:extLst>
              <a:ext uri="{FF2B5EF4-FFF2-40B4-BE49-F238E27FC236}">
                <a16:creationId xmlns:a16="http://schemas.microsoft.com/office/drawing/2014/main" id="{1708B492-0D91-408F-9FDE-545C03FF9F4B}"/>
              </a:ext>
            </a:extLst>
          </p:cNvPr>
          <p:cNvSpPr/>
          <p:nvPr/>
        </p:nvSpPr>
        <p:spPr>
          <a:xfrm>
            <a:off x="4661551" y="4950175"/>
            <a:ext cx="923330" cy="266548"/>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eaLnBrk="1" hangingPunct="1">
              <a:lnSpc>
                <a:spcPts val="2215"/>
              </a:lnSpc>
            </a:pPr>
            <a:r>
              <a:rPr kumimoji="0" lang="zh-CN" altLang="en-US"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平均消费</a:t>
            </a:r>
            <a:endParaRPr lang="zh-CN" altLang="ru-RU" dirty="0">
              <a:solidFill>
                <a:schemeClr val="bg1"/>
              </a:solidFill>
              <a:latin typeface="+mj-ea"/>
              <a:ea typeface="+mj-ea"/>
              <a:sym typeface="微软雅黑" panose="020B0503020204020204" pitchFamily="34" charset="-122"/>
            </a:endParaRPr>
          </a:p>
        </p:txBody>
      </p:sp>
      <p:sp>
        <p:nvSpPr>
          <p:cNvPr id="27" name="object 6">
            <a:extLst>
              <a:ext uri="{FF2B5EF4-FFF2-40B4-BE49-F238E27FC236}">
                <a16:creationId xmlns:a16="http://schemas.microsoft.com/office/drawing/2014/main" id="{7EF6C96E-A407-42C8-895E-14D258C29CFC}"/>
              </a:ext>
            </a:extLst>
          </p:cNvPr>
          <p:cNvSpPr/>
          <p:nvPr/>
        </p:nvSpPr>
        <p:spPr>
          <a:xfrm>
            <a:off x="4661551" y="5296183"/>
            <a:ext cx="977832" cy="284822"/>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eaLnBrk="1" hangingPunct="1">
              <a:lnSpc>
                <a:spcPts val="2215"/>
              </a:lnSpc>
            </a:pPr>
            <a:r>
              <a:rPr kumimoji="0" lang="zh-CN" altLang="en-US" sz="16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约</a:t>
            </a:r>
            <a:r>
              <a:rPr kumimoji="0" lang="en-US" altLang="zh-CN" sz="24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50</a:t>
            </a:r>
            <a:r>
              <a:rPr kumimoji="0" lang="zh-CN" altLang="en-US" sz="16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万元</a:t>
            </a:r>
            <a:endParaRPr lang="zh-CN" altLang="ru-RU" sz="1400" dirty="0">
              <a:solidFill>
                <a:schemeClr val="bg1"/>
              </a:solidFill>
              <a:latin typeface="+mj-ea"/>
              <a:ea typeface="+mj-ea"/>
              <a:sym typeface="微软雅黑" panose="020B0503020204020204" pitchFamily="34" charset="-122"/>
            </a:endParaRPr>
          </a:p>
        </p:txBody>
      </p:sp>
      <p:sp>
        <p:nvSpPr>
          <p:cNvPr id="28" name="object 10">
            <a:extLst>
              <a:ext uri="{FF2B5EF4-FFF2-40B4-BE49-F238E27FC236}">
                <a16:creationId xmlns:a16="http://schemas.microsoft.com/office/drawing/2014/main" id="{29627429-3E71-4174-8772-9C2ACB3F8C3A}"/>
              </a:ext>
            </a:extLst>
          </p:cNvPr>
          <p:cNvSpPr/>
          <p:nvPr/>
        </p:nvSpPr>
        <p:spPr>
          <a:xfrm>
            <a:off x="6518596" y="4926165"/>
            <a:ext cx="1384995" cy="285784"/>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eaLnBrk="1" hangingPunct="1">
              <a:lnSpc>
                <a:spcPts val="2440"/>
              </a:lnSpc>
            </a:pPr>
            <a:r>
              <a:rPr kumimoji="0" lang="zh-CN" altLang="ru-RU"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用户</a:t>
            </a:r>
            <a:r>
              <a:rPr kumimoji="0" lang="zh-CN" altLang="en-US"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活跃</a:t>
            </a:r>
            <a:r>
              <a:rPr kumimoji="0" lang="zh-CN" altLang="ru-RU"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数</a:t>
            </a:r>
            <a:r>
              <a:rPr kumimoji="0" lang="zh-CN" altLang="en-US"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量</a:t>
            </a:r>
            <a:endParaRPr lang="zh-CN" altLang="ru-RU" dirty="0">
              <a:solidFill>
                <a:schemeClr val="bg1"/>
              </a:solidFill>
              <a:latin typeface="+mj-ea"/>
              <a:ea typeface="+mj-ea"/>
              <a:sym typeface="微软雅黑" panose="020B0503020204020204" pitchFamily="34" charset="-122"/>
            </a:endParaRPr>
          </a:p>
        </p:txBody>
      </p:sp>
      <p:sp>
        <p:nvSpPr>
          <p:cNvPr id="29" name="object 10">
            <a:extLst>
              <a:ext uri="{FF2B5EF4-FFF2-40B4-BE49-F238E27FC236}">
                <a16:creationId xmlns:a16="http://schemas.microsoft.com/office/drawing/2014/main" id="{AE84F0B0-E218-4D62-AF4C-710A1ED827FF}"/>
              </a:ext>
            </a:extLst>
          </p:cNvPr>
          <p:cNvSpPr/>
          <p:nvPr/>
        </p:nvSpPr>
        <p:spPr>
          <a:xfrm>
            <a:off x="6518596" y="5271469"/>
            <a:ext cx="591509" cy="307777"/>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eaLnBrk="1" hangingPunct="1">
              <a:lnSpc>
                <a:spcPts val="2440"/>
              </a:lnSpc>
            </a:pPr>
            <a:r>
              <a:rPr kumimoji="0" lang="en-US" altLang="zh-CN" sz="24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2</a:t>
            </a:r>
            <a:r>
              <a:rPr kumimoji="0" lang="zh-CN" altLang="en-US" sz="16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千</a:t>
            </a:r>
            <a:r>
              <a:rPr kumimoji="0" lang="zh-CN" altLang="ru-RU" sz="16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万</a:t>
            </a:r>
            <a:endParaRPr lang="zh-CN" altLang="ru-RU" sz="1400" dirty="0">
              <a:solidFill>
                <a:schemeClr val="bg1"/>
              </a:solidFill>
              <a:latin typeface="+mj-ea"/>
              <a:ea typeface="+mj-ea"/>
              <a:sym typeface="微软雅黑" panose="020B0503020204020204" pitchFamily="34" charset="-122"/>
            </a:endParaRPr>
          </a:p>
        </p:txBody>
      </p:sp>
      <p:sp>
        <p:nvSpPr>
          <p:cNvPr id="30" name="object 11">
            <a:extLst>
              <a:ext uri="{FF2B5EF4-FFF2-40B4-BE49-F238E27FC236}">
                <a16:creationId xmlns:a16="http://schemas.microsoft.com/office/drawing/2014/main" id="{9AB3C700-480B-4FBF-BFB8-FED6EF54117F}"/>
              </a:ext>
            </a:extLst>
          </p:cNvPr>
          <p:cNvSpPr/>
          <p:nvPr/>
        </p:nvSpPr>
        <p:spPr>
          <a:xfrm flipH="1">
            <a:off x="9799484" y="4926165"/>
            <a:ext cx="923330" cy="266548"/>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a:lnSpc>
                <a:spcPts val="2215"/>
              </a:lnSpc>
            </a:pPr>
            <a:r>
              <a:rPr kumimoji="0" lang="zh-CN" altLang="en-US"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消费总额</a:t>
            </a:r>
            <a:endParaRPr lang="zh-CN" altLang="ru-RU" dirty="0">
              <a:solidFill>
                <a:schemeClr val="bg1"/>
              </a:solidFill>
              <a:latin typeface="+mj-ea"/>
              <a:ea typeface="+mj-ea"/>
              <a:sym typeface="微软雅黑" panose="020B0503020204020204" pitchFamily="34" charset="-122"/>
            </a:endParaRPr>
          </a:p>
        </p:txBody>
      </p:sp>
      <p:sp>
        <p:nvSpPr>
          <p:cNvPr id="31" name="object 11">
            <a:extLst>
              <a:ext uri="{FF2B5EF4-FFF2-40B4-BE49-F238E27FC236}">
                <a16:creationId xmlns:a16="http://schemas.microsoft.com/office/drawing/2014/main" id="{AE42BB71-36A9-439E-A74B-B11AEB25256A}"/>
              </a:ext>
            </a:extLst>
          </p:cNvPr>
          <p:cNvSpPr/>
          <p:nvPr/>
        </p:nvSpPr>
        <p:spPr>
          <a:xfrm flipH="1">
            <a:off x="9799484" y="5246755"/>
            <a:ext cx="814325" cy="266548"/>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a:lnSpc>
                <a:spcPts val="2215"/>
              </a:lnSpc>
            </a:pPr>
            <a:r>
              <a:rPr kumimoji="0" lang="zh-CN" altLang="en-US" sz="16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约</a:t>
            </a:r>
            <a:r>
              <a:rPr kumimoji="0" lang="en-US" altLang="zh-CN"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300</a:t>
            </a:r>
            <a:r>
              <a:rPr kumimoji="0" lang="zh-CN" altLang="en-US" sz="16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万</a:t>
            </a:r>
            <a:endParaRPr lang="zh-CN" altLang="ru-RU" sz="1400" dirty="0">
              <a:solidFill>
                <a:schemeClr val="bg1"/>
              </a:solidFill>
              <a:latin typeface="+mj-ea"/>
              <a:ea typeface="+mj-ea"/>
              <a:sym typeface="微软雅黑" panose="020B0503020204020204" pitchFamily="34" charset="-122"/>
            </a:endParaRPr>
          </a:p>
        </p:txBody>
      </p:sp>
      <p:sp>
        <p:nvSpPr>
          <p:cNvPr id="32" name="object 10">
            <a:extLst>
              <a:ext uri="{FF2B5EF4-FFF2-40B4-BE49-F238E27FC236}">
                <a16:creationId xmlns:a16="http://schemas.microsoft.com/office/drawing/2014/main" id="{7B3EB5EC-8614-4B79-BD3B-F814262FA6A6}"/>
              </a:ext>
            </a:extLst>
          </p:cNvPr>
          <p:cNvSpPr/>
          <p:nvPr/>
        </p:nvSpPr>
        <p:spPr>
          <a:xfrm>
            <a:off x="8278489" y="4926165"/>
            <a:ext cx="1154162" cy="285784"/>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eaLnBrk="1" hangingPunct="1">
              <a:lnSpc>
                <a:spcPts val="2440"/>
              </a:lnSpc>
            </a:pPr>
            <a:r>
              <a:rPr kumimoji="0" lang="zh-CN" altLang="en-US"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注册新用户</a:t>
            </a:r>
            <a:endParaRPr lang="zh-CN" altLang="ru-RU" dirty="0">
              <a:solidFill>
                <a:schemeClr val="bg1"/>
              </a:solidFill>
              <a:latin typeface="+mj-ea"/>
              <a:ea typeface="+mj-ea"/>
              <a:sym typeface="微软雅黑" panose="020B0503020204020204" pitchFamily="34" charset="-122"/>
            </a:endParaRPr>
          </a:p>
        </p:txBody>
      </p:sp>
      <p:sp>
        <p:nvSpPr>
          <p:cNvPr id="33" name="object 10">
            <a:extLst>
              <a:ext uri="{FF2B5EF4-FFF2-40B4-BE49-F238E27FC236}">
                <a16:creationId xmlns:a16="http://schemas.microsoft.com/office/drawing/2014/main" id="{FF9F4347-E152-4382-8666-1BC376062899}"/>
              </a:ext>
            </a:extLst>
          </p:cNvPr>
          <p:cNvSpPr/>
          <p:nvPr/>
        </p:nvSpPr>
        <p:spPr>
          <a:xfrm>
            <a:off x="8278489" y="5271469"/>
            <a:ext cx="386324" cy="307777"/>
          </a:xfrm>
          <a:prstGeom prst="rect">
            <a:avLst/>
          </a:prstGeom>
          <a:noFill/>
          <a:ln w="9525">
            <a:noFill/>
          </a:ln>
          <a:effectLst>
            <a:outerShdw blurRad="12700" dir="2700000" algn="tl" rotWithShape="0">
              <a:prstClr val="black">
                <a:alpha val="40000"/>
              </a:prstClr>
            </a:outerShdw>
          </a:effectLst>
        </p:spPr>
        <p:txBody>
          <a:bodyPr wrap="none" lIns="0" tIns="0" rIns="0" bIns="0">
            <a:spAutoFit/>
          </a:bodyPr>
          <a:lstStyle/>
          <a:p>
            <a:pPr eaLnBrk="1" hangingPunct="1">
              <a:lnSpc>
                <a:spcPts val="2440"/>
              </a:lnSpc>
            </a:pPr>
            <a:r>
              <a:rPr kumimoji="0" lang="en-US" altLang="zh-CN" sz="24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2</a:t>
            </a:r>
            <a:r>
              <a:rPr kumimoji="0" lang="zh-CN" altLang="en-US" sz="1600" b="0" i="0" u="none" strike="noStrike" kern="1200" cap="none" spc="0" normalizeH="0" baseline="0" noProof="0" dirty="0">
                <a:ln>
                  <a:noFill/>
                </a:ln>
                <a:solidFill>
                  <a:schemeClr val="bg1"/>
                </a:solidFill>
                <a:effectLst/>
                <a:uLnTx/>
                <a:uFillTx/>
                <a:latin typeface="+mj-ea"/>
                <a:ea typeface="+mj-ea"/>
                <a:cs typeface="+mn-cs"/>
                <a:sym typeface="微软雅黑" panose="020B0503020204020204" pitchFamily="34" charset="-122"/>
              </a:rPr>
              <a:t>千</a:t>
            </a:r>
            <a:endParaRPr lang="zh-CN" altLang="ru-RU" sz="1400" dirty="0">
              <a:solidFill>
                <a:schemeClr val="bg1"/>
              </a:solidFill>
              <a:latin typeface="+mj-ea"/>
              <a:ea typeface="+mj-ea"/>
              <a:sym typeface="微软雅黑" panose="020B0503020204020204" pitchFamily="34" charset="-122"/>
            </a:endParaRPr>
          </a:p>
        </p:txBody>
      </p:sp>
      <p:cxnSp>
        <p:nvCxnSpPr>
          <p:cNvPr id="38" name="直接连接符 37">
            <a:extLst>
              <a:ext uri="{FF2B5EF4-FFF2-40B4-BE49-F238E27FC236}">
                <a16:creationId xmlns:a16="http://schemas.microsoft.com/office/drawing/2014/main" id="{DAB32A6C-8609-4CFB-A176-3FC2780D8598}"/>
              </a:ext>
            </a:extLst>
          </p:cNvPr>
          <p:cNvCxnSpPr/>
          <p:nvPr/>
        </p:nvCxnSpPr>
        <p:spPr>
          <a:xfrm>
            <a:off x="6096000" y="4741499"/>
            <a:ext cx="0" cy="922868"/>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图片 38">
            <a:extLst>
              <a:ext uri="{FF2B5EF4-FFF2-40B4-BE49-F238E27FC236}">
                <a16:creationId xmlns:a16="http://schemas.microsoft.com/office/drawing/2014/main" id="{DFCBE296-3CB0-4EAC-80EB-9AF05F236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83" y="4891597"/>
            <a:ext cx="1264417" cy="1685889"/>
          </a:xfrm>
          <a:prstGeom prst="rect">
            <a:avLst/>
          </a:prstGeom>
        </p:spPr>
      </p:pic>
      <p:pic>
        <p:nvPicPr>
          <p:cNvPr id="41" name="图片 40">
            <a:extLst>
              <a:ext uri="{FF2B5EF4-FFF2-40B4-BE49-F238E27FC236}">
                <a16:creationId xmlns:a16="http://schemas.microsoft.com/office/drawing/2014/main" id="{034A89B1-5E6A-47E0-8F9D-C91B34445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43695" flipH="1">
            <a:off x="10693719" y="2401165"/>
            <a:ext cx="845119" cy="704902"/>
          </a:xfrm>
          <a:prstGeom prst="rect">
            <a:avLst/>
          </a:prstGeom>
        </p:spPr>
      </p:pic>
    </p:spTree>
    <p:extLst>
      <p:ext uri="{BB962C8B-B14F-4D97-AF65-F5344CB8AC3E}">
        <p14:creationId xmlns:p14="http://schemas.microsoft.com/office/powerpoint/2010/main" val="2112877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CBBEDC-9CF2-4529-8173-FE495AEA4863}"/>
              </a:ext>
            </a:extLst>
          </p:cNvPr>
          <p:cNvSpPr>
            <a:spLocks noGrp="1"/>
          </p:cNvSpPr>
          <p:nvPr>
            <p:ph type="title"/>
          </p:nvPr>
        </p:nvSpPr>
        <p:spPr/>
        <p:txBody>
          <a:bodyPr/>
          <a:lstStyle/>
          <a:p>
            <a:r>
              <a:rPr lang="zh-CN" altLang="en-US" dirty="0"/>
              <a:t>往期活动回顾</a:t>
            </a:r>
          </a:p>
        </p:txBody>
      </p:sp>
      <p:sp>
        <p:nvSpPr>
          <p:cNvPr id="10" name="object 4">
            <a:extLst>
              <a:ext uri="{FF2B5EF4-FFF2-40B4-BE49-F238E27FC236}">
                <a16:creationId xmlns:a16="http://schemas.microsoft.com/office/drawing/2014/main" id="{47C53A0D-3E04-4A64-840F-9B661B17C33E}"/>
              </a:ext>
            </a:extLst>
          </p:cNvPr>
          <p:cNvSpPr/>
          <p:nvPr/>
        </p:nvSpPr>
        <p:spPr>
          <a:xfrm>
            <a:off x="660400" y="2107072"/>
            <a:ext cx="2667397" cy="339004"/>
          </a:xfrm>
          <a:prstGeom prst="rect">
            <a:avLst/>
          </a:prstGeom>
          <a:noFill/>
          <a:ln w="9525">
            <a:noFill/>
          </a:ln>
        </p:spPr>
        <p:txBody>
          <a:bodyPr wrap="none" lIns="0" tIns="0" rIns="0" bIns="0">
            <a:spAutoFit/>
          </a:bodyPr>
          <a:lstStyle/>
          <a:p>
            <a:pPr eaLnBrk="1" hangingPunct="1">
              <a:lnSpc>
                <a:spcPts val="3040"/>
              </a:lnSpc>
              <a:buSzPct val="100000"/>
            </a:pPr>
            <a:r>
              <a:rPr kumimoji="0" lang="zh-CN" altLang="ru-RU" sz="1600" i="0" u="none" strike="noStrike" kern="1200" cap="none" spc="0" normalizeH="0" baseline="0" noProof="0" dirty="0">
                <a:ln>
                  <a:noFill/>
                </a:ln>
                <a:solidFill>
                  <a:schemeClr val="accent6"/>
                </a:solidFill>
                <a:effectLst/>
                <a:uLnTx/>
                <a:uFillTx/>
                <a:latin typeface="+mn-ea"/>
                <a:cs typeface="+mn-cs"/>
                <a:sym typeface="微软雅黑" panose="020B0503020204020204" pitchFamily="34" charset="-122"/>
              </a:rPr>
              <a:t>国庆普祝福</a:t>
            </a:r>
            <a:r>
              <a:rPr kumimoji="0" lang="zh-CN" altLang="en-US" sz="1600" i="0" u="none" strike="noStrike" kern="1200" cap="none" spc="0" normalizeH="0" baseline="0" noProof="0" dirty="0">
                <a:ln>
                  <a:noFill/>
                </a:ln>
                <a:solidFill>
                  <a:schemeClr val="accent6"/>
                </a:solidFill>
                <a:effectLst/>
                <a:uLnTx/>
                <a:uFillTx/>
                <a:latin typeface="+mn-ea"/>
                <a:cs typeface="+mn-cs"/>
                <a:sym typeface="微软雅黑" panose="020B0503020204020204" pitchFamily="34" charset="-122"/>
              </a:rPr>
              <a:t>，点亮小红旗活动</a:t>
            </a:r>
            <a:endParaRPr lang="zh-CN" altLang="en-US" sz="1600" dirty="0">
              <a:solidFill>
                <a:schemeClr val="accent6"/>
              </a:solidFill>
              <a:latin typeface="+mn-ea"/>
              <a:sym typeface="微软雅黑" panose="020B0503020204020204" pitchFamily="34" charset="-122"/>
            </a:endParaRPr>
          </a:p>
        </p:txBody>
      </p:sp>
      <p:grpSp>
        <p:nvGrpSpPr>
          <p:cNvPr id="11" name="组合 10">
            <a:extLst>
              <a:ext uri="{FF2B5EF4-FFF2-40B4-BE49-F238E27FC236}">
                <a16:creationId xmlns:a16="http://schemas.microsoft.com/office/drawing/2014/main" id="{2A0E080C-9E1D-4AC8-9117-DFF441619C8B}"/>
              </a:ext>
            </a:extLst>
          </p:cNvPr>
          <p:cNvGrpSpPr/>
          <p:nvPr/>
        </p:nvGrpSpPr>
        <p:grpSpPr>
          <a:xfrm>
            <a:off x="660400" y="1629034"/>
            <a:ext cx="1334293" cy="420370"/>
            <a:chOff x="907613" y="2004983"/>
            <a:chExt cx="1334293" cy="420370"/>
          </a:xfrm>
        </p:grpSpPr>
        <p:sp>
          <p:nvSpPr>
            <p:cNvPr id="12" name="矩形: 圆角 11">
              <a:extLst>
                <a:ext uri="{FF2B5EF4-FFF2-40B4-BE49-F238E27FC236}">
                  <a16:creationId xmlns:a16="http://schemas.microsoft.com/office/drawing/2014/main" id="{A77F81B5-32A5-4EFF-8460-DDBA55A85B1A}"/>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Text Box 51">
              <a:extLst>
                <a:ext uri="{FF2B5EF4-FFF2-40B4-BE49-F238E27FC236}">
                  <a16:creationId xmlns:a16="http://schemas.microsoft.com/office/drawing/2014/main" id="{F2C306E7-2A86-41D3-B8FE-D9769A772907}"/>
                </a:ext>
              </a:extLst>
            </p:cNvPr>
            <p:cNvSpPr txBox="1"/>
            <p:nvPr/>
          </p:nvSpPr>
          <p:spPr>
            <a:xfrm>
              <a:off x="1070389" y="2063720"/>
              <a:ext cx="1114069"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800" dirty="0"/>
                <a:t>活动主题：</a:t>
              </a:r>
            </a:p>
          </p:txBody>
        </p:sp>
      </p:grpSp>
      <p:sp>
        <p:nvSpPr>
          <p:cNvPr id="6" name="object 6">
            <a:extLst>
              <a:ext uri="{FF2B5EF4-FFF2-40B4-BE49-F238E27FC236}">
                <a16:creationId xmlns:a16="http://schemas.microsoft.com/office/drawing/2014/main" id="{9EB99A53-C620-49E5-9506-49450FAA43B8}"/>
              </a:ext>
            </a:extLst>
          </p:cNvPr>
          <p:cNvSpPr/>
          <p:nvPr/>
        </p:nvSpPr>
        <p:spPr>
          <a:xfrm>
            <a:off x="3640021" y="2076964"/>
            <a:ext cx="1928413" cy="339004"/>
          </a:xfrm>
          <a:prstGeom prst="rect">
            <a:avLst/>
          </a:prstGeom>
          <a:noFill/>
          <a:ln w="9525">
            <a:noFill/>
          </a:ln>
        </p:spPr>
        <p:txBody>
          <a:bodyPr wrap="none" lIns="0" tIns="0" rIns="0" bIns="0">
            <a:spAutoFit/>
          </a:bodyPr>
          <a:lstStyle/>
          <a:p>
            <a:pPr>
              <a:lnSpc>
                <a:spcPts val="3040"/>
              </a:lnSpc>
              <a:buSzPct val="100000"/>
            </a:pPr>
            <a:r>
              <a:rPr lang="ru-RU" altLang="zh-CN" sz="1600" dirty="0">
                <a:solidFill>
                  <a:schemeClr val="accent6"/>
                </a:solidFill>
                <a:latin typeface="+mn-ea"/>
                <a:sym typeface="微软雅黑" panose="020B0503020204020204" pitchFamily="34" charset="-122"/>
              </a:rPr>
              <a:t>20</a:t>
            </a:r>
            <a:r>
              <a:rPr lang="en-US" altLang="zh-CN" sz="1600" dirty="0">
                <a:solidFill>
                  <a:schemeClr val="accent6"/>
                </a:solidFill>
                <a:latin typeface="+mn-ea"/>
                <a:sym typeface="微软雅黑" panose="020B0503020204020204" pitchFamily="34" charset="-122"/>
              </a:rPr>
              <a:t>21</a:t>
            </a:r>
            <a:r>
              <a:rPr lang="ru-RU" altLang="zh-CN" sz="1600" dirty="0">
                <a:solidFill>
                  <a:schemeClr val="accent6"/>
                </a:solidFill>
                <a:latin typeface="+mn-ea"/>
                <a:sym typeface="微软雅黑" panose="020B0503020204020204" pitchFamily="34" charset="-122"/>
              </a:rPr>
              <a:t>.</a:t>
            </a:r>
            <a:r>
              <a:rPr lang="en-US" altLang="zh-CN" sz="1600" dirty="0">
                <a:solidFill>
                  <a:schemeClr val="accent6"/>
                </a:solidFill>
                <a:latin typeface="+mn-ea"/>
                <a:sym typeface="微软雅黑" panose="020B0503020204020204" pitchFamily="34" charset="-122"/>
              </a:rPr>
              <a:t>10</a:t>
            </a:r>
            <a:r>
              <a:rPr lang="ru-RU" altLang="zh-CN" sz="1600" dirty="0">
                <a:solidFill>
                  <a:schemeClr val="accent6"/>
                </a:solidFill>
                <a:latin typeface="+mn-ea"/>
                <a:sym typeface="微软雅黑" panose="020B0503020204020204" pitchFamily="34" charset="-122"/>
              </a:rPr>
              <a:t>.</a:t>
            </a:r>
            <a:r>
              <a:rPr lang="en-US" altLang="zh-CN" sz="1600" dirty="0">
                <a:solidFill>
                  <a:schemeClr val="accent6"/>
                </a:solidFill>
                <a:latin typeface="+mn-ea"/>
                <a:sym typeface="微软雅黑" panose="020B0503020204020204" pitchFamily="34" charset="-122"/>
              </a:rPr>
              <a:t>01</a:t>
            </a:r>
            <a:r>
              <a:rPr lang="ru-RU" altLang="zh-CN" sz="1600" dirty="0">
                <a:solidFill>
                  <a:schemeClr val="accent6"/>
                </a:solidFill>
                <a:latin typeface="+mn-ea"/>
                <a:sym typeface="微软雅黑" panose="020B0503020204020204" pitchFamily="34" charset="-122"/>
              </a:rPr>
              <a:t>-</a:t>
            </a:r>
            <a:r>
              <a:rPr lang="en-US" altLang="zh-CN" sz="1600" dirty="0">
                <a:solidFill>
                  <a:schemeClr val="accent6"/>
                </a:solidFill>
                <a:latin typeface="+mn-ea"/>
                <a:sym typeface="微软雅黑" panose="020B0503020204020204" pitchFamily="34" charset="-122"/>
              </a:rPr>
              <a:t>2021.</a:t>
            </a:r>
            <a:r>
              <a:rPr lang="ru-RU" altLang="zh-CN" sz="1600" dirty="0">
                <a:solidFill>
                  <a:schemeClr val="accent6"/>
                </a:solidFill>
                <a:latin typeface="+mn-ea"/>
                <a:sym typeface="微软雅黑" panose="020B0503020204020204" pitchFamily="34" charset="-122"/>
              </a:rPr>
              <a:t>10.</a:t>
            </a:r>
            <a:r>
              <a:rPr lang="en-US" altLang="zh-CN" sz="1600" dirty="0">
                <a:solidFill>
                  <a:schemeClr val="accent6"/>
                </a:solidFill>
                <a:latin typeface="+mn-ea"/>
                <a:sym typeface="微软雅黑" panose="020B0503020204020204" pitchFamily="34" charset="-122"/>
              </a:rPr>
              <a:t>07</a:t>
            </a:r>
            <a:endParaRPr lang="ru-RU" altLang="zh-CN" sz="1600" dirty="0">
              <a:solidFill>
                <a:schemeClr val="accent6"/>
              </a:solidFill>
              <a:latin typeface="+mn-ea"/>
              <a:sym typeface="微软雅黑" panose="020B0503020204020204" pitchFamily="34" charset="-122"/>
            </a:endParaRPr>
          </a:p>
        </p:txBody>
      </p:sp>
      <p:grpSp>
        <p:nvGrpSpPr>
          <p:cNvPr id="14" name="组合 13">
            <a:extLst>
              <a:ext uri="{FF2B5EF4-FFF2-40B4-BE49-F238E27FC236}">
                <a16:creationId xmlns:a16="http://schemas.microsoft.com/office/drawing/2014/main" id="{A7FC00C6-F5B6-4DB7-B49B-980A4C9E60BD}"/>
              </a:ext>
            </a:extLst>
          </p:cNvPr>
          <p:cNvGrpSpPr/>
          <p:nvPr/>
        </p:nvGrpSpPr>
        <p:grpSpPr>
          <a:xfrm>
            <a:off x="3640021" y="1629034"/>
            <a:ext cx="1334293" cy="420370"/>
            <a:chOff x="907613" y="2004983"/>
            <a:chExt cx="1334293" cy="420370"/>
          </a:xfrm>
        </p:grpSpPr>
        <p:sp>
          <p:nvSpPr>
            <p:cNvPr id="15" name="矩形: 圆角 14">
              <a:extLst>
                <a:ext uri="{FF2B5EF4-FFF2-40B4-BE49-F238E27FC236}">
                  <a16:creationId xmlns:a16="http://schemas.microsoft.com/office/drawing/2014/main" id="{CCB51204-7727-42A1-BA4C-204857FCB5C3}"/>
                </a:ext>
              </a:extLst>
            </p:cNvPr>
            <p:cNvSpPr/>
            <p:nvPr/>
          </p:nvSpPr>
          <p:spPr>
            <a:xfrm>
              <a:off x="907613" y="200498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Text Box 51">
              <a:extLst>
                <a:ext uri="{FF2B5EF4-FFF2-40B4-BE49-F238E27FC236}">
                  <a16:creationId xmlns:a16="http://schemas.microsoft.com/office/drawing/2014/main" id="{D1BED436-188C-401F-9253-2EB4A9C5030F}"/>
                </a:ext>
              </a:extLst>
            </p:cNvPr>
            <p:cNvSpPr txBox="1"/>
            <p:nvPr/>
          </p:nvSpPr>
          <p:spPr>
            <a:xfrm>
              <a:off x="1070389" y="2063720"/>
              <a:ext cx="1114069"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800" dirty="0"/>
                <a:t>活动时间：</a:t>
              </a:r>
            </a:p>
          </p:txBody>
        </p:sp>
      </p:grpSp>
      <p:sp>
        <p:nvSpPr>
          <p:cNvPr id="19" name="文本框 18">
            <a:extLst>
              <a:ext uri="{FF2B5EF4-FFF2-40B4-BE49-F238E27FC236}">
                <a16:creationId xmlns:a16="http://schemas.microsoft.com/office/drawing/2014/main" id="{38CE50B5-E879-4E60-81A7-62EA6F7A3D97}"/>
              </a:ext>
            </a:extLst>
          </p:cNvPr>
          <p:cNvSpPr txBox="1"/>
          <p:nvPr/>
        </p:nvSpPr>
        <p:spPr>
          <a:xfrm>
            <a:off x="650201" y="4612426"/>
            <a:ext cx="6979692" cy="1250792"/>
          </a:xfrm>
          <a:prstGeom prst="rect">
            <a:avLst/>
          </a:prstGeom>
          <a:noFill/>
          <a:ln w="9525">
            <a:noFill/>
          </a:ln>
        </p:spPr>
        <p:txBody>
          <a:bodyPr wrap="square" lIns="0" tIns="0" rIns="0" bIns="0">
            <a:spAutoFit/>
          </a:bodyPr>
          <a:lstStyle>
            <a:defPPr>
              <a:defRPr lang="zh-CN"/>
            </a:defPPr>
            <a:lvl1pPr>
              <a:lnSpc>
                <a:spcPts val="3040"/>
              </a:lnSpc>
              <a:buSzPct val="100000"/>
              <a:defRPr kumimoji="0" i="0" u="none" strike="noStrike" cap="none" spc="0" normalizeH="0" baseline="0">
                <a:ln>
                  <a:noFill/>
                </a:ln>
                <a:solidFill>
                  <a:schemeClr val="accent6"/>
                </a:solidFill>
                <a:effectLst/>
                <a:uLnTx/>
                <a:uFillTx/>
                <a:latin typeface="+mn-ea"/>
              </a:defRPr>
            </a:lvl1pPr>
          </a:lstStyle>
          <a:p>
            <a:pPr hangingPunct="0">
              <a:lnSpc>
                <a:spcPct val="130000"/>
              </a:lnSpc>
            </a:pPr>
            <a:r>
              <a:rPr lang="zh-CN" altLang="en-US" sz="1600" dirty="0"/>
              <a:t>双节期间，互联网公司协同商业伙伴共同搭建一个线上游园会平台，开展点灯祝福、节日话题征集等系列活劢。通过用户的主动参与、趣味互劢自发传播，一方面提升了互联网产品的活跃美誉度，另一方面也将合作品牌信息全面深入渗透，取得了良好效果。</a:t>
            </a:r>
          </a:p>
        </p:txBody>
      </p:sp>
      <p:sp>
        <p:nvSpPr>
          <p:cNvPr id="21" name="矩形: 圆角 20">
            <a:extLst>
              <a:ext uri="{FF2B5EF4-FFF2-40B4-BE49-F238E27FC236}">
                <a16:creationId xmlns:a16="http://schemas.microsoft.com/office/drawing/2014/main" id="{09EE1AC6-E30A-4843-8EFB-B48EC9C22192}"/>
              </a:ext>
            </a:extLst>
          </p:cNvPr>
          <p:cNvSpPr/>
          <p:nvPr/>
        </p:nvSpPr>
        <p:spPr>
          <a:xfrm>
            <a:off x="660400" y="4093775"/>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Text Box 51">
            <a:extLst>
              <a:ext uri="{FF2B5EF4-FFF2-40B4-BE49-F238E27FC236}">
                <a16:creationId xmlns:a16="http://schemas.microsoft.com/office/drawing/2014/main" id="{7A2FC4F1-D39F-47AE-97B4-CE9F9B462076}"/>
              </a:ext>
            </a:extLst>
          </p:cNvPr>
          <p:cNvSpPr txBox="1"/>
          <p:nvPr/>
        </p:nvSpPr>
        <p:spPr>
          <a:xfrm>
            <a:off x="823176" y="4152512"/>
            <a:ext cx="1114069"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800" dirty="0"/>
              <a:t>活动内容：</a:t>
            </a:r>
          </a:p>
        </p:txBody>
      </p:sp>
      <p:sp>
        <p:nvSpPr>
          <p:cNvPr id="39" name="文本框 38">
            <a:extLst>
              <a:ext uri="{FF2B5EF4-FFF2-40B4-BE49-F238E27FC236}">
                <a16:creationId xmlns:a16="http://schemas.microsoft.com/office/drawing/2014/main" id="{56793E76-811C-47A7-9FA6-E2A10D232695}"/>
              </a:ext>
            </a:extLst>
          </p:cNvPr>
          <p:cNvSpPr txBox="1"/>
          <p:nvPr/>
        </p:nvSpPr>
        <p:spPr>
          <a:xfrm>
            <a:off x="8016257" y="1570208"/>
            <a:ext cx="1466850" cy="434606"/>
          </a:xfrm>
          <a:prstGeom prst="rect">
            <a:avLst/>
          </a:prstGeom>
        </p:spPr>
        <p:txBody>
          <a:bodyPr/>
          <a:lstStyle>
            <a:defPPr>
              <a:defRPr lang="zh-CN"/>
            </a:defPPr>
            <a:lvl1pPr algn="ctr">
              <a:lnSpc>
                <a:spcPct val="90000"/>
              </a:lnSpc>
              <a:spcBef>
                <a:spcPct val="0"/>
              </a:spcBef>
              <a:defRPr>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2400" dirty="0"/>
              <a:t>活动持续</a:t>
            </a:r>
          </a:p>
        </p:txBody>
      </p:sp>
      <p:sp>
        <p:nvSpPr>
          <p:cNvPr id="40" name="文本框 39">
            <a:extLst>
              <a:ext uri="{FF2B5EF4-FFF2-40B4-BE49-F238E27FC236}">
                <a16:creationId xmlns:a16="http://schemas.microsoft.com/office/drawing/2014/main" id="{16E9E93A-9C0F-4AE6-994A-3D8EBBCBE8AA}"/>
              </a:ext>
            </a:extLst>
          </p:cNvPr>
          <p:cNvSpPr txBox="1"/>
          <p:nvPr/>
        </p:nvSpPr>
        <p:spPr>
          <a:xfrm>
            <a:off x="8184623" y="1929942"/>
            <a:ext cx="371897" cy="435760"/>
          </a:xfrm>
          <a:prstGeom prst="rect">
            <a:avLst/>
          </a:prstGeom>
          <a:noFill/>
          <a:ln w="9525">
            <a:noFill/>
          </a:ln>
        </p:spPr>
        <p:txBody>
          <a:bodyPr wrap="none" lIns="0" tIns="0" rIns="0" bIns="0">
            <a:spAutoFit/>
          </a:bodyPr>
          <a:lstStyle>
            <a:defPPr>
              <a:defRPr lang="zh-CN"/>
            </a:defPPr>
            <a:lvl1pPr>
              <a:lnSpc>
                <a:spcPts val="3040"/>
              </a:lnSpc>
              <a:buSzPct val="100000"/>
              <a:defRPr kumimoji="0" i="0" u="none" strike="noStrike" cap="none" spc="0" normalizeH="0" baseline="0">
                <a:ln>
                  <a:noFill/>
                </a:ln>
                <a:solidFill>
                  <a:schemeClr val="accent6"/>
                </a:solidFill>
                <a:effectLst/>
                <a:uLnTx/>
                <a:uFillTx/>
                <a:latin typeface="+mn-ea"/>
              </a:defRPr>
            </a:lvl1pPr>
          </a:lstStyle>
          <a:p>
            <a:pPr hangingPunct="0">
              <a:lnSpc>
                <a:spcPct val="130000"/>
              </a:lnSpc>
            </a:pPr>
            <a:r>
              <a:rPr lang="en-US" altLang="zh-CN" sz="2400" dirty="0">
                <a:solidFill>
                  <a:schemeClr val="bg1"/>
                </a:solidFill>
              </a:rPr>
              <a:t>7</a:t>
            </a:r>
            <a:r>
              <a:rPr kumimoji="0" lang="zh-CN" altLang="en-US" sz="1600" b="0" i="0" u="none" strike="noStrike" kern="1200" cap="none" spc="0" normalizeH="0" baseline="0" noProof="0" dirty="0">
                <a:ln>
                  <a:noFill/>
                </a:ln>
                <a:solidFill>
                  <a:schemeClr val="bg1"/>
                </a:solidFill>
                <a:effectLst/>
                <a:uLnTx/>
                <a:uFillTx/>
                <a:cs typeface="+mn-cs"/>
              </a:rPr>
              <a:t>天</a:t>
            </a:r>
            <a:endParaRPr lang="zh-CN" altLang="en-US" sz="2400" dirty="0">
              <a:solidFill>
                <a:schemeClr val="bg1"/>
              </a:solidFill>
            </a:endParaRPr>
          </a:p>
        </p:txBody>
      </p:sp>
      <p:sp>
        <p:nvSpPr>
          <p:cNvPr id="41" name="文本框 40">
            <a:extLst>
              <a:ext uri="{FF2B5EF4-FFF2-40B4-BE49-F238E27FC236}">
                <a16:creationId xmlns:a16="http://schemas.microsoft.com/office/drawing/2014/main" id="{38523D29-B321-4569-A691-C03DE6AB87D8}"/>
              </a:ext>
            </a:extLst>
          </p:cNvPr>
          <p:cNvSpPr txBox="1"/>
          <p:nvPr/>
        </p:nvSpPr>
        <p:spPr>
          <a:xfrm>
            <a:off x="9648825" y="1569631"/>
            <a:ext cx="2378009" cy="332399"/>
          </a:xfrm>
          <a:prstGeom prst="rect">
            <a:avLst/>
          </a:prstGeom>
        </p:spPr>
        <p:txBody>
          <a:bodyPr/>
          <a:lstStyle>
            <a:defPPr>
              <a:defRPr lang="zh-CN"/>
            </a:defPPr>
            <a:lvl1pPr algn="ctr">
              <a:lnSpc>
                <a:spcPct val="90000"/>
              </a:lnSpc>
              <a:spcBef>
                <a:spcPct val="0"/>
              </a:spcBef>
              <a:defRPr sz="24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dirty="0"/>
              <a:t>页面访问量高达</a:t>
            </a:r>
            <a:endParaRPr lang="en-US" altLang="zh-CN" dirty="0"/>
          </a:p>
        </p:txBody>
      </p:sp>
      <p:sp>
        <p:nvSpPr>
          <p:cNvPr id="42" name="文本框 41">
            <a:extLst>
              <a:ext uri="{FF2B5EF4-FFF2-40B4-BE49-F238E27FC236}">
                <a16:creationId xmlns:a16="http://schemas.microsoft.com/office/drawing/2014/main" id="{02A80B0A-1BD2-49DB-ADDB-7C55FB7A0BEC}"/>
              </a:ext>
            </a:extLst>
          </p:cNvPr>
          <p:cNvSpPr txBox="1"/>
          <p:nvPr/>
        </p:nvSpPr>
        <p:spPr>
          <a:xfrm>
            <a:off x="9796198" y="1921294"/>
            <a:ext cx="924933" cy="435760"/>
          </a:xfrm>
          <a:prstGeom prst="rect">
            <a:avLst/>
          </a:prstGeom>
          <a:noFill/>
          <a:ln w="9525">
            <a:noFill/>
          </a:ln>
        </p:spPr>
        <p:txBody>
          <a:bodyPr wrap="none" lIns="0" tIns="0" rIns="0" bIns="0">
            <a:spAutoFit/>
          </a:bodyPr>
          <a:lstStyle>
            <a:defPPr>
              <a:defRPr lang="zh-CN"/>
            </a:defPPr>
            <a:lvl1pPr>
              <a:lnSpc>
                <a:spcPts val="3040"/>
              </a:lnSpc>
              <a:buSzPct val="100000"/>
              <a:defRPr kumimoji="0" i="0" u="none" strike="noStrike" cap="none" spc="0" normalizeH="0" baseline="0">
                <a:ln>
                  <a:noFill/>
                </a:ln>
                <a:solidFill>
                  <a:schemeClr val="accent6"/>
                </a:solidFill>
                <a:effectLst/>
                <a:uLnTx/>
                <a:uFillTx/>
                <a:latin typeface="+mn-ea"/>
              </a:defRPr>
            </a:lvl1pPr>
          </a:lstStyle>
          <a:p>
            <a:pPr hangingPunct="0">
              <a:lnSpc>
                <a:spcPct val="130000"/>
              </a:lnSpc>
            </a:pPr>
            <a:r>
              <a:rPr kumimoji="0" lang="en-US" altLang="zh-CN" sz="2400" b="0" i="0" u="none" strike="noStrike" kern="1200" cap="none" spc="0" normalizeH="0" baseline="0" noProof="0" dirty="0">
                <a:ln>
                  <a:noFill/>
                </a:ln>
                <a:solidFill>
                  <a:schemeClr val="bg1"/>
                </a:solidFill>
                <a:effectLst/>
                <a:uLnTx/>
                <a:uFillTx/>
                <a:cs typeface="+mn-cs"/>
              </a:rPr>
              <a:t>500</a:t>
            </a:r>
            <a:r>
              <a:rPr kumimoji="0" lang="zh-CN" altLang="en-US" sz="1600" b="0" i="0" u="none" strike="noStrike" kern="1200" cap="none" spc="0" normalizeH="0" baseline="0" noProof="0" dirty="0">
                <a:ln>
                  <a:noFill/>
                </a:ln>
                <a:solidFill>
                  <a:schemeClr val="bg1"/>
                </a:solidFill>
                <a:effectLst/>
                <a:uLnTx/>
                <a:uFillTx/>
                <a:cs typeface="+mn-cs"/>
              </a:rPr>
              <a:t>万次</a:t>
            </a:r>
            <a:endParaRPr lang="en-US" altLang="zh-CN" sz="2400" dirty="0">
              <a:solidFill>
                <a:schemeClr val="bg1"/>
              </a:solidFill>
            </a:endParaRPr>
          </a:p>
        </p:txBody>
      </p:sp>
      <p:sp>
        <p:nvSpPr>
          <p:cNvPr id="43" name="文本框 42">
            <a:extLst>
              <a:ext uri="{FF2B5EF4-FFF2-40B4-BE49-F238E27FC236}">
                <a16:creationId xmlns:a16="http://schemas.microsoft.com/office/drawing/2014/main" id="{3B99E2EA-693A-459D-A7E5-80FDEE72BB5E}"/>
              </a:ext>
            </a:extLst>
          </p:cNvPr>
          <p:cNvSpPr txBox="1"/>
          <p:nvPr/>
        </p:nvSpPr>
        <p:spPr>
          <a:xfrm>
            <a:off x="8016257" y="2665205"/>
            <a:ext cx="2665202" cy="332399"/>
          </a:xfrm>
          <a:prstGeom prst="rect">
            <a:avLst/>
          </a:prstGeom>
        </p:spPr>
        <p:txBody>
          <a:bodyPr/>
          <a:lstStyle>
            <a:defPPr>
              <a:defRPr lang="zh-CN"/>
            </a:defPPr>
            <a:lvl1pPr algn="ctr">
              <a:lnSpc>
                <a:spcPct val="90000"/>
              </a:lnSpc>
              <a:spcBef>
                <a:spcPct val="0"/>
              </a:spcBef>
              <a:defRPr sz="24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dirty="0"/>
              <a:t>点亮小红旗数量达</a:t>
            </a:r>
          </a:p>
        </p:txBody>
      </p:sp>
      <p:sp>
        <p:nvSpPr>
          <p:cNvPr id="44" name="文本框 43">
            <a:extLst>
              <a:ext uri="{FF2B5EF4-FFF2-40B4-BE49-F238E27FC236}">
                <a16:creationId xmlns:a16="http://schemas.microsoft.com/office/drawing/2014/main" id="{8FFCE437-4CB1-40FB-9935-4F9DF4CB2B86}"/>
              </a:ext>
            </a:extLst>
          </p:cNvPr>
          <p:cNvSpPr txBox="1"/>
          <p:nvPr/>
        </p:nvSpPr>
        <p:spPr>
          <a:xfrm>
            <a:off x="8126622" y="3005544"/>
            <a:ext cx="753411" cy="435760"/>
          </a:xfrm>
          <a:prstGeom prst="rect">
            <a:avLst/>
          </a:prstGeom>
          <a:noFill/>
          <a:ln w="9525">
            <a:noFill/>
          </a:ln>
        </p:spPr>
        <p:txBody>
          <a:bodyPr wrap="none" lIns="0" tIns="0" rIns="0" bIns="0">
            <a:spAutoFit/>
          </a:bodyPr>
          <a:lstStyle>
            <a:defPPr>
              <a:defRPr lang="zh-CN"/>
            </a:defPPr>
            <a:lvl1pPr>
              <a:lnSpc>
                <a:spcPts val="3040"/>
              </a:lnSpc>
              <a:buSzPct val="100000"/>
              <a:defRPr kumimoji="0" i="0" u="none" strike="noStrike" cap="none" spc="0" normalizeH="0" baseline="0">
                <a:ln>
                  <a:noFill/>
                </a:ln>
                <a:solidFill>
                  <a:schemeClr val="accent6"/>
                </a:solidFill>
                <a:effectLst/>
                <a:uLnTx/>
                <a:uFillTx/>
                <a:latin typeface="+mn-ea"/>
              </a:defRPr>
            </a:lvl1pPr>
          </a:lstStyle>
          <a:p>
            <a:pPr hangingPunct="0">
              <a:lnSpc>
                <a:spcPct val="130000"/>
              </a:lnSpc>
            </a:pPr>
            <a:r>
              <a:rPr kumimoji="0" lang="en-US" altLang="zh-CN" sz="2400" b="0" i="0" u="none" strike="noStrike" kern="1200" cap="none" spc="0" normalizeH="0" baseline="0" noProof="0" dirty="0">
                <a:ln>
                  <a:noFill/>
                </a:ln>
                <a:solidFill>
                  <a:schemeClr val="bg1"/>
                </a:solidFill>
                <a:effectLst/>
                <a:uLnTx/>
                <a:uFillTx/>
                <a:cs typeface="+mn-cs"/>
              </a:rPr>
              <a:t>26</a:t>
            </a:r>
            <a:r>
              <a:rPr kumimoji="0" lang="zh-CN" altLang="en-US" sz="1600" b="0" i="0" u="none" strike="noStrike" kern="1200" cap="none" spc="0" normalizeH="0" baseline="0" noProof="0" dirty="0">
                <a:ln>
                  <a:noFill/>
                </a:ln>
                <a:solidFill>
                  <a:schemeClr val="bg1"/>
                </a:solidFill>
                <a:effectLst/>
                <a:uLnTx/>
                <a:uFillTx/>
                <a:cs typeface="+mn-cs"/>
              </a:rPr>
              <a:t>万个</a:t>
            </a:r>
            <a:endParaRPr lang="zh-CN" altLang="en-US" sz="2400" dirty="0">
              <a:solidFill>
                <a:schemeClr val="bg1"/>
              </a:solidFill>
            </a:endParaRPr>
          </a:p>
        </p:txBody>
      </p:sp>
      <p:sp>
        <p:nvSpPr>
          <p:cNvPr id="45" name="文本框 44">
            <a:extLst>
              <a:ext uri="{FF2B5EF4-FFF2-40B4-BE49-F238E27FC236}">
                <a16:creationId xmlns:a16="http://schemas.microsoft.com/office/drawing/2014/main" id="{9DB1CF8C-E9DB-4638-8D9B-5048224AA497}"/>
              </a:ext>
            </a:extLst>
          </p:cNvPr>
          <p:cNvSpPr txBox="1"/>
          <p:nvPr/>
        </p:nvSpPr>
        <p:spPr>
          <a:xfrm>
            <a:off x="8016257" y="3740807"/>
            <a:ext cx="2979528" cy="332399"/>
          </a:xfrm>
          <a:prstGeom prst="rect">
            <a:avLst/>
          </a:prstGeom>
        </p:spPr>
        <p:txBody>
          <a:bodyPr/>
          <a:lstStyle>
            <a:defPPr>
              <a:defRPr lang="zh-CN"/>
            </a:defPPr>
            <a:lvl1pPr algn="ctr">
              <a:lnSpc>
                <a:spcPct val="90000"/>
              </a:lnSpc>
              <a:spcBef>
                <a:spcPct val="0"/>
              </a:spcBef>
              <a:defRPr sz="24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dirty="0"/>
              <a:t>设置小红旗数量高达</a:t>
            </a:r>
          </a:p>
        </p:txBody>
      </p:sp>
      <p:sp>
        <p:nvSpPr>
          <p:cNvPr id="46" name="文本框 45">
            <a:extLst>
              <a:ext uri="{FF2B5EF4-FFF2-40B4-BE49-F238E27FC236}">
                <a16:creationId xmlns:a16="http://schemas.microsoft.com/office/drawing/2014/main" id="{544747ED-FBDB-40DF-8119-94038BA09DD3}"/>
              </a:ext>
            </a:extLst>
          </p:cNvPr>
          <p:cNvSpPr txBox="1"/>
          <p:nvPr/>
        </p:nvSpPr>
        <p:spPr>
          <a:xfrm>
            <a:off x="8127615" y="4073672"/>
            <a:ext cx="753411" cy="435760"/>
          </a:xfrm>
          <a:prstGeom prst="rect">
            <a:avLst/>
          </a:prstGeom>
          <a:noFill/>
          <a:ln w="9525">
            <a:noFill/>
          </a:ln>
        </p:spPr>
        <p:txBody>
          <a:bodyPr wrap="none" lIns="0" tIns="0" rIns="0" bIns="0">
            <a:spAutoFit/>
          </a:bodyPr>
          <a:lstStyle>
            <a:defPPr>
              <a:defRPr lang="zh-CN"/>
            </a:defPPr>
            <a:lvl1pPr>
              <a:lnSpc>
                <a:spcPts val="3040"/>
              </a:lnSpc>
              <a:buSzPct val="100000"/>
              <a:defRPr kumimoji="0" i="0" u="none" strike="noStrike" cap="none" spc="0" normalizeH="0" baseline="0">
                <a:ln>
                  <a:noFill/>
                </a:ln>
                <a:solidFill>
                  <a:schemeClr val="accent6"/>
                </a:solidFill>
                <a:effectLst/>
                <a:uLnTx/>
                <a:uFillTx/>
                <a:latin typeface="+mn-ea"/>
              </a:defRPr>
            </a:lvl1pPr>
          </a:lstStyle>
          <a:p>
            <a:pPr hangingPunct="0">
              <a:lnSpc>
                <a:spcPct val="130000"/>
              </a:lnSpc>
            </a:pPr>
            <a:r>
              <a:rPr kumimoji="0" lang="en-US" altLang="zh-CN" sz="2400" b="0" i="0" u="none" strike="noStrike" kern="1200" cap="none" spc="0" normalizeH="0" baseline="0" noProof="0" dirty="0">
                <a:ln>
                  <a:noFill/>
                </a:ln>
                <a:solidFill>
                  <a:schemeClr val="bg1"/>
                </a:solidFill>
                <a:effectLst/>
                <a:uLnTx/>
                <a:uFillTx/>
                <a:cs typeface="+mn-cs"/>
              </a:rPr>
              <a:t>20</a:t>
            </a:r>
            <a:r>
              <a:rPr kumimoji="0" lang="zh-CN" altLang="en-US" sz="1600" b="0" i="0" u="none" strike="noStrike" kern="1200" cap="none" spc="0" normalizeH="0" baseline="0" noProof="0" dirty="0">
                <a:ln>
                  <a:noFill/>
                </a:ln>
                <a:solidFill>
                  <a:schemeClr val="bg1"/>
                </a:solidFill>
                <a:effectLst/>
                <a:uLnTx/>
                <a:uFillTx/>
                <a:cs typeface="+mn-cs"/>
              </a:rPr>
              <a:t>万个</a:t>
            </a:r>
            <a:endParaRPr lang="zh-CN" altLang="en-US" sz="2400" dirty="0">
              <a:solidFill>
                <a:schemeClr val="bg1"/>
              </a:solidFill>
            </a:endParaRPr>
          </a:p>
        </p:txBody>
      </p:sp>
      <p:sp>
        <p:nvSpPr>
          <p:cNvPr id="47" name="文本框 46">
            <a:extLst>
              <a:ext uri="{FF2B5EF4-FFF2-40B4-BE49-F238E27FC236}">
                <a16:creationId xmlns:a16="http://schemas.microsoft.com/office/drawing/2014/main" id="{2D4ED589-A1A7-4154-90AB-902E1684B178}"/>
              </a:ext>
            </a:extLst>
          </p:cNvPr>
          <p:cNvSpPr txBox="1"/>
          <p:nvPr/>
        </p:nvSpPr>
        <p:spPr>
          <a:xfrm>
            <a:off x="8016257" y="4857794"/>
            <a:ext cx="1130119" cy="332399"/>
          </a:xfrm>
          <a:prstGeom prst="rect">
            <a:avLst/>
          </a:prstGeom>
        </p:spPr>
        <p:txBody>
          <a:bodyPr/>
          <a:lstStyle>
            <a:defPPr>
              <a:defRPr lang="zh-CN"/>
            </a:defPPr>
            <a:lvl1pPr algn="ctr">
              <a:lnSpc>
                <a:spcPct val="90000"/>
              </a:lnSpc>
              <a:spcBef>
                <a:spcPct val="0"/>
              </a:spcBef>
              <a:defRPr sz="24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dirty="0"/>
              <a:t>销售额</a:t>
            </a:r>
          </a:p>
        </p:txBody>
      </p:sp>
      <p:sp>
        <p:nvSpPr>
          <p:cNvPr id="48" name="文本框 47">
            <a:extLst>
              <a:ext uri="{FF2B5EF4-FFF2-40B4-BE49-F238E27FC236}">
                <a16:creationId xmlns:a16="http://schemas.microsoft.com/office/drawing/2014/main" id="{E0118C59-0B65-4AC1-8626-701E927AA1CA}"/>
              </a:ext>
            </a:extLst>
          </p:cNvPr>
          <p:cNvSpPr txBox="1"/>
          <p:nvPr/>
        </p:nvSpPr>
        <p:spPr>
          <a:xfrm>
            <a:off x="9212006" y="4808934"/>
            <a:ext cx="920124" cy="435760"/>
          </a:xfrm>
          <a:prstGeom prst="rect">
            <a:avLst/>
          </a:prstGeom>
          <a:noFill/>
          <a:ln w="9525">
            <a:noFill/>
          </a:ln>
        </p:spPr>
        <p:txBody>
          <a:bodyPr wrap="none" lIns="0" tIns="0" rIns="0" bIns="0">
            <a:spAutoFit/>
          </a:bodyPr>
          <a:lstStyle>
            <a:defPPr>
              <a:defRPr lang="zh-CN"/>
            </a:defPPr>
            <a:lvl1pPr>
              <a:lnSpc>
                <a:spcPts val="3040"/>
              </a:lnSpc>
              <a:buSzPct val="100000"/>
              <a:defRPr kumimoji="0" i="0" u="none" strike="noStrike" cap="none" spc="0" normalizeH="0" baseline="0">
                <a:ln>
                  <a:noFill/>
                </a:ln>
                <a:solidFill>
                  <a:schemeClr val="accent6"/>
                </a:solidFill>
                <a:effectLst/>
                <a:uLnTx/>
                <a:uFillTx/>
                <a:latin typeface="+mn-ea"/>
              </a:defRPr>
            </a:lvl1pPr>
          </a:lstStyle>
          <a:p>
            <a:pPr hangingPunct="0">
              <a:lnSpc>
                <a:spcPct val="130000"/>
              </a:lnSpc>
            </a:pPr>
            <a:r>
              <a:rPr kumimoji="0" lang="en-US" altLang="zh-CN" sz="2400" b="0" i="0" u="none" strike="noStrike" kern="1200" cap="none" spc="0" normalizeH="0" baseline="0" noProof="0" dirty="0">
                <a:ln>
                  <a:noFill/>
                </a:ln>
                <a:solidFill>
                  <a:schemeClr val="bg1"/>
                </a:solidFill>
                <a:effectLst/>
                <a:uLnTx/>
                <a:uFillTx/>
                <a:cs typeface="+mn-cs"/>
              </a:rPr>
              <a:t>750</a:t>
            </a:r>
            <a:r>
              <a:rPr kumimoji="0" lang="zh-CN" altLang="en-US" sz="1600" b="0" i="0" u="none" strike="noStrike" kern="1200" cap="none" spc="0" normalizeH="0" baseline="0" noProof="0" dirty="0">
                <a:ln>
                  <a:noFill/>
                </a:ln>
                <a:solidFill>
                  <a:schemeClr val="bg1"/>
                </a:solidFill>
                <a:effectLst/>
                <a:uLnTx/>
                <a:uFillTx/>
                <a:cs typeface="+mn-cs"/>
              </a:rPr>
              <a:t>万元</a:t>
            </a:r>
            <a:endParaRPr lang="zh-CN" altLang="en-US" sz="2400" dirty="0">
              <a:solidFill>
                <a:schemeClr val="bg1"/>
              </a:solidFill>
            </a:endParaRPr>
          </a:p>
        </p:txBody>
      </p:sp>
      <p:sp>
        <p:nvSpPr>
          <p:cNvPr id="30" name="object 6">
            <a:extLst>
              <a:ext uri="{FF2B5EF4-FFF2-40B4-BE49-F238E27FC236}">
                <a16:creationId xmlns:a16="http://schemas.microsoft.com/office/drawing/2014/main" id="{B8A624B2-BED3-4DCF-B963-CAA8B8DC1C85}"/>
              </a:ext>
            </a:extLst>
          </p:cNvPr>
          <p:cNvSpPr/>
          <p:nvPr/>
        </p:nvSpPr>
        <p:spPr>
          <a:xfrm>
            <a:off x="660400" y="3322633"/>
            <a:ext cx="1816203" cy="339004"/>
          </a:xfrm>
          <a:prstGeom prst="rect">
            <a:avLst/>
          </a:prstGeom>
          <a:noFill/>
          <a:ln w="9525">
            <a:noFill/>
          </a:ln>
        </p:spPr>
        <p:txBody>
          <a:bodyPr wrap="none" lIns="0" tIns="0" rIns="0" bIns="0">
            <a:spAutoFit/>
          </a:bodyPr>
          <a:lstStyle/>
          <a:p>
            <a:pPr>
              <a:lnSpc>
                <a:spcPts val="3040"/>
              </a:lnSpc>
              <a:buSzPct val="100000"/>
            </a:pPr>
            <a:r>
              <a:rPr lang="zh-CN" altLang="en-US" sz="1600" dirty="0">
                <a:solidFill>
                  <a:schemeClr val="accent6"/>
                </a:solidFill>
                <a:latin typeface="+mn-ea"/>
                <a:sym typeface="微软雅黑" panose="020B0503020204020204" pitchFamily="34" charset="-122"/>
              </a:rPr>
              <a:t>线下商场，线上</a:t>
            </a:r>
            <a:r>
              <a:rPr lang="en-US" altLang="zh-CN" sz="1600" dirty="0">
                <a:solidFill>
                  <a:schemeClr val="accent6"/>
                </a:solidFill>
                <a:latin typeface="+mn-ea"/>
                <a:sym typeface="微软雅黑" panose="020B0503020204020204" pitchFamily="34" charset="-122"/>
              </a:rPr>
              <a:t>APP</a:t>
            </a:r>
            <a:endParaRPr lang="ru-RU" altLang="zh-CN" sz="1600" dirty="0">
              <a:solidFill>
                <a:schemeClr val="accent6"/>
              </a:solidFill>
              <a:latin typeface="+mn-ea"/>
              <a:sym typeface="微软雅黑" panose="020B0503020204020204" pitchFamily="34" charset="-122"/>
            </a:endParaRPr>
          </a:p>
        </p:txBody>
      </p:sp>
      <p:grpSp>
        <p:nvGrpSpPr>
          <p:cNvPr id="24" name="组合 23">
            <a:extLst>
              <a:ext uri="{FF2B5EF4-FFF2-40B4-BE49-F238E27FC236}">
                <a16:creationId xmlns:a16="http://schemas.microsoft.com/office/drawing/2014/main" id="{8C262C7A-A73E-4EBD-ACA5-C3E73A9709E8}"/>
              </a:ext>
            </a:extLst>
          </p:cNvPr>
          <p:cNvGrpSpPr/>
          <p:nvPr/>
        </p:nvGrpSpPr>
        <p:grpSpPr>
          <a:xfrm>
            <a:off x="660400" y="2874703"/>
            <a:ext cx="1334293" cy="420370"/>
            <a:chOff x="660400" y="2874703"/>
            <a:chExt cx="1334293" cy="420370"/>
          </a:xfrm>
        </p:grpSpPr>
        <p:sp>
          <p:nvSpPr>
            <p:cNvPr id="32" name="矩形: 圆角 31">
              <a:extLst>
                <a:ext uri="{FF2B5EF4-FFF2-40B4-BE49-F238E27FC236}">
                  <a16:creationId xmlns:a16="http://schemas.microsoft.com/office/drawing/2014/main" id="{FE7A5F4A-5100-4AB6-A5A1-87F826978A2F}"/>
                </a:ext>
              </a:extLst>
            </p:cNvPr>
            <p:cNvSpPr/>
            <p:nvPr/>
          </p:nvSpPr>
          <p:spPr>
            <a:xfrm>
              <a:off x="660400" y="2874703"/>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Text Box 51">
              <a:extLst>
                <a:ext uri="{FF2B5EF4-FFF2-40B4-BE49-F238E27FC236}">
                  <a16:creationId xmlns:a16="http://schemas.microsoft.com/office/drawing/2014/main" id="{EB16345C-09A4-46D0-BE3F-345AE743BF36}"/>
                </a:ext>
              </a:extLst>
            </p:cNvPr>
            <p:cNvSpPr txBox="1"/>
            <p:nvPr/>
          </p:nvSpPr>
          <p:spPr>
            <a:xfrm>
              <a:off x="823176" y="2933440"/>
              <a:ext cx="1114069"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800" dirty="0"/>
                <a:t>活动地点：</a:t>
              </a:r>
            </a:p>
          </p:txBody>
        </p:sp>
      </p:grpSp>
      <p:sp>
        <p:nvSpPr>
          <p:cNvPr id="37" name="object 6">
            <a:extLst>
              <a:ext uri="{FF2B5EF4-FFF2-40B4-BE49-F238E27FC236}">
                <a16:creationId xmlns:a16="http://schemas.microsoft.com/office/drawing/2014/main" id="{C2F3DD33-306A-4C80-9371-6E69357CC951}"/>
              </a:ext>
            </a:extLst>
          </p:cNvPr>
          <p:cNvSpPr/>
          <p:nvPr/>
        </p:nvSpPr>
        <p:spPr>
          <a:xfrm>
            <a:off x="3640021" y="3326144"/>
            <a:ext cx="2257028" cy="339004"/>
          </a:xfrm>
          <a:prstGeom prst="rect">
            <a:avLst/>
          </a:prstGeom>
          <a:noFill/>
          <a:ln w="9525">
            <a:noFill/>
          </a:ln>
        </p:spPr>
        <p:txBody>
          <a:bodyPr wrap="none" lIns="0" tIns="0" rIns="0" bIns="0">
            <a:spAutoFit/>
          </a:bodyPr>
          <a:lstStyle/>
          <a:p>
            <a:pPr>
              <a:lnSpc>
                <a:spcPts val="3040"/>
              </a:lnSpc>
              <a:buSzPct val="100000"/>
            </a:pPr>
            <a:r>
              <a:rPr lang="zh-CN" altLang="en-US" sz="1600" dirty="0">
                <a:solidFill>
                  <a:schemeClr val="accent6"/>
                </a:solidFill>
                <a:latin typeface="+mn-ea"/>
                <a:sym typeface="微软雅黑" panose="020B0503020204020204" pitchFamily="34" charset="-122"/>
              </a:rPr>
              <a:t>营销部、后勤部、安保部</a:t>
            </a:r>
            <a:endParaRPr lang="ru-RU" altLang="zh-CN" sz="1600" dirty="0">
              <a:solidFill>
                <a:schemeClr val="accent6"/>
              </a:solidFill>
              <a:latin typeface="+mn-ea"/>
              <a:sym typeface="微软雅黑" panose="020B0503020204020204" pitchFamily="34" charset="-122"/>
            </a:endParaRPr>
          </a:p>
        </p:txBody>
      </p:sp>
      <p:grpSp>
        <p:nvGrpSpPr>
          <p:cNvPr id="23" name="组合 22">
            <a:extLst>
              <a:ext uri="{FF2B5EF4-FFF2-40B4-BE49-F238E27FC236}">
                <a16:creationId xmlns:a16="http://schemas.microsoft.com/office/drawing/2014/main" id="{90B2BE75-79F3-4529-8DDF-4D1F33354BC7}"/>
              </a:ext>
            </a:extLst>
          </p:cNvPr>
          <p:cNvGrpSpPr/>
          <p:nvPr/>
        </p:nvGrpSpPr>
        <p:grpSpPr>
          <a:xfrm>
            <a:off x="3640021" y="2878214"/>
            <a:ext cx="1334293" cy="420370"/>
            <a:chOff x="3640021" y="2878214"/>
            <a:chExt cx="1334293" cy="420370"/>
          </a:xfrm>
        </p:grpSpPr>
        <p:sp>
          <p:nvSpPr>
            <p:cNvPr id="50" name="矩形: 圆角 49">
              <a:extLst>
                <a:ext uri="{FF2B5EF4-FFF2-40B4-BE49-F238E27FC236}">
                  <a16:creationId xmlns:a16="http://schemas.microsoft.com/office/drawing/2014/main" id="{B3C6BC76-542D-45FD-AAE1-11C3EB14733E}"/>
                </a:ext>
              </a:extLst>
            </p:cNvPr>
            <p:cNvSpPr/>
            <p:nvPr/>
          </p:nvSpPr>
          <p:spPr>
            <a:xfrm>
              <a:off x="3640021" y="2878214"/>
              <a:ext cx="1334293" cy="420370"/>
            </a:xfrm>
            <a:prstGeom prst="roundRect">
              <a:avLst>
                <a:gd name="adj" fmla="val 50000"/>
              </a:avLst>
            </a:prstGeom>
            <a:gradFill>
              <a:gsLst>
                <a:gs pos="2000">
                  <a:schemeClr val="accent5"/>
                </a:gs>
                <a:gs pos="100000">
                  <a:schemeClr val="accent6"/>
                </a:gs>
              </a:gsLst>
              <a:lin ang="13500000" scaled="1"/>
            </a:gradFill>
            <a:ln w="6350">
              <a:gradFill flip="none" rotWithShape="1">
                <a:gsLst>
                  <a:gs pos="0">
                    <a:schemeClr val="accent3"/>
                  </a:gs>
                  <a:gs pos="100000">
                    <a:schemeClr val="accent4"/>
                  </a:gs>
                </a:gsLst>
                <a:path path="circle">
                  <a:fillToRect l="50000" t="50000" r="50000" b="50000"/>
                </a:path>
                <a:tileRect/>
              </a:gradFill>
            </a:ln>
            <a:effectLst>
              <a:outerShdw blurRad="152400" dist="177800" dir="3000000" algn="tl"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Text Box 51">
              <a:extLst>
                <a:ext uri="{FF2B5EF4-FFF2-40B4-BE49-F238E27FC236}">
                  <a16:creationId xmlns:a16="http://schemas.microsoft.com/office/drawing/2014/main" id="{8AFF88F1-6A06-4B6D-8C1F-CA4885C21366}"/>
                </a:ext>
              </a:extLst>
            </p:cNvPr>
            <p:cNvSpPr txBox="1"/>
            <p:nvPr/>
          </p:nvSpPr>
          <p:spPr>
            <a:xfrm>
              <a:off x="3759618" y="2933440"/>
              <a:ext cx="1114069" cy="302895"/>
            </a:xfrm>
            <a:prstGeom prst="rect">
              <a:avLst/>
            </a:prstGeom>
          </p:spPr>
          <p:txBody>
            <a:bodyPr/>
            <a:lstStyle>
              <a:defPPr>
                <a:defRPr lang="zh-CN"/>
              </a:defPPr>
              <a:lvl1pPr algn="ctr">
                <a:lnSpc>
                  <a:spcPct val="90000"/>
                </a:lnSpc>
                <a:spcBef>
                  <a:spcPct val="0"/>
                </a:spcBef>
                <a:defRPr sz="2800">
                  <a:gradFill>
                    <a:gsLst>
                      <a:gs pos="0">
                        <a:schemeClr val="accent3">
                          <a:lumMod val="20000"/>
                          <a:lumOff val="80000"/>
                        </a:schemeClr>
                      </a:gs>
                      <a:gs pos="100000">
                        <a:schemeClr val="accent4">
                          <a:lumMod val="60000"/>
                          <a:lumOff val="40000"/>
                        </a:schemeClr>
                      </a:gs>
                    </a:gsLst>
                    <a:path path="circle">
                      <a:fillToRect l="50000" t="50000" r="50000" b="50000"/>
                    </a:path>
                  </a:gradFill>
                  <a:effectLst>
                    <a:outerShdw blurRad="101600" dist="292100" dir="2700000" algn="tl" rotWithShape="0">
                      <a:prstClr val="black">
                        <a:alpha val="23000"/>
                      </a:prstClr>
                    </a:outerShdw>
                  </a:effectLst>
                  <a:latin typeface="+mj-ea"/>
                  <a:ea typeface="+mj-ea"/>
                  <a:cs typeface="+mj-cs"/>
                </a:defRPr>
              </a:lvl1pPr>
            </a:lstStyle>
            <a:p>
              <a:r>
                <a:rPr lang="zh-CN" altLang="en-US" sz="1800" dirty="0"/>
                <a:t>相关部门</a:t>
              </a:r>
            </a:p>
          </p:txBody>
        </p:sp>
      </p:grpSp>
    </p:spTree>
    <p:extLst>
      <p:ext uri="{BB962C8B-B14F-4D97-AF65-F5344CB8AC3E}">
        <p14:creationId xmlns:p14="http://schemas.microsoft.com/office/powerpoint/2010/main" val="6725547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Lst>
</file>

<file path=ppt/theme/theme1.xml><?xml version="1.0" encoding="utf-8"?>
<a:theme xmlns:a="http://schemas.openxmlformats.org/drawingml/2006/main" name="Microsoft">
  <a:themeElements>
    <a:clrScheme name="圣诞">
      <a:dk1>
        <a:sysClr val="windowText" lastClr="000000"/>
      </a:dk1>
      <a:lt1>
        <a:sysClr val="window" lastClr="FFFFFF"/>
      </a:lt1>
      <a:dk2>
        <a:srgbClr val="C00000"/>
      </a:dk2>
      <a:lt2>
        <a:srgbClr val="E7E6E6"/>
      </a:lt2>
      <a:accent1>
        <a:srgbClr val="538135"/>
      </a:accent1>
      <a:accent2>
        <a:srgbClr val="9D1515"/>
      </a:accent2>
      <a:accent3>
        <a:srgbClr val="BF9000"/>
      </a:accent3>
      <a:accent4>
        <a:srgbClr val="7F6000"/>
      </a:accent4>
      <a:accent5>
        <a:srgbClr val="051A16"/>
      </a:accent5>
      <a:accent6>
        <a:srgbClr val="1D6859"/>
      </a:accent6>
      <a:hlink>
        <a:srgbClr val="0563C1"/>
      </a:hlink>
      <a:folHlink>
        <a:srgbClr val="954F72"/>
      </a:folHlink>
    </a:clrScheme>
    <a:fontScheme name="圣诞">
      <a:majorFont>
        <a:latin typeface="Arial"/>
        <a:ea typeface="微软雅黑"/>
        <a:cs typeface=""/>
      </a:majorFont>
      <a:minorFont>
        <a:latin typeface="Arial"/>
        <a:ea typeface="微软雅黑 Light"/>
        <a:cs typeface=""/>
      </a:minorFont>
    </a:fontScheme>
    <a:fmtScheme name="上阴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圣诞">
    <a:dk1>
      <a:sysClr val="windowText" lastClr="000000"/>
    </a:dk1>
    <a:lt1>
      <a:sysClr val="window" lastClr="FFFFFF"/>
    </a:lt1>
    <a:dk2>
      <a:srgbClr val="C00000"/>
    </a:dk2>
    <a:lt2>
      <a:srgbClr val="E7E6E6"/>
    </a:lt2>
    <a:accent1>
      <a:srgbClr val="538135"/>
    </a:accent1>
    <a:accent2>
      <a:srgbClr val="9D1515"/>
    </a:accent2>
    <a:accent3>
      <a:srgbClr val="BF9000"/>
    </a:accent3>
    <a:accent4>
      <a:srgbClr val="7F6000"/>
    </a:accent4>
    <a:accent5>
      <a:srgbClr val="051A16"/>
    </a:accent5>
    <a:accent6>
      <a:srgbClr val="1D685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3409</TotalTime>
  <Words>2772</Words>
  <Application>Microsoft Office PowerPoint</Application>
  <PresentationFormat>宽屏</PresentationFormat>
  <Paragraphs>367</Paragraphs>
  <Slides>37</Slides>
  <Notes>3</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37</vt:i4>
      </vt:variant>
    </vt:vector>
  </HeadingPairs>
  <TitlesOfParts>
    <vt:vector size="44" baseType="lpstr">
      <vt:lpstr>等线</vt:lpstr>
      <vt:lpstr>微软雅黑</vt:lpstr>
      <vt:lpstr>微软雅黑</vt:lpstr>
      <vt:lpstr>微软雅黑 Light</vt:lpstr>
      <vt:lpstr>Arial</vt:lpstr>
      <vt:lpstr>Wingdings</vt:lpstr>
      <vt:lpstr>Microsoft</vt:lpstr>
      <vt:lpstr>企业圣诞活动策划案</vt:lpstr>
      <vt:lpstr>PowerPoint 演示文稿</vt:lpstr>
      <vt:lpstr>活动背景</vt:lpstr>
      <vt:lpstr>背景介绍</vt:lpstr>
      <vt:lpstr>节日装饰</vt:lpstr>
      <vt:lpstr>节日饮食</vt:lpstr>
      <vt:lpstr>人物形象</vt:lpstr>
      <vt:lpstr>活动契机</vt:lpstr>
      <vt:lpstr>往期活动回顾</vt:lpstr>
      <vt:lpstr>活动目的</vt:lpstr>
      <vt:lpstr>活动影响</vt:lpstr>
      <vt:lpstr>赞助商利益体现 </vt:lpstr>
      <vt:lpstr>活动介绍 </vt:lpstr>
      <vt:lpstr>视频展示页（16:9）</vt:lpstr>
      <vt:lpstr>活动内容</vt:lpstr>
      <vt:lpstr>活动流程</vt:lpstr>
      <vt:lpstr>角色申请</vt:lpstr>
      <vt:lpstr>给朋友派礼物</vt:lpstr>
      <vt:lpstr>礼品/奖品体现</vt:lpstr>
      <vt:lpstr>活动规划 </vt:lpstr>
      <vt:lpstr>前期准备</vt:lpstr>
      <vt:lpstr>活动企划思路</vt:lpstr>
      <vt:lpstr>体验活动</vt:lpstr>
      <vt:lpstr>环境氛围</vt:lpstr>
      <vt:lpstr>现场活动</vt:lpstr>
      <vt:lpstr>活动预算</vt:lpstr>
      <vt:lpstr>紧急预案 </vt:lpstr>
      <vt:lpstr>预案内容</vt:lpstr>
      <vt:lpstr>后勤保障</vt:lpstr>
      <vt:lpstr>分工明细</vt:lpstr>
      <vt:lpstr>危机管理</vt:lpstr>
      <vt:lpstr>企业圣诞活动策划案</vt:lpstr>
      <vt:lpstr>素材页1</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乐小乖</dc:creator>
  <cp:lastModifiedBy>Xin Zhang (FA Talent)</cp:lastModifiedBy>
  <cp:revision>207</cp:revision>
  <dcterms:created xsi:type="dcterms:W3CDTF">2021-11-22T02:13:11Z</dcterms:created>
  <dcterms:modified xsi:type="dcterms:W3CDTF">2022-01-07T08:14:31Z</dcterms:modified>
</cp:coreProperties>
</file>