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8" r:id="rId3"/>
    <p:sldId id="308" r:id="rId4"/>
    <p:sldId id="285" r:id="rId5"/>
    <p:sldId id="295" r:id="rId6"/>
    <p:sldId id="291" r:id="rId7"/>
    <p:sldId id="292" r:id="rId8"/>
    <p:sldId id="293" r:id="rId9"/>
    <p:sldId id="294" r:id="rId10"/>
    <p:sldId id="307" r:id="rId11"/>
    <p:sldId id="309" r:id="rId12"/>
    <p:sldId id="296" r:id="rId13"/>
    <p:sldId id="300" r:id="rId14"/>
    <p:sldId id="301" r:id="rId15"/>
    <p:sldId id="302" r:id="rId16"/>
    <p:sldId id="311" r:id="rId17"/>
    <p:sldId id="303" r:id="rId18"/>
    <p:sldId id="318" r:id="rId19"/>
    <p:sldId id="304" r:id="rId20"/>
    <p:sldId id="305" r:id="rId21"/>
    <p:sldId id="306" r:id="rId22"/>
    <p:sldId id="312" r:id="rId23"/>
    <p:sldId id="314" r:id="rId24"/>
    <p:sldId id="315" r:id="rId25"/>
    <p:sldId id="313" r:id="rId26"/>
    <p:sldId id="316" r:id="rId27"/>
    <p:sldId id="375" r:id="rId28"/>
    <p:sldId id="3683" r:id="rId29"/>
    <p:sldId id="284" r:id="rId30"/>
    <p:sldId id="317" r:id="rId31"/>
  </p:sldIdLst>
  <p:sldSz cx="12192000" cy="6858000"/>
  <p:notesSz cx="6858000" cy="9144000"/>
  <p:embeddedFontLst>
    <p:embeddedFont>
      <p:font typeface="Microsoft YaHei" panose="020B0503020204020204" pitchFamily="34" charset="-122"/>
      <p:regular r:id="rId32"/>
      <p:bold r:id="rId33"/>
    </p:embeddedFont>
    <p:embeddedFont>
      <p:font typeface="Microsoft YaHei Light" panose="020B0502040204020203" pitchFamily="34" charset="-122"/>
      <p:regular r:id="rId34"/>
    </p:embeddedFont>
    <p:embeddedFont>
      <p:font typeface="MiSans Heavy" panose="00000A00000000000000" pitchFamily="2" charset="-122"/>
      <p:bold r:id="rId35"/>
    </p:embeddedFont>
    <p:embeddedFont>
      <p:font typeface="MiSans Medium" panose="00000600000000000000" pitchFamily="2" charset="-122"/>
      <p:regular r:id="rId36"/>
    </p:embeddedFont>
    <p:embeddedFont>
      <p:font typeface="MiSans Normal" panose="00000500000000000000" pitchFamily="2" charset="-122"/>
      <p:regular r:id="rId37"/>
    </p:embeddedFont>
    <p:embeddedFont>
      <p:font typeface="MiSans Semibold" panose="00000700000000000000" pitchFamily="2" charset="-122"/>
      <p:bold r:id="rId38"/>
    </p:embeddedFont>
    <p:embeddedFont>
      <p:font typeface="思源宋体 CN Heavy" panose="02020900000000000000" pitchFamily="18" charset="-122"/>
      <p:bold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D554E483-F5D7-4E60-9BAC-6D2C1AE5DA2F}">
          <p14:sldIdLst>
            <p14:sldId id="256"/>
            <p14:sldId id="278"/>
          </p14:sldIdLst>
        </p14:section>
        <p14:section name="P1" id="{488F7925-9090-4771-A810-99C502B86680}">
          <p14:sldIdLst>
            <p14:sldId id="308"/>
            <p14:sldId id="285"/>
            <p14:sldId id="295"/>
            <p14:sldId id="291"/>
            <p14:sldId id="292"/>
            <p14:sldId id="293"/>
            <p14:sldId id="294"/>
            <p14:sldId id="307"/>
          </p14:sldIdLst>
        </p14:section>
        <p14:section name="P2" id="{127EB113-E7EB-4F36-A377-C3EB5FD8D2EE}">
          <p14:sldIdLst>
            <p14:sldId id="309"/>
            <p14:sldId id="296"/>
            <p14:sldId id="300"/>
            <p14:sldId id="301"/>
            <p14:sldId id="302"/>
          </p14:sldIdLst>
        </p14:section>
        <p14:section name="P3" id="{8B9565F1-0031-4D42-895F-B6D7E8954B2C}">
          <p14:sldIdLst>
            <p14:sldId id="311"/>
            <p14:sldId id="303"/>
            <p14:sldId id="318"/>
            <p14:sldId id="304"/>
            <p14:sldId id="305"/>
            <p14:sldId id="306"/>
          </p14:sldIdLst>
        </p14:section>
        <p14:section name="P4" id="{B67E65B5-9E47-434A-8FCE-A16D22E9B45B}">
          <p14:sldIdLst>
            <p14:sldId id="312"/>
            <p14:sldId id="314"/>
            <p14:sldId id="315"/>
          </p14:sldIdLst>
        </p14:section>
        <p14:section name="P5" id="{3EFF39B1-73F7-46C8-B5FD-009B1AACEC92}">
          <p14:sldIdLst>
            <p14:sldId id="313"/>
            <p14:sldId id="316"/>
            <p14:sldId id="375"/>
            <p14:sldId id="3683"/>
            <p14:sldId id="284"/>
          </p14:sldIdLst>
        </p14:section>
        <p14:section name="标注页" id="{A7E66E55-84DC-4CF0-8DDA-08CC7CAB30AC}">
          <p14:sldIdLst>
            <p14:sldId id="31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2A1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7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72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!!1">
            <a:extLst>
              <a:ext uri="{FF2B5EF4-FFF2-40B4-BE49-F238E27FC236}">
                <a16:creationId xmlns:a16="http://schemas.microsoft.com/office/drawing/2014/main" id="{608453F3-7E02-4611-8B95-BC41C3E94B54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C0578D0C-44EE-465E-9DD4-E15AF204526A}"/>
              </a:ext>
            </a:extLst>
          </p:cNvPr>
          <p:cNvGrpSpPr/>
          <p:nvPr userDrawn="1"/>
        </p:nvGrpSpPr>
        <p:grpSpPr>
          <a:xfrm>
            <a:off x="723900" y="266701"/>
            <a:ext cx="1869528" cy="599460"/>
            <a:chOff x="723900" y="406401"/>
            <a:chExt cx="7533322" cy="2415539"/>
          </a:xfrm>
          <a:solidFill>
            <a:srgbClr val="FFFFFF"/>
          </a:solidFill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A9A9CF21-DA37-405F-8345-204C1403C17A}"/>
                </a:ext>
              </a:extLst>
            </p:cNvPr>
            <p:cNvSpPr/>
            <p:nvPr/>
          </p:nvSpPr>
          <p:spPr>
            <a:xfrm>
              <a:off x="723900" y="406401"/>
              <a:ext cx="2415540" cy="2415539"/>
            </a:xfrm>
            <a:custGeom>
              <a:avLst/>
              <a:gdLst>
                <a:gd name="connsiteX0" fmla="*/ 1039177 w 2415540"/>
                <a:gd name="connsiteY0" fmla="*/ 2099308 h 2415539"/>
                <a:gd name="connsiteX1" fmla="*/ 1125855 w 2415540"/>
                <a:gd name="connsiteY1" fmla="*/ 2106928 h 2415539"/>
                <a:gd name="connsiteX2" fmla="*/ 1124902 w 2415540"/>
                <a:gd name="connsiteY2" fmla="*/ 2112643 h 2415539"/>
                <a:gd name="connsiteX3" fmla="*/ 1109663 w 2415540"/>
                <a:gd name="connsiteY3" fmla="*/ 2116453 h 2415539"/>
                <a:gd name="connsiteX4" fmla="*/ 1103948 w 2415540"/>
                <a:gd name="connsiteY4" fmla="*/ 2132646 h 2415539"/>
                <a:gd name="connsiteX5" fmla="*/ 1096327 w 2415540"/>
                <a:gd name="connsiteY5" fmla="*/ 2216466 h 2415539"/>
                <a:gd name="connsiteX6" fmla="*/ 1101090 w 2415540"/>
                <a:gd name="connsiteY6" fmla="*/ 2242183 h 2415539"/>
                <a:gd name="connsiteX7" fmla="*/ 1122998 w 2415540"/>
                <a:gd name="connsiteY7" fmla="*/ 2251708 h 2415539"/>
                <a:gd name="connsiteX8" fmla="*/ 1150620 w 2415540"/>
                <a:gd name="connsiteY8" fmla="*/ 2242183 h 2415539"/>
                <a:gd name="connsiteX9" fmla="*/ 1163002 w 2415540"/>
                <a:gd name="connsiteY9" fmla="*/ 2207893 h 2415539"/>
                <a:gd name="connsiteX10" fmla="*/ 1168717 w 2415540"/>
                <a:gd name="connsiteY10" fmla="*/ 2138361 h 2415539"/>
                <a:gd name="connsiteX11" fmla="*/ 1165860 w 2415540"/>
                <a:gd name="connsiteY11" fmla="*/ 2121216 h 2415539"/>
                <a:gd name="connsiteX12" fmla="*/ 1151573 w 2415540"/>
                <a:gd name="connsiteY12" fmla="*/ 2114548 h 2415539"/>
                <a:gd name="connsiteX13" fmla="*/ 1149667 w 2415540"/>
                <a:gd name="connsiteY13" fmla="*/ 2109786 h 2415539"/>
                <a:gd name="connsiteX14" fmla="*/ 1199198 w 2415540"/>
                <a:gd name="connsiteY14" fmla="*/ 2114548 h 2415539"/>
                <a:gd name="connsiteX15" fmla="*/ 1198245 w 2415540"/>
                <a:gd name="connsiteY15" fmla="*/ 2120263 h 2415539"/>
                <a:gd name="connsiteX16" fmla="*/ 1183005 w 2415540"/>
                <a:gd name="connsiteY16" fmla="*/ 2124073 h 2415539"/>
                <a:gd name="connsiteX17" fmla="*/ 1177290 w 2415540"/>
                <a:gd name="connsiteY17" fmla="*/ 2140266 h 2415539"/>
                <a:gd name="connsiteX18" fmla="*/ 1171575 w 2415540"/>
                <a:gd name="connsiteY18" fmla="*/ 2209798 h 2415539"/>
                <a:gd name="connsiteX19" fmla="*/ 1166813 w 2415540"/>
                <a:gd name="connsiteY19" fmla="*/ 2234563 h 2415539"/>
                <a:gd name="connsiteX20" fmla="*/ 1157288 w 2415540"/>
                <a:gd name="connsiteY20" fmla="*/ 2249803 h 2415539"/>
                <a:gd name="connsiteX21" fmla="*/ 1135380 w 2415540"/>
                <a:gd name="connsiteY21" fmla="*/ 2261233 h 2415539"/>
                <a:gd name="connsiteX22" fmla="*/ 1104900 w 2415540"/>
                <a:gd name="connsiteY22" fmla="*/ 2263138 h 2415539"/>
                <a:gd name="connsiteX23" fmla="*/ 1060133 w 2415540"/>
                <a:gd name="connsiteY23" fmla="*/ 2245041 h 2415539"/>
                <a:gd name="connsiteX24" fmla="*/ 1048702 w 2415540"/>
                <a:gd name="connsiteY24" fmla="*/ 2202178 h 2415539"/>
                <a:gd name="connsiteX25" fmla="*/ 1055370 w 2415540"/>
                <a:gd name="connsiteY25" fmla="*/ 2128836 h 2415539"/>
                <a:gd name="connsiteX26" fmla="*/ 1052513 w 2415540"/>
                <a:gd name="connsiteY26" fmla="*/ 2111691 h 2415539"/>
                <a:gd name="connsiteX27" fmla="*/ 1038225 w 2415540"/>
                <a:gd name="connsiteY27" fmla="*/ 2105023 h 2415539"/>
                <a:gd name="connsiteX28" fmla="*/ 1388745 w 2415540"/>
                <a:gd name="connsiteY28" fmla="*/ 2090736 h 2415539"/>
                <a:gd name="connsiteX29" fmla="*/ 1389697 w 2415540"/>
                <a:gd name="connsiteY29" fmla="*/ 2096451 h 2415539"/>
                <a:gd name="connsiteX30" fmla="*/ 1375409 w 2415540"/>
                <a:gd name="connsiteY30" fmla="*/ 2104071 h 2415539"/>
                <a:gd name="connsiteX31" fmla="*/ 1374457 w 2415540"/>
                <a:gd name="connsiteY31" fmla="*/ 2120264 h 2415539"/>
                <a:gd name="connsiteX32" fmla="*/ 1391602 w 2415540"/>
                <a:gd name="connsiteY32" fmla="*/ 2245041 h 2415539"/>
                <a:gd name="connsiteX33" fmla="*/ 1374457 w 2415540"/>
                <a:gd name="connsiteY33" fmla="*/ 2247899 h 2415539"/>
                <a:gd name="connsiteX34" fmla="*/ 1258252 w 2415540"/>
                <a:gd name="connsiteY34" fmla="*/ 2141219 h 2415539"/>
                <a:gd name="connsiteX35" fmla="*/ 1271587 w 2415540"/>
                <a:gd name="connsiteY35" fmla="*/ 2234564 h 2415539"/>
                <a:gd name="connsiteX36" fmla="*/ 1278254 w 2415540"/>
                <a:gd name="connsiteY36" fmla="*/ 2250756 h 2415539"/>
                <a:gd name="connsiteX37" fmla="*/ 1294447 w 2415540"/>
                <a:gd name="connsiteY37" fmla="*/ 2253614 h 2415539"/>
                <a:gd name="connsiteX38" fmla="*/ 1295400 w 2415540"/>
                <a:gd name="connsiteY38" fmla="*/ 2259328 h 2415539"/>
                <a:gd name="connsiteX39" fmla="*/ 1245870 w 2415540"/>
                <a:gd name="connsiteY39" fmla="*/ 2265996 h 2415539"/>
                <a:gd name="connsiteX40" fmla="*/ 1244917 w 2415540"/>
                <a:gd name="connsiteY40" fmla="*/ 2260281 h 2415539"/>
                <a:gd name="connsiteX41" fmla="*/ 1259204 w 2415540"/>
                <a:gd name="connsiteY41" fmla="*/ 2252661 h 2415539"/>
                <a:gd name="connsiteX42" fmla="*/ 1261109 w 2415540"/>
                <a:gd name="connsiteY42" fmla="*/ 2235516 h 2415539"/>
                <a:gd name="connsiteX43" fmla="*/ 1247775 w 2415540"/>
                <a:gd name="connsiteY43" fmla="*/ 2138361 h 2415539"/>
                <a:gd name="connsiteX44" fmla="*/ 1241107 w 2415540"/>
                <a:gd name="connsiteY44" fmla="*/ 2122169 h 2415539"/>
                <a:gd name="connsiteX45" fmla="*/ 1224915 w 2415540"/>
                <a:gd name="connsiteY45" fmla="*/ 2119311 h 2415539"/>
                <a:gd name="connsiteX46" fmla="*/ 1223962 w 2415540"/>
                <a:gd name="connsiteY46" fmla="*/ 2113596 h 2415539"/>
                <a:gd name="connsiteX47" fmla="*/ 1286827 w 2415540"/>
                <a:gd name="connsiteY47" fmla="*/ 2105024 h 2415539"/>
                <a:gd name="connsiteX48" fmla="*/ 1371600 w 2415540"/>
                <a:gd name="connsiteY48" fmla="*/ 2183128 h 2415539"/>
                <a:gd name="connsiteX49" fmla="*/ 1363027 w 2415540"/>
                <a:gd name="connsiteY49" fmla="*/ 2122169 h 2415539"/>
                <a:gd name="connsiteX50" fmla="*/ 1356359 w 2415540"/>
                <a:gd name="connsiteY50" fmla="*/ 2105976 h 2415539"/>
                <a:gd name="connsiteX51" fmla="*/ 1340167 w 2415540"/>
                <a:gd name="connsiteY51" fmla="*/ 2103119 h 2415539"/>
                <a:gd name="connsiteX52" fmla="*/ 1339215 w 2415540"/>
                <a:gd name="connsiteY52" fmla="*/ 2097403 h 2415539"/>
                <a:gd name="connsiteX53" fmla="*/ 1508760 w 2415540"/>
                <a:gd name="connsiteY53" fmla="*/ 2059303 h 2415539"/>
                <a:gd name="connsiteX54" fmla="*/ 1510665 w 2415540"/>
                <a:gd name="connsiteY54" fmla="*/ 2065018 h 2415539"/>
                <a:gd name="connsiteX55" fmla="*/ 1497330 w 2415540"/>
                <a:gd name="connsiteY55" fmla="*/ 2074543 h 2415539"/>
                <a:gd name="connsiteX56" fmla="*/ 1497330 w 2415540"/>
                <a:gd name="connsiteY56" fmla="*/ 2091688 h 2415539"/>
                <a:gd name="connsiteX57" fmla="*/ 1524000 w 2415540"/>
                <a:gd name="connsiteY57" fmla="*/ 2185986 h 2415539"/>
                <a:gd name="connsiteX58" fmla="*/ 1532572 w 2415540"/>
                <a:gd name="connsiteY58" fmla="*/ 2201226 h 2415539"/>
                <a:gd name="connsiteX59" fmla="*/ 1548765 w 2415540"/>
                <a:gd name="connsiteY59" fmla="*/ 2202178 h 2415539"/>
                <a:gd name="connsiteX60" fmla="*/ 1550670 w 2415540"/>
                <a:gd name="connsiteY60" fmla="*/ 2207893 h 2415539"/>
                <a:gd name="connsiteX61" fmla="*/ 1466850 w 2415540"/>
                <a:gd name="connsiteY61" fmla="*/ 2231706 h 2415539"/>
                <a:gd name="connsiteX62" fmla="*/ 1464945 w 2415540"/>
                <a:gd name="connsiteY62" fmla="*/ 2225991 h 2415539"/>
                <a:gd name="connsiteX63" fmla="*/ 1478280 w 2415540"/>
                <a:gd name="connsiteY63" fmla="*/ 2216466 h 2415539"/>
                <a:gd name="connsiteX64" fmla="*/ 1478280 w 2415540"/>
                <a:gd name="connsiteY64" fmla="*/ 2199320 h 2415539"/>
                <a:gd name="connsiteX65" fmla="*/ 1451610 w 2415540"/>
                <a:gd name="connsiteY65" fmla="*/ 2105023 h 2415539"/>
                <a:gd name="connsiteX66" fmla="*/ 1443037 w 2415540"/>
                <a:gd name="connsiteY66" fmla="*/ 2089783 h 2415539"/>
                <a:gd name="connsiteX67" fmla="*/ 1426845 w 2415540"/>
                <a:gd name="connsiteY67" fmla="*/ 2088831 h 2415539"/>
                <a:gd name="connsiteX68" fmla="*/ 1424940 w 2415540"/>
                <a:gd name="connsiteY68" fmla="*/ 2083116 h 2415539"/>
                <a:gd name="connsiteX69" fmla="*/ 776287 w 2415540"/>
                <a:gd name="connsiteY69" fmla="*/ 2001201 h 2415539"/>
                <a:gd name="connsiteX70" fmla="*/ 834389 w 2415540"/>
                <a:gd name="connsiteY70" fmla="*/ 2027871 h 2415539"/>
                <a:gd name="connsiteX71" fmla="*/ 862964 w 2415540"/>
                <a:gd name="connsiteY71" fmla="*/ 2139314 h 2415539"/>
                <a:gd name="connsiteX72" fmla="*/ 888682 w 2415540"/>
                <a:gd name="connsiteY72" fmla="*/ 2084068 h 2415539"/>
                <a:gd name="connsiteX73" fmla="*/ 891539 w 2415540"/>
                <a:gd name="connsiteY73" fmla="*/ 2066923 h 2415539"/>
                <a:gd name="connsiteX74" fmla="*/ 880109 w 2415540"/>
                <a:gd name="connsiteY74" fmla="*/ 2055493 h 2415539"/>
                <a:gd name="connsiteX75" fmla="*/ 881062 w 2415540"/>
                <a:gd name="connsiteY75" fmla="*/ 2050731 h 2415539"/>
                <a:gd name="connsiteX76" fmla="*/ 925829 w 2415540"/>
                <a:gd name="connsiteY76" fmla="*/ 2071686 h 2415539"/>
                <a:gd name="connsiteX77" fmla="*/ 923924 w 2415540"/>
                <a:gd name="connsiteY77" fmla="*/ 2076448 h 2415539"/>
                <a:gd name="connsiteX78" fmla="*/ 907732 w 2415540"/>
                <a:gd name="connsiteY78" fmla="*/ 2074543 h 2415539"/>
                <a:gd name="connsiteX79" fmla="*/ 896302 w 2415540"/>
                <a:gd name="connsiteY79" fmla="*/ 2087878 h 2415539"/>
                <a:gd name="connsiteX80" fmla="*/ 842962 w 2415540"/>
                <a:gd name="connsiteY80" fmla="*/ 2202178 h 2415539"/>
                <a:gd name="connsiteX81" fmla="*/ 827722 w 2415540"/>
                <a:gd name="connsiteY81" fmla="*/ 2194558 h 2415539"/>
                <a:gd name="connsiteX82" fmla="*/ 788669 w 2415540"/>
                <a:gd name="connsiteY82" fmla="*/ 2042158 h 2415539"/>
                <a:gd name="connsiteX83" fmla="*/ 748664 w 2415540"/>
                <a:gd name="connsiteY83" fmla="*/ 2126931 h 2415539"/>
                <a:gd name="connsiteX84" fmla="*/ 745807 w 2415540"/>
                <a:gd name="connsiteY84" fmla="*/ 2144076 h 2415539"/>
                <a:gd name="connsiteX85" fmla="*/ 757237 w 2415540"/>
                <a:gd name="connsiteY85" fmla="*/ 2155506 h 2415539"/>
                <a:gd name="connsiteX86" fmla="*/ 755332 w 2415540"/>
                <a:gd name="connsiteY86" fmla="*/ 2160268 h 2415539"/>
                <a:gd name="connsiteX87" fmla="*/ 710564 w 2415540"/>
                <a:gd name="connsiteY87" fmla="*/ 2139314 h 2415539"/>
                <a:gd name="connsiteX88" fmla="*/ 713422 w 2415540"/>
                <a:gd name="connsiteY88" fmla="*/ 2134551 h 2415539"/>
                <a:gd name="connsiteX89" fmla="*/ 729614 w 2415540"/>
                <a:gd name="connsiteY89" fmla="*/ 2136456 h 2415539"/>
                <a:gd name="connsiteX90" fmla="*/ 741044 w 2415540"/>
                <a:gd name="connsiteY90" fmla="*/ 2123121 h 2415539"/>
                <a:gd name="connsiteX91" fmla="*/ 782002 w 2415540"/>
                <a:gd name="connsiteY91" fmla="*/ 2034539 h 2415539"/>
                <a:gd name="connsiteX92" fmla="*/ 784859 w 2415540"/>
                <a:gd name="connsiteY92" fmla="*/ 2017393 h 2415539"/>
                <a:gd name="connsiteX93" fmla="*/ 773429 w 2415540"/>
                <a:gd name="connsiteY93" fmla="*/ 2005964 h 2415539"/>
                <a:gd name="connsiteX94" fmla="*/ 1666874 w 2415540"/>
                <a:gd name="connsiteY94" fmla="*/ 1984056 h 2415539"/>
                <a:gd name="connsiteX95" fmla="*/ 1669732 w 2415540"/>
                <a:gd name="connsiteY95" fmla="*/ 1988819 h 2415539"/>
                <a:gd name="connsiteX96" fmla="*/ 1662112 w 2415540"/>
                <a:gd name="connsiteY96" fmla="*/ 1998344 h 2415539"/>
                <a:gd name="connsiteX97" fmla="*/ 1661159 w 2415540"/>
                <a:gd name="connsiteY97" fmla="*/ 2013583 h 2415539"/>
                <a:gd name="connsiteX98" fmla="*/ 1674495 w 2415540"/>
                <a:gd name="connsiteY98" fmla="*/ 2159316 h 2415539"/>
                <a:gd name="connsiteX99" fmla="*/ 1665922 w 2415540"/>
                <a:gd name="connsiteY99" fmla="*/ 2164078 h 2415539"/>
                <a:gd name="connsiteX100" fmla="*/ 1554479 w 2415540"/>
                <a:gd name="connsiteY100" fmla="*/ 2070733 h 2415539"/>
                <a:gd name="connsiteX101" fmla="*/ 1541145 w 2415540"/>
                <a:gd name="connsiteY101" fmla="*/ 2063114 h 2415539"/>
                <a:gd name="connsiteX102" fmla="*/ 1529715 w 2415540"/>
                <a:gd name="connsiteY102" fmla="*/ 2065019 h 2415539"/>
                <a:gd name="connsiteX103" fmla="*/ 1526857 w 2415540"/>
                <a:gd name="connsiteY103" fmla="*/ 2060256 h 2415539"/>
                <a:gd name="connsiteX104" fmla="*/ 1597342 w 2415540"/>
                <a:gd name="connsiteY104" fmla="*/ 2023108 h 2415539"/>
                <a:gd name="connsiteX105" fmla="*/ 1600199 w 2415540"/>
                <a:gd name="connsiteY105" fmla="*/ 2027871 h 2415539"/>
                <a:gd name="connsiteX106" fmla="*/ 1599247 w 2415540"/>
                <a:gd name="connsiteY106" fmla="*/ 2028823 h 2415539"/>
                <a:gd name="connsiteX107" fmla="*/ 1590674 w 2415540"/>
                <a:gd name="connsiteY107" fmla="*/ 2035491 h 2415539"/>
                <a:gd name="connsiteX108" fmla="*/ 1590674 w 2415540"/>
                <a:gd name="connsiteY108" fmla="*/ 2042158 h 2415539"/>
                <a:gd name="connsiteX109" fmla="*/ 1592579 w 2415540"/>
                <a:gd name="connsiteY109" fmla="*/ 2044064 h 2415539"/>
                <a:gd name="connsiteX110" fmla="*/ 1595437 w 2415540"/>
                <a:gd name="connsiteY110" fmla="*/ 2046921 h 2415539"/>
                <a:gd name="connsiteX111" fmla="*/ 1658302 w 2415540"/>
                <a:gd name="connsiteY111" fmla="*/ 2099308 h 2415539"/>
                <a:gd name="connsiteX112" fmla="*/ 1650682 w 2415540"/>
                <a:gd name="connsiteY112" fmla="*/ 2021203 h 2415539"/>
                <a:gd name="connsiteX113" fmla="*/ 1649729 w 2415540"/>
                <a:gd name="connsiteY113" fmla="*/ 2016441 h 2415539"/>
                <a:gd name="connsiteX114" fmla="*/ 1648777 w 2415540"/>
                <a:gd name="connsiteY114" fmla="*/ 2012631 h 2415539"/>
                <a:gd name="connsiteX115" fmla="*/ 1642109 w 2415540"/>
                <a:gd name="connsiteY115" fmla="*/ 2007869 h 2415539"/>
                <a:gd name="connsiteX116" fmla="*/ 1629727 w 2415540"/>
                <a:gd name="connsiteY116" fmla="*/ 2010726 h 2415539"/>
                <a:gd name="connsiteX117" fmla="*/ 1626870 w 2415540"/>
                <a:gd name="connsiteY117" fmla="*/ 2005964 h 2415539"/>
                <a:gd name="connsiteX118" fmla="*/ 650557 w 2415540"/>
                <a:gd name="connsiteY118" fmla="*/ 1982151 h 2415539"/>
                <a:gd name="connsiteX119" fmla="*/ 611504 w 2415540"/>
                <a:gd name="connsiteY119" fmla="*/ 2006916 h 2415539"/>
                <a:gd name="connsiteX120" fmla="*/ 638175 w 2415540"/>
                <a:gd name="connsiteY120" fmla="*/ 2025966 h 2415539"/>
                <a:gd name="connsiteX121" fmla="*/ 689610 w 2415540"/>
                <a:gd name="connsiteY121" fmla="*/ 1945003 h 2415539"/>
                <a:gd name="connsiteX122" fmla="*/ 702945 w 2415540"/>
                <a:gd name="connsiteY122" fmla="*/ 1954528 h 2415539"/>
                <a:gd name="connsiteX123" fmla="*/ 667702 w 2415540"/>
                <a:gd name="connsiteY123" fmla="*/ 2097403 h 2415539"/>
                <a:gd name="connsiteX124" fmla="*/ 666750 w 2415540"/>
                <a:gd name="connsiteY124" fmla="*/ 2108833 h 2415539"/>
                <a:gd name="connsiteX125" fmla="*/ 671512 w 2415540"/>
                <a:gd name="connsiteY125" fmla="*/ 2115501 h 2415539"/>
                <a:gd name="connsiteX126" fmla="*/ 668654 w 2415540"/>
                <a:gd name="connsiteY126" fmla="*/ 2120263 h 2415539"/>
                <a:gd name="connsiteX127" fmla="*/ 602932 w 2415540"/>
                <a:gd name="connsiteY127" fmla="*/ 2072638 h 2415539"/>
                <a:gd name="connsiteX128" fmla="*/ 605790 w 2415540"/>
                <a:gd name="connsiteY128" fmla="*/ 2067876 h 2415539"/>
                <a:gd name="connsiteX129" fmla="*/ 619125 w 2415540"/>
                <a:gd name="connsiteY129" fmla="*/ 2075495 h 2415539"/>
                <a:gd name="connsiteX130" fmla="*/ 625792 w 2415540"/>
                <a:gd name="connsiteY130" fmla="*/ 2071686 h 2415539"/>
                <a:gd name="connsiteX131" fmla="*/ 627697 w 2415540"/>
                <a:gd name="connsiteY131" fmla="*/ 2068828 h 2415539"/>
                <a:gd name="connsiteX132" fmla="*/ 628650 w 2415540"/>
                <a:gd name="connsiteY132" fmla="*/ 2065018 h 2415539"/>
                <a:gd name="connsiteX133" fmla="*/ 636270 w 2415540"/>
                <a:gd name="connsiteY133" fmla="*/ 2037395 h 2415539"/>
                <a:gd name="connsiteX134" fmla="*/ 603885 w 2415540"/>
                <a:gd name="connsiteY134" fmla="*/ 2013583 h 2415539"/>
                <a:gd name="connsiteX135" fmla="*/ 582930 w 2415540"/>
                <a:gd name="connsiteY135" fmla="*/ 2026918 h 2415539"/>
                <a:gd name="connsiteX136" fmla="*/ 579120 w 2415540"/>
                <a:gd name="connsiteY136" fmla="*/ 2029776 h 2415539"/>
                <a:gd name="connsiteX137" fmla="*/ 576262 w 2415540"/>
                <a:gd name="connsiteY137" fmla="*/ 2032633 h 2415539"/>
                <a:gd name="connsiteX138" fmla="*/ 574357 w 2415540"/>
                <a:gd name="connsiteY138" fmla="*/ 2041206 h 2415539"/>
                <a:gd name="connsiteX139" fmla="*/ 581977 w 2415540"/>
                <a:gd name="connsiteY139" fmla="*/ 2049778 h 2415539"/>
                <a:gd name="connsiteX140" fmla="*/ 583882 w 2415540"/>
                <a:gd name="connsiteY140" fmla="*/ 2050731 h 2415539"/>
                <a:gd name="connsiteX141" fmla="*/ 581025 w 2415540"/>
                <a:gd name="connsiteY141" fmla="*/ 2055493 h 2415539"/>
                <a:gd name="connsiteX142" fmla="*/ 543877 w 2415540"/>
                <a:gd name="connsiteY142" fmla="*/ 2027870 h 2415539"/>
                <a:gd name="connsiteX143" fmla="*/ 546735 w 2415540"/>
                <a:gd name="connsiteY143" fmla="*/ 2023108 h 2415539"/>
                <a:gd name="connsiteX144" fmla="*/ 556260 w 2415540"/>
                <a:gd name="connsiteY144" fmla="*/ 2025966 h 2415539"/>
                <a:gd name="connsiteX145" fmla="*/ 568642 w 2415540"/>
                <a:gd name="connsiteY145" fmla="*/ 2021203 h 2415539"/>
                <a:gd name="connsiteX146" fmla="*/ 1789747 w 2415540"/>
                <a:gd name="connsiteY146" fmla="*/ 1894521 h 2415539"/>
                <a:gd name="connsiteX147" fmla="*/ 1816417 w 2415540"/>
                <a:gd name="connsiteY147" fmla="*/ 1926906 h 2415539"/>
                <a:gd name="connsiteX148" fmla="*/ 1812607 w 2415540"/>
                <a:gd name="connsiteY148" fmla="*/ 1930716 h 2415539"/>
                <a:gd name="connsiteX149" fmla="*/ 1787842 w 2415540"/>
                <a:gd name="connsiteY149" fmla="*/ 1918334 h 2415539"/>
                <a:gd name="connsiteX150" fmla="*/ 1761172 w 2415540"/>
                <a:gd name="connsiteY150" fmla="*/ 1930716 h 2415539"/>
                <a:gd name="connsiteX151" fmla="*/ 1744027 w 2415540"/>
                <a:gd name="connsiteY151" fmla="*/ 1944051 h 2415539"/>
                <a:gd name="connsiteX152" fmla="*/ 1782127 w 2415540"/>
                <a:gd name="connsiteY152" fmla="*/ 1990724 h 2415539"/>
                <a:gd name="connsiteX153" fmla="*/ 1784032 w 2415540"/>
                <a:gd name="connsiteY153" fmla="*/ 1988819 h 2415539"/>
                <a:gd name="connsiteX154" fmla="*/ 1794510 w 2415540"/>
                <a:gd name="connsiteY154" fmla="*/ 1971674 h 2415539"/>
                <a:gd name="connsiteX155" fmla="*/ 1784985 w 2415540"/>
                <a:gd name="connsiteY155" fmla="*/ 1947861 h 2415539"/>
                <a:gd name="connsiteX156" fmla="*/ 1789747 w 2415540"/>
                <a:gd name="connsiteY156" fmla="*/ 1944051 h 2415539"/>
                <a:gd name="connsiteX157" fmla="*/ 1836420 w 2415540"/>
                <a:gd name="connsiteY157" fmla="*/ 2001201 h 2415539"/>
                <a:gd name="connsiteX158" fmla="*/ 1831657 w 2415540"/>
                <a:gd name="connsiteY158" fmla="*/ 2005011 h 2415539"/>
                <a:gd name="connsiteX159" fmla="*/ 1809750 w 2415540"/>
                <a:gd name="connsiteY159" fmla="*/ 1990724 h 2415539"/>
                <a:gd name="connsiteX160" fmla="*/ 1789747 w 2415540"/>
                <a:gd name="connsiteY160" fmla="*/ 1997391 h 2415539"/>
                <a:gd name="connsiteX161" fmla="*/ 1787842 w 2415540"/>
                <a:gd name="connsiteY161" fmla="*/ 1998344 h 2415539"/>
                <a:gd name="connsiteX162" fmla="*/ 1817370 w 2415540"/>
                <a:gd name="connsiteY162" fmla="*/ 2035491 h 2415539"/>
                <a:gd name="connsiteX163" fmla="*/ 1828800 w 2415540"/>
                <a:gd name="connsiteY163" fmla="*/ 2044064 h 2415539"/>
                <a:gd name="connsiteX164" fmla="*/ 1844040 w 2415540"/>
                <a:gd name="connsiteY164" fmla="*/ 2035491 h 2415539"/>
                <a:gd name="connsiteX165" fmla="*/ 1864042 w 2415540"/>
                <a:gd name="connsiteY165" fmla="*/ 2007869 h 2415539"/>
                <a:gd name="connsiteX166" fmla="*/ 1858327 w 2415540"/>
                <a:gd name="connsiteY166" fmla="*/ 1974531 h 2415539"/>
                <a:gd name="connsiteX167" fmla="*/ 1864042 w 2415540"/>
                <a:gd name="connsiteY167" fmla="*/ 1970721 h 2415539"/>
                <a:gd name="connsiteX168" fmla="*/ 1887855 w 2415540"/>
                <a:gd name="connsiteY168" fmla="*/ 2014536 h 2415539"/>
                <a:gd name="connsiteX169" fmla="*/ 1783080 w 2415540"/>
                <a:gd name="connsiteY169" fmla="*/ 2099309 h 2415539"/>
                <a:gd name="connsiteX170" fmla="*/ 1779270 w 2415540"/>
                <a:gd name="connsiteY170" fmla="*/ 2094546 h 2415539"/>
                <a:gd name="connsiteX171" fmla="*/ 1787842 w 2415540"/>
                <a:gd name="connsiteY171" fmla="*/ 2081211 h 2415539"/>
                <a:gd name="connsiteX172" fmla="*/ 1780222 w 2415540"/>
                <a:gd name="connsiteY172" fmla="*/ 2065019 h 2415539"/>
                <a:gd name="connsiteX173" fmla="*/ 1718310 w 2415540"/>
                <a:gd name="connsiteY173" fmla="*/ 1988819 h 2415539"/>
                <a:gd name="connsiteX174" fmla="*/ 1704022 w 2415540"/>
                <a:gd name="connsiteY174" fmla="*/ 1978341 h 2415539"/>
                <a:gd name="connsiteX175" fmla="*/ 1688782 w 2415540"/>
                <a:gd name="connsiteY175" fmla="*/ 1984056 h 2415539"/>
                <a:gd name="connsiteX176" fmla="*/ 1684972 w 2415540"/>
                <a:gd name="connsiteY176" fmla="*/ 1979294 h 2415539"/>
                <a:gd name="connsiteX177" fmla="*/ 1154429 w 2415540"/>
                <a:gd name="connsiteY177" fmla="*/ 1894521 h 2415539"/>
                <a:gd name="connsiteX178" fmla="*/ 1140142 w 2415540"/>
                <a:gd name="connsiteY178" fmla="*/ 1904046 h 2415539"/>
                <a:gd name="connsiteX179" fmla="*/ 1135379 w 2415540"/>
                <a:gd name="connsiteY179" fmla="*/ 1916428 h 2415539"/>
                <a:gd name="connsiteX180" fmla="*/ 1143952 w 2415540"/>
                <a:gd name="connsiteY180" fmla="*/ 1932621 h 2415539"/>
                <a:gd name="connsiteX181" fmla="*/ 1163954 w 2415540"/>
                <a:gd name="connsiteY181" fmla="*/ 1939289 h 2415539"/>
                <a:gd name="connsiteX182" fmla="*/ 1182052 w 2415540"/>
                <a:gd name="connsiteY182" fmla="*/ 1933573 h 2415539"/>
                <a:gd name="connsiteX183" fmla="*/ 1190625 w 2415540"/>
                <a:gd name="connsiteY183" fmla="*/ 1920239 h 2415539"/>
                <a:gd name="connsiteX184" fmla="*/ 1182052 w 2415540"/>
                <a:gd name="connsiteY184" fmla="*/ 1906903 h 2415539"/>
                <a:gd name="connsiteX185" fmla="*/ 1154429 w 2415540"/>
                <a:gd name="connsiteY185" fmla="*/ 1894521 h 2415539"/>
                <a:gd name="connsiteX186" fmla="*/ 1400175 w 2415540"/>
                <a:gd name="connsiteY186" fmla="*/ 1884996 h 2415539"/>
                <a:gd name="connsiteX187" fmla="*/ 1385887 w 2415540"/>
                <a:gd name="connsiteY187" fmla="*/ 1890711 h 2415539"/>
                <a:gd name="connsiteX188" fmla="*/ 1380172 w 2415540"/>
                <a:gd name="connsiteY188" fmla="*/ 1906903 h 2415539"/>
                <a:gd name="connsiteX189" fmla="*/ 1386840 w 2415540"/>
                <a:gd name="connsiteY189" fmla="*/ 1929763 h 2415539"/>
                <a:gd name="connsiteX190" fmla="*/ 1403032 w 2415540"/>
                <a:gd name="connsiteY190" fmla="*/ 1938336 h 2415539"/>
                <a:gd name="connsiteX191" fmla="*/ 1416367 w 2415540"/>
                <a:gd name="connsiteY191" fmla="*/ 1932621 h 2415539"/>
                <a:gd name="connsiteX192" fmla="*/ 1422082 w 2415540"/>
                <a:gd name="connsiteY192" fmla="*/ 1915476 h 2415539"/>
                <a:gd name="connsiteX193" fmla="*/ 1416367 w 2415540"/>
                <a:gd name="connsiteY193" fmla="*/ 1892616 h 2415539"/>
                <a:gd name="connsiteX194" fmla="*/ 1400175 w 2415540"/>
                <a:gd name="connsiteY194" fmla="*/ 1884996 h 2415539"/>
                <a:gd name="connsiteX195" fmla="*/ 1275397 w 2415540"/>
                <a:gd name="connsiteY195" fmla="*/ 1841181 h 2415539"/>
                <a:gd name="connsiteX196" fmla="*/ 1262063 w 2415540"/>
                <a:gd name="connsiteY196" fmla="*/ 1847848 h 2415539"/>
                <a:gd name="connsiteX197" fmla="*/ 1257300 w 2415540"/>
                <a:gd name="connsiteY197" fmla="*/ 1865945 h 2415539"/>
                <a:gd name="connsiteX198" fmla="*/ 1263015 w 2415540"/>
                <a:gd name="connsiteY198" fmla="*/ 1886901 h 2415539"/>
                <a:gd name="connsiteX199" fmla="*/ 1279208 w 2415540"/>
                <a:gd name="connsiteY199" fmla="*/ 1894520 h 2415539"/>
                <a:gd name="connsiteX200" fmla="*/ 1293495 w 2415540"/>
                <a:gd name="connsiteY200" fmla="*/ 1888806 h 2415539"/>
                <a:gd name="connsiteX201" fmla="*/ 1299210 w 2415540"/>
                <a:gd name="connsiteY201" fmla="*/ 1873566 h 2415539"/>
                <a:gd name="connsiteX202" fmla="*/ 1292542 w 2415540"/>
                <a:gd name="connsiteY202" fmla="*/ 1849753 h 2415539"/>
                <a:gd name="connsiteX203" fmla="*/ 1275397 w 2415540"/>
                <a:gd name="connsiteY203" fmla="*/ 1841181 h 2415539"/>
                <a:gd name="connsiteX204" fmla="*/ 1161097 w 2415540"/>
                <a:gd name="connsiteY204" fmla="*/ 1838323 h 2415539"/>
                <a:gd name="connsiteX205" fmla="*/ 1145857 w 2415540"/>
                <a:gd name="connsiteY205" fmla="*/ 1842133 h 2415539"/>
                <a:gd name="connsiteX206" fmla="*/ 1140142 w 2415540"/>
                <a:gd name="connsiteY206" fmla="*/ 1852611 h 2415539"/>
                <a:gd name="connsiteX207" fmla="*/ 1146810 w 2415540"/>
                <a:gd name="connsiteY207" fmla="*/ 1864041 h 2415539"/>
                <a:gd name="connsiteX208" fmla="*/ 1169670 w 2415540"/>
                <a:gd name="connsiteY208" fmla="*/ 1875471 h 2415539"/>
                <a:gd name="connsiteX209" fmla="*/ 1180147 w 2415540"/>
                <a:gd name="connsiteY209" fmla="*/ 1865946 h 2415539"/>
                <a:gd name="connsiteX210" fmla="*/ 1183957 w 2415540"/>
                <a:gd name="connsiteY210" fmla="*/ 1855469 h 2415539"/>
                <a:gd name="connsiteX211" fmla="*/ 1177289 w 2415540"/>
                <a:gd name="connsiteY211" fmla="*/ 1843086 h 2415539"/>
                <a:gd name="connsiteX212" fmla="*/ 1161097 w 2415540"/>
                <a:gd name="connsiteY212" fmla="*/ 1838323 h 2415539"/>
                <a:gd name="connsiteX213" fmla="*/ 1416367 w 2415540"/>
                <a:gd name="connsiteY213" fmla="*/ 1832608 h 2415539"/>
                <a:gd name="connsiteX214" fmla="*/ 1434465 w 2415540"/>
                <a:gd name="connsiteY214" fmla="*/ 1834513 h 2415539"/>
                <a:gd name="connsiteX215" fmla="*/ 1448753 w 2415540"/>
                <a:gd name="connsiteY215" fmla="*/ 1842133 h 2415539"/>
                <a:gd name="connsiteX216" fmla="*/ 1438275 w 2415540"/>
                <a:gd name="connsiteY216" fmla="*/ 1849753 h 2415539"/>
                <a:gd name="connsiteX217" fmla="*/ 1427797 w 2415540"/>
                <a:gd name="connsiteY217" fmla="*/ 1844991 h 2415539"/>
                <a:gd name="connsiteX218" fmla="*/ 1417320 w 2415540"/>
                <a:gd name="connsiteY218" fmla="*/ 1843086 h 2415539"/>
                <a:gd name="connsiteX219" fmla="*/ 1388745 w 2415540"/>
                <a:gd name="connsiteY219" fmla="*/ 1855468 h 2415539"/>
                <a:gd name="connsiteX220" fmla="*/ 1377315 w 2415540"/>
                <a:gd name="connsiteY220" fmla="*/ 1887853 h 2415539"/>
                <a:gd name="connsiteX221" fmla="*/ 1393507 w 2415540"/>
                <a:gd name="connsiteY221" fmla="*/ 1873566 h 2415539"/>
                <a:gd name="connsiteX222" fmla="*/ 1413510 w 2415540"/>
                <a:gd name="connsiteY222" fmla="*/ 1868803 h 2415539"/>
                <a:gd name="connsiteX223" fmla="*/ 1440180 w 2415540"/>
                <a:gd name="connsiteY223" fmla="*/ 1878328 h 2415539"/>
                <a:gd name="connsiteX224" fmla="*/ 1450657 w 2415540"/>
                <a:gd name="connsiteY224" fmla="*/ 1904046 h 2415539"/>
                <a:gd name="connsiteX225" fmla="*/ 1436370 w 2415540"/>
                <a:gd name="connsiteY225" fmla="*/ 1936431 h 2415539"/>
                <a:gd name="connsiteX226" fmla="*/ 1400175 w 2415540"/>
                <a:gd name="connsiteY226" fmla="*/ 1947861 h 2415539"/>
                <a:gd name="connsiteX227" fmla="*/ 1362075 w 2415540"/>
                <a:gd name="connsiteY227" fmla="*/ 1934526 h 2415539"/>
                <a:gd name="connsiteX228" fmla="*/ 1348740 w 2415540"/>
                <a:gd name="connsiteY228" fmla="*/ 1897378 h 2415539"/>
                <a:gd name="connsiteX229" fmla="*/ 1353503 w 2415540"/>
                <a:gd name="connsiteY229" fmla="*/ 1871661 h 2415539"/>
                <a:gd name="connsiteX230" fmla="*/ 1367790 w 2415540"/>
                <a:gd name="connsiteY230" fmla="*/ 1850706 h 2415539"/>
                <a:gd name="connsiteX231" fmla="*/ 1389697 w 2415540"/>
                <a:gd name="connsiteY231" fmla="*/ 1837371 h 2415539"/>
                <a:gd name="connsiteX232" fmla="*/ 1416367 w 2415540"/>
                <a:gd name="connsiteY232" fmla="*/ 1832608 h 2415539"/>
                <a:gd name="connsiteX233" fmla="*/ 1051560 w 2415540"/>
                <a:gd name="connsiteY233" fmla="*/ 1832608 h 2415539"/>
                <a:gd name="connsiteX234" fmla="*/ 1059179 w 2415540"/>
                <a:gd name="connsiteY234" fmla="*/ 1832608 h 2415539"/>
                <a:gd name="connsiteX235" fmla="*/ 1059179 w 2415540"/>
                <a:gd name="connsiteY235" fmla="*/ 1928811 h 2415539"/>
                <a:gd name="connsiteX236" fmla="*/ 1063942 w 2415540"/>
                <a:gd name="connsiteY236" fmla="*/ 1936431 h 2415539"/>
                <a:gd name="connsiteX237" fmla="*/ 1084897 w 2415540"/>
                <a:gd name="connsiteY237" fmla="*/ 1938336 h 2415539"/>
                <a:gd name="connsiteX238" fmla="*/ 1084897 w 2415540"/>
                <a:gd name="connsiteY238" fmla="*/ 1945003 h 2415539"/>
                <a:gd name="connsiteX239" fmla="*/ 1063942 w 2415540"/>
                <a:gd name="connsiteY239" fmla="*/ 1944051 h 2415539"/>
                <a:gd name="connsiteX240" fmla="*/ 1043940 w 2415540"/>
                <a:gd name="connsiteY240" fmla="*/ 1944051 h 2415539"/>
                <a:gd name="connsiteX241" fmla="*/ 1019175 w 2415540"/>
                <a:gd name="connsiteY241" fmla="*/ 1944051 h 2415539"/>
                <a:gd name="connsiteX242" fmla="*/ 1001077 w 2415540"/>
                <a:gd name="connsiteY242" fmla="*/ 1945003 h 2415539"/>
                <a:gd name="connsiteX243" fmla="*/ 1001077 w 2415540"/>
                <a:gd name="connsiteY243" fmla="*/ 1938336 h 2415539"/>
                <a:gd name="connsiteX244" fmla="*/ 1023937 w 2415540"/>
                <a:gd name="connsiteY244" fmla="*/ 1936431 h 2415539"/>
                <a:gd name="connsiteX245" fmla="*/ 1028700 w 2415540"/>
                <a:gd name="connsiteY245" fmla="*/ 1928811 h 2415539"/>
                <a:gd name="connsiteX246" fmla="*/ 1028700 w 2415540"/>
                <a:gd name="connsiteY246" fmla="*/ 1860231 h 2415539"/>
                <a:gd name="connsiteX247" fmla="*/ 1025842 w 2415540"/>
                <a:gd name="connsiteY247" fmla="*/ 1853563 h 2415539"/>
                <a:gd name="connsiteX248" fmla="*/ 1016317 w 2415540"/>
                <a:gd name="connsiteY248" fmla="*/ 1851658 h 2415539"/>
                <a:gd name="connsiteX249" fmla="*/ 1009650 w 2415540"/>
                <a:gd name="connsiteY249" fmla="*/ 1851658 h 2415539"/>
                <a:gd name="connsiteX250" fmla="*/ 1004887 w 2415540"/>
                <a:gd name="connsiteY250" fmla="*/ 1851658 h 2415539"/>
                <a:gd name="connsiteX251" fmla="*/ 1004887 w 2415540"/>
                <a:gd name="connsiteY251" fmla="*/ 1844991 h 2415539"/>
                <a:gd name="connsiteX252" fmla="*/ 1028700 w 2415540"/>
                <a:gd name="connsiteY252" fmla="*/ 1841181 h 2415539"/>
                <a:gd name="connsiteX253" fmla="*/ 1051560 w 2415540"/>
                <a:gd name="connsiteY253" fmla="*/ 1832608 h 2415539"/>
                <a:gd name="connsiteX254" fmla="*/ 1164907 w 2415540"/>
                <a:gd name="connsiteY254" fmla="*/ 1831656 h 2415539"/>
                <a:gd name="connsiteX255" fmla="*/ 1194435 w 2415540"/>
                <a:gd name="connsiteY255" fmla="*/ 1838323 h 2415539"/>
                <a:gd name="connsiteX256" fmla="*/ 1205864 w 2415540"/>
                <a:gd name="connsiteY256" fmla="*/ 1855469 h 2415539"/>
                <a:gd name="connsiteX257" fmla="*/ 1200150 w 2415540"/>
                <a:gd name="connsiteY257" fmla="*/ 1868803 h 2415539"/>
                <a:gd name="connsiteX258" fmla="*/ 1180147 w 2415540"/>
                <a:gd name="connsiteY258" fmla="*/ 1881186 h 2415539"/>
                <a:gd name="connsiteX259" fmla="*/ 1205864 w 2415540"/>
                <a:gd name="connsiteY259" fmla="*/ 1895473 h 2415539"/>
                <a:gd name="connsiteX260" fmla="*/ 1213485 w 2415540"/>
                <a:gd name="connsiteY260" fmla="*/ 1913571 h 2415539"/>
                <a:gd name="connsiteX261" fmla="*/ 1199197 w 2415540"/>
                <a:gd name="connsiteY261" fmla="*/ 1938336 h 2415539"/>
                <a:gd name="connsiteX262" fmla="*/ 1162050 w 2415540"/>
                <a:gd name="connsiteY262" fmla="*/ 1947861 h 2415539"/>
                <a:gd name="connsiteX263" fmla="*/ 1123950 w 2415540"/>
                <a:gd name="connsiteY263" fmla="*/ 1939289 h 2415539"/>
                <a:gd name="connsiteX264" fmla="*/ 1109662 w 2415540"/>
                <a:gd name="connsiteY264" fmla="*/ 1917381 h 2415539"/>
                <a:gd name="connsiteX265" fmla="*/ 1117282 w 2415540"/>
                <a:gd name="connsiteY265" fmla="*/ 1901189 h 2415539"/>
                <a:gd name="connsiteX266" fmla="*/ 1141095 w 2415540"/>
                <a:gd name="connsiteY266" fmla="*/ 1888806 h 2415539"/>
                <a:gd name="connsiteX267" fmla="*/ 1122997 w 2415540"/>
                <a:gd name="connsiteY267" fmla="*/ 1875471 h 2415539"/>
                <a:gd name="connsiteX268" fmla="*/ 1117282 w 2415540"/>
                <a:gd name="connsiteY268" fmla="*/ 1860231 h 2415539"/>
                <a:gd name="connsiteX269" fmla="*/ 1130617 w 2415540"/>
                <a:gd name="connsiteY269" fmla="*/ 1839276 h 2415539"/>
                <a:gd name="connsiteX270" fmla="*/ 1164907 w 2415540"/>
                <a:gd name="connsiteY270" fmla="*/ 1831656 h 2415539"/>
                <a:gd name="connsiteX271" fmla="*/ 1278255 w 2415540"/>
                <a:gd name="connsiteY271" fmla="*/ 1830703 h 2415539"/>
                <a:gd name="connsiteX272" fmla="*/ 1316355 w 2415540"/>
                <a:gd name="connsiteY272" fmla="*/ 1844038 h 2415539"/>
                <a:gd name="connsiteX273" fmla="*/ 1329690 w 2415540"/>
                <a:gd name="connsiteY273" fmla="*/ 1881186 h 2415539"/>
                <a:gd name="connsiteX274" fmla="*/ 1324928 w 2415540"/>
                <a:gd name="connsiteY274" fmla="*/ 1906903 h 2415539"/>
                <a:gd name="connsiteX275" fmla="*/ 1310640 w 2415540"/>
                <a:gd name="connsiteY275" fmla="*/ 1927858 h 2415539"/>
                <a:gd name="connsiteX276" fmla="*/ 1288733 w 2415540"/>
                <a:gd name="connsiteY276" fmla="*/ 1941193 h 2415539"/>
                <a:gd name="connsiteX277" fmla="*/ 1262063 w 2415540"/>
                <a:gd name="connsiteY277" fmla="*/ 1945956 h 2415539"/>
                <a:gd name="connsiteX278" fmla="*/ 1243965 w 2415540"/>
                <a:gd name="connsiteY278" fmla="*/ 1944051 h 2415539"/>
                <a:gd name="connsiteX279" fmla="*/ 1229678 w 2415540"/>
                <a:gd name="connsiteY279" fmla="*/ 1936431 h 2415539"/>
                <a:gd name="connsiteX280" fmla="*/ 1240155 w 2415540"/>
                <a:gd name="connsiteY280" fmla="*/ 1928811 h 2415539"/>
                <a:gd name="connsiteX281" fmla="*/ 1250633 w 2415540"/>
                <a:gd name="connsiteY281" fmla="*/ 1934526 h 2415539"/>
                <a:gd name="connsiteX282" fmla="*/ 1261110 w 2415540"/>
                <a:gd name="connsiteY282" fmla="*/ 1936431 h 2415539"/>
                <a:gd name="connsiteX283" fmla="*/ 1289685 w 2415540"/>
                <a:gd name="connsiteY283" fmla="*/ 1924048 h 2415539"/>
                <a:gd name="connsiteX284" fmla="*/ 1302067 w 2415540"/>
                <a:gd name="connsiteY284" fmla="*/ 1889758 h 2415539"/>
                <a:gd name="connsiteX285" fmla="*/ 1285875 w 2415540"/>
                <a:gd name="connsiteY285" fmla="*/ 1903093 h 2415539"/>
                <a:gd name="connsiteX286" fmla="*/ 1265872 w 2415540"/>
                <a:gd name="connsiteY286" fmla="*/ 1907856 h 2415539"/>
                <a:gd name="connsiteX287" fmla="*/ 1239203 w 2415540"/>
                <a:gd name="connsiteY287" fmla="*/ 1898331 h 2415539"/>
                <a:gd name="connsiteX288" fmla="*/ 1228725 w 2415540"/>
                <a:gd name="connsiteY288" fmla="*/ 1873566 h 2415539"/>
                <a:gd name="connsiteX289" fmla="*/ 1242060 w 2415540"/>
                <a:gd name="connsiteY289" fmla="*/ 1842133 h 2415539"/>
                <a:gd name="connsiteX290" fmla="*/ 1278255 w 2415540"/>
                <a:gd name="connsiteY290" fmla="*/ 1830703 h 2415539"/>
                <a:gd name="connsiteX291" fmla="*/ 1895475 w 2415540"/>
                <a:gd name="connsiteY291" fmla="*/ 1813558 h 2415539"/>
                <a:gd name="connsiteX292" fmla="*/ 1874520 w 2415540"/>
                <a:gd name="connsiteY292" fmla="*/ 1826893 h 2415539"/>
                <a:gd name="connsiteX293" fmla="*/ 1925003 w 2415540"/>
                <a:gd name="connsiteY293" fmla="*/ 1868803 h 2415539"/>
                <a:gd name="connsiteX294" fmla="*/ 1926907 w 2415540"/>
                <a:gd name="connsiteY294" fmla="*/ 1866898 h 2415539"/>
                <a:gd name="connsiteX295" fmla="*/ 1933575 w 2415540"/>
                <a:gd name="connsiteY295" fmla="*/ 1844991 h 2415539"/>
                <a:gd name="connsiteX296" fmla="*/ 1919287 w 2415540"/>
                <a:gd name="connsiteY296" fmla="*/ 1824036 h 2415539"/>
                <a:gd name="connsiteX297" fmla="*/ 1895475 w 2415540"/>
                <a:gd name="connsiteY297" fmla="*/ 1813558 h 2415539"/>
                <a:gd name="connsiteX298" fmla="*/ 513397 w 2415540"/>
                <a:gd name="connsiteY298" fmla="*/ 1781174 h 2415539"/>
                <a:gd name="connsiteX299" fmla="*/ 572452 w 2415540"/>
                <a:gd name="connsiteY299" fmla="*/ 1844991 h 2415539"/>
                <a:gd name="connsiteX300" fmla="*/ 568642 w 2415540"/>
                <a:gd name="connsiteY300" fmla="*/ 1848802 h 2415539"/>
                <a:gd name="connsiteX301" fmla="*/ 554354 w 2415540"/>
                <a:gd name="connsiteY301" fmla="*/ 1841182 h 2415539"/>
                <a:gd name="connsiteX302" fmla="*/ 539114 w 2415540"/>
                <a:gd name="connsiteY302" fmla="*/ 1849754 h 2415539"/>
                <a:gd name="connsiteX303" fmla="*/ 478154 w 2415540"/>
                <a:gd name="connsiteY303" fmla="*/ 1906904 h 2415539"/>
                <a:gd name="connsiteX304" fmla="*/ 463867 w 2415540"/>
                <a:gd name="connsiteY304" fmla="*/ 1929764 h 2415539"/>
                <a:gd name="connsiteX305" fmla="*/ 473392 w 2415540"/>
                <a:gd name="connsiteY305" fmla="*/ 1951671 h 2415539"/>
                <a:gd name="connsiteX306" fmla="*/ 501014 w 2415540"/>
                <a:gd name="connsiteY306" fmla="*/ 1963102 h 2415539"/>
                <a:gd name="connsiteX307" fmla="*/ 533399 w 2415540"/>
                <a:gd name="connsiteY307" fmla="*/ 1945004 h 2415539"/>
                <a:gd name="connsiteX308" fmla="*/ 584834 w 2415540"/>
                <a:gd name="connsiteY308" fmla="*/ 1897379 h 2415539"/>
                <a:gd name="connsiteX309" fmla="*/ 594359 w 2415540"/>
                <a:gd name="connsiteY309" fmla="*/ 1883091 h 2415539"/>
                <a:gd name="connsiteX310" fmla="*/ 587692 w 2415540"/>
                <a:gd name="connsiteY310" fmla="*/ 1868804 h 2415539"/>
                <a:gd name="connsiteX311" fmla="*/ 591502 w 2415540"/>
                <a:gd name="connsiteY311" fmla="*/ 1864994 h 2415539"/>
                <a:gd name="connsiteX312" fmla="*/ 624839 w 2415540"/>
                <a:gd name="connsiteY312" fmla="*/ 1901189 h 2415539"/>
                <a:gd name="connsiteX313" fmla="*/ 621029 w 2415540"/>
                <a:gd name="connsiteY313" fmla="*/ 1904999 h 2415539"/>
                <a:gd name="connsiteX314" fmla="*/ 606742 w 2415540"/>
                <a:gd name="connsiteY314" fmla="*/ 1897379 h 2415539"/>
                <a:gd name="connsiteX315" fmla="*/ 591502 w 2415540"/>
                <a:gd name="connsiteY315" fmla="*/ 1904999 h 2415539"/>
                <a:gd name="connsiteX316" fmla="*/ 541019 w 2415540"/>
                <a:gd name="connsiteY316" fmla="*/ 1952624 h 2415539"/>
                <a:gd name="connsiteX317" fmla="*/ 521017 w 2415540"/>
                <a:gd name="connsiteY317" fmla="*/ 1967864 h 2415539"/>
                <a:gd name="connsiteX318" fmla="*/ 503872 w 2415540"/>
                <a:gd name="connsiteY318" fmla="*/ 1972627 h 2415539"/>
                <a:gd name="connsiteX319" fmla="*/ 479107 w 2415540"/>
                <a:gd name="connsiteY319" fmla="*/ 1966912 h 2415539"/>
                <a:gd name="connsiteX320" fmla="*/ 454342 w 2415540"/>
                <a:gd name="connsiteY320" fmla="*/ 1947862 h 2415539"/>
                <a:gd name="connsiteX321" fmla="*/ 433387 w 2415540"/>
                <a:gd name="connsiteY321" fmla="*/ 1904999 h 2415539"/>
                <a:gd name="connsiteX322" fmla="*/ 453389 w 2415540"/>
                <a:gd name="connsiteY322" fmla="*/ 1864994 h 2415539"/>
                <a:gd name="connsiteX323" fmla="*/ 506729 w 2415540"/>
                <a:gd name="connsiteY323" fmla="*/ 1814512 h 2415539"/>
                <a:gd name="connsiteX324" fmla="*/ 516254 w 2415540"/>
                <a:gd name="connsiteY324" fmla="*/ 1800224 h 2415539"/>
                <a:gd name="connsiteX325" fmla="*/ 509587 w 2415540"/>
                <a:gd name="connsiteY325" fmla="*/ 1784984 h 2415539"/>
                <a:gd name="connsiteX326" fmla="*/ 1936194 w 2415540"/>
                <a:gd name="connsiteY326" fmla="*/ 1777483 h 2415539"/>
                <a:gd name="connsiteX327" fmla="*/ 1952625 w 2415540"/>
                <a:gd name="connsiteY327" fmla="*/ 1785936 h 2415539"/>
                <a:gd name="connsiteX328" fmla="*/ 1965960 w 2415540"/>
                <a:gd name="connsiteY328" fmla="*/ 1806891 h 2415539"/>
                <a:gd name="connsiteX329" fmla="*/ 1962150 w 2415540"/>
                <a:gd name="connsiteY329" fmla="*/ 1833561 h 2415539"/>
                <a:gd name="connsiteX330" fmla="*/ 2022157 w 2415540"/>
                <a:gd name="connsiteY330" fmla="*/ 1844038 h 2415539"/>
                <a:gd name="connsiteX331" fmla="*/ 2037397 w 2415540"/>
                <a:gd name="connsiteY331" fmla="*/ 1844991 h 2415539"/>
                <a:gd name="connsiteX332" fmla="*/ 2046922 w 2415540"/>
                <a:gd name="connsiteY332" fmla="*/ 1839276 h 2415539"/>
                <a:gd name="connsiteX333" fmla="*/ 2051685 w 2415540"/>
                <a:gd name="connsiteY333" fmla="*/ 1843086 h 2415539"/>
                <a:gd name="connsiteX334" fmla="*/ 2015490 w 2415540"/>
                <a:gd name="connsiteY334" fmla="*/ 1886901 h 2415539"/>
                <a:gd name="connsiteX335" fmla="*/ 1936432 w 2415540"/>
                <a:gd name="connsiteY335" fmla="*/ 1870708 h 2415539"/>
                <a:gd name="connsiteX336" fmla="*/ 1933575 w 2415540"/>
                <a:gd name="connsiteY336" fmla="*/ 1874518 h 2415539"/>
                <a:gd name="connsiteX337" fmla="*/ 1965960 w 2415540"/>
                <a:gd name="connsiteY337" fmla="*/ 1902141 h 2415539"/>
                <a:gd name="connsiteX338" fmla="*/ 1982153 w 2415540"/>
                <a:gd name="connsiteY338" fmla="*/ 1909761 h 2415539"/>
                <a:gd name="connsiteX339" fmla="*/ 1996440 w 2415540"/>
                <a:gd name="connsiteY339" fmla="*/ 1900236 h 2415539"/>
                <a:gd name="connsiteX340" fmla="*/ 2000250 w 2415540"/>
                <a:gd name="connsiteY340" fmla="*/ 1904046 h 2415539"/>
                <a:gd name="connsiteX341" fmla="*/ 1943100 w 2415540"/>
                <a:gd name="connsiteY341" fmla="*/ 1971673 h 2415539"/>
                <a:gd name="connsiteX342" fmla="*/ 1939290 w 2415540"/>
                <a:gd name="connsiteY342" fmla="*/ 1967863 h 2415539"/>
                <a:gd name="connsiteX343" fmla="*/ 1945005 w 2415540"/>
                <a:gd name="connsiteY343" fmla="*/ 1952623 h 2415539"/>
                <a:gd name="connsiteX344" fmla="*/ 1935480 w 2415540"/>
                <a:gd name="connsiteY344" fmla="*/ 1938336 h 2415539"/>
                <a:gd name="connsiteX345" fmla="*/ 1860232 w 2415540"/>
                <a:gd name="connsiteY345" fmla="*/ 1875471 h 2415539"/>
                <a:gd name="connsiteX346" fmla="*/ 1844040 w 2415540"/>
                <a:gd name="connsiteY346" fmla="*/ 1867851 h 2415539"/>
                <a:gd name="connsiteX347" fmla="*/ 1829753 w 2415540"/>
                <a:gd name="connsiteY347" fmla="*/ 1876423 h 2415539"/>
                <a:gd name="connsiteX348" fmla="*/ 1824990 w 2415540"/>
                <a:gd name="connsiteY348" fmla="*/ 1872613 h 2415539"/>
                <a:gd name="connsiteX349" fmla="*/ 1879282 w 2415540"/>
                <a:gd name="connsiteY349" fmla="*/ 1807843 h 2415539"/>
                <a:gd name="connsiteX350" fmla="*/ 1918335 w 2415540"/>
                <a:gd name="connsiteY350" fmla="*/ 1778316 h 2415539"/>
                <a:gd name="connsiteX351" fmla="*/ 1936194 w 2415540"/>
                <a:gd name="connsiteY351" fmla="*/ 1777483 h 2415539"/>
                <a:gd name="connsiteX352" fmla="*/ 2006917 w 2415540"/>
                <a:gd name="connsiteY352" fmla="*/ 1618296 h 2415539"/>
                <a:gd name="connsiteX353" fmla="*/ 2049780 w 2415540"/>
                <a:gd name="connsiteY353" fmla="*/ 1642109 h 2415539"/>
                <a:gd name="connsiteX354" fmla="*/ 2046922 w 2415540"/>
                <a:gd name="connsiteY354" fmla="*/ 1646871 h 2415539"/>
                <a:gd name="connsiteX355" fmla="*/ 2013585 w 2415540"/>
                <a:gd name="connsiteY355" fmla="*/ 1647824 h 2415539"/>
                <a:gd name="connsiteX356" fmla="*/ 1988820 w 2415540"/>
                <a:gd name="connsiteY356" fmla="*/ 1670684 h 2415539"/>
                <a:gd name="connsiteX357" fmla="*/ 1984057 w 2415540"/>
                <a:gd name="connsiteY357" fmla="*/ 1689734 h 2415539"/>
                <a:gd name="connsiteX358" fmla="*/ 1992630 w 2415540"/>
                <a:gd name="connsiteY358" fmla="*/ 1702116 h 2415539"/>
                <a:gd name="connsiteX359" fmla="*/ 2027872 w 2415540"/>
                <a:gd name="connsiteY359" fmla="*/ 1688781 h 2415539"/>
                <a:gd name="connsiteX360" fmla="*/ 2029777 w 2415540"/>
                <a:gd name="connsiteY360" fmla="*/ 1686876 h 2415539"/>
                <a:gd name="connsiteX361" fmla="*/ 2055495 w 2415540"/>
                <a:gd name="connsiteY361" fmla="*/ 1667826 h 2415539"/>
                <a:gd name="connsiteX362" fmla="*/ 2069782 w 2415540"/>
                <a:gd name="connsiteY362" fmla="*/ 1661159 h 2415539"/>
                <a:gd name="connsiteX363" fmla="*/ 2087880 w 2415540"/>
                <a:gd name="connsiteY363" fmla="*/ 1660206 h 2415539"/>
                <a:gd name="connsiteX364" fmla="*/ 2105025 w 2415540"/>
                <a:gd name="connsiteY364" fmla="*/ 1665921 h 2415539"/>
                <a:gd name="connsiteX365" fmla="*/ 2132647 w 2415540"/>
                <a:gd name="connsiteY365" fmla="*/ 1696401 h 2415539"/>
                <a:gd name="connsiteX366" fmla="*/ 2124075 w 2415540"/>
                <a:gd name="connsiteY366" fmla="*/ 1741169 h 2415539"/>
                <a:gd name="connsiteX367" fmla="*/ 2104072 w 2415540"/>
                <a:gd name="connsiteY367" fmla="*/ 1765934 h 2415539"/>
                <a:gd name="connsiteX368" fmla="*/ 2090737 w 2415540"/>
                <a:gd name="connsiteY368" fmla="*/ 1778316 h 2415539"/>
                <a:gd name="connsiteX369" fmla="*/ 2089785 w 2415540"/>
                <a:gd name="connsiteY369" fmla="*/ 1784984 h 2415539"/>
                <a:gd name="connsiteX370" fmla="*/ 2094547 w 2415540"/>
                <a:gd name="connsiteY370" fmla="*/ 1791651 h 2415539"/>
                <a:gd name="connsiteX371" fmla="*/ 2091690 w 2415540"/>
                <a:gd name="connsiteY371" fmla="*/ 1797366 h 2415539"/>
                <a:gd name="connsiteX372" fmla="*/ 2043112 w 2415540"/>
                <a:gd name="connsiteY372" fmla="*/ 1770696 h 2415539"/>
                <a:gd name="connsiteX373" fmla="*/ 2045970 w 2415540"/>
                <a:gd name="connsiteY373" fmla="*/ 1765934 h 2415539"/>
                <a:gd name="connsiteX374" fmla="*/ 2084070 w 2415540"/>
                <a:gd name="connsiteY374" fmla="*/ 1765934 h 2415539"/>
                <a:gd name="connsiteX375" fmla="*/ 2112645 w 2415540"/>
                <a:gd name="connsiteY375" fmla="*/ 1741169 h 2415539"/>
                <a:gd name="connsiteX376" fmla="*/ 2117407 w 2415540"/>
                <a:gd name="connsiteY376" fmla="*/ 1720214 h 2415539"/>
                <a:gd name="connsiteX377" fmla="*/ 2107882 w 2415540"/>
                <a:gd name="connsiteY377" fmla="*/ 1705926 h 2415539"/>
                <a:gd name="connsiteX378" fmla="*/ 2062162 w 2415540"/>
                <a:gd name="connsiteY378" fmla="*/ 1724024 h 2415539"/>
                <a:gd name="connsiteX379" fmla="*/ 2056447 w 2415540"/>
                <a:gd name="connsiteY379" fmla="*/ 1728786 h 2415539"/>
                <a:gd name="connsiteX380" fmla="*/ 2019300 w 2415540"/>
                <a:gd name="connsiteY380" fmla="*/ 1747836 h 2415539"/>
                <a:gd name="connsiteX381" fmla="*/ 2006917 w 2415540"/>
                <a:gd name="connsiteY381" fmla="*/ 1747836 h 2415539"/>
                <a:gd name="connsiteX382" fmla="*/ 1994535 w 2415540"/>
                <a:gd name="connsiteY382" fmla="*/ 1743074 h 2415539"/>
                <a:gd name="connsiteX383" fmla="*/ 1971675 w 2415540"/>
                <a:gd name="connsiteY383" fmla="*/ 1711641 h 2415539"/>
                <a:gd name="connsiteX384" fmla="*/ 1979295 w 2415540"/>
                <a:gd name="connsiteY384" fmla="*/ 1668779 h 2415539"/>
                <a:gd name="connsiteX385" fmla="*/ 1997392 w 2415540"/>
                <a:gd name="connsiteY385" fmla="*/ 1646871 h 2415539"/>
                <a:gd name="connsiteX386" fmla="*/ 2009775 w 2415540"/>
                <a:gd name="connsiteY386" fmla="*/ 1635441 h 2415539"/>
                <a:gd name="connsiteX387" fmla="*/ 2010727 w 2415540"/>
                <a:gd name="connsiteY387" fmla="*/ 1629726 h 2415539"/>
                <a:gd name="connsiteX388" fmla="*/ 2004060 w 2415540"/>
                <a:gd name="connsiteY388" fmla="*/ 1624011 h 2415539"/>
                <a:gd name="connsiteX389" fmla="*/ 396240 w 2415540"/>
                <a:gd name="connsiteY389" fmla="*/ 1609724 h 2415539"/>
                <a:gd name="connsiteX390" fmla="*/ 442913 w 2415540"/>
                <a:gd name="connsiteY390" fmla="*/ 1684019 h 2415539"/>
                <a:gd name="connsiteX391" fmla="*/ 438150 w 2415540"/>
                <a:gd name="connsiteY391" fmla="*/ 1686877 h 2415539"/>
                <a:gd name="connsiteX392" fmla="*/ 425768 w 2415540"/>
                <a:gd name="connsiteY392" fmla="*/ 1676399 h 2415539"/>
                <a:gd name="connsiteX393" fmla="*/ 409575 w 2415540"/>
                <a:gd name="connsiteY393" fmla="*/ 1681162 h 2415539"/>
                <a:gd name="connsiteX394" fmla="*/ 375285 w 2415540"/>
                <a:gd name="connsiteY394" fmla="*/ 1702116 h 2415539"/>
                <a:gd name="connsiteX395" fmla="*/ 400050 w 2415540"/>
                <a:gd name="connsiteY395" fmla="*/ 1742121 h 2415539"/>
                <a:gd name="connsiteX396" fmla="*/ 434340 w 2415540"/>
                <a:gd name="connsiteY396" fmla="*/ 1721166 h 2415539"/>
                <a:gd name="connsiteX397" fmla="*/ 445770 w 2415540"/>
                <a:gd name="connsiteY397" fmla="*/ 1708784 h 2415539"/>
                <a:gd name="connsiteX398" fmla="*/ 441960 w 2415540"/>
                <a:gd name="connsiteY398" fmla="*/ 1692591 h 2415539"/>
                <a:gd name="connsiteX399" fmla="*/ 446723 w 2415540"/>
                <a:gd name="connsiteY399" fmla="*/ 1689734 h 2415539"/>
                <a:gd name="connsiteX400" fmla="*/ 493395 w 2415540"/>
                <a:gd name="connsiteY400" fmla="*/ 1764029 h 2415539"/>
                <a:gd name="connsiteX401" fmla="*/ 488633 w 2415540"/>
                <a:gd name="connsiteY401" fmla="*/ 1766887 h 2415539"/>
                <a:gd name="connsiteX402" fmla="*/ 476250 w 2415540"/>
                <a:gd name="connsiteY402" fmla="*/ 1756409 h 2415539"/>
                <a:gd name="connsiteX403" fmla="*/ 460058 w 2415540"/>
                <a:gd name="connsiteY403" fmla="*/ 1762124 h 2415539"/>
                <a:gd name="connsiteX404" fmla="*/ 377190 w 2415540"/>
                <a:gd name="connsiteY404" fmla="*/ 1814512 h 2415539"/>
                <a:gd name="connsiteX405" fmla="*/ 364807 w 2415540"/>
                <a:gd name="connsiteY405" fmla="*/ 1826894 h 2415539"/>
                <a:gd name="connsiteX406" fmla="*/ 368618 w 2415540"/>
                <a:gd name="connsiteY406" fmla="*/ 1842134 h 2415539"/>
                <a:gd name="connsiteX407" fmla="*/ 363855 w 2415540"/>
                <a:gd name="connsiteY407" fmla="*/ 1844991 h 2415539"/>
                <a:gd name="connsiteX408" fmla="*/ 317182 w 2415540"/>
                <a:gd name="connsiteY408" fmla="*/ 1770696 h 2415539"/>
                <a:gd name="connsiteX409" fmla="*/ 321945 w 2415540"/>
                <a:gd name="connsiteY409" fmla="*/ 1767839 h 2415539"/>
                <a:gd name="connsiteX410" fmla="*/ 334327 w 2415540"/>
                <a:gd name="connsiteY410" fmla="*/ 1778316 h 2415539"/>
                <a:gd name="connsiteX411" fmla="*/ 350520 w 2415540"/>
                <a:gd name="connsiteY411" fmla="*/ 1773554 h 2415539"/>
                <a:gd name="connsiteX412" fmla="*/ 389573 w 2415540"/>
                <a:gd name="connsiteY412" fmla="*/ 1748789 h 2415539"/>
                <a:gd name="connsiteX413" fmla="*/ 364807 w 2415540"/>
                <a:gd name="connsiteY413" fmla="*/ 1708784 h 2415539"/>
                <a:gd name="connsiteX414" fmla="*/ 325755 w 2415540"/>
                <a:gd name="connsiteY414" fmla="*/ 1733549 h 2415539"/>
                <a:gd name="connsiteX415" fmla="*/ 314325 w 2415540"/>
                <a:gd name="connsiteY415" fmla="*/ 1745932 h 2415539"/>
                <a:gd name="connsiteX416" fmla="*/ 318135 w 2415540"/>
                <a:gd name="connsiteY416" fmla="*/ 1762124 h 2415539"/>
                <a:gd name="connsiteX417" fmla="*/ 313373 w 2415540"/>
                <a:gd name="connsiteY417" fmla="*/ 1764982 h 2415539"/>
                <a:gd name="connsiteX418" fmla="*/ 266700 w 2415540"/>
                <a:gd name="connsiteY418" fmla="*/ 1690687 h 2415539"/>
                <a:gd name="connsiteX419" fmla="*/ 271463 w 2415540"/>
                <a:gd name="connsiteY419" fmla="*/ 1687829 h 2415539"/>
                <a:gd name="connsiteX420" fmla="*/ 283845 w 2415540"/>
                <a:gd name="connsiteY420" fmla="*/ 1698307 h 2415539"/>
                <a:gd name="connsiteX421" fmla="*/ 300990 w 2415540"/>
                <a:gd name="connsiteY421" fmla="*/ 1693544 h 2415539"/>
                <a:gd name="connsiteX422" fmla="*/ 383857 w 2415540"/>
                <a:gd name="connsiteY422" fmla="*/ 1641157 h 2415539"/>
                <a:gd name="connsiteX423" fmla="*/ 395288 w 2415540"/>
                <a:gd name="connsiteY423" fmla="*/ 1628774 h 2415539"/>
                <a:gd name="connsiteX424" fmla="*/ 391477 w 2415540"/>
                <a:gd name="connsiteY424" fmla="*/ 1612582 h 2415539"/>
                <a:gd name="connsiteX425" fmla="*/ 2059305 w 2415540"/>
                <a:gd name="connsiteY425" fmla="*/ 1498281 h 2415539"/>
                <a:gd name="connsiteX426" fmla="*/ 2065020 w 2415540"/>
                <a:gd name="connsiteY426" fmla="*/ 1500186 h 2415539"/>
                <a:gd name="connsiteX427" fmla="*/ 2065020 w 2415540"/>
                <a:gd name="connsiteY427" fmla="*/ 1516378 h 2415539"/>
                <a:gd name="connsiteX428" fmla="*/ 2079307 w 2415540"/>
                <a:gd name="connsiteY428" fmla="*/ 1526856 h 2415539"/>
                <a:gd name="connsiteX429" fmla="*/ 2170747 w 2415540"/>
                <a:gd name="connsiteY429" fmla="*/ 1562098 h 2415539"/>
                <a:gd name="connsiteX430" fmla="*/ 2187892 w 2415540"/>
                <a:gd name="connsiteY430" fmla="*/ 1564003 h 2415539"/>
                <a:gd name="connsiteX431" fmla="*/ 2198370 w 2415540"/>
                <a:gd name="connsiteY431" fmla="*/ 1551621 h 2415539"/>
                <a:gd name="connsiteX432" fmla="*/ 2204085 w 2415540"/>
                <a:gd name="connsiteY432" fmla="*/ 1553526 h 2415539"/>
                <a:gd name="connsiteX433" fmla="*/ 2172652 w 2415540"/>
                <a:gd name="connsiteY433" fmla="*/ 1634489 h 2415539"/>
                <a:gd name="connsiteX434" fmla="*/ 2166937 w 2415540"/>
                <a:gd name="connsiteY434" fmla="*/ 1632583 h 2415539"/>
                <a:gd name="connsiteX435" fmla="*/ 2166937 w 2415540"/>
                <a:gd name="connsiteY435" fmla="*/ 1616391 h 2415539"/>
                <a:gd name="connsiteX436" fmla="*/ 2152650 w 2415540"/>
                <a:gd name="connsiteY436" fmla="*/ 1605914 h 2415539"/>
                <a:gd name="connsiteX437" fmla="*/ 2061210 w 2415540"/>
                <a:gd name="connsiteY437" fmla="*/ 1570671 h 2415539"/>
                <a:gd name="connsiteX438" fmla="*/ 2044065 w 2415540"/>
                <a:gd name="connsiteY438" fmla="*/ 1568766 h 2415539"/>
                <a:gd name="connsiteX439" fmla="*/ 2033587 w 2415540"/>
                <a:gd name="connsiteY439" fmla="*/ 1581148 h 2415539"/>
                <a:gd name="connsiteX440" fmla="*/ 2027872 w 2415540"/>
                <a:gd name="connsiteY440" fmla="*/ 1579244 h 2415539"/>
                <a:gd name="connsiteX441" fmla="*/ 302418 w 2415540"/>
                <a:gd name="connsiteY441" fmla="*/ 1471374 h 2415539"/>
                <a:gd name="connsiteX442" fmla="*/ 331469 w 2415540"/>
                <a:gd name="connsiteY442" fmla="*/ 1479232 h 2415539"/>
                <a:gd name="connsiteX443" fmla="*/ 370522 w 2415540"/>
                <a:gd name="connsiteY443" fmla="*/ 1526857 h 2415539"/>
                <a:gd name="connsiteX444" fmla="*/ 375284 w 2415540"/>
                <a:gd name="connsiteY444" fmla="*/ 1556384 h 2415539"/>
                <a:gd name="connsiteX445" fmla="*/ 375284 w 2415540"/>
                <a:gd name="connsiteY445" fmla="*/ 1572577 h 2415539"/>
                <a:gd name="connsiteX446" fmla="*/ 378142 w 2415540"/>
                <a:gd name="connsiteY446" fmla="*/ 1577339 h 2415539"/>
                <a:gd name="connsiteX447" fmla="*/ 385762 w 2415540"/>
                <a:gd name="connsiteY447" fmla="*/ 1578291 h 2415539"/>
                <a:gd name="connsiteX448" fmla="*/ 387667 w 2415540"/>
                <a:gd name="connsiteY448" fmla="*/ 1584007 h 2415539"/>
                <a:gd name="connsiteX449" fmla="*/ 340994 w 2415540"/>
                <a:gd name="connsiteY449" fmla="*/ 1599246 h 2415539"/>
                <a:gd name="connsiteX450" fmla="*/ 339089 w 2415540"/>
                <a:gd name="connsiteY450" fmla="*/ 1593532 h 2415539"/>
                <a:gd name="connsiteX451" fmla="*/ 361949 w 2415540"/>
                <a:gd name="connsiteY451" fmla="*/ 1571624 h 2415539"/>
                <a:gd name="connsiteX452" fmla="*/ 362902 w 2415540"/>
                <a:gd name="connsiteY452" fmla="*/ 1543049 h 2415539"/>
                <a:gd name="connsiteX453" fmla="*/ 337184 w 2415540"/>
                <a:gd name="connsiteY453" fmla="*/ 1520189 h 2415539"/>
                <a:gd name="connsiteX454" fmla="*/ 286702 w 2415540"/>
                <a:gd name="connsiteY454" fmla="*/ 1525904 h 2415539"/>
                <a:gd name="connsiteX455" fmla="*/ 240982 w 2415540"/>
                <a:gd name="connsiteY455" fmla="*/ 1551621 h 2415539"/>
                <a:gd name="connsiteX456" fmla="*/ 233362 w 2415540"/>
                <a:gd name="connsiteY456" fmla="*/ 1584959 h 2415539"/>
                <a:gd name="connsiteX457" fmla="*/ 247649 w 2415540"/>
                <a:gd name="connsiteY457" fmla="*/ 1605914 h 2415539"/>
                <a:gd name="connsiteX458" fmla="*/ 273367 w 2415540"/>
                <a:gd name="connsiteY458" fmla="*/ 1619249 h 2415539"/>
                <a:gd name="connsiteX459" fmla="*/ 270509 w 2415540"/>
                <a:gd name="connsiteY459" fmla="*/ 1626869 h 2415539"/>
                <a:gd name="connsiteX460" fmla="*/ 236219 w 2415540"/>
                <a:gd name="connsiteY460" fmla="*/ 1608771 h 2415539"/>
                <a:gd name="connsiteX461" fmla="*/ 216217 w 2415540"/>
                <a:gd name="connsiteY461" fmla="*/ 1575434 h 2415539"/>
                <a:gd name="connsiteX462" fmla="*/ 212407 w 2415540"/>
                <a:gd name="connsiteY462" fmla="*/ 1545907 h 2415539"/>
                <a:gd name="connsiteX463" fmla="*/ 220027 w 2415540"/>
                <a:gd name="connsiteY463" fmla="*/ 1518284 h 2415539"/>
                <a:gd name="connsiteX464" fmla="*/ 240029 w 2415540"/>
                <a:gd name="connsiteY464" fmla="*/ 1492566 h 2415539"/>
                <a:gd name="connsiteX465" fmla="*/ 270509 w 2415540"/>
                <a:gd name="connsiteY465" fmla="*/ 1476374 h 2415539"/>
                <a:gd name="connsiteX466" fmla="*/ 302418 w 2415540"/>
                <a:gd name="connsiteY466" fmla="*/ 1471374 h 2415539"/>
                <a:gd name="connsiteX467" fmla="*/ 314325 w 2415540"/>
                <a:gd name="connsiteY467" fmla="*/ 1331594 h 2415539"/>
                <a:gd name="connsiteX468" fmla="*/ 329564 w 2415540"/>
                <a:gd name="connsiteY468" fmla="*/ 1417319 h 2415539"/>
                <a:gd name="connsiteX469" fmla="*/ 323850 w 2415540"/>
                <a:gd name="connsiteY469" fmla="*/ 1418271 h 2415539"/>
                <a:gd name="connsiteX470" fmla="*/ 316230 w 2415540"/>
                <a:gd name="connsiteY470" fmla="*/ 1403984 h 2415539"/>
                <a:gd name="connsiteX471" fmla="*/ 299085 w 2415540"/>
                <a:gd name="connsiteY471" fmla="*/ 1403032 h 2415539"/>
                <a:gd name="connsiteX472" fmla="*/ 202882 w 2415540"/>
                <a:gd name="connsiteY472" fmla="*/ 1420177 h 2415539"/>
                <a:gd name="connsiteX473" fmla="*/ 186690 w 2415540"/>
                <a:gd name="connsiteY473" fmla="*/ 1427796 h 2415539"/>
                <a:gd name="connsiteX474" fmla="*/ 183832 w 2415540"/>
                <a:gd name="connsiteY474" fmla="*/ 1443989 h 2415539"/>
                <a:gd name="connsiteX475" fmla="*/ 178117 w 2415540"/>
                <a:gd name="connsiteY475" fmla="*/ 1444941 h 2415539"/>
                <a:gd name="connsiteX476" fmla="*/ 162877 w 2415540"/>
                <a:gd name="connsiteY476" fmla="*/ 1359216 h 2415539"/>
                <a:gd name="connsiteX477" fmla="*/ 168592 w 2415540"/>
                <a:gd name="connsiteY477" fmla="*/ 1358264 h 2415539"/>
                <a:gd name="connsiteX478" fmla="*/ 176212 w 2415540"/>
                <a:gd name="connsiteY478" fmla="*/ 1372552 h 2415539"/>
                <a:gd name="connsiteX479" fmla="*/ 193357 w 2415540"/>
                <a:gd name="connsiteY479" fmla="*/ 1373504 h 2415539"/>
                <a:gd name="connsiteX480" fmla="*/ 289559 w 2415540"/>
                <a:gd name="connsiteY480" fmla="*/ 1356359 h 2415539"/>
                <a:gd name="connsiteX481" fmla="*/ 305752 w 2415540"/>
                <a:gd name="connsiteY481" fmla="*/ 1348739 h 2415539"/>
                <a:gd name="connsiteX482" fmla="*/ 308610 w 2415540"/>
                <a:gd name="connsiteY482" fmla="*/ 1332546 h 2415539"/>
                <a:gd name="connsiteX483" fmla="*/ 2104072 w 2415540"/>
                <a:gd name="connsiteY483" fmla="*/ 1326831 h 2415539"/>
                <a:gd name="connsiteX484" fmla="*/ 2143125 w 2415540"/>
                <a:gd name="connsiteY484" fmla="*/ 1335403 h 2415539"/>
                <a:gd name="connsiteX485" fmla="*/ 2142172 w 2415540"/>
                <a:gd name="connsiteY485" fmla="*/ 1341119 h 2415539"/>
                <a:gd name="connsiteX486" fmla="*/ 2117407 w 2415540"/>
                <a:gd name="connsiteY486" fmla="*/ 1344928 h 2415539"/>
                <a:gd name="connsiteX487" fmla="*/ 2105977 w 2415540"/>
                <a:gd name="connsiteY487" fmla="*/ 1365883 h 2415539"/>
                <a:gd name="connsiteX488" fmla="*/ 2104072 w 2415540"/>
                <a:gd name="connsiteY488" fmla="*/ 1375408 h 2415539"/>
                <a:gd name="connsiteX489" fmla="*/ 2217420 w 2415540"/>
                <a:gd name="connsiteY489" fmla="*/ 1401126 h 2415539"/>
                <a:gd name="connsiteX490" fmla="*/ 2234565 w 2415540"/>
                <a:gd name="connsiteY490" fmla="*/ 1400173 h 2415539"/>
                <a:gd name="connsiteX491" fmla="*/ 2242184 w 2415540"/>
                <a:gd name="connsiteY491" fmla="*/ 1386839 h 2415539"/>
                <a:gd name="connsiteX492" fmla="*/ 2247900 w 2415540"/>
                <a:gd name="connsiteY492" fmla="*/ 1387791 h 2415539"/>
                <a:gd name="connsiteX493" fmla="*/ 2227897 w 2415540"/>
                <a:gd name="connsiteY493" fmla="*/ 1472564 h 2415539"/>
                <a:gd name="connsiteX494" fmla="*/ 2222182 w 2415540"/>
                <a:gd name="connsiteY494" fmla="*/ 1471611 h 2415539"/>
                <a:gd name="connsiteX495" fmla="*/ 2220277 w 2415540"/>
                <a:gd name="connsiteY495" fmla="*/ 1455419 h 2415539"/>
                <a:gd name="connsiteX496" fmla="*/ 2205037 w 2415540"/>
                <a:gd name="connsiteY496" fmla="*/ 1446846 h 2415539"/>
                <a:gd name="connsiteX497" fmla="*/ 2091690 w 2415540"/>
                <a:gd name="connsiteY497" fmla="*/ 1421128 h 2415539"/>
                <a:gd name="connsiteX498" fmla="*/ 2089784 w 2415540"/>
                <a:gd name="connsiteY498" fmla="*/ 1430653 h 2415539"/>
                <a:gd name="connsiteX499" fmla="*/ 2091690 w 2415540"/>
                <a:gd name="connsiteY499" fmla="*/ 1454466 h 2415539"/>
                <a:gd name="connsiteX500" fmla="*/ 2111692 w 2415540"/>
                <a:gd name="connsiteY500" fmla="*/ 1467801 h 2415539"/>
                <a:gd name="connsiteX501" fmla="*/ 2110740 w 2415540"/>
                <a:gd name="connsiteY501" fmla="*/ 1473516 h 2415539"/>
                <a:gd name="connsiteX502" fmla="*/ 2071687 w 2415540"/>
                <a:gd name="connsiteY502" fmla="*/ 1464944 h 2415539"/>
                <a:gd name="connsiteX503" fmla="*/ 206692 w 2415540"/>
                <a:gd name="connsiteY503" fmla="*/ 1172526 h 2415539"/>
                <a:gd name="connsiteX504" fmla="*/ 206692 w 2415540"/>
                <a:gd name="connsiteY504" fmla="*/ 1178241 h 2415539"/>
                <a:gd name="connsiteX505" fmla="*/ 173355 w 2415540"/>
                <a:gd name="connsiteY505" fmla="*/ 1197291 h 2415539"/>
                <a:gd name="connsiteX506" fmla="*/ 160972 w 2415540"/>
                <a:gd name="connsiteY506" fmla="*/ 1233486 h 2415539"/>
                <a:gd name="connsiteX507" fmla="*/ 167640 w 2415540"/>
                <a:gd name="connsiteY507" fmla="*/ 1254441 h 2415539"/>
                <a:gd name="connsiteX508" fmla="*/ 182880 w 2415540"/>
                <a:gd name="connsiteY508" fmla="*/ 1262061 h 2415539"/>
                <a:gd name="connsiteX509" fmla="*/ 213360 w 2415540"/>
                <a:gd name="connsiteY509" fmla="*/ 1223961 h 2415539"/>
                <a:gd name="connsiteX510" fmla="*/ 216217 w 2415540"/>
                <a:gd name="connsiteY510" fmla="*/ 1217294 h 2415539"/>
                <a:gd name="connsiteX511" fmla="*/ 238125 w 2415540"/>
                <a:gd name="connsiteY511" fmla="*/ 1182051 h 2415539"/>
                <a:gd name="connsiteX512" fmla="*/ 249555 w 2415540"/>
                <a:gd name="connsiteY512" fmla="*/ 1176336 h 2415539"/>
                <a:gd name="connsiteX513" fmla="*/ 261937 w 2415540"/>
                <a:gd name="connsiteY513" fmla="*/ 1174431 h 2415539"/>
                <a:gd name="connsiteX514" fmla="*/ 297180 w 2415540"/>
                <a:gd name="connsiteY514" fmla="*/ 1189671 h 2415539"/>
                <a:gd name="connsiteX515" fmla="*/ 311467 w 2415540"/>
                <a:gd name="connsiteY515" fmla="*/ 1230628 h 2415539"/>
                <a:gd name="connsiteX516" fmla="*/ 306705 w 2415540"/>
                <a:gd name="connsiteY516" fmla="*/ 1259203 h 2415539"/>
                <a:gd name="connsiteX517" fmla="*/ 301942 w 2415540"/>
                <a:gd name="connsiteY517" fmla="*/ 1275396 h 2415539"/>
                <a:gd name="connsiteX518" fmla="*/ 303847 w 2415540"/>
                <a:gd name="connsiteY518" fmla="*/ 1281111 h 2415539"/>
                <a:gd name="connsiteX519" fmla="*/ 312420 w 2415540"/>
                <a:gd name="connsiteY519" fmla="*/ 1283016 h 2415539"/>
                <a:gd name="connsiteX520" fmla="*/ 312420 w 2415540"/>
                <a:gd name="connsiteY520" fmla="*/ 1288731 h 2415539"/>
                <a:gd name="connsiteX521" fmla="*/ 262890 w 2415540"/>
                <a:gd name="connsiteY521" fmla="*/ 1289683 h 2415539"/>
                <a:gd name="connsiteX522" fmla="*/ 262890 w 2415540"/>
                <a:gd name="connsiteY522" fmla="*/ 1284921 h 2415539"/>
                <a:gd name="connsiteX523" fmla="*/ 291465 w 2415540"/>
                <a:gd name="connsiteY523" fmla="*/ 1267776 h 2415539"/>
                <a:gd name="connsiteX524" fmla="*/ 301942 w 2415540"/>
                <a:gd name="connsiteY524" fmla="*/ 1235391 h 2415539"/>
                <a:gd name="connsiteX525" fmla="*/ 296227 w 2415540"/>
                <a:gd name="connsiteY525" fmla="*/ 1217294 h 2415539"/>
                <a:gd name="connsiteX526" fmla="*/ 281940 w 2415540"/>
                <a:gd name="connsiteY526" fmla="*/ 1210626 h 2415539"/>
                <a:gd name="connsiteX527" fmla="*/ 258127 w 2415540"/>
                <a:gd name="connsiteY527" fmla="*/ 1240153 h 2415539"/>
                <a:gd name="connsiteX528" fmla="*/ 257175 w 2415540"/>
                <a:gd name="connsiteY528" fmla="*/ 1243011 h 2415539"/>
                <a:gd name="connsiteX529" fmla="*/ 243840 w 2415540"/>
                <a:gd name="connsiteY529" fmla="*/ 1272539 h 2415539"/>
                <a:gd name="connsiteX530" fmla="*/ 234315 w 2415540"/>
                <a:gd name="connsiteY530" fmla="*/ 1284921 h 2415539"/>
                <a:gd name="connsiteX531" fmla="*/ 219075 w 2415540"/>
                <a:gd name="connsiteY531" fmla="*/ 1294446 h 2415539"/>
                <a:gd name="connsiteX532" fmla="*/ 201930 w 2415540"/>
                <a:gd name="connsiteY532" fmla="*/ 1298256 h 2415539"/>
                <a:gd name="connsiteX533" fmla="*/ 164782 w 2415540"/>
                <a:gd name="connsiteY533" fmla="*/ 1282064 h 2415539"/>
                <a:gd name="connsiteX534" fmla="*/ 149542 w 2415540"/>
                <a:gd name="connsiteY534" fmla="*/ 1239201 h 2415539"/>
                <a:gd name="connsiteX535" fmla="*/ 156209 w 2415540"/>
                <a:gd name="connsiteY535" fmla="*/ 1206816 h 2415539"/>
                <a:gd name="connsiteX536" fmla="*/ 160972 w 2415540"/>
                <a:gd name="connsiteY536" fmla="*/ 1189671 h 2415539"/>
                <a:gd name="connsiteX537" fmla="*/ 158115 w 2415540"/>
                <a:gd name="connsiteY537" fmla="*/ 1183003 h 2415539"/>
                <a:gd name="connsiteX538" fmla="*/ 150495 w 2415540"/>
                <a:gd name="connsiteY538" fmla="*/ 1180146 h 2415539"/>
                <a:gd name="connsiteX539" fmla="*/ 150495 w 2415540"/>
                <a:gd name="connsiteY539" fmla="*/ 1173478 h 2415539"/>
                <a:gd name="connsiteX540" fmla="*/ 2107883 w 2415540"/>
                <a:gd name="connsiteY540" fmla="*/ 1156334 h 2415539"/>
                <a:gd name="connsiteX541" fmla="*/ 2113597 w 2415540"/>
                <a:gd name="connsiteY541" fmla="*/ 1156334 h 2415539"/>
                <a:gd name="connsiteX542" fmla="*/ 2113597 w 2415540"/>
                <a:gd name="connsiteY542" fmla="*/ 1157286 h 2415539"/>
                <a:gd name="connsiteX543" fmla="*/ 2116455 w 2415540"/>
                <a:gd name="connsiteY543" fmla="*/ 1164907 h 2415539"/>
                <a:gd name="connsiteX544" fmla="*/ 2125028 w 2415540"/>
                <a:gd name="connsiteY544" fmla="*/ 1171574 h 2415539"/>
                <a:gd name="connsiteX545" fmla="*/ 2188845 w 2415540"/>
                <a:gd name="connsiteY545" fmla="*/ 1206816 h 2415539"/>
                <a:gd name="connsiteX546" fmla="*/ 2233613 w 2415540"/>
                <a:gd name="connsiteY546" fmla="*/ 1207769 h 2415539"/>
                <a:gd name="connsiteX547" fmla="*/ 2250758 w 2415540"/>
                <a:gd name="connsiteY547" fmla="*/ 1203959 h 2415539"/>
                <a:gd name="connsiteX548" fmla="*/ 2255520 w 2415540"/>
                <a:gd name="connsiteY548" fmla="*/ 1188719 h 2415539"/>
                <a:gd name="connsiteX549" fmla="*/ 2261235 w 2415540"/>
                <a:gd name="connsiteY549" fmla="*/ 1188719 h 2415539"/>
                <a:gd name="connsiteX550" fmla="*/ 2259330 w 2415540"/>
                <a:gd name="connsiteY550" fmla="*/ 1276349 h 2415539"/>
                <a:gd name="connsiteX551" fmla="*/ 2253615 w 2415540"/>
                <a:gd name="connsiteY551" fmla="*/ 1276349 h 2415539"/>
                <a:gd name="connsiteX552" fmla="*/ 2248853 w 2415540"/>
                <a:gd name="connsiteY552" fmla="*/ 1261109 h 2415539"/>
                <a:gd name="connsiteX553" fmla="*/ 2231708 w 2415540"/>
                <a:gd name="connsiteY553" fmla="*/ 1256346 h 2415539"/>
                <a:gd name="connsiteX554" fmla="*/ 2196465 w 2415540"/>
                <a:gd name="connsiteY554" fmla="*/ 1255394 h 2415539"/>
                <a:gd name="connsiteX555" fmla="*/ 2126933 w 2415540"/>
                <a:gd name="connsiteY555" fmla="*/ 1293494 h 2415539"/>
                <a:gd name="connsiteX556" fmla="*/ 2114550 w 2415540"/>
                <a:gd name="connsiteY556" fmla="*/ 1303019 h 2415539"/>
                <a:gd name="connsiteX557" fmla="*/ 2110740 w 2415540"/>
                <a:gd name="connsiteY557" fmla="*/ 1313496 h 2415539"/>
                <a:gd name="connsiteX558" fmla="*/ 2105025 w 2415540"/>
                <a:gd name="connsiteY558" fmla="*/ 1313496 h 2415539"/>
                <a:gd name="connsiteX559" fmla="*/ 2105978 w 2415540"/>
                <a:gd name="connsiteY559" fmla="*/ 1232534 h 2415539"/>
                <a:gd name="connsiteX560" fmla="*/ 2111692 w 2415540"/>
                <a:gd name="connsiteY560" fmla="*/ 1232534 h 2415539"/>
                <a:gd name="connsiteX561" fmla="*/ 2112645 w 2415540"/>
                <a:gd name="connsiteY561" fmla="*/ 1242059 h 2415539"/>
                <a:gd name="connsiteX562" fmla="*/ 2117408 w 2415540"/>
                <a:gd name="connsiteY562" fmla="*/ 1244916 h 2415539"/>
                <a:gd name="connsiteX563" fmla="*/ 2120265 w 2415540"/>
                <a:gd name="connsiteY563" fmla="*/ 1244916 h 2415539"/>
                <a:gd name="connsiteX564" fmla="*/ 2123122 w 2415540"/>
                <a:gd name="connsiteY564" fmla="*/ 1243964 h 2415539"/>
                <a:gd name="connsiteX565" fmla="*/ 2178367 w 2415540"/>
                <a:gd name="connsiteY565" fmla="*/ 1215389 h 2415539"/>
                <a:gd name="connsiteX566" fmla="*/ 2127885 w 2415540"/>
                <a:gd name="connsiteY566" fmla="*/ 1186814 h 2415539"/>
                <a:gd name="connsiteX567" fmla="*/ 2124075 w 2415540"/>
                <a:gd name="connsiteY567" fmla="*/ 1184909 h 2415539"/>
                <a:gd name="connsiteX568" fmla="*/ 2120265 w 2415540"/>
                <a:gd name="connsiteY568" fmla="*/ 1183957 h 2415539"/>
                <a:gd name="connsiteX569" fmla="*/ 2114550 w 2415540"/>
                <a:gd name="connsiteY569" fmla="*/ 1187766 h 2415539"/>
                <a:gd name="connsiteX570" fmla="*/ 2112645 w 2415540"/>
                <a:gd name="connsiteY570" fmla="*/ 1199197 h 2415539"/>
                <a:gd name="connsiteX571" fmla="*/ 2112645 w 2415540"/>
                <a:gd name="connsiteY571" fmla="*/ 1200149 h 2415539"/>
                <a:gd name="connsiteX572" fmla="*/ 2106930 w 2415540"/>
                <a:gd name="connsiteY572" fmla="*/ 1200149 h 2415539"/>
                <a:gd name="connsiteX573" fmla="*/ 1136332 w 2415540"/>
                <a:gd name="connsiteY573" fmla="*/ 1033461 h 2415539"/>
                <a:gd name="connsiteX574" fmla="*/ 1187767 w 2415540"/>
                <a:gd name="connsiteY574" fmla="*/ 1100136 h 2415539"/>
                <a:gd name="connsiteX575" fmla="*/ 1187767 w 2415540"/>
                <a:gd name="connsiteY575" fmla="*/ 1610676 h 2415539"/>
                <a:gd name="connsiteX576" fmla="*/ 1234440 w 2415540"/>
                <a:gd name="connsiteY576" fmla="*/ 1610676 h 2415539"/>
                <a:gd name="connsiteX577" fmla="*/ 1234440 w 2415540"/>
                <a:gd name="connsiteY577" fmla="*/ 1100136 h 2415539"/>
                <a:gd name="connsiteX578" fmla="*/ 1285874 w 2415540"/>
                <a:gd name="connsiteY578" fmla="*/ 1033461 h 2415539"/>
                <a:gd name="connsiteX579" fmla="*/ 1343024 w 2415540"/>
                <a:gd name="connsiteY579" fmla="*/ 1100136 h 2415539"/>
                <a:gd name="connsiteX580" fmla="*/ 1352549 w 2415540"/>
                <a:gd name="connsiteY580" fmla="*/ 1557336 h 2415539"/>
                <a:gd name="connsiteX581" fmla="*/ 1210627 w 2415540"/>
                <a:gd name="connsiteY581" fmla="*/ 1724023 h 2415539"/>
                <a:gd name="connsiteX582" fmla="*/ 1068704 w 2415540"/>
                <a:gd name="connsiteY582" fmla="*/ 1557336 h 2415539"/>
                <a:gd name="connsiteX583" fmla="*/ 1079182 w 2415540"/>
                <a:gd name="connsiteY583" fmla="*/ 1100136 h 2415539"/>
                <a:gd name="connsiteX584" fmla="*/ 1136332 w 2415540"/>
                <a:gd name="connsiteY584" fmla="*/ 1033461 h 2415539"/>
                <a:gd name="connsiteX585" fmla="*/ 2003107 w 2415540"/>
                <a:gd name="connsiteY585" fmla="*/ 780096 h 2415539"/>
                <a:gd name="connsiteX586" fmla="*/ 2020252 w 2415540"/>
                <a:gd name="connsiteY586" fmla="*/ 802004 h 2415539"/>
                <a:gd name="connsiteX587" fmla="*/ 2043112 w 2415540"/>
                <a:gd name="connsiteY587" fmla="*/ 828674 h 2415539"/>
                <a:gd name="connsiteX588" fmla="*/ 2065019 w 2415540"/>
                <a:gd name="connsiteY588" fmla="*/ 815339 h 2415539"/>
                <a:gd name="connsiteX589" fmla="*/ 2052637 w 2415540"/>
                <a:gd name="connsiteY589" fmla="*/ 802004 h 2415539"/>
                <a:gd name="connsiteX590" fmla="*/ 2061209 w 2415540"/>
                <a:gd name="connsiteY590" fmla="*/ 788669 h 2415539"/>
                <a:gd name="connsiteX591" fmla="*/ 2075497 w 2415540"/>
                <a:gd name="connsiteY591" fmla="*/ 798194 h 2415539"/>
                <a:gd name="connsiteX592" fmla="*/ 2096452 w 2415540"/>
                <a:gd name="connsiteY592" fmla="*/ 826769 h 2415539"/>
                <a:gd name="connsiteX593" fmla="*/ 2080259 w 2415540"/>
                <a:gd name="connsiteY593" fmla="*/ 838199 h 2415539"/>
                <a:gd name="connsiteX594" fmla="*/ 2059304 w 2415540"/>
                <a:gd name="connsiteY594" fmla="*/ 834389 h 2415539"/>
                <a:gd name="connsiteX595" fmla="*/ 2056447 w 2415540"/>
                <a:gd name="connsiteY595" fmla="*/ 845819 h 2415539"/>
                <a:gd name="connsiteX596" fmla="*/ 2068829 w 2415540"/>
                <a:gd name="connsiteY596" fmla="*/ 871536 h 2415539"/>
                <a:gd name="connsiteX597" fmla="*/ 2050732 w 2415540"/>
                <a:gd name="connsiteY597" fmla="*/ 884871 h 2415539"/>
                <a:gd name="connsiteX598" fmla="*/ 2037397 w 2415540"/>
                <a:gd name="connsiteY598" fmla="*/ 859154 h 2415539"/>
                <a:gd name="connsiteX599" fmla="*/ 2024062 w 2415540"/>
                <a:gd name="connsiteY599" fmla="*/ 860106 h 2415539"/>
                <a:gd name="connsiteX600" fmla="*/ 1994534 w 2415540"/>
                <a:gd name="connsiteY600" fmla="*/ 863916 h 2415539"/>
                <a:gd name="connsiteX601" fmla="*/ 1961197 w 2415540"/>
                <a:gd name="connsiteY601" fmla="*/ 852486 h 2415539"/>
                <a:gd name="connsiteX602" fmla="*/ 1965007 w 2415540"/>
                <a:gd name="connsiteY602" fmla="*/ 826769 h 2415539"/>
                <a:gd name="connsiteX603" fmla="*/ 1974532 w 2415540"/>
                <a:gd name="connsiteY603" fmla="*/ 812481 h 2415539"/>
                <a:gd name="connsiteX604" fmla="*/ 1980247 w 2415540"/>
                <a:gd name="connsiteY604" fmla="*/ 829626 h 2415539"/>
                <a:gd name="connsiteX605" fmla="*/ 1985962 w 2415540"/>
                <a:gd name="connsiteY605" fmla="*/ 851534 h 2415539"/>
                <a:gd name="connsiteX606" fmla="*/ 2017394 w 2415540"/>
                <a:gd name="connsiteY606" fmla="*/ 852486 h 2415539"/>
                <a:gd name="connsiteX607" fmla="*/ 2028824 w 2415540"/>
                <a:gd name="connsiteY607" fmla="*/ 841056 h 2415539"/>
                <a:gd name="connsiteX608" fmla="*/ 2013584 w 2415540"/>
                <a:gd name="connsiteY608" fmla="*/ 822006 h 2415539"/>
                <a:gd name="connsiteX609" fmla="*/ 1994534 w 2415540"/>
                <a:gd name="connsiteY609" fmla="*/ 802956 h 2415539"/>
                <a:gd name="connsiteX610" fmla="*/ 2003107 w 2415540"/>
                <a:gd name="connsiteY610" fmla="*/ 780096 h 2415539"/>
                <a:gd name="connsiteX611" fmla="*/ 2041207 w 2415540"/>
                <a:gd name="connsiteY611" fmla="*/ 715326 h 2415539"/>
                <a:gd name="connsiteX612" fmla="*/ 2049780 w 2415540"/>
                <a:gd name="connsiteY612" fmla="*/ 724851 h 2415539"/>
                <a:gd name="connsiteX613" fmla="*/ 2059305 w 2415540"/>
                <a:gd name="connsiteY613" fmla="*/ 741044 h 2415539"/>
                <a:gd name="connsiteX614" fmla="*/ 2099310 w 2415540"/>
                <a:gd name="connsiteY614" fmla="*/ 779144 h 2415539"/>
                <a:gd name="connsiteX615" fmla="*/ 2107882 w 2415540"/>
                <a:gd name="connsiteY615" fmla="*/ 783906 h 2415539"/>
                <a:gd name="connsiteX616" fmla="*/ 2111692 w 2415540"/>
                <a:gd name="connsiteY616" fmla="*/ 775334 h 2415539"/>
                <a:gd name="connsiteX617" fmla="*/ 2105977 w 2415540"/>
                <a:gd name="connsiteY617" fmla="*/ 770571 h 2415539"/>
                <a:gd name="connsiteX618" fmla="*/ 2100262 w 2415540"/>
                <a:gd name="connsiteY618" fmla="*/ 762951 h 2415539"/>
                <a:gd name="connsiteX619" fmla="*/ 2109787 w 2415540"/>
                <a:gd name="connsiteY619" fmla="*/ 752474 h 2415539"/>
                <a:gd name="connsiteX620" fmla="*/ 2129790 w 2415540"/>
                <a:gd name="connsiteY620" fmla="*/ 745806 h 2415539"/>
                <a:gd name="connsiteX621" fmla="*/ 2156460 w 2415540"/>
                <a:gd name="connsiteY621" fmla="*/ 739139 h 2415539"/>
                <a:gd name="connsiteX622" fmla="*/ 2165032 w 2415540"/>
                <a:gd name="connsiteY622" fmla="*/ 727709 h 2415539"/>
                <a:gd name="connsiteX623" fmla="*/ 2174557 w 2415540"/>
                <a:gd name="connsiteY623" fmla="*/ 718184 h 2415539"/>
                <a:gd name="connsiteX624" fmla="*/ 2186940 w 2415540"/>
                <a:gd name="connsiteY624" fmla="*/ 721041 h 2415539"/>
                <a:gd name="connsiteX625" fmla="*/ 2175510 w 2415540"/>
                <a:gd name="connsiteY625" fmla="*/ 744853 h 2415539"/>
                <a:gd name="connsiteX626" fmla="*/ 2144077 w 2415540"/>
                <a:gd name="connsiteY626" fmla="*/ 754378 h 2415539"/>
                <a:gd name="connsiteX627" fmla="*/ 2149792 w 2415540"/>
                <a:gd name="connsiteY627" fmla="*/ 766761 h 2415539"/>
                <a:gd name="connsiteX628" fmla="*/ 2168842 w 2415540"/>
                <a:gd name="connsiteY628" fmla="*/ 762951 h 2415539"/>
                <a:gd name="connsiteX629" fmla="*/ 2197417 w 2415540"/>
                <a:gd name="connsiteY629" fmla="*/ 754378 h 2415539"/>
                <a:gd name="connsiteX630" fmla="*/ 2212657 w 2415540"/>
                <a:gd name="connsiteY630" fmla="*/ 741996 h 2415539"/>
                <a:gd name="connsiteX631" fmla="*/ 2225992 w 2415540"/>
                <a:gd name="connsiteY631" fmla="*/ 755331 h 2415539"/>
                <a:gd name="connsiteX632" fmla="*/ 2209800 w 2415540"/>
                <a:gd name="connsiteY632" fmla="*/ 767714 h 2415539"/>
                <a:gd name="connsiteX633" fmla="*/ 2164080 w 2415540"/>
                <a:gd name="connsiteY633" fmla="*/ 769619 h 2415539"/>
                <a:gd name="connsiteX634" fmla="*/ 2164080 w 2415540"/>
                <a:gd name="connsiteY634" fmla="*/ 778191 h 2415539"/>
                <a:gd name="connsiteX635" fmla="*/ 2159317 w 2415540"/>
                <a:gd name="connsiteY635" fmla="*/ 784859 h 2415539"/>
                <a:gd name="connsiteX636" fmla="*/ 2151697 w 2415540"/>
                <a:gd name="connsiteY636" fmla="*/ 788669 h 2415539"/>
                <a:gd name="connsiteX637" fmla="*/ 2123122 w 2415540"/>
                <a:gd name="connsiteY637" fmla="*/ 791526 h 2415539"/>
                <a:gd name="connsiteX638" fmla="*/ 2119312 w 2415540"/>
                <a:gd name="connsiteY638" fmla="*/ 802003 h 2415539"/>
                <a:gd name="connsiteX639" fmla="*/ 2129790 w 2415540"/>
                <a:gd name="connsiteY639" fmla="*/ 813434 h 2415539"/>
                <a:gd name="connsiteX640" fmla="*/ 2145030 w 2415540"/>
                <a:gd name="connsiteY640" fmla="*/ 809624 h 2415539"/>
                <a:gd name="connsiteX641" fmla="*/ 2148840 w 2415540"/>
                <a:gd name="connsiteY641" fmla="*/ 801051 h 2415539"/>
                <a:gd name="connsiteX642" fmla="*/ 2183130 w 2415540"/>
                <a:gd name="connsiteY642" fmla="*/ 802003 h 2415539"/>
                <a:gd name="connsiteX643" fmla="*/ 2188845 w 2415540"/>
                <a:gd name="connsiteY643" fmla="*/ 793431 h 2415539"/>
                <a:gd name="connsiteX644" fmla="*/ 2205037 w 2415540"/>
                <a:gd name="connsiteY644" fmla="*/ 787716 h 2415539"/>
                <a:gd name="connsiteX645" fmla="*/ 2215515 w 2415540"/>
                <a:gd name="connsiteY645" fmla="*/ 796289 h 2415539"/>
                <a:gd name="connsiteX646" fmla="*/ 2227897 w 2415540"/>
                <a:gd name="connsiteY646" fmla="*/ 799146 h 2415539"/>
                <a:gd name="connsiteX647" fmla="*/ 2234565 w 2415540"/>
                <a:gd name="connsiteY647" fmla="*/ 793431 h 2415539"/>
                <a:gd name="connsiteX648" fmla="*/ 2246947 w 2415540"/>
                <a:gd name="connsiteY648" fmla="*/ 787716 h 2415539"/>
                <a:gd name="connsiteX649" fmla="*/ 2263140 w 2415540"/>
                <a:gd name="connsiteY649" fmla="*/ 783906 h 2415539"/>
                <a:gd name="connsiteX650" fmla="*/ 2267902 w 2415540"/>
                <a:gd name="connsiteY650" fmla="*/ 796289 h 2415539"/>
                <a:gd name="connsiteX651" fmla="*/ 2258377 w 2415540"/>
                <a:gd name="connsiteY651" fmla="*/ 807719 h 2415539"/>
                <a:gd name="connsiteX652" fmla="*/ 2250757 w 2415540"/>
                <a:gd name="connsiteY652" fmla="*/ 802003 h 2415539"/>
                <a:gd name="connsiteX653" fmla="*/ 2240280 w 2415540"/>
                <a:gd name="connsiteY653" fmla="*/ 804861 h 2415539"/>
                <a:gd name="connsiteX654" fmla="*/ 2236470 w 2415540"/>
                <a:gd name="connsiteY654" fmla="*/ 822006 h 2415539"/>
                <a:gd name="connsiteX655" fmla="*/ 2214562 w 2415540"/>
                <a:gd name="connsiteY655" fmla="*/ 815339 h 2415539"/>
                <a:gd name="connsiteX656" fmla="*/ 2201227 w 2415540"/>
                <a:gd name="connsiteY656" fmla="*/ 810576 h 2415539"/>
                <a:gd name="connsiteX657" fmla="*/ 2188845 w 2415540"/>
                <a:gd name="connsiteY657" fmla="*/ 826769 h 2415539"/>
                <a:gd name="connsiteX658" fmla="*/ 2169795 w 2415540"/>
                <a:gd name="connsiteY658" fmla="*/ 827721 h 2415539"/>
                <a:gd name="connsiteX659" fmla="*/ 2143125 w 2415540"/>
                <a:gd name="connsiteY659" fmla="*/ 820101 h 2415539"/>
                <a:gd name="connsiteX660" fmla="*/ 2137410 w 2415540"/>
                <a:gd name="connsiteY660" fmla="*/ 825816 h 2415539"/>
                <a:gd name="connsiteX661" fmla="*/ 2152650 w 2415540"/>
                <a:gd name="connsiteY661" fmla="*/ 859153 h 2415539"/>
                <a:gd name="connsiteX662" fmla="*/ 2130742 w 2415540"/>
                <a:gd name="connsiteY662" fmla="*/ 887728 h 2415539"/>
                <a:gd name="connsiteX663" fmla="*/ 2115502 w 2415540"/>
                <a:gd name="connsiteY663" fmla="*/ 861059 h 2415539"/>
                <a:gd name="connsiteX664" fmla="*/ 2107882 w 2415540"/>
                <a:gd name="connsiteY664" fmla="*/ 847724 h 2415539"/>
                <a:gd name="connsiteX665" fmla="*/ 2114550 w 2415540"/>
                <a:gd name="connsiteY665" fmla="*/ 847724 h 2415539"/>
                <a:gd name="connsiteX666" fmla="*/ 2130742 w 2415540"/>
                <a:gd name="connsiteY666" fmla="*/ 856296 h 2415539"/>
                <a:gd name="connsiteX667" fmla="*/ 2134552 w 2415540"/>
                <a:gd name="connsiteY667" fmla="*/ 841056 h 2415539"/>
                <a:gd name="connsiteX668" fmla="*/ 2100262 w 2415540"/>
                <a:gd name="connsiteY668" fmla="*/ 797241 h 2415539"/>
                <a:gd name="connsiteX669" fmla="*/ 2064067 w 2415540"/>
                <a:gd name="connsiteY669" fmla="*/ 765809 h 2415539"/>
                <a:gd name="connsiteX670" fmla="*/ 2030730 w 2415540"/>
                <a:gd name="connsiteY670" fmla="*/ 744853 h 2415539"/>
                <a:gd name="connsiteX671" fmla="*/ 2025967 w 2415540"/>
                <a:gd name="connsiteY671" fmla="*/ 724851 h 2415539"/>
                <a:gd name="connsiteX672" fmla="*/ 2041207 w 2415540"/>
                <a:gd name="connsiteY672" fmla="*/ 715326 h 2415539"/>
                <a:gd name="connsiteX673" fmla="*/ 409574 w 2415540"/>
                <a:gd name="connsiteY673" fmla="*/ 590550 h 2415539"/>
                <a:gd name="connsiteX674" fmla="*/ 356234 w 2415540"/>
                <a:gd name="connsiteY674" fmla="*/ 627697 h 2415539"/>
                <a:gd name="connsiteX675" fmla="*/ 337184 w 2415540"/>
                <a:gd name="connsiteY675" fmla="*/ 664844 h 2415539"/>
                <a:gd name="connsiteX676" fmla="*/ 353377 w 2415540"/>
                <a:gd name="connsiteY676" fmla="*/ 662939 h 2415539"/>
                <a:gd name="connsiteX677" fmla="*/ 374332 w 2415540"/>
                <a:gd name="connsiteY677" fmla="*/ 676274 h 2415539"/>
                <a:gd name="connsiteX678" fmla="*/ 376237 w 2415540"/>
                <a:gd name="connsiteY678" fmla="*/ 724851 h 2415539"/>
                <a:gd name="connsiteX679" fmla="*/ 380999 w 2415540"/>
                <a:gd name="connsiteY679" fmla="*/ 718184 h 2415539"/>
                <a:gd name="connsiteX680" fmla="*/ 393382 w 2415540"/>
                <a:gd name="connsiteY680" fmla="*/ 701991 h 2415539"/>
                <a:gd name="connsiteX681" fmla="*/ 411479 w 2415540"/>
                <a:gd name="connsiteY681" fmla="*/ 694371 h 2415539"/>
                <a:gd name="connsiteX682" fmla="*/ 414337 w 2415540"/>
                <a:gd name="connsiteY682" fmla="*/ 641032 h 2415539"/>
                <a:gd name="connsiteX683" fmla="*/ 409574 w 2415540"/>
                <a:gd name="connsiteY683" fmla="*/ 590550 h 2415539"/>
                <a:gd name="connsiteX684" fmla="*/ 1062989 w 2415540"/>
                <a:gd name="connsiteY684" fmla="*/ 570547 h 2415539"/>
                <a:gd name="connsiteX685" fmla="*/ 1104900 w 2415540"/>
                <a:gd name="connsiteY685" fmla="*/ 588644 h 2415539"/>
                <a:gd name="connsiteX686" fmla="*/ 1157287 w 2415540"/>
                <a:gd name="connsiteY686" fmla="*/ 587692 h 2415539"/>
                <a:gd name="connsiteX687" fmla="*/ 1198245 w 2415540"/>
                <a:gd name="connsiteY687" fmla="*/ 636270 h 2415539"/>
                <a:gd name="connsiteX688" fmla="*/ 1210627 w 2415540"/>
                <a:gd name="connsiteY688" fmla="*/ 636270 h 2415539"/>
                <a:gd name="connsiteX689" fmla="*/ 1223009 w 2415540"/>
                <a:gd name="connsiteY689" fmla="*/ 636270 h 2415539"/>
                <a:gd name="connsiteX690" fmla="*/ 1263967 w 2415540"/>
                <a:gd name="connsiteY690" fmla="*/ 587692 h 2415539"/>
                <a:gd name="connsiteX691" fmla="*/ 1316354 w 2415540"/>
                <a:gd name="connsiteY691" fmla="*/ 588644 h 2415539"/>
                <a:gd name="connsiteX692" fmla="*/ 1358265 w 2415540"/>
                <a:gd name="connsiteY692" fmla="*/ 570547 h 2415539"/>
                <a:gd name="connsiteX693" fmla="*/ 1315402 w 2415540"/>
                <a:gd name="connsiteY693" fmla="*/ 629602 h 2415539"/>
                <a:gd name="connsiteX694" fmla="*/ 1275397 w 2415540"/>
                <a:gd name="connsiteY694" fmla="*/ 630554 h 2415539"/>
                <a:gd name="connsiteX695" fmla="*/ 1238250 w 2415540"/>
                <a:gd name="connsiteY695" fmla="*/ 637222 h 2415539"/>
                <a:gd name="connsiteX696" fmla="*/ 1350645 w 2415540"/>
                <a:gd name="connsiteY696" fmla="*/ 705801 h 2415539"/>
                <a:gd name="connsiteX697" fmla="*/ 1369695 w 2415540"/>
                <a:gd name="connsiteY697" fmla="*/ 891538 h 2415539"/>
                <a:gd name="connsiteX698" fmla="*/ 1433512 w 2415540"/>
                <a:gd name="connsiteY698" fmla="*/ 891538 h 2415539"/>
                <a:gd name="connsiteX699" fmla="*/ 1508759 w 2415540"/>
                <a:gd name="connsiteY699" fmla="*/ 995361 h 2415539"/>
                <a:gd name="connsiteX700" fmla="*/ 1537334 w 2415540"/>
                <a:gd name="connsiteY700" fmla="*/ 1491614 h 2415539"/>
                <a:gd name="connsiteX701" fmla="*/ 1612582 w 2415540"/>
                <a:gd name="connsiteY701" fmla="*/ 1725929 h 2415539"/>
                <a:gd name="connsiteX702" fmla="*/ 1522095 w 2415540"/>
                <a:gd name="connsiteY702" fmla="*/ 1725929 h 2415539"/>
                <a:gd name="connsiteX703" fmla="*/ 1477327 w 2415540"/>
                <a:gd name="connsiteY703" fmla="*/ 1665921 h 2415539"/>
                <a:gd name="connsiteX704" fmla="*/ 1503045 w 2415540"/>
                <a:gd name="connsiteY704" fmla="*/ 1725929 h 2415539"/>
                <a:gd name="connsiteX705" fmla="*/ 1423987 w 2415540"/>
                <a:gd name="connsiteY705" fmla="*/ 1725929 h 2415539"/>
                <a:gd name="connsiteX706" fmla="*/ 1403032 w 2415540"/>
                <a:gd name="connsiteY706" fmla="*/ 1625916 h 2415539"/>
                <a:gd name="connsiteX707" fmla="*/ 1378267 w 2415540"/>
                <a:gd name="connsiteY707" fmla="*/ 1070609 h 2415539"/>
                <a:gd name="connsiteX708" fmla="*/ 1343025 w 2415540"/>
                <a:gd name="connsiteY708" fmla="*/ 1022984 h 2415539"/>
                <a:gd name="connsiteX709" fmla="*/ 1223009 w 2415540"/>
                <a:gd name="connsiteY709" fmla="*/ 1022984 h 2415539"/>
                <a:gd name="connsiteX710" fmla="*/ 1223009 w 2415540"/>
                <a:gd name="connsiteY710" fmla="*/ 777238 h 2415539"/>
                <a:gd name="connsiteX711" fmla="*/ 1273492 w 2415540"/>
                <a:gd name="connsiteY711" fmla="*/ 715326 h 2415539"/>
                <a:gd name="connsiteX712" fmla="*/ 1209675 w 2415540"/>
                <a:gd name="connsiteY712" fmla="*/ 651509 h 2415539"/>
                <a:gd name="connsiteX713" fmla="*/ 1145857 w 2415540"/>
                <a:gd name="connsiteY713" fmla="*/ 715326 h 2415539"/>
                <a:gd name="connsiteX714" fmla="*/ 1196339 w 2415540"/>
                <a:gd name="connsiteY714" fmla="*/ 777238 h 2415539"/>
                <a:gd name="connsiteX715" fmla="*/ 1196339 w 2415540"/>
                <a:gd name="connsiteY715" fmla="*/ 1022984 h 2415539"/>
                <a:gd name="connsiteX716" fmla="*/ 1076325 w 2415540"/>
                <a:gd name="connsiteY716" fmla="*/ 1022984 h 2415539"/>
                <a:gd name="connsiteX717" fmla="*/ 1041082 w 2415540"/>
                <a:gd name="connsiteY717" fmla="*/ 1070609 h 2415539"/>
                <a:gd name="connsiteX718" fmla="*/ 1018222 w 2415540"/>
                <a:gd name="connsiteY718" fmla="*/ 1625916 h 2415539"/>
                <a:gd name="connsiteX719" fmla="*/ 997267 w 2415540"/>
                <a:gd name="connsiteY719" fmla="*/ 1725929 h 2415539"/>
                <a:gd name="connsiteX720" fmla="*/ 918210 w 2415540"/>
                <a:gd name="connsiteY720" fmla="*/ 1725929 h 2415539"/>
                <a:gd name="connsiteX721" fmla="*/ 943927 w 2415540"/>
                <a:gd name="connsiteY721" fmla="*/ 1665921 h 2415539"/>
                <a:gd name="connsiteX722" fmla="*/ 899160 w 2415540"/>
                <a:gd name="connsiteY722" fmla="*/ 1725929 h 2415539"/>
                <a:gd name="connsiteX723" fmla="*/ 808672 w 2415540"/>
                <a:gd name="connsiteY723" fmla="*/ 1725929 h 2415539"/>
                <a:gd name="connsiteX724" fmla="*/ 883920 w 2415540"/>
                <a:gd name="connsiteY724" fmla="*/ 1491614 h 2415539"/>
                <a:gd name="connsiteX725" fmla="*/ 912495 w 2415540"/>
                <a:gd name="connsiteY725" fmla="*/ 995361 h 2415539"/>
                <a:gd name="connsiteX726" fmla="*/ 987742 w 2415540"/>
                <a:gd name="connsiteY726" fmla="*/ 891538 h 2415539"/>
                <a:gd name="connsiteX727" fmla="*/ 1051560 w 2415540"/>
                <a:gd name="connsiteY727" fmla="*/ 891538 h 2415539"/>
                <a:gd name="connsiteX728" fmla="*/ 1070610 w 2415540"/>
                <a:gd name="connsiteY728" fmla="*/ 705801 h 2415539"/>
                <a:gd name="connsiteX729" fmla="*/ 1183004 w 2415540"/>
                <a:gd name="connsiteY729" fmla="*/ 637222 h 2415539"/>
                <a:gd name="connsiteX730" fmla="*/ 1145857 w 2415540"/>
                <a:gd name="connsiteY730" fmla="*/ 630554 h 2415539"/>
                <a:gd name="connsiteX731" fmla="*/ 1105852 w 2415540"/>
                <a:gd name="connsiteY731" fmla="*/ 629602 h 2415539"/>
                <a:gd name="connsiteX732" fmla="*/ 1062989 w 2415540"/>
                <a:gd name="connsiteY732" fmla="*/ 570547 h 2415539"/>
                <a:gd name="connsiteX733" fmla="*/ 417909 w 2415540"/>
                <a:gd name="connsiteY733" fmla="*/ 567095 h 2415539"/>
                <a:gd name="connsiteX734" fmla="*/ 464819 w 2415540"/>
                <a:gd name="connsiteY734" fmla="*/ 580072 h 2415539"/>
                <a:gd name="connsiteX735" fmla="*/ 458152 w 2415540"/>
                <a:gd name="connsiteY735" fmla="*/ 608647 h 2415539"/>
                <a:gd name="connsiteX736" fmla="*/ 443864 w 2415540"/>
                <a:gd name="connsiteY736" fmla="*/ 685799 h 2415539"/>
                <a:gd name="connsiteX737" fmla="*/ 419099 w 2415540"/>
                <a:gd name="connsiteY737" fmla="*/ 721994 h 2415539"/>
                <a:gd name="connsiteX738" fmla="*/ 395287 w 2415540"/>
                <a:gd name="connsiteY738" fmla="*/ 729614 h 2415539"/>
                <a:gd name="connsiteX739" fmla="*/ 382904 w 2415540"/>
                <a:gd name="connsiteY739" fmla="*/ 761999 h 2415539"/>
                <a:gd name="connsiteX740" fmla="*/ 380999 w 2415540"/>
                <a:gd name="connsiteY740" fmla="*/ 798194 h 2415539"/>
                <a:gd name="connsiteX741" fmla="*/ 359092 w 2415540"/>
                <a:gd name="connsiteY741" fmla="*/ 797241 h 2415539"/>
                <a:gd name="connsiteX742" fmla="*/ 359092 w 2415540"/>
                <a:gd name="connsiteY742" fmla="*/ 780096 h 2415539"/>
                <a:gd name="connsiteX743" fmla="*/ 360997 w 2415540"/>
                <a:gd name="connsiteY743" fmla="*/ 752474 h 2415539"/>
                <a:gd name="connsiteX744" fmla="*/ 348614 w 2415540"/>
                <a:gd name="connsiteY744" fmla="*/ 751521 h 2415539"/>
                <a:gd name="connsiteX745" fmla="*/ 325754 w 2415540"/>
                <a:gd name="connsiteY745" fmla="*/ 744854 h 2415539"/>
                <a:gd name="connsiteX746" fmla="*/ 331469 w 2415540"/>
                <a:gd name="connsiteY746" fmla="*/ 723899 h 2415539"/>
                <a:gd name="connsiteX747" fmla="*/ 354329 w 2415540"/>
                <a:gd name="connsiteY747" fmla="*/ 725804 h 2415539"/>
                <a:gd name="connsiteX748" fmla="*/ 360997 w 2415540"/>
                <a:gd name="connsiteY748" fmla="*/ 718184 h 2415539"/>
                <a:gd name="connsiteX749" fmla="*/ 344804 w 2415540"/>
                <a:gd name="connsiteY749" fmla="*/ 678179 h 2415539"/>
                <a:gd name="connsiteX750" fmla="*/ 328612 w 2415540"/>
                <a:gd name="connsiteY750" fmla="*/ 672464 h 2415539"/>
                <a:gd name="connsiteX751" fmla="*/ 306704 w 2415540"/>
                <a:gd name="connsiteY751" fmla="*/ 741996 h 2415539"/>
                <a:gd name="connsiteX752" fmla="*/ 324802 w 2415540"/>
                <a:gd name="connsiteY752" fmla="*/ 817244 h 2415539"/>
                <a:gd name="connsiteX753" fmla="*/ 366712 w 2415540"/>
                <a:gd name="connsiteY753" fmla="*/ 838199 h 2415539"/>
                <a:gd name="connsiteX754" fmla="*/ 356234 w 2415540"/>
                <a:gd name="connsiteY754" fmla="*/ 865821 h 2415539"/>
                <a:gd name="connsiteX755" fmla="*/ 268604 w 2415540"/>
                <a:gd name="connsiteY755" fmla="*/ 844866 h 2415539"/>
                <a:gd name="connsiteX756" fmla="*/ 249554 w 2415540"/>
                <a:gd name="connsiteY756" fmla="*/ 813434 h 2415539"/>
                <a:gd name="connsiteX757" fmla="*/ 263842 w 2415540"/>
                <a:gd name="connsiteY757" fmla="*/ 799146 h 2415539"/>
                <a:gd name="connsiteX758" fmla="*/ 286702 w 2415540"/>
                <a:gd name="connsiteY758" fmla="*/ 799146 h 2415539"/>
                <a:gd name="connsiteX759" fmla="*/ 281939 w 2415540"/>
                <a:gd name="connsiteY759" fmla="*/ 765809 h 2415539"/>
                <a:gd name="connsiteX760" fmla="*/ 294322 w 2415540"/>
                <a:gd name="connsiteY760" fmla="*/ 678179 h 2415539"/>
                <a:gd name="connsiteX761" fmla="*/ 360997 w 2415540"/>
                <a:gd name="connsiteY761" fmla="*/ 581977 h 2415539"/>
                <a:gd name="connsiteX762" fmla="*/ 417909 w 2415540"/>
                <a:gd name="connsiteY762" fmla="*/ 567095 h 2415539"/>
                <a:gd name="connsiteX763" fmla="*/ 1208723 w 2415540"/>
                <a:gd name="connsiteY763" fmla="*/ 412432 h 2415539"/>
                <a:gd name="connsiteX764" fmla="*/ 2004060 w 2415540"/>
                <a:gd name="connsiteY764" fmla="*/ 1207769 h 2415539"/>
                <a:gd name="connsiteX765" fmla="*/ 1591628 w 2415540"/>
                <a:gd name="connsiteY765" fmla="*/ 1904046 h 2415539"/>
                <a:gd name="connsiteX766" fmla="*/ 1576388 w 2415540"/>
                <a:gd name="connsiteY766" fmla="*/ 1873566 h 2415539"/>
                <a:gd name="connsiteX767" fmla="*/ 1969770 w 2415540"/>
                <a:gd name="connsiteY767" fmla="*/ 1207769 h 2415539"/>
                <a:gd name="connsiteX768" fmla="*/ 1208723 w 2415540"/>
                <a:gd name="connsiteY768" fmla="*/ 446722 h 2415539"/>
                <a:gd name="connsiteX769" fmla="*/ 447675 w 2415540"/>
                <a:gd name="connsiteY769" fmla="*/ 1207769 h 2415539"/>
                <a:gd name="connsiteX770" fmla="*/ 842963 w 2415540"/>
                <a:gd name="connsiteY770" fmla="*/ 1875471 h 2415539"/>
                <a:gd name="connsiteX771" fmla="*/ 827723 w 2415540"/>
                <a:gd name="connsiteY771" fmla="*/ 1905951 h 2415539"/>
                <a:gd name="connsiteX772" fmla="*/ 413385 w 2415540"/>
                <a:gd name="connsiteY772" fmla="*/ 1207769 h 2415539"/>
                <a:gd name="connsiteX773" fmla="*/ 1208723 w 2415540"/>
                <a:gd name="connsiteY773" fmla="*/ 412432 h 2415539"/>
                <a:gd name="connsiteX774" fmla="*/ 1615722 w 2415540"/>
                <a:gd name="connsiteY774" fmla="*/ 371950 h 2415539"/>
                <a:gd name="connsiteX775" fmla="*/ 1624012 w 2415540"/>
                <a:gd name="connsiteY775" fmla="*/ 377189 h 2415539"/>
                <a:gd name="connsiteX776" fmla="*/ 1663064 w 2415540"/>
                <a:gd name="connsiteY776" fmla="*/ 423862 h 2415539"/>
                <a:gd name="connsiteX777" fmla="*/ 1642109 w 2415540"/>
                <a:gd name="connsiteY777" fmla="*/ 460057 h 2415539"/>
                <a:gd name="connsiteX778" fmla="*/ 1607819 w 2415540"/>
                <a:gd name="connsiteY778" fmla="*/ 393382 h 2415539"/>
                <a:gd name="connsiteX779" fmla="*/ 1615722 w 2415540"/>
                <a:gd name="connsiteY779" fmla="*/ 371950 h 2415539"/>
                <a:gd name="connsiteX780" fmla="*/ 740092 w 2415540"/>
                <a:gd name="connsiteY780" fmla="*/ 269557 h 2415539"/>
                <a:gd name="connsiteX781" fmla="*/ 762952 w 2415540"/>
                <a:gd name="connsiteY781" fmla="*/ 283845 h 2415539"/>
                <a:gd name="connsiteX782" fmla="*/ 772477 w 2415540"/>
                <a:gd name="connsiteY782" fmla="*/ 310515 h 2415539"/>
                <a:gd name="connsiteX783" fmla="*/ 786764 w 2415540"/>
                <a:gd name="connsiteY783" fmla="*/ 354330 h 2415539"/>
                <a:gd name="connsiteX784" fmla="*/ 810577 w 2415540"/>
                <a:gd name="connsiteY784" fmla="*/ 438150 h 2415539"/>
                <a:gd name="connsiteX785" fmla="*/ 804862 w 2415540"/>
                <a:gd name="connsiteY785" fmla="*/ 464820 h 2415539"/>
                <a:gd name="connsiteX786" fmla="*/ 787717 w 2415540"/>
                <a:gd name="connsiteY786" fmla="*/ 443865 h 2415539"/>
                <a:gd name="connsiteX787" fmla="*/ 785812 w 2415540"/>
                <a:gd name="connsiteY787" fmla="*/ 415290 h 2415539"/>
                <a:gd name="connsiteX788" fmla="*/ 761047 w 2415540"/>
                <a:gd name="connsiteY788" fmla="*/ 331470 h 2415539"/>
                <a:gd name="connsiteX789" fmla="*/ 735329 w 2415540"/>
                <a:gd name="connsiteY789" fmla="*/ 294322 h 2415539"/>
                <a:gd name="connsiteX790" fmla="*/ 740092 w 2415540"/>
                <a:gd name="connsiteY790" fmla="*/ 269557 h 2415539"/>
                <a:gd name="connsiteX791" fmla="*/ 813911 w 2415540"/>
                <a:gd name="connsiteY791" fmla="*/ 256579 h 2415539"/>
                <a:gd name="connsiteX792" fmla="*/ 825817 w 2415540"/>
                <a:gd name="connsiteY792" fmla="*/ 263842 h 2415539"/>
                <a:gd name="connsiteX793" fmla="*/ 840105 w 2415540"/>
                <a:gd name="connsiteY793" fmla="*/ 295275 h 2415539"/>
                <a:gd name="connsiteX794" fmla="*/ 848677 w 2415540"/>
                <a:gd name="connsiteY794" fmla="*/ 318135 h 2415539"/>
                <a:gd name="connsiteX795" fmla="*/ 856297 w 2415540"/>
                <a:gd name="connsiteY795" fmla="*/ 350520 h 2415539"/>
                <a:gd name="connsiteX796" fmla="*/ 843915 w 2415540"/>
                <a:gd name="connsiteY796" fmla="*/ 367665 h 2415539"/>
                <a:gd name="connsiteX797" fmla="*/ 818197 w 2415540"/>
                <a:gd name="connsiteY797" fmla="*/ 312420 h 2415539"/>
                <a:gd name="connsiteX798" fmla="*/ 806767 w 2415540"/>
                <a:gd name="connsiteY798" fmla="*/ 292417 h 2415539"/>
                <a:gd name="connsiteX799" fmla="*/ 793432 w 2415540"/>
                <a:gd name="connsiteY799" fmla="*/ 268605 h 2415539"/>
                <a:gd name="connsiteX800" fmla="*/ 804862 w 2415540"/>
                <a:gd name="connsiteY800" fmla="*/ 257175 h 2415539"/>
                <a:gd name="connsiteX801" fmla="*/ 813911 w 2415540"/>
                <a:gd name="connsiteY801" fmla="*/ 256579 h 2415539"/>
                <a:gd name="connsiteX802" fmla="*/ 1666042 w 2415540"/>
                <a:gd name="connsiteY802" fmla="*/ 211573 h 2415539"/>
                <a:gd name="connsiteX803" fmla="*/ 1676400 w 2415540"/>
                <a:gd name="connsiteY803" fmla="*/ 212407 h 2415539"/>
                <a:gd name="connsiteX804" fmla="*/ 1680210 w 2415540"/>
                <a:gd name="connsiteY804" fmla="*/ 240982 h 2415539"/>
                <a:gd name="connsiteX805" fmla="*/ 1665922 w 2415540"/>
                <a:gd name="connsiteY805" fmla="*/ 256222 h 2415539"/>
                <a:gd name="connsiteX806" fmla="*/ 1655445 w 2415540"/>
                <a:gd name="connsiteY806" fmla="*/ 267652 h 2415539"/>
                <a:gd name="connsiteX807" fmla="*/ 1644015 w 2415540"/>
                <a:gd name="connsiteY807" fmla="*/ 283844 h 2415539"/>
                <a:gd name="connsiteX808" fmla="*/ 1661160 w 2415540"/>
                <a:gd name="connsiteY808" fmla="*/ 284797 h 2415539"/>
                <a:gd name="connsiteX809" fmla="*/ 1685925 w 2415540"/>
                <a:gd name="connsiteY809" fmla="*/ 281939 h 2415539"/>
                <a:gd name="connsiteX810" fmla="*/ 1706880 w 2415540"/>
                <a:gd name="connsiteY810" fmla="*/ 296227 h 2415539"/>
                <a:gd name="connsiteX811" fmla="*/ 1693545 w 2415540"/>
                <a:gd name="connsiteY811" fmla="*/ 308609 h 2415539"/>
                <a:gd name="connsiteX812" fmla="*/ 1672590 w 2415540"/>
                <a:gd name="connsiteY812" fmla="*/ 304799 h 2415539"/>
                <a:gd name="connsiteX813" fmla="*/ 1628775 w 2415540"/>
                <a:gd name="connsiteY813" fmla="*/ 305752 h 2415539"/>
                <a:gd name="connsiteX814" fmla="*/ 1592580 w 2415540"/>
                <a:gd name="connsiteY814" fmla="*/ 352424 h 2415539"/>
                <a:gd name="connsiteX815" fmla="*/ 1541145 w 2415540"/>
                <a:gd name="connsiteY815" fmla="*/ 383857 h 2415539"/>
                <a:gd name="connsiteX816" fmla="*/ 1502092 w 2415540"/>
                <a:gd name="connsiteY816" fmla="*/ 406717 h 2415539"/>
                <a:gd name="connsiteX817" fmla="*/ 1490662 w 2415540"/>
                <a:gd name="connsiteY817" fmla="*/ 397192 h 2415539"/>
                <a:gd name="connsiteX818" fmla="*/ 1493520 w 2415540"/>
                <a:gd name="connsiteY818" fmla="*/ 374332 h 2415539"/>
                <a:gd name="connsiteX819" fmla="*/ 1509712 w 2415540"/>
                <a:gd name="connsiteY819" fmla="*/ 370522 h 2415539"/>
                <a:gd name="connsiteX820" fmla="*/ 1517332 w 2415540"/>
                <a:gd name="connsiteY820" fmla="*/ 378142 h 2415539"/>
                <a:gd name="connsiteX821" fmla="*/ 1557337 w 2415540"/>
                <a:gd name="connsiteY821" fmla="*/ 355282 h 2415539"/>
                <a:gd name="connsiteX822" fmla="*/ 1593532 w 2415540"/>
                <a:gd name="connsiteY822" fmla="*/ 320992 h 2415539"/>
                <a:gd name="connsiteX823" fmla="*/ 1603057 w 2415540"/>
                <a:gd name="connsiteY823" fmla="*/ 309562 h 2415539"/>
                <a:gd name="connsiteX824" fmla="*/ 1584960 w 2415540"/>
                <a:gd name="connsiteY824" fmla="*/ 312419 h 2415539"/>
                <a:gd name="connsiteX825" fmla="*/ 1559242 w 2415540"/>
                <a:gd name="connsiteY825" fmla="*/ 303847 h 2415539"/>
                <a:gd name="connsiteX826" fmla="*/ 1548765 w 2415540"/>
                <a:gd name="connsiteY826" fmla="*/ 274319 h 2415539"/>
                <a:gd name="connsiteX827" fmla="*/ 1563052 w 2415540"/>
                <a:gd name="connsiteY827" fmla="*/ 262889 h 2415539"/>
                <a:gd name="connsiteX828" fmla="*/ 1586865 w 2415540"/>
                <a:gd name="connsiteY828" fmla="*/ 277177 h 2415539"/>
                <a:gd name="connsiteX829" fmla="*/ 1621155 w 2415540"/>
                <a:gd name="connsiteY829" fmla="*/ 280987 h 2415539"/>
                <a:gd name="connsiteX830" fmla="*/ 1623060 w 2415540"/>
                <a:gd name="connsiteY830" fmla="*/ 280987 h 2415539"/>
                <a:gd name="connsiteX831" fmla="*/ 1645920 w 2415540"/>
                <a:gd name="connsiteY831" fmla="*/ 249554 h 2415539"/>
                <a:gd name="connsiteX832" fmla="*/ 1656397 w 2415540"/>
                <a:gd name="connsiteY832" fmla="*/ 220027 h 2415539"/>
                <a:gd name="connsiteX833" fmla="*/ 1666042 w 2415540"/>
                <a:gd name="connsiteY833" fmla="*/ 211573 h 2415539"/>
                <a:gd name="connsiteX834" fmla="*/ 846772 w 2415540"/>
                <a:gd name="connsiteY834" fmla="*/ 150494 h 2415539"/>
                <a:gd name="connsiteX835" fmla="*/ 875347 w 2415540"/>
                <a:gd name="connsiteY835" fmla="*/ 164782 h 2415539"/>
                <a:gd name="connsiteX836" fmla="*/ 873442 w 2415540"/>
                <a:gd name="connsiteY836" fmla="*/ 197167 h 2415539"/>
                <a:gd name="connsiteX837" fmla="*/ 885824 w 2415540"/>
                <a:gd name="connsiteY837" fmla="*/ 244792 h 2415539"/>
                <a:gd name="connsiteX838" fmla="*/ 941069 w 2415540"/>
                <a:gd name="connsiteY838" fmla="*/ 370522 h 2415539"/>
                <a:gd name="connsiteX839" fmla="*/ 958214 w 2415540"/>
                <a:gd name="connsiteY839" fmla="*/ 394334 h 2415539"/>
                <a:gd name="connsiteX840" fmla="*/ 947737 w 2415540"/>
                <a:gd name="connsiteY840" fmla="*/ 416242 h 2415539"/>
                <a:gd name="connsiteX841" fmla="*/ 912494 w 2415540"/>
                <a:gd name="connsiteY841" fmla="*/ 353377 h 2415539"/>
                <a:gd name="connsiteX842" fmla="*/ 885824 w 2415540"/>
                <a:gd name="connsiteY842" fmla="*/ 286702 h 2415539"/>
                <a:gd name="connsiteX843" fmla="*/ 850582 w 2415540"/>
                <a:gd name="connsiteY843" fmla="*/ 204787 h 2415539"/>
                <a:gd name="connsiteX844" fmla="*/ 838199 w 2415540"/>
                <a:gd name="connsiteY844" fmla="*/ 181927 h 2415539"/>
                <a:gd name="connsiteX845" fmla="*/ 830579 w 2415540"/>
                <a:gd name="connsiteY845" fmla="*/ 160019 h 2415539"/>
                <a:gd name="connsiteX846" fmla="*/ 846772 w 2415540"/>
                <a:gd name="connsiteY846" fmla="*/ 150494 h 2415539"/>
                <a:gd name="connsiteX847" fmla="*/ 1207770 w 2415540"/>
                <a:gd name="connsiteY847" fmla="*/ 42863 h 2415539"/>
                <a:gd name="connsiteX848" fmla="*/ 41910 w 2415540"/>
                <a:gd name="connsiteY848" fmla="*/ 1207769 h 2415539"/>
                <a:gd name="connsiteX849" fmla="*/ 1207770 w 2415540"/>
                <a:gd name="connsiteY849" fmla="*/ 2373629 h 2415539"/>
                <a:gd name="connsiteX850" fmla="*/ 2373630 w 2415540"/>
                <a:gd name="connsiteY850" fmla="*/ 1208722 h 2415539"/>
                <a:gd name="connsiteX851" fmla="*/ 1207770 w 2415540"/>
                <a:gd name="connsiteY851" fmla="*/ 42863 h 2415539"/>
                <a:gd name="connsiteX852" fmla="*/ 1207770 w 2415540"/>
                <a:gd name="connsiteY852" fmla="*/ 0 h 2415539"/>
                <a:gd name="connsiteX853" fmla="*/ 2415540 w 2415540"/>
                <a:gd name="connsiteY853" fmla="*/ 1207769 h 2415539"/>
                <a:gd name="connsiteX854" fmla="*/ 1207770 w 2415540"/>
                <a:gd name="connsiteY854" fmla="*/ 2415539 h 2415539"/>
                <a:gd name="connsiteX855" fmla="*/ 0 w 2415540"/>
                <a:gd name="connsiteY855" fmla="*/ 1207769 h 2415539"/>
                <a:gd name="connsiteX856" fmla="*/ 1207770 w 2415540"/>
                <a:gd name="connsiteY856" fmla="*/ 0 h 24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</a:cxnLst>
              <a:rect l="l" t="t" r="r" b="b"/>
              <a:pathLst>
                <a:path w="2415540" h="2415539">
                  <a:moveTo>
                    <a:pt x="1039177" y="2099308"/>
                  </a:moveTo>
                  <a:lnTo>
                    <a:pt x="1125855" y="2106928"/>
                  </a:lnTo>
                  <a:lnTo>
                    <a:pt x="1124902" y="2112643"/>
                  </a:lnTo>
                  <a:cubicBezTo>
                    <a:pt x="1118235" y="2111691"/>
                    <a:pt x="1112520" y="2113596"/>
                    <a:pt x="1109663" y="2116453"/>
                  </a:cubicBezTo>
                  <a:cubicBezTo>
                    <a:pt x="1106805" y="2119311"/>
                    <a:pt x="1104900" y="2125026"/>
                    <a:pt x="1103948" y="2132646"/>
                  </a:cubicBezTo>
                  <a:lnTo>
                    <a:pt x="1096327" y="2216466"/>
                  </a:lnTo>
                  <a:cubicBezTo>
                    <a:pt x="1095375" y="2227896"/>
                    <a:pt x="1097280" y="2236468"/>
                    <a:pt x="1101090" y="2242183"/>
                  </a:cubicBezTo>
                  <a:cubicBezTo>
                    <a:pt x="1105852" y="2247898"/>
                    <a:pt x="1112520" y="2250756"/>
                    <a:pt x="1122998" y="2251708"/>
                  </a:cubicBezTo>
                  <a:cubicBezTo>
                    <a:pt x="1134427" y="2252661"/>
                    <a:pt x="1143952" y="2249803"/>
                    <a:pt x="1150620" y="2242183"/>
                  </a:cubicBezTo>
                  <a:cubicBezTo>
                    <a:pt x="1157288" y="2235516"/>
                    <a:pt x="1162050" y="2224086"/>
                    <a:pt x="1163002" y="2207893"/>
                  </a:cubicBezTo>
                  <a:lnTo>
                    <a:pt x="1168717" y="2138361"/>
                  </a:lnTo>
                  <a:cubicBezTo>
                    <a:pt x="1169670" y="2130741"/>
                    <a:pt x="1168717" y="2125026"/>
                    <a:pt x="1165860" y="2121216"/>
                  </a:cubicBezTo>
                  <a:cubicBezTo>
                    <a:pt x="1163955" y="2117406"/>
                    <a:pt x="1158240" y="2115501"/>
                    <a:pt x="1151573" y="2114548"/>
                  </a:cubicBezTo>
                  <a:lnTo>
                    <a:pt x="1149667" y="2109786"/>
                  </a:lnTo>
                  <a:lnTo>
                    <a:pt x="1199198" y="2114548"/>
                  </a:lnTo>
                  <a:lnTo>
                    <a:pt x="1198245" y="2120263"/>
                  </a:lnTo>
                  <a:cubicBezTo>
                    <a:pt x="1191577" y="2119311"/>
                    <a:pt x="1185863" y="2121216"/>
                    <a:pt x="1183005" y="2124073"/>
                  </a:cubicBezTo>
                  <a:cubicBezTo>
                    <a:pt x="1180148" y="2126931"/>
                    <a:pt x="1178242" y="2132646"/>
                    <a:pt x="1177290" y="2140266"/>
                  </a:cubicBezTo>
                  <a:lnTo>
                    <a:pt x="1171575" y="2209798"/>
                  </a:lnTo>
                  <a:cubicBezTo>
                    <a:pt x="1170623" y="2220276"/>
                    <a:pt x="1168717" y="2228848"/>
                    <a:pt x="1166813" y="2234563"/>
                  </a:cubicBezTo>
                  <a:cubicBezTo>
                    <a:pt x="1164908" y="2240278"/>
                    <a:pt x="1161098" y="2245993"/>
                    <a:pt x="1157288" y="2249803"/>
                  </a:cubicBezTo>
                  <a:cubicBezTo>
                    <a:pt x="1151573" y="2254566"/>
                    <a:pt x="1144905" y="2258376"/>
                    <a:pt x="1135380" y="2261233"/>
                  </a:cubicBezTo>
                  <a:cubicBezTo>
                    <a:pt x="1126808" y="2263138"/>
                    <a:pt x="1116330" y="2264091"/>
                    <a:pt x="1104900" y="2263138"/>
                  </a:cubicBezTo>
                  <a:cubicBezTo>
                    <a:pt x="1083945" y="2261233"/>
                    <a:pt x="1069658" y="2255518"/>
                    <a:pt x="1060133" y="2245041"/>
                  </a:cubicBezTo>
                  <a:cubicBezTo>
                    <a:pt x="1050608" y="2235516"/>
                    <a:pt x="1046798" y="2221228"/>
                    <a:pt x="1048702" y="2202178"/>
                  </a:cubicBezTo>
                  <a:lnTo>
                    <a:pt x="1055370" y="2128836"/>
                  </a:lnTo>
                  <a:cubicBezTo>
                    <a:pt x="1056323" y="2121216"/>
                    <a:pt x="1055370" y="2115501"/>
                    <a:pt x="1052513" y="2111691"/>
                  </a:cubicBezTo>
                  <a:cubicBezTo>
                    <a:pt x="1050608" y="2107881"/>
                    <a:pt x="1044892" y="2105976"/>
                    <a:pt x="1038225" y="2105023"/>
                  </a:cubicBezTo>
                  <a:close/>
                  <a:moveTo>
                    <a:pt x="1388745" y="2090736"/>
                  </a:moveTo>
                  <a:lnTo>
                    <a:pt x="1389697" y="2096451"/>
                  </a:lnTo>
                  <a:cubicBezTo>
                    <a:pt x="1383029" y="2097403"/>
                    <a:pt x="1378267" y="2100261"/>
                    <a:pt x="1375409" y="2104071"/>
                  </a:cubicBezTo>
                  <a:cubicBezTo>
                    <a:pt x="1372552" y="2107881"/>
                    <a:pt x="1372552" y="2113596"/>
                    <a:pt x="1374457" y="2120264"/>
                  </a:cubicBezTo>
                  <a:lnTo>
                    <a:pt x="1391602" y="2245041"/>
                  </a:lnTo>
                  <a:lnTo>
                    <a:pt x="1374457" y="2247899"/>
                  </a:lnTo>
                  <a:lnTo>
                    <a:pt x="1258252" y="2141219"/>
                  </a:lnTo>
                  <a:lnTo>
                    <a:pt x="1271587" y="2234564"/>
                  </a:lnTo>
                  <a:cubicBezTo>
                    <a:pt x="1272540" y="2242183"/>
                    <a:pt x="1274445" y="2247899"/>
                    <a:pt x="1278254" y="2250756"/>
                  </a:cubicBezTo>
                  <a:cubicBezTo>
                    <a:pt x="1282065" y="2253614"/>
                    <a:pt x="1286827" y="2254566"/>
                    <a:pt x="1294447" y="2253614"/>
                  </a:cubicBezTo>
                  <a:lnTo>
                    <a:pt x="1295400" y="2259328"/>
                  </a:lnTo>
                  <a:lnTo>
                    <a:pt x="1245870" y="2265996"/>
                  </a:lnTo>
                  <a:lnTo>
                    <a:pt x="1244917" y="2260281"/>
                  </a:lnTo>
                  <a:cubicBezTo>
                    <a:pt x="1251584" y="2259328"/>
                    <a:pt x="1257300" y="2256471"/>
                    <a:pt x="1259204" y="2252661"/>
                  </a:cubicBezTo>
                  <a:cubicBezTo>
                    <a:pt x="1261109" y="2248851"/>
                    <a:pt x="1262062" y="2243136"/>
                    <a:pt x="1261109" y="2235516"/>
                  </a:cubicBezTo>
                  <a:lnTo>
                    <a:pt x="1247775" y="2138361"/>
                  </a:lnTo>
                  <a:cubicBezTo>
                    <a:pt x="1246822" y="2130741"/>
                    <a:pt x="1244917" y="2125026"/>
                    <a:pt x="1241107" y="2122169"/>
                  </a:cubicBezTo>
                  <a:cubicBezTo>
                    <a:pt x="1237297" y="2119311"/>
                    <a:pt x="1231582" y="2118358"/>
                    <a:pt x="1224915" y="2119311"/>
                  </a:cubicBezTo>
                  <a:lnTo>
                    <a:pt x="1223962" y="2113596"/>
                  </a:lnTo>
                  <a:lnTo>
                    <a:pt x="1286827" y="2105024"/>
                  </a:lnTo>
                  <a:lnTo>
                    <a:pt x="1371600" y="2183128"/>
                  </a:lnTo>
                  <a:lnTo>
                    <a:pt x="1363027" y="2122169"/>
                  </a:lnTo>
                  <a:cubicBezTo>
                    <a:pt x="1362075" y="2114549"/>
                    <a:pt x="1360170" y="2108833"/>
                    <a:pt x="1356359" y="2105976"/>
                  </a:cubicBezTo>
                  <a:cubicBezTo>
                    <a:pt x="1352550" y="2103119"/>
                    <a:pt x="1347787" y="2102166"/>
                    <a:pt x="1340167" y="2103119"/>
                  </a:cubicBezTo>
                  <a:lnTo>
                    <a:pt x="1339215" y="2097403"/>
                  </a:lnTo>
                  <a:close/>
                  <a:moveTo>
                    <a:pt x="1508760" y="2059303"/>
                  </a:moveTo>
                  <a:lnTo>
                    <a:pt x="1510665" y="2065018"/>
                  </a:lnTo>
                  <a:cubicBezTo>
                    <a:pt x="1503997" y="2067876"/>
                    <a:pt x="1499235" y="2070733"/>
                    <a:pt x="1497330" y="2074543"/>
                  </a:cubicBezTo>
                  <a:cubicBezTo>
                    <a:pt x="1495425" y="2078353"/>
                    <a:pt x="1495425" y="2084068"/>
                    <a:pt x="1497330" y="2091688"/>
                  </a:cubicBezTo>
                  <a:lnTo>
                    <a:pt x="1524000" y="2185986"/>
                  </a:lnTo>
                  <a:cubicBezTo>
                    <a:pt x="1525905" y="2193606"/>
                    <a:pt x="1528762" y="2199320"/>
                    <a:pt x="1532572" y="2201226"/>
                  </a:cubicBezTo>
                  <a:cubicBezTo>
                    <a:pt x="1536382" y="2204083"/>
                    <a:pt x="1542097" y="2204083"/>
                    <a:pt x="1548765" y="2202178"/>
                  </a:cubicBezTo>
                  <a:lnTo>
                    <a:pt x="1550670" y="2207893"/>
                  </a:lnTo>
                  <a:lnTo>
                    <a:pt x="1466850" y="2231706"/>
                  </a:lnTo>
                  <a:lnTo>
                    <a:pt x="1464945" y="2225991"/>
                  </a:lnTo>
                  <a:cubicBezTo>
                    <a:pt x="1471612" y="2224086"/>
                    <a:pt x="1476375" y="2220276"/>
                    <a:pt x="1478280" y="2216466"/>
                  </a:cubicBezTo>
                  <a:cubicBezTo>
                    <a:pt x="1480185" y="2212656"/>
                    <a:pt x="1480185" y="2206941"/>
                    <a:pt x="1478280" y="2199320"/>
                  </a:cubicBezTo>
                  <a:lnTo>
                    <a:pt x="1451610" y="2105023"/>
                  </a:lnTo>
                  <a:cubicBezTo>
                    <a:pt x="1449705" y="2097403"/>
                    <a:pt x="1446847" y="2091688"/>
                    <a:pt x="1443037" y="2089783"/>
                  </a:cubicBezTo>
                  <a:cubicBezTo>
                    <a:pt x="1439228" y="2087878"/>
                    <a:pt x="1433512" y="2086926"/>
                    <a:pt x="1426845" y="2088831"/>
                  </a:cubicBezTo>
                  <a:lnTo>
                    <a:pt x="1424940" y="2083116"/>
                  </a:lnTo>
                  <a:close/>
                  <a:moveTo>
                    <a:pt x="776287" y="2001201"/>
                  </a:moveTo>
                  <a:lnTo>
                    <a:pt x="834389" y="2027871"/>
                  </a:lnTo>
                  <a:lnTo>
                    <a:pt x="862964" y="2139314"/>
                  </a:lnTo>
                  <a:lnTo>
                    <a:pt x="888682" y="2084068"/>
                  </a:lnTo>
                  <a:cubicBezTo>
                    <a:pt x="891539" y="2076448"/>
                    <a:pt x="892491" y="2070733"/>
                    <a:pt x="891539" y="2066923"/>
                  </a:cubicBezTo>
                  <a:cubicBezTo>
                    <a:pt x="890587" y="2063114"/>
                    <a:pt x="886777" y="2059303"/>
                    <a:pt x="880109" y="2055493"/>
                  </a:cubicBezTo>
                  <a:lnTo>
                    <a:pt x="881062" y="2050731"/>
                  </a:lnTo>
                  <a:lnTo>
                    <a:pt x="925829" y="2071686"/>
                  </a:lnTo>
                  <a:lnTo>
                    <a:pt x="923924" y="2076448"/>
                  </a:lnTo>
                  <a:cubicBezTo>
                    <a:pt x="917257" y="2073591"/>
                    <a:pt x="911541" y="2072639"/>
                    <a:pt x="907732" y="2074543"/>
                  </a:cubicBezTo>
                  <a:cubicBezTo>
                    <a:pt x="902969" y="2076448"/>
                    <a:pt x="900112" y="2080258"/>
                    <a:pt x="896302" y="2087878"/>
                  </a:cubicBezTo>
                  <a:lnTo>
                    <a:pt x="842962" y="2202178"/>
                  </a:lnTo>
                  <a:lnTo>
                    <a:pt x="827722" y="2194558"/>
                  </a:lnTo>
                  <a:lnTo>
                    <a:pt x="788669" y="2042158"/>
                  </a:lnTo>
                  <a:lnTo>
                    <a:pt x="748664" y="2126931"/>
                  </a:lnTo>
                  <a:cubicBezTo>
                    <a:pt x="745807" y="2134551"/>
                    <a:pt x="744854" y="2140266"/>
                    <a:pt x="745807" y="2144076"/>
                  </a:cubicBezTo>
                  <a:cubicBezTo>
                    <a:pt x="746759" y="2147886"/>
                    <a:pt x="750569" y="2151696"/>
                    <a:pt x="757237" y="2155506"/>
                  </a:cubicBezTo>
                  <a:lnTo>
                    <a:pt x="755332" y="2160268"/>
                  </a:lnTo>
                  <a:lnTo>
                    <a:pt x="710564" y="2139314"/>
                  </a:lnTo>
                  <a:lnTo>
                    <a:pt x="713422" y="2134551"/>
                  </a:lnTo>
                  <a:cubicBezTo>
                    <a:pt x="720089" y="2137408"/>
                    <a:pt x="725804" y="2138361"/>
                    <a:pt x="729614" y="2136456"/>
                  </a:cubicBezTo>
                  <a:cubicBezTo>
                    <a:pt x="734377" y="2134551"/>
                    <a:pt x="737234" y="2130741"/>
                    <a:pt x="741044" y="2123121"/>
                  </a:cubicBezTo>
                  <a:lnTo>
                    <a:pt x="782002" y="2034539"/>
                  </a:lnTo>
                  <a:cubicBezTo>
                    <a:pt x="784859" y="2026918"/>
                    <a:pt x="785812" y="2021203"/>
                    <a:pt x="784859" y="2017393"/>
                  </a:cubicBezTo>
                  <a:cubicBezTo>
                    <a:pt x="783907" y="2012631"/>
                    <a:pt x="780097" y="2008821"/>
                    <a:pt x="773429" y="2005964"/>
                  </a:cubicBezTo>
                  <a:close/>
                  <a:moveTo>
                    <a:pt x="1666874" y="1984056"/>
                  </a:moveTo>
                  <a:lnTo>
                    <a:pt x="1669732" y="1988819"/>
                  </a:lnTo>
                  <a:cubicBezTo>
                    <a:pt x="1665922" y="1990723"/>
                    <a:pt x="1664017" y="1994533"/>
                    <a:pt x="1662112" y="1998344"/>
                  </a:cubicBezTo>
                  <a:cubicBezTo>
                    <a:pt x="1660207" y="2002153"/>
                    <a:pt x="1660207" y="2007869"/>
                    <a:pt x="1661159" y="2013583"/>
                  </a:cubicBezTo>
                  <a:lnTo>
                    <a:pt x="1674495" y="2159316"/>
                  </a:lnTo>
                  <a:lnTo>
                    <a:pt x="1665922" y="2164078"/>
                  </a:lnTo>
                  <a:lnTo>
                    <a:pt x="1554479" y="2070733"/>
                  </a:lnTo>
                  <a:cubicBezTo>
                    <a:pt x="1548765" y="2066923"/>
                    <a:pt x="1544954" y="2064066"/>
                    <a:pt x="1541145" y="2063114"/>
                  </a:cubicBezTo>
                  <a:cubicBezTo>
                    <a:pt x="1537334" y="2062161"/>
                    <a:pt x="1533524" y="2063114"/>
                    <a:pt x="1529715" y="2065019"/>
                  </a:cubicBezTo>
                  <a:lnTo>
                    <a:pt x="1526857" y="2060256"/>
                  </a:lnTo>
                  <a:lnTo>
                    <a:pt x="1597342" y="2023108"/>
                  </a:lnTo>
                  <a:lnTo>
                    <a:pt x="1600199" y="2027871"/>
                  </a:lnTo>
                  <a:lnTo>
                    <a:pt x="1599247" y="2028823"/>
                  </a:lnTo>
                  <a:cubicBezTo>
                    <a:pt x="1594484" y="2031681"/>
                    <a:pt x="1591627" y="2033586"/>
                    <a:pt x="1590674" y="2035491"/>
                  </a:cubicBezTo>
                  <a:cubicBezTo>
                    <a:pt x="1589722" y="2037396"/>
                    <a:pt x="1589722" y="2039301"/>
                    <a:pt x="1590674" y="2042158"/>
                  </a:cubicBezTo>
                  <a:cubicBezTo>
                    <a:pt x="1591627" y="2042158"/>
                    <a:pt x="1591627" y="2043111"/>
                    <a:pt x="1592579" y="2044064"/>
                  </a:cubicBezTo>
                  <a:cubicBezTo>
                    <a:pt x="1593532" y="2045016"/>
                    <a:pt x="1594484" y="2045969"/>
                    <a:pt x="1595437" y="2046921"/>
                  </a:cubicBezTo>
                  <a:lnTo>
                    <a:pt x="1658302" y="2099308"/>
                  </a:lnTo>
                  <a:lnTo>
                    <a:pt x="1650682" y="2021203"/>
                  </a:lnTo>
                  <a:cubicBezTo>
                    <a:pt x="1650682" y="2019298"/>
                    <a:pt x="1649729" y="2017394"/>
                    <a:pt x="1649729" y="2016441"/>
                  </a:cubicBezTo>
                  <a:cubicBezTo>
                    <a:pt x="1649729" y="2014536"/>
                    <a:pt x="1649729" y="2013583"/>
                    <a:pt x="1648777" y="2012631"/>
                  </a:cubicBezTo>
                  <a:cubicBezTo>
                    <a:pt x="1647824" y="2009773"/>
                    <a:pt x="1644967" y="2007869"/>
                    <a:pt x="1642109" y="2007869"/>
                  </a:cubicBezTo>
                  <a:cubicBezTo>
                    <a:pt x="1639252" y="2006916"/>
                    <a:pt x="1634490" y="2008821"/>
                    <a:pt x="1629727" y="2010726"/>
                  </a:cubicBezTo>
                  <a:lnTo>
                    <a:pt x="1626870" y="2005964"/>
                  </a:lnTo>
                  <a:close/>
                  <a:moveTo>
                    <a:pt x="650557" y="1982151"/>
                  </a:moveTo>
                  <a:lnTo>
                    <a:pt x="611504" y="2006916"/>
                  </a:lnTo>
                  <a:lnTo>
                    <a:pt x="638175" y="2025966"/>
                  </a:lnTo>
                  <a:close/>
                  <a:moveTo>
                    <a:pt x="689610" y="1945003"/>
                  </a:moveTo>
                  <a:lnTo>
                    <a:pt x="702945" y="1954528"/>
                  </a:lnTo>
                  <a:lnTo>
                    <a:pt x="667702" y="2097403"/>
                  </a:lnTo>
                  <a:cubicBezTo>
                    <a:pt x="666750" y="2102166"/>
                    <a:pt x="665797" y="2105976"/>
                    <a:pt x="666750" y="2108833"/>
                  </a:cubicBezTo>
                  <a:cubicBezTo>
                    <a:pt x="666750" y="2110738"/>
                    <a:pt x="668654" y="2113595"/>
                    <a:pt x="671512" y="2115501"/>
                  </a:cubicBezTo>
                  <a:lnTo>
                    <a:pt x="668654" y="2120263"/>
                  </a:lnTo>
                  <a:lnTo>
                    <a:pt x="602932" y="2072638"/>
                  </a:lnTo>
                  <a:lnTo>
                    <a:pt x="605790" y="2067876"/>
                  </a:lnTo>
                  <a:cubicBezTo>
                    <a:pt x="612457" y="2072638"/>
                    <a:pt x="616267" y="2075495"/>
                    <a:pt x="619125" y="2075495"/>
                  </a:cubicBezTo>
                  <a:cubicBezTo>
                    <a:pt x="621982" y="2075495"/>
                    <a:pt x="623887" y="2074543"/>
                    <a:pt x="625792" y="2071686"/>
                  </a:cubicBezTo>
                  <a:cubicBezTo>
                    <a:pt x="626745" y="2070733"/>
                    <a:pt x="626745" y="2069781"/>
                    <a:pt x="627697" y="2068828"/>
                  </a:cubicBezTo>
                  <a:cubicBezTo>
                    <a:pt x="627697" y="2067876"/>
                    <a:pt x="628650" y="2065970"/>
                    <a:pt x="628650" y="2065018"/>
                  </a:cubicBezTo>
                  <a:lnTo>
                    <a:pt x="636270" y="2037395"/>
                  </a:lnTo>
                  <a:lnTo>
                    <a:pt x="603885" y="2013583"/>
                  </a:lnTo>
                  <a:lnTo>
                    <a:pt x="582930" y="2026918"/>
                  </a:lnTo>
                  <a:cubicBezTo>
                    <a:pt x="581025" y="2027870"/>
                    <a:pt x="580072" y="2028823"/>
                    <a:pt x="579120" y="2029776"/>
                  </a:cubicBezTo>
                  <a:cubicBezTo>
                    <a:pt x="578167" y="2030728"/>
                    <a:pt x="577215" y="2031681"/>
                    <a:pt x="576262" y="2032633"/>
                  </a:cubicBezTo>
                  <a:cubicBezTo>
                    <a:pt x="574357" y="2035491"/>
                    <a:pt x="573405" y="2038348"/>
                    <a:pt x="574357" y="2041206"/>
                  </a:cubicBezTo>
                  <a:cubicBezTo>
                    <a:pt x="575310" y="2044063"/>
                    <a:pt x="578167" y="2046920"/>
                    <a:pt x="581977" y="2049778"/>
                  </a:cubicBezTo>
                  <a:lnTo>
                    <a:pt x="583882" y="2050731"/>
                  </a:lnTo>
                  <a:lnTo>
                    <a:pt x="581025" y="2055493"/>
                  </a:lnTo>
                  <a:lnTo>
                    <a:pt x="543877" y="2027870"/>
                  </a:lnTo>
                  <a:lnTo>
                    <a:pt x="546735" y="2023108"/>
                  </a:lnTo>
                  <a:cubicBezTo>
                    <a:pt x="549592" y="2025013"/>
                    <a:pt x="552450" y="2025966"/>
                    <a:pt x="556260" y="2025966"/>
                  </a:cubicBezTo>
                  <a:cubicBezTo>
                    <a:pt x="560070" y="2025966"/>
                    <a:pt x="563880" y="2024061"/>
                    <a:pt x="568642" y="2021203"/>
                  </a:cubicBezTo>
                  <a:close/>
                  <a:moveTo>
                    <a:pt x="1789747" y="1894521"/>
                  </a:moveTo>
                  <a:lnTo>
                    <a:pt x="1816417" y="1926906"/>
                  </a:lnTo>
                  <a:lnTo>
                    <a:pt x="1812607" y="1930716"/>
                  </a:lnTo>
                  <a:cubicBezTo>
                    <a:pt x="1803082" y="1922144"/>
                    <a:pt x="1795462" y="1918334"/>
                    <a:pt x="1787842" y="1918334"/>
                  </a:cubicBezTo>
                  <a:cubicBezTo>
                    <a:pt x="1780222" y="1918334"/>
                    <a:pt x="1771650" y="1922144"/>
                    <a:pt x="1761172" y="1930716"/>
                  </a:cubicBezTo>
                  <a:lnTo>
                    <a:pt x="1744027" y="1944051"/>
                  </a:lnTo>
                  <a:lnTo>
                    <a:pt x="1782127" y="1990724"/>
                  </a:lnTo>
                  <a:lnTo>
                    <a:pt x="1784032" y="1988819"/>
                  </a:lnTo>
                  <a:cubicBezTo>
                    <a:pt x="1790700" y="1984056"/>
                    <a:pt x="1794510" y="1978341"/>
                    <a:pt x="1794510" y="1971674"/>
                  </a:cubicBezTo>
                  <a:cubicBezTo>
                    <a:pt x="1794510" y="1965006"/>
                    <a:pt x="1791652" y="1957386"/>
                    <a:pt x="1784985" y="1947861"/>
                  </a:cubicBezTo>
                  <a:lnTo>
                    <a:pt x="1789747" y="1944051"/>
                  </a:lnTo>
                  <a:lnTo>
                    <a:pt x="1836420" y="2001201"/>
                  </a:lnTo>
                  <a:lnTo>
                    <a:pt x="1831657" y="2005011"/>
                  </a:lnTo>
                  <a:cubicBezTo>
                    <a:pt x="1823085" y="1996439"/>
                    <a:pt x="1816417" y="1991676"/>
                    <a:pt x="1809750" y="1990724"/>
                  </a:cubicBezTo>
                  <a:cubicBezTo>
                    <a:pt x="1803082" y="1989771"/>
                    <a:pt x="1796415" y="1991676"/>
                    <a:pt x="1789747" y="1997391"/>
                  </a:cubicBezTo>
                  <a:lnTo>
                    <a:pt x="1787842" y="1998344"/>
                  </a:lnTo>
                  <a:lnTo>
                    <a:pt x="1817370" y="2035491"/>
                  </a:lnTo>
                  <a:cubicBezTo>
                    <a:pt x="1822132" y="2041206"/>
                    <a:pt x="1825942" y="2044064"/>
                    <a:pt x="1828800" y="2044064"/>
                  </a:cubicBezTo>
                  <a:cubicBezTo>
                    <a:pt x="1831657" y="2044064"/>
                    <a:pt x="1837372" y="2041206"/>
                    <a:pt x="1844040" y="2035491"/>
                  </a:cubicBezTo>
                  <a:cubicBezTo>
                    <a:pt x="1855470" y="2026919"/>
                    <a:pt x="1862137" y="2017394"/>
                    <a:pt x="1864042" y="2007869"/>
                  </a:cubicBezTo>
                  <a:cubicBezTo>
                    <a:pt x="1865947" y="1998344"/>
                    <a:pt x="1864042" y="1987866"/>
                    <a:pt x="1858327" y="1974531"/>
                  </a:cubicBezTo>
                  <a:lnTo>
                    <a:pt x="1864042" y="1970721"/>
                  </a:lnTo>
                  <a:lnTo>
                    <a:pt x="1887855" y="2014536"/>
                  </a:lnTo>
                  <a:lnTo>
                    <a:pt x="1783080" y="2099309"/>
                  </a:lnTo>
                  <a:lnTo>
                    <a:pt x="1779270" y="2094546"/>
                  </a:lnTo>
                  <a:cubicBezTo>
                    <a:pt x="1784985" y="2090736"/>
                    <a:pt x="1787842" y="2085974"/>
                    <a:pt x="1787842" y="2081211"/>
                  </a:cubicBezTo>
                  <a:cubicBezTo>
                    <a:pt x="1787842" y="2076449"/>
                    <a:pt x="1784985" y="2070734"/>
                    <a:pt x="1780222" y="2065019"/>
                  </a:cubicBezTo>
                  <a:lnTo>
                    <a:pt x="1718310" y="1988819"/>
                  </a:lnTo>
                  <a:cubicBezTo>
                    <a:pt x="1713547" y="1982151"/>
                    <a:pt x="1708785" y="1979294"/>
                    <a:pt x="1704022" y="1978341"/>
                  </a:cubicBezTo>
                  <a:cubicBezTo>
                    <a:pt x="1699260" y="1978341"/>
                    <a:pt x="1694497" y="1980246"/>
                    <a:pt x="1688782" y="1984056"/>
                  </a:cubicBezTo>
                  <a:lnTo>
                    <a:pt x="1684972" y="1979294"/>
                  </a:lnTo>
                  <a:close/>
                  <a:moveTo>
                    <a:pt x="1154429" y="1894521"/>
                  </a:moveTo>
                  <a:cubicBezTo>
                    <a:pt x="1147762" y="1897378"/>
                    <a:pt x="1143000" y="1900236"/>
                    <a:pt x="1140142" y="1904046"/>
                  </a:cubicBezTo>
                  <a:cubicBezTo>
                    <a:pt x="1137285" y="1907856"/>
                    <a:pt x="1135379" y="1911666"/>
                    <a:pt x="1135379" y="1916428"/>
                  </a:cubicBezTo>
                  <a:cubicBezTo>
                    <a:pt x="1135379" y="1922144"/>
                    <a:pt x="1138237" y="1927858"/>
                    <a:pt x="1143952" y="1932621"/>
                  </a:cubicBezTo>
                  <a:cubicBezTo>
                    <a:pt x="1149667" y="1937383"/>
                    <a:pt x="1156335" y="1939289"/>
                    <a:pt x="1163954" y="1939289"/>
                  </a:cubicBezTo>
                  <a:cubicBezTo>
                    <a:pt x="1170622" y="1939289"/>
                    <a:pt x="1177289" y="1937383"/>
                    <a:pt x="1182052" y="1933573"/>
                  </a:cubicBezTo>
                  <a:cubicBezTo>
                    <a:pt x="1187767" y="1929764"/>
                    <a:pt x="1189672" y="1925001"/>
                    <a:pt x="1190625" y="1920239"/>
                  </a:cubicBezTo>
                  <a:cubicBezTo>
                    <a:pt x="1190625" y="1915476"/>
                    <a:pt x="1187767" y="1910714"/>
                    <a:pt x="1182052" y="1906903"/>
                  </a:cubicBezTo>
                  <a:cubicBezTo>
                    <a:pt x="1176337" y="1903094"/>
                    <a:pt x="1166812" y="1899283"/>
                    <a:pt x="1154429" y="1894521"/>
                  </a:cubicBezTo>
                  <a:close/>
                  <a:moveTo>
                    <a:pt x="1400175" y="1884996"/>
                  </a:moveTo>
                  <a:cubicBezTo>
                    <a:pt x="1394460" y="1884996"/>
                    <a:pt x="1389697" y="1886901"/>
                    <a:pt x="1385887" y="1890711"/>
                  </a:cubicBezTo>
                  <a:cubicBezTo>
                    <a:pt x="1382078" y="1894521"/>
                    <a:pt x="1380172" y="1900236"/>
                    <a:pt x="1380172" y="1906903"/>
                  </a:cubicBezTo>
                  <a:cubicBezTo>
                    <a:pt x="1380172" y="1916428"/>
                    <a:pt x="1383030" y="1924048"/>
                    <a:pt x="1386840" y="1929763"/>
                  </a:cubicBezTo>
                  <a:cubicBezTo>
                    <a:pt x="1390650" y="1935478"/>
                    <a:pt x="1396365" y="1938336"/>
                    <a:pt x="1403032" y="1938336"/>
                  </a:cubicBezTo>
                  <a:cubicBezTo>
                    <a:pt x="1408747" y="1938336"/>
                    <a:pt x="1413510" y="1936431"/>
                    <a:pt x="1416367" y="1932621"/>
                  </a:cubicBezTo>
                  <a:cubicBezTo>
                    <a:pt x="1419225" y="1927858"/>
                    <a:pt x="1421130" y="1922143"/>
                    <a:pt x="1422082" y="1915476"/>
                  </a:cubicBezTo>
                  <a:cubicBezTo>
                    <a:pt x="1422082" y="1904998"/>
                    <a:pt x="1420178" y="1898331"/>
                    <a:pt x="1416367" y="1892616"/>
                  </a:cubicBezTo>
                  <a:cubicBezTo>
                    <a:pt x="1412557" y="1887853"/>
                    <a:pt x="1406842" y="1884996"/>
                    <a:pt x="1400175" y="1884996"/>
                  </a:cubicBezTo>
                  <a:close/>
                  <a:moveTo>
                    <a:pt x="1275397" y="1841181"/>
                  </a:moveTo>
                  <a:cubicBezTo>
                    <a:pt x="1269683" y="1841181"/>
                    <a:pt x="1264920" y="1843086"/>
                    <a:pt x="1262063" y="1847848"/>
                  </a:cubicBezTo>
                  <a:cubicBezTo>
                    <a:pt x="1259205" y="1851658"/>
                    <a:pt x="1257300" y="1858326"/>
                    <a:pt x="1257300" y="1865945"/>
                  </a:cubicBezTo>
                  <a:cubicBezTo>
                    <a:pt x="1257300" y="1874518"/>
                    <a:pt x="1259205" y="1882138"/>
                    <a:pt x="1263015" y="1886901"/>
                  </a:cubicBezTo>
                  <a:cubicBezTo>
                    <a:pt x="1266825" y="1891663"/>
                    <a:pt x="1272540" y="1894520"/>
                    <a:pt x="1279208" y="1894520"/>
                  </a:cubicBezTo>
                  <a:cubicBezTo>
                    <a:pt x="1284922" y="1894520"/>
                    <a:pt x="1289685" y="1892616"/>
                    <a:pt x="1293495" y="1888806"/>
                  </a:cubicBezTo>
                  <a:cubicBezTo>
                    <a:pt x="1297305" y="1884995"/>
                    <a:pt x="1299210" y="1880233"/>
                    <a:pt x="1299210" y="1873566"/>
                  </a:cubicBezTo>
                  <a:cubicBezTo>
                    <a:pt x="1299210" y="1864041"/>
                    <a:pt x="1296353" y="1855468"/>
                    <a:pt x="1292542" y="1849753"/>
                  </a:cubicBezTo>
                  <a:cubicBezTo>
                    <a:pt x="1288733" y="1844038"/>
                    <a:pt x="1283017" y="1841181"/>
                    <a:pt x="1275397" y="1841181"/>
                  </a:cubicBezTo>
                  <a:close/>
                  <a:moveTo>
                    <a:pt x="1161097" y="1838323"/>
                  </a:moveTo>
                  <a:cubicBezTo>
                    <a:pt x="1154429" y="1838323"/>
                    <a:pt x="1149667" y="1839276"/>
                    <a:pt x="1145857" y="1842133"/>
                  </a:cubicBezTo>
                  <a:cubicBezTo>
                    <a:pt x="1142047" y="1844991"/>
                    <a:pt x="1140142" y="1848801"/>
                    <a:pt x="1140142" y="1852611"/>
                  </a:cubicBezTo>
                  <a:cubicBezTo>
                    <a:pt x="1140142" y="1857373"/>
                    <a:pt x="1142047" y="1861183"/>
                    <a:pt x="1146810" y="1864041"/>
                  </a:cubicBezTo>
                  <a:cubicBezTo>
                    <a:pt x="1151572" y="1867851"/>
                    <a:pt x="1159192" y="1871661"/>
                    <a:pt x="1169670" y="1875471"/>
                  </a:cubicBezTo>
                  <a:cubicBezTo>
                    <a:pt x="1174432" y="1872614"/>
                    <a:pt x="1178242" y="1869756"/>
                    <a:pt x="1180147" y="1865946"/>
                  </a:cubicBezTo>
                  <a:cubicBezTo>
                    <a:pt x="1183004" y="1863089"/>
                    <a:pt x="1183957" y="1859278"/>
                    <a:pt x="1183957" y="1855469"/>
                  </a:cubicBezTo>
                  <a:cubicBezTo>
                    <a:pt x="1183957" y="1850706"/>
                    <a:pt x="1181100" y="1845944"/>
                    <a:pt x="1177289" y="1843086"/>
                  </a:cubicBezTo>
                  <a:cubicBezTo>
                    <a:pt x="1172527" y="1840228"/>
                    <a:pt x="1167764" y="1838323"/>
                    <a:pt x="1161097" y="1838323"/>
                  </a:cubicBezTo>
                  <a:close/>
                  <a:moveTo>
                    <a:pt x="1416367" y="1832608"/>
                  </a:moveTo>
                  <a:cubicBezTo>
                    <a:pt x="1423035" y="1832608"/>
                    <a:pt x="1429703" y="1832608"/>
                    <a:pt x="1434465" y="1834513"/>
                  </a:cubicBezTo>
                  <a:cubicBezTo>
                    <a:pt x="1439228" y="1836418"/>
                    <a:pt x="1443990" y="1839276"/>
                    <a:pt x="1448753" y="1842133"/>
                  </a:cubicBezTo>
                  <a:lnTo>
                    <a:pt x="1438275" y="1849753"/>
                  </a:lnTo>
                  <a:cubicBezTo>
                    <a:pt x="1434465" y="1847848"/>
                    <a:pt x="1431607" y="1845943"/>
                    <a:pt x="1427797" y="1844991"/>
                  </a:cubicBezTo>
                  <a:cubicBezTo>
                    <a:pt x="1424940" y="1844038"/>
                    <a:pt x="1421130" y="1843086"/>
                    <a:pt x="1417320" y="1843086"/>
                  </a:cubicBezTo>
                  <a:cubicBezTo>
                    <a:pt x="1405890" y="1843086"/>
                    <a:pt x="1396365" y="1846896"/>
                    <a:pt x="1388745" y="1855468"/>
                  </a:cubicBezTo>
                  <a:cubicBezTo>
                    <a:pt x="1381125" y="1864041"/>
                    <a:pt x="1377315" y="1874518"/>
                    <a:pt x="1377315" y="1887853"/>
                  </a:cubicBezTo>
                  <a:cubicBezTo>
                    <a:pt x="1382078" y="1881186"/>
                    <a:pt x="1387792" y="1876423"/>
                    <a:pt x="1393507" y="1873566"/>
                  </a:cubicBezTo>
                  <a:cubicBezTo>
                    <a:pt x="1400175" y="1870708"/>
                    <a:pt x="1406842" y="1868803"/>
                    <a:pt x="1413510" y="1868803"/>
                  </a:cubicBezTo>
                  <a:cubicBezTo>
                    <a:pt x="1423987" y="1868803"/>
                    <a:pt x="1433512" y="1871661"/>
                    <a:pt x="1440180" y="1878328"/>
                  </a:cubicBezTo>
                  <a:cubicBezTo>
                    <a:pt x="1446847" y="1884996"/>
                    <a:pt x="1450657" y="1893568"/>
                    <a:pt x="1450657" y="1904046"/>
                  </a:cubicBezTo>
                  <a:cubicBezTo>
                    <a:pt x="1450657" y="1917381"/>
                    <a:pt x="1445895" y="1927858"/>
                    <a:pt x="1436370" y="1936431"/>
                  </a:cubicBezTo>
                  <a:cubicBezTo>
                    <a:pt x="1426845" y="1944051"/>
                    <a:pt x="1415415" y="1947861"/>
                    <a:pt x="1400175" y="1947861"/>
                  </a:cubicBezTo>
                  <a:cubicBezTo>
                    <a:pt x="1383982" y="1947861"/>
                    <a:pt x="1370647" y="1943098"/>
                    <a:pt x="1362075" y="1934526"/>
                  </a:cubicBezTo>
                  <a:cubicBezTo>
                    <a:pt x="1353503" y="1925953"/>
                    <a:pt x="1348740" y="1913571"/>
                    <a:pt x="1348740" y="1897378"/>
                  </a:cubicBezTo>
                  <a:cubicBezTo>
                    <a:pt x="1348740" y="1887853"/>
                    <a:pt x="1350645" y="1879281"/>
                    <a:pt x="1353503" y="1871661"/>
                  </a:cubicBezTo>
                  <a:cubicBezTo>
                    <a:pt x="1357312" y="1863088"/>
                    <a:pt x="1361122" y="1856421"/>
                    <a:pt x="1367790" y="1850706"/>
                  </a:cubicBezTo>
                  <a:cubicBezTo>
                    <a:pt x="1374457" y="1844991"/>
                    <a:pt x="1381125" y="1840228"/>
                    <a:pt x="1389697" y="1837371"/>
                  </a:cubicBezTo>
                  <a:cubicBezTo>
                    <a:pt x="1398270" y="1834513"/>
                    <a:pt x="1406842" y="1832608"/>
                    <a:pt x="1416367" y="1832608"/>
                  </a:cubicBezTo>
                  <a:close/>
                  <a:moveTo>
                    <a:pt x="1051560" y="1832608"/>
                  </a:moveTo>
                  <a:lnTo>
                    <a:pt x="1059179" y="1832608"/>
                  </a:lnTo>
                  <a:lnTo>
                    <a:pt x="1059179" y="1928811"/>
                  </a:lnTo>
                  <a:cubicBezTo>
                    <a:pt x="1059179" y="1932621"/>
                    <a:pt x="1061085" y="1935478"/>
                    <a:pt x="1063942" y="1936431"/>
                  </a:cubicBezTo>
                  <a:cubicBezTo>
                    <a:pt x="1067752" y="1937383"/>
                    <a:pt x="1074420" y="1938336"/>
                    <a:pt x="1084897" y="1938336"/>
                  </a:cubicBezTo>
                  <a:lnTo>
                    <a:pt x="1084897" y="1945003"/>
                  </a:lnTo>
                  <a:cubicBezTo>
                    <a:pt x="1077277" y="1944051"/>
                    <a:pt x="1070610" y="1944051"/>
                    <a:pt x="1063942" y="1944051"/>
                  </a:cubicBezTo>
                  <a:cubicBezTo>
                    <a:pt x="1057275" y="1944051"/>
                    <a:pt x="1050607" y="1944051"/>
                    <a:pt x="1043940" y="1944051"/>
                  </a:cubicBezTo>
                  <a:cubicBezTo>
                    <a:pt x="1034415" y="1944051"/>
                    <a:pt x="1025842" y="1944051"/>
                    <a:pt x="1019175" y="1944051"/>
                  </a:cubicBezTo>
                  <a:cubicBezTo>
                    <a:pt x="1012507" y="1945003"/>
                    <a:pt x="1006792" y="1945003"/>
                    <a:pt x="1001077" y="1945003"/>
                  </a:cubicBezTo>
                  <a:lnTo>
                    <a:pt x="1001077" y="1938336"/>
                  </a:lnTo>
                  <a:cubicBezTo>
                    <a:pt x="1012507" y="1938336"/>
                    <a:pt x="1021079" y="1937383"/>
                    <a:pt x="1023937" y="1936431"/>
                  </a:cubicBezTo>
                  <a:cubicBezTo>
                    <a:pt x="1026795" y="1935478"/>
                    <a:pt x="1028700" y="1932621"/>
                    <a:pt x="1028700" y="1928811"/>
                  </a:cubicBezTo>
                  <a:lnTo>
                    <a:pt x="1028700" y="1860231"/>
                  </a:lnTo>
                  <a:cubicBezTo>
                    <a:pt x="1028700" y="1857373"/>
                    <a:pt x="1027747" y="1854516"/>
                    <a:pt x="1025842" y="1853563"/>
                  </a:cubicBezTo>
                  <a:cubicBezTo>
                    <a:pt x="1023937" y="1852611"/>
                    <a:pt x="1021079" y="1851658"/>
                    <a:pt x="1016317" y="1851658"/>
                  </a:cubicBezTo>
                  <a:cubicBezTo>
                    <a:pt x="1015365" y="1851658"/>
                    <a:pt x="1013460" y="1851658"/>
                    <a:pt x="1009650" y="1851658"/>
                  </a:cubicBezTo>
                  <a:cubicBezTo>
                    <a:pt x="1007745" y="1851658"/>
                    <a:pt x="1005840" y="1851658"/>
                    <a:pt x="1004887" y="1851658"/>
                  </a:cubicBezTo>
                  <a:lnTo>
                    <a:pt x="1004887" y="1844991"/>
                  </a:lnTo>
                  <a:cubicBezTo>
                    <a:pt x="1013460" y="1844991"/>
                    <a:pt x="1021079" y="1843086"/>
                    <a:pt x="1028700" y="1841181"/>
                  </a:cubicBezTo>
                  <a:cubicBezTo>
                    <a:pt x="1036320" y="1839276"/>
                    <a:pt x="1043940" y="1836418"/>
                    <a:pt x="1051560" y="1832608"/>
                  </a:cubicBezTo>
                  <a:close/>
                  <a:moveTo>
                    <a:pt x="1164907" y="1831656"/>
                  </a:moveTo>
                  <a:cubicBezTo>
                    <a:pt x="1177289" y="1831656"/>
                    <a:pt x="1186814" y="1833561"/>
                    <a:pt x="1194435" y="1838323"/>
                  </a:cubicBezTo>
                  <a:cubicBezTo>
                    <a:pt x="1202054" y="1842133"/>
                    <a:pt x="1205864" y="1848801"/>
                    <a:pt x="1205864" y="1855469"/>
                  </a:cubicBezTo>
                  <a:cubicBezTo>
                    <a:pt x="1205864" y="1860231"/>
                    <a:pt x="1203960" y="1864994"/>
                    <a:pt x="1200150" y="1868803"/>
                  </a:cubicBezTo>
                  <a:cubicBezTo>
                    <a:pt x="1196339" y="1872614"/>
                    <a:pt x="1189672" y="1877376"/>
                    <a:pt x="1180147" y="1881186"/>
                  </a:cubicBezTo>
                  <a:cubicBezTo>
                    <a:pt x="1191577" y="1884996"/>
                    <a:pt x="1199197" y="1888806"/>
                    <a:pt x="1205864" y="1895473"/>
                  </a:cubicBezTo>
                  <a:cubicBezTo>
                    <a:pt x="1210627" y="1900236"/>
                    <a:pt x="1213485" y="1905951"/>
                    <a:pt x="1213485" y="1913571"/>
                  </a:cubicBezTo>
                  <a:cubicBezTo>
                    <a:pt x="1213485" y="1924048"/>
                    <a:pt x="1208722" y="1931669"/>
                    <a:pt x="1199197" y="1938336"/>
                  </a:cubicBezTo>
                  <a:cubicBezTo>
                    <a:pt x="1189672" y="1945003"/>
                    <a:pt x="1177289" y="1947861"/>
                    <a:pt x="1162050" y="1947861"/>
                  </a:cubicBezTo>
                  <a:cubicBezTo>
                    <a:pt x="1145857" y="1947861"/>
                    <a:pt x="1133475" y="1945003"/>
                    <a:pt x="1123950" y="1939289"/>
                  </a:cubicBezTo>
                  <a:cubicBezTo>
                    <a:pt x="1114425" y="1933573"/>
                    <a:pt x="1109662" y="1925953"/>
                    <a:pt x="1109662" y="1917381"/>
                  </a:cubicBezTo>
                  <a:cubicBezTo>
                    <a:pt x="1109662" y="1911666"/>
                    <a:pt x="1112520" y="1905951"/>
                    <a:pt x="1117282" y="1901189"/>
                  </a:cubicBezTo>
                  <a:cubicBezTo>
                    <a:pt x="1122997" y="1896426"/>
                    <a:pt x="1130617" y="1892616"/>
                    <a:pt x="1141095" y="1888806"/>
                  </a:cubicBezTo>
                  <a:cubicBezTo>
                    <a:pt x="1132522" y="1884996"/>
                    <a:pt x="1126807" y="1880233"/>
                    <a:pt x="1122997" y="1875471"/>
                  </a:cubicBezTo>
                  <a:cubicBezTo>
                    <a:pt x="1119187" y="1870708"/>
                    <a:pt x="1117282" y="1864994"/>
                    <a:pt x="1117282" y="1860231"/>
                  </a:cubicBezTo>
                  <a:cubicBezTo>
                    <a:pt x="1117282" y="1851658"/>
                    <a:pt x="1122045" y="1844991"/>
                    <a:pt x="1130617" y="1839276"/>
                  </a:cubicBezTo>
                  <a:cubicBezTo>
                    <a:pt x="1139189" y="1834514"/>
                    <a:pt x="1150620" y="1831656"/>
                    <a:pt x="1164907" y="1831656"/>
                  </a:cubicBezTo>
                  <a:close/>
                  <a:moveTo>
                    <a:pt x="1278255" y="1830703"/>
                  </a:moveTo>
                  <a:cubicBezTo>
                    <a:pt x="1294447" y="1830703"/>
                    <a:pt x="1307783" y="1835466"/>
                    <a:pt x="1316355" y="1844038"/>
                  </a:cubicBezTo>
                  <a:cubicBezTo>
                    <a:pt x="1324928" y="1852611"/>
                    <a:pt x="1329690" y="1864993"/>
                    <a:pt x="1329690" y="1881186"/>
                  </a:cubicBezTo>
                  <a:cubicBezTo>
                    <a:pt x="1329690" y="1890711"/>
                    <a:pt x="1327785" y="1899283"/>
                    <a:pt x="1324928" y="1906903"/>
                  </a:cubicBezTo>
                  <a:cubicBezTo>
                    <a:pt x="1321117" y="1915476"/>
                    <a:pt x="1316355" y="1922143"/>
                    <a:pt x="1310640" y="1927858"/>
                  </a:cubicBezTo>
                  <a:cubicBezTo>
                    <a:pt x="1303972" y="1933573"/>
                    <a:pt x="1297305" y="1938336"/>
                    <a:pt x="1288733" y="1941193"/>
                  </a:cubicBezTo>
                  <a:cubicBezTo>
                    <a:pt x="1280160" y="1944051"/>
                    <a:pt x="1271588" y="1945956"/>
                    <a:pt x="1262063" y="1945956"/>
                  </a:cubicBezTo>
                  <a:cubicBezTo>
                    <a:pt x="1255395" y="1945956"/>
                    <a:pt x="1249680" y="1945956"/>
                    <a:pt x="1243965" y="1944051"/>
                  </a:cubicBezTo>
                  <a:cubicBezTo>
                    <a:pt x="1239203" y="1942145"/>
                    <a:pt x="1234440" y="1939288"/>
                    <a:pt x="1229678" y="1936431"/>
                  </a:cubicBezTo>
                  <a:lnTo>
                    <a:pt x="1240155" y="1928811"/>
                  </a:lnTo>
                  <a:cubicBezTo>
                    <a:pt x="1243965" y="1931668"/>
                    <a:pt x="1246822" y="1933573"/>
                    <a:pt x="1250633" y="1934526"/>
                  </a:cubicBezTo>
                  <a:cubicBezTo>
                    <a:pt x="1253490" y="1935478"/>
                    <a:pt x="1257300" y="1936431"/>
                    <a:pt x="1261110" y="1936431"/>
                  </a:cubicBezTo>
                  <a:cubicBezTo>
                    <a:pt x="1272540" y="1936431"/>
                    <a:pt x="1282065" y="1932620"/>
                    <a:pt x="1289685" y="1924048"/>
                  </a:cubicBezTo>
                  <a:cubicBezTo>
                    <a:pt x="1297305" y="1915476"/>
                    <a:pt x="1301115" y="1904998"/>
                    <a:pt x="1302067" y="1889758"/>
                  </a:cubicBezTo>
                  <a:cubicBezTo>
                    <a:pt x="1297305" y="1895473"/>
                    <a:pt x="1291590" y="1900236"/>
                    <a:pt x="1285875" y="1903093"/>
                  </a:cubicBezTo>
                  <a:cubicBezTo>
                    <a:pt x="1279208" y="1905951"/>
                    <a:pt x="1272540" y="1907856"/>
                    <a:pt x="1265872" y="1907856"/>
                  </a:cubicBezTo>
                  <a:cubicBezTo>
                    <a:pt x="1255395" y="1907856"/>
                    <a:pt x="1245870" y="1904045"/>
                    <a:pt x="1239203" y="1898331"/>
                  </a:cubicBezTo>
                  <a:cubicBezTo>
                    <a:pt x="1232535" y="1892616"/>
                    <a:pt x="1228725" y="1884043"/>
                    <a:pt x="1228725" y="1873566"/>
                  </a:cubicBezTo>
                  <a:cubicBezTo>
                    <a:pt x="1228725" y="1860231"/>
                    <a:pt x="1232535" y="1849753"/>
                    <a:pt x="1242060" y="1842133"/>
                  </a:cubicBezTo>
                  <a:cubicBezTo>
                    <a:pt x="1251585" y="1834513"/>
                    <a:pt x="1263015" y="1830703"/>
                    <a:pt x="1278255" y="1830703"/>
                  </a:cubicBezTo>
                  <a:close/>
                  <a:moveTo>
                    <a:pt x="1895475" y="1813558"/>
                  </a:moveTo>
                  <a:cubicBezTo>
                    <a:pt x="1888807" y="1814511"/>
                    <a:pt x="1881187" y="1818321"/>
                    <a:pt x="1874520" y="1826893"/>
                  </a:cubicBezTo>
                  <a:lnTo>
                    <a:pt x="1925003" y="1868803"/>
                  </a:lnTo>
                  <a:lnTo>
                    <a:pt x="1926907" y="1866898"/>
                  </a:lnTo>
                  <a:cubicBezTo>
                    <a:pt x="1933575" y="1859278"/>
                    <a:pt x="1935480" y="1852611"/>
                    <a:pt x="1933575" y="1844991"/>
                  </a:cubicBezTo>
                  <a:cubicBezTo>
                    <a:pt x="1932622" y="1838323"/>
                    <a:pt x="1927860" y="1831656"/>
                    <a:pt x="1919287" y="1824036"/>
                  </a:cubicBezTo>
                  <a:cubicBezTo>
                    <a:pt x="1910715" y="1816416"/>
                    <a:pt x="1902142" y="1813558"/>
                    <a:pt x="1895475" y="1813558"/>
                  </a:cubicBezTo>
                  <a:close/>
                  <a:moveTo>
                    <a:pt x="513397" y="1781174"/>
                  </a:moveTo>
                  <a:lnTo>
                    <a:pt x="572452" y="1844991"/>
                  </a:lnTo>
                  <a:lnTo>
                    <a:pt x="568642" y="1848802"/>
                  </a:lnTo>
                  <a:cubicBezTo>
                    <a:pt x="563879" y="1844039"/>
                    <a:pt x="559117" y="1841182"/>
                    <a:pt x="554354" y="1841182"/>
                  </a:cubicBezTo>
                  <a:cubicBezTo>
                    <a:pt x="549592" y="1841182"/>
                    <a:pt x="544829" y="1844039"/>
                    <a:pt x="539114" y="1849754"/>
                  </a:cubicBezTo>
                  <a:lnTo>
                    <a:pt x="478154" y="1906904"/>
                  </a:lnTo>
                  <a:cubicBezTo>
                    <a:pt x="469582" y="1915477"/>
                    <a:pt x="464819" y="1923096"/>
                    <a:pt x="463867" y="1929764"/>
                  </a:cubicBezTo>
                  <a:cubicBezTo>
                    <a:pt x="463867" y="1937384"/>
                    <a:pt x="466724" y="1944052"/>
                    <a:pt x="473392" y="1951671"/>
                  </a:cubicBezTo>
                  <a:cubicBezTo>
                    <a:pt x="481964" y="1960244"/>
                    <a:pt x="491489" y="1964054"/>
                    <a:pt x="501014" y="1963102"/>
                  </a:cubicBezTo>
                  <a:cubicBezTo>
                    <a:pt x="511492" y="1962149"/>
                    <a:pt x="521969" y="1955482"/>
                    <a:pt x="533399" y="1945004"/>
                  </a:cubicBezTo>
                  <a:lnTo>
                    <a:pt x="584834" y="1897379"/>
                  </a:lnTo>
                  <a:cubicBezTo>
                    <a:pt x="590549" y="1892616"/>
                    <a:pt x="594359" y="1887854"/>
                    <a:pt x="594359" y="1883091"/>
                  </a:cubicBezTo>
                  <a:cubicBezTo>
                    <a:pt x="594359" y="1879282"/>
                    <a:pt x="592454" y="1874519"/>
                    <a:pt x="587692" y="1868804"/>
                  </a:cubicBezTo>
                  <a:lnTo>
                    <a:pt x="591502" y="1864994"/>
                  </a:lnTo>
                  <a:lnTo>
                    <a:pt x="624839" y="1901189"/>
                  </a:lnTo>
                  <a:lnTo>
                    <a:pt x="621029" y="1904999"/>
                  </a:lnTo>
                  <a:cubicBezTo>
                    <a:pt x="616267" y="1900237"/>
                    <a:pt x="611504" y="1897379"/>
                    <a:pt x="606742" y="1897379"/>
                  </a:cubicBezTo>
                  <a:cubicBezTo>
                    <a:pt x="602932" y="1898332"/>
                    <a:pt x="597217" y="1900237"/>
                    <a:pt x="591502" y="1904999"/>
                  </a:cubicBezTo>
                  <a:lnTo>
                    <a:pt x="541019" y="1952624"/>
                  </a:lnTo>
                  <a:cubicBezTo>
                    <a:pt x="533399" y="1959291"/>
                    <a:pt x="526732" y="1965007"/>
                    <a:pt x="521017" y="1967864"/>
                  </a:cubicBezTo>
                  <a:cubicBezTo>
                    <a:pt x="515302" y="1970721"/>
                    <a:pt x="509587" y="1972627"/>
                    <a:pt x="503872" y="1972627"/>
                  </a:cubicBezTo>
                  <a:cubicBezTo>
                    <a:pt x="495299" y="1973579"/>
                    <a:pt x="487679" y="1971674"/>
                    <a:pt x="479107" y="1966912"/>
                  </a:cubicBezTo>
                  <a:cubicBezTo>
                    <a:pt x="470534" y="1963102"/>
                    <a:pt x="461962" y="1956434"/>
                    <a:pt x="454342" y="1947862"/>
                  </a:cubicBezTo>
                  <a:cubicBezTo>
                    <a:pt x="440054" y="1932621"/>
                    <a:pt x="433387" y="1918334"/>
                    <a:pt x="433387" y="1904999"/>
                  </a:cubicBezTo>
                  <a:cubicBezTo>
                    <a:pt x="432434" y="1890712"/>
                    <a:pt x="440054" y="1877377"/>
                    <a:pt x="453389" y="1864994"/>
                  </a:cubicBezTo>
                  <a:lnTo>
                    <a:pt x="506729" y="1814512"/>
                  </a:lnTo>
                  <a:cubicBezTo>
                    <a:pt x="512444" y="1809749"/>
                    <a:pt x="516254" y="1804987"/>
                    <a:pt x="516254" y="1800224"/>
                  </a:cubicBezTo>
                  <a:cubicBezTo>
                    <a:pt x="516254" y="1795462"/>
                    <a:pt x="514349" y="1790699"/>
                    <a:pt x="509587" y="1784984"/>
                  </a:cubicBezTo>
                  <a:close/>
                  <a:moveTo>
                    <a:pt x="1936194" y="1777483"/>
                  </a:moveTo>
                  <a:cubicBezTo>
                    <a:pt x="1941909" y="1778792"/>
                    <a:pt x="1947386" y="1781650"/>
                    <a:pt x="1952625" y="1785936"/>
                  </a:cubicBezTo>
                  <a:cubicBezTo>
                    <a:pt x="1960245" y="1791651"/>
                    <a:pt x="1964055" y="1798318"/>
                    <a:pt x="1965960" y="1806891"/>
                  </a:cubicBezTo>
                  <a:cubicBezTo>
                    <a:pt x="1967865" y="1815463"/>
                    <a:pt x="1965960" y="1824036"/>
                    <a:pt x="1962150" y="1833561"/>
                  </a:cubicBezTo>
                  <a:lnTo>
                    <a:pt x="2022157" y="1844038"/>
                  </a:lnTo>
                  <a:cubicBezTo>
                    <a:pt x="2028825" y="1845943"/>
                    <a:pt x="2033587" y="1845943"/>
                    <a:pt x="2037397" y="1844991"/>
                  </a:cubicBezTo>
                  <a:cubicBezTo>
                    <a:pt x="2040255" y="1844038"/>
                    <a:pt x="2044065" y="1842133"/>
                    <a:pt x="2046922" y="1839276"/>
                  </a:cubicBezTo>
                  <a:lnTo>
                    <a:pt x="2051685" y="1843086"/>
                  </a:lnTo>
                  <a:lnTo>
                    <a:pt x="2015490" y="1886901"/>
                  </a:lnTo>
                  <a:lnTo>
                    <a:pt x="1936432" y="1870708"/>
                  </a:lnTo>
                  <a:lnTo>
                    <a:pt x="1933575" y="1874518"/>
                  </a:lnTo>
                  <a:lnTo>
                    <a:pt x="1965960" y="1902141"/>
                  </a:lnTo>
                  <a:cubicBezTo>
                    <a:pt x="1972628" y="1907856"/>
                    <a:pt x="1977390" y="1909761"/>
                    <a:pt x="1982153" y="1909761"/>
                  </a:cubicBezTo>
                  <a:cubicBezTo>
                    <a:pt x="1986915" y="1908808"/>
                    <a:pt x="1991678" y="1905951"/>
                    <a:pt x="1996440" y="1900236"/>
                  </a:cubicBezTo>
                  <a:lnTo>
                    <a:pt x="2000250" y="1904046"/>
                  </a:lnTo>
                  <a:lnTo>
                    <a:pt x="1943100" y="1971673"/>
                  </a:lnTo>
                  <a:lnTo>
                    <a:pt x="1939290" y="1967863"/>
                  </a:lnTo>
                  <a:cubicBezTo>
                    <a:pt x="1944053" y="1962148"/>
                    <a:pt x="1945957" y="1957386"/>
                    <a:pt x="1945005" y="1952623"/>
                  </a:cubicBezTo>
                  <a:cubicBezTo>
                    <a:pt x="1945005" y="1947861"/>
                    <a:pt x="1941195" y="1943098"/>
                    <a:pt x="1935480" y="1938336"/>
                  </a:cubicBezTo>
                  <a:lnTo>
                    <a:pt x="1860232" y="1875471"/>
                  </a:lnTo>
                  <a:cubicBezTo>
                    <a:pt x="1853565" y="1869756"/>
                    <a:pt x="1848803" y="1867851"/>
                    <a:pt x="1844040" y="1867851"/>
                  </a:cubicBezTo>
                  <a:cubicBezTo>
                    <a:pt x="1839278" y="1868803"/>
                    <a:pt x="1834515" y="1870708"/>
                    <a:pt x="1829753" y="1876423"/>
                  </a:cubicBezTo>
                  <a:lnTo>
                    <a:pt x="1824990" y="1872613"/>
                  </a:lnTo>
                  <a:lnTo>
                    <a:pt x="1879282" y="1807843"/>
                  </a:lnTo>
                  <a:cubicBezTo>
                    <a:pt x="1892617" y="1791651"/>
                    <a:pt x="1905953" y="1782126"/>
                    <a:pt x="1918335" y="1778316"/>
                  </a:cubicBezTo>
                  <a:cubicBezTo>
                    <a:pt x="1924526" y="1776411"/>
                    <a:pt x="1930479" y="1776173"/>
                    <a:pt x="1936194" y="1777483"/>
                  </a:cubicBezTo>
                  <a:close/>
                  <a:moveTo>
                    <a:pt x="2006917" y="1618296"/>
                  </a:moveTo>
                  <a:lnTo>
                    <a:pt x="2049780" y="1642109"/>
                  </a:lnTo>
                  <a:lnTo>
                    <a:pt x="2046922" y="1646871"/>
                  </a:lnTo>
                  <a:cubicBezTo>
                    <a:pt x="2035492" y="1643061"/>
                    <a:pt x="2024062" y="1643061"/>
                    <a:pt x="2013585" y="1647824"/>
                  </a:cubicBezTo>
                  <a:cubicBezTo>
                    <a:pt x="2003107" y="1652586"/>
                    <a:pt x="1994535" y="1660206"/>
                    <a:pt x="1988820" y="1670684"/>
                  </a:cubicBezTo>
                  <a:cubicBezTo>
                    <a:pt x="1985010" y="1677351"/>
                    <a:pt x="1983105" y="1684019"/>
                    <a:pt x="1984057" y="1689734"/>
                  </a:cubicBezTo>
                  <a:cubicBezTo>
                    <a:pt x="1985010" y="1695449"/>
                    <a:pt x="1987867" y="1699259"/>
                    <a:pt x="1992630" y="1702116"/>
                  </a:cubicBezTo>
                  <a:cubicBezTo>
                    <a:pt x="1999297" y="1706879"/>
                    <a:pt x="2011680" y="1702116"/>
                    <a:pt x="2027872" y="1688781"/>
                  </a:cubicBezTo>
                  <a:lnTo>
                    <a:pt x="2029777" y="1686876"/>
                  </a:lnTo>
                  <a:cubicBezTo>
                    <a:pt x="2041207" y="1677351"/>
                    <a:pt x="2049780" y="1671636"/>
                    <a:pt x="2055495" y="1667826"/>
                  </a:cubicBezTo>
                  <a:cubicBezTo>
                    <a:pt x="2061210" y="1664016"/>
                    <a:pt x="2065972" y="1662111"/>
                    <a:pt x="2069782" y="1661159"/>
                  </a:cubicBezTo>
                  <a:cubicBezTo>
                    <a:pt x="2076450" y="1660206"/>
                    <a:pt x="2082165" y="1659254"/>
                    <a:pt x="2087880" y="1660206"/>
                  </a:cubicBezTo>
                  <a:cubicBezTo>
                    <a:pt x="2093595" y="1661159"/>
                    <a:pt x="2099310" y="1663064"/>
                    <a:pt x="2105025" y="1665921"/>
                  </a:cubicBezTo>
                  <a:cubicBezTo>
                    <a:pt x="2118360" y="1673541"/>
                    <a:pt x="2125980" y="1684019"/>
                    <a:pt x="2132647" y="1696401"/>
                  </a:cubicBezTo>
                  <a:cubicBezTo>
                    <a:pt x="2135505" y="1710689"/>
                    <a:pt x="2132647" y="1725929"/>
                    <a:pt x="2124075" y="1741169"/>
                  </a:cubicBezTo>
                  <a:cubicBezTo>
                    <a:pt x="2119312" y="1749741"/>
                    <a:pt x="2112645" y="1758314"/>
                    <a:pt x="2104072" y="1765934"/>
                  </a:cubicBezTo>
                  <a:cubicBezTo>
                    <a:pt x="2095500" y="1773554"/>
                    <a:pt x="2090737" y="1777364"/>
                    <a:pt x="2090737" y="1778316"/>
                  </a:cubicBezTo>
                  <a:cubicBezTo>
                    <a:pt x="2088832" y="1780221"/>
                    <a:pt x="2088832" y="1783079"/>
                    <a:pt x="2089785" y="1784984"/>
                  </a:cubicBezTo>
                  <a:cubicBezTo>
                    <a:pt x="2089785" y="1787841"/>
                    <a:pt x="2091690" y="1789746"/>
                    <a:pt x="2094547" y="1791651"/>
                  </a:cubicBezTo>
                  <a:lnTo>
                    <a:pt x="2091690" y="1797366"/>
                  </a:lnTo>
                  <a:lnTo>
                    <a:pt x="2043112" y="1770696"/>
                  </a:lnTo>
                  <a:lnTo>
                    <a:pt x="2045970" y="1765934"/>
                  </a:lnTo>
                  <a:cubicBezTo>
                    <a:pt x="2058352" y="1770696"/>
                    <a:pt x="2071687" y="1770696"/>
                    <a:pt x="2084070" y="1765934"/>
                  </a:cubicBezTo>
                  <a:cubicBezTo>
                    <a:pt x="2096452" y="1761171"/>
                    <a:pt x="2105977" y="1752599"/>
                    <a:pt x="2112645" y="1741169"/>
                  </a:cubicBezTo>
                  <a:cubicBezTo>
                    <a:pt x="2116455" y="1733549"/>
                    <a:pt x="2118360" y="1726881"/>
                    <a:pt x="2117407" y="1720214"/>
                  </a:cubicBezTo>
                  <a:cubicBezTo>
                    <a:pt x="2116455" y="1713546"/>
                    <a:pt x="2113597" y="1708784"/>
                    <a:pt x="2107882" y="1705926"/>
                  </a:cubicBezTo>
                  <a:cubicBezTo>
                    <a:pt x="2099310" y="1701164"/>
                    <a:pt x="2084070" y="1706879"/>
                    <a:pt x="2062162" y="1724024"/>
                  </a:cubicBezTo>
                  <a:cubicBezTo>
                    <a:pt x="2061210" y="1724976"/>
                    <a:pt x="2059305" y="1726881"/>
                    <a:pt x="2056447" y="1728786"/>
                  </a:cubicBezTo>
                  <a:cubicBezTo>
                    <a:pt x="2041207" y="1740216"/>
                    <a:pt x="2028825" y="1746884"/>
                    <a:pt x="2019300" y="1747836"/>
                  </a:cubicBezTo>
                  <a:cubicBezTo>
                    <a:pt x="2015490" y="1748789"/>
                    <a:pt x="2010727" y="1748789"/>
                    <a:pt x="2006917" y="1747836"/>
                  </a:cubicBezTo>
                  <a:cubicBezTo>
                    <a:pt x="2002155" y="1746884"/>
                    <a:pt x="1998345" y="1744979"/>
                    <a:pt x="1994535" y="1743074"/>
                  </a:cubicBezTo>
                  <a:cubicBezTo>
                    <a:pt x="1982152" y="1735454"/>
                    <a:pt x="1974532" y="1725929"/>
                    <a:pt x="1971675" y="1711641"/>
                  </a:cubicBezTo>
                  <a:cubicBezTo>
                    <a:pt x="1968817" y="1697354"/>
                    <a:pt x="1970722" y="1683066"/>
                    <a:pt x="1979295" y="1668779"/>
                  </a:cubicBezTo>
                  <a:cubicBezTo>
                    <a:pt x="1983105" y="1661159"/>
                    <a:pt x="1989772" y="1653539"/>
                    <a:pt x="1997392" y="1646871"/>
                  </a:cubicBezTo>
                  <a:cubicBezTo>
                    <a:pt x="2005012" y="1640204"/>
                    <a:pt x="2009775" y="1636394"/>
                    <a:pt x="2009775" y="1635441"/>
                  </a:cubicBezTo>
                  <a:cubicBezTo>
                    <a:pt x="2011680" y="1633536"/>
                    <a:pt x="2011680" y="1631631"/>
                    <a:pt x="2010727" y="1629726"/>
                  </a:cubicBezTo>
                  <a:cubicBezTo>
                    <a:pt x="2009775" y="1627821"/>
                    <a:pt x="2007870" y="1625916"/>
                    <a:pt x="2004060" y="1624011"/>
                  </a:cubicBezTo>
                  <a:close/>
                  <a:moveTo>
                    <a:pt x="396240" y="1609724"/>
                  </a:moveTo>
                  <a:lnTo>
                    <a:pt x="442913" y="1684019"/>
                  </a:lnTo>
                  <a:lnTo>
                    <a:pt x="438150" y="1686877"/>
                  </a:lnTo>
                  <a:cubicBezTo>
                    <a:pt x="434340" y="1680209"/>
                    <a:pt x="430530" y="1677352"/>
                    <a:pt x="425768" y="1676399"/>
                  </a:cubicBezTo>
                  <a:cubicBezTo>
                    <a:pt x="421958" y="1675446"/>
                    <a:pt x="416243" y="1677352"/>
                    <a:pt x="409575" y="1681162"/>
                  </a:cubicBezTo>
                  <a:lnTo>
                    <a:pt x="375285" y="1702116"/>
                  </a:lnTo>
                  <a:lnTo>
                    <a:pt x="400050" y="1742121"/>
                  </a:lnTo>
                  <a:lnTo>
                    <a:pt x="434340" y="1721166"/>
                  </a:lnTo>
                  <a:cubicBezTo>
                    <a:pt x="441008" y="1717357"/>
                    <a:pt x="444818" y="1712594"/>
                    <a:pt x="445770" y="1708784"/>
                  </a:cubicBezTo>
                  <a:cubicBezTo>
                    <a:pt x="446723" y="1704021"/>
                    <a:pt x="445770" y="1699259"/>
                    <a:pt x="441960" y="1692591"/>
                  </a:cubicBezTo>
                  <a:lnTo>
                    <a:pt x="446723" y="1689734"/>
                  </a:lnTo>
                  <a:lnTo>
                    <a:pt x="493395" y="1764029"/>
                  </a:lnTo>
                  <a:lnTo>
                    <a:pt x="488633" y="1766887"/>
                  </a:lnTo>
                  <a:cubicBezTo>
                    <a:pt x="484823" y="1760219"/>
                    <a:pt x="481013" y="1757362"/>
                    <a:pt x="476250" y="1756409"/>
                  </a:cubicBezTo>
                  <a:cubicBezTo>
                    <a:pt x="472440" y="1755457"/>
                    <a:pt x="466725" y="1757362"/>
                    <a:pt x="460058" y="1762124"/>
                  </a:cubicBezTo>
                  <a:lnTo>
                    <a:pt x="377190" y="1814512"/>
                  </a:lnTo>
                  <a:cubicBezTo>
                    <a:pt x="369570" y="1818321"/>
                    <a:pt x="365760" y="1822132"/>
                    <a:pt x="364807" y="1826894"/>
                  </a:cubicBezTo>
                  <a:cubicBezTo>
                    <a:pt x="363855" y="1830704"/>
                    <a:pt x="364807" y="1836419"/>
                    <a:pt x="368618" y="1842134"/>
                  </a:cubicBezTo>
                  <a:lnTo>
                    <a:pt x="363855" y="1844991"/>
                  </a:lnTo>
                  <a:lnTo>
                    <a:pt x="317182" y="1770696"/>
                  </a:lnTo>
                  <a:lnTo>
                    <a:pt x="321945" y="1767839"/>
                  </a:lnTo>
                  <a:cubicBezTo>
                    <a:pt x="325755" y="1774507"/>
                    <a:pt x="329565" y="1777364"/>
                    <a:pt x="334327" y="1778316"/>
                  </a:cubicBezTo>
                  <a:cubicBezTo>
                    <a:pt x="338138" y="1779269"/>
                    <a:pt x="343852" y="1777364"/>
                    <a:pt x="350520" y="1773554"/>
                  </a:cubicBezTo>
                  <a:lnTo>
                    <a:pt x="389573" y="1748789"/>
                  </a:lnTo>
                  <a:lnTo>
                    <a:pt x="364807" y="1708784"/>
                  </a:lnTo>
                  <a:lnTo>
                    <a:pt x="325755" y="1733549"/>
                  </a:lnTo>
                  <a:cubicBezTo>
                    <a:pt x="319088" y="1737359"/>
                    <a:pt x="315277" y="1742121"/>
                    <a:pt x="314325" y="1745932"/>
                  </a:cubicBezTo>
                  <a:cubicBezTo>
                    <a:pt x="313373" y="1750694"/>
                    <a:pt x="314325" y="1755457"/>
                    <a:pt x="318135" y="1762124"/>
                  </a:cubicBezTo>
                  <a:lnTo>
                    <a:pt x="313373" y="1764982"/>
                  </a:lnTo>
                  <a:lnTo>
                    <a:pt x="266700" y="1690687"/>
                  </a:lnTo>
                  <a:lnTo>
                    <a:pt x="271463" y="1687829"/>
                  </a:lnTo>
                  <a:cubicBezTo>
                    <a:pt x="275272" y="1694496"/>
                    <a:pt x="279082" y="1697354"/>
                    <a:pt x="283845" y="1698307"/>
                  </a:cubicBezTo>
                  <a:cubicBezTo>
                    <a:pt x="288607" y="1699259"/>
                    <a:pt x="294322" y="1697354"/>
                    <a:pt x="300990" y="1693544"/>
                  </a:cubicBezTo>
                  <a:lnTo>
                    <a:pt x="383857" y="1641157"/>
                  </a:lnTo>
                  <a:cubicBezTo>
                    <a:pt x="390525" y="1637346"/>
                    <a:pt x="394335" y="1632584"/>
                    <a:pt x="395288" y="1628774"/>
                  </a:cubicBezTo>
                  <a:cubicBezTo>
                    <a:pt x="396240" y="1624012"/>
                    <a:pt x="395288" y="1619249"/>
                    <a:pt x="391477" y="1612582"/>
                  </a:cubicBezTo>
                  <a:close/>
                  <a:moveTo>
                    <a:pt x="2059305" y="1498281"/>
                  </a:moveTo>
                  <a:lnTo>
                    <a:pt x="2065020" y="1500186"/>
                  </a:lnTo>
                  <a:cubicBezTo>
                    <a:pt x="2063115" y="1506853"/>
                    <a:pt x="2063115" y="1512569"/>
                    <a:pt x="2065020" y="1516378"/>
                  </a:cubicBezTo>
                  <a:cubicBezTo>
                    <a:pt x="2066925" y="1520189"/>
                    <a:pt x="2071687" y="1523998"/>
                    <a:pt x="2079307" y="1526856"/>
                  </a:cubicBezTo>
                  <a:lnTo>
                    <a:pt x="2170747" y="1562098"/>
                  </a:lnTo>
                  <a:cubicBezTo>
                    <a:pt x="2178367" y="1564956"/>
                    <a:pt x="2184082" y="1565908"/>
                    <a:pt x="2187892" y="1564003"/>
                  </a:cubicBezTo>
                  <a:cubicBezTo>
                    <a:pt x="2191702" y="1563051"/>
                    <a:pt x="2195512" y="1558289"/>
                    <a:pt x="2198370" y="1551621"/>
                  </a:cubicBezTo>
                  <a:lnTo>
                    <a:pt x="2204085" y="1553526"/>
                  </a:lnTo>
                  <a:lnTo>
                    <a:pt x="2172652" y="1634489"/>
                  </a:lnTo>
                  <a:lnTo>
                    <a:pt x="2166937" y="1632583"/>
                  </a:lnTo>
                  <a:cubicBezTo>
                    <a:pt x="2168842" y="1625916"/>
                    <a:pt x="2168842" y="1620201"/>
                    <a:pt x="2166937" y="1616391"/>
                  </a:cubicBezTo>
                  <a:cubicBezTo>
                    <a:pt x="2165032" y="1612581"/>
                    <a:pt x="2160270" y="1608771"/>
                    <a:pt x="2152650" y="1605914"/>
                  </a:cubicBezTo>
                  <a:lnTo>
                    <a:pt x="2061210" y="1570671"/>
                  </a:lnTo>
                  <a:cubicBezTo>
                    <a:pt x="2053590" y="1567814"/>
                    <a:pt x="2047875" y="1566861"/>
                    <a:pt x="2044065" y="1568766"/>
                  </a:cubicBezTo>
                  <a:cubicBezTo>
                    <a:pt x="2040255" y="1570671"/>
                    <a:pt x="2036445" y="1574481"/>
                    <a:pt x="2033587" y="1581148"/>
                  </a:cubicBezTo>
                  <a:lnTo>
                    <a:pt x="2027872" y="1579244"/>
                  </a:lnTo>
                  <a:close/>
                  <a:moveTo>
                    <a:pt x="302418" y="1471374"/>
                  </a:moveTo>
                  <a:cubicBezTo>
                    <a:pt x="312658" y="1471850"/>
                    <a:pt x="322421" y="1474470"/>
                    <a:pt x="331469" y="1479232"/>
                  </a:cubicBezTo>
                  <a:cubicBezTo>
                    <a:pt x="350519" y="1488757"/>
                    <a:pt x="362902" y="1504949"/>
                    <a:pt x="370522" y="1526857"/>
                  </a:cubicBezTo>
                  <a:cubicBezTo>
                    <a:pt x="374332" y="1536382"/>
                    <a:pt x="375284" y="1545907"/>
                    <a:pt x="375284" y="1556384"/>
                  </a:cubicBezTo>
                  <a:cubicBezTo>
                    <a:pt x="375284" y="1566862"/>
                    <a:pt x="375284" y="1571624"/>
                    <a:pt x="375284" y="1572577"/>
                  </a:cubicBezTo>
                  <a:cubicBezTo>
                    <a:pt x="375284" y="1575434"/>
                    <a:pt x="376237" y="1576387"/>
                    <a:pt x="378142" y="1577339"/>
                  </a:cubicBezTo>
                  <a:cubicBezTo>
                    <a:pt x="380047" y="1578291"/>
                    <a:pt x="381952" y="1578291"/>
                    <a:pt x="385762" y="1578291"/>
                  </a:cubicBezTo>
                  <a:lnTo>
                    <a:pt x="387667" y="1584007"/>
                  </a:lnTo>
                  <a:lnTo>
                    <a:pt x="340994" y="1599246"/>
                  </a:lnTo>
                  <a:lnTo>
                    <a:pt x="339089" y="1593532"/>
                  </a:lnTo>
                  <a:cubicBezTo>
                    <a:pt x="350519" y="1587816"/>
                    <a:pt x="358139" y="1580196"/>
                    <a:pt x="361949" y="1571624"/>
                  </a:cubicBezTo>
                  <a:cubicBezTo>
                    <a:pt x="365759" y="1563052"/>
                    <a:pt x="366712" y="1553527"/>
                    <a:pt x="362902" y="1543049"/>
                  </a:cubicBezTo>
                  <a:cubicBezTo>
                    <a:pt x="358139" y="1530666"/>
                    <a:pt x="349567" y="1523046"/>
                    <a:pt x="337184" y="1520189"/>
                  </a:cubicBezTo>
                  <a:cubicBezTo>
                    <a:pt x="323849" y="1517332"/>
                    <a:pt x="307657" y="1519237"/>
                    <a:pt x="286702" y="1525904"/>
                  </a:cubicBezTo>
                  <a:cubicBezTo>
                    <a:pt x="265747" y="1533524"/>
                    <a:pt x="249554" y="1542096"/>
                    <a:pt x="240982" y="1551621"/>
                  </a:cubicBezTo>
                  <a:cubicBezTo>
                    <a:pt x="231457" y="1561146"/>
                    <a:pt x="229552" y="1572577"/>
                    <a:pt x="233362" y="1584959"/>
                  </a:cubicBezTo>
                  <a:cubicBezTo>
                    <a:pt x="236219" y="1593532"/>
                    <a:pt x="240982" y="1600199"/>
                    <a:pt x="247649" y="1605914"/>
                  </a:cubicBezTo>
                  <a:cubicBezTo>
                    <a:pt x="254317" y="1611629"/>
                    <a:pt x="262889" y="1616391"/>
                    <a:pt x="273367" y="1619249"/>
                  </a:cubicBezTo>
                  <a:lnTo>
                    <a:pt x="270509" y="1626869"/>
                  </a:lnTo>
                  <a:cubicBezTo>
                    <a:pt x="257174" y="1624012"/>
                    <a:pt x="245744" y="1617344"/>
                    <a:pt x="236219" y="1608771"/>
                  </a:cubicBezTo>
                  <a:cubicBezTo>
                    <a:pt x="227647" y="1600199"/>
                    <a:pt x="220979" y="1588769"/>
                    <a:pt x="216217" y="1575434"/>
                  </a:cubicBezTo>
                  <a:cubicBezTo>
                    <a:pt x="213359" y="1564957"/>
                    <a:pt x="211454" y="1555432"/>
                    <a:pt x="212407" y="1545907"/>
                  </a:cubicBezTo>
                  <a:cubicBezTo>
                    <a:pt x="213359" y="1536382"/>
                    <a:pt x="215264" y="1526857"/>
                    <a:pt x="220027" y="1518284"/>
                  </a:cubicBezTo>
                  <a:cubicBezTo>
                    <a:pt x="224789" y="1507807"/>
                    <a:pt x="231457" y="1499234"/>
                    <a:pt x="240029" y="1492566"/>
                  </a:cubicBezTo>
                  <a:cubicBezTo>
                    <a:pt x="248602" y="1485899"/>
                    <a:pt x="259079" y="1480184"/>
                    <a:pt x="270509" y="1476374"/>
                  </a:cubicBezTo>
                  <a:cubicBezTo>
                    <a:pt x="281463" y="1472564"/>
                    <a:pt x="292179" y="1470897"/>
                    <a:pt x="302418" y="1471374"/>
                  </a:cubicBezTo>
                  <a:close/>
                  <a:moveTo>
                    <a:pt x="314325" y="1331594"/>
                  </a:moveTo>
                  <a:lnTo>
                    <a:pt x="329564" y="1417319"/>
                  </a:lnTo>
                  <a:lnTo>
                    <a:pt x="323850" y="1418271"/>
                  </a:lnTo>
                  <a:cubicBezTo>
                    <a:pt x="322897" y="1410652"/>
                    <a:pt x="320039" y="1405889"/>
                    <a:pt x="316230" y="1403984"/>
                  </a:cubicBezTo>
                  <a:cubicBezTo>
                    <a:pt x="312419" y="1402079"/>
                    <a:pt x="306705" y="1401127"/>
                    <a:pt x="299085" y="1403032"/>
                  </a:cubicBezTo>
                  <a:lnTo>
                    <a:pt x="202882" y="1420177"/>
                  </a:lnTo>
                  <a:cubicBezTo>
                    <a:pt x="194309" y="1422082"/>
                    <a:pt x="189547" y="1423986"/>
                    <a:pt x="186690" y="1427796"/>
                  </a:cubicBezTo>
                  <a:cubicBezTo>
                    <a:pt x="183832" y="1431607"/>
                    <a:pt x="182880" y="1436369"/>
                    <a:pt x="183832" y="1443989"/>
                  </a:cubicBezTo>
                  <a:lnTo>
                    <a:pt x="178117" y="1444941"/>
                  </a:lnTo>
                  <a:lnTo>
                    <a:pt x="162877" y="1359216"/>
                  </a:lnTo>
                  <a:lnTo>
                    <a:pt x="168592" y="1358264"/>
                  </a:lnTo>
                  <a:cubicBezTo>
                    <a:pt x="169544" y="1365884"/>
                    <a:pt x="172402" y="1370646"/>
                    <a:pt x="176212" y="1372552"/>
                  </a:cubicBezTo>
                  <a:cubicBezTo>
                    <a:pt x="180022" y="1374457"/>
                    <a:pt x="185737" y="1374457"/>
                    <a:pt x="193357" y="1373504"/>
                  </a:cubicBezTo>
                  <a:lnTo>
                    <a:pt x="289559" y="1356359"/>
                  </a:lnTo>
                  <a:cubicBezTo>
                    <a:pt x="298132" y="1354454"/>
                    <a:pt x="302894" y="1352549"/>
                    <a:pt x="305752" y="1348739"/>
                  </a:cubicBezTo>
                  <a:cubicBezTo>
                    <a:pt x="308610" y="1344929"/>
                    <a:pt x="309562" y="1339214"/>
                    <a:pt x="308610" y="1332546"/>
                  </a:cubicBezTo>
                  <a:close/>
                  <a:moveTo>
                    <a:pt x="2104072" y="1326831"/>
                  </a:moveTo>
                  <a:lnTo>
                    <a:pt x="2143125" y="1335403"/>
                  </a:lnTo>
                  <a:lnTo>
                    <a:pt x="2142172" y="1341119"/>
                  </a:lnTo>
                  <a:cubicBezTo>
                    <a:pt x="2130742" y="1340166"/>
                    <a:pt x="2123122" y="1341119"/>
                    <a:pt x="2117407" y="1344928"/>
                  </a:cubicBezTo>
                  <a:cubicBezTo>
                    <a:pt x="2112645" y="1348739"/>
                    <a:pt x="2107882" y="1355406"/>
                    <a:pt x="2105977" y="1365883"/>
                  </a:cubicBezTo>
                  <a:lnTo>
                    <a:pt x="2104072" y="1375408"/>
                  </a:lnTo>
                  <a:lnTo>
                    <a:pt x="2217420" y="1401126"/>
                  </a:lnTo>
                  <a:cubicBezTo>
                    <a:pt x="2225040" y="1402078"/>
                    <a:pt x="2230754" y="1402078"/>
                    <a:pt x="2234565" y="1400173"/>
                  </a:cubicBezTo>
                  <a:cubicBezTo>
                    <a:pt x="2238375" y="1398269"/>
                    <a:pt x="2241232" y="1393506"/>
                    <a:pt x="2242184" y="1386839"/>
                  </a:cubicBezTo>
                  <a:lnTo>
                    <a:pt x="2247900" y="1387791"/>
                  </a:lnTo>
                  <a:lnTo>
                    <a:pt x="2227897" y="1472564"/>
                  </a:lnTo>
                  <a:lnTo>
                    <a:pt x="2222182" y="1471611"/>
                  </a:lnTo>
                  <a:cubicBezTo>
                    <a:pt x="2223134" y="1463991"/>
                    <a:pt x="2223134" y="1459228"/>
                    <a:pt x="2220277" y="1455419"/>
                  </a:cubicBezTo>
                  <a:cubicBezTo>
                    <a:pt x="2217420" y="1451608"/>
                    <a:pt x="2212657" y="1448751"/>
                    <a:pt x="2205037" y="1446846"/>
                  </a:cubicBezTo>
                  <a:lnTo>
                    <a:pt x="2091690" y="1421128"/>
                  </a:lnTo>
                  <a:lnTo>
                    <a:pt x="2089784" y="1430653"/>
                  </a:lnTo>
                  <a:cubicBezTo>
                    <a:pt x="2087879" y="1441131"/>
                    <a:pt x="2087879" y="1448751"/>
                    <a:pt x="2091690" y="1454466"/>
                  </a:cubicBezTo>
                  <a:cubicBezTo>
                    <a:pt x="2094547" y="1460181"/>
                    <a:pt x="2101215" y="1463991"/>
                    <a:pt x="2111692" y="1467801"/>
                  </a:cubicBezTo>
                  <a:lnTo>
                    <a:pt x="2110740" y="1473516"/>
                  </a:lnTo>
                  <a:lnTo>
                    <a:pt x="2071687" y="1464944"/>
                  </a:lnTo>
                  <a:close/>
                  <a:moveTo>
                    <a:pt x="206692" y="1172526"/>
                  </a:moveTo>
                  <a:lnTo>
                    <a:pt x="206692" y="1178241"/>
                  </a:lnTo>
                  <a:cubicBezTo>
                    <a:pt x="193357" y="1180146"/>
                    <a:pt x="181927" y="1186814"/>
                    <a:pt x="173355" y="1197291"/>
                  </a:cubicBezTo>
                  <a:cubicBezTo>
                    <a:pt x="164782" y="1207769"/>
                    <a:pt x="160972" y="1220151"/>
                    <a:pt x="160972" y="1233486"/>
                  </a:cubicBezTo>
                  <a:cubicBezTo>
                    <a:pt x="160972" y="1242058"/>
                    <a:pt x="163830" y="1248726"/>
                    <a:pt x="167640" y="1254441"/>
                  </a:cubicBezTo>
                  <a:cubicBezTo>
                    <a:pt x="171450" y="1259203"/>
                    <a:pt x="176212" y="1262061"/>
                    <a:pt x="182880" y="1262061"/>
                  </a:cubicBezTo>
                  <a:cubicBezTo>
                    <a:pt x="192405" y="1262061"/>
                    <a:pt x="202882" y="1249678"/>
                    <a:pt x="213360" y="1223961"/>
                  </a:cubicBezTo>
                  <a:cubicBezTo>
                    <a:pt x="214312" y="1223008"/>
                    <a:pt x="215265" y="1220151"/>
                    <a:pt x="216217" y="1217294"/>
                  </a:cubicBezTo>
                  <a:cubicBezTo>
                    <a:pt x="222885" y="1200149"/>
                    <a:pt x="230505" y="1187766"/>
                    <a:pt x="238125" y="1182051"/>
                  </a:cubicBezTo>
                  <a:cubicBezTo>
                    <a:pt x="241935" y="1180146"/>
                    <a:pt x="245744" y="1177289"/>
                    <a:pt x="249555" y="1176336"/>
                  </a:cubicBezTo>
                  <a:cubicBezTo>
                    <a:pt x="253365" y="1175384"/>
                    <a:pt x="257175" y="1174431"/>
                    <a:pt x="261937" y="1174431"/>
                  </a:cubicBezTo>
                  <a:cubicBezTo>
                    <a:pt x="276225" y="1173478"/>
                    <a:pt x="287655" y="1179194"/>
                    <a:pt x="297180" y="1189671"/>
                  </a:cubicBezTo>
                  <a:cubicBezTo>
                    <a:pt x="306705" y="1200149"/>
                    <a:pt x="311467" y="1213484"/>
                    <a:pt x="311467" y="1230628"/>
                  </a:cubicBezTo>
                  <a:cubicBezTo>
                    <a:pt x="311467" y="1240153"/>
                    <a:pt x="310514" y="1249678"/>
                    <a:pt x="306705" y="1259203"/>
                  </a:cubicBezTo>
                  <a:cubicBezTo>
                    <a:pt x="303847" y="1268728"/>
                    <a:pt x="301942" y="1274444"/>
                    <a:pt x="301942" y="1275396"/>
                  </a:cubicBezTo>
                  <a:cubicBezTo>
                    <a:pt x="301942" y="1278253"/>
                    <a:pt x="301942" y="1280158"/>
                    <a:pt x="303847" y="1281111"/>
                  </a:cubicBezTo>
                  <a:cubicBezTo>
                    <a:pt x="305752" y="1282064"/>
                    <a:pt x="308610" y="1283016"/>
                    <a:pt x="312420" y="1283016"/>
                  </a:cubicBezTo>
                  <a:lnTo>
                    <a:pt x="312420" y="1288731"/>
                  </a:lnTo>
                  <a:lnTo>
                    <a:pt x="262890" y="1289683"/>
                  </a:lnTo>
                  <a:lnTo>
                    <a:pt x="262890" y="1284921"/>
                  </a:lnTo>
                  <a:cubicBezTo>
                    <a:pt x="275272" y="1283016"/>
                    <a:pt x="283845" y="1277301"/>
                    <a:pt x="291465" y="1267776"/>
                  </a:cubicBezTo>
                  <a:cubicBezTo>
                    <a:pt x="299085" y="1258251"/>
                    <a:pt x="301942" y="1247774"/>
                    <a:pt x="301942" y="1235391"/>
                  </a:cubicBezTo>
                  <a:cubicBezTo>
                    <a:pt x="301942" y="1227771"/>
                    <a:pt x="300037" y="1222056"/>
                    <a:pt x="296227" y="1217294"/>
                  </a:cubicBezTo>
                  <a:cubicBezTo>
                    <a:pt x="292417" y="1212531"/>
                    <a:pt x="287655" y="1210626"/>
                    <a:pt x="281940" y="1210626"/>
                  </a:cubicBezTo>
                  <a:cubicBezTo>
                    <a:pt x="274319" y="1210626"/>
                    <a:pt x="265747" y="1220151"/>
                    <a:pt x="258127" y="1240153"/>
                  </a:cubicBezTo>
                  <a:lnTo>
                    <a:pt x="257175" y="1243011"/>
                  </a:lnTo>
                  <a:cubicBezTo>
                    <a:pt x="251460" y="1257299"/>
                    <a:pt x="246697" y="1266824"/>
                    <a:pt x="243840" y="1272539"/>
                  </a:cubicBezTo>
                  <a:cubicBezTo>
                    <a:pt x="240030" y="1278253"/>
                    <a:pt x="237172" y="1282064"/>
                    <a:pt x="234315" y="1284921"/>
                  </a:cubicBezTo>
                  <a:cubicBezTo>
                    <a:pt x="229552" y="1288731"/>
                    <a:pt x="224790" y="1292541"/>
                    <a:pt x="219075" y="1294446"/>
                  </a:cubicBezTo>
                  <a:cubicBezTo>
                    <a:pt x="214312" y="1297303"/>
                    <a:pt x="208597" y="1298256"/>
                    <a:pt x="201930" y="1298256"/>
                  </a:cubicBezTo>
                  <a:cubicBezTo>
                    <a:pt x="186690" y="1298256"/>
                    <a:pt x="174307" y="1292541"/>
                    <a:pt x="164782" y="1282064"/>
                  </a:cubicBezTo>
                  <a:cubicBezTo>
                    <a:pt x="155257" y="1270633"/>
                    <a:pt x="149542" y="1256346"/>
                    <a:pt x="149542" y="1239201"/>
                  </a:cubicBezTo>
                  <a:cubicBezTo>
                    <a:pt x="149542" y="1229676"/>
                    <a:pt x="150495" y="1219199"/>
                    <a:pt x="156209" y="1206816"/>
                  </a:cubicBezTo>
                  <a:cubicBezTo>
                    <a:pt x="159067" y="1196339"/>
                    <a:pt x="160972" y="1190624"/>
                    <a:pt x="160972" y="1189671"/>
                  </a:cubicBezTo>
                  <a:cubicBezTo>
                    <a:pt x="160972" y="1186814"/>
                    <a:pt x="160019" y="1184909"/>
                    <a:pt x="158115" y="1183003"/>
                  </a:cubicBezTo>
                  <a:cubicBezTo>
                    <a:pt x="156209" y="1181099"/>
                    <a:pt x="153352" y="1180146"/>
                    <a:pt x="150495" y="1180146"/>
                  </a:cubicBezTo>
                  <a:lnTo>
                    <a:pt x="150495" y="1173478"/>
                  </a:lnTo>
                  <a:close/>
                  <a:moveTo>
                    <a:pt x="2107883" y="1156334"/>
                  </a:moveTo>
                  <a:lnTo>
                    <a:pt x="2113597" y="1156334"/>
                  </a:lnTo>
                  <a:lnTo>
                    <a:pt x="2113597" y="1157286"/>
                  </a:lnTo>
                  <a:cubicBezTo>
                    <a:pt x="2113597" y="1160144"/>
                    <a:pt x="2114550" y="1162049"/>
                    <a:pt x="2116455" y="1164907"/>
                  </a:cubicBezTo>
                  <a:cubicBezTo>
                    <a:pt x="2118360" y="1166811"/>
                    <a:pt x="2121217" y="1169669"/>
                    <a:pt x="2125028" y="1171574"/>
                  </a:cubicBezTo>
                  <a:lnTo>
                    <a:pt x="2188845" y="1206816"/>
                  </a:lnTo>
                  <a:lnTo>
                    <a:pt x="2233613" y="1207769"/>
                  </a:lnTo>
                  <a:cubicBezTo>
                    <a:pt x="2242185" y="1207769"/>
                    <a:pt x="2246947" y="1206816"/>
                    <a:pt x="2250758" y="1203959"/>
                  </a:cubicBezTo>
                  <a:cubicBezTo>
                    <a:pt x="2253615" y="1201101"/>
                    <a:pt x="2255520" y="1196339"/>
                    <a:pt x="2255520" y="1188719"/>
                  </a:cubicBezTo>
                  <a:lnTo>
                    <a:pt x="2261235" y="1188719"/>
                  </a:lnTo>
                  <a:lnTo>
                    <a:pt x="2259330" y="1276349"/>
                  </a:lnTo>
                  <a:lnTo>
                    <a:pt x="2253615" y="1276349"/>
                  </a:lnTo>
                  <a:cubicBezTo>
                    <a:pt x="2253615" y="1269682"/>
                    <a:pt x="2251710" y="1263966"/>
                    <a:pt x="2248853" y="1261109"/>
                  </a:cubicBezTo>
                  <a:cubicBezTo>
                    <a:pt x="2245042" y="1258252"/>
                    <a:pt x="2239328" y="1256346"/>
                    <a:pt x="2231708" y="1256346"/>
                  </a:cubicBezTo>
                  <a:lnTo>
                    <a:pt x="2196465" y="1255394"/>
                  </a:lnTo>
                  <a:lnTo>
                    <a:pt x="2126933" y="1293494"/>
                  </a:lnTo>
                  <a:cubicBezTo>
                    <a:pt x="2121217" y="1297304"/>
                    <a:pt x="2116455" y="1300161"/>
                    <a:pt x="2114550" y="1303019"/>
                  </a:cubicBezTo>
                  <a:cubicBezTo>
                    <a:pt x="2111692" y="1305877"/>
                    <a:pt x="2110740" y="1309686"/>
                    <a:pt x="2110740" y="1313496"/>
                  </a:cubicBezTo>
                  <a:lnTo>
                    <a:pt x="2105025" y="1313496"/>
                  </a:lnTo>
                  <a:lnTo>
                    <a:pt x="2105978" y="1232534"/>
                  </a:lnTo>
                  <a:lnTo>
                    <a:pt x="2111692" y="1232534"/>
                  </a:lnTo>
                  <a:cubicBezTo>
                    <a:pt x="2111692" y="1237296"/>
                    <a:pt x="2111692" y="1240154"/>
                    <a:pt x="2112645" y="1242059"/>
                  </a:cubicBezTo>
                  <a:cubicBezTo>
                    <a:pt x="2113597" y="1243964"/>
                    <a:pt x="2115503" y="1244916"/>
                    <a:pt x="2117408" y="1244916"/>
                  </a:cubicBezTo>
                  <a:cubicBezTo>
                    <a:pt x="2118360" y="1244916"/>
                    <a:pt x="2119313" y="1244916"/>
                    <a:pt x="2120265" y="1244916"/>
                  </a:cubicBezTo>
                  <a:cubicBezTo>
                    <a:pt x="2121217" y="1244916"/>
                    <a:pt x="2122170" y="1244916"/>
                    <a:pt x="2123122" y="1243964"/>
                  </a:cubicBezTo>
                  <a:lnTo>
                    <a:pt x="2178367" y="1215389"/>
                  </a:lnTo>
                  <a:lnTo>
                    <a:pt x="2127885" y="1186814"/>
                  </a:lnTo>
                  <a:cubicBezTo>
                    <a:pt x="2126933" y="1185861"/>
                    <a:pt x="2125028" y="1184909"/>
                    <a:pt x="2124075" y="1184909"/>
                  </a:cubicBezTo>
                  <a:cubicBezTo>
                    <a:pt x="2123122" y="1183957"/>
                    <a:pt x="2121217" y="1183957"/>
                    <a:pt x="2120265" y="1183957"/>
                  </a:cubicBezTo>
                  <a:cubicBezTo>
                    <a:pt x="2117408" y="1183957"/>
                    <a:pt x="2115503" y="1184909"/>
                    <a:pt x="2114550" y="1187766"/>
                  </a:cubicBezTo>
                  <a:cubicBezTo>
                    <a:pt x="2113597" y="1190624"/>
                    <a:pt x="2112645" y="1194434"/>
                    <a:pt x="2112645" y="1199197"/>
                  </a:cubicBezTo>
                  <a:lnTo>
                    <a:pt x="2112645" y="1200149"/>
                  </a:lnTo>
                  <a:lnTo>
                    <a:pt x="2106930" y="1200149"/>
                  </a:lnTo>
                  <a:close/>
                  <a:moveTo>
                    <a:pt x="1136332" y="1033461"/>
                  </a:moveTo>
                  <a:cubicBezTo>
                    <a:pt x="1181099" y="1035366"/>
                    <a:pt x="1187767" y="1064893"/>
                    <a:pt x="1187767" y="1100136"/>
                  </a:cubicBezTo>
                  <a:cubicBezTo>
                    <a:pt x="1187767" y="1270633"/>
                    <a:pt x="1187767" y="1440178"/>
                    <a:pt x="1187767" y="1610676"/>
                  </a:cubicBezTo>
                  <a:lnTo>
                    <a:pt x="1234440" y="1610676"/>
                  </a:lnTo>
                  <a:cubicBezTo>
                    <a:pt x="1234440" y="1440178"/>
                    <a:pt x="1234440" y="1270633"/>
                    <a:pt x="1234440" y="1100136"/>
                  </a:cubicBezTo>
                  <a:cubicBezTo>
                    <a:pt x="1235392" y="1063941"/>
                    <a:pt x="1241107" y="1035366"/>
                    <a:pt x="1285874" y="1033461"/>
                  </a:cubicBezTo>
                  <a:cubicBezTo>
                    <a:pt x="1317307" y="1032508"/>
                    <a:pt x="1343024" y="1055368"/>
                    <a:pt x="1343024" y="1100136"/>
                  </a:cubicBezTo>
                  <a:cubicBezTo>
                    <a:pt x="1346834" y="1252536"/>
                    <a:pt x="1350645" y="1404936"/>
                    <a:pt x="1352549" y="1557336"/>
                  </a:cubicBezTo>
                  <a:cubicBezTo>
                    <a:pt x="1354454" y="1649728"/>
                    <a:pt x="1310640" y="1724023"/>
                    <a:pt x="1210627" y="1724023"/>
                  </a:cubicBezTo>
                  <a:cubicBezTo>
                    <a:pt x="1110614" y="1724023"/>
                    <a:pt x="1066799" y="1649728"/>
                    <a:pt x="1068704" y="1557336"/>
                  </a:cubicBezTo>
                  <a:cubicBezTo>
                    <a:pt x="1071562" y="1404936"/>
                    <a:pt x="1075372" y="1252536"/>
                    <a:pt x="1079182" y="1100136"/>
                  </a:cubicBezTo>
                  <a:cubicBezTo>
                    <a:pt x="1080134" y="1055368"/>
                    <a:pt x="1104899" y="1032508"/>
                    <a:pt x="1136332" y="1033461"/>
                  </a:cubicBezTo>
                  <a:close/>
                  <a:moveTo>
                    <a:pt x="2003107" y="780096"/>
                  </a:moveTo>
                  <a:cubicBezTo>
                    <a:pt x="2010727" y="776286"/>
                    <a:pt x="2018347" y="798194"/>
                    <a:pt x="2020252" y="802004"/>
                  </a:cubicBezTo>
                  <a:cubicBezTo>
                    <a:pt x="2022157" y="806766"/>
                    <a:pt x="2043112" y="828674"/>
                    <a:pt x="2043112" y="828674"/>
                  </a:cubicBezTo>
                  <a:cubicBezTo>
                    <a:pt x="2049779" y="828674"/>
                    <a:pt x="2066924" y="825816"/>
                    <a:pt x="2065019" y="815339"/>
                  </a:cubicBezTo>
                  <a:cubicBezTo>
                    <a:pt x="2064067" y="808671"/>
                    <a:pt x="2054542" y="807719"/>
                    <a:pt x="2052637" y="802004"/>
                  </a:cubicBezTo>
                  <a:cubicBezTo>
                    <a:pt x="2051684" y="797241"/>
                    <a:pt x="2055494" y="790574"/>
                    <a:pt x="2061209" y="788669"/>
                  </a:cubicBezTo>
                  <a:cubicBezTo>
                    <a:pt x="2066924" y="786764"/>
                    <a:pt x="2072639" y="793431"/>
                    <a:pt x="2075497" y="798194"/>
                  </a:cubicBezTo>
                  <a:cubicBezTo>
                    <a:pt x="2078354" y="802956"/>
                    <a:pt x="2093594" y="818196"/>
                    <a:pt x="2096452" y="826769"/>
                  </a:cubicBezTo>
                  <a:cubicBezTo>
                    <a:pt x="2099309" y="834389"/>
                    <a:pt x="2086927" y="839151"/>
                    <a:pt x="2080259" y="838199"/>
                  </a:cubicBezTo>
                  <a:cubicBezTo>
                    <a:pt x="2073592" y="838199"/>
                    <a:pt x="2064067" y="836294"/>
                    <a:pt x="2059304" y="834389"/>
                  </a:cubicBezTo>
                  <a:cubicBezTo>
                    <a:pt x="2054542" y="832484"/>
                    <a:pt x="2056447" y="845819"/>
                    <a:pt x="2056447" y="845819"/>
                  </a:cubicBezTo>
                  <a:cubicBezTo>
                    <a:pt x="2056447" y="845819"/>
                    <a:pt x="2066924" y="863916"/>
                    <a:pt x="2068829" y="871536"/>
                  </a:cubicBezTo>
                  <a:cubicBezTo>
                    <a:pt x="2070734" y="879156"/>
                    <a:pt x="2059304" y="883919"/>
                    <a:pt x="2050732" y="884871"/>
                  </a:cubicBezTo>
                  <a:cubicBezTo>
                    <a:pt x="2041207" y="885824"/>
                    <a:pt x="2038349" y="864869"/>
                    <a:pt x="2037397" y="859154"/>
                  </a:cubicBezTo>
                  <a:cubicBezTo>
                    <a:pt x="2037397" y="853439"/>
                    <a:pt x="2029777" y="860106"/>
                    <a:pt x="2024062" y="860106"/>
                  </a:cubicBezTo>
                  <a:cubicBezTo>
                    <a:pt x="2018347" y="860106"/>
                    <a:pt x="2010727" y="862964"/>
                    <a:pt x="1994534" y="863916"/>
                  </a:cubicBezTo>
                  <a:cubicBezTo>
                    <a:pt x="1978342" y="864869"/>
                    <a:pt x="1965007" y="857249"/>
                    <a:pt x="1961197" y="852486"/>
                  </a:cubicBezTo>
                  <a:cubicBezTo>
                    <a:pt x="1956434" y="845819"/>
                    <a:pt x="1960244" y="831531"/>
                    <a:pt x="1965007" y="826769"/>
                  </a:cubicBezTo>
                  <a:cubicBezTo>
                    <a:pt x="1968817" y="822006"/>
                    <a:pt x="1966912" y="818196"/>
                    <a:pt x="1974532" y="812481"/>
                  </a:cubicBezTo>
                  <a:cubicBezTo>
                    <a:pt x="1982152" y="806766"/>
                    <a:pt x="1981199" y="822959"/>
                    <a:pt x="1980247" y="829626"/>
                  </a:cubicBezTo>
                  <a:cubicBezTo>
                    <a:pt x="1979294" y="837246"/>
                    <a:pt x="1982152" y="846771"/>
                    <a:pt x="1985962" y="851534"/>
                  </a:cubicBezTo>
                  <a:cubicBezTo>
                    <a:pt x="1988819" y="856296"/>
                    <a:pt x="2009774" y="854391"/>
                    <a:pt x="2017394" y="852486"/>
                  </a:cubicBezTo>
                  <a:cubicBezTo>
                    <a:pt x="2025014" y="850581"/>
                    <a:pt x="2028824" y="843914"/>
                    <a:pt x="2028824" y="841056"/>
                  </a:cubicBezTo>
                  <a:cubicBezTo>
                    <a:pt x="2028824" y="838199"/>
                    <a:pt x="2021204" y="829626"/>
                    <a:pt x="2013584" y="822006"/>
                  </a:cubicBezTo>
                  <a:cubicBezTo>
                    <a:pt x="2005964" y="814386"/>
                    <a:pt x="1998344" y="809624"/>
                    <a:pt x="1994534" y="802956"/>
                  </a:cubicBezTo>
                  <a:cubicBezTo>
                    <a:pt x="1990724" y="796289"/>
                    <a:pt x="1996439" y="783906"/>
                    <a:pt x="2003107" y="780096"/>
                  </a:cubicBezTo>
                  <a:close/>
                  <a:moveTo>
                    <a:pt x="2041207" y="715326"/>
                  </a:moveTo>
                  <a:cubicBezTo>
                    <a:pt x="2047875" y="715326"/>
                    <a:pt x="2047875" y="721041"/>
                    <a:pt x="2049780" y="724851"/>
                  </a:cubicBezTo>
                  <a:cubicBezTo>
                    <a:pt x="2051685" y="728661"/>
                    <a:pt x="2059305" y="741044"/>
                    <a:pt x="2059305" y="741044"/>
                  </a:cubicBezTo>
                  <a:cubicBezTo>
                    <a:pt x="2059305" y="741044"/>
                    <a:pt x="2094547" y="775334"/>
                    <a:pt x="2099310" y="779144"/>
                  </a:cubicBezTo>
                  <a:cubicBezTo>
                    <a:pt x="2104072" y="782953"/>
                    <a:pt x="2105025" y="782001"/>
                    <a:pt x="2107882" y="783906"/>
                  </a:cubicBezTo>
                  <a:cubicBezTo>
                    <a:pt x="2110740" y="785811"/>
                    <a:pt x="2111692" y="775334"/>
                    <a:pt x="2111692" y="775334"/>
                  </a:cubicBezTo>
                  <a:cubicBezTo>
                    <a:pt x="2111692" y="775334"/>
                    <a:pt x="2111692" y="770571"/>
                    <a:pt x="2105977" y="770571"/>
                  </a:cubicBezTo>
                  <a:cubicBezTo>
                    <a:pt x="2100262" y="770571"/>
                    <a:pt x="2100262" y="762951"/>
                    <a:pt x="2100262" y="762951"/>
                  </a:cubicBezTo>
                  <a:cubicBezTo>
                    <a:pt x="2100262" y="762951"/>
                    <a:pt x="2106930" y="756284"/>
                    <a:pt x="2109787" y="752474"/>
                  </a:cubicBezTo>
                  <a:cubicBezTo>
                    <a:pt x="2112645" y="748664"/>
                    <a:pt x="2125027" y="746759"/>
                    <a:pt x="2129790" y="745806"/>
                  </a:cubicBezTo>
                  <a:cubicBezTo>
                    <a:pt x="2133600" y="743901"/>
                    <a:pt x="2153602" y="740091"/>
                    <a:pt x="2156460" y="739139"/>
                  </a:cubicBezTo>
                  <a:cubicBezTo>
                    <a:pt x="2159317" y="738186"/>
                    <a:pt x="2163127" y="731519"/>
                    <a:pt x="2165032" y="727709"/>
                  </a:cubicBezTo>
                  <a:cubicBezTo>
                    <a:pt x="2166937" y="724851"/>
                    <a:pt x="2171700" y="719136"/>
                    <a:pt x="2174557" y="718184"/>
                  </a:cubicBezTo>
                  <a:cubicBezTo>
                    <a:pt x="2177415" y="717231"/>
                    <a:pt x="2185987" y="717231"/>
                    <a:pt x="2186940" y="721041"/>
                  </a:cubicBezTo>
                  <a:cubicBezTo>
                    <a:pt x="2187892" y="724851"/>
                    <a:pt x="2181225" y="740091"/>
                    <a:pt x="2175510" y="744853"/>
                  </a:cubicBezTo>
                  <a:cubicBezTo>
                    <a:pt x="2168842" y="749616"/>
                    <a:pt x="2155507" y="753426"/>
                    <a:pt x="2144077" y="754378"/>
                  </a:cubicBezTo>
                  <a:cubicBezTo>
                    <a:pt x="2132647" y="756284"/>
                    <a:pt x="2146935" y="766761"/>
                    <a:pt x="2149792" y="766761"/>
                  </a:cubicBezTo>
                  <a:cubicBezTo>
                    <a:pt x="2152650" y="766761"/>
                    <a:pt x="2166937" y="763903"/>
                    <a:pt x="2168842" y="762951"/>
                  </a:cubicBezTo>
                  <a:cubicBezTo>
                    <a:pt x="2170747" y="761999"/>
                    <a:pt x="2190750" y="757236"/>
                    <a:pt x="2197417" y="754378"/>
                  </a:cubicBezTo>
                  <a:cubicBezTo>
                    <a:pt x="2203132" y="751521"/>
                    <a:pt x="2207895" y="742949"/>
                    <a:pt x="2212657" y="741996"/>
                  </a:cubicBezTo>
                  <a:cubicBezTo>
                    <a:pt x="2217420" y="741044"/>
                    <a:pt x="2226945" y="750569"/>
                    <a:pt x="2225992" y="755331"/>
                  </a:cubicBezTo>
                  <a:cubicBezTo>
                    <a:pt x="2224087" y="760094"/>
                    <a:pt x="2224087" y="765809"/>
                    <a:pt x="2209800" y="767714"/>
                  </a:cubicBezTo>
                  <a:cubicBezTo>
                    <a:pt x="2195512" y="769619"/>
                    <a:pt x="2170747" y="768666"/>
                    <a:pt x="2164080" y="769619"/>
                  </a:cubicBezTo>
                  <a:cubicBezTo>
                    <a:pt x="2157412" y="770571"/>
                    <a:pt x="2160270" y="773428"/>
                    <a:pt x="2164080" y="778191"/>
                  </a:cubicBezTo>
                  <a:cubicBezTo>
                    <a:pt x="2166937" y="782953"/>
                    <a:pt x="2158365" y="780096"/>
                    <a:pt x="2159317" y="784859"/>
                  </a:cubicBezTo>
                  <a:cubicBezTo>
                    <a:pt x="2159317" y="789621"/>
                    <a:pt x="2154555" y="788669"/>
                    <a:pt x="2151697" y="788669"/>
                  </a:cubicBezTo>
                  <a:cubicBezTo>
                    <a:pt x="2148840" y="788669"/>
                    <a:pt x="2133600" y="791526"/>
                    <a:pt x="2123122" y="791526"/>
                  </a:cubicBezTo>
                  <a:cubicBezTo>
                    <a:pt x="2112645" y="791526"/>
                    <a:pt x="2119312" y="802003"/>
                    <a:pt x="2119312" y="802003"/>
                  </a:cubicBezTo>
                  <a:cubicBezTo>
                    <a:pt x="2119312" y="802003"/>
                    <a:pt x="2125980" y="811528"/>
                    <a:pt x="2129790" y="813434"/>
                  </a:cubicBezTo>
                  <a:cubicBezTo>
                    <a:pt x="2133600" y="816291"/>
                    <a:pt x="2140267" y="810576"/>
                    <a:pt x="2145030" y="809624"/>
                  </a:cubicBezTo>
                  <a:cubicBezTo>
                    <a:pt x="2148840" y="808671"/>
                    <a:pt x="2145982" y="802956"/>
                    <a:pt x="2148840" y="801051"/>
                  </a:cubicBezTo>
                  <a:cubicBezTo>
                    <a:pt x="2151697" y="799146"/>
                    <a:pt x="2174557" y="802956"/>
                    <a:pt x="2183130" y="802003"/>
                  </a:cubicBezTo>
                  <a:cubicBezTo>
                    <a:pt x="2191702" y="801051"/>
                    <a:pt x="2188845" y="795336"/>
                    <a:pt x="2188845" y="793431"/>
                  </a:cubicBezTo>
                  <a:cubicBezTo>
                    <a:pt x="2188845" y="790574"/>
                    <a:pt x="2200275" y="787716"/>
                    <a:pt x="2205037" y="787716"/>
                  </a:cubicBezTo>
                  <a:cubicBezTo>
                    <a:pt x="2209800" y="787716"/>
                    <a:pt x="2210752" y="791526"/>
                    <a:pt x="2215515" y="796289"/>
                  </a:cubicBezTo>
                  <a:cubicBezTo>
                    <a:pt x="2220277" y="801051"/>
                    <a:pt x="2225040" y="799146"/>
                    <a:pt x="2227897" y="799146"/>
                  </a:cubicBezTo>
                  <a:cubicBezTo>
                    <a:pt x="2231707" y="799146"/>
                    <a:pt x="2232660" y="797241"/>
                    <a:pt x="2234565" y="793431"/>
                  </a:cubicBezTo>
                  <a:cubicBezTo>
                    <a:pt x="2237422" y="789621"/>
                    <a:pt x="2243137" y="788669"/>
                    <a:pt x="2246947" y="787716"/>
                  </a:cubicBezTo>
                  <a:cubicBezTo>
                    <a:pt x="2250757" y="786764"/>
                    <a:pt x="2258377" y="783906"/>
                    <a:pt x="2263140" y="783906"/>
                  </a:cubicBezTo>
                  <a:cubicBezTo>
                    <a:pt x="2267902" y="783906"/>
                    <a:pt x="2269807" y="792478"/>
                    <a:pt x="2267902" y="796289"/>
                  </a:cubicBezTo>
                  <a:cubicBezTo>
                    <a:pt x="2265045" y="801051"/>
                    <a:pt x="2260282" y="804861"/>
                    <a:pt x="2258377" y="807719"/>
                  </a:cubicBezTo>
                  <a:cubicBezTo>
                    <a:pt x="2256472" y="810576"/>
                    <a:pt x="2253615" y="805814"/>
                    <a:pt x="2250757" y="802003"/>
                  </a:cubicBezTo>
                  <a:cubicBezTo>
                    <a:pt x="2247900" y="797241"/>
                    <a:pt x="2245995" y="802956"/>
                    <a:pt x="2240280" y="804861"/>
                  </a:cubicBezTo>
                  <a:cubicBezTo>
                    <a:pt x="2234565" y="806766"/>
                    <a:pt x="2241232" y="815339"/>
                    <a:pt x="2236470" y="822006"/>
                  </a:cubicBezTo>
                  <a:cubicBezTo>
                    <a:pt x="2231707" y="828674"/>
                    <a:pt x="2221230" y="822006"/>
                    <a:pt x="2214562" y="815339"/>
                  </a:cubicBezTo>
                  <a:cubicBezTo>
                    <a:pt x="2207895" y="808671"/>
                    <a:pt x="2202180" y="807719"/>
                    <a:pt x="2201227" y="810576"/>
                  </a:cubicBezTo>
                  <a:cubicBezTo>
                    <a:pt x="2200275" y="812481"/>
                    <a:pt x="2192655" y="822006"/>
                    <a:pt x="2188845" y="826769"/>
                  </a:cubicBezTo>
                  <a:cubicBezTo>
                    <a:pt x="2185035" y="831531"/>
                    <a:pt x="2181225" y="827721"/>
                    <a:pt x="2169795" y="827721"/>
                  </a:cubicBezTo>
                  <a:cubicBezTo>
                    <a:pt x="2157412" y="827721"/>
                    <a:pt x="2149792" y="822959"/>
                    <a:pt x="2143125" y="820101"/>
                  </a:cubicBezTo>
                  <a:cubicBezTo>
                    <a:pt x="2136457" y="817244"/>
                    <a:pt x="2134552" y="822006"/>
                    <a:pt x="2137410" y="825816"/>
                  </a:cubicBezTo>
                  <a:cubicBezTo>
                    <a:pt x="2140267" y="829626"/>
                    <a:pt x="2148840" y="844866"/>
                    <a:pt x="2152650" y="859153"/>
                  </a:cubicBezTo>
                  <a:cubicBezTo>
                    <a:pt x="2157412" y="874394"/>
                    <a:pt x="2134552" y="887728"/>
                    <a:pt x="2130742" y="887728"/>
                  </a:cubicBezTo>
                  <a:cubicBezTo>
                    <a:pt x="2126932" y="887728"/>
                    <a:pt x="2122170" y="871536"/>
                    <a:pt x="2115502" y="861059"/>
                  </a:cubicBezTo>
                  <a:cubicBezTo>
                    <a:pt x="2108835" y="851534"/>
                    <a:pt x="2107882" y="847724"/>
                    <a:pt x="2107882" y="847724"/>
                  </a:cubicBezTo>
                  <a:cubicBezTo>
                    <a:pt x="2107882" y="847724"/>
                    <a:pt x="2110740" y="844866"/>
                    <a:pt x="2114550" y="847724"/>
                  </a:cubicBezTo>
                  <a:cubicBezTo>
                    <a:pt x="2118360" y="850581"/>
                    <a:pt x="2126932" y="855344"/>
                    <a:pt x="2130742" y="856296"/>
                  </a:cubicBezTo>
                  <a:cubicBezTo>
                    <a:pt x="2134552" y="857249"/>
                    <a:pt x="2140267" y="852486"/>
                    <a:pt x="2134552" y="841056"/>
                  </a:cubicBezTo>
                  <a:cubicBezTo>
                    <a:pt x="2128837" y="829626"/>
                    <a:pt x="2109787" y="807719"/>
                    <a:pt x="2100262" y="797241"/>
                  </a:cubicBezTo>
                  <a:cubicBezTo>
                    <a:pt x="2090737" y="786764"/>
                    <a:pt x="2080260" y="776286"/>
                    <a:pt x="2064067" y="765809"/>
                  </a:cubicBezTo>
                  <a:cubicBezTo>
                    <a:pt x="2054542" y="760094"/>
                    <a:pt x="2038350" y="754378"/>
                    <a:pt x="2030730" y="744853"/>
                  </a:cubicBezTo>
                  <a:cubicBezTo>
                    <a:pt x="2025015" y="738186"/>
                    <a:pt x="2025015" y="727709"/>
                    <a:pt x="2025967" y="724851"/>
                  </a:cubicBezTo>
                  <a:cubicBezTo>
                    <a:pt x="2027872" y="719136"/>
                    <a:pt x="2035492" y="715326"/>
                    <a:pt x="2041207" y="715326"/>
                  </a:cubicBezTo>
                  <a:close/>
                  <a:moveTo>
                    <a:pt x="409574" y="590550"/>
                  </a:moveTo>
                  <a:cubicBezTo>
                    <a:pt x="387667" y="592455"/>
                    <a:pt x="368617" y="610552"/>
                    <a:pt x="356234" y="627697"/>
                  </a:cubicBezTo>
                  <a:cubicBezTo>
                    <a:pt x="346709" y="641032"/>
                    <a:pt x="341947" y="650556"/>
                    <a:pt x="337184" y="664844"/>
                  </a:cubicBezTo>
                  <a:cubicBezTo>
                    <a:pt x="342899" y="663891"/>
                    <a:pt x="342899" y="663891"/>
                    <a:pt x="353377" y="662939"/>
                  </a:cubicBezTo>
                  <a:cubicBezTo>
                    <a:pt x="363854" y="661986"/>
                    <a:pt x="374332" y="662939"/>
                    <a:pt x="374332" y="676274"/>
                  </a:cubicBezTo>
                  <a:cubicBezTo>
                    <a:pt x="374332" y="689609"/>
                    <a:pt x="374332" y="729614"/>
                    <a:pt x="376237" y="724851"/>
                  </a:cubicBezTo>
                  <a:cubicBezTo>
                    <a:pt x="378142" y="720089"/>
                    <a:pt x="380999" y="718184"/>
                    <a:pt x="380999" y="718184"/>
                  </a:cubicBezTo>
                  <a:cubicBezTo>
                    <a:pt x="380999" y="718184"/>
                    <a:pt x="382904" y="703896"/>
                    <a:pt x="393382" y="701991"/>
                  </a:cubicBezTo>
                  <a:cubicBezTo>
                    <a:pt x="403859" y="700086"/>
                    <a:pt x="410527" y="701039"/>
                    <a:pt x="411479" y="694371"/>
                  </a:cubicBezTo>
                  <a:cubicBezTo>
                    <a:pt x="412432" y="686751"/>
                    <a:pt x="413384" y="652461"/>
                    <a:pt x="414337" y="641032"/>
                  </a:cubicBezTo>
                  <a:cubicBezTo>
                    <a:pt x="415289" y="630555"/>
                    <a:pt x="421957" y="589597"/>
                    <a:pt x="409574" y="590550"/>
                  </a:cubicBezTo>
                  <a:close/>
                  <a:moveTo>
                    <a:pt x="1062989" y="570547"/>
                  </a:moveTo>
                  <a:cubicBezTo>
                    <a:pt x="1071562" y="581977"/>
                    <a:pt x="1084897" y="588644"/>
                    <a:pt x="1104900" y="588644"/>
                  </a:cubicBezTo>
                  <a:cubicBezTo>
                    <a:pt x="1124902" y="588644"/>
                    <a:pt x="1137285" y="586739"/>
                    <a:pt x="1157287" y="587692"/>
                  </a:cubicBezTo>
                  <a:cubicBezTo>
                    <a:pt x="1183004" y="588644"/>
                    <a:pt x="1195387" y="614362"/>
                    <a:pt x="1198245" y="636270"/>
                  </a:cubicBezTo>
                  <a:cubicBezTo>
                    <a:pt x="1202054" y="636270"/>
                    <a:pt x="1206817" y="636270"/>
                    <a:pt x="1210627" y="636270"/>
                  </a:cubicBezTo>
                  <a:cubicBezTo>
                    <a:pt x="1214437" y="636270"/>
                    <a:pt x="1219200" y="636270"/>
                    <a:pt x="1223009" y="636270"/>
                  </a:cubicBezTo>
                  <a:cubicBezTo>
                    <a:pt x="1225867" y="614362"/>
                    <a:pt x="1238250" y="588644"/>
                    <a:pt x="1263967" y="587692"/>
                  </a:cubicBezTo>
                  <a:cubicBezTo>
                    <a:pt x="1283970" y="587692"/>
                    <a:pt x="1296352" y="588644"/>
                    <a:pt x="1316354" y="588644"/>
                  </a:cubicBezTo>
                  <a:cubicBezTo>
                    <a:pt x="1336357" y="588644"/>
                    <a:pt x="1349692" y="581977"/>
                    <a:pt x="1358265" y="570547"/>
                  </a:cubicBezTo>
                  <a:cubicBezTo>
                    <a:pt x="1352550" y="598169"/>
                    <a:pt x="1344929" y="624839"/>
                    <a:pt x="1315402" y="629602"/>
                  </a:cubicBezTo>
                  <a:cubicBezTo>
                    <a:pt x="1303020" y="631507"/>
                    <a:pt x="1288732" y="630554"/>
                    <a:pt x="1275397" y="630554"/>
                  </a:cubicBezTo>
                  <a:cubicBezTo>
                    <a:pt x="1256347" y="630554"/>
                    <a:pt x="1245870" y="632460"/>
                    <a:pt x="1238250" y="637222"/>
                  </a:cubicBezTo>
                  <a:cubicBezTo>
                    <a:pt x="1288732" y="641985"/>
                    <a:pt x="1334452" y="660081"/>
                    <a:pt x="1350645" y="705801"/>
                  </a:cubicBezTo>
                  <a:cubicBezTo>
                    <a:pt x="1364932" y="746759"/>
                    <a:pt x="1360170" y="845819"/>
                    <a:pt x="1369695" y="891538"/>
                  </a:cubicBezTo>
                  <a:cubicBezTo>
                    <a:pt x="1390650" y="891538"/>
                    <a:pt x="1412557" y="891538"/>
                    <a:pt x="1433512" y="891538"/>
                  </a:cubicBezTo>
                  <a:cubicBezTo>
                    <a:pt x="1488757" y="889634"/>
                    <a:pt x="1504950" y="936306"/>
                    <a:pt x="1508759" y="995361"/>
                  </a:cubicBezTo>
                  <a:cubicBezTo>
                    <a:pt x="1518284" y="1161096"/>
                    <a:pt x="1528762" y="1325878"/>
                    <a:pt x="1537334" y="1491614"/>
                  </a:cubicBezTo>
                  <a:cubicBezTo>
                    <a:pt x="1544002" y="1622106"/>
                    <a:pt x="1571625" y="1681161"/>
                    <a:pt x="1612582" y="1725929"/>
                  </a:cubicBezTo>
                  <a:cubicBezTo>
                    <a:pt x="1583054" y="1725929"/>
                    <a:pt x="1552575" y="1725929"/>
                    <a:pt x="1522095" y="1725929"/>
                  </a:cubicBezTo>
                  <a:cubicBezTo>
                    <a:pt x="1509712" y="1713546"/>
                    <a:pt x="1499234" y="1698306"/>
                    <a:pt x="1477327" y="1665921"/>
                  </a:cubicBezTo>
                  <a:cubicBezTo>
                    <a:pt x="1486852" y="1695449"/>
                    <a:pt x="1494472" y="1711641"/>
                    <a:pt x="1503045" y="1725929"/>
                  </a:cubicBezTo>
                  <a:cubicBezTo>
                    <a:pt x="1476375" y="1725929"/>
                    <a:pt x="1450657" y="1725929"/>
                    <a:pt x="1423987" y="1725929"/>
                  </a:cubicBezTo>
                  <a:cubicBezTo>
                    <a:pt x="1408747" y="1697354"/>
                    <a:pt x="1404937" y="1662111"/>
                    <a:pt x="1403032" y="1625916"/>
                  </a:cubicBezTo>
                  <a:cubicBezTo>
                    <a:pt x="1394459" y="1441131"/>
                    <a:pt x="1386840" y="1255394"/>
                    <a:pt x="1378267" y="1070609"/>
                  </a:cubicBezTo>
                  <a:cubicBezTo>
                    <a:pt x="1377315" y="1041081"/>
                    <a:pt x="1366837" y="1022984"/>
                    <a:pt x="1343025" y="1022984"/>
                  </a:cubicBezTo>
                  <a:cubicBezTo>
                    <a:pt x="1303020" y="1022984"/>
                    <a:pt x="1263015" y="1022984"/>
                    <a:pt x="1223009" y="1022984"/>
                  </a:cubicBezTo>
                  <a:cubicBezTo>
                    <a:pt x="1223009" y="941069"/>
                    <a:pt x="1223009" y="859153"/>
                    <a:pt x="1223009" y="777238"/>
                  </a:cubicBezTo>
                  <a:cubicBezTo>
                    <a:pt x="1251584" y="771523"/>
                    <a:pt x="1273492" y="745806"/>
                    <a:pt x="1273492" y="715326"/>
                  </a:cubicBezTo>
                  <a:cubicBezTo>
                    <a:pt x="1273492" y="680084"/>
                    <a:pt x="1244917" y="651509"/>
                    <a:pt x="1209675" y="651509"/>
                  </a:cubicBezTo>
                  <a:cubicBezTo>
                    <a:pt x="1174432" y="651509"/>
                    <a:pt x="1145857" y="680084"/>
                    <a:pt x="1145857" y="715326"/>
                  </a:cubicBezTo>
                  <a:cubicBezTo>
                    <a:pt x="1145857" y="745806"/>
                    <a:pt x="1167764" y="770571"/>
                    <a:pt x="1196339" y="777238"/>
                  </a:cubicBezTo>
                  <a:cubicBezTo>
                    <a:pt x="1196339" y="859153"/>
                    <a:pt x="1196339" y="941069"/>
                    <a:pt x="1196339" y="1022984"/>
                  </a:cubicBezTo>
                  <a:cubicBezTo>
                    <a:pt x="1156335" y="1022984"/>
                    <a:pt x="1116329" y="1022984"/>
                    <a:pt x="1076325" y="1022984"/>
                  </a:cubicBezTo>
                  <a:cubicBezTo>
                    <a:pt x="1051560" y="1022984"/>
                    <a:pt x="1042035" y="1041081"/>
                    <a:pt x="1041082" y="1070609"/>
                  </a:cubicBezTo>
                  <a:cubicBezTo>
                    <a:pt x="1033462" y="1255394"/>
                    <a:pt x="1024889" y="1441131"/>
                    <a:pt x="1018222" y="1625916"/>
                  </a:cubicBezTo>
                  <a:cubicBezTo>
                    <a:pt x="1016317" y="1661158"/>
                    <a:pt x="1012507" y="1696401"/>
                    <a:pt x="997267" y="1725929"/>
                  </a:cubicBezTo>
                  <a:cubicBezTo>
                    <a:pt x="970597" y="1725929"/>
                    <a:pt x="944879" y="1725929"/>
                    <a:pt x="918210" y="1725929"/>
                  </a:cubicBezTo>
                  <a:cubicBezTo>
                    <a:pt x="926782" y="1711641"/>
                    <a:pt x="935354" y="1695449"/>
                    <a:pt x="943927" y="1665921"/>
                  </a:cubicBezTo>
                  <a:cubicBezTo>
                    <a:pt x="922020" y="1698306"/>
                    <a:pt x="911542" y="1713546"/>
                    <a:pt x="899160" y="1725929"/>
                  </a:cubicBezTo>
                  <a:cubicBezTo>
                    <a:pt x="869632" y="1725929"/>
                    <a:pt x="839152" y="1725929"/>
                    <a:pt x="808672" y="1725929"/>
                  </a:cubicBezTo>
                  <a:cubicBezTo>
                    <a:pt x="849629" y="1681161"/>
                    <a:pt x="877252" y="1622106"/>
                    <a:pt x="883920" y="1491614"/>
                  </a:cubicBezTo>
                  <a:cubicBezTo>
                    <a:pt x="891539" y="1325878"/>
                    <a:pt x="902970" y="1161096"/>
                    <a:pt x="912495" y="995361"/>
                  </a:cubicBezTo>
                  <a:cubicBezTo>
                    <a:pt x="915352" y="937259"/>
                    <a:pt x="932497" y="890586"/>
                    <a:pt x="987742" y="891538"/>
                  </a:cubicBezTo>
                  <a:cubicBezTo>
                    <a:pt x="1008697" y="891538"/>
                    <a:pt x="1030604" y="891538"/>
                    <a:pt x="1051560" y="891538"/>
                  </a:cubicBezTo>
                  <a:cubicBezTo>
                    <a:pt x="1061085" y="845819"/>
                    <a:pt x="1056322" y="746759"/>
                    <a:pt x="1070610" y="705801"/>
                  </a:cubicBezTo>
                  <a:cubicBezTo>
                    <a:pt x="1086802" y="660081"/>
                    <a:pt x="1132522" y="641985"/>
                    <a:pt x="1183004" y="637222"/>
                  </a:cubicBezTo>
                  <a:cubicBezTo>
                    <a:pt x="1176337" y="633412"/>
                    <a:pt x="1165860" y="630554"/>
                    <a:pt x="1145857" y="630554"/>
                  </a:cubicBezTo>
                  <a:cubicBezTo>
                    <a:pt x="1132522" y="630554"/>
                    <a:pt x="1119187" y="631507"/>
                    <a:pt x="1105852" y="629602"/>
                  </a:cubicBezTo>
                  <a:cubicBezTo>
                    <a:pt x="1076325" y="624839"/>
                    <a:pt x="1067752" y="597217"/>
                    <a:pt x="1062989" y="570547"/>
                  </a:cubicBezTo>
                  <a:close/>
                  <a:moveTo>
                    <a:pt x="417909" y="567095"/>
                  </a:moveTo>
                  <a:cubicBezTo>
                    <a:pt x="438387" y="567690"/>
                    <a:pt x="457199" y="572929"/>
                    <a:pt x="464819" y="580072"/>
                  </a:cubicBezTo>
                  <a:cubicBezTo>
                    <a:pt x="480059" y="594360"/>
                    <a:pt x="464819" y="600075"/>
                    <a:pt x="458152" y="608647"/>
                  </a:cubicBezTo>
                  <a:cubicBezTo>
                    <a:pt x="451484" y="618172"/>
                    <a:pt x="444817" y="675321"/>
                    <a:pt x="443864" y="685799"/>
                  </a:cubicBezTo>
                  <a:cubicBezTo>
                    <a:pt x="442912" y="696276"/>
                    <a:pt x="430529" y="715326"/>
                    <a:pt x="419099" y="721994"/>
                  </a:cubicBezTo>
                  <a:cubicBezTo>
                    <a:pt x="407669" y="728661"/>
                    <a:pt x="402907" y="725804"/>
                    <a:pt x="395287" y="729614"/>
                  </a:cubicBezTo>
                  <a:cubicBezTo>
                    <a:pt x="388619" y="733424"/>
                    <a:pt x="384809" y="751521"/>
                    <a:pt x="382904" y="761999"/>
                  </a:cubicBezTo>
                  <a:cubicBezTo>
                    <a:pt x="380999" y="773429"/>
                    <a:pt x="380999" y="791526"/>
                    <a:pt x="380999" y="798194"/>
                  </a:cubicBezTo>
                  <a:cubicBezTo>
                    <a:pt x="380999" y="803909"/>
                    <a:pt x="366712" y="803909"/>
                    <a:pt x="359092" y="797241"/>
                  </a:cubicBezTo>
                  <a:cubicBezTo>
                    <a:pt x="351472" y="789621"/>
                    <a:pt x="359092" y="780096"/>
                    <a:pt x="359092" y="780096"/>
                  </a:cubicBezTo>
                  <a:cubicBezTo>
                    <a:pt x="359092" y="780096"/>
                    <a:pt x="358139" y="758189"/>
                    <a:pt x="360997" y="752474"/>
                  </a:cubicBezTo>
                  <a:cubicBezTo>
                    <a:pt x="363854" y="746759"/>
                    <a:pt x="354329" y="749616"/>
                    <a:pt x="348614" y="751521"/>
                  </a:cubicBezTo>
                  <a:cubicBezTo>
                    <a:pt x="343852" y="752474"/>
                    <a:pt x="333374" y="753426"/>
                    <a:pt x="325754" y="744854"/>
                  </a:cubicBezTo>
                  <a:cubicBezTo>
                    <a:pt x="318134" y="735329"/>
                    <a:pt x="323849" y="729614"/>
                    <a:pt x="331469" y="723899"/>
                  </a:cubicBezTo>
                  <a:cubicBezTo>
                    <a:pt x="338137" y="718184"/>
                    <a:pt x="346709" y="721994"/>
                    <a:pt x="354329" y="725804"/>
                  </a:cubicBezTo>
                  <a:cubicBezTo>
                    <a:pt x="361949" y="729614"/>
                    <a:pt x="362902" y="720089"/>
                    <a:pt x="360997" y="718184"/>
                  </a:cubicBezTo>
                  <a:cubicBezTo>
                    <a:pt x="359092" y="717231"/>
                    <a:pt x="346709" y="681036"/>
                    <a:pt x="344804" y="678179"/>
                  </a:cubicBezTo>
                  <a:cubicBezTo>
                    <a:pt x="342899" y="676274"/>
                    <a:pt x="334327" y="667701"/>
                    <a:pt x="328612" y="672464"/>
                  </a:cubicBezTo>
                  <a:cubicBezTo>
                    <a:pt x="322897" y="677226"/>
                    <a:pt x="307657" y="700086"/>
                    <a:pt x="306704" y="741996"/>
                  </a:cubicBezTo>
                  <a:cubicBezTo>
                    <a:pt x="305752" y="783906"/>
                    <a:pt x="317182" y="805814"/>
                    <a:pt x="324802" y="817244"/>
                  </a:cubicBezTo>
                  <a:cubicBezTo>
                    <a:pt x="331469" y="829626"/>
                    <a:pt x="357187" y="836294"/>
                    <a:pt x="366712" y="838199"/>
                  </a:cubicBezTo>
                  <a:cubicBezTo>
                    <a:pt x="377189" y="840104"/>
                    <a:pt x="367664" y="863916"/>
                    <a:pt x="356234" y="865821"/>
                  </a:cubicBezTo>
                  <a:cubicBezTo>
                    <a:pt x="344804" y="867726"/>
                    <a:pt x="285749" y="856296"/>
                    <a:pt x="268604" y="844866"/>
                  </a:cubicBezTo>
                  <a:cubicBezTo>
                    <a:pt x="251459" y="834389"/>
                    <a:pt x="248602" y="819149"/>
                    <a:pt x="249554" y="813434"/>
                  </a:cubicBezTo>
                  <a:cubicBezTo>
                    <a:pt x="251459" y="808671"/>
                    <a:pt x="255269" y="802956"/>
                    <a:pt x="263842" y="799146"/>
                  </a:cubicBezTo>
                  <a:cubicBezTo>
                    <a:pt x="272414" y="794384"/>
                    <a:pt x="282892" y="802004"/>
                    <a:pt x="286702" y="799146"/>
                  </a:cubicBezTo>
                  <a:cubicBezTo>
                    <a:pt x="290512" y="796289"/>
                    <a:pt x="287654" y="787716"/>
                    <a:pt x="281939" y="765809"/>
                  </a:cubicBezTo>
                  <a:cubicBezTo>
                    <a:pt x="276224" y="742949"/>
                    <a:pt x="279082" y="721041"/>
                    <a:pt x="294322" y="678179"/>
                  </a:cubicBezTo>
                  <a:cubicBezTo>
                    <a:pt x="309562" y="635317"/>
                    <a:pt x="332422" y="603885"/>
                    <a:pt x="360997" y="581977"/>
                  </a:cubicBezTo>
                  <a:cubicBezTo>
                    <a:pt x="375284" y="570547"/>
                    <a:pt x="397430" y="566499"/>
                    <a:pt x="417909" y="567095"/>
                  </a:cubicBezTo>
                  <a:close/>
                  <a:moveTo>
                    <a:pt x="1208723" y="412432"/>
                  </a:moveTo>
                  <a:cubicBezTo>
                    <a:pt x="1646872" y="412432"/>
                    <a:pt x="2004060" y="769619"/>
                    <a:pt x="2004060" y="1207769"/>
                  </a:cubicBezTo>
                  <a:cubicBezTo>
                    <a:pt x="2004060" y="1506854"/>
                    <a:pt x="1836420" y="1768791"/>
                    <a:pt x="1591628" y="1904046"/>
                  </a:cubicBezTo>
                  <a:lnTo>
                    <a:pt x="1576388" y="1873566"/>
                  </a:lnTo>
                  <a:cubicBezTo>
                    <a:pt x="1810703" y="1743074"/>
                    <a:pt x="1969770" y="1493519"/>
                    <a:pt x="1969770" y="1207769"/>
                  </a:cubicBezTo>
                  <a:cubicBezTo>
                    <a:pt x="1969770" y="788669"/>
                    <a:pt x="1627822" y="446722"/>
                    <a:pt x="1208723" y="446722"/>
                  </a:cubicBezTo>
                  <a:cubicBezTo>
                    <a:pt x="789623" y="446722"/>
                    <a:pt x="447675" y="788669"/>
                    <a:pt x="447675" y="1207769"/>
                  </a:cubicBezTo>
                  <a:cubicBezTo>
                    <a:pt x="447675" y="1495424"/>
                    <a:pt x="607695" y="1745931"/>
                    <a:pt x="842963" y="1875471"/>
                  </a:cubicBezTo>
                  <a:lnTo>
                    <a:pt x="827723" y="1905951"/>
                  </a:lnTo>
                  <a:cubicBezTo>
                    <a:pt x="581025" y="1770696"/>
                    <a:pt x="413385" y="1508759"/>
                    <a:pt x="413385" y="1207769"/>
                  </a:cubicBezTo>
                  <a:cubicBezTo>
                    <a:pt x="413385" y="769619"/>
                    <a:pt x="770573" y="412432"/>
                    <a:pt x="1208723" y="412432"/>
                  </a:cubicBezTo>
                  <a:close/>
                  <a:moveTo>
                    <a:pt x="1615722" y="371950"/>
                  </a:moveTo>
                  <a:cubicBezTo>
                    <a:pt x="1617940" y="371891"/>
                    <a:pt x="1620678" y="373379"/>
                    <a:pt x="1624012" y="377189"/>
                  </a:cubicBezTo>
                  <a:cubicBezTo>
                    <a:pt x="1624012" y="377189"/>
                    <a:pt x="1657349" y="414337"/>
                    <a:pt x="1663064" y="423862"/>
                  </a:cubicBezTo>
                  <a:cubicBezTo>
                    <a:pt x="1668779" y="433387"/>
                    <a:pt x="1666874" y="461962"/>
                    <a:pt x="1642109" y="460057"/>
                  </a:cubicBezTo>
                  <a:cubicBezTo>
                    <a:pt x="1617344" y="458152"/>
                    <a:pt x="1609724" y="409574"/>
                    <a:pt x="1607819" y="393382"/>
                  </a:cubicBezTo>
                  <a:cubicBezTo>
                    <a:pt x="1607105" y="386238"/>
                    <a:pt x="1609070" y="372129"/>
                    <a:pt x="1615722" y="371950"/>
                  </a:cubicBezTo>
                  <a:close/>
                  <a:moveTo>
                    <a:pt x="740092" y="269557"/>
                  </a:moveTo>
                  <a:cubicBezTo>
                    <a:pt x="748664" y="264795"/>
                    <a:pt x="755332" y="275272"/>
                    <a:pt x="762952" y="283845"/>
                  </a:cubicBezTo>
                  <a:cubicBezTo>
                    <a:pt x="771524" y="292417"/>
                    <a:pt x="771524" y="300990"/>
                    <a:pt x="772477" y="310515"/>
                  </a:cubicBezTo>
                  <a:cubicBezTo>
                    <a:pt x="773429" y="320040"/>
                    <a:pt x="782002" y="344805"/>
                    <a:pt x="786764" y="354330"/>
                  </a:cubicBezTo>
                  <a:cubicBezTo>
                    <a:pt x="791527" y="364807"/>
                    <a:pt x="809624" y="430530"/>
                    <a:pt x="810577" y="438150"/>
                  </a:cubicBezTo>
                  <a:cubicBezTo>
                    <a:pt x="812482" y="446722"/>
                    <a:pt x="818197" y="461962"/>
                    <a:pt x="804862" y="464820"/>
                  </a:cubicBezTo>
                  <a:cubicBezTo>
                    <a:pt x="791527" y="467677"/>
                    <a:pt x="787717" y="449580"/>
                    <a:pt x="787717" y="443865"/>
                  </a:cubicBezTo>
                  <a:cubicBezTo>
                    <a:pt x="787717" y="438150"/>
                    <a:pt x="788669" y="422910"/>
                    <a:pt x="785812" y="415290"/>
                  </a:cubicBezTo>
                  <a:cubicBezTo>
                    <a:pt x="782954" y="407670"/>
                    <a:pt x="768667" y="356235"/>
                    <a:pt x="761047" y="331470"/>
                  </a:cubicBezTo>
                  <a:cubicBezTo>
                    <a:pt x="753427" y="306705"/>
                    <a:pt x="743902" y="309562"/>
                    <a:pt x="735329" y="294322"/>
                  </a:cubicBezTo>
                  <a:cubicBezTo>
                    <a:pt x="727709" y="280035"/>
                    <a:pt x="731519" y="274320"/>
                    <a:pt x="740092" y="269557"/>
                  </a:cubicBezTo>
                  <a:close/>
                  <a:moveTo>
                    <a:pt x="813911" y="256579"/>
                  </a:moveTo>
                  <a:cubicBezTo>
                    <a:pt x="817721" y="257175"/>
                    <a:pt x="822007" y="259080"/>
                    <a:pt x="825817" y="263842"/>
                  </a:cubicBezTo>
                  <a:cubicBezTo>
                    <a:pt x="832485" y="273367"/>
                    <a:pt x="840105" y="284797"/>
                    <a:pt x="840105" y="295275"/>
                  </a:cubicBezTo>
                  <a:cubicBezTo>
                    <a:pt x="840105" y="305752"/>
                    <a:pt x="842962" y="312420"/>
                    <a:pt x="848677" y="318135"/>
                  </a:cubicBezTo>
                  <a:cubicBezTo>
                    <a:pt x="853440" y="322897"/>
                    <a:pt x="856297" y="338137"/>
                    <a:pt x="856297" y="350520"/>
                  </a:cubicBezTo>
                  <a:cubicBezTo>
                    <a:pt x="856297" y="361950"/>
                    <a:pt x="849630" y="370522"/>
                    <a:pt x="843915" y="367665"/>
                  </a:cubicBezTo>
                  <a:cubicBezTo>
                    <a:pt x="838200" y="365760"/>
                    <a:pt x="820102" y="320040"/>
                    <a:pt x="818197" y="312420"/>
                  </a:cubicBezTo>
                  <a:cubicBezTo>
                    <a:pt x="816292" y="304800"/>
                    <a:pt x="810577" y="298132"/>
                    <a:pt x="806767" y="292417"/>
                  </a:cubicBezTo>
                  <a:cubicBezTo>
                    <a:pt x="801052" y="286702"/>
                    <a:pt x="792480" y="276225"/>
                    <a:pt x="793432" y="268605"/>
                  </a:cubicBezTo>
                  <a:cubicBezTo>
                    <a:pt x="794385" y="260032"/>
                    <a:pt x="801052" y="258127"/>
                    <a:pt x="804862" y="257175"/>
                  </a:cubicBezTo>
                  <a:cubicBezTo>
                    <a:pt x="806767" y="256699"/>
                    <a:pt x="810101" y="255984"/>
                    <a:pt x="813911" y="256579"/>
                  </a:cubicBezTo>
                  <a:close/>
                  <a:moveTo>
                    <a:pt x="1666042" y="211573"/>
                  </a:moveTo>
                  <a:cubicBezTo>
                    <a:pt x="1669733" y="210264"/>
                    <a:pt x="1673543" y="210502"/>
                    <a:pt x="1676400" y="212407"/>
                  </a:cubicBezTo>
                  <a:cubicBezTo>
                    <a:pt x="1681162" y="216217"/>
                    <a:pt x="1684020" y="234314"/>
                    <a:pt x="1680210" y="240982"/>
                  </a:cubicBezTo>
                  <a:cubicBezTo>
                    <a:pt x="1676400" y="247649"/>
                    <a:pt x="1668780" y="254317"/>
                    <a:pt x="1665922" y="256222"/>
                  </a:cubicBezTo>
                  <a:cubicBezTo>
                    <a:pt x="1663065" y="258127"/>
                    <a:pt x="1660207" y="260032"/>
                    <a:pt x="1655445" y="267652"/>
                  </a:cubicBezTo>
                  <a:cubicBezTo>
                    <a:pt x="1653540" y="272414"/>
                    <a:pt x="1648777" y="278129"/>
                    <a:pt x="1644015" y="283844"/>
                  </a:cubicBezTo>
                  <a:cubicBezTo>
                    <a:pt x="1651635" y="284797"/>
                    <a:pt x="1658302" y="284797"/>
                    <a:pt x="1661160" y="284797"/>
                  </a:cubicBezTo>
                  <a:cubicBezTo>
                    <a:pt x="1666875" y="283844"/>
                    <a:pt x="1676400" y="284797"/>
                    <a:pt x="1685925" y="281939"/>
                  </a:cubicBezTo>
                  <a:cubicBezTo>
                    <a:pt x="1695450" y="279082"/>
                    <a:pt x="1701165" y="288607"/>
                    <a:pt x="1706880" y="296227"/>
                  </a:cubicBezTo>
                  <a:cubicBezTo>
                    <a:pt x="1713547" y="303847"/>
                    <a:pt x="1703070" y="307657"/>
                    <a:pt x="1693545" y="308609"/>
                  </a:cubicBezTo>
                  <a:cubicBezTo>
                    <a:pt x="1684972" y="309562"/>
                    <a:pt x="1678305" y="304799"/>
                    <a:pt x="1672590" y="304799"/>
                  </a:cubicBezTo>
                  <a:cubicBezTo>
                    <a:pt x="1666875" y="304799"/>
                    <a:pt x="1642110" y="304799"/>
                    <a:pt x="1628775" y="305752"/>
                  </a:cubicBezTo>
                  <a:cubicBezTo>
                    <a:pt x="1619250" y="319087"/>
                    <a:pt x="1601152" y="342899"/>
                    <a:pt x="1592580" y="352424"/>
                  </a:cubicBezTo>
                  <a:cubicBezTo>
                    <a:pt x="1582102" y="364807"/>
                    <a:pt x="1555432" y="376237"/>
                    <a:pt x="1541145" y="383857"/>
                  </a:cubicBezTo>
                  <a:cubicBezTo>
                    <a:pt x="1526857" y="391477"/>
                    <a:pt x="1514475" y="404812"/>
                    <a:pt x="1502092" y="406717"/>
                  </a:cubicBezTo>
                  <a:cubicBezTo>
                    <a:pt x="1489710" y="408622"/>
                    <a:pt x="1489710" y="403859"/>
                    <a:pt x="1490662" y="397192"/>
                  </a:cubicBezTo>
                  <a:cubicBezTo>
                    <a:pt x="1491615" y="390524"/>
                    <a:pt x="1483995" y="379094"/>
                    <a:pt x="1493520" y="374332"/>
                  </a:cubicBezTo>
                  <a:cubicBezTo>
                    <a:pt x="1503045" y="369569"/>
                    <a:pt x="1508760" y="360997"/>
                    <a:pt x="1509712" y="370522"/>
                  </a:cubicBezTo>
                  <a:cubicBezTo>
                    <a:pt x="1510665" y="380047"/>
                    <a:pt x="1518285" y="379094"/>
                    <a:pt x="1517332" y="378142"/>
                  </a:cubicBezTo>
                  <a:cubicBezTo>
                    <a:pt x="1515427" y="377189"/>
                    <a:pt x="1545907" y="362902"/>
                    <a:pt x="1557337" y="355282"/>
                  </a:cubicBezTo>
                  <a:cubicBezTo>
                    <a:pt x="1568767" y="347662"/>
                    <a:pt x="1587817" y="325754"/>
                    <a:pt x="1593532" y="320992"/>
                  </a:cubicBezTo>
                  <a:cubicBezTo>
                    <a:pt x="1595437" y="320039"/>
                    <a:pt x="1598295" y="315277"/>
                    <a:pt x="1603057" y="309562"/>
                  </a:cubicBezTo>
                  <a:cubicBezTo>
                    <a:pt x="1596390" y="310514"/>
                    <a:pt x="1589722" y="311467"/>
                    <a:pt x="1584960" y="312419"/>
                  </a:cubicBezTo>
                  <a:cubicBezTo>
                    <a:pt x="1573530" y="315277"/>
                    <a:pt x="1571625" y="316229"/>
                    <a:pt x="1559242" y="303847"/>
                  </a:cubicBezTo>
                  <a:cubicBezTo>
                    <a:pt x="1546860" y="291464"/>
                    <a:pt x="1545907" y="282892"/>
                    <a:pt x="1548765" y="274319"/>
                  </a:cubicBezTo>
                  <a:cubicBezTo>
                    <a:pt x="1550670" y="265747"/>
                    <a:pt x="1558290" y="261937"/>
                    <a:pt x="1563052" y="262889"/>
                  </a:cubicBezTo>
                  <a:cubicBezTo>
                    <a:pt x="1567815" y="263842"/>
                    <a:pt x="1579245" y="272414"/>
                    <a:pt x="1586865" y="277177"/>
                  </a:cubicBezTo>
                  <a:cubicBezTo>
                    <a:pt x="1594485" y="282892"/>
                    <a:pt x="1616392" y="280987"/>
                    <a:pt x="1621155" y="280987"/>
                  </a:cubicBezTo>
                  <a:cubicBezTo>
                    <a:pt x="1622107" y="280987"/>
                    <a:pt x="1622107" y="280987"/>
                    <a:pt x="1623060" y="280987"/>
                  </a:cubicBezTo>
                  <a:cubicBezTo>
                    <a:pt x="1634490" y="264794"/>
                    <a:pt x="1644015" y="249554"/>
                    <a:pt x="1645920" y="249554"/>
                  </a:cubicBezTo>
                  <a:cubicBezTo>
                    <a:pt x="1648777" y="249554"/>
                    <a:pt x="1651635" y="228599"/>
                    <a:pt x="1656397" y="220027"/>
                  </a:cubicBezTo>
                  <a:cubicBezTo>
                    <a:pt x="1658779" y="215741"/>
                    <a:pt x="1662351" y="212883"/>
                    <a:pt x="1666042" y="211573"/>
                  </a:cubicBezTo>
                  <a:close/>
                  <a:moveTo>
                    <a:pt x="846772" y="150494"/>
                  </a:moveTo>
                  <a:cubicBezTo>
                    <a:pt x="851534" y="149542"/>
                    <a:pt x="872489" y="155257"/>
                    <a:pt x="875347" y="164782"/>
                  </a:cubicBezTo>
                  <a:cubicBezTo>
                    <a:pt x="881062" y="174307"/>
                    <a:pt x="873442" y="187642"/>
                    <a:pt x="873442" y="197167"/>
                  </a:cubicBezTo>
                  <a:cubicBezTo>
                    <a:pt x="873442" y="206692"/>
                    <a:pt x="882967" y="237172"/>
                    <a:pt x="885824" y="244792"/>
                  </a:cubicBezTo>
                  <a:cubicBezTo>
                    <a:pt x="887729" y="253364"/>
                    <a:pt x="930592" y="352424"/>
                    <a:pt x="941069" y="370522"/>
                  </a:cubicBezTo>
                  <a:cubicBezTo>
                    <a:pt x="951547" y="388619"/>
                    <a:pt x="951547" y="384809"/>
                    <a:pt x="958214" y="394334"/>
                  </a:cubicBezTo>
                  <a:cubicBezTo>
                    <a:pt x="964882" y="403859"/>
                    <a:pt x="959167" y="422909"/>
                    <a:pt x="947737" y="416242"/>
                  </a:cubicBezTo>
                  <a:cubicBezTo>
                    <a:pt x="935354" y="409574"/>
                    <a:pt x="922019" y="373379"/>
                    <a:pt x="912494" y="353377"/>
                  </a:cubicBezTo>
                  <a:cubicBezTo>
                    <a:pt x="902969" y="333374"/>
                    <a:pt x="892492" y="302894"/>
                    <a:pt x="885824" y="286702"/>
                  </a:cubicBezTo>
                  <a:cubicBezTo>
                    <a:pt x="879157" y="271462"/>
                    <a:pt x="851534" y="210502"/>
                    <a:pt x="850582" y="204787"/>
                  </a:cubicBezTo>
                  <a:cubicBezTo>
                    <a:pt x="848677" y="199072"/>
                    <a:pt x="844867" y="191452"/>
                    <a:pt x="838199" y="181927"/>
                  </a:cubicBezTo>
                  <a:cubicBezTo>
                    <a:pt x="830579" y="174307"/>
                    <a:pt x="828674" y="165734"/>
                    <a:pt x="830579" y="160019"/>
                  </a:cubicBezTo>
                  <a:cubicBezTo>
                    <a:pt x="832484" y="154304"/>
                    <a:pt x="842009" y="151447"/>
                    <a:pt x="846772" y="150494"/>
                  </a:cubicBezTo>
                  <a:close/>
                  <a:moveTo>
                    <a:pt x="1207770" y="42863"/>
                  </a:moveTo>
                  <a:cubicBezTo>
                    <a:pt x="565785" y="42863"/>
                    <a:pt x="41910" y="565785"/>
                    <a:pt x="41910" y="1207769"/>
                  </a:cubicBezTo>
                  <a:cubicBezTo>
                    <a:pt x="41910" y="1849754"/>
                    <a:pt x="565785" y="2373629"/>
                    <a:pt x="1207770" y="2373629"/>
                  </a:cubicBezTo>
                  <a:cubicBezTo>
                    <a:pt x="1849755" y="2373629"/>
                    <a:pt x="2373630" y="1849754"/>
                    <a:pt x="2373630" y="1208722"/>
                  </a:cubicBezTo>
                  <a:cubicBezTo>
                    <a:pt x="2373630" y="566738"/>
                    <a:pt x="1849755" y="42863"/>
                    <a:pt x="1207770" y="42863"/>
                  </a:cubicBezTo>
                  <a:close/>
                  <a:moveTo>
                    <a:pt x="1207770" y="0"/>
                  </a:moveTo>
                  <a:cubicBezTo>
                    <a:pt x="1873568" y="0"/>
                    <a:pt x="2415540" y="542925"/>
                    <a:pt x="2415540" y="1207769"/>
                  </a:cubicBezTo>
                  <a:cubicBezTo>
                    <a:pt x="2415540" y="1872614"/>
                    <a:pt x="1872615" y="2415539"/>
                    <a:pt x="1207770" y="2415539"/>
                  </a:cubicBezTo>
                  <a:cubicBezTo>
                    <a:pt x="542925" y="2415539"/>
                    <a:pt x="0" y="1872614"/>
                    <a:pt x="0" y="1207769"/>
                  </a:cubicBezTo>
                  <a:cubicBezTo>
                    <a:pt x="0" y="542925"/>
                    <a:pt x="542925" y="0"/>
                    <a:pt x="120777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5CF445BA-0313-4DDA-A5EF-1F68DC00489D}"/>
                </a:ext>
              </a:extLst>
            </p:cNvPr>
            <p:cNvSpPr/>
            <p:nvPr/>
          </p:nvSpPr>
          <p:spPr>
            <a:xfrm>
              <a:off x="3732847" y="2158047"/>
              <a:ext cx="4524375" cy="269557"/>
            </a:xfrm>
            <a:custGeom>
              <a:avLst/>
              <a:gdLst>
                <a:gd name="connsiteX0" fmla="*/ 2858 w 4524375"/>
                <a:gd name="connsiteY0" fmla="*/ 177165 h 269557"/>
                <a:gd name="connsiteX1" fmla="*/ 28575 w 4524375"/>
                <a:gd name="connsiteY1" fmla="*/ 177165 h 269557"/>
                <a:gd name="connsiteX2" fmla="*/ 43815 w 4524375"/>
                <a:gd name="connsiteY2" fmla="*/ 227648 h 269557"/>
                <a:gd name="connsiteX3" fmla="*/ 83820 w 4524375"/>
                <a:gd name="connsiteY3" fmla="*/ 244793 h 269557"/>
                <a:gd name="connsiteX4" fmla="*/ 118110 w 4524375"/>
                <a:gd name="connsiteY4" fmla="*/ 234315 h 269557"/>
                <a:gd name="connsiteX5" fmla="*/ 130493 w 4524375"/>
                <a:gd name="connsiteY5" fmla="*/ 206693 h 269557"/>
                <a:gd name="connsiteX6" fmla="*/ 121920 w 4524375"/>
                <a:gd name="connsiteY6" fmla="*/ 182880 h 269557"/>
                <a:gd name="connsiteX7" fmla="*/ 82868 w 4524375"/>
                <a:gd name="connsiteY7" fmla="*/ 160973 h 269557"/>
                <a:gd name="connsiteX8" fmla="*/ 20955 w 4524375"/>
                <a:gd name="connsiteY8" fmla="*/ 123825 h 269557"/>
                <a:gd name="connsiteX9" fmla="*/ 4763 w 4524375"/>
                <a:gd name="connsiteY9" fmla="*/ 78105 h 269557"/>
                <a:gd name="connsiteX10" fmla="*/ 28575 w 4524375"/>
                <a:gd name="connsiteY10" fmla="*/ 21908 h 269557"/>
                <a:gd name="connsiteX11" fmla="*/ 90488 w 4524375"/>
                <a:gd name="connsiteY11" fmla="*/ 0 h 269557"/>
                <a:gd name="connsiteX12" fmla="*/ 123825 w 4524375"/>
                <a:gd name="connsiteY12" fmla="*/ 2858 h 269557"/>
                <a:gd name="connsiteX13" fmla="*/ 164783 w 4524375"/>
                <a:gd name="connsiteY13" fmla="*/ 10478 h 269557"/>
                <a:gd name="connsiteX14" fmla="*/ 164783 w 4524375"/>
                <a:gd name="connsiteY14" fmla="*/ 11430 h 269557"/>
                <a:gd name="connsiteX15" fmla="*/ 163830 w 4524375"/>
                <a:gd name="connsiteY15" fmla="*/ 45720 h 269557"/>
                <a:gd name="connsiteX16" fmla="*/ 164783 w 4524375"/>
                <a:gd name="connsiteY16" fmla="*/ 78105 h 269557"/>
                <a:gd name="connsiteX17" fmla="*/ 164783 w 4524375"/>
                <a:gd name="connsiteY17" fmla="*/ 79058 h 269557"/>
                <a:gd name="connsiteX18" fmla="*/ 143828 w 4524375"/>
                <a:gd name="connsiteY18" fmla="*/ 79058 h 269557"/>
                <a:gd name="connsiteX19" fmla="*/ 130493 w 4524375"/>
                <a:gd name="connsiteY19" fmla="*/ 36195 h 269557"/>
                <a:gd name="connsiteX20" fmla="*/ 94297 w 4524375"/>
                <a:gd name="connsiteY20" fmla="*/ 21908 h 269557"/>
                <a:gd name="connsiteX21" fmla="*/ 64770 w 4524375"/>
                <a:gd name="connsiteY21" fmla="*/ 31433 h 269557"/>
                <a:gd name="connsiteX22" fmla="*/ 54293 w 4524375"/>
                <a:gd name="connsiteY22" fmla="*/ 57150 h 269557"/>
                <a:gd name="connsiteX23" fmla="*/ 62865 w 4524375"/>
                <a:gd name="connsiteY23" fmla="*/ 80010 h 269557"/>
                <a:gd name="connsiteX24" fmla="*/ 101918 w 4524375"/>
                <a:gd name="connsiteY24" fmla="*/ 101918 h 269557"/>
                <a:gd name="connsiteX25" fmla="*/ 114300 w 4524375"/>
                <a:gd name="connsiteY25" fmla="*/ 107633 h 269557"/>
                <a:gd name="connsiteX26" fmla="*/ 158115 w 4524375"/>
                <a:gd name="connsiteY26" fmla="*/ 131445 h 269557"/>
                <a:gd name="connsiteX27" fmla="*/ 175260 w 4524375"/>
                <a:gd name="connsiteY27" fmla="*/ 156210 h 269557"/>
                <a:gd name="connsiteX28" fmla="*/ 180975 w 4524375"/>
                <a:gd name="connsiteY28" fmla="*/ 186690 h 269557"/>
                <a:gd name="connsiteX29" fmla="*/ 155258 w 4524375"/>
                <a:gd name="connsiteY29" fmla="*/ 246698 h 269557"/>
                <a:gd name="connsiteX30" fmla="*/ 86678 w 4524375"/>
                <a:gd name="connsiteY30" fmla="*/ 269558 h 269557"/>
                <a:gd name="connsiteX31" fmla="*/ 40958 w 4524375"/>
                <a:gd name="connsiteY31" fmla="*/ 264795 h 269557"/>
                <a:gd name="connsiteX32" fmla="*/ 0 w 4524375"/>
                <a:gd name="connsiteY32" fmla="*/ 250508 h 269557"/>
                <a:gd name="connsiteX33" fmla="*/ 1905 w 4524375"/>
                <a:gd name="connsiteY33" fmla="*/ 223838 h 269557"/>
                <a:gd name="connsiteX34" fmla="*/ 2858 w 4524375"/>
                <a:gd name="connsiteY34" fmla="*/ 197168 h 269557"/>
                <a:gd name="connsiteX35" fmla="*/ 2858 w 4524375"/>
                <a:gd name="connsiteY35" fmla="*/ 185738 h 269557"/>
                <a:gd name="connsiteX36" fmla="*/ 2858 w 4524375"/>
                <a:gd name="connsiteY36" fmla="*/ 177165 h 269557"/>
                <a:gd name="connsiteX37" fmla="*/ 2858 w 4524375"/>
                <a:gd name="connsiteY37" fmla="*/ 177165 h 269557"/>
                <a:gd name="connsiteX38" fmla="*/ 2858 w 4524375"/>
                <a:gd name="connsiteY38" fmla="*/ 177165 h 269557"/>
                <a:gd name="connsiteX39" fmla="*/ 232410 w 4524375"/>
                <a:gd name="connsiteY39" fmla="*/ 262890 h 269557"/>
                <a:gd name="connsiteX40" fmla="*/ 232410 w 4524375"/>
                <a:gd name="connsiteY40" fmla="*/ 246698 h 269557"/>
                <a:gd name="connsiteX41" fmla="*/ 234315 w 4524375"/>
                <a:gd name="connsiteY41" fmla="*/ 246698 h 269557"/>
                <a:gd name="connsiteX42" fmla="*/ 257175 w 4524375"/>
                <a:gd name="connsiteY42" fmla="*/ 240983 h 269557"/>
                <a:gd name="connsiteX43" fmla="*/ 262890 w 4524375"/>
                <a:gd name="connsiteY43" fmla="*/ 216218 h 269557"/>
                <a:gd name="connsiteX44" fmla="*/ 262890 w 4524375"/>
                <a:gd name="connsiteY44" fmla="*/ 42863 h 269557"/>
                <a:gd name="connsiteX45" fmla="*/ 257175 w 4524375"/>
                <a:gd name="connsiteY45" fmla="*/ 24765 h 269557"/>
                <a:gd name="connsiteX46" fmla="*/ 237172 w 4524375"/>
                <a:gd name="connsiteY46" fmla="*/ 19050 h 269557"/>
                <a:gd name="connsiteX47" fmla="*/ 232410 w 4524375"/>
                <a:gd name="connsiteY47" fmla="*/ 19050 h 269557"/>
                <a:gd name="connsiteX48" fmla="*/ 232410 w 4524375"/>
                <a:gd name="connsiteY48" fmla="*/ 3810 h 269557"/>
                <a:gd name="connsiteX49" fmla="*/ 262890 w 4524375"/>
                <a:gd name="connsiteY49" fmla="*/ 5715 h 269557"/>
                <a:gd name="connsiteX50" fmla="*/ 293370 w 4524375"/>
                <a:gd name="connsiteY50" fmla="*/ 6668 h 269557"/>
                <a:gd name="connsiteX51" fmla="*/ 323850 w 4524375"/>
                <a:gd name="connsiteY51" fmla="*/ 5715 h 269557"/>
                <a:gd name="connsiteX52" fmla="*/ 354330 w 4524375"/>
                <a:gd name="connsiteY52" fmla="*/ 3810 h 269557"/>
                <a:gd name="connsiteX53" fmla="*/ 354330 w 4524375"/>
                <a:gd name="connsiteY53" fmla="*/ 18098 h 269557"/>
                <a:gd name="connsiteX54" fmla="*/ 331470 w 4524375"/>
                <a:gd name="connsiteY54" fmla="*/ 22860 h 269557"/>
                <a:gd name="connsiteX55" fmla="*/ 324803 w 4524375"/>
                <a:gd name="connsiteY55" fmla="*/ 40958 h 269557"/>
                <a:gd name="connsiteX56" fmla="*/ 324803 w 4524375"/>
                <a:gd name="connsiteY56" fmla="*/ 215265 h 269557"/>
                <a:gd name="connsiteX57" fmla="*/ 330518 w 4524375"/>
                <a:gd name="connsiteY57" fmla="*/ 240030 h 269557"/>
                <a:gd name="connsiteX58" fmla="*/ 352425 w 4524375"/>
                <a:gd name="connsiteY58" fmla="*/ 245745 h 269557"/>
                <a:gd name="connsiteX59" fmla="*/ 354330 w 4524375"/>
                <a:gd name="connsiteY59" fmla="*/ 245745 h 269557"/>
                <a:gd name="connsiteX60" fmla="*/ 354330 w 4524375"/>
                <a:gd name="connsiteY60" fmla="*/ 260985 h 269557"/>
                <a:gd name="connsiteX61" fmla="*/ 324803 w 4524375"/>
                <a:gd name="connsiteY61" fmla="*/ 259080 h 269557"/>
                <a:gd name="connsiteX62" fmla="*/ 293370 w 4524375"/>
                <a:gd name="connsiteY62" fmla="*/ 258128 h 269557"/>
                <a:gd name="connsiteX63" fmla="*/ 264795 w 4524375"/>
                <a:gd name="connsiteY63" fmla="*/ 259080 h 269557"/>
                <a:gd name="connsiteX64" fmla="*/ 232410 w 4524375"/>
                <a:gd name="connsiteY64" fmla="*/ 262890 h 269557"/>
                <a:gd name="connsiteX65" fmla="*/ 232410 w 4524375"/>
                <a:gd name="connsiteY65" fmla="*/ 262890 h 269557"/>
                <a:gd name="connsiteX66" fmla="*/ 232410 w 4524375"/>
                <a:gd name="connsiteY66" fmla="*/ 262890 h 269557"/>
                <a:gd name="connsiteX67" fmla="*/ 626745 w 4524375"/>
                <a:gd name="connsiteY67" fmla="*/ 12383 h 269557"/>
                <a:gd name="connsiteX68" fmla="*/ 625793 w 4524375"/>
                <a:gd name="connsiteY68" fmla="*/ 39053 h 269557"/>
                <a:gd name="connsiteX69" fmla="*/ 625793 w 4524375"/>
                <a:gd name="connsiteY69" fmla="*/ 61913 h 269557"/>
                <a:gd name="connsiteX70" fmla="*/ 625793 w 4524375"/>
                <a:gd name="connsiteY70" fmla="*/ 73343 h 269557"/>
                <a:gd name="connsiteX71" fmla="*/ 626745 w 4524375"/>
                <a:gd name="connsiteY71" fmla="*/ 90488 h 269557"/>
                <a:gd name="connsiteX72" fmla="*/ 603885 w 4524375"/>
                <a:gd name="connsiteY72" fmla="*/ 90488 h 269557"/>
                <a:gd name="connsiteX73" fmla="*/ 585788 w 4524375"/>
                <a:gd name="connsiteY73" fmla="*/ 38100 h 269557"/>
                <a:gd name="connsiteX74" fmla="*/ 544830 w 4524375"/>
                <a:gd name="connsiteY74" fmla="*/ 20955 h 269557"/>
                <a:gd name="connsiteX75" fmla="*/ 487680 w 4524375"/>
                <a:gd name="connsiteY75" fmla="*/ 48578 h 269557"/>
                <a:gd name="connsiteX76" fmla="*/ 466725 w 4524375"/>
                <a:gd name="connsiteY76" fmla="*/ 126683 h 269557"/>
                <a:gd name="connsiteX77" fmla="*/ 489585 w 4524375"/>
                <a:gd name="connsiteY77" fmla="*/ 209550 h 269557"/>
                <a:gd name="connsiteX78" fmla="*/ 547688 w 4524375"/>
                <a:gd name="connsiteY78" fmla="*/ 240983 h 269557"/>
                <a:gd name="connsiteX79" fmla="*/ 585788 w 4524375"/>
                <a:gd name="connsiteY79" fmla="*/ 230505 h 269557"/>
                <a:gd name="connsiteX80" fmla="*/ 621030 w 4524375"/>
                <a:gd name="connsiteY80" fmla="*/ 195263 h 269557"/>
                <a:gd name="connsiteX81" fmla="*/ 638175 w 4524375"/>
                <a:gd name="connsiteY81" fmla="*/ 206693 h 269557"/>
                <a:gd name="connsiteX82" fmla="*/ 591503 w 4524375"/>
                <a:gd name="connsiteY82" fmla="*/ 254318 h 269557"/>
                <a:gd name="connsiteX83" fmla="*/ 529590 w 4524375"/>
                <a:gd name="connsiteY83" fmla="*/ 269558 h 269557"/>
                <a:gd name="connsiteX84" fmla="*/ 436245 w 4524375"/>
                <a:gd name="connsiteY84" fmla="*/ 233363 h 269557"/>
                <a:gd name="connsiteX85" fmla="*/ 401955 w 4524375"/>
                <a:gd name="connsiteY85" fmla="*/ 136208 h 269557"/>
                <a:gd name="connsiteX86" fmla="*/ 440055 w 4524375"/>
                <a:gd name="connsiteY86" fmla="*/ 38100 h 269557"/>
                <a:gd name="connsiteX87" fmla="*/ 541020 w 4524375"/>
                <a:gd name="connsiteY87" fmla="*/ 953 h 269557"/>
                <a:gd name="connsiteX88" fmla="*/ 619125 w 4524375"/>
                <a:gd name="connsiteY88" fmla="*/ 11430 h 269557"/>
                <a:gd name="connsiteX89" fmla="*/ 626745 w 4524375"/>
                <a:gd name="connsiteY89" fmla="*/ 12383 h 269557"/>
                <a:gd name="connsiteX90" fmla="*/ 626745 w 4524375"/>
                <a:gd name="connsiteY90" fmla="*/ 12383 h 269557"/>
                <a:gd name="connsiteX91" fmla="*/ 626745 w 4524375"/>
                <a:gd name="connsiteY91" fmla="*/ 12383 h 269557"/>
                <a:gd name="connsiteX92" fmla="*/ 675322 w 4524375"/>
                <a:gd name="connsiteY92" fmla="*/ 262890 h 269557"/>
                <a:gd name="connsiteX93" fmla="*/ 675322 w 4524375"/>
                <a:gd name="connsiteY93" fmla="*/ 246698 h 269557"/>
                <a:gd name="connsiteX94" fmla="*/ 677228 w 4524375"/>
                <a:gd name="connsiteY94" fmla="*/ 246698 h 269557"/>
                <a:gd name="connsiteX95" fmla="*/ 700088 w 4524375"/>
                <a:gd name="connsiteY95" fmla="*/ 240983 h 269557"/>
                <a:gd name="connsiteX96" fmla="*/ 705803 w 4524375"/>
                <a:gd name="connsiteY96" fmla="*/ 216218 h 269557"/>
                <a:gd name="connsiteX97" fmla="*/ 705803 w 4524375"/>
                <a:gd name="connsiteY97" fmla="*/ 42863 h 269557"/>
                <a:gd name="connsiteX98" fmla="*/ 700088 w 4524375"/>
                <a:gd name="connsiteY98" fmla="*/ 24765 h 269557"/>
                <a:gd name="connsiteX99" fmla="*/ 680085 w 4524375"/>
                <a:gd name="connsiteY99" fmla="*/ 19050 h 269557"/>
                <a:gd name="connsiteX100" fmla="*/ 675322 w 4524375"/>
                <a:gd name="connsiteY100" fmla="*/ 19050 h 269557"/>
                <a:gd name="connsiteX101" fmla="*/ 675322 w 4524375"/>
                <a:gd name="connsiteY101" fmla="*/ 3810 h 269557"/>
                <a:gd name="connsiteX102" fmla="*/ 700088 w 4524375"/>
                <a:gd name="connsiteY102" fmla="*/ 5715 h 269557"/>
                <a:gd name="connsiteX103" fmla="*/ 736283 w 4524375"/>
                <a:gd name="connsiteY103" fmla="*/ 6668 h 269557"/>
                <a:gd name="connsiteX104" fmla="*/ 771525 w 4524375"/>
                <a:gd name="connsiteY104" fmla="*/ 5715 h 269557"/>
                <a:gd name="connsiteX105" fmla="*/ 796290 w 4524375"/>
                <a:gd name="connsiteY105" fmla="*/ 3810 h 269557"/>
                <a:gd name="connsiteX106" fmla="*/ 796290 w 4524375"/>
                <a:gd name="connsiteY106" fmla="*/ 18098 h 269557"/>
                <a:gd name="connsiteX107" fmla="*/ 772478 w 4524375"/>
                <a:gd name="connsiteY107" fmla="*/ 22860 h 269557"/>
                <a:gd name="connsiteX108" fmla="*/ 765810 w 4524375"/>
                <a:gd name="connsiteY108" fmla="*/ 40958 h 269557"/>
                <a:gd name="connsiteX109" fmla="*/ 765810 w 4524375"/>
                <a:gd name="connsiteY109" fmla="*/ 113348 h 269557"/>
                <a:gd name="connsiteX110" fmla="*/ 873443 w 4524375"/>
                <a:gd name="connsiteY110" fmla="*/ 113348 h 269557"/>
                <a:gd name="connsiteX111" fmla="*/ 873443 w 4524375"/>
                <a:gd name="connsiteY111" fmla="*/ 40958 h 269557"/>
                <a:gd name="connsiteX112" fmla="*/ 866775 w 4524375"/>
                <a:gd name="connsiteY112" fmla="*/ 23813 h 269557"/>
                <a:gd name="connsiteX113" fmla="*/ 844868 w 4524375"/>
                <a:gd name="connsiteY113" fmla="*/ 18098 h 269557"/>
                <a:gd name="connsiteX114" fmla="*/ 842963 w 4524375"/>
                <a:gd name="connsiteY114" fmla="*/ 18098 h 269557"/>
                <a:gd name="connsiteX115" fmla="*/ 842963 w 4524375"/>
                <a:gd name="connsiteY115" fmla="*/ 3810 h 269557"/>
                <a:gd name="connsiteX116" fmla="*/ 870585 w 4524375"/>
                <a:gd name="connsiteY116" fmla="*/ 5715 h 269557"/>
                <a:gd name="connsiteX117" fmla="*/ 903922 w 4524375"/>
                <a:gd name="connsiteY117" fmla="*/ 6668 h 269557"/>
                <a:gd name="connsiteX118" fmla="*/ 936308 w 4524375"/>
                <a:gd name="connsiteY118" fmla="*/ 5715 h 269557"/>
                <a:gd name="connsiteX119" fmla="*/ 962025 w 4524375"/>
                <a:gd name="connsiteY119" fmla="*/ 3810 h 269557"/>
                <a:gd name="connsiteX120" fmla="*/ 962025 w 4524375"/>
                <a:gd name="connsiteY120" fmla="*/ 19050 h 269557"/>
                <a:gd name="connsiteX121" fmla="*/ 959168 w 4524375"/>
                <a:gd name="connsiteY121" fmla="*/ 19050 h 269557"/>
                <a:gd name="connsiteX122" fmla="*/ 940118 w 4524375"/>
                <a:gd name="connsiteY122" fmla="*/ 24765 h 269557"/>
                <a:gd name="connsiteX123" fmla="*/ 934403 w 4524375"/>
                <a:gd name="connsiteY123" fmla="*/ 42863 h 269557"/>
                <a:gd name="connsiteX124" fmla="*/ 934403 w 4524375"/>
                <a:gd name="connsiteY124" fmla="*/ 216218 h 269557"/>
                <a:gd name="connsiteX125" fmla="*/ 940118 w 4524375"/>
                <a:gd name="connsiteY125" fmla="*/ 240030 h 269557"/>
                <a:gd name="connsiteX126" fmla="*/ 962025 w 4524375"/>
                <a:gd name="connsiteY126" fmla="*/ 246698 h 269557"/>
                <a:gd name="connsiteX127" fmla="*/ 962025 w 4524375"/>
                <a:gd name="connsiteY127" fmla="*/ 262890 h 269557"/>
                <a:gd name="connsiteX128" fmla="*/ 930593 w 4524375"/>
                <a:gd name="connsiteY128" fmla="*/ 260985 h 269557"/>
                <a:gd name="connsiteX129" fmla="*/ 903922 w 4524375"/>
                <a:gd name="connsiteY129" fmla="*/ 260033 h 269557"/>
                <a:gd name="connsiteX130" fmla="*/ 881063 w 4524375"/>
                <a:gd name="connsiteY130" fmla="*/ 260985 h 269557"/>
                <a:gd name="connsiteX131" fmla="*/ 843915 w 4524375"/>
                <a:gd name="connsiteY131" fmla="*/ 262890 h 269557"/>
                <a:gd name="connsiteX132" fmla="*/ 843915 w 4524375"/>
                <a:gd name="connsiteY132" fmla="*/ 247650 h 269557"/>
                <a:gd name="connsiteX133" fmla="*/ 845820 w 4524375"/>
                <a:gd name="connsiteY133" fmla="*/ 247650 h 269557"/>
                <a:gd name="connsiteX134" fmla="*/ 867728 w 4524375"/>
                <a:gd name="connsiteY134" fmla="*/ 241935 h 269557"/>
                <a:gd name="connsiteX135" fmla="*/ 873443 w 4524375"/>
                <a:gd name="connsiteY135" fmla="*/ 217170 h 269557"/>
                <a:gd name="connsiteX136" fmla="*/ 873443 w 4524375"/>
                <a:gd name="connsiteY136" fmla="*/ 135255 h 269557"/>
                <a:gd name="connsiteX137" fmla="*/ 765810 w 4524375"/>
                <a:gd name="connsiteY137" fmla="*/ 135255 h 269557"/>
                <a:gd name="connsiteX138" fmla="*/ 765810 w 4524375"/>
                <a:gd name="connsiteY138" fmla="*/ 217170 h 269557"/>
                <a:gd name="connsiteX139" fmla="*/ 771525 w 4524375"/>
                <a:gd name="connsiteY139" fmla="*/ 241935 h 269557"/>
                <a:gd name="connsiteX140" fmla="*/ 793433 w 4524375"/>
                <a:gd name="connsiteY140" fmla="*/ 247650 h 269557"/>
                <a:gd name="connsiteX141" fmla="*/ 795338 w 4524375"/>
                <a:gd name="connsiteY141" fmla="*/ 247650 h 269557"/>
                <a:gd name="connsiteX142" fmla="*/ 795338 w 4524375"/>
                <a:gd name="connsiteY142" fmla="*/ 262890 h 269557"/>
                <a:gd name="connsiteX143" fmla="*/ 760095 w 4524375"/>
                <a:gd name="connsiteY143" fmla="*/ 260985 h 269557"/>
                <a:gd name="connsiteX144" fmla="*/ 735330 w 4524375"/>
                <a:gd name="connsiteY144" fmla="*/ 260033 h 269557"/>
                <a:gd name="connsiteX145" fmla="*/ 706755 w 4524375"/>
                <a:gd name="connsiteY145" fmla="*/ 260985 h 269557"/>
                <a:gd name="connsiteX146" fmla="*/ 675322 w 4524375"/>
                <a:gd name="connsiteY146" fmla="*/ 262890 h 269557"/>
                <a:gd name="connsiteX147" fmla="*/ 675322 w 4524375"/>
                <a:gd name="connsiteY147" fmla="*/ 262890 h 269557"/>
                <a:gd name="connsiteX148" fmla="*/ 675322 w 4524375"/>
                <a:gd name="connsiteY148" fmla="*/ 262890 h 269557"/>
                <a:gd name="connsiteX149" fmla="*/ 1031558 w 4524375"/>
                <a:gd name="connsiteY149" fmla="*/ 43815 h 269557"/>
                <a:gd name="connsiteX150" fmla="*/ 1025843 w 4524375"/>
                <a:gd name="connsiteY150" fmla="*/ 25718 h 269557"/>
                <a:gd name="connsiteX151" fmla="*/ 1005840 w 4524375"/>
                <a:gd name="connsiteY151" fmla="*/ 20003 h 269557"/>
                <a:gd name="connsiteX152" fmla="*/ 1002983 w 4524375"/>
                <a:gd name="connsiteY152" fmla="*/ 20003 h 269557"/>
                <a:gd name="connsiteX153" fmla="*/ 1002983 w 4524375"/>
                <a:gd name="connsiteY153" fmla="*/ 4763 h 269557"/>
                <a:gd name="connsiteX154" fmla="*/ 1036320 w 4524375"/>
                <a:gd name="connsiteY154" fmla="*/ 7620 h 269557"/>
                <a:gd name="connsiteX155" fmla="*/ 1063943 w 4524375"/>
                <a:gd name="connsiteY155" fmla="*/ 8573 h 269557"/>
                <a:gd name="connsiteX156" fmla="*/ 1090613 w 4524375"/>
                <a:gd name="connsiteY156" fmla="*/ 7620 h 269557"/>
                <a:gd name="connsiteX157" fmla="*/ 1123950 w 4524375"/>
                <a:gd name="connsiteY157" fmla="*/ 4763 h 269557"/>
                <a:gd name="connsiteX158" fmla="*/ 1123950 w 4524375"/>
                <a:gd name="connsiteY158" fmla="*/ 20003 h 269557"/>
                <a:gd name="connsiteX159" fmla="*/ 1100138 w 4524375"/>
                <a:gd name="connsiteY159" fmla="*/ 24765 h 269557"/>
                <a:gd name="connsiteX160" fmla="*/ 1093470 w 4524375"/>
                <a:gd name="connsiteY160" fmla="*/ 42863 h 269557"/>
                <a:gd name="connsiteX161" fmla="*/ 1093470 w 4524375"/>
                <a:gd name="connsiteY161" fmla="*/ 160020 h 269557"/>
                <a:gd name="connsiteX162" fmla="*/ 1096328 w 4524375"/>
                <a:gd name="connsiteY162" fmla="*/ 199073 h 269557"/>
                <a:gd name="connsiteX163" fmla="*/ 1104900 w 4524375"/>
                <a:gd name="connsiteY163" fmla="*/ 219075 h 269557"/>
                <a:gd name="connsiteX164" fmla="*/ 1124903 w 4524375"/>
                <a:gd name="connsiteY164" fmla="*/ 233363 h 269557"/>
                <a:gd name="connsiteX165" fmla="*/ 1154430 w 4524375"/>
                <a:gd name="connsiteY165" fmla="*/ 238125 h 269557"/>
                <a:gd name="connsiteX166" fmla="*/ 1203008 w 4524375"/>
                <a:gd name="connsiteY166" fmla="*/ 220028 h 269557"/>
                <a:gd name="connsiteX167" fmla="*/ 1217295 w 4524375"/>
                <a:gd name="connsiteY167" fmla="*/ 159068 h 269557"/>
                <a:gd name="connsiteX168" fmla="*/ 1217295 w 4524375"/>
                <a:gd name="connsiteY168" fmla="*/ 157163 h 269557"/>
                <a:gd name="connsiteX169" fmla="*/ 1216343 w 4524375"/>
                <a:gd name="connsiteY169" fmla="*/ 48578 h 269557"/>
                <a:gd name="connsiteX170" fmla="*/ 1210628 w 4524375"/>
                <a:gd name="connsiteY170" fmla="*/ 25718 h 269557"/>
                <a:gd name="connsiteX171" fmla="*/ 1186815 w 4524375"/>
                <a:gd name="connsiteY171" fmla="*/ 20003 h 269557"/>
                <a:gd name="connsiteX172" fmla="*/ 1186815 w 4524375"/>
                <a:gd name="connsiteY172" fmla="*/ 4763 h 269557"/>
                <a:gd name="connsiteX173" fmla="*/ 1207770 w 4524375"/>
                <a:gd name="connsiteY173" fmla="*/ 6668 h 269557"/>
                <a:gd name="connsiteX174" fmla="*/ 1224915 w 4524375"/>
                <a:gd name="connsiteY174" fmla="*/ 7620 h 269557"/>
                <a:gd name="connsiteX175" fmla="*/ 1242060 w 4524375"/>
                <a:gd name="connsiteY175" fmla="*/ 6668 h 269557"/>
                <a:gd name="connsiteX176" fmla="*/ 1262063 w 4524375"/>
                <a:gd name="connsiteY176" fmla="*/ 4763 h 269557"/>
                <a:gd name="connsiteX177" fmla="*/ 1262063 w 4524375"/>
                <a:gd name="connsiteY177" fmla="*/ 20003 h 269557"/>
                <a:gd name="connsiteX178" fmla="*/ 1243965 w 4524375"/>
                <a:gd name="connsiteY178" fmla="*/ 24765 h 269557"/>
                <a:gd name="connsiteX179" fmla="*/ 1240155 w 4524375"/>
                <a:gd name="connsiteY179" fmla="*/ 47625 h 269557"/>
                <a:gd name="connsiteX180" fmla="*/ 1238250 w 4524375"/>
                <a:gd name="connsiteY180" fmla="*/ 166688 h 269557"/>
                <a:gd name="connsiteX181" fmla="*/ 1213485 w 4524375"/>
                <a:gd name="connsiteY181" fmla="*/ 243840 h 269557"/>
                <a:gd name="connsiteX182" fmla="*/ 1136333 w 4524375"/>
                <a:gd name="connsiteY182" fmla="*/ 267653 h 269557"/>
                <a:gd name="connsiteX183" fmla="*/ 1059180 w 4524375"/>
                <a:gd name="connsiteY183" fmla="*/ 246698 h 269557"/>
                <a:gd name="connsiteX184" fmla="*/ 1032510 w 4524375"/>
                <a:gd name="connsiteY184" fmla="*/ 183833 h 269557"/>
                <a:gd name="connsiteX185" fmla="*/ 1031558 w 4524375"/>
                <a:gd name="connsiteY185" fmla="*/ 43815 h 269557"/>
                <a:gd name="connsiteX186" fmla="*/ 1031558 w 4524375"/>
                <a:gd name="connsiteY186" fmla="*/ 43815 h 269557"/>
                <a:gd name="connsiteX187" fmla="*/ 1393508 w 4524375"/>
                <a:gd name="connsiteY187" fmla="*/ 72390 h 269557"/>
                <a:gd name="connsiteX188" fmla="*/ 1356360 w 4524375"/>
                <a:gd name="connsiteY188" fmla="*/ 160973 h 269557"/>
                <a:gd name="connsiteX189" fmla="*/ 1423988 w 4524375"/>
                <a:gd name="connsiteY189" fmla="*/ 160973 h 269557"/>
                <a:gd name="connsiteX190" fmla="*/ 1393508 w 4524375"/>
                <a:gd name="connsiteY190" fmla="*/ 72390 h 269557"/>
                <a:gd name="connsiteX191" fmla="*/ 1393508 w 4524375"/>
                <a:gd name="connsiteY191" fmla="*/ 72390 h 269557"/>
                <a:gd name="connsiteX192" fmla="*/ 1330643 w 4524375"/>
                <a:gd name="connsiteY192" fmla="*/ 225743 h 269557"/>
                <a:gd name="connsiteX193" fmla="*/ 1328738 w 4524375"/>
                <a:gd name="connsiteY193" fmla="*/ 231458 h 269557"/>
                <a:gd name="connsiteX194" fmla="*/ 1328738 w 4524375"/>
                <a:gd name="connsiteY194" fmla="*/ 237173 h 269557"/>
                <a:gd name="connsiteX195" fmla="*/ 1356360 w 4524375"/>
                <a:gd name="connsiteY195" fmla="*/ 248603 h 269557"/>
                <a:gd name="connsiteX196" fmla="*/ 1357313 w 4524375"/>
                <a:gd name="connsiteY196" fmla="*/ 248603 h 269557"/>
                <a:gd name="connsiteX197" fmla="*/ 1357313 w 4524375"/>
                <a:gd name="connsiteY197" fmla="*/ 263843 h 269557"/>
                <a:gd name="connsiteX198" fmla="*/ 1334453 w 4524375"/>
                <a:gd name="connsiteY198" fmla="*/ 261938 h 269557"/>
                <a:gd name="connsiteX199" fmla="*/ 1315403 w 4524375"/>
                <a:gd name="connsiteY199" fmla="*/ 260985 h 269557"/>
                <a:gd name="connsiteX200" fmla="*/ 1301115 w 4524375"/>
                <a:gd name="connsiteY200" fmla="*/ 260985 h 269557"/>
                <a:gd name="connsiteX201" fmla="*/ 1275398 w 4524375"/>
                <a:gd name="connsiteY201" fmla="*/ 262890 h 269557"/>
                <a:gd name="connsiteX202" fmla="*/ 1275398 w 4524375"/>
                <a:gd name="connsiteY202" fmla="*/ 246698 h 269557"/>
                <a:gd name="connsiteX203" fmla="*/ 1295400 w 4524375"/>
                <a:gd name="connsiteY203" fmla="*/ 238125 h 269557"/>
                <a:gd name="connsiteX204" fmla="*/ 1309688 w 4524375"/>
                <a:gd name="connsiteY204" fmla="*/ 216218 h 269557"/>
                <a:gd name="connsiteX205" fmla="*/ 1403033 w 4524375"/>
                <a:gd name="connsiteY205" fmla="*/ 3810 h 269557"/>
                <a:gd name="connsiteX206" fmla="*/ 1427798 w 4524375"/>
                <a:gd name="connsiteY206" fmla="*/ 3810 h 269557"/>
                <a:gd name="connsiteX207" fmla="*/ 1510665 w 4524375"/>
                <a:gd name="connsiteY207" fmla="*/ 229553 h 269557"/>
                <a:gd name="connsiteX208" fmla="*/ 1520190 w 4524375"/>
                <a:gd name="connsiteY208" fmla="*/ 241935 h 269557"/>
                <a:gd name="connsiteX209" fmla="*/ 1539240 w 4524375"/>
                <a:gd name="connsiteY209" fmla="*/ 246698 h 269557"/>
                <a:gd name="connsiteX210" fmla="*/ 1539240 w 4524375"/>
                <a:gd name="connsiteY210" fmla="*/ 261938 h 269557"/>
                <a:gd name="connsiteX211" fmla="*/ 1507808 w 4524375"/>
                <a:gd name="connsiteY211" fmla="*/ 260033 h 269557"/>
                <a:gd name="connsiteX212" fmla="*/ 1481138 w 4524375"/>
                <a:gd name="connsiteY212" fmla="*/ 259080 h 269557"/>
                <a:gd name="connsiteX213" fmla="*/ 1452563 w 4524375"/>
                <a:gd name="connsiteY213" fmla="*/ 260033 h 269557"/>
                <a:gd name="connsiteX214" fmla="*/ 1418273 w 4524375"/>
                <a:gd name="connsiteY214" fmla="*/ 261938 h 269557"/>
                <a:gd name="connsiteX215" fmla="*/ 1418273 w 4524375"/>
                <a:gd name="connsiteY215" fmla="*/ 245745 h 269557"/>
                <a:gd name="connsiteX216" fmla="*/ 1443990 w 4524375"/>
                <a:gd name="connsiteY216" fmla="*/ 242888 h 269557"/>
                <a:gd name="connsiteX217" fmla="*/ 1449705 w 4524375"/>
                <a:gd name="connsiteY217" fmla="*/ 234315 h 269557"/>
                <a:gd name="connsiteX218" fmla="*/ 1448753 w 4524375"/>
                <a:gd name="connsiteY218" fmla="*/ 230505 h 269557"/>
                <a:gd name="connsiteX219" fmla="*/ 1446848 w 4524375"/>
                <a:gd name="connsiteY219" fmla="*/ 225743 h 269557"/>
                <a:gd name="connsiteX220" fmla="*/ 1429703 w 4524375"/>
                <a:gd name="connsiteY220" fmla="*/ 177165 h 269557"/>
                <a:gd name="connsiteX221" fmla="*/ 1348740 w 4524375"/>
                <a:gd name="connsiteY221" fmla="*/ 177165 h 269557"/>
                <a:gd name="connsiteX222" fmla="*/ 1330643 w 4524375"/>
                <a:gd name="connsiteY222" fmla="*/ 225743 h 269557"/>
                <a:gd name="connsiteX223" fmla="*/ 1330643 w 4524375"/>
                <a:gd name="connsiteY223" fmla="*/ 225743 h 269557"/>
                <a:gd name="connsiteX224" fmla="*/ 1785938 w 4524375"/>
                <a:gd name="connsiteY224" fmla="*/ 170498 h 269557"/>
                <a:gd name="connsiteX225" fmla="*/ 1785938 w 4524375"/>
                <a:gd name="connsiteY225" fmla="*/ 45720 h 269557"/>
                <a:gd name="connsiteX226" fmla="*/ 1779270 w 4524375"/>
                <a:gd name="connsiteY226" fmla="*/ 24765 h 269557"/>
                <a:gd name="connsiteX227" fmla="*/ 1751648 w 4524375"/>
                <a:gd name="connsiteY227" fmla="*/ 19050 h 269557"/>
                <a:gd name="connsiteX228" fmla="*/ 1751648 w 4524375"/>
                <a:gd name="connsiteY228" fmla="*/ 4763 h 269557"/>
                <a:gd name="connsiteX229" fmla="*/ 1771650 w 4524375"/>
                <a:gd name="connsiteY229" fmla="*/ 5715 h 269557"/>
                <a:gd name="connsiteX230" fmla="*/ 1793558 w 4524375"/>
                <a:gd name="connsiteY230" fmla="*/ 5715 h 269557"/>
                <a:gd name="connsiteX231" fmla="*/ 1814513 w 4524375"/>
                <a:gd name="connsiteY231" fmla="*/ 5715 h 269557"/>
                <a:gd name="connsiteX232" fmla="*/ 1833563 w 4524375"/>
                <a:gd name="connsiteY232" fmla="*/ 4763 h 269557"/>
                <a:gd name="connsiteX233" fmla="*/ 1833563 w 4524375"/>
                <a:gd name="connsiteY233" fmla="*/ 20003 h 269557"/>
                <a:gd name="connsiteX234" fmla="*/ 1831658 w 4524375"/>
                <a:gd name="connsiteY234" fmla="*/ 20003 h 269557"/>
                <a:gd name="connsiteX235" fmla="*/ 1813560 w 4524375"/>
                <a:gd name="connsiteY235" fmla="*/ 25718 h 269557"/>
                <a:gd name="connsiteX236" fmla="*/ 1807845 w 4524375"/>
                <a:gd name="connsiteY236" fmla="*/ 44768 h 269557"/>
                <a:gd name="connsiteX237" fmla="*/ 1807845 w 4524375"/>
                <a:gd name="connsiteY237" fmla="*/ 262890 h 269557"/>
                <a:gd name="connsiteX238" fmla="*/ 1784985 w 4524375"/>
                <a:gd name="connsiteY238" fmla="*/ 262890 h 269557"/>
                <a:gd name="connsiteX239" fmla="*/ 1622108 w 4524375"/>
                <a:gd name="connsiteY239" fmla="*/ 55245 h 269557"/>
                <a:gd name="connsiteX240" fmla="*/ 1622108 w 4524375"/>
                <a:gd name="connsiteY240" fmla="*/ 217170 h 269557"/>
                <a:gd name="connsiteX241" fmla="*/ 1627823 w 4524375"/>
                <a:gd name="connsiteY241" fmla="*/ 241935 h 269557"/>
                <a:gd name="connsiteX242" fmla="*/ 1655445 w 4524375"/>
                <a:gd name="connsiteY242" fmla="*/ 247650 h 269557"/>
                <a:gd name="connsiteX243" fmla="*/ 1655445 w 4524375"/>
                <a:gd name="connsiteY243" fmla="*/ 262890 h 269557"/>
                <a:gd name="connsiteX244" fmla="*/ 1632585 w 4524375"/>
                <a:gd name="connsiteY244" fmla="*/ 260985 h 269557"/>
                <a:gd name="connsiteX245" fmla="*/ 1609725 w 4524375"/>
                <a:gd name="connsiteY245" fmla="*/ 260033 h 269557"/>
                <a:gd name="connsiteX246" fmla="*/ 1589723 w 4524375"/>
                <a:gd name="connsiteY246" fmla="*/ 260985 h 269557"/>
                <a:gd name="connsiteX247" fmla="*/ 1567815 w 4524375"/>
                <a:gd name="connsiteY247" fmla="*/ 262890 h 269557"/>
                <a:gd name="connsiteX248" fmla="*/ 1567815 w 4524375"/>
                <a:gd name="connsiteY248" fmla="*/ 246698 h 269557"/>
                <a:gd name="connsiteX249" fmla="*/ 1593533 w 4524375"/>
                <a:gd name="connsiteY249" fmla="*/ 240983 h 269557"/>
                <a:gd name="connsiteX250" fmla="*/ 1599248 w 4524375"/>
                <a:gd name="connsiteY250" fmla="*/ 216218 h 269557"/>
                <a:gd name="connsiteX251" fmla="*/ 1599248 w 4524375"/>
                <a:gd name="connsiteY251" fmla="*/ 44768 h 269557"/>
                <a:gd name="connsiteX252" fmla="*/ 1593533 w 4524375"/>
                <a:gd name="connsiteY252" fmla="*/ 25718 h 269557"/>
                <a:gd name="connsiteX253" fmla="*/ 1569720 w 4524375"/>
                <a:gd name="connsiteY253" fmla="*/ 20955 h 269557"/>
                <a:gd name="connsiteX254" fmla="*/ 1569720 w 4524375"/>
                <a:gd name="connsiteY254" fmla="*/ 4763 h 269557"/>
                <a:gd name="connsiteX255" fmla="*/ 1597343 w 4524375"/>
                <a:gd name="connsiteY255" fmla="*/ 6668 h 269557"/>
                <a:gd name="connsiteX256" fmla="*/ 1613535 w 4524375"/>
                <a:gd name="connsiteY256" fmla="*/ 7620 h 269557"/>
                <a:gd name="connsiteX257" fmla="*/ 1632585 w 4524375"/>
                <a:gd name="connsiteY257" fmla="*/ 6668 h 269557"/>
                <a:gd name="connsiteX258" fmla="*/ 1656398 w 4524375"/>
                <a:gd name="connsiteY258" fmla="*/ 4763 h 269557"/>
                <a:gd name="connsiteX259" fmla="*/ 1785938 w 4524375"/>
                <a:gd name="connsiteY259" fmla="*/ 170498 h 269557"/>
                <a:gd name="connsiteX260" fmla="*/ 1785938 w 4524375"/>
                <a:gd name="connsiteY260" fmla="*/ 170498 h 269557"/>
                <a:gd name="connsiteX261" fmla="*/ 2075498 w 4524375"/>
                <a:gd name="connsiteY261" fmla="*/ 43815 h 269557"/>
                <a:gd name="connsiteX262" fmla="*/ 2069783 w 4524375"/>
                <a:gd name="connsiteY262" fmla="*/ 25718 h 269557"/>
                <a:gd name="connsiteX263" fmla="*/ 2049780 w 4524375"/>
                <a:gd name="connsiteY263" fmla="*/ 20003 h 269557"/>
                <a:gd name="connsiteX264" fmla="*/ 2046923 w 4524375"/>
                <a:gd name="connsiteY264" fmla="*/ 20003 h 269557"/>
                <a:gd name="connsiteX265" fmla="*/ 2046923 w 4524375"/>
                <a:gd name="connsiteY265" fmla="*/ 4763 h 269557"/>
                <a:gd name="connsiteX266" fmla="*/ 2080260 w 4524375"/>
                <a:gd name="connsiteY266" fmla="*/ 7620 h 269557"/>
                <a:gd name="connsiteX267" fmla="*/ 2107883 w 4524375"/>
                <a:gd name="connsiteY267" fmla="*/ 8573 h 269557"/>
                <a:gd name="connsiteX268" fmla="*/ 2134553 w 4524375"/>
                <a:gd name="connsiteY268" fmla="*/ 7620 h 269557"/>
                <a:gd name="connsiteX269" fmla="*/ 2167890 w 4524375"/>
                <a:gd name="connsiteY269" fmla="*/ 4763 h 269557"/>
                <a:gd name="connsiteX270" fmla="*/ 2167890 w 4524375"/>
                <a:gd name="connsiteY270" fmla="*/ 20003 h 269557"/>
                <a:gd name="connsiteX271" fmla="*/ 2144078 w 4524375"/>
                <a:gd name="connsiteY271" fmla="*/ 24765 h 269557"/>
                <a:gd name="connsiteX272" fmla="*/ 2137410 w 4524375"/>
                <a:gd name="connsiteY272" fmla="*/ 42863 h 269557"/>
                <a:gd name="connsiteX273" fmla="*/ 2137410 w 4524375"/>
                <a:gd name="connsiteY273" fmla="*/ 160020 h 269557"/>
                <a:gd name="connsiteX274" fmla="*/ 2140267 w 4524375"/>
                <a:gd name="connsiteY274" fmla="*/ 199073 h 269557"/>
                <a:gd name="connsiteX275" fmla="*/ 2148840 w 4524375"/>
                <a:gd name="connsiteY275" fmla="*/ 219075 h 269557"/>
                <a:gd name="connsiteX276" fmla="*/ 2168842 w 4524375"/>
                <a:gd name="connsiteY276" fmla="*/ 233363 h 269557"/>
                <a:gd name="connsiteX277" fmla="*/ 2198370 w 4524375"/>
                <a:gd name="connsiteY277" fmla="*/ 238125 h 269557"/>
                <a:gd name="connsiteX278" fmla="*/ 2246948 w 4524375"/>
                <a:gd name="connsiteY278" fmla="*/ 220028 h 269557"/>
                <a:gd name="connsiteX279" fmla="*/ 2261235 w 4524375"/>
                <a:gd name="connsiteY279" fmla="*/ 159068 h 269557"/>
                <a:gd name="connsiteX280" fmla="*/ 2261235 w 4524375"/>
                <a:gd name="connsiteY280" fmla="*/ 157163 h 269557"/>
                <a:gd name="connsiteX281" fmla="*/ 2260283 w 4524375"/>
                <a:gd name="connsiteY281" fmla="*/ 48578 h 269557"/>
                <a:gd name="connsiteX282" fmla="*/ 2254567 w 4524375"/>
                <a:gd name="connsiteY282" fmla="*/ 25718 h 269557"/>
                <a:gd name="connsiteX283" fmla="*/ 2230755 w 4524375"/>
                <a:gd name="connsiteY283" fmla="*/ 20003 h 269557"/>
                <a:gd name="connsiteX284" fmla="*/ 2230755 w 4524375"/>
                <a:gd name="connsiteY284" fmla="*/ 4763 h 269557"/>
                <a:gd name="connsiteX285" fmla="*/ 2251710 w 4524375"/>
                <a:gd name="connsiteY285" fmla="*/ 6668 h 269557"/>
                <a:gd name="connsiteX286" fmla="*/ 2268855 w 4524375"/>
                <a:gd name="connsiteY286" fmla="*/ 7620 h 269557"/>
                <a:gd name="connsiteX287" fmla="*/ 2286000 w 4524375"/>
                <a:gd name="connsiteY287" fmla="*/ 6668 h 269557"/>
                <a:gd name="connsiteX288" fmla="*/ 2306003 w 4524375"/>
                <a:gd name="connsiteY288" fmla="*/ 4763 h 269557"/>
                <a:gd name="connsiteX289" fmla="*/ 2306003 w 4524375"/>
                <a:gd name="connsiteY289" fmla="*/ 20003 h 269557"/>
                <a:gd name="connsiteX290" fmla="*/ 2287905 w 4524375"/>
                <a:gd name="connsiteY290" fmla="*/ 24765 h 269557"/>
                <a:gd name="connsiteX291" fmla="*/ 2284095 w 4524375"/>
                <a:gd name="connsiteY291" fmla="*/ 47625 h 269557"/>
                <a:gd name="connsiteX292" fmla="*/ 2282190 w 4524375"/>
                <a:gd name="connsiteY292" fmla="*/ 166688 h 269557"/>
                <a:gd name="connsiteX293" fmla="*/ 2257425 w 4524375"/>
                <a:gd name="connsiteY293" fmla="*/ 243840 h 269557"/>
                <a:gd name="connsiteX294" fmla="*/ 2180273 w 4524375"/>
                <a:gd name="connsiteY294" fmla="*/ 267653 h 269557"/>
                <a:gd name="connsiteX295" fmla="*/ 2103120 w 4524375"/>
                <a:gd name="connsiteY295" fmla="*/ 246698 h 269557"/>
                <a:gd name="connsiteX296" fmla="*/ 2076450 w 4524375"/>
                <a:gd name="connsiteY296" fmla="*/ 183833 h 269557"/>
                <a:gd name="connsiteX297" fmla="*/ 2075498 w 4524375"/>
                <a:gd name="connsiteY297" fmla="*/ 43815 h 269557"/>
                <a:gd name="connsiteX298" fmla="*/ 2075498 w 4524375"/>
                <a:gd name="connsiteY298" fmla="*/ 43815 h 269557"/>
                <a:gd name="connsiteX299" fmla="*/ 2560320 w 4524375"/>
                <a:gd name="connsiteY299" fmla="*/ 170498 h 269557"/>
                <a:gd name="connsiteX300" fmla="*/ 2560320 w 4524375"/>
                <a:gd name="connsiteY300" fmla="*/ 45720 h 269557"/>
                <a:gd name="connsiteX301" fmla="*/ 2553653 w 4524375"/>
                <a:gd name="connsiteY301" fmla="*/ 24765 h 269557"/>
                <a:gd name="connsiteX302" fmla="*/ 2526030 w 4524375"/>
                <a:gd name="connsiteY302" fmla="*/ 19050 h 269557"/>
                <a:gd name="connsiteX303" fmla="*/ 2526030 w 4524375"/>
                <a:gd name="connsiteY303" fmla="*/ 4763 h 269557"/>
                <a:gd name="connsiteX304" fmla="*/ 2546033 w 4524375"/>
                <a:gd name="connsiteY304" fmla="*/ 5715 h 269557"/>
                <a:gd name="connsiteX305" fmla="*/ 2567940 w 4524375"/>
                <a:gd name="connsiteY305" fmla="*/ 5715 h 269557"/>
                <a:gd name="connsiteX306" fmla="*/ 2588895 w 4524375"/>
                <a:gd name="connsiteY306" fmla="*/ 5715 h 269557"/>
                <a:gd name="connsiteX307" fmla="*/ 2607945 w 4524375"/>
                <a:gd name="connsiteY307" fmla="*/ 4763 h 269557"/>
                <a:gd name="connsiteX308" fmla="*/ 2607945 w 4524375"/>
                <a:gd name="connsiteY308" fmla="*/ 20003 h 269557"/>
                <a:gd name="connsiteX309" fmla="*/ 2606040 w 4524375"/>
                <a:gd name="connsiteY309" fmla="*/ 20003 h 269557"/>
                <a:gd name="connsiteX310" fmla="*/ 2587942 w 4524375"/>
                <a:gd name="connsiteY310" fmla="*/ 25718 h 269557"/>
                <a:gd name="connsiteX311" fmla="*/ 2582228 w 4524375"/>
                <a:gd name="connsiteY311" fmla="*/ 44768 h 269557"/>
                <a:gd name="connsiteX312" fmla="*/ 2582228 w 4524375"/>
                <a:gd name="connsiteY312" fmla="*/ 262890 h 269557"/>
                <a:gd name="connsiteX313" fmla="*/ 2559367 w 4524375"/>
                <a:gd name="connsiteY313" fmla="*/ 262890 h 269557"/>
                <a:gd name="connsiteX314" fmla="*/ 2396490 w 4524375"/>
                <a:gd name="connsiteY314" fmla="*/ 55245 h 269557"/>
                <a:gd name="connsiteX315" fmla="*/ 2396490 w 4524375"/>
                <a:gd name="connsiteY315" fmla="*/ 217170 h 269557"/>
                <a:gd name="connsiteX316" fmla="*/ 2402205 w 4524375"/>
                <a:gd name="connsiteY316" fmla="*/ 241935 h 269557"/>
                <a:gd name="connsiteX317" fmla="*/ 2429828 w 4524375"/>
                <a:gd name="connsiteY317" fmla="*/ 247650 h 269557"/>
                <a:gd name="connsiteX318" fmla="*/ 2429828 w 4524375"/>
                <a:gd name="connsiteY318" fmla="*/ 262890 h 269557"/>
                <a:gd name="connsiteX319" fmla="*/ 2406967 w 4524375"/>
                <a:gd name="connsiteY319" fmla="*/ 260985 h 269557"/>
                <a:gd name="connsiteX320" fmla="*/ 2384108 w 4524375"/>
                <a:gd name="connsiteY320" fmla="*/ 260033 h 269557"/>
                <a:gd name="connsiteX321" fmla="*/ 2364105 w 4524375"/>
                <a:gd name="connsiteY321" fmla="*/ 260985 h 269557"/>
                <a:gd name="connsiteX322" fmla="*/ 2342198 w 4524375"/>
                <a:gd name="connsiteY322" fmla="*/ 262890 h 269557"/>
                <a:gd name="connsiteX323" fmla="*/ 2342198 w 4524375"/>
                <a:gd name="connsiteY323" fmla="*/ 246698 h 269557"/>
                <a:gd name="connsiteX324" fmla="*/ 2367915 w 4524375"/>
                <a:gd name="connsiteY324" fmla="*/ 240983 h 269557"/>
                <a:gd name="connsiteX325" fmla="*/ 2373630 w 4524375"/>
                <a:gd name="connsiteY325" fmla="*/ 216218 h 269557"/>
                <a:gd name="connsiteX326" fmla="*/ 2373630 w 4524375"/>
                <a:gd name="connsiteY326" fmla="*/ 44768 h 269557"/>
                <a:gd name="connsiteX327" fmla="*/ 2367915 w 4524375"/>
                <a:gd name="connsiteY327" fmla="*/ 25718 h 269557"/>
                <a:gd name="connsiteX328" fmla="*/ 2344103 w 4524375"/>
                <a:gd name="connsiteY328" fmla="*/ 20955 h 269557"/>
                <a:gd name="connsiteX329" fmla="*/ 2344103 w 4524375"/>
                <a:gd name="connsiteY329" fmla="*/ 4763 h 269557"/>
                <a:gd name="connsiteX330" fmla="*/ 2371725 w 4524375"/>
                <a:gd name="connsiteY330" fmla="*/ 6668 h 269557"/>
                <a:gd name="connsiteX331" fmla="*/ 2387917 w 4524375"/>
                <a:gd name="connsiteY331" fmla="*/ 7620 h 269557"/>
                <a:gd name="connsiteX332" fmla="*/ 2406967 w 4524375"/>
                <a:gd name="connsiteY332" fmla="*/ 6668 h 269557"/>
                <a:gd name="connsiteX333" fmla="*/ 2430780 w 4524375"/>
                <a:gd name="connsiteY333" fmla="*/ 4763 h 269557"/>
                <a:gd name="connsiteX334" fmla="*/ 2560320 w 4524375"/>
                <a:gd name="connsiteY334" fmla="*/ 170498 h 269557"/>
                <a:gd name="connsiteX335" fmla="*/ 2560320 w 4524375"/>
                <a:gd name="connsiteY335" fmla="*/ 170498 h 269557"/>
                <a:gd name="connsiteX336" fmla="*/ 2648903 w 4524375"/>
                <a:gd name="connsiteY336" fmla="*/ 262890 h 269557"/>
                <a:gd name="connsiteX337" fmla="*/ 2648903 w 4524375"/>
                <a:gd name="connsiteY337" fmla="*/ 246698 h 269557"/>
                <a:gd name="connsiteX338" fmla="*/ 2650808 w 4524375"/>
                <a:gd name="connsiteY338" fmla="*/ 246698 h 269557"/>
                <a:gd name="connsiteX339" fmla="*/ 2673667 w 4524375"/>
                <a:gd name="connsiteY339" fmla="*/ 240983 h 269557"/>
                <a:gd name="connsiteX340" fmla="*/ 2679383 w 4524375"/>
                <a:gd name="connsiteY340" fmla="*/ 216218 h 269557"/>
                <a:gd name="connsiteX341" fmla="*/ 2679383 w 4524375"/>
                <a:gd name="connsiteY341" fmla="*/ 42863 h 269557"/>
                <a:gd name="connsiteX342" fmla="*/ 2673667 w 4524375"/>
                <a:gd name="connsiteY342" fmla="*/ 24765 h 269557"/>
                <a:gd name="connsiteX343" fmla="*/ 2653665 w 4524375"/>
                <a:gd name="connsiteY343" fmla="*/ 19050 h 269557"/>
                <a:gd name="connsiteX344" fmla="*/ 2648903 w 4524375"/>
                <a:gd name="connsiteY344" fmla="*/ 19050 h 269557"/>
                <a:gd name="connsiteX345" fmla="*/ 2648903 w 4524375"/>
                <a:gd name="connsiteY345" fmla="*/ 3810 h 269557"/>
                <a:gd name="connsiteX346" fmla="*/ 2679383 w 4524375"/>
                <a:gd name="connsiteY346" fmla="*/ 5715 h 269557"/>
                <a:gd name="connsiteX347" fmla="*/ 2709863 w 4524375"/>
                <a:gd name="connsiteY347" fmla="*/ 6668 h 269557"/>
                <a:gd name="connsiteX348" fmla="*/ 2740342 w 4524375"/>
                <a:gd name="connsiteY348" fmla="*/ 5715 h 269557"/>
                <a:gd name="connsiteX349" fmla="*/ 2770823 w 4524375"/>
                <a:gd name="connsiteY349" fmla="*/ 3810 h 269557"/>
                <a:gd name="connsiteX350" fmla="*/ 2770823 w 4524375"/>
                <a:gd name="connsiteY350" fmla="*/ 18098 h 269557"/>
                <a:gd name="connsiteX351" fmla="*/ 2747963 w 4524375"/>
                <a:gd name="connsiteY351" fmla="*/ 22860 h 269557"/>
                <a:gd name="connsiteX352" fmla="*/ 2741295 w 4524375"/>
                <a:gd name="connsiteY352" fmla="*/ 40958 h 269557"/>
                <a:gd name="connsiteX353" fmla="*/ 2741295 w 4524375"/>
                <a:gd name="connsiteY353" fmla="*/ 215265 h 269557"/>
                <a:gd name="connsiteX354" fmla="*/ 2747010 w 4524375"/>
                <a:gd name="connsiteY354" fmla="*/ 240030 h 269557"/>
                <a:gd name="connsiteX355" fmla="*/ 2768917 w 4524375"/>
                <a:gd name="connsiteY355" fmla="*/ 245745 h 269557"/>
                <a:gd name="connsiteX356" fmla="*/ 2770823 w 4524375"/>
                <a:gd name="connsiteY356" fmla="*/ 245745 h 269557"/>
                <a:gd name="connsiteX357" fmla="*/ 2770823 w 4524375"/>
                <a:gd name="connsiteY357" fmla="*/ 260985 h 269557"/>
                <a:gd name="connsiteX358" fmla="*/ 2741295 w 4524375"/>
                <a:gd name="connsiteY358" fmla="*/ 259080 h 269557"/>
                <a:gd name="connsiteX359" fmla="*/ 2709863 w 4524375"/>
                <a:gd name="connsiteY359" fmla="*/ 258128 h 269557"/>
                <a:gd name="connsiteX360" fmla="*/ 2681288 w 4524375"/>
                <a:gd name="connsiteY360" fmla="*/ 259080 h 269557"/>
                <a:gd name="connsiteX361" fmla="*/ 2648903 w 4524375"/>
                <a:gd name="connsiteY361" fmla="*/ 262890 h 269557"/>
                <a:gd name="connsiteX362" fmla="*/ 2648903 w 4524375"/>
                <a:gd name="connsiteY362" fmla="*/ 262890 h 269557"/>
                <a:gd name="connsiteX363" fmla="*/ 2648903 w 4524375"/>
                <a:gd name="connsiteY363" fmla="*/ 262890 h 269557"/>
                <a:gd name="connsiteX364" fmla="*/ 2942273 w 4524375"/>
                <a:gd name="connsiteY364" fmla="*/ 265748 h 269557"/>
                <a:gd name="connsiteX365" fmla="*/ 2913698 w 4524375"/>
                <a:gd name="connsiteY365" fmla="*/ 265748 h 269557"/>
                <a:gd name="connsiteX366" fmla="*/ 2833688 w 4524375"/>
                <a:gd name="connsiteY366" fmla="*/ 42863 h 269557"/>
                <a:gd name="connsiteX367" fmla="*/ 2822258 w 4524375"/>
                <a:gd name="connsiteY367" fmla="*/ 26670 h 269557"/>
                <a:gd name="connsiteX368" fmla="*/ 2805113 w 4524375"/>
                <a:gd name="connsiteY368" fmla="*/ 20955 h 269557"/>
                <a:gd name="connsiteX369" fmla="*/ 2801303 w 4524375"/>
                <a:gd name="connsiteY369" fmla="*/ 20955 h 269557"/>
                <a:gd name="connsiteX370" fmla="*/ 2801303 w 4524375"/>
                <a:gd name="connsiteY370" fmla="*/ 6668 h 269557"/>
                <a:gd name="connsiteX371" fmla="*/ 2832735 w 4524375"/>
                <a:gd name="connsiteY371" fmla="*/ 8573 h 269557"/>
                <a:gd name="connsiteX372" fmla="*/ 2860358 w 4524375"/>
                <a:gd name="connsiteY372" fmla="*/ 9525 h 269557"/>
                <a:gd name="connsiteX373" fmla="*/ 2882265 w 4524375"/>
                <a:gd name="connsiteY373" fmla="*/ 8573 h 269557"/>
                <a:gd name="connsiteX374" fmla="*/ 2922270 w 4524375"/>
                <a:gd name="connsiteY374" fmla="*/ 6668 h 269557"/>
                <a:gd name="connsiteX375" fmla="*/ 2922270 w 4524375"/>
                <a:gd name="connsiteY375" fmla="*/ 21908 h 269557"/>
                <a:gd name="connsiteX376" fmla="*/ 2919413 w 4524375"/>
                <a:gd name="connsiteY376" fmla="*/ 21908 h 269557"/>
                <a:gd name="connsiteX377" fmla="*/ 2900363 w 4524375"/>
                <a:gd name="connsiteY377" fmla="*/ 24765 h 269557"/>
                <a:gd name="connsiteX378" fmla="*/ 2894648 w 4524375"/>
                <a:gd name="connsiteY378" fmla="*/ 35243 h 269557"/>
                <a:gd name="connsiteX379" fmla="*/ 2894648 w 4524375"/>
                <a:gd name="connsiteY379" fmla="*/ 39053 h 269557"/>
                <a:gd name="connsiteX380" fmla="*/ 2895600 w 4524375"/>
                <a:gd name="connsiteY380" fmla="*/ 42863 h 269557"/>
                <a:gd name="connsiteX381" fmla="*/ 2949892 w 4524375"/>
                <a:gd name="connsiteY381" fmla="*/ 198120 h 269557"/>
                <a:gd name="connsiteX382" fmla="*/ 3010853 w 4524375"/>
                <a:gd name="connsiteY382" fmla="*/ 42863 h 269557"/>
                <a:gd name="connsiteX383" fmla="*/ 3013710 w 4524375"/>
                <a:gd name="connsiteY383" fmla="*/ 35243 h 269557"/>
                <a:gd name="connsiteX384" fmla="*/ 3014663 w 4524375"/>
                <a:gd name="connsiteY384" fmla="*/ 29528 h 269557"/>
                <a:gd name="connsiteX385" fmla="*/ 3008948 w 4524375"/>
                <a:gd name="connsiteY385" fmla="*/ 22860 h 269557"/>
                <a:gd name="connsiteX386" fmla="*/ 2989898 w 4524375"/>
                <a:gd name="connsiteY386" fmla="*/ 20955 h 269557"/>
                <a:gd name="connsiteX387" fmla="*/ 2986088 w 4524375"/>
                <a:gd name="connsiteY387" fmla="*/ 20955 h 269557"/>
                <a:gd name="connsiteX388" fmla="*/ 2986088 w 4524375"/>
                <a:gd name="connsiteY388" fmla="*/ 6668 h 269557"/>
                <a:gd name="connsiteX389" fmla="*/ 3003233 w 4524375"/>
                <a:gd name="connsiteY389" fmla="*/ 7620 h 269557"/>
                <a:gd name="connsiteX390" fmla="*/ 3021330 w 4524375"/>
                <a:gd name="connsiteY390" fmla="*/ 7620 h 269557"/>
                <a:gd name="connsiteX391" fmla="*/ 3042285 w 4524375"/>
                <a:gd name="connsiteY391" fmla="*/ 7620 h 269557"/>
                <a:gd name="connsiteX392" fmla="*/ 3059430 w 4524375"/>
                <a:gd name="connsiteY392" fmla="*/ 5715 h 269557"/>
                <a:gd name="connsiteX393" fmla="*/ 3059430 w 4524375"/>
                <a:gd name="connsiteY393" fmla="*/ 20955 h 269557"/>
                <a:gd name="connsiteX394" fmla="*/ 3046095 w 4524375"/>
                <a:gd name="connsiteY394" fmla="*/ 24765 h 269557"/>
                <a:gd name="connsiteX395" fmla="*/ 3035617 w 4524375"/>
                <a:gd name="connsiteY395" fmla="*/ 41910 h 269557"/>
                <a:gd name="connsiteX396" fmla="*/ 2942273 w 4524375"/>
                <a:gd name="connsiteY396" fmla="*/ 265748 h 269557"/>
                <a:gd name="connsiteX397" fmla="*/ 2942273 w 4524375"/>
                <a:gd name="connsiteY397" fmla="*/ 265748 h 269557"/>
                <a:gd name="connsiteX398" fmla="*/ 3089910 w 4524375"/>
                <a:gd name="connsiteY398" fmla="*/ 262890 h 269557"/>
                <a:gd name="connsiteX399" fmla="*/ 3089910 w 4524375"/>
                <a:gd name="connsiteY399" fmla="*/ 246698 h 269557"/>
                <a:gd name="connsiteX400" fmla="*/ 3094673 w 4524375"/>
                <a:gd name="connsiteY400" fmla="*/ 246698 h 269557"/>
                <a:gd name="connsiteX401" fmla="*/ 3115628 w 4524375"/>
                <a:gd name="connsiteY401" fmla="*/ 240983 h 269557"/>
                <a:gd name="connsiteX402" fmla="*/ 3122295 w 4524375"/>
                <a:gd name="connsiteY402" fmla="*/ 222885 h 269557"/>
                <a:gd name="connsiteX403" fmla="*/ 3122295 w 4524375"/>
                <a:gd name="connsiteY403" fmla="*/ 43815 h 269557"/>
                <a:gd name="connsiteX404" fmla="*/ 3115628 w 4524375"/>
                <a:gd name="connsiteY404" fmla="*/ 25718 h 269557"/>
                <a:gd name="connsiteX405" fmla="*/ 3094673 w 4524375"/>
                <a:gd name="connsiteY405" fmla="*/ 20003 h 269557"/>
                <a:gd name="connsiteX406" fmla="*/ 3089910 w 4524375"/>
                <a:gd name="connsiteY406" fmla="*/ 20003 h 269557"/>
                <a:gd name="connsiteX407" fmla="*/ 3089910 w 4524375"/>
                <a:gd name="connsiteY407" fmla="*/ 3810 h 269557"/>
                <a:gd name="connsiteX408" fmla="*/ 3119438 w 4524375"/>
                <a:gd name="connsiteY408" fmla="*/ 5715 h 269557"/>
                <a:gd name="connsiteX409" fmla="*/ 3169920 w 4524375"/>
                <a:gd name="connsiteY409" fmla="*/ 6668 h 269557"/>
                <a:gd name="connsiteX410" fmla="*/ 3208020 w 4524375"/>
                <a:gd name="connsiteY410" fmla="*/ 6668 h 269557"/>
                <a:gd name="connsiteX411" fmla="*/ 3251835 w 4524375"/>
                <a:gd name="connsiteY411" fmla="*/ 5715 h 269557"/>
                <a:gd name="connsiteX412" fmla="*/ 3283267 w 4524375"/>
                <a:gd name="connsiteY412" fmla="*/ 3810 h 269557"/>
                <a:gd name="connsiteX413" fmla="*/ 3284220 w 4524375"/>
                <a:gd name="connsiteY413" fmla="*/ 32385 h 269557"/>
                <a:gd name="connsiteX414" fmla="*/ 3287078 w 4524375"/>
                <a:gd name="connsiteY414" fmla="*/ 66675 h 269557"/>
                <a:gd name="connsiteX415" fmla="*/ 3269933 w 4524375"/>
                <a:gd name="connsiteY415" fmla="*/ 66675 h 269557"/>
                <a:gd name="connsiteX416" fmla="*/ 3254692 w 4524375"/>
                <a:gd name="connsiteY416" fmla="*/ 32385 h 269557"/>
                <a:gd name="connsiteX417" fmla="*/ 3210878 w 4524375"/>
                <a:gd name="connsiteY417" fmla="*/ 21908 h 269557"/>
                <a:gd name="connsiteX418" fmla="*/ 3188017 w 4524375"/>
                <a:gd name="connsiteY418" fmla="*/ 24765 h 269557"/>
                <a:gd name="connsiteX419" fmla="*/ 3183255 w 4524375"/>
                <a:gd name="connsiteY419" fmla="*/ 35243 h 269557"/>
                <a:gd name="connsiteX420" fmla="*/ 3183255 w 4524375"/>
                <a:gd name="connsiteY420" fmla="*/ 120968 h 269557"/>
                <a:gd name="connsiteX421" fmla="*/ 3216592 w 4524375"/>
                <a:gd name="connsiteY421" fmla="*/ 120968 h 269557"/>
                <a:gd name="connsiteX422" fmla="*/ 3240405 w 4524375"/>
                <a:gd name="connsiteY422" fmla="*/ 112395 h 269557"/>
                <a:gd name="connsiteX423" fmla="*/ 3248025 w 4524375"/>
                <a:gd name="connsiteY423" fmla="*/ 85725 h 269557"/>
                <a:gd name="connsiteX424" fmla="*/ 3261360 w 4524375"/>
                <a:gd name="connsiteY424" fmla="*/ 85725 h 269557"/>
                <a:gd name="connsiteX425" fmla="*/ 3260408 w 4524375"/>
                <a:gd name="connsiteY425" fmla="*/ 106680 h 269557"/>
                <a:gd name="connsiteX426" fmla="*/ 3260408 w 4524375"/>
                <a:gd name="connsiteY426" fmla="*/ 128588 h 269557"/>
                <a:gd name="connsiteX427" fmla="*/ 3260408 w 4524375"/>
                <a:gd name="connsiteY427" fmla="*/ 150495 h 269557"/>
                <a:gd name="connsiteX428" fmla="*/ 3261360 w 4524375"/>
                <a:gd name="connsiteY428" fmla="*/ 172403 h 269557"/>
                <a:gd name="connsiteX429" fmla="*/ 3247073 w 4524375"/>
                <a:gd name="connsiteY429" fmla="*/ 172403 h 269557"/>
                <a:gd name="connsiteX430" fmla="*/ 3240405 w 4524375"/>
                <a:gd name="connsiteY430" fmla="*/ 144780 h 269557"/>
                <a:gd name="connsiteX431" fmla="*/ 3217545 w 4524375"/>
                <a:gd name="connsiteY431" fmla="*/ 137160 h 269557"/>
                <a:gd name="connsiteX432" fmla="*/ 3183255 w 4524375"/>
                <a:gd name="connsiteY432" fmla="*/ 137160 h 269557"/>
                <a:gd name="connsiteX433" fmla="*/ 3183255 w 4524375"/>
                <a:gd name="connsiteY433" fmla="*/ 224790 h 269557"/>
                <a:gd name="connsiteX434" fmla="*/ 3188017 w 4524375"/>
                <a:gd name="connsiteY434" fmla="*/ 235268 h 269557"/>
                <a:gd name="connsiteX435" fmla="*/ 3202305 w 4524375"/>
                <a:gd name="connsiteY435" fmla="*/ 239078 h 269557"/>
                <a:gd name="connsiteX436" fmla="*/ 3265170 w 4524375"/>
                <a:gd name="connsiteY436" fmla="*/ 227648 h 269557"/>
                <a:gd name="connsiteX437" fmla="*/ 3290888 w 4524375"/>
                <a:gd name="connsiteY437" fmla="*/ 186690 h 269557"/>
                <a:gd name="connsiteX438" fmla="*/ 3306128 w 4524375"/>
                <a:gd name="connsiteY438" fmla="*/ 186690 h 269557"/>
                <a:gd name="connsiteX439" fmla="*/ 3298508 w 4524375"/>
                <a:gd name="connsiteY439" fmla="*/ 224790 h 269557"/>
                <a:gd name="connsiteX440" fmla="*/ 3291840 w 4524375"/>
                <a:gd name="connsiteY440" fmla="*/ 260985 h 269557"/>
                <a:gd name="connsiteX441" fmla="*/ 3246120 w 4524375"/>
                <a:gd name="connsiteY441" fmla="*/ 259080 h 269557"/>
                <a:gd name="connsiteX442" fmla="*/ 3190875 w 4524375"/>
                <a:gd name="connsiteY442" fmla="*/ 258128 h 269557"/>
                <a:gd name="connsiteX443" fmla="*/ 3135630 w 4524375"/>
                <a:gd name="connsiteY443" fmla="*/ 259080 h 269557"/>
                <a:gd name="connsiteX444" fmla="*/ 3089910 w 4524375"/>
                <a:gd name="connsiteY444" fmla="*/ 262890 h 269557"/>
                <a:gd name="connsiteX445" fmla="*/ 3089910 w 4524375"/>
                <a:gd name="connsiteY445" fmla="*/ 262890 h 269557"/>
                <a:gd name="connsiteX446" fmla="*/ 3089910 w 4524375"/>
                <a:gd name="connsiteY446" fmla="*/ 262890 h 269557"/>
                <a:gd name="connsiteX447" fmla="*/ 3346133 w 4524375"/>
                <a:gd name="connsiteY447" fmla="*/ 262890 h 269557"/>
                <a:gd name="connsiteX448" fmla="*/ 3346133 w 4524375"/>
                <a:gd name="connsiteY448" fmla="*/ 246698 h 269557"/>
                <a:gd name="connsiteX449" fmla="*/ 3368040 w 4524375"/>
                <a:gd name="connsiteY449" fmla="*/ 240983 h 269557"/>
                <a:gd name="connsiteX450" fmla="*/ 3373755 w 4524375"/>
                <a:gd name="connsiteY450" fmla="*/ 216218 h 269557"/>
                <a:gd name="connsiteX451" fmla="*/ 3373755 w 4524375"/>
                <a:gd name="connsiteY451" fmla="*/ 42863 h 269557"/>
                <a:gd name="connsiteX452" fmla="*/ 3368040 w 4524375"/>
                <a:gd name="connsiteY452" fmla="*/ 24765 h 269557"/>
                <a:gd name="connsiteX453" fmla="*/ 3348038 w 4524375"/>
                <a:gd name="connsiteY453" fmla="*/ 19050 h 269557"/>
                <a:gd name="connsiteX454" fmla="*/ 3345180 w 4524375"/>
                <a:gd name="connsiteY454" fmla="*/ 19050 h 269557"/>
                <a:gd name="connsiteX455" fmla="*/ 3345180 w 4524375"/>
                <a:gd name="connsiteY455" fmla="*/ 4763 h 269557"/>
                <a:gd name="connsiteX456" fmla="*/ 3368992 w 4524375"/>
                <a:gd name="connsiteY456" fmla="*/ 6668 h 269557"/>
                <a:gd name="connsiteX457" fmla="*/ 3393758 w 4524375"/>
                <a:gd name="connsiteY457" fmla="*/ 7620 h 269557"/>
                <a:gd name="connsiteX458" fmla="*/ 3432810 w 4524375"/>
                <a:gd name="connsiteY458" fmla="*/ 6668 h 269557"/>
                <a:gd name="connsiteX459" fmla="*/ 3467100 w 4524375"/>
                <a:gd name="connsiteY459" fmla="*/ 5715 h 269557"/>
                <a:gd name="connsiteX460" fmla="*/ 3535680 w 4524375"/>
                <a:gd name="connsiteY460" fmla="*/ 20955 h 269557"/>
                <a:gd name="connsiteX461" fmla="*/ 3558540 w 4524375"/>
                <a:gd name="connsiteY461" fmla="*/ 65723 h 269557"/>
                <a:gd name="connsiteX462" fmla="*/ 3543300 w 4524375"/>
                <a:gd name="connsiteY462" fmla="*/ 108585 h 269557"/>
                <a:gd name="connsiteX463" fmla="*/ 3497580 w 4524375"/>
                <a:gd name="connsiteY463" fmla="*/ 138113 h 269557"/>
                <a:gd name="connsiteX464" fmla="*/ 3529013 w 4524375"/>
                <a:gd name="connsiteY464" fmla="*/ 163830 h 269557"/>
                <a:gd name="connsiteX465" fmla="*/ 3564255 w 4524375"/>
                <a:gd name="connsiteY465" fmla="*/ 220028 h 269557"/>
                <a:gd name="connsiteX466" fmla="*/ 3568065 w 4524375"/>
                <a:gd name="connsiteY466" fmla="*/ 227648 h 269557"/>
                <a:gd name="connsiteX467" fmla="*/ 3592830 w 4524375"/>
                <a:gd name="connsiteY467" fmla="*/ 253365 h 269557"/>
                <a:gd name="connsiteX468" fmla="*/ 3594735 w 4524375"/>
                <a:gd name="connsiteY468" fmla="*/ 253365 h 269557"/>
                <a:gd name="connsiteX469" fmla="*/ 3594735 w 4524375"/>
                <a:gd name="connsiteY469" fmla="*/ 265748 h 269557"/>
                <a:gd name="connsiteX470" fmla="*/ 3548063 w 4524375"/>
                <a:gd name="connsiteY470" fmla="*/ 262890 h 269557"/>
                <a:gd name="connsiteX471" fmla="*/ 3542348 w 4524375"/>
                <a:gd name="connsiteY471" fmla="*/ 262890 h 269557"/>
                <a:gd name="connsiteX472" fmla="*/ 3520440 w 4524375"/>
                <a:gd name="connsiteY472" fmla="*/ 256223 h 269557"/>
                <a:gd name="connsiteX473" fmla="*/ 3505200 w 4524375"/>
                <a:gd name="connsiteY473" fmla="*/ 229553 h 269557"/>
                <a:gd name="connsiteX474" fmla="*/ 3494723 w 4524375"/>
                <a:gd name="connsiteY474" fmla="*/ 201930 h 269557"/>
                <a:gd name="connsiteX475" fmla="*/ 3468053 w 4524375"/>
                <a:gd name="connsiteY475" fmla="*/ 151448 h 269557"/>
                <a:gd name="connsiteX476" fmla="*/ 3459480 w 4524375"/>
                <a:gd name="connsiteY476" fmla="*/ 147638 h 269557"/>
                <a:gd name="connsiteX477" fmla="*/ 3447098 w 4524375"/>
                <a:gd name="connsiteY477" fmla="*/ 146685 h 269557"/>
                <a:gd name="connsiteX478" fmla="*/ 3443288 w 4524375"/>
                <a:gd name="connsiteY478" fmla="*/ 146685 h 269557"/>
                <a:gd name="connsiteX479" fmla="*/ 3436620 w 4524375"/>
                <a:gd name="connsiteY479" fmla="*/ 147638 h 269557"/>
                <a:gd name="connsiteX480" fmla="*/ 3436620 w 4524375"/>
                <a:gd name="connsiteY480" fmla="*/ 217170 h 269557"/>
                <a:gd name="connsiteX481" fmla="*/ 3441383 w 4524375"/>
                <a:gd name="connsiteY481" fmla="*/ 240983 h 269557"/>
                <a:gd name="connsiteX482" fmla="*/ 3461385 w 4524375"/>
                <a:gd name="connsiteY482" fmla="*/ 247650 h 269557"/>
                <a:gd name="connsiteX483" fmla="*/ 3461385 w 4524375"/>
                <a:gd name="connsiteY483" fmla="*/ 262890 h 269557"/>
                <a:gd name="connsiteX484" fmla="*/ 3427095 w 4524375"/>
                <a:gd name="connsiteY484" fmla="*/ 260985 h 269557"/>
                <a:gd name="connsiteX485" fmla="*/ 3406140 w 4524375"/>
                <a:gd name="connsiteY485" fmla="*/ 260033 h 269557"/>
                <a:gd name="connsiteX486" fmla="*/ 3377565 w 4524375"/>
                <a:gd name="connsiteY486" fmla="*/ 260985 h 269557"/>
                <a:gd name="connsiteX487" fmla="*/ 3346133 w 4524375"/>
                <a:gd name="connsiteY487" fmla="*/ 262890 h 269557"/>
                <a:gd name="connsiteX488" fmla="*/ 3346133 w 4524375"/>
                <a:gd name="connsiteY488" fmla="*/ 262890 h 269557"/>
                <a:gd name="connsiteX489" fmla="*/ 3346133 w 4524375"/>
                <a:gd name="connsiteY489" fmla="*/ 262890 h 269557"/>
                <a:gd name="connsiteX490" fmla="*/ 3434715 w 4524375"/>
                <a:gd name="connsiteY490" fmla="*/ 128588 h 269557"/>
                <a:gd name="connsiteX491" fmla="*/ 3449955 w 4524375"/>
                <a:gd name="connsiteY491" fmla="*/ 128588 h 269557"/>
                <a:gd name="connsiteX492" fmla="*/ 3489960 w 4524375"/>
                <a:gd name="connsiteY492" fmla="*/ 116205 h 269557"/>
                <a:gd name="connsiteX493" fmla="*/ 3503295 w 4524375"/>
                <a:gd name="connsiteY493" fmla="*/ 77153 h 269557"/>
                <a:gd name="connsiteX494" fmla="*/ 3489960 w 4524375"/>
                <a:gd name="connsiteY494" fmla="*/ 37148 h 269557"/>
                <a:gd name="connsiteX495" fmla="*/ 3447098 w 4524375"/>
                <a:gd name="connsiteY495" fmla="*/ 24765 h 269557"/>
                <a:gd name="connsiteX496" fmla="*/ 3439478 w 4524375"/>
                <a:gd name="connsiteY496" fmla="*/ 24765 h 269557"/>
                <a:gd name="connsiteX497" fmla="*/ 3434715 w 4524375"/>
                <a:gd name="connsiteY497" fmla="*/ 24765 h 269557"/>
                <a:gd name="connsiteX498" fmla="*/ 3434715 w 4524375"/>
                <a:gd name="connsiteY498" fmla="*/ 128588 h 269557"/>
                <a:gd name="connsiteX499" fmla="*/ 3434715 w 4524375"/>
                <a:gd name="connsiteY499" fmla="*/ 128588 h 269557"/>
                <a:gd name="connsiteX500" fmla="*/ 3641408 w 4524375"/>
                <a:gd name="connsiteY500" fmla="*/ 177165 h 269557"/>
                <a:gd name="connsiteX501" fmla="*/ 3667125 w 4524375"/>
                <a:gd name="connsiteY501" fmla="*/ 177165 h 269557"/>
                <a:gd name="connsiteX502" fmla="*/ 3682365 w 4524375"/>
                <a:gd name="connsiteY502" fmla="*/ 227648 h 269557"/>
                <a:gd name="connsiteX503" fmla="*/ 3722370 w 4524375"/>
                <a:gd name="connsiteY503" fmla="*/ 244793 h 269557"/>
                <a:gd name="connsiteX504" fmla="*/ 3756660 w 4524375"/>
                <a:gd name="connsiteY504" fmla="*/ 234315 h 269557"/>
                <a:gd name="connsiteX505" fmla="*/ 3769042 w 4524375"/>
                <a:gd name="connsiteY505" fmla="*/ 206693 h 269557"/>
                <a:gd name="connsiteX506" fmla="*/ 3760470 w 4524375"/>
                <a:gd name="connsiteY506" fmla="*/ 182880 h 269557"/>
                <a:gd name="connsiteX507" fmla="*/ 3721417 w 4524375"/>
                <a:gd name="connsiteY507" fmla="*/ 160973 h 269557"/>
                <a:gd name="connsiteX508" fmla="*/ 3659505 w 4524375"/>
                <a:gd name="connsiteY508" fmla="*/ 123825 h 269557"/>
                <a:gd name="connsiteX509" fmla="*/ 3643313 w 4524375"/>
                <a:gd name="connsiteY509" fmla="*/ 78105 h 269557"/>
                <a:gd name="connsiteX510" fmla="*/ 3667125 w 4524375"/>
                <a:gd name="connsiteY510" fmla="*/ 21908 h 269557"/>
                <a:gd name="connsiteX511" fmla="*/ 3729038 w 4524375"/>
                <a:gd name="connsiteY511" fmla="*/ 0 h 269557"/>
                <a:gd name="connsiteX512" fmla="*/ 3762375 w 4524375"/>
                <a:gd name="connsiteY512" fmla="*/ 2858 h 269557"/>
                <a:gd name="connsiteX513" fmla="*/ 3803333 w 4524375"/>
                <a:gd name="connsiteY513" fmla="*/ 10478 h 269557"/>
                <a:gd name="connsiteX514" fmla="*/ 3803333 w 4524375"/>
                <a:gd name="connsiteY514" fmla="*/ 11430 h 269557"/>
                <a:gd name="connsiteX515" fmla="*/ 3802380 w 4524375"/>
                <a:gd name="connsiteY515" fmla="*/ 45720 h 269557"/>
                <a:gd name="connsiteX516" fmla="*/ 3803333 w 4524375"/>
                <a:gd name="connsiteY516" fmla="*/ 78105 h 269557"/>
                <a:gd name="connsiteX517" fmla="*/ 3803333 w 4524375"/>
                <a:gd name="connsiteY517" fmla="*/ 79058 h 269557"/>
                <a:gd name="connsiteX518" fmla="*/ 3782378 w 4524375"/>
                <a:gd name="connsiteY518" fmla="*/ 79058 h 269557"/>
                <a:gd name="connsiteX519" fmla="*/ 3769042 w 4524375"/>
                <a:gd name="connsiteY519" fmla="*/ 36195 h 269557"/>
                <a:gd name="connsiteX520" fmla="*/ 3732848 w 4524375"/>
                <a:gd name="connsiteY520" fmla="*/ 21908 h 269557"/>
                <a:gd name="connsiteX521" fmla="*/ 3703320 w 4524375"/>
                <a:gd name="connsiteY521" fmla="*/ 31433 h 269557"/>
                <a:gd name="connsiteX522" fmla="*/ 3692842 w 4524375"/>
                <a:gd name="connsiteY522" fmla="*/ 57150 h 269557"/>
                <a:gd name="connsiteX523" fmla="*/ 3701415 w 4524375"/>
                <a:gd name="connsiteY523" fmla="*/ 80010 h 269557"/>
                <a:gd name="connsiteX524" fmla="*/ 3740467 w 4524375"/>
                <a:gd name="connsiteY524" fmla="*/ 101918 h 269557"/>
                <a:gd name="connsiteX525" fmla="*/ 3752850 w 4524375"/>
                <a:gd name="connsiteY525" fmla="*/ 107633 h 269557"/>
                <a:gd name="connsiteX526" fmla="*/ 3796665 w 4524375"/>
                <a:gd name="connsiteY526" fmla="*/ 131445 h 269557"/>
                <a:gd name="connsiteX527" fmla="*/ 3813810 w 4524375"/>
                <a:gd name="connsiteY527" fmla="*/ 156210 h 269557"/>
                <a:gd name="connsiteX528" fmla="*/ 3819525 w 4524375"/>
                <a:gd name="connsiteY528" fmla="*/ 186690 h 269557"/>
                <a:gd name="connsiteX529" fmla="*/ 3793808 w 4524375"/>
                <a:gd name="connsiteY529" fmla="*/ 246698 h 269557"/>
                <a:gd name="connsiteX530" fmla="*/ 3725228 w 4524375"/>
                <a:gd name="connsiteY530" fmla="*/ 269558 h 269557"/>
                <a:gd name="connsiteX531" fmla="*/ 3679508 w 4524375"/>
                <a:gd name="connsiteY531" fmla="*/ 264795 h 269557"/>
                <a:gd name="connsiteX532" fmla="*/ 3638550 w 4524375"/>
                <a:gd name="connsiteY532" fmla="*/ 250508 h 269557"/>
                <a:gd name="connsiteX533" fmla="*/ 3640455 w 4524375"/>
                <a:gd name="connsiteY533" fmla="*/ 223838 h 269557"/>
                <a:gd name="connsiteX534" fmla="*/ 3641408 w 4524375"/>
                <a:gd name="connsiteY534" fmla="*/ 197168 h 269557"/>
                <a:gd name="connsiteX535" fmla="*/ 3641408 w 4524375"/>
                <a:gd name="connsiteY535" fmla="*/ 185738 h 269557"/>
                <a:gd name="connsiteX536" fmla="*/ 3641408 w 4524375"/>
                <a:gd name="connsiteY536" fmla="*/ 177165 h 269557"/>
                <a:gd name="connsiteX537" fmla="*/ 3641408 w 4524375"/>
                <a:gd name="connsiteY537" fmla="*/ 177165 h 269557"/>
                <a:gd name="connsiteX538" fmla="*/ 3641408 w 4524375"/>
                <a:gd name="connsiteY538" fmla="*/ 177165 h 269557"/>
                <a:gd name="connsiteX539" fmla="*/ 3870960 w 4524375"/>
                <a:gd name="connsiteY539" fmla="*/ 262890 h 269557"/>
                <a:gd name="connsiteX540" fmla="*/ 3870960 w 4524375"/>
                <a:gd name="connsiteY540" fmla="*/ 246698 h 269557"/>
                <a:gd name="connsiteX541" fmla="*/ 3872865 w 4524375"/>
                <a:gd name="connsiteY541" fmla="*/ 246698 h 269557"/>
                <a:gd name="connsiteX542" fmla="*/ 3895725 w 4524375"/>
                <a:gd name="connsiteY542" fmla="*/ 240983 h 269557"/>
                <a:gd name="connsiteX543" fmla="*/ 3901440 w 4524375"/>
                <a:gd name="connsiteY543" fmla="*/ 216218 h 269557"/>
                <a:gd name="connsiteX544" fmla="*/ 3901440 w 4524375"/>
                <a:gd name="connsiteY544" fmla="*/ 42863 h 269557"/>
                <a:gd name="connsiteX545" fmla="*/ 3895725 w 4524375"/>
                <a:gd name="connsiteY545" fmla="*/ 24765 h 269557"/>
                <a:gd name="connsiteX546" fmla="*/ 3875723 w 4524375"/>
                <a:gd name="connsiteY546" fmla="*/ 19050 h 269557"/>
                <a:gd name="connsiteX547" fmla="*/ 3870960 w 4524375"/>
                <a:gd name="connsiteY547" fmla="*/ 19050 h 269557"/>
                <a:gd name="connsiteX548" fmla="*/ 3870960 w 4524375"/>
                <a:gd name="connsiteY548" fmla="*/ 3810 h 269557"/>
                <a:gd name="connsiteX549" fmla="*/ 3901440 w 4524375"/>
                <a:gd name="connsiteY549" fmla="*/ 5715 h 269557"/>
                <a:gd name="connsiteX550" fmla="*/ 3931920 w 4524375"/>
                <a:gd name="connsiteY550" fmla="*/ 6668 h 269557"/>
                <a:gd name="connsiteX551" fmla="*/ 3962400 w 4524375"/>
                <a:gd name="connsiteY551" fmla="*/ 5715 h 269557"/>
                <a:gd name="connsiteX552" fmla="*/ 3992880 w 4524375"/>
                <a:gd name="connsiteY552" fmla="*/ 3810 h 269557"/>
                <a:gd name="connsiteX553" fmla="*/ 3992880 w 4524375"/>
                <a:gd name="connsiteY553" fmla="*/ 18098 h 269557"/>
                <a:gd name="connsiteX554" fmla="*/ 3970020 w 4524375"/>
                <a:gd name="connsiteY554" fmla="*/ 22860 h 269557"/>
                <a:gd name="connsiteX555" fmla="*/ 3963353 w 4524375"/>
                <a:gd name="connsiteY555" fmla="*/ 40958 h 269557"/>
                <a:gd name="connsiteX556" fmla="*/ 3963353 w 4524375"/>
                <a:gd name="connsiteY556" fmla="*/ 215265 h 269557"/>
                <a:gd name="connsiteX557" fmla="*/ 3969067 w 4524375"/>
                <a:gd name="connsiteY557" fmla="*/ 240030 h 269557"/>
                <a:gd name="connsiteX558" fmla="*/ 3990975 w 4524375"/>
                <a:gd name="connsiteY558" fmla="*/ 245745 h 269557"/>
                <a:gd name="connsiteX559" fmla="*/ 3992880 w 4524375"/>
                <a:gd name="connsiteY559" fmla="*/ 245745 h 269557"/>
                <a:gd name="connsiteX560" fmla="*/ 3992880 w 4524375"/>
                <a:gd name="connsiteY560" fmla="*/ 260985 h 269557"/>
                <a:gd name="connsiteX561" fmla="*/ 3963353 w 4524375"/>
                <a:gd name="connsiteY561" fmla="*/ 259080 h 269557"/>
                <a:gd name="connsiteX562" fmla="*/ 3931920 w 4524375"/>
                <a:gd name="connsiteY562" fmla="*/ 258128 h 269557"/>
                <a:gd name="connsiteX563" fmla="*/ 3903345 w 4524375"/>
                <a:gd name="connsiteY563" fmla="*/ 259080 h 269557"/>
                <a:gd name="connsiteX564" fmla="*/ 3870960 w 4524375"/>
                <a:gd name="connsiteY564" fmla="*/ 262890 h 269557"/>
                <a:gd name="connsiteX565" fmla="*/ 3870960 w 4524375"/>
                <a:gd name="connsiteY565" fmla="*/ 262890 h 269557"/>
                <a:gd name="connsiteX566" fmla="*/ 3870960 w 4524375"/>
                <a:gd name="connsiteY566" fmla="*/ 262890 h 269557"/>
                <a:gd name="connsiteX567" fmla="*/ 4074795 w 4524375"/>
                <a:gd name="connsiteY567" fmla="*/ 262890 h 269557"/>
                <a:gd name="connsiteX568" fmla="*/ 4074795 w 4524375"/>
                <a:gd name="connsiteY568" fmla="*/ 246698 h 269557"/>
                <a:gd name="connsiteX569" fmla="*/ 4080510 w 4524375"/>
                <a:gd name="connsiteY569" fmla="*/ 246698 h 269557"/>
                <a:gd name="connsiteX570" fmla="*/ 4102417 w 4524375"/>
                <a:gd name="connsiteY570" fmla="*/ 240983 h 269557"/>
                <a:gd name="connsiteX571" fmla="*/ 4109085 w 4524375"/>
                <a:gd name="connsiteY571" fmla="*/ 222885 h 269557"/>
                <a:gd name="connsiteX572" fmla="*/ 4109085 w 4524375"/>
                <a:gd name="connsiteY572" fmla="*/ 23813 h 269557"/>
                <a:gd name="connsiteX573" fmla="*/ 4102417 w 4524375"/>
                <a:gd name="connsiteY573" fmla="*/ 23813 h 269557"/>
                <a:gd name="connsiteX574" fmla="*/ 4063365 w 4524375"/>
                <a:gd name="connsiteY574" fmla="*/ 34290 h 269557"/>
                <a:gd name="connsiteX575" fmla="*/ 4045267 w 4524375"/>
                <a:gd name="connsiteY575" fmla="*/ 67628 h 269557"/>
                <a:gd name="connsiteX576" fmla="*/ 4032885 w 4524375"/>
                <a:gd name="connsiteY576" fmla="*/ 67628 h 269557"/>
                <a:gd name="connsiteX577" fmla="*/ 4035742 w 4524375"/>
                <a:gd name="connsiteY577" fmla="*/ 3810 h 269557"/>
                <a:gd name="connsiteX578" fmla="*/ 4051935 w 4524375"/>
                <a:gd name="connsiteY578" fmla="*/ 4763 h 269557"/>
                <a:gd name="connsiteX579" fmla="*/ 4084320 w 4524375"/>
                <a:gd name="connsiteY579" fmla="*/ 4763 h 269557"/>
                <a:gd name="connsiteX580" fmla="*/ 4139565 w 4524375"/>
                <a:gd name="connsiteY580" fmla="*/ 4763 h 269557"/>
                <a:gd name="connsiteX581" fmla="*/ 4194810 w 4524375"/>
                <a:gd name="connsiteY581" fmla="*/ 4763 h 269557"/>
                <a:gd name="connsiteX582" fmla="*/ 4228148 w 4524375"/>
                <a:gd name="connsiteY582" fmla="*/ 4763 h 269557"/>
                <a:gd name="connsiteX583" fmla="*/ 4244340 w 4524375"/>
                <a:gd name="connsiteY583" fmla="*/ 3810 h 269557"/>
                <a:gd name="connsiteX584" fmla="*/ 4247198 w 4524375"/>
                <a:gd name="connsiteY584" fmla="*/ 67628 h 269557"/>
                <a:gd name="connsiteX585" fmla="*/ 4234815 w 4524375"/>
                <a:gd name="connsiteY585" fmla="*/ 67628 h 269557"/>
                <a:gd name="connsiteX586" fmla="*/ 4216718 w 4524375"/>
                <a:gd name="connsiteY586" fmla="*/ 34290 h 269557"/>
                <a:gd name="connsiteX587" fmla="*/ 4177665 w 4524375"/>
                <a:gd name="connsiteY587" fmla="*/ 23813 h 269557"/>
                <a:gd name="connsiteX588" fmla="*/ 4170998 w 4524375"/>
                <a:gd name="connsiteY588" fmla="*/ 23813 h 269557"/>
                <a:gd name="connsiteX589" fmla="*/ 4170998 w 4524375"/>
                <a:gd name="connsiteY589" fmla="*/ 220980 h 269557"/>
                <a:gd name="connsiteX590" fmla="*/ 4176713 w 4524375"/>
                <a:gd name="connsiteY590" fmla="*/ 240983 h 269557"/>
                <a:gd name="connsiteX591" fmla="*/ 4200526 w 4524375"/>
                <a:gd name="connsiteY591" fmla="*/ 246698 h 269557"/>
                <a:gd name="connsiteX592" fmla="*/ 4203383 w 4524375"/>
                <a:gd name="connsiteY592" fmla="*/ 246698 h 269557"/>
                <a:gd name="connsiteX593" fmla="*/ 4203383 w 4524375"/>
                <a:gd name="connsiteY593" fmla="*/ 262890 h 269557"/>
                <a:gd name="connsiteX594" fmla="*/ 4167188 w 4524375"/>
                <a:gd name="connsiteY594" fmla="*/ 260985 h 269557"/>
                <a:gd name="connsiteX595" fmla="*/ 4139565 w 4524375"/>
                <a:gd name="connsiteY595" fmla="*/ 260033 h 269557"/>
                <a:gd name="connsiteX596" fmla="*/ 4109085 w 4524375"/>
                <a:gd name="connsiteY596" fmla="*/ 260985 h 269557"/>
                <a:gd name="connsiteX597" fmla="*/ 4074795 w 4524375"/>
                <a:gd name="connsiteY597" fmla="*/ 262890 h 269557"/>
                <a:gd name="connsiteX598" fmla="*/ 4074795 w 4524375"/>
                <a:gd name="connsiteY598" fmla="*/ 262890 h 269557"/>
                <a:gd name="connsiteX599" fmla="*/ 4074795 w 4524375"/>
                <a:gd name="connsiteY599" fmla="*/ 262890 h 269557"/>
                <a:gd name="connsiteX600" fmla="*/ 4429126 w 4524375"/>
                <a:gd name="connsiteY600" fmla="*/ 150495 h 269557"/>
                <a:gd name="connsiteX601" fmla="*/ 4429126 w 4524375"/>
                <a:gd name="connsiteY601" fmla="*/ 218123 h 269557"/>
                <a:gd name="connsiteX602" fmla="*/ 4434840 w 4524375"/>
                <a:gd name="connsiteY602" fmla="*/ 242888 h 269557"/>
                <a:gd name="connsiteX603" fmla="*/ 4458653 w 4524375"/>
                <a:gd name="connsiteY603" fmla="*/ 248603 h 269557"/>
                <a:gd name="connsiteX604" fmla="*/ 4466273 w 4524375"/>
                <a:gd name="connsiteY604" fmla="*/ 248603 h 269557"/>
                <a:gd name="connsiteX605" fmla="*/ 4466273 w 4524375"/>
                <a:gd name="connsiteY605" fmla="*/ 263843 h 269557"/>
                <a:gd name="connsiteX606" fmla="*/ 4427220 w 4524375"/>
                <a:gd name="connsiteY606" fmla="*/ 261938 h 269557"/>
                <a:gd name="connsiteX607" fmla="*/ 4401503 w 4524375"/>
                <a:gd name="connsiteY607" fmla="*/ 260985 h 269557"/>
                <a:gd name="connsiteX608" fmla="*/ 4371023 w 4524375"/>
                <a:gd name="connsiteY608" fmla="*/ 261938 h 269557"/>
                <a:gd name="connsiteX609" fmla="*/ 4332923 w 4524375"/>
                <a:gd name="connsiteY609" fmla="*/ 263843 h 269557"/>
                <a:gd name="connsiteX610" fmla="*/ 4332923 w 4524375"/>
                <a:gd name="connsiteY610" fmla="*/ 247650 h 269557"/>
                <a:gd name="connsiteX611" fmla="*/ 4340543 w 4524375"/>
                <a:gd name="connsiteY611" fmla="*/ 247650 h 269557"/>
                <a:gd name="connsiteX612" fmla="*/ 4364355 w 4524375"/>
                <a:gd name="connsiteY612" fmla="*/ 241935 h 269557"/>
                <a:gd name="connsiteX613" fmla="*/ 4370070 w 4524375"/>
                <a:gd name="connsiteY613" fmla="*/ 217170 h 269557"/>
                <a:gd name="connsiteX614" fmla="*/ 4370070 w 4524375"/>
                <a:gd name="connsiteY614" fmla="*/ 149543 h 269557"/>
                <a:gd name="connsiteX615" fmla="*/ 4303395 w 4524375"/>
                <a:gd name="connsiteY615" fmla="*/ 39053 h 269557"/>
                <a:gd name="connsiteX616" fmla="*/ 4303395 w 4524375"/>
                <a:gd name="connsiteY616" fmla="*/ 38100 h 269557"/>
                <a:gd name="connsiteX617" fmla="*/ 4278630 w 4524375"/>
                <a:gd name="connsiteY617" fmla="*/ 19050 h 269557"/>
                <a:gd name="connsiteX618" fmla="*/ 4274820 w 4524375"/>
                <a:gd name="connsiteY618" fmla="*/ 19050 h 269557"/>
                <a:gd name="connsiteX619" fmla="*/ 4274820 w 4524375"/>
                <a:gd name="connsiteY619" fmla="*/ 4763 h 269557"/>
                <a:gd name="connsiteX620" fmla="*/ 4304348 w 4524375"/>
                <a:gd name="connsiteY620" fmla="*/ 6668 h 269557"/>
                <a:gd name="connsiteX621" fmla="*/ 4334828 w 4524375"/>
                <a:gd name="connsiteY621" fmla="*/ 7620 h 269557"/>
                <a:gd name="connsiteX622" fmla="*/ 4368165 w 4524375"/>
                <a:gd name="connsiteY622" fmla="*/ 6668 h 269557"/>
                <a:gd name="connsiteX623" fmla="*/ 4396740 w 4524375"/>
                <a:gd name="connsiteY623" fmla="*/ 4763 h 269557"/>
                <a:gd name="connsiteX624" fmla="*/ 4396740 w 4524375"/>
                <a:gd name="connsiteY624" fmla="*/ 20003 h 269557"/>
                <a:gd name="connsiteX625" fmla="*/ 4373880 w 4524375"/>
                <a:gd name="connsiteY625" fmla="*/ 21908 h 269557"/>
                <a:gd name="connsiteX626" fmla="*/ 4367213 w 4524375"/>
                <a:gd name="connsiteY626" fmla="*/ 28575 h 269557"/>
                <a:gd name="connsiteX627" fmla="*/ 4368165 w 4524375"/>
                <a:gd name="connsiteY627" fmla="*/ 31433 h 269557"/>
                <a:gd name="connsiteX628" fmla="*/ 4370070 w 4524375"/>
                <a:gd name="connsiteY628" fmla="*/ 35243 h 269557"/>
                <a:gd name="connsiteX629" fmla="*/ 4420553 w 4524375"/>
                <a:gd name="connsiteY629" fmla="*/ 127635 h 269557"/>
                <a:gd name="connsiteX630" fmla="*/ 4471035 w 4524375"/>
                <a:gd name="connsiteY630" fmla="*/ 34290 h 269557"/>
                <a:gd name="connsiteX631" fmla="*/ 4472940 w 4524375"/>
                <a:gd name="connsiteY631" fmla="*/ 30480 h 269557"/>
                <a:gd name="connsiteX632" fmla="*/ 4473893 w 4524375"/>
                <a:gd name="connsiteY632" fmla="*/ 27623 h 269557"/>
                <a:gd name="connsiteX633" fmla="*/ 4467226 w 4524375"/>
                <a:gd name="connsiteY633" fmla="*/ 20955 h 269557"/>
                <a:gd name="connsiteX634" fmla="*/ 4446270 w 4524375"/>
                <a:gd name="connsiteY634" fmla="*/ 19050 h 269557"/>
                <a:gd name="connsiteX635" fmla="*/ 4446270 w 4524375"/>
                <a:gd name="connsiteY635" fmla="*/ 4763 h 269557"/>
                <a:gd name="connsiteX636" fmla="*/ 4469130 w 4524375"/>
                <a:gd name="connsiteY636" fmla="*/ 6668 h 269557"/>
                <a:gd name="connsiteX637" fmla="*/ 4487228 w 4524375"/>
                <a:gd name="connsiteY637" fmla="*/ 7620 h 269557"/>
                <a:gd name="connsiteX638" fmla="*/ 4506278 w 4524375"/>
                <a:gd name="connsiteY638" fmla="*/ 6668 h 269557"/>
                <a:gd name="connsiteX639" fmla="*/ 4524376 w 4524375"/>
                <a:gd name="connsiteY639" fmla="*/ 4763 h 269557"/>
                <a:gd name="connsiteX640" fmla="*/ 4524376 w 4524375"/>
                <a:gd name="connsiteY640" fmla="*/ 20003 h 269557"/>
                <a:gd name="connsiteX641" fmla="*/ 4509135 w 4524375"/>
                <a:gd name="connsiteY641" fmla="*/ 22860 h 269557"/>
                <a:gd name="connsiteX642" fmla="*/ 4498658 w 4524375"/>
                <a:gd name="connsiteY642" fmla="*/ 34290 h 269557"/>
                <a:gd name="connsiteX643" fmla="*/ 4429126 w 4524375"/>
                <a:gd name="connsiteY643" fmla="*/ 150495 h 269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</a:cxnLst>
              <a:rect l="l" t="t" r="r" b="b"/>
              <a:pathLst>
                <a:path w="4524375" h="269557">
                  <a:moveTo>
                    <a:pt x="2858" y="177165"/>
                  </a:moveTo>
                  <a:lnTo>
                    <a:pt x="28575" y="177165"/>
                  </a:lnTo>
                  <a:cubicBezTo>
                    <a:pt x="29528" y="199073"/>
                    <a:pt x="34290" y="216218"/>
                    <a:pt x="43815" y="227648"/>
                  </a:cubicBezTo>
                  <a:cubicBezTo>
                    <a:pt x="53340" y="239078"/>
                    <a:pt x="66675" y="244793"/>
                    <a:pt x="83820" y="244793"/>
                  </a:cubicBezTo>
                  <a:cubicBezTo>
                    <a:pt x="98108" y="244793"/>
                    <a:pt x="109538" y="240983"/>
                    <a:pt x="118110" y="234315"/>
                  </a:cubicBezTo>
                  <a:cubicBezTo>
                    <a:pt x="126683" y="227648"/>
                    <a:pt x="130493" y="218123"/>
                    <a:pt x="130493" y="206693"/>
                  </a:cubicBezTo>
                  <a:cubicBezTo>
                    <a:pt x="130493" y="197168"/>
                    <a:pt x="127635" y="189548"/>
                    <a:pt x="121920" y="182880"/>
                  </a:cubicBezTo>
                  <a:cubicBezTo>
                    <a:pt x="116205" y="177165"/>
                    <a:pt x="103822" y="169545"/>
                    <a:pt x="82868" y="160973"/>
                  </a:cubicBezTo>
                  <a:cubicBezTo>
                    <a:pt x="52388" y="148590"/>
                    <a:pt x="32385" y="135255"/>
                    <a:pt x="20955" y="123825"/>
                  </a:cubicBezTo>
                  <a:cubicBezTo>
                    <a:pt x="9525" y="111443"/>
                    <a:pt x="4763" y="96203"/>
                    <a:pt x="4763" y="78105"/>
                  </a:cubicBezTo>
                  <a:cubicBezTo>
                    <a:pt x="4763" y="55245"/>
                    <a:pt x="12383" y="37148"/>
                    <a:pt x="28575" y="21908"/>
                  </a:cubicBezTo>
                  <a:cubicBezTo>
                    <a:pt x="44768" y="7620"/>
                    <a:pt x="64770" y="0"/>
                    <a:pt x="90488" y="0"/>
                  </a:cubicBezTo>
                  <a:cubicBezTo>
                    <a:pt x="100965" y="0"/>
                    <a:pt x="111443" y="953"/>
                    <a:pt x="123825" y="2858"/>
                  </a:cubicBezTo>
                  <a:cubicBezTo>
                    <a:pt x="136208" y="4763"/>
                    <a:pt x="149543" y="6668"/>
                    <a:pt x="164783" y="10478"/>
                  </a:cubicBezTo>
                  <a:lnTo>
                    <a:pt x="164783" y="11430"/>
                  </a:lnTo>
                  <a:cubicBezTo>
                    <a:pt x="164783" y="26670"/>
                    <a:pt x="163830" y="38100"/>
                    <a:pt x="163830" y="45720"/>
                  </a:cubicBezTo>
                  <a:cubicBezTo>
                    <a:pt x="163830" y="53340"/>
                    <a:pt x="163830" y="63818"/>
                    <a:pt x="164783" y="78105"/>
                  </a:cubicBezTo>
                  <a:lnTo>
                    <a:pt x="164783" y="79058"/>
                  </a:lnTo>
                  <a:lnTo>
                    <a:pt x="143828" y="79058"/>
                  </a:lnTo>
                  <a:cubicBezTo>
                    <a:pt x="143828" y="60008"/>
                    <a:pt x="139065" y="45720"/>
                    <a:pt x="130493" y="36195"/>
                  </a:cubicBezTo>
                  <a:cubicBezTo>
                    <a:pt x="121920" y="26670"/>
                    <a:pt x="109538" y="21908"/>
                    <a:pt x="94297" y="21908"/>
                  </a:cubicBezTo>
                  <a:cubicBezTo>
                    <a:pt x="81915" y="21908"/>
                    <a:pt x="72390" y="24765"/>
                    <a:pt x="64770" y="31433"/>
                  </a:cubicBezTo>
                  <a:cubicBezTo>
                    <a:pt x="57150" y="38100"/>
                    <a:pt x="54293" y="46673"/>
                    <a:pt x="54293" y="57150"/>
                  </a:cubicBezTo>
                  <a:cubicBezTo>
                    <a:pt x="54293" y="66675"/>
                    <a:pt x="57150" y="74295"/>
                    <a:pt x="62865" y="80010"/>
                  </a:cubicBezTo>
                  <a:cubicBezTo>
                    <a:pt x="68580" y="85725"/>
                    <a:pt x="81915" y="93345"/>
                    <a:pt x="101918" y="101918"/>
                  </a:cubicBezTo>
                  <a:cubicBezTo>
                    <a:pt x="104775" y="102870"/>
                    <a:pt x="108585" y="104775"/>
                    <a:pt x="114300" y="107633"/>
                  </a:cubicBezTo>
                  <a:cubicBezTo>
                    <a:pt x="136208" y="116205"/>
                    <a:pt x="150495" y="124778"/>
                    <a:pt x="158115" y="131445"/>
                  </a:cubicBezTo>
                  <a:cubicBezTo>
                    <a:pt x="165735" y="139065"/>
                    <a:pt x="171450" y="147638"/>
                    <a:pt x="175260" y="156210"/>
                  </a:cubicBezTo>
                  <a:cubicBezTo>
                    <a:pt x="179070" y="164783"/>
                    <a:pt x="180975" y="175260"/>
                    <a:pt x="180975" y="186690"/>
                  </a:cubicBezTo>
                  <a:cubicBezTo>
                    <a:pt x="180975" y="211455"/>
                    <a:pt x="172403" y="232410"/>
                    <a:pt x="155258" y="246698"/>
                  </a:cubicBezTo>
                  <a:cubicBezTo>
                    <a:pt x="138113" y="261938"/>
                    <a:pt x="115253" y="269558"/>
                    <a:pt x="86678" y="269558"/>
                  </a:cubicBezTo>
                  <a:cubicBezTo>
                    <a:pt x="70485" y="269558"/>
                    <a:pt x="55245" y="267653"/>
                    <a:pt x="40958" y="264795"/>
                  </a:cubicBezTo>
                  <a:cubicBezTo>
                    <a:pt x="26670" y="261938"/>
                    <a:pt x="12383" y="257175"/>
                    <a:pt x="0" y="250508"/>
                  </a:cubicBezTo>
                  <a:cubicBezTo>
                    <a:pt x="953" y="241935"/>
                    <a:pt x="953" y="232410"/>
                    <a:pt x="1905" y="223838"/>
                  </a:cubicBezTo>
                  <a:cubicBezTo>
                    <a:pt x="1905" y="214313"/>
                    <a:pt x="2858" y="205740"/>
                    <a:pt x="2858" y="197168"/>
                  </a:cubicBezTo>
                  <a:cubicBezTo>
                    <a:pt x="2858" y="191453"/>
                    <a:pt x="2858" y="187643"/>
                    <a:pt x="2858" y="185738"/>
                  </a:cubicBezTo>
                  <a:cubicBezTo>
                    <a:pt x="2858" y="181928"/>
                    <a:pt x="2858" y="179070"/>
                    <a:pt x="2858" y="177165"/>
                  </a:cubicBezTo>
                  <a:lnTo>
                    <a:pt x="2858" y="177165"/>
                  </a:lnTo>
                  <a:lnTo>
                    <a:pt x="2858" y="177165"/>
                  </a:lnTo>
                  <a:close/>
                  <a:moveTo>
                    <a:pt x="232410" y="262890"/>
                  </a:moveTo>
                  <a:lnTo>
                    <a:pt x="232410" y="246698"/>
                  </a:lnTo>
                  <a:lnTo>
                    <a:pt x="234315" y="246698"/>
                  </a:lnTo>
                  <a:cubicBezTo>
                    <a:pt x="245745" y="246698"/>
                    <a:pt x="253365" y="244793"/>
                    <a:pt x="257175" y="240983"/>
                  </a:cubicBezTo>
                  <a:cubicBezTo>
                    <a:pt x="260985" y="237173"/>
                    <a:pt x="262890" y="228600"/>
                    <a:pt x="262890" y="216218"/>
                  </a:cubicBezTo>
                  <a:lnTo>
                    <a:pt x="262890" y="42863"/>
                  </a:lnTo>
                  <a:cubicBezTo>
                    <a:pt x="262890" y="34290"/>
                    <a:pt x="260985" y="28575"/>
                    <a:pt x="257175" y="24765"/>
                  </a:cubicBezTo>
                  <a:cubicBezTo>
                    <a:pt x="253365" y="20955"/>
                    <a:pt x="246697" y="19050"/>
                    <a:pt x="237172" y="19050"/>
                  </a:cubicBezTo>
                  <a:lnTo>
                    <a:pt x="232410" y="19050"/>
                  </a:lnTo>
                  <a:lnTo>
                    <a:pt x="232410" y="3810"/>
                  </a:lnTo>
                  <a:cubicBezTo>
                    <a:pt x="242888" y="4763"/>
                    <a:pt x="253365" y="5715"/>
                    <a:pt x="262890" y="5715"/>
                  </a:cubicBezTo>
                  <a:cubicBezTo>
                    <a:pt x="273368" y="5715"/>
                    <a:pt x="282893" y="6668"/>
                    <a:pt x="293370" y="6668"/>
                  </a:cubicBezTo>
                  <a:cubicBezTo>
                    <a:pt x="302895" y="6668"/>
                    <a:pt x="313372" y="6668"/>
                    <a:pt x="323850" y="5715"/>
                  </a:cubicBezTo>
                  <a:cubicBezTo>
                    <a:pt x="334328" y="4763"/>
                    <a:pt x="343853" y="4763"/>
                    <a:pt x="354330" y="3810"/>
                  </a:cubicBezTo>
                  <a:lnTo>
                    <a:pt x="354330" y="18098"/>
                  </a:lnTo>
                  <a:cubicBezTo>
                    <a:pt x="342900" y="18098"/>
                    <a:pt x="335280" y="20003"/>
                    <a:pt x="331470" y="22860"/>
                  </a:cubicBezTo>
                  <a:cubicBezTo>
                    <a:pt x="327660" y="25718"/>
                    <a:pt x="324803" y="32385"/>
                    <a:pt x="324803" y="40958"/>
                  </a:cubicBezTo>
                  <a:lnTo>
                    <a:pt x="324803" y="215265"/>
                  </a:lnTo>
                  <a:cubicBezTo>
                    <a:pt x="324803" y="227648"/>
                    <a:pt x="326708" y="236220"/>
                    <a:pt x="330518" y="240030"/>
                  </a:cubicBezTo>
                  <a:cubicBezTo>
                    <a:pt x="334328" y="243840"/>
                    <a:pt x="341947" y="245745"/>
                    <a:pt x="352425" y="245745"/>
                  </a:cubicBezTo>
                  <a:lnTo>
                    <a:pt x="354330" y="245745"/>
                  </a:lnTo>
                  <a:lnTo>
                    <a:pt x="354330" y="260985"/>
                  </a:lnTo>
                  <a:cubicBezTo>
                    <a:pt x="344805" y="260033"/>
                    <a:pt x="334328" y="260033"/>
                    <a:pt x="324803" y="259080"/>
                  </a:cubicBezTo>
                  <a:cubicBezTo>
                    <a:pt x="314325" y="259080"/>
                    <a:pt x="304800" y="258128"/>
                    <a:pt x="293370" y="258128"/>
                  </a:cubicBezTo>
                  <a:cubicBezTo>
                    <a:pt x="284797" y="258128"/>
                    <a:pt x="275272" y="258128"/>
                    <a:pt x="264795" y="259080"/>
                  </a:cubicBezTo>
                  <a:cubicBezTo>
                    <a:pt x="255270" y="261938"/>
                    <a:pt x="244793" y="261938"/>
                    <a:pt x="232410" y="262890"/>
                  </a:cubicBezTo>
                  <a:lnTo>
                    <a:pt x="232410" y="262890"/>
                  </a:lnTo>
                  <a:lnTo>
                    <a:pt x="232410" y="262890"/>
                  </a:lnTo>
                  <a:close/>
                  <a:moveTo>
                    <a:pt x="626745" y="12383"/>
                  </a:moveTo>
                  <a:cubicBezTo>
                    <a:pt x="625793" y="21908"/>
                    <a:pt x="625793" y="30480"/>
                    <a:pt x="625793" y="39053"/>
                  </a:cubicBezTo>
                  <a:cubicBezTo>
                    <a:pt x="625793" y="47625"/>
                    <a:pt x="625793" y="55245"/>
                    <a:pt x="625793" y="61913"/>
                  </a:cubicBezTo>
                  <a:cubicBezTo>
                    <a:pt x="625793" y="65723"/>
                    <a:pt x="625793" y="69533"/>
                    <a:pt x="625793" y="73343"/>
                  </a:cubicBezTo>
                  <a:cubicBezTo>
                    <a:pt x="625793" y="77153"/>
                    <a:pt x="625793" y="82868"/>
                    <a:pt x="626745" y="90488"/>
                  </a:cubicBezTo>
                  <a:lnTo>
                    <a:pt x="603885" y="90488"/>
                  </a:lnTo>
                  <a:cubicBezTo>
                    <a:pt x="601980" y="66675"/>
                    <a:pt x="596265" y="49530"/>
                    <a:pt x="585788" y="38100"/>
                  </a:cubicBezTo>
                  <a:cubicBezTo>
                    <a:pt x="576263" y="26670"/>
                    <a:pt x="562928" y="20955"/>
                    <a:pt x="544830" y="20955"/>
                  </a:cubicBezTo>
                  <a:cubicBezTo>
                    <a:pt x="520065" y="20955"/>
                    <a:pt x="501015" y="30480"/>
                    <a:pt x="487680" y="48578"/>
                  </a:cubicBezTo>
                  <a:cubicBezTo>
                    <a:pt x="474345" y="67628"/>
                    <a:pt x="466725" y="93345"/>
                    <a:pt x="466725" y="126683"/>
                  </a:cubicBezTo>
                  <a:cubicBezTo>
                    <a:pt x="466725" y="160973"/>
                    <a:pt x="474345" y="188595"/>
                    <a:pt x="489585" y="209550"/>
                  </a:cubicBezTo>
                  <a:cubicBezTo>
                    <a:pt x="504825" y="230505"/>
                    <a:pt x="523875" y="240983"/>
                    <a:pt x="547688" y="240983"/>
                  </a:cubicBezTo>
                  <a:cubicBezTo>
                    <a:pt x="561022" y="240983"/>
                    <a:pt x="573405" y="237173"/>
                    <a:pt x="585788" y="230505"/>
                  </a:cubicBezTo>
                  <a:cubicBezTo>
                    <a:pt x="597218" y="222885"/>
                    <a:pt x="609600" y="211455"/>
                    <a:pt x="621030" y="195263"/>
                  </a:cubicBezTo>
                  <a:lnTo>
                    <a:pt x="638175" y="206693"/>
                  </a:lnTo>
                  <a:cubicBezTo>
                    <a:pt x="623888" y="228600"/>
                    <a:pt x="608647" y="243840"/>
                    <a:pt x="591503" y="254318"/>
                  </a:cubicBezTo>
                  <a:cubicBezTo>
                    <a:pt x="574358" y="263843"/>
                    <a:pt x="553403" y="269558"/>
                    <a:pt x="529590" y="269558"/>
                  </a:cubicBezTo>
                  <a:cubicBezTo>
                    <a:pt x="490538" y="269558"/>
                    <a:pt x="459105" y="257175"/>
                    <a:pt x="436245" y="233363"/>
                  </a:cubicBezTo>
                  <a:cubicBezTo>
                    <a:pt x="413385" y="209550"/>
                    <a:pt x="401955" y="177165"/>
                    <a:pt x="401955" y="136208"/>
                  </a:cubicBezTo>
                  <a:cubicBezTo>
                    <a:pt x="401955" y="95250"/>
                    <a:pt x="414338" y="62865"/>
                    <a:pt x="440055" y="38100"/>
                  </a:cubicBezTo>
                  <a:cubicBezTo>
                    <a:pt x="465772" y="13335"/>
                    <a:pt x="499110" y="953"/>
                    <a:pt x="541020" y="953"/>
                  </a:cubicBezTo>
                  <a:cubicBezTo>
                    <a:pt x="555308" y="953"/>
                    <a:pt x="581978" y="4763"/>
                    <a:pt x="619125" y="11430"/>
                  </a:cubicBezTo>
                  <a:cubicBezTo>
                    <a:pt x="621983" y="11430"/>
                    <a:pt x="624840" y="12383"/>
                    <a:pt x="626745" y="12383"/>
                  </a:cubicBezTo>
                  <a:lnTo>
                    <a:pt x="626745" y="12383"/>
                  </a:lnTo>
                  <a:lnTo>
                    <a:pt x="626745" y="12383"/>
                  </a:lnTo>
                  <a:close/>
                  <a:moveTo>
                    <a:pt x="675322" y="262890"/>
                  </a:moveTo>
                  <a:lnTo>
                    <a:pt x="675322" y="246698"/>
                  </a:lnTo>
                  <a:lnTo>
                    <a:pt x="677228" y="246698"/>
                  </a:lnTo>
                  <a:cubicBezTo>
                    <a:pt x="688658" y="246698"/>
                    <a:pt x="696278" y="244793"/>
                    <a:pt x="700088" y="240983"/>
                  </a:cubicBezTo>
                  <a:cubicBezTo>
                    <a:pt x="703897" y="237173"/>
                    <a:pt x="705803" y="228600"/>
                    <a:pt x="705803" y="216218"/>
                  </a:cubicBezTo>
                  <a:lnTo>
                    <a:pt x="705803" y="42863"/>
                  </a:lnTo>
                  <a:cubicBezTo>
                    <a:pt x="705803" y="34290"/>
                    <a:pt x="703897" y="28575"/>
                    <a:pt x="700088" y="24765"/>
                  </a:cubicBezTo>
                  <a:cubicBezTo>
                    <a:pt x="696278" y="20955"/>
                    <a:pt x="689610" y="19050"/>
                    <a:pt x="680085" y="19050"/>
                  </a:cubicBezTo>
                  <a:lnTo>
                    <a:pt x="675322" y="19050"/>
                  </a:lnTo>
                  <a:lnTo>
                    <a:pt x="675322" y="3810"/>
                  </a:lnTo>
                  <a:cubicBezTo>
                    <a:pt x="682943" y="4763"/>
                    <a:pt x="691515" y="5715"/>
                    <a:pt x="700088" y="5715"/>
                  </a:cubicBezTo>
                  <a:cubicBezTo>
                    <a:pt x="709613" y="5715"/>
                    <a:pt x="721043" y="6668"/>
                    <a:pt x="736283" y="6668"/>
                  </a:cubicBezTo>
                  <a:cubicBezTo>
                    <a:pt x="748665" y="6668"/>
                    <a:pt x="761047" y="6668"/>
                    <a:pt x="771525" y="5715"/>
                  </a:cubicBezTo>
                  <a:cubicBezTo>
                    <a:pt x="782003" y="4763"/>
                    <a:pt x="790575" y="4763"/>
                    <a:pt x="796290" y="3810"/>
                  </a:cubicBezTo>
                  <a:lnTo>
                    <a:pt x="796290" y="18098"/>
                  </a:lnTo>
                  <a:cubicBezTo>
                    <a:pt x="784860" y="18098"/>
                    <a:pt x="777240" y="20003"/>
                    <a:pt x="772478" y="22860"/>
                  </a:cubicBezTo>
                  <a:cubicBezTo>
                    <a:pt x="768668" y="25718"/>
                    <a:pt x="765810" y="32385"/>
                    <a:pt x="765810" y="40958"/>
                  </a:cubicBezTo>
                  <a:lnTo>
                    <a:pt x="765810" y="113348"/>
                  </a:lnTo>
                  <a:lnTo>
                    <a:pt x="873443" y="113348"/>
                  </a:lnTo>
                  <a:lnTo>
                    <a:pt x="873443" y="40958"/>
                  </a:lnTo>
                  <a:cubicBezTo>
                    <a:pt x="873443" y="32385"/>
                    <a:pt x="871538" y="26670"/>
                    <a:pt x="866775" y="23813"/>
                  </a:cubicBezTo>
                  <a:cubicBezTo>
                    <a:pt x="862013" y="20003"/>
                    <a:pt x="855345" y="18098"/>
                    <a:pt x="844868" y="18098"/>
                  </a:cubicBezTo>
                  <a:lnTo>
                    <a:pt x="842963" y="18098"/>
                  </a:lnTo>
                  <a:lnTo>
                    <a:pt x="842963" y="3810"/>
                  </a:lnTo>
                  <a:cubicBezTo>
                    <a:pt x="851535" y="4763"/>
                    <a:pt x="861060" y="5715"/>
                    <a:pt x="870585" y="5715"/>
                  </a:cubicBezTo>
                  <a:cubicBezTo>
                    <a:pt x="880110" y="5715"/>
                    <a:pt x="891540" y="6668"/>
                    <a:pt x="903922" y="6668"/>
                  </a:cubicBezTo>
                  <a:cubicBezTo>
                    <a:pt x="916305" y="6668"/>
                    <a:pt x="926783" y="6668"/>
                    <a:pt x="936308" y="5715"/>
                  </a:cubicBezTo>
                  <a:cubicBezTo>
                    <a:pt x="945833" y="4763"/>
                    <a:pt x="954405" y="4763"/>
                    <a:pt x="962025" y="3810"/>
                  </a:cubicBezTo>
                  <a:lnTo>
                    <a:pt x="962025" y="19050"/>
                  </a:lnTo>
                  <a:lnTo>
                    <a:pt x="959168" y="19050"/>
                  </a:lnTo>
                  <a:cubicBezTo>
                    <a:pt x="950595" y="19050"/>
                    <a:pt x="943928" y="20955"/>
                    <a:pt x="940118" y="24765"/>
                  </a:cubicBezTo>
                  <a:cubicBezTo>
                    <a:pt x="936308" y="28575"/>
                    <a:pt x="934403" y="34290"/>
                    <a:pt x="934403" y="42863"/>
                  </a:cubicBezTo>
                  <a:lnTo>
                    <a:pt x="934403" y="216218"/>
                  </a:lnTo>
                  <a:cubicBezTo>
                    <a:pt x="934403" y="227648"/>
                    <a:pt x="936308" y="235268"/>
                    <a:pt x="940118" y="240030"/>
                  </a:cubicBezTo>
                  <a:cubicBezTo>
                    <a:pt x="943928" y="244793"/>
                    <a:pt x="951547" y="246698"/>
                    <a:pt x="962025" y="246698"/>
                  </a:cubicBezTo>
                  <a:lnTo>
                    <a:pt x="962025" y="262890"/>
                  </a:lnTo>
                  <a:cubicBezTo>
                    <a:pt x="950595" y="261938"/>
                    <a:pt x="940118" y="260985"/>
                    <a:pt x="930593" y="260985"/>
                  </a:cubicBezTo>
                  <a:cubicBezTo>
                    <a:pt x="921068" y="260033"/>
                    <a:pt x="912495" y="260033"/>
                    <a:pt x="903922" y="260033"/>
                  </a:cubicBezTo>
                  <a:cubicBezTo>
                    <a:pt x="899160" y="260033"/>
                    <a:pt x="891540" y="260033"/>
                    <a:pt x="881063" y="260985"/>
                  </a:cubicBezTo>
                  <a:cubicBezTo>
                    <a:pt x="870585" y="260985"/>
                    <a:pt x="858203" y="261938"/>
                    <a:pt x="843915" y="262890"/>
                  </a:cubicBezTo>
                  <a:lnTo>
                    <a:pt x="843915" y="247650"/>
                  </a:lnTo>
                  <a:lnTo>
                    <a:pt x="845820" y="247650"/>
                  </a:lnTo>
                  <a:cubicBezTo>
                    <a:pt x="857250" y="247650"/>
                    <a:pt x="863918" y="245745"/>
                    <a:pt x="867728" y="241935"/>
                  </a:cubicBezTo>
                  <a:cubicBezTo>
                    <a:pt x="871538" y="238125"/>
                    <a:pt x="873443" y="229553"/>
                    <a:pt x="873443" y="217170"/>
                  </a:cubicBezTo>
                  <a:lnTo>
                    <a:pt x="873443" y="135255"/>
                  </a:lnTo>
                  <a:lnTo>
                    <a:pt x="765810" y="135255"/>
                  </a:lnTo>
                  <a:lnTo>
                    <a:pt x="765810" y="217170"/>
                  </a:lnTo>
                  <a:cubicBezTo>
                    <a:pt x="765810" y="229553"/>
                    <a:pt x="767715" y="238125"/>
                    <a:pt x="771525" y="241935"/>
                  </a:cubicBezTo>
                  <a:cubicBezTo>
                    <a:pt x="775335" y="245745"/>
                    <a:pt x="782955" y="247650"/>
                    <a:pt x="793433" y="247650"/>
                  </a:cubicBezTo>
                  <a:lnTo>
                    <a:pt x="795338" y="247650"/>
                  </a:lnTo>
                  <a:lnTo>
                    <a:pt x="795338" y="262890"/>
                  </a:lnTo>
                  <a:cubicBezTo>
                    <a:pt x="782003" y="261938"/>
                    <a:pt x="770572" y="261938"/>
                    <a:pt x="760095" y="260985"/>
                  </a:cubicBezTo>
                  <a:cubicBezTo>
                    <a:pt x="749618" y="260985"/>
                    <a:pt x="741997" y="260033"/>
                    <a:pt x="735330" y="260033"/>
                  </a:cubicBezTo>
                  <a:cubicBezTo>
                    <a:pt x="725805" y="260033"/>
                    <a:pt x="716280" y="260033"/>
                    <a:pt x="706755" y="260985"/>
                  </a:cubicBezTo>
                  <a:cubicBezTo>
                    <a:pt x="697230" y="261938"/>
                    <a:pt x="686753" y="261938"/>
                    <a:pt x="675322" y="262890"/>
                  </a:cubicBezTo>
                  <a:lnTo>
                    <a:pt x="675322" y="262890"/>
                  </a:lnTo>
                  <a:lnTo>
                    <a:pt x="675322" y="262890"/>
                  </a:lnTo>
                  <a:close/>
                  <a:moveTo>
                    <a:pt x="1031558" y="43815"/>
                  </a:moveTo>
                  <a:cubicBezTo>
                    <a:pt x="1031558" y="35243"/>
                    <a:pt x="1029653" y="29528"/>
                    <a:pt x="1025843" y="25718"/>
                  </a:cubicBezTo>
                  <a:cubicBezTo>
                    <a:pt x="1022033" y="21908"/>
                    <a:pt x="1015365" y="20003"/>
                    <a:pt x="1005840" y="20003"/>
                  </a:cubicBezTo>
                  <a:lnTo>
                    <a:pt x="1002983" y="20003"/>
                  </a:lnTo>
                  <a:lnTo>
                    <a:pt x="1002983" y="4763"/>
                  </a:lnTo>
                  <a:cubicBezTo>
                    <a:pt x="1015365" y="5715"/>
                    <a:pt x="1025843" y="6668"/>
                    <a:pt x="1036320" y="7620"/>
                  </a:cubicBezTo>
                  <a:cubicBezTo>
                    <a:pt x="1046797" y="8573"/>
                    <a:pt x="1055370" y="8573"/>
                    <a:pt x="1063943" y="8573"/>
                  </a:cubicBezTo>
                  <a:cubicBezTo>
                    <a:pt x="1071563" y="8573"/>
                    <a:pt x="1080135" y="8573"/>
                    <a:pt x="1090613" y="7620"/>
                  </a:cubicBezTo>
                  <a:cubicBezTo>
                    <a:pt x="1100138" y="6668"/>
                    <a:pt x="1111568" y="6668"/>
                    <a:pt x="1123950" y="4763"/>
                  </a:cubicBezTo>
                  <a:lnTo>
                    <a:pt x="1123950" y="20003"/>
                  </a:lnTo>
                  <a:cubicBezTo>
                    <a:pt x="1112520" y="20003"/>
                    <a:pt x="1104900" y="21908"/>
                    <a:pt x="1100138" y="24765"/>
                  </a:cubicBezTo>
                  <a:cubicBezTo>
                    <a:pt x="1096328" y="27623"/>
                    <a:pt x="1093470" y="34290"/>
                    <a:pt x="1093470" y="42863"/>
                  </a:cubicBezTo>
                  <a:lnTo>
                    <a:pt x="1093470" y="160020"/>
                  </a:lnTo>
                  <a:cubicBezTo>
                    <a:pt x="1093470" y="178118"/>
                    <a:pt x="1094423" y="191453"/>
                    <a:pt x="1096328" y="199073"/>
                  </a:cubicBezTo>
                  <a:cubicBezTo>
                    <a:pt x="1098233" y="206693"/>
                    <a:pt x="1101090" y="213360"/>
                    <a:pt x="1104900" y="219075"/>
                  </a:cubicBezTo>
                  <a:cubicBezTo>
                    <a:pt x="1109663" y="225743"/>
                    <a:pt x="1116330" y="230505"/>
                    <a:pt x="1124903" y="233363"/>
                  </a:cubicBezTo>
                  <a:cubicBezTo>
                    <a:pt x="1133475" y="237173"/>
                    <a:pt x="1143000" y="238125"/>
                    <a:pt x="1154430" y="238125"/>
                  </a:cubicBezTo>
                  <a:cubicBezTo>
                    <a:pt x="1177290" y="238125"/>
                    <a:pt x="1192530" y="232410"/>
                    <a:pt x="1203008" y="220028"/>
                  </a:cubicBezTo>
                  <a:cubicBezTo>
                    <a:pt x="1212533" y="207645"/>
                    <a:pt x="1217295" y="187643"/>
                    <a:pt x="1217295" y="159068"/>
                  </a:cubicBezTo>
                  <a:lnTo>
                    <a:pt x="1217295" y="157163"/>
                  </a:lnTo>
                  <a:lnTo>
                    <a:pt x="1216343" y="48578"/>
                  </a:lnTo>
                  <a:cubicBezTo>
                    <a:pt x="1216343" y="37148"/>
                    <a:pt x="1214438" y="29528"/>
                    <a:pt x="1210628" y="25718"/>
                  </a:cubicBezTo>
                  <a:cubicBezTo>
                    <a:pt x="1206818" y="21908"/>
                    <a:pt x="1199198" y="20003"/>
                    <a:pt x="1186815" y="20003"/>
                  </a:cubicBezTo>
                  <a:lnTo>
                    <a:pt x="1186815" y="4763"/>
                  </a:lnTo>
                  <a:cubicBezTo>
                    <a:pt x="1194435" y="5715"/>
                    <a:pt x="1202055" y="6668"/>
                    <a:pt x="1207770" y="6668"/>
                  </a:cubicBezTo>
                  <a:cubicBezTo>
                    <a:pt x="1213485" y="6668"/>
                    <a:pt x="1219200" y="7620"/>
                    <a:pt x="1224915" y="7620"/>
                  </a:cubicBezTo>
                  <a:cubicBezTo>
                    <a:pt x="1230630" y="7620"/>
                    <a:pt x="1236345" y="7620"/>
                    <a:pt x="1242060" y="6668"/>
                  </a:cubicBezTo>
                  <a:cubicBezTo>
                    <a:pt x="1247775" y="6668"/>
                    <a:pt x="1254443" y="5715"/>
                    <a:pt x="1262063" y="4763"/>
                  </a:cubicBezTo>
                  <a:lnTo>
                    <a:pt x="1262063" y="20003"/>
                  </a:lnTo>
                  <a:cubicBezTo>
                    <a:pt x="1252538" y="20955"/>
                    <a:pt x="1246823" y="21908"/>
                    <a:pt x="1243965" y="24765"/>
                  </a:cubicBezTo>
                  <a:cubicBezTo>
                    <a:pt x="1241108" y="27623"/>
                    <a:pt x="1240155" y="35243"/>
                    <a:pt x="1240155" y="47625"/>
                  </a:cubicBezTo>
                  <a:lnTo>
                    <a:pt x="1238250" y="166688"/>
                  </a:lnTo>
                  <a:cubicBezTo>
                    <a:pt x="1237298" y="201930"/>
                    <a:pt x="1228725" y="228600"/>
                    <a:pt x="1213485" y="243840"/>
                  </a:cubicBezTo>
                  <a:cubicBezTo>
                    <a:pt x="1197293" y="260033"/>
                    <a:pt x="1171575" y="267653"/>
                    <a:pt x="1136333" y="267653"/>
                  </a:cubicBezTo>
                  <a:cubicBezTo>
                    <a:pt x="1102995" y="267653"/>
                    <a:pt x="1077278" y="260033"/>
                    <a:pt x="1059180" y="246698"/>
                  </a:cubicBezTo>
                  <a:cubicBezTo>
                    <a:pt x="1042035" y="232410"/>
                    <a:pt x="1032510" y="211455"/>
                    <a:pt x="1032510" y="183833"/>
                  </a:cubicBezTo>
                  <a:lnTo>
                    <a:pt x="1031558" y="43815"/>
                  </a:lnTo>
                  <a:lnTo>
                    <a:pt x="1031558" y="43815"/>
                  </a:lnTo>
                  <a:close/>
                  <a:moveTo>
                    <a:pt x="1393508" y="72390"/>
                  </a:moveTo>
                  <a:lnTo>
                    <a:pt x="1356360" y="160973"/>
                  </a:lnTo>
                  <a:lnTo>
                    <a:pt x="1423988" y="160973"/>
                  </a:lnTo>
                  <a:lnTo>
                    <a:pt x="1393508" y="72390"/>
                  </a:lnTo>
                  <a:lnTo>
                    <a:pt x="1393508" y="72390"/>
                  </a:lnTo>
                  <a:close/>
                  <a:moveTo>
                    <a:pt x="1330643" y="225743"/>
                  </a:moveTo>
                  <a:cubicBezTo>
                    <a:pt x="1329690" y="227648"/>
                    <a:pt x="1329690" y="229553"/>
                    <a:pt x="1328738" y="231458"/>
                  </a:cubicBezTo>
                  <a:cubicBezTo>
                    <a:pt x="1328738" y="233363"/>
                    <a:pt x="1328738" y="235268"/>
                    <a:pt x="1328738" y="237173"/>
                  </a:cubicBezTo>
                  <a:cubicBezTo>
                    <a:pt x="1328738" y="243840"/>
                    <a:pt x="1338263" y="247650"/>
                    <a:pt x="1356360" y="248603"/>
                  </a:cubicBezTo>
                  <a:lnTo>
                    <a:pt x="1357313" y="248603"/>
                  </a:lnTo>
                  <a:lnTo>
                    <a:pt x="1357313" y="263843"/>
                  </a:lnTo>
                  <a:cubicBezTo>
                    <a:pt x="1349693" y="262890"/>
                    <a:pt x="1342073" y="262890"/>
                    <a:pt x="1334453" y="261938"/>
                  </a:cubicBezTo>
                  <a:cubicBezTo>
                    <a:pt x="1327785" y="261938"/>
                    <a:pt x="1321118" y="260985"/>
                    <a:pt x="1315403" y="260985"/>
                  </a:cubicBezTo>
                  <a:cubicBezTo>
                    <a:pt x="1311593" y="260985"/>
                    <a:pt x="1306830" y="260985"/>
                    <a:pt x="1301115" y="260985"/>
                  </a:cubicBezTo>
                  <a:cubicBezTo>
                    <a:pt x="1295400" y="260985"/>
                    <a:pt x="1286828" y="261938"/>
                    <a:pt x="1275398" y="262890"/>
                  </a:cubicBezTo>
                  <a:lnTo>
                    <a:pt x="1275398" y="246698"/>
                  </a:lnTo>
                  <a:cubicBezTo>
                    <a:pt x="1283970" y="245745"/>
                    <a:pt x="1289685" y="242888"/>
                    <a:pt x="1295400" y="238125"/>
                  </a:cubicBezTo>
                  <a:cubicBezTo>
                    <a:pt x="1300163" y="234315"/>
                    <a:pt x="1304925" y="226695"/>
                    <a:pt x="1309688" y="216218"/>
                  </a:cubicBezTo>
                  <a:lnTo>
                    <a:pt x="1403033" y="3810"/>
                  </a:lnTo>
                  <a:lnTo>
                    <a:pt x="1427798" y="3810"/>
                  </a:lnTo>
                  <a:lnTo>
                    <a:pt x="1510665" y="229553"/>
                  </a:lnTo>
                  <a:cubicBezTo>
                    <a:pt x="1512570" y="235268"/>
                    <a:pt x="1516380" y="240030"/>
                    <a:pt x="1520190" y="241935"/>
                  </a:cubicBezTo>
                  <a:cubicBezTo>
                    <a:pt x="1524953" y="244793"/>
                    <a:pt x="1530668" y="245745"/>
                    <a:pt x="1539240" y="246698"/>
                  </a:cubicBezTo>
                  <a:lnTo>
                    <a:pt x="1539240" y="261938"/>
                  </a:lnTo>
                  <a:cubicBezTo>
                    <a:pt x="1527810" y="260985"/>
                    <a:pt x="1517333" y="260985"/>
                    <a:pt x="1507808" y="260033"/>
                  </a:cubicBezTo>
                  <a:cubicBezTo>
                    <a:pt x="1498283" y="260033"/>
                    <a:pt x="1489710" y="259080"/>
                    <a:pt x="1481138" y="259080"/>
                  </a:cubicBezTo>
                  <a:cubicBezTo>
                    <a:pt x="1472565" y="259080"/>
                    <a:pt x="1463040" y="259080"/>
                    <a:pt x="1452563" y="260033"/>
                  </a:cubicBezTo>
                  <a:cubicBezTo>
                    <a:pt x="1442085" y="260033"/>
                    <a:pt x="1430655" y="260985"/>
                    <a:pt x="1418273" y="261938"/>
                  </a:cubicBezTo>
                  <a:lnTo>
                    <a:pt x="1418273" y="245745"/>
                  </a:lnTo>
                  <a:cubicBezTo>
                    <a:pt x="1431608" y="244793"/>
                    <a:pt x="1440180" y="243840"/>
                    <a:pt x="1443990" y="242888"/>
                  </a:cubicBezTo>
                  <a:cubicBezTo>
                    <a:pt x="1447800" y="240983"/>
                    <a:pt x="1449705" y="238125"/>
                    <a:pt x="1449705" y="234315"/>
                  </a:cubicBezTo>
                  <a:cubicBezTo>
                    <a:pt x="1449705" y="233363"/>
                    <a:pt x="1449705" y="232410"/>
                    <a:pt x="1448753" y="230505"/>
                  </a:cubicBezTo>
                  <a:cubicBezTo>
                    <a:pt x="1448753" y="228600"/>
                    <a:pt x="1447800" y="227648"/>
                    <a:pt x="1446848" y="225743"/>
                  </a:cubicBezTo>
                  <a:lnTo>
                    <a:pt x="1429703" y="177165"/>
                  </a:lnTo>
                  <a:lnTo>
                    <a:pt x="1348740" y="177165"/>
                  </a:lnTo>
                  <a:lnTo>
                    <a:pt x="1330643" y="225743"/>
                  </a:lnTo>
                  <a:lnTo>
                    <a:pt x="1330643" y="225743"/>
                  </a:lnTo>
                  <a:close/>
                  <a:moveTo>
                    <a:pt x="1785938" y="170498"/>
                  </a:moveTo>
                  <a:lnTo>
                    <a:pt x="1785938" y="45720"/>
                  </a:lnTo>
                  <a:cubicBezTo>
                    <a:pt x="1785938" y="35243"/>
                    <a:pt x="1784033" y="28575"/>
                    <a:pt x="1779270" y="24765"/>
                  </a:cubicBezTo>
                  <a:cubicBezTo>
                    <a:pt x="1774508" y="20955"/>
                    <a:pt x="1765935" y="19050"/>
                    <a:pt x="1751648" y="19050"/>
                  </a:cubicBezTo>
                  <a:lnTo>
                    <a:pt x="1751648" y="4763"/>
                  </a:lnTo>
                  <a:cubicBezTo>
                    <a:pt x="1758315" y="5715"/>
                    <a:pt x="1764030" y="5715"/>
                    <a:pt x="1771650" y="5715"/>
                  </a:cubicBezTo>
                  <a:cubicBezTo>
                    <a:pt x="1778318" y="5715"/>
                    <a:pt x="1785938" y="5715"/>
                    <a:pt x="1793558" y="5715"/>
                  </a:cubicBezTo>
                  <a:cubicBezTo>
                    <a:pt x="1801178" y="5715"/>
                    <a:pt x="1807845" y="5715"/>
                    <a:pt x="1814513" y="5715"/>
                  </a:cubicBezTo>
                  <a:cubicBezTo>
                    <a:pt x="1821180" y="5715"/>
                    <a:pt x="1826895" y="4763"/>
                    <a:pt x="1833563" y="4763"/>
                  </a:cubicBezTo>
                  <a:lnTo>
                    <a:pt x="1833563" y="20003"/>
                  </a:lnTo>
                  <a:lnTo>
                    <a:pt x="1831658" y="20003"/>
                  </a:lnTo>
                  <a:cubicBezTo>
                    <a:pt x="1823085" y="20003"/>
                    <a:pt x="1817370" y="21908"/>
                    <a:pt x="1813560" y="25718"/>
                  </a:cubicBezTo>
                  <a:cubicBezTo>
                    <a:pt x="1809750" y="29528"/>
                    <a:pt x="1807845" y="36195"/>
                    <a:pt x="1807845" y="44768"/>
                  </a:cubicBezTo>
                  <a:lnTo>
                    <a:pt x="1807845" y="262890"/>
                  </a:lnTo>
                  <a:lnTo>
                    <a:pt x="1784985" y="262890"/>
                  </a:lnTo>
                  <a:lnTo>
                    <a:pt x="1622108" y="55245"/>
                  </a:lnTo>
                  <a:lnTo>
                    <a:pt x="1622108" y="217170"/>
                  </a:lnTo>
                  <a:cubicBezTo>
                    <a:pt x="1622108" y="230505"/>
                    <a:pt x="1624013" y="239078"/>
                    <a:pt x="1627823" y="241935"/>
                  </a:cubicBezTo>
                  <a:cubicBezTo>
                    <a:pt x="1631633" y="245745"/>
                    <a:pt x="1641158" y="247650"/>
                    <a:pt x="1655445" y="247650"/>
                  </a:cubicBezTo>
                  <a:lnTo>
                    <a:pt x="1655445" y="262890"/>
                  </a:lnTo>
                  <a:cubicBezTo>
                    <a:pt x="1647825" y="261938"/>
                    <a:pt x="1640205" y="261938"/>
                    <a:pt x="1632585" y="260985"/>
                  </a:cubicBezTo>
                  <a:cubicBezTo>
                    <a:pt x="1624965" y="260985"/>
                    <a:pt x="1617345" y="260033"/>
                    <a:pt x="1609725" y="260033"/>
                  </a:cubicBezTo>
                  <a:cubicBezTo>
                    <a:pt x="1603058" y="260033"/>
                    <a:pt x="1596390" y="260033"/>
                    <a:pt x="1589723" y="260985"/>
                  </a:cubicBezTo>
                  <a:cubicBezTo>
                    <a:pt x="1583055" y="260985"/>
                    <a:pt x="1575435" y="261938"/>
                    <a:pt x="1567815" y="262890"/>
                  </a:cubicBezTo>
                  <a:lnTo>
                    <a:pt x="1567815" y="246698"/>
                  </a:lnTo>
                  <a:cubicBezTo>
                    <a:pt x="1581150" y="246698"/>
                    <a:pt x="1589723" y="244793"/>
                    <a:pt x="1593533" y="240983"/>
                  </a:cubicBezTo>
                  <a:cubicBezTo>
                    <a:pt x="1597343" y="237173"/>
                    <a:pt x="1599248" y="228600"/>
                    <a:pt x="1599248" y="216218"/>
                  </a:cubicBezTo>
                  <a:lnTo>
                    <a:pt x="1599248" y="44768"/>
                  </a:lnTo>
                  <a:cubicBezTo>
                    <a:pt x="1599248" y="35243"/>
                    <a:pt x="1597343" y="28575"/>
                    <a:pt x="1593533" y="25718"/>
                  </a:cubicBezTo>
                  <a:cubicBezTo>
                    <a:pt x="1589723" y="22860"/>
                    <a:pt x="1582103" y="20955"/>
                    <a:pt x="1569720" y="20955"/>
                  </a:cubicBezTo>
                  <a:lnTo>
                    <a:pt x="1569720" y="4763"/>
                  </a:lnTo>
                  <a:cubicBezTo>
                    <a:pt x="1582103" y="5715"/>
                    <a:pt x="1590675" y="6668"/>
                    <a:pt x="1597343" y="6668"/>
                  </a:cubicBezTo>
                  <a:cubicBezTo>
                    <a:pt x="1604010" y="6668"/>
                    <a:pt x="1608773" y="7620"/>
                    <a:pt x="1613535" y="7620"/>
                  </a:cubicBezTo>
                  <a:cubicBezTo>
                    <a:pt x="1619250" y="7620"/>
                    <a:pt x="1624965" y="7620"/>
                    <a:pt x="1632585" y="6668"/>
                  </a:cubicBezTo>
                  <a:cubicBezTo>
                    <a:pt x="1640205" y="6668"/>
                    <a:pt x="1647825" y="5715"/>
                    <a:pt x="1656398" y="4763"/>
                  </a:cubicBezTo>
                  <a:lnTo>
                    <a:pt x="1785938" y="170498"/>
                  </a:lnTo>
                  <a:lnTo>
                    <a:pt x="1785938" y="170498"/>
                  </a:lnTo>
                  <a:close/>
                  <a:moveTo>
                    <a:pt x="2075498" y="43815"/>
                  </a:moveTo>
                  <a:cubicBezTo>
                    <a:pt x="2075498" y="35243"/>
                    <a:pt x="2073592" y="29528"/>
                    <a:pt x="2069783" y="25718"/>
                  </a:cubicBezTo>
                  <a:cubicBezTo>
                    <a:pt x="2065973" y="21908"/>
                    <a:pt x="2059305" y="20003"/>
                    <a:pt x="2049780" y="20003"/>
                  </a:cubicBezTo>
                  <a:lnTo>
                    <a:pt x="2046923" y="20003"/>
                  </a:lnTo>
                  <a:lnTo>
                    <a:pt x="2046923" y="4763"/>
                  </a:lnTo>
                  <a:cubicBezTo>
                    <a:pt x="2059305" y="5715"/>
                    <a:pt x="2069783" y="6668"/>
                    <a:pt x="2080260" y="7620"/>
                  </a:cubicBezTo>
                  <a:cubicBezTo>
                    <a:pt x="2090738" y="8573"/>
                    <a:pt x="2099310" y="8573"/>
                    <a:pt x="2107883" y="8573"/>
                  </a:cubicBezTo>
                  <a:cubicBezTo>
                    <a:pt x="2115503" y="8573"/>
                    <a:pt x="2124075" y="8573"/>
                    <a:pt x="2134553" y="7620"/>
                  </a:cubicBezTo>
                  <a:cubicBezTo>
                    <a:pt x="2144078" y="6668"/>
                    <a:pt x="2155508" y="6668"/>
                    <a:pt x="2167890" y="4763"/>
                  </a:cubicBezTo>
                  <a:lnTo>
                    <a:pt x="2167890" y="20003"/>
                  </a:lnTo>
                  <a:cubicBezTo>
                    <a:pt x="2156460" y="20003"/>
                    <a:pt x="2148840" y="21908"/>
                    <a:pt x="2144078" y="24765"/>
                  </a:cubicBezTo>
                  <a:cubicBezTo>
                    <a:pt x="2140267" y="27623"/>
                    <a:pt x="2137410" y="34290"/>
                    <a:pt x="2137410" y="42863"/>
                  </a:cubicBezTo>
                  <a:lnTo>
                    <a:pt x="2137410" y="160020"/>
                  </a:lnTo>
                  <a:cubicBezTo>
                    <a:pt x="2137410" y="178118"/>
                    <a:pt x="2138363" y="191453"/>
                    <a:pt x="2140267" y="199073"/>
                  </a:cubicBezTo>
                  <a:cubicBezTo>
                    <a:pt x="2142173" y="206693"/>
                    <a:pt x="2145030" y="213360"/>
                    <a:pt x="2148840" y="219075"/>
                  </a:cubicBezTo>
                  <a:cubicBezTo>
                    <a:pt x="2153603" y="225743"/>
                    <a:pt x="2160270" y="230505"/>
                    <a:pt x="2168842" y="233363"/>
                  </a:cubicBezTo>
                  <a:cubicBezTo>
                    <a:pt x="2177415" y="237173"/>
                    <a:pt x="2186940" y="238125"/>
                    <a:pt x="2198370" y="238125"/>
                  </a:cubicBezTo>
                  <a:cubicBezTo>
                    <a:pt x="2221230" y="238125"/>
                    <a:pt x="2236470" y="232410"/>
                    <a:pt x="2246948" y="220028"/>
                  </a:cubicBezTo>
                  <a:cubicBezTo>
                    <a:pt x="2256473" y="207645"/>
                    <a:pt x="2261235" y="187643"/>
                    <a:pt x="2261235" y="159068"/>
                  </a:cubicBezTo>
                  <a:lnTo>
                    <a:pt x="2261235" y="157163"/>
                  </a:lnTo>
                  <a:lnTo>
                    <a:pt x="2260283" y="48578"/>
                  </a:lnTo>
                  <a:cubicBezTo>
                    <a:pt x="2260283" y="37148"/>
                    <a:pt x="2258378" y="29528"/>
                    <a:pt x="2254567" y="25718"/>
                  </a:cubicBezTo>
                  <a:cubicBezTo>
                    <a:pt x="2250758" y="21908"/>
                    <a:pt x="2243138" y="20003"/>
                    <a:pt x="2230755" y="20003"/>
                  </a:cubicBezTo>
                  <a:lnTo>
                    <a:pt x="2230755" y="4763"/>
                  </a:lnTo>
                  <a:cubicBezTo>
                    <a:pt x="2238375" y="5715"/>
                    <a:pt x="2245995" y="6668"/>
                    <a:pt x="2251710" y="6668"/>
                  </a:cubicBezTo>
                  <a:cubicBezTo>
                    <a:pt x="2257425" y="6668"/>
                    <a:pt x="2263140" y="7620"/>
                    <a:pt x="2268855" y="7620"/>
                  </a:cubicBezTo>
                  <a:cubicBezTo>
                    <a:pt x="2274570" y="7620"/>
                    <a:pt x="2280285" y="7620"/>
                    <a:pt x="2286000" y="6668"/>
                  </a:cubicBezTo>
                  <a:cubicBezTo>
                    <a:pt x="2291715" y="6668"/>
                    <a:pt x="2298383" y="5715"/>
                    <a:pt x="2306003" y="4763"/>
                  </a:cubicBezTo>
                  <a:lnTo>
                    <a:pt x="2306003" y="20003"/>
                  </a:lnTo>
                  <a:cubicBezTo>
                    <a:pt x="2296478" y="20955"/>
                    <a:pt x="2290763" y="21908"/>
                    <a:pt x="2287905" y="24765"/>
                  </a:cubicBezTo>
                  <a:cubicBezTo>
                    <a:pt x="2285048" y="27623"/>
                    <a:pt x="2284095" y="35243"/>
                    <a:pt x="2284095" y="47625"/>
                  </a:cubicBezTo>
                  <a:lnTo>
                    <a:pt x="2282190" y="166688"/>
                  </a:lnTo>
                  <a:cubicBezTo>
                    <a:pt x="2281238" y="201930"/>
                    <a:pt x="2272665" y="228600"/>
                    <a:pt x="2257425" y="243840"/>
                  </a:cubicBezTo>
                  <a:cubicBezTo>
                    <a:pt x="2241233" y="260033"/>
                    <a:pt x="2215515" y="267653"/>
                    <a:pt x="2180273" y="267653"/>
                  </a:cubicBezTo>
                  <a:cubicBezTo>
                    <a:pt x="2146935" y="267653"/>
                    <a:pt x="2121217" y="260033"/>
                    <a:pt x="2103120" y="246698"/>
                  </a:cubicBezTo>
                  <a:cubicBezTo>
                    <a:pt x="2085975" y="232410"/>
                    <a:pt x="2076450" y="211455"/>
                    <a:pt x="2076450" y="183833"/>
                  </a:cubicBezTo>
                  <a:lnTo>
                    <a:pt x="2075498" y="43815"/>
                  </a:lnTo>
                  <a:lnTo>
                    <a:pt x="2075498" y="43815"/>
                  </a:lnTo>
                  <a:close/>
                  <a:moveTo>
                    <a:pt x="2560320" y="170498"/>
                  </a:moveTo>
                  <a:lnTo>
                    <a:pt x="2560320" y="45720"/>
                  </a:lnTo>
                  <a:cubicBezTo>
                    <a:pt x="2560320" y="35243"/>
                    <a:pt x="2558415" y="28575"/>
                    <a:pt x="2553653" y="24765"/>
                  </a:cubicBezTo>
                  <a:cubicBezTo>
                    <a:pt x="2548890" y="20955"/>
                    <a:pt x="2540317" y="19050"/>
                    <a:pt x="2526030" y="19050"/>
                  </a:cubicBezTo>
                  <a:lnTo>
                    <a:pt x="2526030" y="4763"/>
                  </a:lnTo>
                  <a:cubicBezTo>
                    <a:pt x="2532698" y="5715"/>
                    <a:pt x="2538413" y="5715"/>
                    <a:pt x="2546033" y="5715"/>
                  </a:cubicBezTo>
                  <a:cubicBezTo>
                    <a:pt x="2553653" y="5715"/>
                    <a:pt x="2560320" y="5715"/>
                    <a:pt x="2567940" y="5715"/>
                  </a:cubicBezTo>
                  <a:cubicBezTo>
                    <a:pt x="2575560" y="5715"/>
                    <a:pt x="2582228" y="5715"/>
                    <a:pt x="2588895" y="5715"/>
                  </a:cubicBezTo>
                  <a:cubicBezTo>
                    <a:pt x="2595563" y="5715"/>
                    <a:pt x="2601278" y="4763"/>
                    <a:pt x="2607945" y="4763"/>
                  </a:cubicBezTo>
                  <a:lnTo>
                    <a:pt x="2607945" y="20003"/>
                  </a:lnTo>
                  <a:lnTo>
                    <a:pt x="2606040" y="20003"/>
                  </a:lnTo>
                  <a:cubicBezTo>
                    <a:pt x="2597467" y="20003"/>
                    <a:pt x="2591753" y="21908"/>
                    <a:pt x="2587942" y="25718"/>
                  </a:cubicBezTo>
                  <a:cubicBezTo>
                    <a:pt x="2584133" y="29528"/>
                    <a:pt x="2582228" y="36195"/>
                    <a:pt x="2582228" y="44768"/>
                  </a:cubicBezTo>
                  <a:lnTo>
                    <a:pt x="2582228" y="262890"/>
                  </a:lnTo>
                  <a:lnTo>
                    <a:pt x="2559367" y="262890"/>
                  </a:lnTo>
                  <a:lnTo>
                    <a:pt x="2396490" y="55245"/>
                  </a:lnTo>
                  <a:lnTo>
                    <a:pt x="2396490" y="217170"/>
                  </a:lnTo>
                  <a:cubicBezTo>
                    <a:pt x="2396490" y="230505"/>
                    <a:pt x="2398395" y="239078"/>
                    <a:pt x="2402205" y="241935"/>
                  </a:cubicBezTo>
                  <a:cubicBezTo>
                    <a:pt x="2406015" y="245745"/>
                    <a:pt x="2415540" y="247650"/>
                    <a:pt x="2429828" y="247650"/>
                  </a:cubicBezTo>
                  <a:lnTo>
                    <a:pt x="2429828" y="262890"/>
                  </a:lnTo>
                  <a:cubicBezTo>
                    <a:pt x="2422208" y="261938"/>
                    <a:pt x="2414588" y="261938"/>
                    <a:pt x="2406967" y="260985"/>
                  </a:cubicBezTo>
                  <a:cubicBezTo>
                    <a:pt x="2399348" y="260985"/>
                    <a:pt x="2391728" y="260033"/>
                    <a:pt x="2384108" y="260033"/>
                  </a:cubicBezTo>
                  <a:cubicBezTo>
                    <a:pt x="2377440" y="260033"/>
                    <a:pt x="2370773" y="260033"/>
                    <a:pt x="2364105" y="260985"/>
                  </a:cubicBezTo>
                  <a:cubicBezTo>
                    <a:pt x="2357438" y="260985"/>
                    <a:pt x="2349817" y="261938"/>
                    <a:pt x="2342198" y="262890"/>
                  </a:cubicBezTo>
                  <a:lnTo>
                    <a:pt x="2342198" y="246698"/>
                  </a:lnTo>
                  <a:cubicBezTo>
                    <a:pt x="2355533" y="246698"/>
                    <a:pt x="2364105" y="244793"/>
                    <a:pt x="2367915" y="240983"/>
                  </a:cubicBezTo>
                  <a:cubicBezTo>
                    <a:pt x="2371725" y="237173"/>
                    <a:pt x="2373630" y="228600"/>
                    <a:pt x="2373630" y="216218"/>
                  </a:cubicBezTo>
                  <a:lnTo>
                    <a:pt x="2373630" y="44768"/>
                  </a:lnTo>
                  <a:cubicBezTo>
                    <a:pt x="2373630" y="35243"/>
                    <a:pt x="2371725" y="28575"/>
                    <a:pt x="2367915" y="25718"/>
                  </a:cubicBezTo>
                  <a:cubicBezTo>
                    <a:pt x="2364105" y="22860"/>
                    <a:pt x="2356485" y="20955"/>
                    <a:pt x="2344103" y="20955"/>
                  </a:cubicBezTo>
                  <a:lnTo>
                    <a:pt x="2344103" y="4763"/>
                  </a:lnTo>
                  <a:cubicBezTo>
                    <a:pt x="2356485" y="5715"/>
                    <a:pt x="2365058" y="6668"/>
                    <a:pt x="2371725" y="6668"/>
                  </a:cubicBezTo>
                  <a:cubicBezTo>
                    <a:pt x="2378392" y="6668"/>
                    <a:pt x="2383155" y="7620"/>
                    <a:pt x="2387917" y="7620"/>
                  </a:cubicBezTo>
                  <a:cubicBezTo>
                    <a:pt x="2393633" y="7620"/>
                    <a:pt x="2400300" y="7620"/>
                    <a:pt x="2406967" y="6668"/>
                  </a:cubicBezTo>
                  <a:cubicBezTo>
                    <a:pt x="2413635" y="6668"/>
                    <a:pt x="2422208" y="5715"/>
                    <a:pt x="2430780" y="4763"/>
                  </a:cubicBezTo>
                  <a:lnTo>
                    <a:pt x="2560320" y="170498"/>
                  </a:lnTo>
                  <a:lnTo>
                    <a:pt x="2560320" y="170498"/>
                  </a:lnTo>
                  <a:close/>
                  <a:moveTo>
                    <a:pt x="2648903" y="262890"/>
                  </a:moveTo>
                  <a:lnTo>
                    <a:pt x="2648903" y="246698"/>
                  </a:lnTo>
                  <a:lnTo>
                    <a:pt x="2650808" y="246698"/>
                  </a:lnTo>
                  <a:cubicBezTo>
                    <a:pt x="2662238" y="246698"/>
                    <a:pt x="2669858" y="244793"/>
                    <a:pt x="2673667" y="240983"/>
                  </a:cubicBezTo>
                  <a:cubicBezTo>
                    <a:pt x="2677478" y="237173"/>
                    <a:pt x="2679383" y="228600"/>
                    <a:pt x="2679383" y="216218"/>
                  </a:cubicBezTo>
                  <a:lnTo>
                    <a:pt x="2679383" y="42863"/>
                  </a:lnTo>
                  <a:cubicBezTo>
                    <a:pt x="2679383" y="34290"/>
                    <a:pt x="2677478" y="28575"/>
                    <a:pt x="2673667" y="24765"/>
                  </a:cubicBezTo>
                  <a:cubicBezTo>
                    <a:pt x="2669858" y="20955"/>
                    <a:pt x="2663190" y="19050"/>
                    <a:pt x="2653665" y="19050"/>
                  </a:cubicBezTo>
                  <a:lnTo>
                    <a:pt x="2648903" y="19050"/>
                  </a:lnTo>
                  <a:lnTo>
                    <a:pt x="2648903" y="3810"/>
                  </a:lnTo>
                  <a:cubicBezTo>
                    <a:pt x="2659380" y="4763"/>
                    <a:pt x="2669858" y="5715"/>
                    <a:pt x="2679383" y="5715"/>
                  </a:cubicBezTo>
                  <a:cubicBezTo>
                    <a:pt x="2689860" y="5715"/>
                    <a:pt x="2699385" y="6668"/>
                    <a:pt x="2709863" y="6668"/>
                  </a:cubicBezTo>
                  <a:cubicBezTo>
                    <a:pt x="2719388" y="6668"/>
                    <a:pt x="2729865" y="6668"/>
                    <a:pt x="2740342" y="5715"/>
                  </a:cubicBezTo>
                  <a:cubicBezTo>
                    <a:pt x="2750820" y="4763"/>
                    <a:pt x="2760345" y="4763"/>
                    <a:pt x="2770823" y="3810"/>
                  </a:cubicBezTo>
                  <a:lnTo>
                    <a:pt x="2770823" y="18098"/>
                  </a:lnTo>
                  <a:cubicBezTo>
                    <a:pt x="2759392" y="18098"/>
                    <a:pt x="2751773" y="20003"/>
                    <a:pt x="2747963" y="22860"/>
                  </a:cubicBezTo>
                  <a:cubicBezTo>
                    <a:pt x="2744153" y="25718"/>
                    <a:pt x="2741295" y="32385"/>
                    <a:pt x="2741295" y="40958"/>
                  </a:cubicBezTo>
                  <a:lnTo>
                    <a:pt x="2741295" y="215265"/>
                  </a:lnTo>
                  <a:cubicBezTo>
                    <a:pt x="2741295" y="227648"/>
                    <a:pt x="2743200" y="236220"/>
                    <a:pt x="2747010" y="240030"/>
                  </a:cubicBezTo>
                  <a:cubicBezTo>
                    <a:pt x="2750820" y="243840"/>
                    <a:pt x="2758440" y="245745"/>
                    <a:pt x="2768917" y="245745"/>
                  </a:cubicBezTo>
                  <a:lnTo>
                    <a:pt x="2770823" y="245745"/>
                  </a:lnTo>
                  <a:lnTo>
                    <a:pt x="2770823" y="260985"/>
                  </a:lnTo>
                  <a:cubicBezTo>
                    <a:pt x="2761298" y="260033"/>
                    <a:pt x="2750820" y="260033"/>
                    <a:pt x="2741295" y="259080"/>
                  </a:cubicBezTo>
                  <a:cubicBezTo>
                    <a:pt x="2730817" y="259080"/>
                    <a:pt x="2721292" y="258128"/>
                    <a:pt x="2709863" y="258128"/>
                  </a:cubicBezTo>
                  <a:cubicBezTo>
                    <a:pt x="2701290" y="258128"/>
                    <a:pt x="2691765" y="258128"/>
                    <a:pt x="2681288" y="259080"/>
                  </a:cubicBezTo>
                  <a:cubicBezTo>
                    <a:pt x="2671763" y="261938"/>
                    <a:pt x="2661285" y="261938"/>
                    <a:pt x="2648903" y="262890"/>
                  </a:cubicBezTo>
                  <a:lnTo>
                    <a:pt x="2648903" y="262890"/>
                  </a:lnTo>
                  <a:lnTo>
                    <a:pt x="2648903" y="262890"/>
                  </a:lnTo>
                  <a:close/>
                  <a:moveTo>
                    <a:pt x="2942273" y="265748"/>
                  </a:moveTo>
                  <a:lnTo>
                    <a:pt x="2913698" y="265748"/>
                  </a:lnTo>
                  <a:lnTo>
                    <a:pt x="2833688" y="42863"/>
                  </a:lnTo>
                  <a:cubicBezTo>
                    <a:pt x="2830830" y="35243"/>
                    <a:pt x="2827020" y="29528"/>
                    <a:pt x="2822258" y="26670"/>
                  </a:cubicBezTo>
                  <a:cubicBezTo>
                    <a:pt x="2817495" y="22860"/>
                    <a:pt x="2811780" y="20955"/>
                    <a:pt x="2805113" y="20955"/>
                  </a:cubicBezTo>
                  <a:lnTo>
                    <a:pt x="2801303" y="20955"/>
                  </a:lnTo>
                  <a:lnTo>
                    <a:pt x="2801303" y="6668"/>
                  </a:lnTo>
                  <a:cubicBezTo>
                    <a:pt x="2812733" y="7620"/>
                    <a:pt x="2823210" y="7620"/>
                    <a:pt x="2832735" y="8573"/>
                  </a:cubicBezTo>
                  <a:cubicBezTo>
                    <a:pt x="2842260" y="8573"/>
                    <a:pt x="2851785" y="9525"/>
                    <a:pt x="2860358" y="9525"/>
                  </a:cubicBezTo>
                  <a:cubicBezTo>
                    <a:pt x="2866073" y="9525"/>
                    <a:pt x="2873692" y="9525"/>
                    <a:pt x="2882265" y="8573"/>
                  </a:cubicBezTo>
                  <a:cubicBezTo>
                    <a:pt x="2890838" y="8573"/>
                    <a:pt x="2904173" y="7620"/>
                    <a:pt x="2922270" y="6668"/>
                  </a:cubicBezTo>
                  <a:lnTo>
                    <a:pt x="2922270" y="21908"/>
                  </a:lnTo>
                  <a:lnTo>
                    <a:pt x="2919413" y="21908"/>
                  </a:lnTo>
                  <a:cubicBezTo>
                    <a:pt x="2910840" y="21908"/>
                    <a:pt x="2904173" y="22860"/>
                    <a:pt x="2900363" y="24765"/>
                  </a:cubicBezTo>
                  <a:cubicBezTo>
                    <a:pt x="2896553" y="26670"/>
                    <a:pt x="2894648" y="30480"/>
                    <a:pt x="2894648" y="35243"/>
                  </a:cubicBezTo>
                  <a:cubicBezTo>
                    <a:pt x="2894648" y="36195"/>
                    <a:pt x="2894648" y="38100"/>
                    <a:pt x="2894648" y="39053"/>
                  </a:cubicBezTo>
                  <a:cubicBezTo>
                    <a:pt x="2894648" y="40005"/>
                    <a:pt x="2895600" y="41910"/>
                    <a:pt x="2895600" y="42863"/>
                  </a:cubicBezTo>
                  <a:lnTo>
                    <a:pt x="2949892" y="198120"/>
                  </a:lnTo>
                  <a:lnTo>
                    <a:pt x="3010853" y="42863"/>
                  </a:lnTo>
                  <a:cubicBezTo>
                    <a:pt x="3011805" y="40005"/>
                    <a:pt x="3012758" y="37148"/>
                    <a:pt x="3013710" y="35243"/>
                  </a:cubicBezTo>
                  <a:cubicBezTo>
                    <a:pt x="3014663" y="32385"/>
                    <a:pt x="3014663" y="31433"/>
                    <a:pt x="3014663" y="29528"/>
                  </a:cubicBezTo>
                  <a:cubicBezTo>
                    <a:pt x="3014663" y="26670"/>
                    <a:pt x="3012758" y="23813"/>
                    <a:pt x="3008948" y="22860"/>
                  </a:cubicBezTo>
                  <a:cubicBezTo>
                    <a:pt x="3005138" y="20955"/>
                    <a:pt x="2998470" y="20955"/>
                    <a:pt x="2989898" y="20955"/>
                  </a:cubicBezTo>
                  <a:lnTo>
                    <a:pt x="2986088" y="20955"/>
                  </a:lnTo>
                  <a:lnTo>
                    <a:pt x="2986088" y="6668"/>
                  </a:lnTo>
                  <a:cubicBezTo>
                    <a:pt x="2991803" y="7620"/>
                    <a:pt x="2996565" y="7620"/>
                    <a:pt x="3003233" y="7620"/>
                  </a:cubicBezTo>
                  <a:cubicBezTo>
                    <a:pt x="3008948" y="7620"/>
                    <a:pt x="3015615" y="7620"/>
                    <a:pt x="3021330" y="7620"/>
                  </a:cubicBezTo>
                  <a:cubicBezTo>
                    <a:pt x="3028950" y="7620"/>
                    <a:pt x="3035617" y="7620"/>
                    <a:pt x="3042285" y="7620"/>
                  </a:cubicBezTo>
                  <a:cubicBezTo>
                    <a:pt x="3048000" y="7620"/>
                    <a:pt x="3053715" y="6668"/>
                    <a:pt x="3059430" y="5715"/>
                  </a:cubicBezTo>
                  <a:lnTo>
                    <a:pt x="3059430" y="20955"/>
                  </a:lnTo>
                  <a:cubicBezTo>
                    <a:pt x="3053715" y="20955"/>
                    <a:pt x="3048953" y="21908"/>
                    <a:pt x="3046095" y="24765"/>
                  </a:cubicBezTo>
                  <a:cubicBezTo>
                    <a:pt x="3042285" y="27623"/>
                    <a:pt x="3039428" y="33338"/>
                    <a:pt x="3035617" y="41910"/>
                  </a:cubicBezTo>
                  <a:lnTo>
                    <a:pt x="2942273" y="265748"/>
                  </a:lnTo>
                  <a:lnTo>
                    <a:pt x="2942273" y="265748"/>
                  </a:lnTo>
                  <a:close/>
                  <a:moveTo>
                    <a:pt x="3089910" y="262890"/>
                  </a:moveTo>
                  <a:lnTo>
                    <a:pt x="3089910" y="246698"/>
                  </a:lnTo>
                  <a:lnTo>
                    <a:pt x="3094673" y="246698"/>
                  </a:lnTo>
                  <a:cubicBezTo>
                    <a:pt x="3104198" y="246698"/>
                    <a:pt x="3111817" y="244793"/>
                    <a:pt x="3115628" y="240983"/>
                  </a:cubicBezTo>
                  <a:cubicBezTo>
                    <a:pt x="3119438" y="237173"/>
                    <a:pt x="3122295" y="231458"/>
                    <a:pt x="3122295" y="222885"/>
                  </a:cubicBezTo>
                  <a:lnTo>
                    <a:pt x="3122295" y="43815"/>
                  </a:lnTo>
                  <a:cubicBezTo>
                    <a:pt x="3122295" y="35243"/>
                    <a:pt x="3120390" y="29528"/>
                    <a:pt x="3115628" y="25718"/>
                  </a:cubicBezTo>
                  <a:cubicBezTo>
                    <a:pt x="3111817" y="21908"/>
                    <a:pt x="3104198" y="20003"/>
                    <a:pt x="3094673" y="20003"/>
                  </a:cubicBezTo>
                  <a:lnTo>
                    <a:pt x="3089910" y="20003"/>
                  </a:lnTo>
                  <a:lnTo>
                    <a:pt x="3089910" y="3810"/>
                  </a:lnTo>
                  <a:cubicBezTo>
                    <a:pt x="3098483" y="4763"/>
                    <a:pt x="3108960" y="4763"/>
                    <a:pt x="3119438" y="5715"/>
                  </a:cubicBezTo>
                  <a:cubicBezTo>
                    <a:pt x="3129915" y="5715"/>
                    <a:pt x="3147060" y="6668"/>
                    <a:pt x="3169920" y="6668"/>
                  </a:cubicBezTo>
                  <a:lnTo>
                    <a:pt x="3208020" y="6668"/>
                  </a:lnTo>
                  <a:cubicBezTo>
                    <a:pt x="3225165" y="6668"/>
                    <a:pt x="3240405" y="6668"/>
                    <a:pt x="3251835" y="5715"/>
                  </a:cubicBezTo>
                  <a:cubicBezTo>
                    <a:pt x="3263265" y="5715"/>
                    <a:pt x="3273742" y="4763"/>
                    <a:pt x="3283267" y="3810"/>
                  </a:cubicBezTo>
                  <a:cubicBezTo>
                    <a:pt x="3283267" y="12383"/>
                    <a:pt x="3284220" y="22860"/>
                    <a:pt x="3284220" y="32385"/>
                  </a:cubicBezTo>
                  <a:cubicBezTo>
                    <a:pt x="3285173" y="42863"/>
                    <a:pt x="3286125" y="54293"/>
                    <a:pt x="3287078" y="66675"/>
                  </a:cubicBezTo>
                  <a:lnTo>
                    <a:pt x="3269933" y="66675"/>
                  </a:lnTo>
                  <a:cubicBezTo>
                    <a:pt x="3268980" y="50483"/>
                    <a:pt x="3264217" y="39053"/>
                    <a:pt x="3254692" y="32385"/>
                  </a:cubicBezTo>
                  <a:cubicBezTo>
                    <a:pt x="3246120" y="25718"/>
                    <a:pt x="3230880" y="21908"/>
                    <a:pt x="3210878" y="21908"/>
                  </a:cubicBezTo>
                  <a:cubicBezTo>
                    <a:pt x="3198495" y="21908"/>
                    <a:pt x="3190875" y="22860"/>
                    <a:pt x="3188017" y="24765"/>
                  </a:cubicBezTo>
                  <a:cubicBezTo>
                    <a:pt x="3185160" y="26670"/>
                    <a:pt x="3183255" y="29528"/>
                    <a:pt x="3183255" y="35243"/>
                  </a:cubicBezTo>
                  <a:lnTo>
                    <a:pt x="3183255" y="120968"/>
                  </a:lnTo>
                  <a:lnTo>
                    <a:pt x="3216592" y="120968"/>
                  </a:lnTo>
                  <a:cubicBezTo>
                    <a:pt x="3227070" y="120968"/>
                    <a:pt x="3234690" y="118110"/>
                    <a:pt x="3240405" y="112395"/>
                  </a:cubicBezTo>
                  <a:cubicBezTo>
                    <a:pt x="3245167" y="106680"/>
                    <a:pt x="3248025" y="97155"/>
                    <a:pt x="3248025" y="85725"/>
                  </a:cubicBezTo>
                  <a:lnTo>
                    <a:pt x="3261360" y="85725"/>
                  </a:lnTo>
                  <a:cubicBezTo>
                    <a:pt x="3261360" y="92393"/>
                    <a:pt x="3260408" y="100013"/>
                    <a:pt x="3260408" y="106680"/>
                  </a:cubicBezTo>
                  <a:cubicBezTo>
                    <a:pt x="3260408" y="114300"/>
                    <a:pt x="3260408" y="120968"/>
                    <a:pt x="3260408" y="128588"/>
                  </a:cubicBezTo>
                  <a:cubicBezTo>
                    <a:pt x="3260408" y="136208"/>
                    <a:pt x="3260408" y="142875"/>
                    <a:pt x="3260408" y="150495"/>
                  </a:cubicBezTo>
                  <a:cubicBezTo>
                    <a:pt x="3260408" y="158115"/>
                    <a:pt x="3260408" y="165735"/>
                    <a:pt x="3261360" y="172403"/>
                  </a:cubicBezTo>
                  <a:lnTo>
                    <a:pt x="3247073" y="172403"/>
                  </a:lnTo>
                  <a:cubicBezTo>
                    <a:pt x="3247073" y="159068"/>
                    <a:pt x="3244215" y="149543"/>
                    <a:pt x="3240405" y="144780"/>
                  </a:cubicBezTo>
                  <a:cubicBezTo>
                    <a:pt x="3235642" y="139065"/>
                    <a:pt x="3228023" y="137160"/>
                    <a:pt x="3217545" y="137160"/>
                  </a:cubicBezTo>
                  <a:lnTo>
                    <a:pt x="3183255" y="137160"/>
                  </a:lnTo>
                  <a:lnTo>
                    <a:pt x="3183255" y="224790"/>
                  </a:lnTo>
                  <a:cubicBezTo>
                    <a:pt x="3183255" y="229553"/>
                    <a:pt x="3185160" y="233363"/>
                    <a:pt x="3188017" y="235268"/>
                  </a:cubicBezTo>
                  <a:cubicBezTo>
                    <a:pt x="3190875" y="237173"/>
                    <a:pt x="3195638" y="239078"/>
                    <a:pt x="3202305" y="239078"/>
                  </a:cubicBezTo>
                  <a:cubicBezTo>
                    <a:pt x="3231833" y="239078"/>
                    <a:pt x="3252788" y="235268"/>
                    <a:pt x="3265170" y="227648"/>
                  </a:cubicBezTo>
                  <a:cubicBezTo>
                    <a:pt x="3277553" y="220028"/>
                    <a:pt x="3286125" y="205740"/>
                    <a:pt x="3290888" y="186690"/>
                  </a:cubicBezTo>
                  <a:lnTo>
                    <a:pt x="3306128" y="186690"/>
                  </a:lnTo>
                  <a:cubicBezTo>
                    <a:pt x="3303270" y="200025"/>
                    <a:pt x="3300413" y="212408"/>
                    <a:pt x="3298508" y="224790"/>
                  </a:cubicBezTo>
                  <a:cubicBezTo>
                    <a:pt x="3296603" y="237173"/>
                    <a:pt x="3293745" y="249555"/>
                    <a:pt x="3291840" y="260985"/>
                  </a:cubicBezTo>
                  <a:cubicBezTo>
                    <a:pt x="3277553" y="260033"/>
                    <a:pt x="3262313" y="259080"/>
                    <a:pt x="3246120" y="259080"/>
                  </a:cubicBezTo>
                  <a:cubicBezTo>
                    <a:pt x="3229928" y="258128"/>
                    <a:pt x="3210878" y="258128"/>
                    <a:pt x="3190875" y="258128"/>
                  </a:cubicBezTo>
                  <a:cubicBezTo>
                    <a:pt x="3170873" y="258128"/>
                    <a:pt x="3152775" y="258128"/>
                    <a:pt x="3135630" y="259080"/>
                  </a:cubicBezTo>
                  <a:cubicBezTo>
                    <a:pt x="3119438" y="261938"/>
                    <a:pt x="3104198" y="261938"/>
                    <a:pt x="3089910" y="262890"/>
                  </a:cubicBezTo>
                  <a:lnTo>
                    <a:pt x="3089910" y="262890"/>
                  </a:lnTo>
                  <a:lnTo>
                    <a:pt x="3089910" y="262890"/>
                  </a:lnTo>
                  <a:close/>
                  <a:moveTo>
                    <a:pt x="3346133" y="262890"/>
                  </a:moveTo>
                  <a:lnTo>
                    <a:pt x="3346133" y="246698"/>
                  </a:lnTo>
                  <a:cubicBezTo>
                    <a:pt x="3357563" y="246698"/>
                    <a:pt x="3364230" y="244793"/>
                    <a:pt x="3368040" y="240983"/>
                  </a:cubicBezTo>
                  <a:cubicBezTo>
                    <a:pt x="3371850" y="237173"/>
                    <a:pt x="3373755" y="228600"/>
                    <a:pt x="3373755" y="216218"/>
                  </a:cubicBezTo>
                  <a:lnTo>
                    <a:pt x="3373755" y="42863"/>
                  </a:lnTo>
                  <a:cubicBezTo>
                    <a:pt x="3373755" y="34290"/>
                    <a:pt x="3371850" y="28575"/>
                    <a:pt x="3368040" y="24765"/>
                  </a:cubicBezTo>
                  <a:cubicBezTo>
                    <a:pt x="3364230" y="20955"/>
                    <a:pt x="3357563" y="19050"/>
                    <a:pt x="3348038" y="19050"/>
                  </a:cubicBezTo>
                  <a:lnTo>
                    <a:pt x="3345180" y="19050"/>
                  </a:lnTo>
                  <a:lnTo>
                    <a:pt x="3345180" y="4763"/>
                  </a:lnTo>
                  <a:cubicBezTo>
                    <a:pt x="3352800" y="5715"/>
                    <a:pt x="3361373" y="5715"/>
                    <a:pt x="3368992" y="6668"/>
                  </a:cubicBezTo>
                  <a:cubicBezTo>
                    <a:pt x="3376613" y="6668"/>
                    <a:pt x="3385185" y="7620"/>
                    <a:pt x="3393758" y="7620"/>
                  </a:cubicBezTo>
                  <a:cubicBezTo>
                    <a:pt x="3403283" y="7620"/>
                    <a:pt x="3416617" y="7620"/>
                    <a:pt x="3432810" y="6668"/>
                  </a:cubicBezTo>
                  <a:cubicBezTo>
                    <a:pt x="3449003" y="5715"/>
                    <a:pt x="3460433" y="5715"/>
                    <a:pt x="3467100" y="5715"/>
                  </a:cubicBezTo>
                  <a:cubicBezTo>
                    <a:pt x="3497580" y="5715"/>
                    <a:pt x="3520440" y="10478"/>
                    <a:pt x="3535680" y="20955"/>
                  </a:cubicBezTo>
                  <a:cubicBezTo>
                    <a:pt x="3550920" y="30480"/>
                    <a:pt x="3558540" y="45720"/>
                    <a:pt x="3558540" y="65723"/>
                  </a:cubicBezTo>
                  <a:cubicBezTo>
                    <a:pt x="3558540" y="81915"/>
                    <a:pt x="3553778" y="96203"/>
                    <a:pt x="3543300" y="108585"/>
                  </a:cubicBezTo>
                  <a:cubicBezTo>
                    <a:pt x="3532823" y="120968"/>
                    <a:pt x="3517583" y="130493"/>
                    <a:pt x="3497580" y="138113"/>
                  </a:cubicBezTo>
                  <a:cubicBezTo>
                    <a:pt x="3508058" y="141923"/>
                    <a:pt x="3518535" y="150495"/>
                    <a:pt x="3529013" y="163830"/>
                  </a:cubicBezTo>
                  <a:cubicBezTo>
                    <a:pt x="3539490" y="177165"/>
                    <a:pt x="3550920" y="195263"/>
                    <a:pt x="3564255" y="220028"/>
                  </a:cubicBezTo>
                  <a:cubicBezTo>
                    <a:pt x="3565208" y="221933"/>
                    <a:pt x="3566160" y="223838"/>
                    <a:pt x="3568065" y="227648"/>
                  </a:cubicBezTo>
                  <a:cubicBezTo>
                    <a:pt x="3576638" y="244793"/>
                    <a:pt x="3585210" y="253365"/>
                    <a:pt x="3592830" y="253365"/>
                  </a:cubicBezTo>
                  <a:lnTo>
                    <a:pt x="3594735" y="253365"/>
                  </a:lnTo>
                  <a:lnTo>
                    <a:pt x="3594735" y="265748"/>
                  </a:lnTo>
                  <a:cubicBezTo>
                    <a:pt x="3580448" y="263843"/>
                    <a:pt x="3564255" y="262890"/>
                    <a:pt x="3548063" y="262890"/>
                  </a:cubicBezTo>
                  <a:cubicBezTo>
                    <a:pt x="3545205" y="262890"/>
                    <a:pt x="3543300" y="262890"/>
                    <a:pt x="3542348" y="262890"/>
                  </a:cubicBezTo>
                  <a:cubicBezTo>
                    <a:pt x="3531870" y="261938"/>
                    <a:pt x="3524250" y="260033"/>
                    <a:pt x="3520440" y="256223"/>
                  </a:cubicBezTo>
                  <a:cubicBezTo>
                    <a:pt x="3515678" y="252413"/>
                    <a:pt x="3510915" y="243840"/>
                    <a:pt x="3505200" y="229553"/>
                  </a:cubicBezTo>
                  <a:cubicBezTo>
                    <a:pt x="3502342" y="222885"/>
                    <a:pt x="3499485" y="213360"/>
                    <a:pt x="3494723" y="201930"/>
                  </a:cubicBezTo>
                  <a:cubicBezTo>
                    <a:pt x="3484245" y="172403"/>
                    <a:pt x="3474720" y="156210"/>
                    <a:pt x="3468053" y="151448"/>
                  </a:cubicBezTo>
                  <a:cubicBezTo>
                    <a:pt x="3466148" y="149543"/>
                    <a:pt x="3462338" y="148590"/>
                    <a:pt x="3459480" y="147638"/>
                  </a:cubicBezTo>
                  <a:cubicBezTo>
                    <a:pt x="3455670" y="146685"/>
                    <a:pt x="3451860" y="146685"/>
                    <a:pt x="3447098" y="146685"/>
                  </a:cubicBezTo>
                  <a:cubicBezTo>
                    <a:pt x="3446145" y="146685"/>
                    <a:pt x="3445192" y="146685"/>
                    <a:pt x="3443288" y="146685"/>
                  </a:cubicBezTo>
                  <a:cubicBezTo>
                    <a:pt x="3441383" y="146685"/>
                    <a:pt x="3439478" y="146685"/>
                    <a:pt x="3436620" y="147638"/>
                  </a:cubicBezTo>
                  <a:lnTo>
                    <a:pt x="3436620" y="217170"/>
                  </a:lnTo>
                  <a:cubicBezTo>
                    <a:pt x="3436620" y="229553"/>
                    <a:pt x="3438525" y="237173"/>
                    <a:pt x="3441383" y="240983"/>
                  </a:cubicBezTo>
                  <a:cubicBezTo>
                    <a:pt x="3445192" y="244793"/>
                    <a:pt x="3451860" y="246698"/>
                    <a:pt x="3461385" y="247650"/>
                  </a:cubicBezTo>
                  <a:lnTo>
                    <a:pt x="3461385" y="262890"/>
                  </a:lnTo>
                  <a:cubicBezTo>
                    <a:pt x="3448050" y="261938"/>
                    <a:pt x="3436620" y="261938"/>
                    <a:pt x="3427095" y="260985"/>
                  </a:cubicBezTo>
                  <a:cubicBezTo>
                    <a:pt x="3417570" y="260985"/>
                    <a:pt x="3409950" y="260033"/>
                    <a:pt x="3406140" y="260033"/>
                  </a:cubicBezTo>
                  <a:cubicBezTo>
                    <a:pt x="3396615" y="260033"/>
                    <a:pt x="3388042" y="260033"/>
                    <a:pt x="3377565" y="260985"/>
                  </a:cubicBezTo>
                  <a:cubicBezTo>
                    <a:pt x="3367088" y="261938"/>
                    <a:pt x="3356610" y="261938"/>
                    <a:pt x="3346133" y="262890"/>
                  </a:cubicBezTo>
                  <a:lnTo>
                    <a:pt x="3346133" y="262890"/>
                  </a:lnTo>
                  <a:lnTo>
                    <a:pt x="3346133" y="262890"/>
                  </a:lnTo>
                  <a:close/>
                  <a:moveTo>
                    <a:pt x="3434715" y="128588"/>
                  </a:moveTo>
                  <a:lnTo>
                    <a:pt x="3449955" y="128588"/>
                  </a:lnTo>
                  <a:cubicBezTo>
                    <a:pt x="3468053" y="128588"/>
                    <a:pt x="3481388" y="124778"/>
                    <a:pt x="3489960" y="116205"/>
                  </a:cubicBezTo>
                  <a:cubicBezTo>
                    <a:pt x="3498533" y="107633"/>
                    <a:pt x="3503295" y="94298"/>
                    <a:pt x="3503295" y="77153"/>
                  </a:cubicBezTo>
                  <a:cubicBezTo>
                    <a:pt x="3503295" y="58103"/>
                    <a:pt x="3498533" y="44768"/>
                    <a:pt x="3489960" y="37148"/>
                  </a:cubicBezTo>
                  <a:cubicBezTo>
                    <a:pt x="3481388" y="28575"/>
                    <a:pt x="3467100" y="24765"/>
                    <a:pt x="3447098" y="24765"/>
                  </a:cubicBezTo>
                  <a:cubicBezTo>
                    <a:pt x="3444240" y="24765"/>
                    <a:pt x="3441383" y="24765"/>
                    <a:pt x="3439478" y="24765"/>
                  </a:cubicBezTo>
                  <a:cubicBezTo>
                    <a:pt x="3437573" y="24765"/>
                    <a:pt x="3436620" y="24765"/>
                    <a:pt x="3434715" y="24765"/>
                  </a:cubicBezTo>
                  <a:lnTo>
                    <a:pt x="3434715" y="128588"/>
                  </a:lnTo>
                  <a:lnTo>
                    <a:pt x="3434715" y="128588"/>
                  </a:lnTo>
                  <a:close/>
                  <a:moveTo>
                    <a:pt x="3641408" y="177165"/>
                  </a:moveTo>
                  <a:lnTo>
                    <a:pt x="3667125" y="177165"/>
                  </a:lnTo>
                  <a:cubicBezTo>
                    <a:pt x="3668078" y="199073"/>
                    <a:pt x="3672840" y="216218"/>
                    <a:pt x="3682365" y="227648"/>
                  </a:cubicBezTo>
                  <a:cubicBezTo>
                    <a:pt x="3691890" y="239078"/>
                    <a:pt x="3705225" y="244793"/>
                    <a:pt x="3722370" y="244793"/>
                  </a:cubicBezTo>
                  <a:cubicBezTo>
                    <a:pt x="3736658" y="244793"/>
                    <a:pt x="3748088" y="240983"/>
                    <a:pt x="3756660" y="234315"/>
                  </a:cubicBezTo>
                  <a:cubicBezTo>
                    <a:pt x="3765233" y="227648"/>
                    <a:pt x="3769042" y="218123"/>
                    <a:pt x="3769042" y="206693"/>
                  </a:cubicBezTo>
                  <a:cubicBezTo>
                    <a:pt x="3769042" y="197168"/>
                    <a:pt x="3766185" y="189548"/>
                    <a:pt x="3760470" y="182880"/>
                  </a:cubicBezTo>
                  <a:cubicBezTo>
                    <a:pt x="3754755" y="177165"/>
                    <a:pt x="3742373" y="169545"/>
                    <a:pt x="3721417" y="160973"/>
                  </a:cubicBezTo>
                  <a:cubicBezTo>
                    <a:pt x="3690938" y="148590"/>
                    <a:pt x="3670935" y="135255"/>
                    <a:pt x="3659505" y="123825"/>
                  </a:cubicBezTo>
                  <a:cubicBezTo>
                    <a:pt x="3648075" y="111443"/>
                    <a:pt x="3643313" y="96203"/>
                    <a:pt x="3643313" y="78105"/>
                  </a:cubicBezTo>
                  <a:cubicBezTo>
                    <a:pt x="3643313" y="55245"/>
                    <a:pt x="3650933" y="37148"/>
                    <a:pt x="3667125" y="21908"/>
                  </a:cubicBezTo>
                  <a:cubicBezTo>
                    <a:pt x="3683317" y="7620"/>
                    <a:pt x="3703320" y="0"/>
                    <a:pt x="3729038" y="0"/>
                  </a:cubicBezTo>
                  <a:cubicBezTo>
                    <a:pt x="3739515" y="0"/>
                    <a:pt x="3749992" y="953"/>
                    <a:pt x="3762375" y="2858"/>
                  </a:cubicBezTo>
                  <a:cubicBezTo>
                    <a:pt x="3774758" y="4763"/>
                    <a:pt x="3788092" y="6668"/>
                    <a:pt x="3803333" y="10478"/>
                  </a:cubicBezTo>
                  <a:lnTo>
                    <a:pt x="3803333" y="11430"/>
                  </a:lnTo>
                  <a:cubicBezTo>
                    <a:pt x="3803333" y="26670"/>
                    <a:pt x="3802380" y="38100"/>
                    <a:pt x="3802380" y="45720"/>
                  </a:cubicBezTo>
                  <a:cubicBezTo>
                    <a:pt x="3802380" y="53340"/>
                    <a:pt x="3802380" y="63818"/>
                    <a:pt x="3803333" y="78105"/>
                  </a:cubicBezTo>
                  <a:lnTo>
                    <a:pt x="3803333" y="79058"/>
                  </a:lnTo>
                  <a:lnTo>
                    <a:pt x="3782378" y="79058"/>
                  </a:lnTo>
                  <a:cubicBezTo>
                    <a:pt x="3782378" y="60008"/>
                    <a:pt x="3777615" y="45720"/>
                    <a:pt x="3769042" y="36195"/>
                  </a:cubicBezTo>
                  <a:cubicBezTo>
                    <a:pt x="3760470" y="26670"/>
                    <a:pt x="3748088" y="21908"/>
                    <a:pt x="3732848" y="21908"/>
                  </a:cubicBezTo>
                  <a:cubicBezTo>
                    <a:pt x="3720465" y="21908"/>
                    <a:pt x="3710940" y="24765"/>
                    <a:pt x="3703320" y="31433"/>
                  </a:cubicBezTo>
                  <a:cubicBezTo>
                    <a:pt x="3695700" y="38100"/>
                    <a:pt x="3692842" y="46673"/>
                    <a:pt x="3692842" y="57150"/>
                  </a:cubicBezTo>
                  <a:cubicBezTo>
                    <a:pt x="3692842" y="66675"/>
                    <a:pt x="3695700" y="74295"/>
                    <a:pt x="3701415" y="80010"/>
                  </a:cubicBezTo>
                  <a:cubicBezTo>
                    <a:pt x="3707130" y="85725"/>
                    <a:pt x="3720465" y="93345"/>
                    <a:pt x="3740467" y="101918"/>
                  </a:cubicBezTo>
                  <a:cubicBezTo>
                    <a:pt x="3743325" y="102870"/>
                    <a:pt x="3747135" y="104775"/>
                    <a:pt x="3752850" y="107633"/>
                  </a:cubicBezTo>
                  <a:cubicBezTo>
                    <a:pt x="3774758" y="116205"/>
                    <a:pt x="3789045" y="124778"/>
                    <a:pt x="3796665" y="131445"/>
                  </a:cubicBezTo>
                  <a:cubicBezTo>
                    <a:pt x="3804285" y="139065"/>
                    <a:pt x="3810000" y="147638"/>
                    <a:pt x="3813810" y="156210"/>
                  </a:cubicBezTo>
                  <a:cubicBezTo>
                    <a:pt x="3817620" y="164783"/>
                    <a:pt x="3819525" y="175260"/>
                    <a:pt x="3819525" y="186690"/>
                  </a:cubicBezTo>
                  <a:cubicBezTo>
                    <a:pt x="3819525" y="211455"/>
                    <a:pt x="3810953" y="232410"/>
                    <a:pt x="3793808" y="246698"/>
                  </a:cubicBezTo>
                  <a:cubicBezTo>
                    <a:pt x="3776663" y="261938"/>
                    <a:pt x="3753803" y="269558"/>
                    <a:pt x="3725228" y="269558"/>
                  </a:cubicBezTo>
                  <a:cubicBezTo>
                    <a:pt x="3709035" y="269558"/>
                    <a:pt x="3693795" y="267653"/>
                    <a:pt x="3679508" y="264795"/>
                  </a:cubicBezTo>
                  <a:cubicBezTo>
                    <a:pt x="3665220" y="261938"/>
                    <a:pt x="3650933" y="257175"/>
                    <a:pt x="3638550" y="250508"/>
                  </a:cubicBezTo>
                  <a:cubicBezTo>
                    <a:pt x="3639503" y="241935"/>
                    <a:pt x="3639503" y="232410"/>
                    <a:pt x="3640455" y="223838"/>
                  </a:cubicBezTo>
                  <a:cubicBezTo>
                    <a:pt x="3640455" y="214313"/>
                    <a:pt x="3641408" y="205740"/>
                    <a:pt x="3641408" y="197168"/>
                  </a:cubicBezTo>
                  <a:cubicBezTo>
                    <a:pt x="3641408" y="191453"/>
                    <a:pt x="3641408" y="187643"/>
                    <a:pt x="3641408" y="185738"/>
                  </a:cubicBezTo>
                  <a:cubicBezTo>
                    <a:pt x="3641408" y="181928"/>
                    <a:pt x="3641408" y="179070"/>
                    <a:pt x="3641408" y="177165"/>
                  </a:cubicBezTo>
                  <a:lnTo>
                    <a:pt x="3641408" y="177165"/>
                  </a:lnTo>
                  <a:lnTo>
                    <a:pt x="3641408" y="177165"/>
                  </a:lnTo>
                  <a:close/>
                  <a:moveTo>
                    <a:pt x="3870960" y="262890"/>
                  </a:moveTo>
                  <a:lnTo>
                    <a:pt x="3870960" y="246698"/>
                  </a:lnTo>
                  <a:lnTo>
                    <a:pt x="3872865" y="246698"/>
                  </a:lnTo>
                  <a:cubicBezTo>
                    <a:pt x="3884295" y="246698"/>
                    <a:pt x="3891915" y="244793"/>
                    <a:pt x="3895725" y="240983"/>
                  </a:cubicBezTo>
                  <a:cubicBezTo>
                    <a:pt x="3899535" y="237173"/>
                    <a:pt x="3901440" y="228600"/>
                    <a:pt x="3901440" y="216218"/>
                  </a:cubicBezTo>
                  <a:lnTo>
                    <a:pt x="3901440" y="42863"/>
                  </a:lnTo>
                  <a:cubicBezTo>
                    <a:pt x="3901440" y="34290"/>
                    <a:pt x="3899535" y="28575"/>
                    <a:pt x="3895725" y="24765"/>
                  </a:cubicBezTo>
                  <a:cubicBezTo>
                    <a:pt x="3891915" y="20955"/>
                    <a:pt x="3885248" y="19050"/>
                    <a:pt x="3875723" y="19050"/>
                  </a:cubicBezTo>
                  <a:lnTo>
                    <a:pt x="3870960" y="19050"/>
                  </a:lnTo>
                  <a:lnTo>
                    <a:pt x="3870960" y="3810"/>
                  </a:lnTo>
                  <a:cubicBezTo>
                    <a:pt x="3881438" y="4763"/>
                    <a:pt x="3891915" y="5715"/>
                    <a:pt x="3901440" y="5715"/>
                  </a:cubicBezTo>
                  <a:cubicBezTo>
                    <a:pt x="3911917" y="5715"/>
                    <a:pt x="3921442" y="6668"/>
                    <a:pt x="3931920" y="6668"/>
                  </a:cubicBezTo>
                  <a:cubicBezTo>
                    <a:pt x="3941445" y="6668"/>
                    <a:pt x="3951923" y="6668"/>
                    <a:pt x="3962400" y="5715"/>
                  </a:cubicBezTo>
                  <a:cubicBezTo>
                    <a:pt x="3972878" y="4763"/>
                    <a:pt x="3982403" y="4763"/>
                    <a:pt x="3992880" y="3810"/>
                  </a:cubicBezTo>
                  <a:lnTo>
                    <a:pt x="3992880" y="18098"/>
                  </a:lnTo>
                  <a:cubicBezTo>
                    <a:pt x="3981450" y="18098"/>
                    <a:pt x="3973830" y="20003"/>
                    <a:pt x="3970020" y="22860"/>
                  </a:cubicBezTo>
                  <a:cubicBezTo>
                    <a:pt x="3966210" y="25718"/>
                    <a:pt x="3963353" y="32385"/>
                    <a:pt x="3963353" y="40958"/>
                  </a:cubicBezTo>
                  <a:lnTo>
                    <a:pt x="3963353" y="215265"/>
                  </a:lnTo>
                  <a:cubicBezTo>
                    <a:pt x="3963353" y="227648"/>
                    <a:pt x="3965258" y="236220"/>
                    <a:pt x="3969067" y="240030"/>
                  </a:cubicBezTo>
                  <a:cubicBezTo>
                    <a:pt x="3972878" y="243840"/>
                    <a:pt x="3980498" y="245745"/>
                    <a:pt x="3990975" y="245745"/>
                  </a:cubicBezTo>
                  <a:lnTo>
                    <a:pt x="3992880" y="245745"/>
                  </a:lnTo>
                  <a:lnTo>
                    <a:pt x="3992880" y="260985"/>
                  </a:lnTo>
                  <a:cubicBezTo>
                    <a:pt x="3983355" y="260033"/>
                    <a:pt x="3972878" y="260033"/>
                    <a:pt x="3963353" y="259080"/>
                  </a:cubicBezTo>
                  <a:cubicBezTo>
                    <a:pt x="3952875" y="259080"/>
                    <a:pt x="3943350" y="258128"/>
                    <a:pt x="3931920" y="258128"/>
                  </a:cubicBezTo>
                  <a:cubicBezTo>
                    <a:pt x="3923348" y="258128"/>
                    <a:pt x="3913823" y="258128"/>
                    <a:pt x="3903345" y="259080"/>
                  </a:cubicBezTo>
                  <a:cubicBezTo>
                    <a:pt x="3893820" y="261938"/>
                    <a:pt x="3882390" y="261938"/>
                    <a:pt x="3870960" y="262890"/>
                  </a:cubicBezTo>
                  <a:lnTo>
                    <a:pt x="3870960" y="262890"/>
                  </a:lnTo>
                  <a:lnTo>
                    <a:pt x="3870960" y="262890"/>
                  </a:lnTo>
                  <a:close/>
                  <a:moveTo>
                    <a:pt x="4074795" y="262890"/>
                  </a:moveTo>
                  <a:lnTo>
                    <a:pt x="4074795" y="246698"/>
                  </a:lnTo>
                  <a:lnTo>
                    <a:pt x="4080510" y="246698"/>
                  </a:lnTo>
                  <a:cubicBezTo>
                    <a:pt x="4090988" y="246698"/>
                    <a:pt x="4098608" y="244793"/>
                    <a:pt x="4102417" y="240983"/>
                  </a:cubicBezTo>
                  <a:cubicBezTo>
                    <a:pt x="4107180" y="237173"/>
                    <a:pt x="4109085" y="231458"/>
                    <a:pt x="4109085" y="222885"/>
                  </a:cubicBezTo>
                  <a:lnTo>
                    <a:pt x="4109085" y="23813"/>
                  </a:lnTo>
                  <a:lnTo>
                    <a:pt x="4102417" y="23813"/>
                  </a:lnTo>
                  <a:cubicBezTo>
                    <a:pt x="4085273" y="23813"/>
                    <a:pt x="4071938" y="27623"/>
                    <a:pt x="4063365" y="34290"/>
                  </a:cubicBezTo>
                  <a:cubicBezTo>
                    <a:pt x="4054792" y="40958"/>
                    <a:pt x="4048125" y="52388"/>
                    <a:pt x="4045267" y="67628"/>
                  </a:cubicBezTo>
                  <a:lnTo>
                    <a:pt x="4032885" y="67628"/>
                  </a:lnTo>
                  <a:lnTo>
                    <a:pt x="4035742" y="3810"/>
                  </a:lnTo>
                  <a:cubicBezTo>
                    <a:pt x="4040505" y="4763"/>
                    <a:pt x="4046220" y="4763"/>
                    <a:pt x="4051935" y="4763"/>
                  </a:cubicBezTo>
                  <a:cubicBezTo>
                    <a:pt x="4058603" y="4763"/>
                    <a:pt x="4069080" y="4763"/>
                    <a:pt x="4084320" y="4763"/>
                  </a:cubicBezTo>
                  <a:lnTo>
                    <a:pt x="4139565" y="4763"/>
                  </a:lnTo>
                  <a:lnTo>
                    <a:pt x="4194810" y="4763"/>
                  </a:lnTo>
                  <a:cubicBezTo>
                    <a:pt x="4210051" y="4763"/>
                    <a:pt x="4221480" y="4763"/>
                    <a:pt x="4228148" y="4763"/>
                  </a:cubicBezTo>
                  <a:cubicBezTo>
                    <a:pt x="4234815" y="4763"/>
                    <a:pt x="4239578" y="4763"/>
                    <a:pt x="4244340" y="3810"/>
                  </a:cubicBezTo>
                  <a:lnTo>
                    <a:pt x="4247198" y="67628"/>
                  </a:lnTo>
                  <a:lnTo>
                    <a:pt x="4234815" y="67628"/>
                  </a:lnTo>
                  <a:cubicBezTo>
                    <a:pt x="4231958" y="52388"/>
                    <a:pt x="4226243" y="40958"/>
                    <a:pt x="4216718" y="34290"/>
                  </a:cubicBezTo>
                  <a:cubicBezTo>
                    <a:pt x="4208145" y="27623"/>
                    <a:pt x="4194810" y="23813"/>
                    <a:pt x="4177665" y="23813"/>
                  </a:cubicBezTo>
                  <a:lnTo>
                    <a:pt x="4170998" y="23813"/>
                  </a:lnTo>
                  <a:lnTo>
                    <a:pt x="4170998" y="220980"/>
                  </a:lnTo>
                  <a:cubicBezTo>
                    <a:pt x="4170998" y="230505"/>
                    <a:pt x="4172903" y="237173"/>
                    <a:pt x="4176713" y="240983"/>
                  </a:cubicBezTo>
                  <a:cubicBezTo>
                    <a:pt x="4180523" y="244793"/>
                    <a:pt x="4189095" y="246698"/>
                    <a:pt x="4200526" y="246698"/>
                  </a:cubicBezTo>
                  <a:lnTo>
                    <a:pt x="4203383" y="246698"/>
                  </a:lnTo>
                  <a:lnTo>
                    <a:pt x="4203383" y="262890"/>
                  </a:lnTo>
                  <a:cubicBezTo>
                    <a:pt x="4190048" y="261938"/>
                    <a:pt x="4177665" y="260985"/>
                    <a:pt x="4167188" y="260985"/>
                  </a:cubicBezTo>
                  <a:cubicBezTo>
                    <a:pt x="4156710" y="260985"/>
                    <a:pt x="4147185" y="260033"/>
                    <a:pt x="4139565" y="260033"/>
                  </a:cubicBezTo>
                  <a:cubicBezTo>
                    <a:pt x="4130040" y="260033"/>
                    <a:pt x="4119563" y="260033"/>
                    <a:pt x="4109085" y="260985"/>
                  </a:cubicBezTo>
                  <a:cubicBezTo>
                    <a:pt x="4096703" y="261938"/>
                    <a:pt x="4086225" y="261938"/>
                    <a:pt x="4074795" y="262890"/>
                  </a:cubicBezTo>
                  <a:lnTo>
                    <a:pt x="4074795" y="262890"/>
                  </a:lnTo>
                  <a:lnTo>
                    <a:pt x="4074795" y="262890"/>
                  </a:lnTo>
                  <a:close/>
                  <a:moveTo>
                    <a:pt x="4429126" y="150495"/>
                  </a:moveTo>
                  <a:lnTo>
                    <a:pt x="4429126" y="218123"/>
                  </a:lnTo>
                  <a:cubicBezTo>
                    <a:pt x="4429126" y="230505"/>
                    <a:pt x="4431030" y="239078"/>
                    <a:pt x="4434840" y="242888"/>
                  </a:cubicBezTo>
                  <a:cubicBezTo>
                    <a:pt x="4438651" y="246698"/>
                    <a:pt x="4447223" y="248603"/>
                    <a:pt x="4458653" y="248603"/>
                  </a:cubicBezTo>
                  <a:lnTo>
                    <a:pt x="4466273" y="248603"/>
                  </a:lnTo>
                  <a:lnTo>
                    <a:pt x="4466273" y="263843"/>
                  </a:lnTo>
                  <a:cubicBezTo>
                    <a:pt x="4451033" y="262890"/>
                    <a:pt x="4437698" y="262890"/>
                    <a:pt x="4427220" y="261938"/>
                  </a:cubicBezTo>
                  <a:cubicBezTo>
                    <a:pt x="4415790" y="261938"/>
                    <a:pt x="4407218" y="260985"/>
                    <a:pt x="4401503" y="260985"/>
                  </a:cubicBezTo>
                  <a:cubicBezTo>
                    <a:pt x="4391978" y="260985"/>
                    <a:pt x="4382453" y="260985"/>
                    <a:pt x="4371023" y="261938"/>
                  </a:cubicBezTo>
                  <a:cubicBezTo>
                    <a:pt x="4359593" y="261938"/>
                    <a:pt x="4347210" y="262890"/>
                    <a:pt x="4332923" y="263843"/>
                  </a:cubicBezTo>
                  <a:lnTo>
                    <a:pt x="4332923" y="247650"/>
                  </a:lnTo>
                  <a:lnTo>
                    <a:pt x="4340543" y="247650"/>
                  </a:lnTo>
                  <a:cubicBezTo>
                    <a:pt x="4352926" y="247650"/>
                    <a:pt x="4360545" y="245745"/>
                    <a:pt x="4364355" y="241935"/>
                  </a:cubicBezTo>
                  <a:cubicBezTo>
                    <a:pt x="4368165" y="238125"/>
                    <a:pt x="4370070" y="229553"/>
                    <a:pt x="4370070" y="217170"/>
                  </a:cubicBezTo>
                  <a:lnTo>
                    <a:pt x="4370070" y="149543"/>
                  </a:lnTo>
                  <a:lnTo>
                    <a:pt x="4303395" y="39053"/>
                  </a:lnTo>
                  <a:lnTo>
                    <a:pt x="4303395" y="38100"/>
                  </a:lnTo>
                  <a:cubicBezTo>
                    <a:pt x="4295776" y="25718"/>
                    <a:pt x="4287203" y="19050"/>
                    <a:pt x="4278630" y="19050"/>
                  </a:cubicBezTo>
                  <a:lnTo>
                    <a:pt x="4274820" y="19050"/>
                  </a:lnTo>
                  <a:lnTo>
                    <a:pt x="4274820" y="4763"/>
                  </a:lnTo>
                  <a:cubicBezTo>
                    <a:pt x="4284345" y="5715"/>
                    <a:pt x="4294823" y="5715"/>
                    <a:pt x="4304348" y="6668"/>
                  </a:cubicBezTo>
                  <a:cubicBezTo>
                    <a:pt x="4314826" y="6668"/>
                    <a:pt x="4324351" y="7620"/>
                    <a:pt x="4334828" y="7620"/>
                  </a:cubicBezTo>
                  <a:cubicBezTo>
                    <a:pt x="4347210" y="7620"/>
                    <a:pt x="4357688" y="7620"/>
                    <a:pt x="4368165" y="6668"/>
                  </a:cubicBezTo>
                  <a:cubicBezTo>
                    <a:pt x="4378643" y="6668"/>
                    <a:pt x="4388168" y="5715"/>
                    <a:pt x="4396740" y="4763"/>
                  </a:cubicBezTo>
                  <a:lnTo>
                    <a:pt x="4396740" y="20003"/>
                  </a:lnTo>
                  <a:cubicBezTo>
                    <a:pt x="4386263" y="20003"/>
                    <a:pt x="4378643" y="20955"/>
                    <a:pt x="4373880" y="21908"/>
                  </a:cubicBezTo>
                  <a:cubicBezTo>
                    <a:pt x="4370070" y="22860"/>
                    <a:pt x="4367213" y="25718"/>
                    <a:pt x="4367213" y="28575"/>
                  </a:cubicBezTo>
                  <a:cubicBezTo>
                    <a:pt x="4367213" y="29528"/>
                    <a:pt x="4367213" y="30480"/>
                    <a:pt x="4368165" y="31433"/>
                  </a:cubicBezTo>
                  <a:cubicBezTo>
                    <a:pt x="4368165" y="32385"/>
                    <a:pt x="4369118" y="34290"/>
                    <a:pt x="4370070" y="35243"/>
                  </a:cubicBezTo>
                  <a:lnTo>
                    <a:pt x="4420553" y="127635"/>
                  </a:lnTo>
                  <a:lnTo>
                    <a:pt x="4471035" y="34290"/>
                  </a:lnTo>
                  <a:cubicBezTo>
                    <a:pt x="4471988" y="33338"/>
                    <a:pt x="4471988" y="31433"/>
                    <a:pt x="4472940" y="30480"/>
                  </a:cubicBezTo>
                  <a:cubicBezTo>
                    <a:pt x="4472940" y="29528"/>
                    <a:pt x="4473893" y="28575"/>
                    <a:pt x="4473893" y="27623"/>
                  </a:cubicBezTo>
                  <a:cubicBezTo>
                    <a:pt x="4473893" y="24765"/>
                    <a:pt x="4471988" y="22860"/>
                    <a:pt x="4467226" y="20955"/>
                  </a:cubicBezTo>
                  <a:cubicBezTo>
                    <a:pt x="4462463" y="20003"/>
                    <a:pt x="4455795" y="19050"/>
                    <a:pt x="4446270" y="19050"/>
                  </a:cubicBezTo>
                  <a:lnTo>
                    <a:pt x="4446270" y="4763"/>
                  </a:lnTo>
                  <a:cubicBezTo>
                    <a:pt x="4454843" y="5715"/>
                    <a:pt x="4462463" y="5715"/>
                    <a:pt x="4469130" y="6668"/>
                  </a:cubicBezTo>
                  <a:cubicBezTo>
                    <a:pt x="4475798" y="6668"/>
                    <a:pt x="4481513" y="7620"/>
                    <a:pt x="4487228" y="7620"/>
                  </a:cubicBezTo>
                  <a:cubicBezTo>
                    <a:pt x="4493895" y="7620"/>
                    <a:pt x="4499610" y="7620"/>
                    <a:pt x="4506278" y="6668"/>
                  </a:cubicBezTo>
                  <a:cubicBezTo>
                    <a:pt x="4511993" y="6668"/>
                    <a:pt x="4518660" y="5715"/>
                    <a:pt x="4524376" y="4763"/>
                  </a:cubicBezTo>
                  <a:lnTo>
                    <a:pt x="4524376" y="20003"/>
                  </a:lnTo>
                  <a:cubicBezTo>
                    <a:pt x="4517708" y="20003"/>
                    <a:pt x="4511993" y="20955"/>
                    <a:pt x="4509135" y="22860"/>
                  </a:cubicBezTo>
                  <a:cubicBezTo>
                    <a:pt x="4505326" y="24765"/>
                    <a:pt x="4502468" y="28575"/>
                    <a:pt x="4498658" y="34290"/>
                  </a:cubicBezTo>
                  <a:lnTo>
                    <a:pt x="4429126" y="1504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16810BC3-D9B0-4BA6-8079-8F44A70353DA}"/>
                </a:ext>
              </a:extLst>
            </p:cNvPr>
            <p:cNvSpPr/>
            <p:nvPr/>
          </p:nvSpPr>
          <p:spPr>
            <a:xfrm>
              <a:off x="3754674" y="1166374"/>
              <a:ext cx="1184946" cy="567008"/>
            </a:xfrm>
            <a:custGeom>
              <a:avLst/>
              <a:gdLst>
                <a:gd name="connsiteX0" fmla="*/ 180103 w 1184946"/>
                <a:gd name="connsiteY0" fmla="*/ 218243 h 567008"/>
                <a:gd name="connsiteX1" fmla="*/ 137240 w 1184946"/>
                <a:gd name="connsiteY1" fmla="*/ 146805 h 567008"/>
                <a:gd name="connsiteX2" fmla="*/ 65803 w 1184946"/>
                <a:gd name="connsiteY2" fmla="*/ 128708 h 567008"/>
                <a:gd name="connsiteX3" fmla="*/ 80 w 1184946"/>
                <a:gd name="connsiteY3" fmla="*/ 240150 h 567008"/>
                <a:gd name="connsiteX4" fmla="*/ 98188 w 1184946"/>
                <a:gd name="connsiteY4" fmla="*/ 549713 h 567008"/>
                <a:gd name="connsiteX5" fmla="*/ 202963 w 1184946"/>
                <a:gd name="connsiteY5" fmla="*/ 531615 h 567008"/>
                <a:gd name="connsiteX6" fmla="*/ 188675 w 1184946"/>
                <a:gd name="connsiteY6" fmla="*/ 363975 h 567008"/>
                <a:gd name="connsiteX7" fmla="*/ 386795 w 1184946"/>
                <a:gd name="connsiteY7" fmla="*/ 170618 h 567008"/>
                <a:gd name="connsiteX8" fmla="*/ 641113 w 1184946"/>
                <a:gd name="connsiteY8" fmla="*/ 108705 h 567008"/>
                <a:gd name="connsiteX9" fmla="*/ 652543 w 1184946"/>
                <a:gd name="connsiteY9" fmla="*/ 169665 h 567008"/>
                <a:gd name="connsiteX10" fmla="*/ 558245 w 1184946"/>
                <a:gd name="connsiteY10" fmla="*/ 293490 h 567008"/>
                <a:gd name="connsiteX11" fmla="*/ 524907 w 1184946"/>
                <a:gd name="connsiteY11" fmla="*/ 286823 h 567008"/>
                <a:gd name="connsiteX12" fmla="*/ 487760 w 1184946"/>
                <a:gd name="connsiteY12" fmla="*/ 211575 h 567008"/>
                <a:gd name="connsiteX13" fmla="*/ 414418 w 1184946"/>
                <a:gd name="connsiteY13" fmla="*/ 233483 h 567008"/>
                <a:gd name="connsiteX14" fmla="*/ 438230 w 1184946"/>
                <a:gd name="connsiteY14" fmla="*/ 316350 h 567008"/>
                <a:gd name="connsiteX15" fmla="*/ 458232 w 1184946"/>
                <a:gd name="connsiteY15" fmla="*/ 356355 h 567008"/>
                <a:gd name="connsiteX16" fmla="*/ 369650 w 1184946"/>
                <a:gd name="connsiteY16" fmla="*/ 402075 h 567008"/>
                <a:gd name="connsiteX17" fmla="*/ 317263 w 1184946"/>
                <a:gd name="connsiteY17" fmla="*/ 433508 h 567008"/>
                <a:gd name="connsiteX18" fmla="*/ 355363 w 1184946"/>
                <a:gd name="connsiteY18" fmla="*/ 503993 h 567008"/>
                <a:gd name="connsiteX19" fmla="*/ 468710 w 1184946"/>
                <a:gd name="connsiteY19" fmla="*/ 443033 h 567008"/>
                <a:gd name="connsiteX20" fmla="*/ 590630 w 1184946"/>
                <a:gd name="connsiteY20" fmla="*/ 422078 h 567008"/>
                <a:gd name="connsiteX21" fmla="*/ 660163 w 1184946"/>
                <a:gd name="connsiteY21" fmla="*/ 481133 h 567008"/>
                <a:gd name="connsiteX22" fmla="*/ 819230 w 1184946"/>
                <a:gd name="connsiteY22" fmla="*/ 490658 h 567008"/>
                <a:gd name="connsiteX23" fmla="*/ 1082120 w 1184946"/>
                <a:gd name="connsiteY23" fmla="*/ 392550 h 567008"/>
                <a:gd name="connsiteX24" fmla="*/ 1183085 w 1184946"/>
                <a:gd name="connsiteY24" fmla="*/ 362070 h 567008"/>
                <a:gd name="connsiteX25" fmla="*/ 985918 w 1184946"/>
                <a:gd name="connsiteY25" fmla="*/ 45840 h 567008"/>
                <a:gd name="connsiteX26" fmla="*/ 564913 w 1184946"/>
                <a:gd name="connsiteY26" fmla="*/ 18218 h 567008"/>
                <a:gd name="connsiteX27" fmla="*/ 272495 w 1184946"/>
                <a:gd name="connsiteY27" fmla="*/ 141090 h 567008"/>
                <a:gd name="connsiteX28" fmla="*/ 180103 w 1184946"/>
                <a:gd name="connsiteY28" fmla="*/ 218243 h 567008"/>
                <a:gd name="connsiteX29" fmla="*/ 180103 w 1184946"/>
                <a:gd name="connsiteY29" fmla="*/ 218243 h 567008"/>
                <a:gd name="connsiteX30" fmla="*/ 180103 w 1184946"/>
                <a:gd name="connsiteY30" fmla="*/ 218243 h 567008"/>
                <a:gd name="connsiteX31" fmla="*/ 596345 w 1184946"/>
                <a:gd name="connsiteY31" fmla="*/ 350640 h 567008"/>
                <a:gd name="connsiteX32" fmla="*/ 567770 w 1184946"/>
                <a:gd name="connsiteY32" fmla="*/ 347783 h 567008"/>
                <a:gd name="connsiteX33" fmla="*/ 714455 w 1184946"/>
                <a:gd name="connsiteY33" fmla="*/ 249675 h 567008"/>
                <a:gd name="connsiteX34" fmla="*/ 718265 w 1184946"/>
                <a:gd name="connsiteY34" fmla="*/ 161093 h 567008"/>
                <a:gd name="connsiteX35" fmla="*/ 683975 w 1184946"/>
                <a:gd name="connsiteY35" fmla="*/ 115373 h 567008"/>
                <a:gd name="connsiteX36" fmla="*/ 831613 w 1184946"/>
                <a:gd name="connsiteY36" fmla="*/ 109658 h 567008"/>
                <a:gd name="connsiteX37" fmla="*/ 1044973 w 1184946"/>
                <a:gd name="connsiteY37" fmla="*/ 203955 h 567008"/>
                <a:gd name="connsiteX38" fmla="*/ 898288 w 1184946"/>
                <a:gd name="connsiteY38" fmla="*/ 312540 h 567008"/>
                <a:gd name="connsiteX39" fmla="*/ 728743 w 1184946"/>
                <a:gd name="connsiteY39" fmla="*/ 401123 h 567008"/>
                <a:gd name="connsiteX40" fmla="*/ 670640 w 1184946"/>
                <a:gd name="connsiteY40" fmla="*/ 360165 h 567008"/>
                <a:gd name="connsiteX41" fmla="*/ 596345 w 1184946"/>
                <a:gd name="connsiteY41" fmla="*/ 350640 h 56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84946" h="567008">
                  <a:moveTo>
                    <a:pt x="180103" y="218243"/>
                  </a:moveTo>
                  <a:cubicBezTo>
                    <a:pt x="163910" y="210623"/>
                    <a:pt x="166768" y="165855"/>
                    <a:pt x="137240" y="146805"/>
                  </a:cubicBezTo>
                  <a:cubicBezTo>
                    <a:pt x="108665" y="128708"/>
                    <a:pt x="85805" y="126803"/>
                    <a:pt x="65803" y="128708"/>
                  </a:cubicBezTo>
                  <a:cubicBezTo>
                    <a:pt x="44848" y="130613"/>
                    <a:pt x="2938" y="166808"/>
                    <a:pt x="80" y="240150"/>
                  </a:cubicBezTo>
                  <a:cubicBezTo>
                    <a:pt x="-2777" y="313493"/>
                    <a:pt x="71518" y="517328"/>
                    <a:pt x="98188" y="549713"/>
                  </a:cubicBezTo>
                  <a:cubicBezTo>
                    <a:pt x="124857" y="582098"/>
                    <a:pt x="216298" y="564953"/>
                    <a:pt x="202963" y="531615"/>
                  </a:cubicBezTo>
                  <a:cubicBezTo>
                    <a:pt x="190580" y="498278"/>
                    <a:pt x="165815" y="407790"/>
                    <a:pt x="188675" y="363975"/>
                  </a:cubicBezTo>
                  <a:cubicBezTo>
                    <a:pt x="211535" y="320160"/>
                    <a:pt x="255350" y="244913"/>
                    <a:pt x="386795" y="170618"/>
                  </a:cubicBezTo>
                  <a:cubicBezTo>
                    <a:pt x="517288" y="95370"/>
                    <a:pt x="616348" y="99180"/>
                    <a:pt x="641113" y="108705"/>
                  </a:cubicBezTo>
                  <a:cubicBezTo>
                    <a:pt x="665878" y="118230"/>
                    <a:pt x="656353" y="159188"/>
                    <a:pt x="652543" y="169665"/>
                  </a:cubicBezTo>
                  <a:cubicBezTo>
                    <a:pt x="647780" y="180143"/>
                    <a:pt x="560150" y="284918"/>
                    <a:pt x="558245" y="293490"/>
                  </a:cubicBezTo>
                  <a:cubicBezTo>
                    <a:pt x="556340" y="302063"/>
                    <a:pt x="525860" y="318255"/>
                    <a:pt x="524907" y="286823"/>
                  </a:cubicBezTo>
                  <a:cubicBezTo>
                    <a:pt x="523003" y="255390"/>
                    <a:pt x="517288" y="223958"/>
                    <a:pt x="487760" y="211575"/>
                  </a:cubicBezTo>
                  <a:cubicBezTo>
                    <a:pt x="458232" y="199193"/>
                    <a:pt x="426800" y="191573"/>
                    <a:pt x="414418" y="233483"/>
                  </a:cubicBezTo>
                  <a:cubicBezTo>
                    <a:pt x="402035" y="274440"/>
                    <a:pt x="422990" y="303015"/>
                    <a:pt x="438230" y="316350"/>
                  </a:cubicBezTo>
                  <a:cubicBezTo>
                    <a:pt x="453470" y="329685"/>
                    <a:pt x="480140" y="354450"/>
                    <a:pt x="458232" y="356355"/>
                  </a:cubicBezTo>
                  <a:cubicBezTo>
                    <a:pt x="436325" y="358260"/>
                    <a:pt x="369650" y="402075"/>
                    <a:pt x="369650" y="402075"/>
                  </a:cubicBezTo>
                  <a:cubicBezTo>
                    <a:pt x="369650" y="402075"/>
                    <a:pt x="324882" y="395408"/>
                    <a:pt x="317263" y="433508"/>
                  </a:cubicBezTo>
                  <a:cubicBezTo>
                    <a:pt x="309643" y="471608"/>
                    <a:pt x="336313" y="515423"/>
                    <a:pt x="355363" y="503993"/>
                  </a:cubicBezTo>
                  <a:cubicBezTo>
                    <a:pt x="374413" y="492563"/>
                    <a:pt x="432515" y="457320"/>
                    <a:pt x="468710" y="443033"/>
                  </a:cubicBezTo>
                  <a:cubicBezTo>
                    <a:pt x="504905" y="428745"/>
                    <a:pt x="566818" y="406838"/>
                    <a:pt x="590630" y="422078"/>
                  </a:cubicBezTo>
                  <a:cubicBezTo>
                    <a:pt x="614443" y="437318"/>
                    <a:pt x="616348" y="459225"/>
                    <a:pt x="660163" y="481133"/>
                  </a:cubicBezTo>
                  <a:cubicBezTo>
                    <a:pt x="703978" y="503993"/>
                    <a:pt x="784940" y="507803"/>
                    <a:pt x="819230" y="490658"/>
                  </a:cubicBezTo>
                  <a:cubicBezTo>
                    <a:pt x="853520" y="473513"/>
                    <a:pt x="1043068" y="389693"/>
                    <a:pt x="1082120" y="392550"/>
                  </a:cubicBezTo>
                  <a:cubicBezTo>
                    <a:pt x="1121173" y="395408"/>
                    <a:pt x="1167845" y="434460"/>
                    <a:pt x="1183085" y="362070"/>
                  </a:cubicBezTo>
                  <a:cubicBezTo>
                    <a:pt x="1199278" y="288728"/>
                    <a:pt x="1107838" y="93465"/>
                    <a:pt x="985918" y="45840"/>
                  </a:cubicBezTo>
                  <a:cubicBezTo>
                    <a:pt x="863998" y="-832"/>
                    <a:pt x="724932" y="-15120"/>
                    <a:pt x="564913" y="18218"/>
                  </a:cubicBezTo>
                  <a:cubicBezTo>
                    <a:pt x="404893" y="50603"/>
                    <a:pt x="331550" y="83940"/>
                    <a:pt x="272495" y="141090"/>
                  </a:cubicBezTo>
                  <a:cubicBezTo>
                    <a:pt x="213440" y="199193"/>
                    <a:pt x="196295" y="224910"/>
                    <a:pt x="180103" y="218243"/>
                  </a:cubicBezTo>
                  <a:lnTo>
                    <a:pt x="180103" y="218243"/>
                  </a:lnTo>
                  <a:lnTo>
                    <a:pt x="180103" y="218243"/>
                  </a:lnTo>
                  <a:close/>
                  <a:moveTo>
                    <a:pt x="596345" y="350640"/>
                  </a:moveTo>
                  <a:cubicBezTo>
                    <a:pt x="596345" y="350640"/>
                    <a:pt x="585868" y="343973"/>
                    <a:pt x="567770" y="347783"/>
                  </a:cubicBezTo>
                  <a:cubicBezTo>
                    <a:pt x="550625" y="351593"/>
                    <a:pt x="670640" y="276345"/>
                    <a:pt x="714455" y="249675"/>
                  </a:cubicBezTo>
                  <a:cubicBezTo>
                    <a:pt x="758270" y="223005"/>
                    <a:pt x="739220" y="191573"/>
                    <a:pt x="718265" y="161093"/>
                  </a:cubicBezTo>
                  <a:cubicBezTo>
                    <a:pt x="696357" y="130613"/>
                    <a:pt x="696357" y="130613"/>
                    <a:pt x="683975" y="115373"/>
                  </a:cubicBezTo>
                  <a:cubicBezTo>
                    <a:pt x="734457" y="106800"/>
                    <a:pt x="773510" y="103943"/>
                    <a:pt x="831613" y="109658"/>
                  </a:cubicBezTo>
                  <a:cubicBezTo>
                    <a:pt x="906860" y="116325"/>
                    <a:pt x="998300" y="141090"/>
                    <a:pt x="1044973" y="203955"/>
                  </a:cubicBezTo>
                  <a:cubicBezTo>
                    <a:pt x="1072595" y="240150"/>
                    <a:pt x="933530" y="294443"/>
                    <a:pt x="898288" y="312540"/>
                  </a:cubicBezTo>
                  <a:cubicBezTo>
                    <a:pt x="863045" y="330638"/>
                    <a:pt x="752555" y="389693"/>
                    <a:pt x="728743" y="401123"/>
                  </a:cubicBezTo>
                  <a:cubicBezTo>
                    <a:pt x="704930" y="411600"/>
                    <a:pt x="697310" y="386835"/>
                    <a:pt x="670640" y="360165"/>
                  </a:cubicBezTo>
                  <a:cubicBezTo>
                    <a:pt x="643970" y="331590"/>
                    <a:pt x="596345" y="350640"/>
                    <a:pt x="596345" y="3506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971B5C96-5723-4BA5-AD9D-B4F15F94CA39}"/>
                </a:ext>
              </a:extLst>
            </p:cNvPr>
            <p:cNvSpPr/>
            <p:nvPr/>
          </p:nvSpPr>
          <p:spPr>
            <a:xfrm>
              <a:off x="5375803" y="886769"/>
              <a:ext cx="675149" cy="1036420"/>
            </a:xfrm>
            <a:custGeom>
              <a:avLst/>
              <a:gdLst>
                <a:gd name="connsiteX0" fmla="*/ 90594 w 675149"/>
                <a:gd name="connsiteY0" fmla="*/ 253056 h 1036420"/>
                <a:gd name="connsiteX1" fmla="*/ 41064 w 675149"/>
                <a:gd name="connsiteY1" fmla="*/ 328303 h 1036420"/>
                <a:gd name="connsiteX2" fmla="*/ 72497 w 675149"/>
                <a:gd name="connsiteY2" fmla="*/ 483561 h 1036420"/>
                <a:gd name="connsiteX3" fmla="*/ 40112 w 675149"/>
                <a:gd name="connsiteY3" fmla="*/ 797886 h 1036420"/>
                <a:gd name="connsiteX4" fmla="*/ 7727 w 675149"/>
                <a:gd name="connsiteY4" fmla="*/ 895041 h 1036420"/>
                <a:gd name="connsiteX5" fmla="*/ 35349 w 675149"/>
                <a:gd name="connsiteY5" fmla="*/ 989338 h 1036420"/>
                <a:gd name="connsiteX6" fmla="*/ 91547 w 675149"/>
                <a:gd name="connsiteY6" fmla="*/ 909328 h 1036420"/>
                <a:gd name="connsiteX7" fmla="*/ 127742 w 675149"/>
                <a:gd name="connsiteY7" fmla="*/ 599766 h 1036420"/>
                <a:gd name="connsiteX8" fmla="*/ 140124 w 675149"/>
                <a:gd name="connsiteY8" fmla="*/ 434983 h 1036420"/>
                <a:gd name="connsiteX9" fmla="*/ 145839 w 675149"/>
                <a:gd name="connsiteY9" fmla="*/ 334018 h 1036420"/>
                <a:gd name="connsiteX10" fmla="*/ 90594 w 675149"/>
                <a:gd name="connsiteY10" fmla="*/ 253056 h 1036420"/>
                <a:gd name="connsiteX11" fmla="*/ 90594 w 675149"/>
                <a:gd name="connsiteY11" fmla="*/ 253056 h 1036420"/>
                <a:gd name="connsiteX12" fmla="*/ 90594 w 675149"/>
                <a:gd name="connsiteY12" fmla="*/ 253056 h 1036420"/>
                <a:gd name="connsiteX13" fmla="*/ 315384 w 675149"/>
                <a:gd name="connsiteY13" fmla="*/ 295918 h 1036420"/>
                <a:gd name="connsiteX14" fmla="*/ 262044 w 675149"/>
                <a:gd name="connsiteY14" fmla="*/ 317826 h 1036420"/>
                <a:gd name="connsiteX15" fmla="*/ 273474 w 675149"/>
                <a:gd name="connsiteY15" fmla="*/ 414981 h 1036420"/>
                <a:gd name="connsiteX16" fmla="*/ 287761 w 675149"/>
                <a:gd name="connsiteY16" fmla="*/ 497848 h 1036420"/>
                <a:gd name="connsiteX17" fmla="*/ 296334 w 675149"/>
                <a:gd name="connsiteY17" fmla="*/ 717876 h 1036420"/>
                <a:gd name="connsiteX18" fmla="*/ 360152 w 675149"/>
                <a:gd name="connsiteY18" fmla="*/ 676918 h 1036420"/>
                <a:gd name="connsiteX19" fmla="*/ 378249 w 675149"/>
                <a:gd name="connsiteY19" fmla="*/ 557856 h 1036420"/>
                <a:gd name="connsiteX20" fmla="*/ 382059 w 675149"/>
                <a:gd name="connsiteY20" fmla="*/ 469273 h 1036420"/>
                <a:gd name="connsiteX21" fmla="*/ 376344 w 675149"/>
                <a:gd name="connsiteY21" fmla="*/ 345448 h 1036420"/>
                <a:gd name="connsiteX22" fmla="*/ 315384 w 675149"/>
                <a:gd name="connsiteY22" fmla="*/ 295918 h 1036420"/>
                <a:gd name="connsiteX23" fmla="*/ 315384 w 675149"/>
                <a:gd name="connsiteY23" fmla="*/ 295918 h 1036420"/>
                <a:gd name="connsiteX24" fmla="*/ 315384 w 675149"/>
                <a:gd name="connsiteY24" fmla="*/ 295918 h 1036420"/>
                <a:gd name="connsiteX25" fmla="*/ 599229 w 675149"/>
                <a:gd name="connsiteY25" fmla="*/ 3501 h 1036420"/>
                <a:gd name="connsiteX26" fmla="*/ 531602 w 675149"/>
                <a:gd name="connsiteY26" fmla="*/ 11121 h 1036420"/>
                <a:gd name="connsiteX27" fmla="*/ 527792 w 675149"/>
                <a:gd name="connsiteY27" fmla="*/ 94941 h 1036420"/>
                <a:gd name="connsiteX28" fmla="*/ 543984 w 675149"/>
                <a:gd name="connsiteY28" fmla="*/ 186381 h 1036420"/>
                <a:gd name="connsiteX29" fmla="*/ 546842 w 675149"/>
                <a:gd name="connsiteY29" fmla="*/ 507373 h 1036420"/>
                <a:gd name="connsiteX30" fmla="*/ 542079 w 675149"/>
                <a:gd name="connsiteY30" fmla="*/ 766453 h 1036420"/>
                <a:gd name="connsiteX31" fmla="*/ 571607 w 675149"/>
                <a:gd name="connsiteY31" fmla="*/ 1023628 h 1036420"/>
                <a:gd name="connsiteX32" fmla="*/ 635424 w 675149"/>
                <a:gd name="connsiteY32" fmla="*/ 965526 h 1036420"/>
                <a:gd name="connsiteX33" fmla="*/ 609707 w 675149"/>
                <a:gd name="connsiteY33" fmla="*/ 863608 h 1036420"/>
                <a:gd name="connsiteX34" fmla="*/ 598277 w 675149"/>
                <a:gd name="connsiteY34" fmla="*/ 371166 h 1036420"/>
                <a:gd name="connsiteX35" fmla="*/ 623042 w 675149"/>
                <a:gd name="connsiteY35" fmla="*/ 195906 h 1036420"/>
                <a:gd name="connsiteX36" fmla="*/ 674477 w 675149"/>
                <a:gd name="connsiteY36" fmla="*/ 90178 h 1036420"/>
                <a:gd name="connsiteX37" fmla="*/ 599229 w 675149"/>
                <a:gd name="connsiteY37" fmla="*/ 3501 h 103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75149" h="1036420">
                  <a:moveTo>
                    <a:pt x="90594" y="253056"/>
                  </a:moveTo>
                  <a:cubicBezTo>
                    <a:pt x="55352" y="256866"/>
                    <a:pt x="34397" y="271153"/>
                    <a:pt x="41064" y="328303"/>
                  </a:cubicBezTo>
                  <a:cubicBezTo>
                    <a:pt x="48684" y="385453"/>
                    <a:pt x="82974" y="389263"/>
                    <a:pt x="72497" y="483561"/>
                  </a:cubicBezTo>
                  <a:cubicBezTo>
                    <a:pt x="62019" y="576906"/>
                    <a:pt x="40112" y="766453"/>
                    <a:pt x="40112" y="797886"/>
                  </a:cubicBezTo>
                  <a:cubicBezTo>
                    <a:pt x="40112" y="829318"/>
                    <a:pt x="15347" y="875038"/>
                    <a:pt x="7727" y="895041"/>
                  </a:cubicBezTo>
                  <a:cubicBezTo>
                    <a:pt x="-846" y="915043"/>
                    <a:pt x="-12276" y="979813"/>
                    <a:pt x="35349" y="989338"/>
                  </a:cubicBezTo>
                  <a:cubicBezTo>
                    <a:pt x="82974" y="998863"/>
                    <a:pt x="84879" y="937903"/>
                    <a:pt x="91547" y="909328"/>
                  </a:cubicBezTo>
                  <a:cubicBezTo>
                    <a:pt x="98214" y="880753"/>
                    <a:pt x="129647" y="638818"/>
                    <a:pt x="127742" y="599766"/>
                  </a:cubicBezTo>
                  <a:cubicBezTo>
                    <a:pt x="125837" y="560713"/>
                    <a:pt x="131552" y="467368"/>
                    <a:pt x="140124" y="434983"/>
                  </a:cubicBezTo>
                  <a:cubicBezTo>
                    <a:pt x="148697" y="402598"/>
                    <a:pt x="160127" y="374023"/>
                    <a:pt x="145839" y="334018"/>
                  </a:cubicBezTo>
                  <a:cubicBezTo>
                    <a:pt x="130599" y="293061"/>
                    <a:pt x="125837" y="250198"/>
                    <a:pt x="90594" y="253056"/>
                  </a:cubicBezTo>
                  <a:lnTo>
                    <a:pt x="90594" y="253056"/>
                  </a:lnTo>
                  <a:lnTo>
                    <a:pt x="90594" y="253056"/>
                  </a:lnTo>
                  <a:close/>
                  <a:moveTo>
                    <a:pt x="315384" y="295918"/>
                  </a:moveTo>
                  <a:cubicBezTo>
                    <a:pt x="300144" y="294966"/>
                    <a:pt x="275379" y="292108"/>
                    <a:pt x="262044" y="317826"/>
                  </a:cubicBezTo>
                  <a:cubicBezTo>
                    <a:pt x="248709" y="343543"/>
                    <a:pt x="263949" y="388311"/>
                    <a:pt x="273474" y="414981"/>
                  </a:cubicBezTo>
                  <a:cubicBezTo>
                    <a:pt x="282999" y="441651"/>
                    <a:pt x="291572" y="471178"/>
                    <a:pt x="287761" y="497848"/>
                  </a:cubicBezTo>
                  <a:cubicBezTo>
                    <a:pt x="283952" y="524518"/>
                    <a:pt x="280142" y="700731"/>
                    <a:pt x="296334" y="717876"/>
                  </a:cubicBezTo>
                  <a:cubicBezTo>
                    <a:pt x="312527" y="735021"/>
                    <a:pt x="343007" y="716923"/>
                    <a:pt x="360152" y="676918"/>
                  </a:cubicBezTo>
                  <a:cubicBezTo>
                    <a:pt x="376344" y="636913"/>
                    <a:pt x="388727" y="583573"/>
                    <a:pt x="378249" y="557856"/>
                  </a:cubicBezTo>
                  <a:cubicBezTo>
                    <a:pt x="367772" y="533091"/>
                    <a:pt x="366819" y="504516"/>
                    <a:pt x="382059" y="469273"/>
                  </a:cubicBezTo>
                  <a:cubicBezTo>
                    <a:pt x="396347" y="434031"/>
                    <a:pt x="387774" y="386406"/>
                    <a:pt x="376344" y="345448"/>
                  </a:cubicBezTo>
                  <a:cubicBezTo>
                    <a:pt x="364914" y="306396"/>
                    <a:pt x="330624" y="296871"/>
                    <a:pt x="315384" y="295918"/>
                  </a:cubicBezTo>
                  <a:lnTo>
                    <a:pt x="315384" y="295918"/>
                  </a:lnTo>
                  <a:lnTo>
                    <a:pt x="315384" y="295918"/>
                  </a:lnTo>
                  <a:close/>
                  <a:moveTo>
                    <a:pt x="599229" y="3501"/>
                  </a:moveTo>
                  <a:cubicBezTo>
                    <a:pt x="582084" y="-1262"/>
                    <a:pt x="544936" y="-3167"/>
                    <a:pt x="531602" y="11121"/>
                  </a:cubicBezTo>
                  <a:cubicBezTo>
                    <a:pt x="517314" y="26361"/>
                    <a:pt x="512552" y="56841"/>
                    <a:pt x="527792" y="94941"/>
                  </a:cubicBezTo>
                  <a:cubicBezTo>
                    <a:pt x="543032" y="132088"/>
                    <a:pt x="547794" y="165426"/>
                    <a:pt x="543984" y="186381"/>
                  </a:cubicBezTo>
                  <a:cubicBezTo>
                    <a:pt x="540174" y="208288"/>
                    <a:pt x="546842" y="445461"/>
                    <a:pt x="546842" y="507373"/>
                  </a:cubicBezTo>
                  <a:cubicBezTo>
                    <a:pt x="546842" y="569286"/>
                    <a:pt x="539222" y="687396"/>
                    <a:pt x="542079" y="766453"/>
                  </a:cubicBezTo>
                  <a:cubicBezTo>
                    <a:pt x="544936" y="845511"/>
                    <a:pt x="541127" y="986481"/>
                    <a:pt x="571607" y="1023628"/>
                  </a:cubicBezTo>
                  <a:cubicBezTo>
                    <a:pt x="602086" y="1061728"/>
                    <a:pt x="645902" y="1006483"/>
                    <a:pt x="635424" y="965526"/>
                  </a:cubicBezTo>
                  <a:cubicBezTo>
                    <a:pt x="624947" y="925521"/>
                    <a:pt x="620184" y="937903"/>
                    <a:pt x="609707" y="863608"/>
                  </a:cubicBezTo>
                  <a:cubicBezTo>
                    <a:pt x="599229" y="789313"/>
                    <a:pt x="596372" y="401646"/>
                    <a:pt x="598277" y="371166"/>
                  </a:cubicBezTo>
                  <a:cubicBezTo>
                    <a:pt x="600182" y="340686"/>
                    <a:pt x="608754" y="229243"/>
                    <a:pt x="623042" y="195906"/>
                  </a:cubicBezTo>
                  <a:cubicBezTo>
                    <a:pt x="636377" y="162568"/>
                    <a:pt x="681144" y="129231"/>
                    <a:pt x="674477" y="90178"/>
                  </a:cubicBezTo>
                  <a:cubicBezTo>
                    <a:pt x="678286" y="56841"/>
                    <a:pt x="616374" y="8263"/>
                    <a:pt x="599229" y="35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79BBA7D6-D1DA-4378-AC94-C4F799457C6F}"/>
                </a:ext>
              </a:extLst>
            </p:cNvPr>
            <p:cNvSpPr/>
            <p:nvPr/>
          </p:nvSpPr>
          <p:spPr>
            <a:xfrm>
              <a:off x="6499849" y="905588"/>
              <a:ext cx="668945" cy="910787"/>
            </a:xfrm>
            <a:custGeom>
              <a:avLst/>
              <a:gdLst>
                <a:gd name="connsiteX0" fmla="*/ 406728 w 668945"/>
                <a:gd name="connsiteY0" fmla="*/ 698104 h 910787"/>
                <a:gd name="connsiteX1" fmla="*/ 616278 w 668945"/>
                <a:gd name="connsiteY1" fmla="*/ 867649 h 910787"/>
                <a:gd name="connsiteX2" fmla="*/ 632470 w 668945"/>
                <a:gd name="connsiteY2" fmla="*/ 717154 h 910787"/>
                <a:gd name="connsiteX3" fmla="*/ 437208 w 668945"/>
                <a:gd name="connsiteY3" fmla="*/ 621904 h 910787"/>
                <a:gd name="connsiteX4" fmla="*/ 406728 w 668945"/>
                <a:gd name="connsiteY4" fmla="*/ 698104 h 910787"/>
                <a:gd name="connsiteX5" fmla="*/ 406728 w 668945"/>
                <a:gd name="connsiteY5" fmla="*/ 698104 h 910787"/>
                <a:gd name="connsiteX6" fmla="*/ 406728 w 668945"/>
                <a:gd name="connsiteY6" fmla="*/ 698104 h 910787"/>
                <a:gd name="connsiteX7" fmla="*/ 325765 w 668945"/>
                <a:gd name="connsiteY7" fmla="*/ 166609 h 910787"/>
                <a:gd name="connsiteX8" fmla="*/ 317193 w 668945"/>
                <a:gd name="connsiteY8" fmla="*/ 53262 h 910787"/>
                <a:gd name="connsiteX9" fmla="*/ 371486 w 668945"/>
                <a:gd name="connsiteY9" fmla="*/ 874 h 910787"/>
                <a:gd name="connsiteX10" fmla="*/ 425778 w 668945"/>
                <a:gd name="connsiteY10" fmla="*/ 88504 h 910787"/>
                <a:gd name="connsiteX11" fmla="*/ 400061 w 668945"/>
                <a:gd name="connsiteY11" fmla="*/ 159942 h 910787"/>
                <a:gd name="connsiteX12" fmla="*/ 381963 w 668945"/>
                <a:gd name="connsiteY12" fmla="*/ 212329 h 910787"/>
                <a:gd name="connsiteX13" fmla="*/ 366723 w 668945"/>
                <a:gd name="connsiteY13" fmla="*/ 280909 h 910787"/>
                <a:gd name="connsiteX14" fmla="*/ 426731 w 668945"/>
                <a:gd name="connsiteY14" fmla="*/ 259954 h 910787"/>
                <a:gd name="connsiteX15" fmla="*/ 503883 w 668945"/>
                <a:gd name="connsiteY15" fmla="*/ 216139 h 910787"/>
                <a:gd name="connsiteX16" fmla="*/ 592465 w 668945"/>
                <a:gd name="connsiteY16" fmla="*/ 234237 h 910787"/>
                <a:gd name="connsiteX17" fmla="*/ 565795 w 668945"/>
                <a:gd name="connsiteY17" fmla="*/ 296149 h 910787"/>
                <a:gd name="connsiteX18" fmla="*/ 489595 w 668945"/>
                <a:gd name="connsiteY18" fmla="*/ 313294 h 910787"/>
                <a:gd name="connsiteX19" fmla="*/ 348626 w 668945"/>
                <a:gd name="connsiteY19" fmla="*/ 380922 h 910787"/>
                <a:gd name="connsiteX20" fmla="*/ 298143 w 668945"/>
                <a:gd name="connsiteY20" fmla="*/ 587614 h 910787"/>
                <a:gd name="connsiteX21" fmla="*/ 173365 w 668945"/>
                <a:gd name="connsiteY21" fmla="*/ 765732 h 910787"/>
                <a:gd name="connsiteX22" fmla="*/ 77163 w 668945"/>
                <a:gd name="connsiteY22" fmla="*/ 898129 h 910787"/>
                <a:gd name="connsiteX23" fmla="*/ 25728 w 668945"/>
                <a:gd name="connsiteY23" fmla="*/ 883842 h 910787"/>
                <a:gd name="connsiteX24" fmla="*/ 7631 w 668945"/>
                <a:gd name="connsiteY24" fmla="*/ 800974 h 910787"/>
                <a:gd name="connsiteX25" fmla="*/ 54303 w 668945"/>
                <a:gd name="connsiteY25" fmla="*/ 764779 h 910787"/>
                <a:gd name="connsiteX26" fmla="*/ 91450 w 668945"/>
                <a:gd name="connsiteY26" fmla="*/ 777162 h 910787"/>
                <a:gd name="connsiteX27" fmla="*/ 191463 w 668945"/>
                <a:gd name="connsiteY27" fmla="*/ 644764 h 910787"/>
                <a:gd name="connsiteX28" fmla="*/ 259090 w 668945"/>
                <a:gd name="connsiteY28" fmla="*/ 479029 h 910787"/>
                <a:gd name="connsiteX29" fmla="*/ 272426 w 668945"/>
                <a:gd name="connsiteY29" fmla="*/ 427594 h 910787"/>
                <a:gd name="connsiteX30" fmla="*/ 217181 w 668945"/>
                <a:gd name="connsiteY30" fmla="*/ 462837 h 910787"/>
                <a:gd name="connsiteX31" fmla="*/ 120025 w 668945"/>
                <a:gd name="connsiteY31" fmla="*/ 472362 h 910787"/>
                <a:gd name="connsiteX32" fmla="*/ 42873 w 668945"/>
                <a:gd name="connsiteY32" fmla="*/ 388542 h 910787"/>
                <a:gd name="connsiteX33" fmla="*/ 74306 w 668945"/>
                <a:gd name="connsiteY33" fmla="*/ 330439 h 910787"/>
                <a:gd name="connsiteX34" fmla="*/ 174318 w 668945"/>
                <a:gd name="connsiteY34" fmla="*/ 343774 h 910787"/>
                <a:gd name="connsiteX35" fmla="*/ 291476 w 668945"/>
                <a:gd name="connsiteY35" fmla="*/ 305674 h 910787"/>
                <a:gd name="connsiteX36" fmla="*/ 296238 w 668945"/>
                <a:gd name="connsiteY36" fmla="*/ 303769 h 910787"/>
                <a:gd name="connsiteX37" fmla="*/ 325765 w 668945"/>
                <a:gd name="connsiteY37" fmla="*/ 166609 h 910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68945" h="910787">
                  <a:moveTo>
                    <a:pt x="406728" y="698104"/>
                  </a:moveTo>
                  <a:cubicBezTo>
                    <a:pt x="435303" y="748587"/>
                    <a:pt x="531506" y="899082"/>
                    <a:pt x="616278" y="867649"/>
                  </a:cubicBezTo>
                  <a:cubicBezTo>
                    <a:pt x="701051" y="837169"/>
                    <a:pt x="665808" y="740014"/>
                    <a:pt x="632470" y="717154"/>
                  </a:cubicBezTo>
                  <a:cubicBezTo>
                    <a:pt x="599133" y="693342"/>
                    <a:pt x="437208" y="621904"/>
                    <a:pt x="437208" y="621904"/>
                  </a:cubicBezTo>
                  <a:cubicBezTo>
                    <a:pt x="369581" y="591424"/>
                    <a:pt x="388631" y="667624"/>
                    <a:pt x="406728" y="698104"/>
                  </a:cubicBezTo>
                  <a:lnTo>
                    <a:pt x="406728" y="698104"/>
                  </a:lnTo>
                  <a:lnTo>
                    <a:pt x="406728" y="698104"/>
                  </a:lnTo>
                  <a:close/>
                  <a:moveTo>
                    <a:pt x="325765" y="166609"/>
                  </a:moveTo>
                  <a:cubicBezTo>
                    <a:pt x="335290" y="159942"/>
                    <a:pt x="314336" y="88504"/>
                    <a:pt x="317193" y="53262"/>
                  </a:cubicBezTo>
                  <a:cubicBezTo>
                    <a:pt x="320051" y="18019"/>
                    <a:pt x="348626" y="-4841"/>
                    <a:pt x="371486" y="874"/>
                  </a:cubicBezTo>
                  <a:cubicBezTo>
                    <a:pt x="394345" y="6589"/>
                    <a:pt x="429588" y="60882"/>
                    <a:pt x="425778" y="88504"/>
                  </a:cubicBezTo>
                  <a:cubicBezTo>
                    <a:pt x="421968" y="116127"/>
                    <a:pt x="407681" y="148512"/>
                    <a:pt x="400061" y="159942"/>
                  </a:cubicBezTo>
                  <a:cubicBezTo>
                    <a:pt x="392440" y="171372"/>
                    <a:pt x="385773" y="181849"/>
                    <a:pt x="381963" y="212329"/>
                  </a:cubicBezTo>
                  <a:cubicBezTo>
                    <a:pt x="379106" y="228522"/>
                    <a:pt x="372438" y="255192"/>
                    <a:pt x="366723" y="280909"/>
                  </a:cubicBezTo>
                  <a:cubicBezTo>
                    <a:pt x="393393" y="273289"/>
                    <a:pt x="418158" y="265669"/>
                    <a:pt x="426731" y="259954"/>
                  </a:cubicBezTo>
                  <a:cubicBezTo>
                    <a:pt x="444828" y="248524"/>
                    <a:pt x="476261" y="238047"/>
                    <a:pt x="503883" y="216139"/>
                  </a:cubicBezTo>
                  <a:cubicBezTo>
                    <a:pt x="531506" y="194232"/>
                    <a:pt x="561986" y="217092"/>
                    <a:pt x="592465" y="234237"/>
                  </a:cubicBezTo>
                  <a:cubicBezTo>
                    <a:pt x="622945" y="250429"/>
                    <a:pt x="596276" y="279957"/>
                    <a:pt x="565795" y="296149"/>
                  </a:cubicBezTo>
                  <a:cubicBezTo>
                    <a:pt x="536268" y="312342"/>
                    <a:pt x="508645" y="304722"/>
                    <a:pt x="489595" y="313294"/>
                  </a:cubicBezTo>
                  <a:cubicBezTo>
                    <a:pt x="471498" y="320914"/>
                    <a:pt x="389583" y="357109"/>
                    <a:pt x="348626" y="380922"/>
                  </a:cubicBezTo>
                  <a:cubicBezTo>
                    <a:pt x="337195" y="440929"/>
                    <a:pt x="313383" y="543799"/>
                    <a:pt x="298143" y="587614"/>
                  </a:cubicBezTo>
                  <a:cubicBezTo>
                    <a:pt x="278140" y="642859"/>
                    <a:pt x="210513" y="720012"/>
                    <a:pt x="173365" y="765732"/>
                  </a:cubicBezTo>
                  <a:cubicBezTo>
                    <a:pt x="136218" y="810499"/>
                    <a:pt x="115263" y="873364"/>
                    <a:pt x="77163" y="898129"/>
                  </a:cubicBezTo>
                  <a:cubicBezTo>
                    <a:pt x="39063" y="922894"/>
                    <a:pt x="31443" y="907654"/>
                    <a:pt x="25728" y="883842"/>
                  </a:cubicBezTo>
                  <a:cubicBezTo>
                    <a:pt x="20013" y="860029"/>
                    <a:pt x="-15230" y="831454"/>
                    <a:pt x="7631" y="800974"/>
                  </a:cubicBezTo>
                  <a:cubicBezTo>
                    <a:pt x="30490" y="770494"/>
                    <a:pt x="37158" y="735252"/>
                    <a:pt x="54303" y="764779"/>
                  </a:cubicBezTo>
                  <a:cubicBezTo>
                    <a:pt x="71448" y="794307"/>
                    <a:pt x="97165" y="778114"/>
                    <a:pt x="91450" y="777162"/>
                  </a:cubicBezTo>
                  <a:cubicBezTo>
                    <a:pt x="85736" y="776209"/>
                    <a:pt x="165745" y="686674"/>
                    <a:pt x="191463" y="644764"/>
                  </a:cubicBezTo>
                  <a:cubicBezTo>
                    <a:pt x="217181" y="601902"/>
                    <a:pt x="245756" y="503794"/>
                    <a:pt x="259090" y="479029"/>
                  </a:cubicBezTo>
                  <a:cubicBezTo>
                    <a:pt x="261948" y="473314"/>
                    <a:pt x="266711" y="454264"/>
                    <a:pt x="272426" y="427594"/>
                  </a:cubicBezTo>
                  <a:cubicBezTo>
                    <a:pt x="252423" y="439024"/>
                    <a:pt x="232420" y="451407"/>
                    <a:pt x="217181" y="462837"/>
                  </a:cubicBezTo>
                  <a:cubicBezTo>
                    <a:pt x="184795" y="487602"/>
                    <a:pt x="178128" y="497127"/>
                    <a:pt x="120025" y="472362"/>
                  </a:cubicBezTo>
                  <a:cubicBezTo>
                    <a:pt x="61923" y="447597"/>
                    <a:pt x="46683" y="420927"/>
                    <a:pt x="42873" y="388542"/>
                  </a:cubicBezTo>
                  <a:cubicBezTo>
                    <a:pt x="39063" y="357109"/>
                    <a:pt x="56208" y="335202"/>
                    <a:pt x="74306" y="330439"/>
                  </a:cubicBezTo>
                  <a:cubicBezTo>
                    <a:pt x="92403" y="325677"/>
                    <a:pt x="140981" y="338059"/>
                    <a:pt x="174318" y="343774"/>
                  </a:cubicBezTo>
                  <a:cubicBezTo>
                    <a:pt x="206703" y="349489"/>
                    <a:pt x="275283" y="312342"/>
                    <a:pt x="291476" y="305674"/>
                  </a:cubicBezTo>
                  <a:cubicBezTo>
                    <a:pt x="292428" y="304722"/>
                    <a:pt x="294333" y="304722"/>
                    <a:pt x="296238" y="303769"/>
                  </a:cubicBezTo>
                  <a:cubicBezTo>
                    <a:pt x="308620" y="233284"/>
                    <a:pt x="321003" y="169467"/>
                    <a:pt x="325765" y="1666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081BAFAC-FF9D-43BD-BA0A-5E4E097C6F6B}"/>
                </a:ext>
              </a:extLst>
            </p:cNvPr>
            <p:cNvSpPr/>
            <p:nvPr/>
          </p:nvSpPr>
          <p:spPr>
            <a:xfrm>
              <a:off x="7564881" y="752927"/>
              <a:ext cx="691264" cy="1126680"/>
            </a:xfrm>
            <a:custGeom>
              <a:avLst/>
              <a:gdLst>
                <a:gd name="connsiteX0" fmla="*/ 157036 w 691264"/>
                <a:gd name="connsiteY0" fmla="*/ 250690 h 1126680"/>
                <a:gd name="connsiteX1" fmla="*/ 180849 w 691264"/>
                <a:gd name="connsiteY1" fmla="*/ 293553 h 1126680"/>
                <a:gd name="connsiteX2" fmla="*/ 210376 w 691264"/>
                <a:gd name="connsiteY2" fmla="*/ 335463 h 1126680"/>
                <a:gd name="connsiteX3" fmla="*/ 202756 w 691264"/>
                <a:gd name="connsiteY3" fmla="*/ 433570 h 1126680"/>
                <a:gd name="connsiteX4" fmla="*/ 204661 w 691264"/>
                <a:gd name="connsiteY4" fmla="*/ 509770 h 1126680"/>
                <a:gd name="connsiteX5" fmla="*/ 231331 w 691264"/>
                <a:gd name="connsiteY5" fmla="*/ 553585 h 1126680"/>
                <a:gd name="connsiteX6" fmla="*/ 262763 w 691264"/>
                <a:gd name="connsiteY6" fmla="*/ 542155 h 1126680"/>
                <a:gd name="connsiteX7" fmla="*/ 285624 w 691264"/>
                <a:gd name="connsiteY7" fmla="*/ 527868 h 1126680"/>
                <a:gd name="connsiteX8" fmla="*/ 311341 w 691264"/>
                <a:gd name="connsiteY8" fmla="*/ 549775 h 1126680"/>
                <a:gd name="connsiteX9" fmla="*/ 285624 w 691264"/>
                <a:gd name="connsiteY9" fmla="*/ 574540 h 1126680"/>
                <a:gd name="connsiteX10" fmla="*/ 110363 w 691264"/>
                <a:gd name="connsiteY10" fmla="*/ 671695 h 1126680"/>
                <a:gd name="connsiteX11" fmla="*/ 44641 w 691264"/>
                <a:gd name="connsiteY11" fmla="*/ 688840 h 1126680"/>
                <a:gd name="connsiteX12" fmla="*/ 2731 w 691264"/>
                <a:gd name="connsiteY12" fmla="*/ 706938 h 1126680"/>
                <a:gd name="connsiteX13" fmla="*/ 17971 w 691264"/>
                <a:gd name="connsiteY13" fmla="*/ 769803 h 1126680"/>
                <a:gd name="connsiteX14" fmla="*/ 93219 w 691264"/>
                <a:gd name="connsiteY14" fmla="*/ 775518 h 1126680"/>
                <a:gd name="connsiteX15" fmla="*/ 201804 w 691264"/>
                <a:gd name="connsiteY15" fmla="*/ 685030 h 1126680"/>
                <a:gd name="connsiteX16" fmla="*/ 346583 w 691264"/>
                <a:gd name="connsiteY16" fmla="*/ 594543 h 1126680"/>
                <a:gd name="connsiteX17" fmla="*/ 533274 w 691264"/>
                <a:gd name="connsiteY17" fmla="*/ 524058 h 1126680"/>
                <a:gd name="connsiteX18" fmla="*/ 580899 w 691264"/>
                <a:gd name="connsiteY18" fmla="*/ 552633 h 1126680"/>
                <a:gd name="connsiteX19" fmla="*/ 534226 w 691264"/>
                <a:gd name="connsiteY19" fmla="*/ 597400 h 1126680"/>
                <a:gd name="connsiteX20" fmla="*/ 526606 w 691264"/>
                <a:gd name="connsiteY20" fmla="*/ 619308 h 1126680"/>
                <a:gd name="connsiteX21" fmla="*/ 581851 w 691264"/>
                <a:gd name="connsiteY21" fmla="*/ 607878 h 1126680"/>
                <a:gd name="connsiteX22" fmla="*/ 690436 w 691264"/>
                <a:gd name="connsiteY22" fmla="*/ 583113 h 1126680"/>
                <a:gd name="connsiteX23" fmla="*/ 618046 w 691264"/>
                <a:gd name="connsiteY23" fmla="*/ 476433 h 1126680"/>
                <a:gd name="connsiteX24" fmla="*/ 486601 w 691264"/>
                <a:gd name="connsiteY24" fmla="*/ 492625 h 1126680"/>
                <a:gd name="connsiteX25" fmla="*/ 474219 w 691264"/>
                <a:gd name="connsiteY25" fmla="*/ 466908 h 1126680"/>
                <a:gd name="connsiteX26" fmla="*/ 530416 w 691264"/>
                <a:gd name="connsiteY26" fmla="*/ 384993 h 1126680"/>
                <a:gd name="connsiteX27" fmla="*/ 547561 w 691264"/>
                <a:gd name="connsiteY27" fmla="*/ 318318 h 1126680"/>
                <a:gd name="connsiteX28" fmla="*/ 503746 w 691264"/>
                <a:gd name="connsiteY28" fmla="*/ 259263 h 1126680"/>
                <a:gd name="connsiteX29" fmla="*/ 533274 w 691264"/>
                <a:gd name="connsiteY29" fmla="*/ 219258 h 1126680"/>
                <a:gd name="connsiteX30" fmla="*/ 578041 w 691264"/>
                <a:gd name="connsiteY30" fmla="*/ 152583 h 1126680"/>
                <a:gd name="connsiteX31" fmla="*/ 522796 w 691264"/>
                <a:gd name="connsiteY31" fmla="*/ 120198 h 1126680"/>
                <a:gd name="connsiteX32" fmla="*/ 523749 w 691264"/>
                <a:gd name="connsiteY32" fmla="*/ 80193 h 1126680"/>
                <a:gd name="connsiteX33" fmla="*/ 552324 w 691264"/>
                <a:gd name="connsiteY33" fmla="*/ 59238 h 1126680"/>
                <a:gd name="connsiteX34" fmla="*/ 524701 w 691264"/>
                <a:gd name="connsiteY34" fmla="*/ 13518 h 1126680"/>
                <a:gd name="connsiteX35" fmla="*/ 475171 w 691264"/>
                <a:gd name="connsiteY35" fmla="*/ 11613 h 1126680"/>
                <a:gd name="connsiteX36" fmla="*/ 471361 w 691264"/>
                <a:gd name="connsiteY36" fmla="*/ 72573 h 1126680"/>
                <a:gd name="connsiteX37" fmla="*/ 477076 w 691264"/>
                <a:gd name="connsiteY37" fmla="*/ 119245 h 1126680"/>
                <a:gd name="connsiteX38" fmla="*/ 488506 w 691264"/>
                <a:gd name="connsiteY38" fmla="*/ 146868 h 1126680"/>
                <a:gd name="connsiteX39" fmla="*/ 464694 w 691264"/>
                <a:gd name="connsiteY39" fmla="*/ 185920 h 1126680"/>
                <a:gd name="connsiteX40" fmla="*/ 422783 w 691264"/>
                <a:gd name="connsiteY40" fmla="*/ 213543 h 1126680"/>
                <a:gd name="connsiteX41" fmla="*/ 423736 w 691264"/>
                <a:gd name="connsiteY41" fmla="*/ 275455 h 1126680"/>
                <a:gd name="connsiteX42" fmla="*/ 446596 w 691264"/>
                <a:gd name="connsiteY42" fmla="*/ 304030 h 1126680"/>
                <a:gd name="connsiteX43" fmla="*/ 406591 w 691264"/>
                <a:gd name="connsiteY43" fmla="*/ 421188 h 1126680"/>
                <a:gd name="connsiteX44" fmla="*/ 433261 w 691264"/>
                <a:gd name="connsiteY44" fmla="*/ 445000 h 1126680"/>
                <a:gd name="connsiteX45" fmla="*/ 430404 w 691264"/>
                <a:gd name="connsiteY45" fmla="*/ 501198 h 1126680"/>
                <a:gd name="connsiteX46" fmla="*/ 380874 w 691264"/>
                <a:gd name="connsiteY46" fmla="*/ 524058 h 1126680"/>
                <a:gd name="connsiteX47" fmla="*/ 350394 w 691264"/>
                <a:gd name="connsiteY47" fmla="*/ 499293 h 1126680"/>
                <a:gd name="connsiteX48" fmla="*/ 370396 w 691264"/>
                <a:gd name="connsiteY48" fmla="*/ 396423 h 1126680"/>
                <a:gd name="connsiteX49" fmla="*/ 365633 w 691264"/>
                <a:gd name="connsiteY49" fmla="*/ 367848 h 1126680"/>
                <a:gd name="connsiteX50" fmla="*/ 349441 w 691264"/>
                <a:gd name="connsiteY50" fmla="*/ 345940 h 1126680"/>
                <a:gd name="connsiteX51" fmla="*/ 319913 w 691264"/>
                <a:gd name="connsiteY51" fmla="*/ 336415 h 1126680"/>
                <a:gd name="connsiteX52" fmla="*/ 360871 w 691264"/>
                <a:gd name="connsiteY52" fmla="*/ 178300 h 1126680"/>
                <a:gd name="connsiteX53" fmla="*/ 335154 w 691264"/>
                <a:gd name="connsiteY53" fmla="*/ 109720 h 1126680"/>
                <a:gd name="connsiteX54" fmla="*/ 276099 w 691264"/>
                <a:gd name="connsiteY54" fmla="*/ 142105 h 1126680"/>
                <a:gd name="connsiteX55" fmla="*/ 301816 w 691264"/>
                <a:gd name="connsiteY55" fmla="*/ 208780 h 1126680"/>
                <a:gd name="connsiteX56" fmla="*/ 301816 w 691264"/>
                <a:gd name="connsiteY56" fmla="*/ 316413 h 1126680"/>
                <a:gd name="connsiteX57" fmla="*/ 295149 w 691264"/>
                <a:gd name="connsiteY57" fmla="*/ 386898 h 1126680"/>
                <a:gd name="connsiteX58" fmla="*/ 247524 w 691264"/>
                <a:gd name="connsiteY58" fmla="*/ 393565 h 1126680"/>
                <a:gd name="connsiteX59" fmla="*/ 248476 w 691264"/>
                <a:gd name="connsiteY59" fmla="*/ 276408 h 1126680"/>
                <a:gd name="connsiteX60" fmla="*/ 178944 w 691264"/>
                <a:gd name="connsiteY60" fmla="*/ 212590 h 1126680"/>
                <a:gd name="connsiteX61" fmla="*/ 157036 w 691264"/>
                <a:gd name="connsiteY61" fmla="*/ 250690 h 1126680"/>
                <a:gd name="connsiteX62" fmla="*/ 157036 w 691264"/>
                <a:gd name="connsiteY62" fmla="*/ 250690 h 1126680"/>
                <a:gd name="connsiteX63" fmla="*/ 157036 w 691264"/>
                <a:gd name="connsiteY63" fmla="*/ 250690 h 1126680"/>
                <a:gd name="connsiteX64" fmla="*/ 271336 w 691264"/>
                <a:gd name="connsiteY64" fmla="*/ 709795 h 1126680"/>
                <a:gd name="connsiteX65" fmla="*/ 318961 w 691264"/>
                <a:gd name="connsiteY65" fmla="*/ 669790 h 1126680"/>
                <a:gd name="connsiteX66" fmla="*/ 439929 w 691264"/>
                <a:gd name="connsiteY66" fmla="*/ 627880 h 1126680"/>
                <a:gd name="connsiteX67" fmla="*/ 462788 w 691264"/>
                <a:gd name="connsiteY67" fmla="*/ 694555 h 1126680"/>
                <a:gd name="connsiteX68" fmla="*/ 425641 w 691264"/>
                <a:gd name="connsiteY68" fmla="*/ 762183 h 1126680"/>
                <a:gd name="connsiteX69" fmla="*/ 462788 w 691264"/>
                <a:gd name="connsiteY69" fmla="*/ 785043 h 1126680"/>
                <a:gd name="connsiteX70" fmla="*/ 564706 w 691264"/>
                <a:gd name="connsiteY70" fmla="*/ 770755 h 1126680"/>
                <a:gd name="connsiteX71" fmla="*/ 591376 w 691264"/>
                <a:gd name="connsiteY71" fmla="*/ 847908 h 1126680"/>
                <a:gd name="connsiteX72" fmla="*/ 489458 w 691264"/>
                <a:gd name="connsiteY72" fmla="*/ 864100 h 1126680"/>
                <a:gd name="connsiteX73" fmla="*/ 478981 w 691264"/>
                <a:gd name="connsiteY73" fmla="*/ 911725 h 1126680"/>
                <a:gd name="connsiteX74" fmla="*/ 459931 w 691264"/>
                <a:gd name="connsiteY74" fmla="*/ 1016500 h 1126680"/>
                <a:gd name="connsiteX75" fmla="*/ 379921 w 691264"/>
                <a:gd name="connsiteY75" fmla="*/ 1124133 h 1126680"/>
                <a:gd name="connsiteX76" fmla="*/ 297054 w 691264"/>
                <a:gd name="connsiteY76" fmla="*/ 1085080 h 1126680"/>
                <a:gd name="connsiteX77" fmla="*/ 257049 w 691264"/>
                <a:gd name="connsiteY77" fmla="*/ 1035550 h 1126680"/>
                <a:gd name="connsiteX78" fmla="*/ 323724 w 691264"/>
                <a:gd name="connsiteY78" fmla="*/ 1034598 h 1126680"/>
                <a:gd name="connsiteX79" fmla="*/ 404686 w 691264"/>
                <a:gd name="connsiteY79" fmla="*/ 1037455 h 1126680"/>
                <a:gd name="connsiteX80" fmla="*/ 440881 w 691264"/>
                <a:gd name="connsiteY80" fmla="*/ 929823 h 1126680"/>
                <a:gd name="connsiteX81" fmla="*/ 413258 w 691264"/>
                <a:gd name="connsiteY81" fmla="*/ 877435 h 1126680"/>
                <a:gd name="connsiteX82" fmla="*/ 332296 w 691264"/>
                <a:gd name="connsiteY82" fmla="*/ 909820 h 1126680"/>
                <a:gd name="connsiteX83" fmla="*/ 247524 w 691264"/>
                <a:gd name="connsiteY83" fmla="*/ 953635 h 1126680"/>
                <a:gd name="connsiteX84" fmla="*/ 177991 w 691264"/>
                <a:gd name="connsiteY84" fmla="*/ 901248 h 1126680"/>
                <a:gd name="connsiteX85" fmla="*/ 270383 w 691264"/>
                <a:gd name="connsiteY85" fmla="*/ 866005 h 1126680"/>
                <a:gd name="connsiteX86" fmla="*/ 385636 w 691264"/>
                <a:gd name="connsiteY86" fmla="*/ 815523 h 1126680"/>
                <a:gd name="connsiteX87" fmla="*/ 365633 w 691264"/>
                <a:gd name="connsiteY87" fmla="*/ 725035 h 1126680"/>
                <a:gd name="connsiteX88" fmla="*/ 308483 w 691264"/>
                <a:gd name="connsiteY88" fmla="*/ 753610 h 1126680"/>
                <a:gd name="connsiteX89" fmla="*/ 271336 w 691264"/>
                <a:gd name="connsiteY89" fmla="*/ 709795 h 112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691264" h="1126680">
                  <a:moveTo>
                    <a:pt x="157036" y="250690"/>
                  </a:moveTo>
                  <a:cubicBezTo>
                    <a:pt x="157988" y="260215"/>
                    <a:pt x="170371" y="283075"/>
                    <a:pt x="180849" y="293553"/>
                  </a:cubicBezTo>
                  <a:cubicBezTo>
                    <a:pt x="191326" y="304030"/>
                    <a:pt x="211329" y="324033"/>
                    <a:pt x="210376" y="335463"/>
                  </a:cubicBezTo>
                  <a:cubicBezTo>
                    <a:pt x="209424" y="346893"/>
                    <a:pt x="203708" y="417378"/>
                    <a:pt x="202756" y="433570"/>
                  </a:cubicBezTo>
                  <a:cubicBezTo>
                    <a:pt x="202756" y="449763"/>
                    <a:pt x="195136" y="496435"/>
                    <a:pt x="204661" y="509770"/>
                  </a:cubicBezTo>
                  <a:cubicBezTo>
                    <a:pt x="215138" y="522153"/>
                    <a:pt x="231331" y="553585"/>
                    <a:pt x="231331" y="553585"/>
                  </a:cubicBezTo>
                  <a:cubicBezTo>
                    <a:pt x="231331" y="553585"/>
                    <a:pt x="257049" y="561205"/>
                    <a:pt x="262763" y="542155"/>
                  </a:cubicBezTo>
                  <a:cubicBezTo>
                    <a:pt x="268479" y="523105"/>
                    <a:pt x="285624" y="527868"/>
                    <a:pt x="285624" y="527868"/>
                  </a:cubicBezTo>
                  <a:cubicBezTo>
                    <a:pt x="285624" y="527868"/>
                    <a:pt x="320866" y="541203"/>
                    <a:pt x="311341" y="549775"/>
                  </a:cubicBezTo>
                  <a:cubicBezTo>
                    <a:pt x="301816" y="558348"/>
                    <a:pt x="304674" y="564063"/>
                    <a:pt x="285624" y="574540"/>
                  </a:cubicBezTo>
                  <a:cubicBezTo>
                    <a:pt x="266574" y="585018"/>
                    <a:pt x="110363" y="671695"/>
                    <a:pt x="110363" y="671695"/>
                  </a:cubicBezTo>
                  <a:cubicBezTo>
                    <a:pt x="110363" y="671695"/>
                    <a:pt x="58929" y="685983"/>
                    <a:pt x="44641" y="688840"/>
                  </a:cubicBezTo>
                  <a:cubicBezTo>
                    <a:pt x="30354" y="691698"/>
                    <a:pt x="9399" y="685983"/>
                    <a:pt x="2731" y="706938"/>
                  </a:cubicBezTo>
                  <a:cubicBezTo>
                    <a:pt x="-3937" y="727893"/>
                    <a:pt x="1779" y="757420"/>
                    <a:pt x="17971" y="769803"/>
                  </a:cubicBezTo>
                  <a:cubicBezTo>
                    <a:pt x="25591" y="775518"/>
                    <a:pt x="61786" y="788853"/>
                    <a:pt x="93219" y="775518"/>
                  </a:cubicBezTo>
                  <a:cubicBezTo>
                    <a:pt x="133224" y="758373"/>
                    <a:pt x="171324" y="709795"/>
                    <a:pt x="201804" y="685030"/>
                  </a:cubicBezTo>
                  <a:cubicBezTo>
                    <a:pt x="255144" y="641215"/>
                    <a:pt x="302769" y="614545"/>
                    <a:pt x="346583" y="594543"/>
                  </a:cubicBezTo>
                  <a:cubicBezTo>
                    <a:pt x="391351" y="574540"/>
                    <a:pt x="487554" y="529773"/>
                    <a:pt x="533274" y="524058"/>
                  </a:cubicBezTo>
                  <a:cubicBezTo>
                    <a:pt x="578994" y="518343"/>
                    <a:pt x="589471" y="540250"/>
                    <a:pt x="580899" y="552633"/>
                  </a:cubicBezTo>
                  <a:cubicBezTo>
                    <a:pt x="573279" y="565015"/>
                    <a:pt x="546608" y="588828"/>
                    <a:pt x="534226" y="597400"/>
                  </a:cubicBezTo>
                  <a:cubicBezTo>
                    <a:pt x="521844" y="605973"/>
                    <a:pt x="526606" y="619308"/>
                    <a:pt x="526606" y="619308"/>
                  </a:cubicBezTo>
                  <a:cubicBezTo>
                    <a:pt x="526606" y="619308"/>
                    <a:pt x="538988" y="619308"/>
                    <a:pt x="581851" y="607878"/>
                  </a:cubicBezTo>
                  <a:cubicBezTo>
                    <a:pt x="624713" y="595495"/>
                    <a:pt x="684721" y="596448"/>
                    <a:pt x="690436" y="583113"/>
                  </a:cubicBezTo>
                  <a:cubicBezTo>
                    <a:pt x="696151" y="569778"/>
                    <a:pt x="672338" y="478338"/>
                    <a:pt x="618046" y="476433"/>
                  </a:cubicBezTo>
                  <a:cubicBezTo>
                    <a:pt x="562801" y="474528"/>
                    <a:pt x="501841" y="486910"/>
                    <a:pt x="486601" y="492625"/>
                  </a:cubicBezTo>
                  <a:cubicBezTo>
                    <a:pt x="471361" y="498340"/>
                    <a:pt x="456121" y="486910"/>
                    <a:pt x="474219" y="466908"/>
                  </a:cubicBezTo>
                  <a:cubicBezTo>
                    <a:pt x="492316" y="446905"/>
                    <a:pt x="518033" y="424998"/>
                    <a:pt x="530416" y="384993"/>
                  </a:cubicBezTo>
                  <a:cubicBezTo>
                    <a:pt x="542799" y="344988"/>
                    <a:pt x="560896" y="335463"/>
                    <a:pt x="547561" y="318318"/>
                  </a:cubicBezTo>
                  <a:cubicBezTo>
                    <a:pt x="534226" y="301173"/>
                    <a:pt x="512319" y="264978"/>
                    <a:pt x="503746" y="259263"/>
                  </a:cubicBezTo>
                  <a:cubicBezTo>
                    <a:pt x="495174" y="253548"/>
                    <a:pt x="503746" y="233545"/>
                    <a:pt x="533274" y="219258"/>
                  </a:cubicBezTo>
                  <a:cubicBezTo>
                    <a:pt x="562801" y="204970"/>
                    <a:pt x="596138" y="175443"/>
                    <a:pt x="578041" y="152583"/>
                  </a:cubicBezTo>
                  <a:cubicBezTo>
                    <a:pt x="559944" y="129723"/>
                    <a:pt x="523749" y="142105"/>
                    <a:pt x="522796" y="120198"/>
                  </a:cubicBezTo>
                  <a:cubicBezTo>
                    <a:pt x="520891" y="98290"/>
                    <a:pt x="506604" y="86860"/>
                    <a:pt x="523749" y="80193"/>
                  </a:cubicBezTo>
                  <a:cubicBezTo>
                    <a:pt x="540894" y="73525"/>
                    <a:pt x="558991" y="69715"/>
                    <a:pt x="552324" y="59238"/>
                  </a:cubicBezTo>
                  <a:cubicBezTo>
                    <a:pt x="545656" y="48760"/>
                    <a:pt x="538036" y="29710"/>
                    <a:pt x="524701" y="13518"/>
                  </a:cubicBezTo>
                  <a:cubicBezTo>
                    <a:pt x="511366" y="-2675"/>
                    <a:pt x="478981" y="-5532"/>
                    <a:pt x="475171" y="11613"/>
                  </a:cubicBezTo>
                  <a:cubicBezTo>
                    <a:pt x="471361" y="28758"/>
                    <a:pt x="471361" y="57333"/>
                    <a:pt x="471361" y="72573"/>
                  </a:cubicBezTo>
                  <a:cubicBezTo>
                    <a:pt x="471361" y="87813"/>
                    <a:pt x="466599" y="107815"/>
                    <a:pt x="477076" y="119245"/>
                  </a:cubicBezTo>
                  <a:cubicBezTo>
                    <a:pt x="486601" y="130675"/>
                    <a:pt x="492316" y="135438"/>
                    <a:pt x="488506" y="146868"/>
                  </a:cubicBezTo>
                  <a:cubicBezTo>
                    <a:pt x="484696" y="157345"/>
                    <a:pt x="486601" y="174490"/>
                    <a:pt x="464694" y="185920"/>
                  </a:cubicBezTo>
                  <a:cubicBezTo>
                    <a:pt x="442786" y="197350"/>
                    <a:pt x="429451" y="196398"/>
                    <a:pt x="422783" y="213543"/>
                  </a:cubicBezTo>
                  <a:cubicBezTo>
                    <a:pt x="416116" y="229735"/>
                    <a:pt x="416116" y="271645"/>
                    <a:pt x="423736" y="275455"/>
                  </a:cubicBezTo>
                  <a:cubicBezTo>
                    <a:pt x="431356" y="279265"/>
                    <a:pt x="453263" y="272598"/>
                    <a:pt x="446596" y="304030"/>
                  </a:cubicBezTo>
                  <a:cubicBezTo>
                    <a:pt x="439929" y="335463"/>
                    <a:pt x="403733" y="407853"/>
                    <a:pt x="406591" y="421188"/>
                  </a:cubicBezTo>
                  <a:cubicBezTo>
                    <a:pt x="409449" y="433570"/>
                    <a:pt x="433261" y="427855"/>
                    <a:pt x="433261" y="445000"/>
                  </a:cubicBezTo>
                  <a:cubicBezTo>
                    <a:pt x="433261" y="462145"/>
                    <a:pt x="441833" y="491673"/>
                    <a:pt x="430404" y="501198"/>
                  </a:cubicBezTo>
                  <a:cubicBezTo>
                    <a:pt x="418974" y="510723"/>
                    <a:pt x="380874" y="524058"/>
                    <a:pt x="380874" y="524058"/>
                  </a:cubicBezTo>
                  <a:cubicBezTo>
                    <a:pt x="380874" y="524058"/>
                    <a:pt x="338963" y="534535"/>
                    <a:pt x="350394" y="499293"/>
                  </a:cubicBezTo>
                  <a:cubicBezTo>
                    <a:pt x="361824" y="464050"/>
                    <a:pt x="369444" y="407853"/>
                    <a:pt x="370396" y="396423"/>
                  </a:cubicBezTo>
                  <a:cubicBezTo>
                    <a:pt x="372301" y="384993"/>
                    <a:pt x="381826" y="369753"/>
                    <a:pt x="365633" y="367848"/>
                  </a:cubicBezTo>
                  <a:cubicBezTo>
                    <a:pt x="349441" y="365943"/>
                    <a:pt x="368491" y="338320"/>
                    <a:pt x="349441" y="345940"/>
                  </a:cubicBezTo>
                  <a:cubicBezTo>
                    <a:pt x="330391" y="353560"/>
                    <a:pt x="316104" y="361180"/>
                    <a:pt x="319913" y="336415"/>
                  </a:cubicBezTo>
                  <a:cubicBezTo>
                    <a:pt x="323724" y="312603"/>
                    <a:pt x="354204" y="227830"/>
                    <a:pt x="360871" y="178300"/>
                  </a:cubicBezTo>
                  <a:cubicBezTo>
                    <a:pt x="368491" y="128770"/>
                    <a:pt x="350394" y="119245"/>
                    <a:pt x="335154" y="109720"/>
                  </a:cubicBezTo>
                  <a:cubicBezTo>
                    <a:pt x="319913" y="100195"/>
                    <a:pt x="277051" y="124960"/>
                    <a:pt x="276099" y="142105"/>
                  </a:cubicBezTo>
                  <a:cubicBezTo>
                    <a:pt x="276099" y="159250"/>
                    <a:pt x="299911" y="184968"/>
                    <a:pt x="301816" y="208780"/>
                  </a:cubicBezTo>
                  <a:cubicBezTo>
                    <a:pt x="304674" y="233545"/>
                    <a:pt x="300863" y="307840"/>
                    <a:pt x="301816" y="316413"/>
                  </a:cubicBezTo>
                  <a:cubicBezTo>
                    <a:pt x="302769" y="324985"/>
                    <a:pt x="298006" y="376420"/>
                    <a:pt x="295149" y="386898"/>
                  </a:cubicBezTo>
                  <a:cubicBezTo>
                    <a:pt x="292291" y="397375"/>
                    <a:pt x="239904" y="434523"/>
                    <a:pt x="247524" y="393565"/>
                  </a:cubicBezTo>
                  <a:cubicBezTo>
                    <a:pt x="255144" y="352608"/>
                    <a:pt x="258001" y="302125"/>
                    <a:pt x="248476" y="276408"/>
                  </a:cubicBezTo>
                  <a:cubicBezTo>
                    <a:pt x="238951" y="250690"/>
                    <a:pt x="192279" y="213543"/>
                    <a:pt x="178944" y="212590"/>
                  </a:cubicBezTo>
                  <a:cubicBezTo>
                    <a:pt x="166561" y="210685"/>
                    <a:pt x="155131" y="240213"/>
                    <a:pt x="157036" y="250690"/>
                  </a:cubicBezTo>
                  <a:lnTo>
                    <a:pt x="157036" y="250690"/>
                  </a:lnTo>
                  <a:lnTo>
                    <a:pt x="157036" y="250690"/>
                  </a:lnTo>
                  <a:close/>
                  <a:moveTo>
                    <a:pt x="271336" y="709795"/>
                  </a:moveTo>
                  <a:cubicBezTo>
                    <a:pt x="269431" y="686935"/>
                    <a:pt x="299911" y="674553"/>
                    <a:pt x="318961" y="669790"/>
                  </a:cubicBezTo>
                  <a:cubicBezTo>
                    <a:pt x="338011" y="665028"/>
                    <a:pt x="408496" y="629785"/>
                    <a:pt x="439929" y="627880"/>
                  </a:cubicBezTo>
                  <a:cubicBezTo>
                    <a:pt x="471361" y="626928"/>
                    <a:pt x="472313" y="673600"/>
                    <a:pt x="462788" y="694555"/>
                  </a:cubicBezTo>
                  <a:cubicBezTo>
                    <a:pt x="454216" y="716463"/>
                    <a:pt x="437071" y="747895"/>
                    <a:pt x="425641" y="762183"/>
                  </a:cubicBezTo>
                  <a:cubicBezTo>
                    <a:pt x="414211" y="776470"/>
                    <a:pt x="462788" y="785043"/>
                    <a:pt x="462788" y="785043"/>
                  </a:cubicBezTo>
                  <a:cubicBezTo>
                    <a:pt x="462788" y="785043"/>
                    <a:pt x="536131" y="767898"/>
                    <a:pt x="564706" y="770755"/>
                  </a:cubicBezTo>
                  <a:cubicBezTo>
                    <a:pt x="592329" y="772660"/>
                    <a:pt x="597091" y="816475"/>
                    <a:pt x="591376" y="847908"/>
                  </a:cubicBezTo>
                  <a:cubicBezTo>
                    <a:pt x="585661" y="879340"/>
                    <a:pt x="507556" y="867910"/>
                    <a:pt x="489458" y="864100"/>
                  </a:cubicBezTo>
                  <a:cubicBezTo>
                    <a:pt x="470408" y="860290"/>
                    <a:pt x="484696" y="893628"/>
                    <a:pt x="478981" y="911725"/>
                  </a:cubicBezTo>
                  <a:cubicBezTo>
                    <a:pt x="473266" y="929823"/>
                    <a:pt x="475171" y="959350"/>
                    <a:pt x="459931" y="1016500"/>
                  </a:cubicBezTo>
                  <a:cubicBezTo>
                    <a:pt x="444691" y="1073650"/>
                    <a:pt x="405638" y="1111750"/>
                    <a:pt x="379921" y="1124133"/>
                  </a:cubicBezTo>
                  <a:cubicBezTo>
                    <a:pt x="354204" y="1135563"/>
                    <a:pt x="308483" y="1106035"/>
                    <a:pt x="297054" y="1085080"/>
                  </a:cubicBezTo>
                  <a:cubicBezTo>
                    <a:pt x="285624" y="1064125"/>
                    <a:pt x="267526" y="1066983"/>
                    <a:pt x="257049" y="1035550"/>
                  </a:cubicBezTo>
                  <a:cubicBezTo>
                    <a:pt x="247524" y="1004118"/>
                    <a:pt x="300863" y="1023168"/>
                    <a:pt x="323724" y="1034598"/>
                  </a:cubicBezTo>
                  <a:cubicBezTo>
                    <a:pt x="346583" y="1046028"/>
                    <a:pt x="384683" y="1045075"/>
                    <a:pt x="404686" y="1037455"/>
                  </a:cubicBezTo>
                  <a:cubicBezTo>
                    <a:pt x="424688" y="1030788"/>
                    <a:pt x="438976" y="957445"/>
                    <a:pt x="440881" y="929823"/>
                  </a:cubicBezTo>
                  <a:cubicBezTo>
                    <a:pt x="442786" y="902200"/>
                    <a:pt x="423736" y="880293"/>
                    <a:pt x="413258" y="877435"/>
                  </a:cubicBezTo>
                  <a:cubicBezTo>
                    <a:pt x="402781" y="874578"/>
                    <a:pt x="366586" y="891723"/>
                    <a:pt x="332296" y="909820"/>
                  </a:cubicBezTo>
                  <a:cubicBezTo>
                    <a:pt x="298006" y="927918"/>
                    <a:pt x="276099" y="947920"/>
                    <a:pt x="247524" y="953635"/>
                  </a:cubicBezTo>
                  <a:cubicBezTo>
                    <a:pt x="218949" y="960303"/>
                    <a:pt x="184658" y="929823"/>
                    <a:pt x="177991" y="901248"/>
                  </a:cubicBezTo>
                  <a:cubicBezTo>
                    <a:pt x="171324" y="872673"/>
                    <a:pt x="254191" y="869815"/>
                    <a:pt x="270383" y="866005"/>
                  </a:cubicBezTo>
                  <a:cubicBezTo>
                    <a:pt x="286576" y="862195"/>
                    <a:pt x="385636" y="815523"/>
                    <a:pt x="385636" y="815523"/>
                  </a:cubicBezTo>
                  <a:cubicBezTo>
                    <a:pt x="392304" y="792663"/>
                    <a:pt x="404686" y="729798"/>
                    <a:pt x="365633" y="725035"/>
                  </a:cubicBezTo>
                  <a:cubicBezTo>
                    <a:pt x="341821" y="722178"/>
                    <a:pt x="328486" y="752658"/>
                    <a:pt x="308483" y="753610"/>
                  </a:cubicBezTo>
                  <a:cubicBezTo>
                    <a:pt x="289433" y="752658"/>
                    <a:pt x="273241" y="731703"/>
                    <a:pt x="271336" y="7097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E9FB75C7-1EB5-4C89-AB2C-7F8D799606DE}"/>
              </a:ext>
            </a:extLst>
          </p:cNvPr>
          <p:cNvSpPr/>
          <p:nvPr userDrawn="1"/>
        </p:nvSpPr>
        <p:spPr>
          <a:xfrm>
            <a:off x="0" y="6299200"/>
            <a:ext cx="12192000" cy="558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C904B58-CA21-40DC-9DE6-C3D98A542C76}"/>
              </a:ext>
            </a:extLst>
          </p:cNvPr>
          <p:cNvGrpSpPr/>
          <p:nvPr userDrawn="1"/>
        </p:nvGrpSpPr>
        <p:grpSpPr>
          <a:xfrm>
            <a:off x="133014" y="6424339"/>
            <a:ext cx="12662573" cy="276999"/>
            <a:chOff x="0" y="7326039"/>
            <a:chExt cx="12662573" cy="276999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3610877D-7A24-4E3E-A912-813FE71C0AE2}"/>
                </a:ext>
              </a:extLst>
            </p:cNvPr>
            <p:cNvSpPr txBox="1"/>
            <p:nvPr/>
          </p:nvSpPr>
          <p:spPr>
            <a:xfrm>
              <a:off x="0" y="7326039"/>
              <a:ext cx="273151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cap="all" dirty="0">
                  <a:solidFill>
                    <a:schemeClr val="bg1"/>
                  </a:solidFill>
                  <a:latin typeface="MiSans Heavy" panose="00000A00000000000000" pitchFamily="2" charset="-122"/>
                  <a:ea typeface="MiSans Heavy" panose="00000A00000000000000" pitchFamily="2" charset="-122"/>
                </a:rPr>
                <a:t>Sichuan university</a:t>
              </a:r>
              <a:endParaRPr lang="zh-CN" altLang="en-US" cap="all" dirty="0">
                <a:solidFill>
                  <a:schemeClr val="bg1"/>
                </a:solidFill>
                <a:latin typeface="MiSans Heavy" panose="00000A00000000000000" pitchFamily="2" charset="-122"/>
                <a:ea typeface="MiSans Heavy" panose="00000A00000000000000" pitchFamily="2" charset="-122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FBA5E819-3B01-498F-8FD9-F2D559A06089}"/>
                </a:ext>
              </a:extLst>
            </p:cNvPr>
            <p:cNvSpPr txBox="1"/>
            <p:nvPr/>
          </p:nvSpPr>
          <p:spPr>
            <a:xfrm>
              <a:off x="2957631" y="7326039"/>
              <a:ext cx="68448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cap="all">
                  <a:solidFill>
                    <a:schemeClr val="bg1"/>
                  </a:solidFill>
                  <a:latin typeface="MiSans Heavy" panose="00000A00000000000000" pitchFamily="2" charset="-122"/>
                  <a:ea typeface="MiSans Heavy" panose="00000A00000000000000" pitchFamily="2" charset="-122"/>
                </a:defRPr>
              </a:lvl1pPr>
            </a:lstStyle>
            <a:p>
              <a:r>
                <a:rPr lang="en-US" altLang="zh-CN" dirty="0"/>
                <a:t>20XX</a:t>
              </a:r>
              <a:endParaRPr lang="zh-CN" altLang="en-US" dirty="0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75775ABE-A95C-488B-8AF8-A25396064A53}"/>
                </a:ext>
              </a:extLst>
            </p:cNvPr>
            <p:cNvSpPr txBox="1"/>
            <p:nvPr/>
          </p:nvSpPr>
          <p:spPr>
            <a:xfrm>
              <a:off x="3784872" y="7326039"/>
              <a:ext cx="243335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cap="all">
                  <a:solidFill>
                    <a:schemeClr val="bg1"/>
                  </a:solidFill>
                  <a:latin typeface="MiSans Heavy" panose="00000A00000000000000" pitchFamily="2" charset="-122"/>
                  <a:ea typeface="MiSans Heavy" panose="00000A00000000000000" pitchFamily="2" charset="-122"/>
                </a:defRPr>
              </a:lvl1pPr>
            </a:lstStyle>
            <a:p>
              <a:r>
                <a:rPr lang="en-US" altLang="zh-CN" dirty="0"/>
                <a:t>Academic report</a:t>
              </a:r>
              <a:endParaRPr lang="zh-CN" altLang="en-US" dirty="0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418AA300-6673-4B0C-BA4A-B800D881D9BD}"/>
                </a:ext>
              </a:extLst>
            </p:cNvPr>
            <p:cNvSpPr txBox="1"/>
            <p:nvPr/>
          </p:nvSpPr>
          <p:spPr>
            <a:xfrm>
              <a:off x="6444344" y="7326039"/>
              <a:ext cx="273151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cap="all" dirty="0">
                  <a:solidFill>
                    <a:schemeClr val="bg1"/>
                  </a:solidFill>
                  <a:latin typeface="MiSans Heavy" panose="00000A00000000000000" pitchFamily="2" charset="-122"/>
                  <a:ea typeface="MiSans Heavy" panose="00000A00000000000000" pitchFamily="2" charset="-122"/>
                </a:rPr>
                <a:t>Sichuan university</a:t>
              </a:r>
              <a:endParaRPr lang="zh-CN" altLang="en-US" cap="all" dirty="0">
                <a:solidFill>
                  <a:schemeClr val="bg1"/>
                </a:solidFill>
                <a:latin typeface="MiSans Heavy" panose="00000A00000000000000" pitchFamily="2" charset="-122"/>
                <a:ea typeface="MiSans Heavy" panose="00000A00000000000000" pitchFamily="2" charset="-122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16D7ECD3-D0E5-417C-AB56-744F9AA21E71}"/>
                </a:ext>
              </a:extLst>
            </p:cNvPr>
            <p:cNvSpPr txBox="1"/>
            <p:nvPr/>
          </p:nvSpPr>
          <p:spPr>
            <a:xfrm>
              <a:off x="9401975" y="7326039"/>
              <a:ext cx="68448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cap="all">
                  <a:solidFill>
                    <a:schemeClr val="bg1"/>
                  </a:solidFill>
                  <a:latin typeface="MiSans Heavy" panose="00000A00000000000000" pitchFamily="2" charset="-122"/>
                  <a:ea typeface="MiSans Heavy" panose="00000A00000000000000" pitchFamily="2" charset="-122"/>
                </a:defRPr>
              </a:lvl1pPr>
            </a:lstStyle>
            <a:p>
              <a:r>
                <a:rPr lang="en-US" altLang="zh-CN" dirty="0"/>
                <a:t>20XX</a:t>
              </a:r>
              <a:endParaRPr lang="zh-CN" altLang="en-US" dirty="0"/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0788B561-3B63-44EA-A8E7-8DCF3E060E10}"/>
                </a:ext>
              </a:extLst>
            </p:cNvPr>
            <p:cNvSpPr txBox="1"/>
            <p:nvPr/>
          </p:nvSpPr>
          <p:spPr>
            <a:xfrm>
              <a:off x="10229215" y="7326039"/>
              <a:ext cx="243335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cap="all">
                  <a:solidFill>
                    <a:schemeClr val="bg1"/>
                  </a:solidFill>
                  <a:latin typeface="MiSans Heavy" panose="00000A00000000000000" pitchFamily="2" charset="-122"/>
                  <a:ea typeface="MiSans Heavy" panose="00000A00000000000000" pitchFamily="2" charset="-122"/>
                </a:defRPr>
              </a:lvl1pPr>
            </a:lstStyle>
            <a:p>
              <a:r>
                <a:rPr lang="en-US" altLang="zh-CN" dirty="0"/>
                <a:t>Academic report</a:t>
              </a:r>
              <a:endParaRPr lang="zh-CN" altLang="en-US" dirty="0"/>
            </a:p>
          </p:txBody>
        </p:sp>
      </p:grp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0B183AA6-4459-44C7-BE3C-BAF99240C181}"/>
              </a:ext>
            </a:extLst>
          </p:cNvPr>
          <p:cNvSpPr/>
          <p:nvPr userDrawn="1"/>
        </p:nvSpPr>
        <p:spPr>
          <a:xfrm>
            <a:off x="8450624" y="965227"/>
            <a:ext cx="4775130" cy="4775146"/>
          </a:xfrm>
          <a:custGeom>
            <a:avLst/>
            <a:gdLst>
              <a:gd name="connsiteX0" fmla="*/ 1039177 w 2415540"/>
              <a:gd name="connsiteY0" fmla="*/ 2099308 h 2415539"/>
              <a:gd name="connsiteX1" fmla="*/ 1125855 w 2415540"/>
              <a:gd name="connsiteY1" fmla="*/ 2106928 h 2415539"/>
              <a:gd name="connsiteX2" fmla="*/ 1124902 w 2415540"/>
              <a:gd name="connsiteY2" fmla="*/ 2112643 h 2415539"/>
              <a:gd name="connsiteX3" fmla="*/ 1109663 w 2415540"/>
              <a:gd name="connsiteY3" fmla="*/ 2116453 h 2415539"/>
              <a:gd name="connsiteX4" fmla="*/ 1103948 w 2415540"/>
              <a:gd name="connsiteY4" fmla="*/ 2132646 h 2415539"/>
              <a:gd name="connsiteX5" fmla="*/ 1096327 w 2415540"/>
              <a:gd name="connsiteY5" fmla="*/ 2216466 h 2415539"/>
              <a:gd name="connsiteX6" fmla="*/ 1101090 w 2415540"/>
              <a:gd name="connsiteY6" fmla="*/ 2242183 h 2415539"/>
              <a:gd name="connsiteX7" fmla="*/ 1122998 w 2415540"/>
              <a:gd name="connsiteY7" fmla="*/ 2251708 h 2415539"/>
              <a:gd name="connsiteX8" fmla="*/ 1150620 w 2415540"/>
              <a:gd name="connsiteY8" fmla="*/ 2242183 h 2415539"/>
              <a:gd name="connsiteX9" fmla="*/ 1163002 w 2415540"/>
              <a:gd name="connsiteY9" fmla="*/ 2207893 h 2415539"/>
              <a:gd name="connsiteX10" fmla="*/ 1168717 w 2415540"/>
              <a:gd name="connsiteY10" fmla="*/ 2138361 h 2415539"/>
              <a:gd name="connsiteX11" fmla="*/ 1165860 w 2415540"/>
              <a:gd name="connsiteY11" fmla="*/ 2121216 h 2415539"/>
              <a:gd name="connsiteX12" fmla="*/ 1151573 w 2415540"/>
              <a:gd name="connsiteY12" fmla="*/ 2114548 h 2415539"/>
              <a:gd name="connsiteX13" fmla="*/ 1149667 w 2415540"/>
              <a:gd name="connsiteY13" fmla="*/ 2109786 h 2415539"/>
              <a:gd name="connsiteX14" fmla="*/ 1199198 w 2415540"/>
              <a:gd name="connsiteY14" fmla="*/ 2114548 h 2415539"/>
              <a:gd name="connsiteX15" fmla="*/ 1198245 w 2415540"/>
              <a:gd name="connsiteY15" fmla="*/ 2120263 h 2415539"/>
              <a:gd name="connsiteX16" fmla="*/ 1183005 w 2415540"/>
              <a:gd name="connsiteY16" fmla="*/ 2124073 h 2415539"/>
              <a:gd name="connsiteX17" fmla="*/ 1177290 w 2415540"/>
              <a:gd name="connsiteY17" fmla="*/ 2140266 h 2415539"/>
              <a:gd name="connsiteX18" fmla="*/ 1171575 w 2415540"/>
              <a:gd name="connsiteY18" fmla="*/ 2209798 h 2415539"/>
              <a:gd name="connsiteX19" fmla="*/ 1166813 w 2415540"/>
              <a:gd name="connsiteY19" fmla="*/ 2234563 h 2415539"/>
              <a:gd name="connsiteX20" fmla="*/ 1157288 w 2415540"/>
              <a:gd name="connsiteY20" fmla="*/ 2249803 h 2415539"/>
              <a:gd name="connsiteX21" fmla="*/ 1135380 w 2415540"/>
              <a:gd name="connsiteY21" fmla="*/ 2261233 h 2415539"/>
              <a:gd name="connsiteX22" fmla="*/ 1104900 w 2415540"/>
              <a:gd name="connsiteY22" fmla="*/ 2263138 h 2415539"/>
              <a:gd name="connsiteX23" fmla="*/ 1060133 w 2415540"/>
              <a:gd name="connsiteY23" fmla="*/ 2245041 h 2415539"/>
              <a:gd name="connsiteX24" fmla="*/ 1048702 w 2415540"/>
              <a:gd name="connsiteY24" fmla="*/ 2202178 h 2415539"/>
              <a:gd name="connsiteX25" fmla="*/ 1055370 w 2415540"/>
              <a:gd name="connsiteY25" fmla="*/ 2128836 h 2415539"/>
              <a:gd name="connsiteX26" fmla="*/ 1052513 w 2415540"/>
              <a:gd name="connsiteY26" fmla="*/ 2111691 h 2415539"/>
              <a:gd name="connsiteX27" fmla="*/ 1038225 w 2415540"/>
              <a:gd name="connsiteY27" fmla="*/ 2105023 h 2415539"/>
              <a:gd name="connsiteX28" fmla="*/ 1388745 w 2415540"/>
              <a:gd name="connsiteY28" fmla="*/ 2090736 h 2415539"/>
              <a:gd name="connsiteX29" fmla="*/ 1389697 w 2415540"/>
              <a:gd name="connsiteY29" fmla="*/ 2096451 h 2415539"/>
              <a:gd name="connsiteX30" fmla="*/ 1375409 w 2415540"/>
              <a:gd name="connsiteY30" fmla="*/ 2104071 h 2415539"/>
              <a:gd name="connsiteX31" fmla="*/ 1374457 w 2415540"/>
              <a:gd name="connsiteY31" fmla="*/ 2120264 h 2415539"/>
              <a:gd name="connsiteX32" fmla="*/ 1391602 w 2415540"/>
              <a:gd name="connsiteY32" fmla="*/ 2245041 h 2415539"/>
              <a:gd name="connsiteX33" fmla="*/ 1374457 w 2415540"/>
              <a:gd name="connsiteY33" fmla="*/ 2247899 h 2415539"/>
              <a:gd name="connsiteX34" fmla="*/ 1258252 w 2415540"/>
              <a:gd name="connsiteY34" fmla="*/ 2141219 h 2415539"/>
              <a:gd name="connsiteX35" fmla="*/ 1271587 w 2415540"/>
              <a:gd name="connsiteY35" fmla="*/ 2234564 h 2415539"/>
              <a:gd name="connsiteX36" fmla="*/ 1278254 w 2415540"/>
              <a:gd name="connsiteY36" fmla="*/ 2250756 h 2415539"/>
              <a:gd name="connsiteX37" fmla="*/ 1294447 w 2415540"/>
              <a:gd name="connsiteY37" fmla="*/ 2253614 h 2415539"/>
              <a:gd name="connsiteX38" fmla="*/ 1295400 w 2415540"/>
              <a:gd name="connsiteY38" fmla="*/ 2259328 h 2415539"/>
              <a:gd name="connsiteX39" fmla="*/ 1245870 w 2415540"/>
              <a:gd name="connsiteY39" fmla="*/ 2265996 h 2415539"/>
              <a:gd name="connsiteX40" fmla="*/ 1244917 w 2415540"/>
              <a:gd name="connsiteY40" fmla="*/ 2260281 h 2415539"/>
              <a:gd name="connsiteX41" fmla="*/ 1259204 w 2415540"/>
              <a:gd name="connsiteY41" fmla="*/ 2252661 h 2415539"/>
              <a:gd name="connsiteX42" fmla="*/ 1261109 w 2415540"/>
              <a:gd name="connsiteY42" fmla="*/ 2235516 h 2415539"/>
              <a:gd name="connsiteX43" fmla="*/ 1247775 w 2415540"/>
              <a:gd name="connsiteY43" fmla="*/ 2138361 h 2415539"/>
              <a:gd name="connsiteX44" fmla="*/ 1241107 w 2415540"/>
              <a:gd name="connsiteY44" fmla="*/ 2122169 h 2415539"/>
              <a:gd name="connsiteX45" fmla="*/ 1224915 w 2415540"/>
              <a:gd name="connsiteY45" fmla="*/ 2119311 h 2415539"/>
              <a:gd name="connsiteX46" fmla="*/ 1223962 w 2415540"/>
              <a:gd name="connsiteY46" fmla="*/ 2113596 h 2415539"/>
              <a:gd name="connsiteX47" fmla="*/ 1286827 w 2415540"/>
              <a:gd name="connsiteY47" fmla="*/ 2105024 h 2415539"/>
              <a:gd name="connsiteX48" fmla="*/ 1371600 w 2415540"/>
              <a:gd name="connsiteY48" fmla="*/ 2183128 h 2415539"/>
              <a:gd name="connsiteX49" fmla="*/ 1363027 w 2415540"/>
              <a:gd name="connsiteY49" fmla="*/ 2122169 h 2415539"/>
              <a:gd name="connsiteX50" fmla="*/ 1356359 w 2415540"/>
              <a:gd name="connsiteY50" fmla="*/ 2105976 h 2415539"/>
              <a:gd name="connsiteX51" fmla="*/ 1340167 w 2415540"/>
              <a:gd name="connsiteY51" fmla="*/ 2103119 h 2415539"/>
              <a:gd name="connsiteX52" fmla="*/ 1339215 w 2415540"/>
              <a:gd name="connsiteY52" fmla="*/ 2097403 h 2415539"/>
              <a:gd name="connsiteX53" fmla="*/ 1508760 w 2415540"/>
              <a:gd name="connsiteY53" fmla="*/ 2059303 h 2415539"/>
              <a:gd name="connsiteX54" fmla="*/ 1510665 w 2415540"/>
              <a:gd name="connsiteY54" fmla="*/ 2065018 h 2415539"/>
              <a:gd name="connsiteX55" fmla="*/ 1497330 w 2415540"/>
              <a:gd name="connsiteY55" fmla="*/ 2074543 h 2415539"/>
              <a:gd name="connsiteX56" fmla="*/ 1497330 w 2415540"/>
              <a:gd name="connsiteY56" fmla="*/ 2091688 h 2415539"/>
              <a:gd name="connsiteX57" fmla="*/ 1524000 w 2415540"/>
              <a:gd name="connsiteY57" fmla="*/ 2185986 h 2415539"/>
              <a:gd name="connsiteX58" fmla="*/ 1532572 w 2415540"/>
              <a:gd name="connsiteY58" fmla="*/ 2201226 h 2415539"/>
              <a:gd name="connsiteX59" fmla="*/ 1548765 w 2415540"/>
              <a:gd name="connsiteY59" fmla="*/ 2202178 h 2415539"/>
              <a:gd name="connsiteX60" fmla="*/ 1550670 w 2415540"/>
              <a:gd name="connsiteY60" fmla="*/ 2207893 h 2415539"/>
              <a:gd name="connsiteX61" fmla="*/ 1466850 w 2415540"/>
              <a:gd name="connsiteY61" fmla="*/ 2231706 h 2415539"/>
              <a:gd name="connsiteX62" fmla="*/ 1464945 w 2415540"/>
              <a:gd name="connsiteY62" fmla="*/ 2225991 h 2415539"/>
              <a:gd name="connsiteX63" fmla="*/ 1478280 w 2415540"/>
              <a:gd name="connsiteY63" fmla="*/ 2216466 h 2415539"/>
              <a:gd name="connsiteX64" fmla="*/ 1478280 w 2415540"/>
              <a:gd name="connsiteY64" fmla="*/ 2199320 h 2415539"/>
              <a:gd name="connsiteX65" fmla="*/ 1451610 w 2415540"/>
              <a:gd name="connsiteY65" fmla="*/ 2105023 h 2415539"/>
              <a:gd name="connsiteX66" fmla="*/ 1443037 w 2415540"/>
              <a:gd name="connsiteY66" fmla="*/ 2089783 h 2415539"/>
              <a:gd name="connsiteX67" fmla="*/ 1426845 w 2415540"/>
              <a:gd name="connsiteY67" fmla="*/ 2088831 h 2415539"/>
              <a:gd name="connsiteX68" fmla="*/ 1424940 w 2415540"/>
              <a:gd name="connsiteY68" fmla="*/ 2083116 h 2415539"/>
              <a:gd name="connsiteX69" fmla="*/ 776287 w 2415540"/>
              <a:gd name="connsiteY69" fmla="*/ 2001201 h 2415539"/>
              <a:gd name="connsiteX70" fmla="*/ 834389 w 2415540"/>
              <a:gd name="connsiteY70" fmla="*/ 2027871 h 2415539"/>
              <a:gd name="connsiteX71" fmla="*/ 862964 w 2415540"/>
              <a:gd name="connsiteY71" fmla="*/ 2139314 h 2415539"/>
              <a:gd name="connsiteX72" fmla="*/ 888682 w 2415540"/>
              <a:gd name="connsiteY72" fmla="*/ 2084068 h 2415539"/>
              <a:gd name="connsiteX73" fmla="*/ 891539 w 2415540"/>
              <a:gd name="connsiteY73" fmla="*/ 2066923 h 2415539"/>
              <a:gd name="connsiteX74" fmla="*/ 880109 w 2415540"/>
              <a:gd name="connsiteY74" fmla="*/ 2055493 h 2415539"/>
              <a:gd name="connsiteX75" fmla="*/ 881062 w 2415540"/>
              <a:gd name="connsiteY75" fmla="*/ 2050731 h 2415539"/>
              <a:gd name="connsiteX76" fmla="*/ 925829 w 2415540"/>
              <a:gd name="connsiteY76" fmla="*/ 2071686 h 2415539"/>
              <a:gd name="connsiteX77" fmla="*/ 923924 w 2415540"/>
              <a:gd name="connsiteY77" fmla="*/ 2076448 h 2415539"/>
              <a:gd name="connsiteX78" fmla="*/ 907732 w 2415540"/>
              <a:gd name="connsiteY78" fmla="*/ 2074543 h 2415539"/>
              <a:gd name="connsiteX79" fmla="*/ 896302 w 2415540"/>
              <a:gd name="connsiteY79" fmla="*/ 2087878 h 2415539"/>
              <a:gd name="connsiteX80" fmla="*/ 842962 w 2415540"/>
              <a:gd name="connsiteY80" fmla="*/ 2202178 h 2415539"/>
              <a:gd name="connsiteX81" fmla="*/ 827722 w 2415540"/>
              <a:gd name="connsiteY81" fmla="*/ 2194558 h 2415539"/>
              <a:gd name="connsiteX82" fmla="*/ 788669 w 2415540"/>
              <a:gd name="connsiteY82" fmla="*/ 2042158 h 2415539"/>
              <a:gd name="connsiteX83" fmla="*/ 748664 w 2415540"/>
              <a:gd name="connsiteY83" fmla="*/ 2126931 h 2415539"/>
              <a:gd name="connsiteX84" fmla="*/ 745807 w 2415540"/>
              <a:gd name="connsiteY84" fmla="*/ 2144076 h 2415539"/>
              <a:gd name="connsiteX85" fmla="*/ 757237 w 2415540"/>
              <a:gd name="connsiteY85" fmla="*/ 2155506 h 2415539"/>
              <a:gd name="connsiteX86" fmla="*/ 755332 w 2415540"/>
              <a:gd name="connsiteY86" fmla="*/ 2160268 h 2415539"/>
              <a:gd name="connsiteX87" fmla="*/ 710564 w 2415540"/>
              <a:gd name="connsiteY87" fmla="*/ 2139314 h 2415539"/>
              <a:gd name="connsiteX88" fmla="*/ 713422 w 2415540"/>
              <a:gd name="connsiteY88" fmla="*/ 2134551 h 2415539"/>
              <a:gd name="connsiteX89" fmla="*/ 729614 w 2415540"/>
              <a:gd name="connsiteY89" fmla="*/ 2136456 h 2415539"/>
              <a:gd name="connsiteX90" fmla="*/ 741044 w 2415540"/>
              <a:gd name="connsiteY90" fmla="*/ 2123121 h 2415539"/>
              <a:gd name="connsiteX91" fmla="*/ 782002 w 2415540"/>
              <a:gd name="connsiteY91" fmla="*/ 2034539 h 2415539"/>
              <a:gd name="connsiteX92" fmla="*/ 784859 w 2415540"/>
              <a:gd name="connsiteY92" fmla="*/ 2017393 h 2415539"/>
              <a:gd name="connsiteX93" fmla="*/ 773429 w 2415540"/>
              <a:gd name="connsiteY93" fmla="*/ 2005964 h 2415539"/>
              <a:gd name="connsiteX94" fmla="*/ 1666874 w 2415540"/>
              <a:gd name="connsiteY94" fmla="*/ 1984056 h 2415539"/>
              <a:gd name="connsiteX95" fmla="*/ 1669732 w 2415540"/>
              <a:gd name="connsiteY95" fmla="*/ 1988819 h 2415539"/>
              <a:gd name="connsiteX96" fmla="*/ 1662112 w 2415540"/>
              <a:gd name="connsiteY96" fmla="*/ 1998344 h 2415539"/>
              <a:gd name="connsiteX97" fmla="*/ 1661159 w 2415540"/>
              <a:gd name="connsiteY97" fmla="*/ 2013583 h 2415539"/>
              <a:gd name="connsiteX98" fmla="*/ 1674495 w 2415540"/>
              <a:gd name="connsiteY98" fmla="*/ 2159316 h 2415539"/>
              <a:gd name="connsiteX99" fmla="*/ 1665922 w 2415540"/>
              <a:gd name="connsiteY99" fmla="*/ 2164078 h 2415539"/>
              <a:gd name="connsiteX100" fmla="*/ 1554479 w 2415540"/>
              <a:gd name="connsiteY100" fmla="*/ 2070733 h 2415539"/>
              <a:gd name="connsiteX101" fmla="*/ 1541145 w 2415540"/>
              <a:gd name="connsiteY101" fmla="*/ 2063114 h 2415539"/>
              <a:gd name="connsiteX102" fmla="*/ 1529715 w 2415540"/>
              <a:gd name="connsiteY102" fmla="*/ 2065019 h 2415539"/>
              <a:gd name="connsiteX103" fmla="*/ 1526857 w 2415540"/>
              <a:gd name="connsiteY103" fmla="*/ 2060256 h 2415539"/>
              <a:gd name="connsiteX104" fmla="*/ 1597342 w 2415540"/>
              <a:gd name="connsiteY104" fmla="*/ 2023108 h 2415539"/>
              <a:gd name="connsiteX105" fmla="*/ 1600199 w 2415540"/>
              <a:gd name="connsiteY105" fmla="*/ 2027871 h 2415539"/>
              <a:gd name="connsiteX106" fmla="*/ 1599247 w 2415540"/>
              <a:gd name="connsiteY106" fmla="*/ 2028823 h 2415539"/>
              <a:gd name="connsiteX107" fmla="*/ 1590674 w 2415540"/>
              <a:gd name="connsiteY107" fmla="*/ 2035491 h 2415539"/>
              <a:gd name="connsiteX108" fmla="*/ 1590674 w 2415540"/>
              <a:gd name="connsiteY108" fmla="*/ 2042158 h 2415539"/>
              <a:gd name="connsiteX109" fmla="*/ 1592579 w 2415540"/>
              <a:gd name="connsiteY109" fmla="*/ 2044064 h 2415539"/>
              <a:gd name="connsiteX110" fmla="*/ 1595437 w 2415540"/>
              <a:gd name="connsiteY110" fmla="*/ 2046921 h 2415539"/>
              <a:gd name="connsiteX111" fmla="*/ 1658302 w 2415540"/>
              <a:gd name="connsiteY111" fmla="*/ 2099308 h 2415539"/>
              <a:gd name="connsiteX112" fmla="*/ 1650682 w 2415540"/>
              <a:gd name="connsiteY112" fmla="*/ 2021203 h 2415539"/>
              <a:gd name="connsiteX113" fmla="*/ 1649729 w 2415540"/>
              <a:gd name="connsiteY113" fmla="*/ 2016441 h 2415539"/>
              <a:gd name="connsiteX114" fmla="*/ 1648777 w 2415540"/>
              <a:gd name="connsiteY114" fmla="*/ 2012631 h 2415539"/>
              <a:gd name="connsiteX115" fmla="*/ 1642109 w 2415540"/>
              <a:gd name="connsiteY115" fmla="*/ 2007869 h 2415539"/>
              <a:gd name="connsiteX116" fmla="*/ 1629727 w 2415540"/>
              <a:gd name="connsiteY116" fmla="*/ 2010726 h 2415539"/>
              <a:gd name="connsiteX117" fmla="*/ 1626870 w 2415540"/>
              <a:gd name="connsiteY117" fmla="*/ 2005964 h 2415539"/>
              <a:gd name="connsiteX118" fmla="*/ 650557 w 2415540"/>
              <a:gd name="connsiteY118" fmla="*/ 1982151 h 2415539"/>
              <a:gd name="connsiteX119" fmla="*/ 611504 w 2415540"/>
              <a:gd name="connsiteY119" fmla="*/ 2006916 h 2415539"/>
              <a:gd name="connsiteX120" fmla="*/ 638175 w 2415540"/>
              <a:gd name="connsiteY120" fmla="*/ 2025966 h 2415539"/>
              <a:gd name="connsiteX121" fmla="*/ 689610 w 2415540"/>
              <a:gd name="connsiteY121" fmla="*/ 1945003 h 2415539"/>
              <a:gd name="connsiteX122" fmla="*/ 702945 w 2415540"/>
              <a:gd name="connsiteY122" fmla="*/ 1954528 h 2415539"/>
              <a:gd name="connsiteX123" fmla="*/ 667702 w 2415540"/>
              <a:gd name="connsiteY123" fmla="*/ 2097403 h 2415539"/>
              <a:gd name="connsiteX124" fmla="*/ 666750 w 2415540"/>
              <a:gd name="connsiteY124" fmla="*/ 2108833 h 2415539"/>
              <a:gd name="connsiteX125" fmla="*/ 671512 w 2415540"/>
              <a:gd name="connsiteY125" fmla="*/ 2115501 h 2415539"/>
              <a:gd name="connsiteX126" fmla="*/ 668654 w 2415540"/>
              <a:gd name="connsiteY126" fmla="*/ 2120263 h 2415539"/>
              <a:gd name="connsiteX127" fmla="*/ 602932 w 2415540"/>
              <a:gd name="connsiteY127" fmla="*/ 2072638 h 2415539"/>
              <a:gd name="connsiteX128" fmla="*/ 605790 w 2415540"/>
              <a:gd name="connsiteY128" fmla="*/ 2067876 h 2415539"/>
              <a:gd name="connsiteX129" fmla="*/ 619125 w 2415540"/>
              <a:gd name="connsiteY129" fmla="*/ 2075495 h 2415539"/>
              <a:gd name="connsiteX130" fmla="*/ 625792 w 2415540"/>
              <a:gd name="connsiteY130" fmla="*/ 2071686 h 2415539"/>
              <a:gd name="connsiteX131" fmla="*/ 627697 w 2415540"/>
              <a:gd name="connsiteY131" fmla="*/ 2068828 h 2415539"/>
              <a:gd name="connsiteX132" fmla="*/ 628650 w 2415540"/>
              <a:gd name="connsiteY132" fmla="*/ 2065018 h 2415539"/>
              <a:gd name="connsiteX133" fmla="*/ 636270 w 2415540"/>
              <a:gd name="connsiteY133" fmla="*/ 2037395 h 2415539"/>
              <a:gd name="connsiteX134" fmla="*/ 603885 w 2415540"/>
              <a:gd name="connsiteY134" fmla="*/ 2013583 h 2415539"/>
              <a:gd name="connsiteX135" fmla="*/ 582930 w 2415540"/>
              <a:gd name="connsiteY135" fmla="*/ 2026918 h 2415539"/>
              <a:gd name="connsiteX136" fmla="*/ 579120 w 2415540"/>
              <a:gd name="connsiteY136" fmla="*/ 2029776 h 2415539"/>
              <a:gd name="connsiteX137" fmla="*/ 576262 w 2415540"/>
              <a:gd name="connsiteY137" fmla="*/ 2032633 h 2415539"/>
              <a:gd name="connsiteX138" fmla="*/ 574357 w 2415540"/>
              <a:gd name="connsiteY138" fmla="*/ 2041206 h 2415539"/>
              <a:gd name="connsiteX139" fmla="*/ 581977 w 2415540"/>
              <a:gd name="connsiteY139" fmla="*/ 2049778 h 2415539"/>
              <a:gd name="connsiteX140" fmla="*/ 583882 w 2415540"/>
              <a:gd name="connsiteY140" fmla="*/ 2050731 h 2415539"/>
              <a:gd name="connsiteX141" fmla="*/ 581025 w 2415540"/>
              <a:gd name="connsiteY141" fmla="*/ 2055493 h 2415539"/>
              <a:gd name="connsiteX142" fmla="*/ 543877 w 2415540"/>
              <a:gd name="connsiteY142" fmla="*/ 2027870 h 2415539"/>
              <a:gd name="connsiteX143" fmla="*/ 546735 w 2415540"/>
              <a:gd name="connsiteY143" fmla="*/ 2023108 h 2415539"/>
              <a:gd name="connsiteX144" fmla="*/ 556260 w 2415540"/>
              <a:gd name="connsiteY144" fmla="*/ 2025966 h 2415539"/>
              <a:gd name="connsiteX145" fmla="*/ 568642 w 2415540"/>
              <a:gd name="connsiteY145" fmla="*/ 2021203 h 2415539"/>
              <a:gd name="connsiteX146" fmla="*/ 1789747 w 2415540"/>
              <a:gd name="connsiteY146" fmla="*/ 1894521 h 2415539"/>
              <a:gd name="connsiteX147" fmla="*/ 1816417 w 2415540"/>
              <a:gd name="connsiteY147" fmla="*/ 1926906 h 2415539"/>
              <a:gd name="connsiteX148" fmla="*/ 1812607 w 2415540"/>
              <a:gd name="connsiteY148" fmla="*/ 1930716 h 2415539"/>
              <a:gd name="connsiteX149" fmla="*/ 1787842 w 2415540"/>
              <a:gd name="connsiteY149" fmla="*/ 1918334 h 2415539"/>
              <a:gd name="connsiteX150" fmla="*/ 1761172 w 2415540"/>
              <a:gd name="connsiteY150" fmla="*/ 1930716 h 2415539"/>
              <a:gd name="connsiteX151" fmla="*/ 1744027 w 2415540"/>
              <a:gd name="connsiteY151" fmla="*/ 1944051 h 2415539"/>
              <a:gd name="connsiteX152" fmla="*/ 1782127 w 2415540"/>
              <a:gd name="connsiteY152" fmla="*/ 1990724 h 2415539"/>
              <a:gd name="connsiteX153" fmla="*/ 1784032 w 2415540"/>
              <a:gd name="connsiteY153" fmla="*/ 1988819 h 2415539"/>
              <a:gd name="connsiteX154" fmla="*/ 1794510 w 2415540"/>
              <a:gd name="connsiteY154" fmla="*/ 1971674 h 2415539"/>
              <a:gd name="connsiteX155" fmla="*/ 1784985 w 2415540"/>
              <a:gd name="connsiteY155" fmla="*/ 1947861 h 2415539"/>
              <a:gd name="connsiteX156" fmla="*/ 1789747 w 2415540"/>
              <a:gd name="connsiteY156" fmla="*/ 1944051 h 2415539"/>
              <a:gd name="connsiteX157" fmla="*/ 1836420 w 2415540"/>
              <a:gd name="connsiteY157" fmla="*/ 2001201 h 2415539"/>
              <a:gd name="connsiteX158" fmla="*/ 1831657 w 2415540"/>
              <a:gd name="connsiteY158" fmla="*/ 2005011 h 2415539"/>
              <a:gd name="connsiteX159" fmla="*/ 1809750 w 2415540"/>
              <a:gd name="connsiteY159" fmla="*/ 1990724 h 2415539"/>
              <a:gd name="connsiteX160" fmla="*/ 1789747 w 2415540"/>
              <a:gd name="connsiteY160" fmla="*/ 1997391 h 2415539"/>
              <a:gd name="connsiteX161" fmla="*/ 1787842 w 2415540"/>
              <a:gd name="connsiteY161" fmla="*/ 1998344 h 2415539"/>
              <a:gd name="connsiteX162" fmla="*/ 1817370 w 2415540"/>
              <a:gd name="connsiteY162" fmla="*/ 2035491 h 2415539"/>
              <a:gd name="connsiteX163" fmla="*/ 1828800 w 2415540"/>
              <a:gd name="connsiteY163" fmla="*/ 2044064 h 2415539"/>
              <a:gd name="connsiteX164" fmla="*/ 1844040 w 2415540"/>
              <a:gd name="connsiteY164" fmla="*/ 2035491 h 2415539"/>
              <a:gd name="connsiteX165" fmla="*/ 1864042 w 2415540"/>
              <a:gd name="connsiteY165" fmla="*/ 2007869 h 2415539"/>
              <a:gd name="connsiteX166" fmla="*/ 1858327 w 2415540"/>
              <a:gd name="connsiteY166" fmla="*/ 1974531 h 2415539"/>
              <a:gd name="connsiteX167" fmla="*/ 1864042 w 2415540"/>
              <a:gd name="connsiteY167" fmla="*/ 1970721 h 2415539"/>
              <a:gd name="connsiteX168" fmla="*/ 1887855 w 2415540"/>
              <a:gd name="connsiteY168" fmla="*/ 2014536 h 2415539"/>
              <a:gd name="connsiteX169" fmla="*/ 1783080 w 2415540"/>
              <a:gd name="connsiteY169" fmla="*/ 2099309 h 2415539"/>
              <a:gd name="connsiteX170" fmla="*/ 1779270 w 2415540"/>
              <a:gd name="connsiteY170" fmla="*/ 2094546 h 2415539"/>
              <a:gd name="connsiteX171" fmla="*/ 1787842 w 2415540"/>
              <a:gd name="connsiteY171" fmla="*/ 2081211 h 2415539"/>
              <a:gd name="connsiteX172" fmla="*/ 1780222 w 2415540"/>
              <a:gd name="connsiteY172" fmla="*/ 2065019 h 2415539"/>
              <a:gd name="connsiteX173" fmla="*/ 1718310 w 2415540"/>
              <a:gd name="connsiteY173" fmla="*/ 1988819 h 2415539"/>
              <a:gd name="connsiteX174" fmla="*/ 1704022 w 2415540"/>
              <a:gd name="connsiteY174" fmla="*/ 1978341 h 2415539"/>
              <a:gd name="connsiteX175" fmla="*/ 1688782 w 2415540"/>
              <a:gd name="connsiteY175" fmla="*/ 1984056 h 2415539"/>
              <a:gd name="connsiteX176" fmla="*/ 1684972 w 2415540"/>
              <a:gd name="connsiteY176" fmla="*/ 1979294 h 2415539"/>
              <a:gd name="connsiteX177" fmla="*/ 1154429 w 2415540"/>
              <a:gd name="connsiteY177" fmla="*/ 1894521 h 2415539"/>
              <a:gd name="connsiteX178" fmla="*/ 1140142 w 2415540"/>
              <a:gd name="connsiteY178" fmla="*/ 1904046 h 2415539"/>
              <a:gd name="connsiteX179" fmla="*/ 1135379 w 2415540"/>
              <a:gd name="connsiteY179" fmla="*/ 1916428 h 2415539"/>
              <a:gd name="connsiteX180" fmla="*/ 1143952 w 2415540"/>
              <a:gd name="connsiteY180" fmla="*/ 1932621 h 2415539"/>
              <a:gd name="connsiteX181" fmla="*/ 1163954 w 2415540"/>
              <a:gd name="connsiteY181" fmla="*/ 1939289 h 2415539"/>
              <a:gd name="connsiteX182" fmla="*/ 1182052 w 2415540"/>
              <a:gd name="connsiteY182" fmla="*/ 1933573 h 2415539"/>
              <a:gd name="connsiteX183" fmla="*/ 1190625 w 2415540"/>
              <a:gd name="connsiteY183" fmla="*/ 1920239 h 2415539"/>
              <a:gd name="connsiteX184" fmla="*/ 1182052 w 2415540"/>
              <a:gd name="connsiteY184" fmla="*/ 1906903 h 2415539"/>
              <a:gd name="connsiteX185" fmla="*/ 1154429 w 2415540"/>
              <a:gd name="connsiteY185" fmla="*/ 1894521 h 2415539"/>
              <a:gd name="connsiteX186" fmla="*/ 1400175 w 2415540"/>
              <a:gd name="connsiteY186" fmla="*/ 1884996 h 2415539"/>
              <a:gd name="connsiteX187" fmla="*/ 1385887 w 2415540"/>
              <a:gd name="connsiteY187" fmla="*/ 1890711 h 2415539"/>
              <a:gd name="connsiteX188" fmla="*/ 1380172 w 2415540"/>
              <a:gd name="connsiteY188" fmla="*/ 1906903 h 2415539"/>
              <a:gd name="connsiteX189" fmla="*/ 1386840 w 2415540"/>
              <a:gd name="connsiteY189" fmla="*/ 1929763 h 2415539"/>
              <a:gd name="connsiteX190" fmla="*/ 1403032 w 2415540"/>
              <a:gd name="connsiteY190" fmla="*/ 1938336 h 2415539"/>
              <a:gd name="connsiteX191" fmla="*/ 1416367 w 2415540"/>
              <a:gd name="connsiteY191" fmla="*/ 1932621 h 2415539"/>
              <a:gd name="connsiteX192" fmla="*/ 1422082 w 2415540"/>
              <a:gd name="connsiteY192" fmla="*/ 1915476 h 2415539"/>
              <a:gd name="connsiteX193" fmla="*/ 1416367 w 2415540"/>
              <a:gd name="connsiteY193" fmla="*/ 1892616 h 2415539"/>
              <a:gd name="connsiteX194" fmla="*/ 1400175 w 2415540"/>
              <a:gd name="connsiteY194" fmla="*/ 1884996 h 2415539"/>
              <a:gd name="connsiteX195" fmla="*/ 1275397 w 2415540"/>
              <a:gd name="connsiteY195" fmla="*/ 1841181 h 2415539"/>
              <a:gd name="connsiteX196" fmla="*/ 1262063 w 2415540"/>
              <a:gd name="connsiteY196" fmla="*/ 1847848 h 2415539"/>
              <a:gd name="connsiteX197" fmla="*/ 1257300 w 2415540"/>
              <a:gd name="connsiteY197" fmla="*/ 1865945 h 2415539"/>
              <a:gd name="connsiteX198" fmla="*/ 1263015 w 2415540"/>
              <a:gd name="connsiteY198" fmla="*/ 1886901 h 2415539"/>
              <a:gd name="connsiteX199" fmla="*/ 1279208 w 2415540"/>
              <a:gd name="connsiteY199" fmla="*/ 1894520 h 2415539"/>
              <a:gd name="connsiteX200" fmla="*/ 1293495 w 2415540"/>
              <a:gd name="connsiteY200" fmla="*/ 1888806 h 2415539"/>
              <a:gd name="connsiteX201" fmla="*/ 1299210 w 2415540"/>
              <a:gd name="connsiteY201" fmla="*/ 1873566 h 2415539"/>
              <a:gd name="connsiteX202" fmla="*/ 1292542 w 2415540"/>
              <a:gd name="connsiteY202" fmla="*/ 1849753 h 2415539"/>
              <a:gd name="connsiteX203" fmla="*/ 1275397 w 2415540"/>
              <a:gd name="connsiteY203" fmla="*/ 1841181 h 2415539"/>
              <a:gd name="connsiteX204" fmla="*/ 1161097 w 2415540"/>
              <a:gd name="connsiteY204" fmla="*/ 1838323 h 2415539"/>
              <a:gd name="connsiteX205" fmla="*/ 1145857 w 2415540"/>
              <a:gd name="connsiteY205" fmla="*/ 1842133 h 2415539"/>
              <a:gd name="connsiteX206" fmla="*/ 1140142 w 2415540"/>
              <a:gd name="connsiteY206" fmla="*/ 1852611 h 2415539"/>
              <a:gd name="connsiteX207" fmla="*/ 1146810 w 2415540"/>
              <a:gd name="connsiteY207" fmla="*/ 1864041 h 2415539"/>
              <a:gd name="connsiteX208" fmla="*/ 1169670 w 2415540"/>
              <a:gd name="connsiteY208" fmla="*/ 1875471 h 2415539"/>
              <a:gd name="connsiteX209" fmla="*/ 1180147 w 2415540"/>
              <a:gd name="connsiteY209" fmla="*/ 1865946 h 2415539"/>
              <a:gd name="connsiteX210" fmla="*/ 1183957 w 2415540"/>
              <a:gd name="connsiteY210" fmla="*/ 1855469 h 2415539"/>
              <a:gd name="connsiteX211" fmla="*/ 1177289 w 2415540"/>
              <a:gd name="connsiteY211" fmla="*/ 1843086 h 2415539"/>
              <a:gd name="connsiteX212" fmla="*/ 1161097 w 2415540"/>
              <a:gd name="connsiteY212" fmla="*/ 1838323 h 2415539"/>
              <a:gd name="connsiteX213" fmla="*/ 1416367 w 2415540"/>
              <a:gd name="connsiteY213" fmla="*/ 1832608 h 2415539"/>
              <a:gd name="connsiteX214" fmla="*/ 1434465 w 2415540"/>
              <a:gd name="connsiteY214" fmla="*/ 1834513 h 2415539"/>
              <a:gd name="connsiteX215" fmla="*/ 1448753 w 2415540"/>
              <a:gd name="connsiteY215" fmla="*/ 1842133 h 2415539"/>
              <a:gd name="connsiteX216" fmla="*/ 1438275 w 2415540"/>
              <a:gd name="connsiteY216" fmla="*/ 1849753 h 2415539"/>
              <a:gd name="connsiteX217" fmla="*/ 1427797 w 2415540"/>
              <a:gd name="connsiteY217" fmla="*/ 1844991 h 2415539"/>
              <a:gd name="connsiteX218" fmla="*/ 1417320 w 2415540"/>
              <a:gd name="connsiteY218" fmla="*/ 1843086 h 2415539"/>
              <a:gd name="connsiteX219" fmla="*/ 1388745 w 2415540"/>
              <a:gd name="connsiteY219" fmla="*/ 1855468 h 2415539"/>
              <a:gd name="connsiteX220" fmla="*/ 1377315 w 2415540"/>
              <a:gd name="connsiteY220" fmla="*/ 1887853 h 2415539"/>
              <a:gd name="connsiteX221" fmla="*/ 1393507 w 2415540"/>
              <a:gd name="connsiteY221" fmla="*/ 1873566 h 2415539"/>
              <a:gd name="connsiteX222" fmla="*/ 1413510 w 2415540"/>
              <a:gd name="connsiteY222" fmla="*/ 1868803 h 2415539"/>
              <a:gd name="connsiteX223" fmla="*/ 1440180 w 2415540"/>
              <a:gd name="connsiteY223" fmla="*/ 1878328 h 2415539"/>
              <a:gd name="connsiteX224" fmla="*/ 1450657 w 2415540"/>
              <a:gd name="connsiteY224" fmla="*/ 1904046 h 2415539"/>
              <a:gd name="connsiteX225" fmla="*/ 1436370 w 2415540"/>
              <a:gd name="connsiteY225" fmla="*/ 1936431 h 2415539"/>
              <a:gd name="connsiteX226" fmla="*/ 1400175 w 2415540"/>
              <a:gd name="connsiteY226" fmla="*/ 1947861 h 2415539"/>
              <a:gd name="connsiteX227" fmla="*/ 1362075 w 2415540"/>
              <a:gd name="connsiteY227" fmla="*/ 1934526 h 2415539"/>
              <a:gd name="connsiteX228" fmla="*/ 1348740 w 2415540"/>
              <a:gd name="connsiteY228" fmla="*/ 1897378 h 2415539"/>
              <a:gd name="connsiteX229" fmla="*/ 1353503 w 2415540"/>
              <a:gd name="connsiteY229" fmla="*/ 1871661 h 2415539"/>
              <a:gd name="connsiteX230" fmla="*/ 1367790 w 2415540"/>
              <a:gd name="connsiteY230" fmla="*/ 1850706 h 2415539"/>
              <a:gd name="connsiteX231" fmla="*/ 1389697 w 2415540"/>
              <a:gd name="connsiteY231" fmla="*/ 1837371 h 2415539"/>
              <a:gd name="connsiteX232" fmla="*/ 1416367 w 2415540"/>
              <a:gd name="connsiteY232" fmla="*/ 1832608 h 2415539"/>
              <a:gd name="connsiteX233" fmla="*/ 1051560 w 2415540"/>
              <a:gd name="connsiteY233" fmla="*/ 1832608 h 2415539"/>
              <a:gd name="connsiteX234" fmla="*/ 1059179 w 2415540"/>
              <a:gd name="connsiteY234" fmla="*/ 1832608 h 2415539"/>
              <a:gd name="connsiteX235" fmla="*/ 1059179 w 2415540"/>
              <a:gd name="connsiteY235" fmla="*/ 1928811 h 2415539"/>
              <a:gd name="connsiteX236" fmla="*/ 1063942 w 2415540"/>
              <a:gd name="connsiteY236" fmla="*/ 1936431 h 2415539"/>
              <a:gd name="connsiteX237" fmla="*/ 1084897 w 2415540"/>
              <a:gd name="connsiteY237" fmla="*/ 1938336 h 2415539"/>
              <a:gd name="connsiteX238" fmla="*/ 1084897 w 2415540"/>
              <a:gd name="connsiteY238" fmla="*/ 1945003 h 2415539"/>
              <a:gd name="connsiteX239" fmla="*/ 1063942 w 2415540"/>
              <a:gd name="connsiteY239" fmla="*/ 1944051 h 2415539"/>
              <a:gd name="connsiteX240" fmla="*/ 1043940 w 2415540"/>
              <a:gd name="connsiteY240" fmla="*/ 1944051 h 2415539"/>
              <a:gd name="connsiteX241" fmla="*/ 1019175 w 2415540"/>
              <a:gd name="connsiteY241" fmla="*/ 1944051 h 2415539"/>
              <a:gd name="connsiteX242" fmla="*/ 1001077 w 2415540"/>
              <a:gd name="connsiteY242" fmla="*/ 1945003 h 2415539"/>
              <a:gd name="connsiteX243" fmla="*/ 1001077 w 2415540"/>
              <a:gd name="connsiteY243" fmla="*/ 1938336 h 2415539"/>
              <a:gd name="connsiteX244" fmla="*/ 1023937 w 2415540"/>
              <a:gd name="connsiteY244" fmla="*/ 1936431 h 2415539"/>
              <a:gd name="connsiteX245" fmla="*/ 1028700 w 2415540"/>
              <a:gd name="connsiteY245" fmla="*/ 1928811 h 2415539"/>
              <a:gd name="connsiteX246" fmla="*/ 1028700 w 2415540"/>
              <a:gd name="connsiteY246" fmla="*/ 1860231 h 2415539"/>
              <a:gd name="connsiteX247" fmla="*/ 1025842 w 2415540"/>
              <a:gd name="connsiteY247" fmla="*/ 1853563 h 2415539"/>
              <a:gd name="connsiteX248" fmla="*/ 1016317 w 2415540"/>
              <a:gd name="connsiteY248" fmla="*/ 1851658 h 2415539"/>
              <a:gd name="connsiteX249" fmla="*/ 1009650 w 2415540"/>
              <a:gd name="connsiteY249" fmla="*/ 1851658 h 2415539"/>
              <a:gd name="connsiteX250" fmla="*/ 1004887 w 2415540"/>
              <a:gd name="connsiteY250" fmla="*/ 1851658 h 2415539"/>
              <a:gd name="connsiteX251" fmla="*/ 1004887 w 2415540"/>
              <a:gd name="connsiteY251" fmla="*/ 1844991 h 2415539"/>
              <a:gd name="connsiteX252" fmla="*/ 1028700 w 2415540"/>
              <a:gd name="connsiteY252" fmla="*/ 1841181 h 2415539"/>
              <a:gd name="connsiteX253" fmla="*/ 1051560 w 2415540"/>
              <a:gd name="connsiteY253" fmla="*/ 1832608 h 2415539"/>
              <a:gd name="connsiteX254" fmla="*/ 1164907 w 2415540"/>
              <a:gd name="connsiteY254" fmla="*/ 1831656 h 2415539"/>
              <a:gd name="connsiteX255" fmla="*/ 1194435 w 2415540"/>
              <a:gd name="connsiteY255" fmla="*/ 1838323 h 2415539"/>
              <a:gd name="connsiteX256" fmla="*/ 1205864 w 2415540"/>
              <a:gd name="connsiteY256" fmla="*/ 1855469 h 2415539"/>
              <a:gd name="connsiteX257" fmla="*/ 1200150 w 2415540"/>
              <a:gd name="connsiteY257" fmla="*/ 1868803 h 2415539"/>
              <a:gd name="connsiteX258" fmla="*/ 1180147 w 2415540"/>
              <a:gd name="connsiteY258" fmla="*/ 1881186 h 2415539"/>
              <a:gd name="connsiteX259" fmla="*/ 1205864 w 2415540"/>
              <a:gd name="connsiteY259" fmla="*/ 1895473 h 2415539"/>
              <a:gd name="connsiteX260" fmla="*/ 1213485 w 2415540"/>
              <a:gd name="connsiteY260" fmla="*/ 1913571 h 2415539"/>
              <a:gd name="connsiteX261" fmla="*/ 1199197 w 2415540"/>
              <a:gd name="connsiteY261" fmla="*/ 1938336 h 2415539"/>
              <a:gd name="connsiteX262" fmla="*/ 1162050 w 2415540"/>
              <a:gd name="connsiteY262" fmla="*/ 1947861 h 2415539"/>
              <a:gd name="connsiteX263" fmla="*/ 1123950 w 2415540"/>
              <a:gd name="connsiteY263" fmla="*/ 1939289 h 2415539"/>
              <a:gd name="connsiteX264" fmla="*/ 1109662 w 2415540"/>
              <a:gd name="connsiteY264" fmla="*/ 1917381 h 2415539"/>
              <a:gd name="connsiteX265" fmla="*/ 1117282 w 2415540"/>
              <a:gd name="connsiteY265" fmla="*/ 1901189 h 2415539"/>
              <a:gd name="connsiteX266" fmla="*/ 1141095 w 2415540"/>
              <a:gd name="connsiteY266" fmla="*/ 1888806 h 2415539"/>
              <a:gd name="connsiteX267" fmla="*/ 1122997 w 2415540"/>
              <a:gd name="connsiteY267" fmla="*/ 1875471 h 2415539"/>
              <a:gd name="connsiteX268" fmla="*/ 1117282 w 2415540"/>
              <a:gd name="connsiteY268" fmla="*/ 1860231 h 2415539"/>
              <a:gd name="connsiteX269" fmla="*/ 1130617 w 2415540"/>
              <a:gd name="connsiteY269" fmla="*/ 1839276 h 2415539"/>
              <a:gd name="connsiteX270" fmla="*/ 1164907 w 2415540"/>
              <a:gd name="connsiteY270" fmla="*/ 1831656 h 2415539"/>
              <a:gd name="connsiteX271" fmla="*/ 1278255 w 2415540"/>
              <a:gd name="connsiteY271" fmla="*/ 1830703 h 2415539"/>
              <a:gd name="connsiteX272" fmla="*/ 1316355 w 2415540"/>
              <a:gd name="connsiteY272" fmla="*/ 1844038 h 2415539"/>
              <a:gd name="connsiteX273" fmla="*/ 1329690 w 2415540"/>
              <a:gd name="connsiteY273" fmla="*/ 1881186 h 2415539"/>
              <a:gd name="connsiteX274" fmla="*/ 1324928 w 2415540"/>
              <a:gd name="connsiteY274" fmla="*/ 1906903 h 2415539"/>
              <a:gd name="connsiteX275" fmla="*/ 1310640 w 2415540"/>
              <a:gd name="connsiteY275" fmla="*/ 1927858 h 2415539"/>
              <a:gd name="connsiteX276" fmla="*/ 1288733 w 2415540"/>
              <a:gd name="connsiteY276" fmla="*/ 1941193 h 2415539"/>
              <a:gd name="connsiteX277" fmla="*/ 1262063 w 2415540"/>
              <a:gd name="connsiteY277" fmla="*/ 1945956 h 2415539"/>
              <a:gd name="connsiteX278" fmla="*/ 1243965 w 2415540"/>
              <a:gd name="connsiteY278" fmla="*/ 1944051 h 2415539"/>
              <a:gd name="connsiteX279" fmla="*/ 1229678 w 2415540"/>
              <a:gd name="connsiteY279" fmla="*/ 1936431 h 2415539"/>
              <a:gd name="connsiteX280" fmla="*/ 1240155 w 2415540"/>
              <a:gd name="connsiteY280" fmla="*/ 1928811 h 2415539"/>
              <a:gd name="connsiteX281" fmla="*/ 1250633 w 2415540"/>
              <a:gd name="connsiteY281" fmla="*/ 1934526 h 2415539"/>
              <a:gd name="connsiteX282" fmla="*/ 1261110 w 2415540"/>
              <a:gd name="connsiteY282" fmla="*/ 1936431 h 2415539"/>
              <a:gd name="connsiteX283" fmla="*/ 1289685 w 2415540"/>
              <a:gd name="connsiteY283" fmla="*/ 1924048 h 2415539"/>
              <a:gd name="connsiteX284" fmla="*/ 1302067 w 2415540"/>
              <a:gd name="connsiteY284" fmla="*/ 1889758 h 2415539"/>
              <a:gd name="connsiteX285" fmla="*/ 1285875 w 2415540"/>
              <a:gd name="connsiteY285" fmla="*/ 1903093 h 2415539"/>
              <a:gd name="connsiteX286" fmla="*/ 1265872 w 2415540"/>
              <a:gd name="connsiteY286" fmla="*/ 1907856 h 2415539"/>
              <a:gd name="connsiteX287" fmla="*/ 1239203 w 2415540"/>
              <a:gd name="connsiteY287" fmla="*/ 1898331 h 2415539"/>
              <a:gd name="connsiteX288" fmla="*/ 1228725 w 2415540"/>
              <a:gd name="connsiteY288" fmla="*/ 1873566 h 2415539"/>
              <a:gd name="connsiteX289" fmla="*/ 1242060 w 2415540"/>
              <a:gd name="connsiteY289" fmla="*/ 1842133 h 2415539"/>
              <a:gd name="connsiteX290" fmla="*/ 1278255 w 2415540"/>
              <a:gd name="connsiteY290" fmla="*/ 1830703 h 2415539"/>
              <a:gd name="connsiteX291" fmla="*/ 1895475 w 2415540"/>
              <a:gd name="connsiteY291" fmla="*/ 1813558 h 2415539"/>
              <a:gd name="connsiteX292" fmla="*/ 1874520 w 2415540"/>
              <a:gd name="connsiteY292" fmla="*/ 1826893 h 2415539"/>
              <a:gd name="connsiteX293" fmla="*/ 1925003 w 2415540"/>
              <a:gd name="connsiteY293" fmla="*/ 1868803 h 2415539"/>
              <a:gd name="connsiteX294" fmla="*/ 1926907 w 2415540"/>
              <a:gd name="connsiteY294" fmla="*/ 1866898 h 2415539"/>
              <a:gd name="connsiteX295" fmla="*/ 1933575 w 2415540"/>
              <a:gd name="connsiteY295" fmla="*/ 1844991 h 2415539"/>
              <a:gd name="connsiteX296" fmla="*/ 1919287 w 2415540"/>
              <a:gd name="connsiteY296" fmla="*/ 1824036 h 2415539"/>
              <a:gd name="connsiteX297" fmla="*/ 1895475 w 2415540"/>
              <a:gd name="connsiteY297" fmla="*/ 1813558 h 2415539"/>
              <a:gd name="connsiteX298" fmla="*/ 513397 w 2415540"/>
              <a:gd name="connsiteY298" fmla="*/ 1781174 h 2415539"/>
              <a:gd name="connsiteX299" fmla="*/ 572452 w 2415540"/>
              <a:gd name="connsiteY299" fmla="*/ 1844991 h 2415539"/>
              <a:gd name="connsiteX300" fmla="*/ 568642 w 2415540"/>
              <a:gd name="connsiteY300" fmla="*/ 1848802 h 2415539"/>
              <a:gd name="connsiteX301" fmla="*/ 554354 w 2415540"/>
              <a:gd name="connsiteY301" fmla="*/ 1841182 h 2415539"/>
              <a:gd name="connsiteX302" fmla="*/ 539114 w 2415540"/>
              <a:gd name="connsiteY302" fmla="*/ 1849754 h 2415539"/>
              <a:gd name="connsiteX303" fmla="*/ 478154 w 2415540"/>
              <a:gd name="connsiteY303" fmla="*/ 1906904 h 2415539"/>
              <a:gd name="connsiteX304" fmla="*/ 463867 w 2415540"/>
              <a:gd name="connsiteY304" fmla="*/ 1929764 h 2415539"/>
              <a:gd name="connsiteX305" fmla="*/ 473392 w 2415540"/>
              <a:gd name="connsiteY305" fmla="*/ 1951671 h 2415539"/>
              <a:gd name="connsiteX306" fmla="*/ 501014 w 2415540"/>
              <a:gd name="connsiteY306" fmla="*/ 1963102 h 2415539"/>
              <a:gd name="connsiteX307" fmla="*/ 533399 w 2415540"/>
              <a:gd name="connsiteY307" fmla="*/ 1945004 h 2415539"/>
              <a:gd name="connsiteX308" fmla="*/ 584834 w 2415540"/>
              <a:gd name="connsiteY308" fmla="*/ 1897379 h 2415539"/>
              <a:gd name="connsiteX309" fmla="*/ 594359 w 2415540"/>
              <a:gd name="connsiteY309" fmla="*/ 1883091 h 2415539"/>
              <a:gd name="connsiteX310" fmla="*/ 587692 w 2415540"/>
              <a:gd name="connsiteY310" fmla="*/ 1868804 h 2415539"/>
              <a:gd name="connsiteX311" fmla="*/ 591502 w 2415540"/>
              <a:gd name="connsiteY311" fmla="*/ 1864994 h 2415539"/>
              <a:gd name="connsiteX312" fmla="*/ 624839 w 2415540"/>
              <a:gd name="connsiteY312" fmla="*/ 1901189 h 2415539"/>
              <a:gd name="connsiteX313" fmla="*/ 621029 w 2415540"/>
              <a:gd name="connsiteY313" fmla="*/ 1904999 h 2415539"/>
              <a:gd name="connsiteX314" fmla="*/ 606742 w 2415540"/>
              <a:gd name="connsiteY314" fmla="*/ 1897379 h 2415539"/>
              <a:gd name="connsiteX315" fmla="*/ 591502 w 2415540"/>
              <a:gd name="connsiteY315" fmla="*/ 1904999 h 2415539"/>
              <a:gd name="connsiteX316" fmla="*/ 541019 w 2415540"/>
              <a:gd name="connsiteY316" fmla="*/ 1952624 h 2415539"/>
              <a:gd name="connsiteX317" fmla="*/ 521017 w 2415540"/>
              <a:gd name="connsiteY317" fmla="*/ 1967864 h 2415539"/>
              <a:gd name="connsiteX318" fmla="*/ 503872 w 2415540"/>
              <a:gd name="connsiteY318" fmla="*/ 1972627 h 2415539"/>
              <a:gd name="connsiteX319" fmla="*/ 479107 w 2415540"/>
              <a:gd name="connsiteY319" fmla="*/ 1966912 h 2415539"/>
              <a:gd name="connsiteX320" fmla="*/ 454342 w 2415540"/>
              <a:gd name="connsiteY320" fmla="*/ 1947862 h 2415539"/>
              <a:gd name="connsiteX321" fmla="*/ 433387 w 2415540"/>
              <a:gd name="connsiteY321" fmla="*/ 1904999 h 2415539"/>
              <a:gd name="connsiteX322" fmla="*/ 453389 w 2415540"/>
              <a:gd name="connsiteY322" fmla="*/ 1864994 h 2415539"/>
              <a:gd name="connsiteX323" fmla="*/ 506729 w 2415540"/>
              <a:gd name="connsiteY323" fmla="*/ 1814512 h 2415539"/>
              <a:gd name="connsiteX324" fmla="*/ 516254 w 2415540"/>
              <a:gd name="connsiteY324" fmla="*/ 1800224 h 2415539"/>
              <a:gd name="connsiteX325" fmla="*/ 509587 w 2415540"/>
              <a:gd name="connsiteY325" fmla="*/ 1784984 h 2415539"/>
              <a:gd name="connsiteX326" fmla="*/ 1936194 w 2415540"/>
              <a:gd name="connsiteY326" fmla="*/ 1777483 h 2415539"/>
              <a:gd name="connsiteX327" fmla="*/ 1952625 w 2415540"/>
              <a:gd name="connsiteY327" fmla="*/ 1785936 h 2415539"/>
              <a:gd name="connsiteX328" fmla="*/ 1965960 w 2415540"/>
              <a:gd name="connsiteY328" fmla="*/ 1806891 h 2415539"/>
              <a:gd name="connsiteX329" fmla="*/ 1962150 w 2415540"/>
              <a:gd name="connsiteY329" fmla="*/ 1833561 h 2415539"/>
              <a:gd name="connsiteX330" fmla="*/ 2022157 w 2415540"/>
              <a:gd name="connsiteY330" fmla="*/ 1844038 h 2415539"/>
              <a:gd name="connsiteX331" fmla="*/ 2037397 w 2415540"/>
              <a:gd name="connsiteY331" fmla="*/ 1844991 h 2415539"/>
              <a:gd name="connsiteX332" fmla="*/ 2046922 w 2415540"/>
              <a:gd name="connsiteY332" fmla="*/ 1839276 h 2415539"/>
              <a:gd name="connsiteX333" fmla="*/ 2051685 w 2415540"/>
              <a:gd name="connsiteY333" fmla="*/ 1843086 h 2415539"/>
              <a:gd name="connsiteX334" fmla="*/ 2015490 w 2415540"/>
              <a:gd name="connsiteY334" fmla="*/ 1886901 h 2415539"/>
              <a:gd name="connsiteX335" fmla="*/ 1936432 w 2415540"/>
              <a:gd name="connsiteY335" fmla="*/ 1870708 h 2415539"/>
              <a:gd name="connsiteX336" fmla="*/ 1933575 w 2415540"/>
              <a:gd name="connsiteY336" fmla="*/ 1874518 h 2415539"/>
              <a:gd name="connsiteX337" fmla="*/ 1965960 w 2415540"/>
              <a:gd name="connsiteY337" fmla="*/ 1902141 h 2415539"/>
              <a:gd name="connsiteX338" fmla="*/ 1982153 w 2415540"/>
              <a:gd name="connsiteY338" fmla="*/ 1909761 h 2415539"/>
              <a:gd name="connsiteX339" fmla="*/ 1996440 w 2415540"/>
              <a:gd name="connsiteY339" fmla="*/ 1900236 h 2415539"/>
              <a:gd name="connsiteX340" fmla="*/ 2000250 w 2415540"/>
              <a:gd name="connsiteY340" fmla="*/ 1904046 h 2415539"/>
              <a:gd name="connsiteX341" fmla="*/ 1943100 w 2415540"/>
              <a:gd name="connsiteY341" fmla="*/ 1971673 h 2415539"/>
              <a:gd name="connsiteX342" fmla="*/ 1939290 w 2415540"/>
              <a:gd name="connsiteY342" fmla="*/ 1967863 h 2415539"/>
              <a:gd name="connsiteX343" fmla="*/ 1945005 w 2415540"/>
              <a:gd name="connsiteY343" fmla="*/ 1952623 h 2415539"/>
              <a:gd name="connsiteX344" fmla="*/ 1935480 w 2415540"/>
              <a:gd name="connsiteY344" fmla="*/ 1938336 h 2415539"/>
              <a:gd name="connsiteX345" fmla="*/ 1860232 w 2415540"/>
              <a:gd name="connsiteY345" fmla="*/ 1875471 h 2415539"/>
              <a:gd name="connsiteX346" fmla="*/ 1844040 w 2415540"/>
              <a:gd name="connsiteY346" fmla="*/ 1867851 h 2415539"/>
              <a:gd name="connsiteX347" fmla="*/ 1829753 w 2415540"/>
              <a:gd name="connsiteY347" fmla="*/ 1876423 h 2415539"/>
              <a:gd name="connsiteX348" fmla="*/ 1824990 w 2415540"/>
              <a:gd name="connsiteY348" fmla="*/ 1872613 h 2415539"/>
              <a:gd name="connsiteX349" fmla="*/ 1879282 w 2415540"/>
              <a:gd name="connsiteY349" fmla="*/ 1807843 h 2415539"/>
              <a:gd name="connsiteX350" fmla="*/ 1918335 w 2415540"/>
              <a:gd name="connsiteY350" fmla="*/ 1778316 h 2415539"/>
              <a:gd name="connsiteX351" fmla="*/ 1936194 w 2415540"/>
              <a:gd name="connsiteY351" fmla="*/ 1777483 h 2415539"/>
              <a:gd name="connsiteX352" fmla="*/ 2006917 w 2415540"/>
              <a:gd name="connsiteY352" fmla="*/ 1618296 h 2415539"/>
              <a:gd name="connsiteX353" fmla="*/ 2049780 w 2415540"/>
              <a:gd name="connsiteY353" fmla="*/ 1642109 h 2415539"/>
              <a:gd name="connsiteX354" fmla="*/ 2046922 w 2415540"/>
              <a:gd name="connsiteY354" fmla="*/ 1646871 h 2415539"/>
              <a:gd name="connsiteX355" fmla="*/ 2013585 w 2415540"/>
              <a:gd name="connsiteY355" fmla="*/ 1647824 h 2415539"/>
              <a:gd name="connsiteX356" fmla="*/ 1988820 w 2415540"/>
              <a:gd name="connsiteY356" fmla="*/ 1670684 h 2415539"/>
              <a:gd name="connsiteX357" fmla="*/ 1984057 w 2415540"/>
              <a:gd name="connsiteY357" fmla="*/ 1689734 h 2415539"/>
              <a:gd name="connsiteX358" fmla="*/ 1992630 w 2415540"/>
              <a:gd name="connsiteY358" fmla="*/ 1702116 h 2415539"/>
              <a:gd name="connsiteX359" fmla="*/ 2027872 w 2415540"/>
              <a:gd name="connsiteY359" fmla="*/ 1688781 h 2415539"/>
              <a:gd name="connsiteX360" fmla="*/ 2029777 w 2415540"/>
              <a:gd name="connsiteY360" fmla="*/ 1686876 h 2415539"/>
              <a:gd name="connsiteX361" fmla="*/ 2055495 w 2415540"/>
              <a:gd name="connsiteY361" fmla="*/ 1667826 h 2415539"/>
              <a:gd name="connsiteX362" fmla="*/ 2069782 w 2415540"/>
              <a:gd name="connsiteY362" fmla="*/ 1661159 h 2415539"/>
              <a:gd name="connsiteX363" fmla="*/ 2087880 w 2415540"/>
              <a:gd name="connsiteY363" fmla="*/ 1660206 h 2415539"/>
              <a:gd name="connsiteX364" fmla="*/ 2105025 w 2415540"/>
              <a:gd name="connsiteY364" fmla="*/ 1665921 h 2415539"/>
              <a:gd name="connsiteX365" fmla="*/ 2132647 w 2415540"/>
              <a:gd name="connsiteY365" fmla="*/ 1696401 h 2415539"/>
              <a:gd name="connsiteX366" fmla="*/ 2124075 w 2415540"/>
              <a:gd name="connsiteY366" fmla="*/ 1741169 h 2415539"/>
              <a:gd name="connsiteX367" fmla="*/ 2104072 w 2415540"/>
              <a:gd name="connsiteY367" fmla="*/ 1765934 h 2415539"/>
              <a:gd name="connsiteX368" fmla="*/ 2090737 w 2415540"/>
              <a:gd name="connsiteY368" fmla="*/ 1778316 h 2415539"/>
              <a:gd name="connsiteX369" fmla="*/ 2089785 w 2415540"/>
              <a:gd name="connsiteY369" fmla="*/ 1784984 h 2415539"/>
              <a:gd name="connsiteX370" fmla="*/ 2094547 w 2415540"/>
              <a:gd name="connsiteY370" fmla="*/ 1791651 h 2415539"/>
              <a:gd name="connsiteX371" fmla="*/ 2091690 w 2415540"/>
              <a:gd name="connsiteY371" fmla="*/ 1797366 h 2415539"/>
              <a:gd name="connsiteX372" fmla="*/ 2043112 w 2415540"/>
              <a:gd name="connsiteY372" fmla="*/ 1770696 h 2415539"/>
              <a:gd name="connsiteX373" fmla="*/ 2045970 w 2415540"/>
              <a:gd name="connsiteY373" fmla="*/ 1765934 h 2415539"/>
              <a:gd name="connsiteX374" fmla="*/ 2084070 w 2415540"/>
              <a:gd name="connsiteY374" fmla="*/ 1765934 h 2415539"/>
              <a:gd name="connsiteX375" fmla="*/ 2112645 w 2415540"/>
              <a:gd name="connsiteY375" fmla="*/ 1741169 h 2415539"/>
              <a:gd name="connsiteX376" fmla="*/ 2117407 w 2415540"/>
              <a:gd name="connsiteY376" fmla="*/ 1720214 h 2415539"/>
              <a:gd name="connsiteX377" fmla="*/ 2107882 w 2415540"/>
              <a:gd name="connsiteY377" fmla="*/ 1705926 h 2415539"/>
              <a:gd name="connsiteX378" fmla="*/ 2062162 w 2415540"/>
              <a:gd name="connsiteY378" fmla="*/ 1724024 h 2415539"/>
              <a:gd name="connsiteX379" fmla="*/ 2056447 w 2415540"/>
              <a:gd name="connsiteY379" fmla="*/ 1728786 h 2415539"/>
              <a:gd name="connsiteX380" fmla="*/ 2019300 w 2415540"/>
              <a:gd name="connsiteY380" fmla="*/ 1747836 h 2415539"/>
              <a:gd name="connsiteX381" fmla="*/ 2006917 w 2415540"/>
              <a:gd name="connsiteY381" fmla="*/ 1747836 h 2415539"/>
              <a:gd name="connsiteX382" fmla="*/ 1994535 w 2415540"/>
              <a:gd name="connsiteY382" fmla="*/ 1743074 h 2415539"/>
              <a:gd name="connsiteX383" fmla="*/ 1971675 w 2415540"/>
              <a:gd name="connsiteY383" fmla="*/ 1711641 h 2415539"/>
              <a:gd name="connsiteX384" fmla="*/ 1979295 w 2415540"/>
              <a:gd name="connsiteY384" fmla="*/ 1668779 h 2415539"/>
              <a:gd name="connsiteX385" fmla="*/ 1997392 w 2415540"/>
              <a:gd name="connsiteY385" fmla="*/ 1646871 h 2415539"/>
              <a:gd name="connsiteX386" fmla="*/ 2009775 w 2415540"/>
              <a:gd name="connsiteY386" fmla="*/ 1635441 h 2415539"/>
              <a:gd name="connsiteX387" fmla="*/ 2010727 w 2415540"/>
              <a:gd name="connsiteY387" fmla="*/ 1629726 h 2415539"/>
              <a:gd name="connsiteX388" fmla="*/ 2004060 w 2415540"/>
              <a:gd name="connsiteY388" fmla="*/ 1624011 h 2415539"/>
              <a:gd name="connsiteX389" fmla="*/ 396240 w 2415540"/>
              <a:gd name="connsiteY389" fmla="*/ 1609724 h 2415539"/>
              <a:gd name="connsiteX390" fmla="*/ 442913 w 2415540"/>
              <a:gd name="connsiteY390" fmla="*/ 1684019 h 2415539"/>
              <a:gd name="connsiteX391" fmla="*/ 438150 w 2415540"/>
              <a:gd name="connsiteY391" fmla="*/ 1686877 h 2415539"/>
              <a:gd name="connsiteX392" fmla="*/ 425768 w 2415540"/>
              <a:gd name="connsiteY392" fmla="*/ 1676399 h 2415539"/>
              <a:gd name="connsiteX393" fmla="*/ 409575 w 2415540"/>
              <a:gd name="connsiteY393" fmla="*/ 1681162 h 2415539"/>
              <a:gd name="connsiteX394" fmla="*/ 375285 w 2415540"/>
              <a:gd name="connsiteY394" fmla="*/ 1702116 h 2415539"/>
              <a:gd name="connsiteX395" fmla="*/ 400050 w 2415540"/>
              <a:gd name="connsiteY395" fmla="*/ 1742121 h 2415539"/>
              <a:gd name="connsiteX396" fmla="*/ 434340 w 2415540"/>
              <a:gd name="connsiteY396" fmla="*/ 1721166 h 2415539"/>
              <a:gd name="connsiteX397" fmla="*/ 445770 w 2415540"/>
              <a:gd name="connsiteY397" fmla="*/ 1708784 h 2415539"/>
              <a:gd name="connsiteX398" fmla="*/ 441960 w 2415540"/>
              <a:gd name="connsiteY398" fmla="*/ 1692591 h 2415539"/>
              <a:gd name="connsiteX399" fmla="*/ 446723 w 2415540"/>
              <a:gd name="connsiteY399" fmla="*/ 1689734 h 2415539"/>
              <a:gd name="connsiteX400" fmla="*/ 493395 w 2415540"/>
              <a:gd name="connsiteY400" fmla="*/ 1764029 h 2415539"/>
              <a:gd name="connsiteX401" fmla="*/ 488633 w 2415540"/>
              <a:gd name="connsiteY401" fmla="*/ 1766887 h 2415539"/>
              <a:gd name="connsiteX402" fmla="*/ 476250 w 2415540"/>
              <a:gd name="connsiteY402" fmla="*/ 1756409 h 2415539"/>
              <a:gd name="connsiteX403" fmla="*/ 460058 w 2415540"/>
              <a:gd name="connsiteY403" fmla="*/ 1762124 h 2415539"/>
              <a:gd name="connsiteX404" fmla="*/ 377190 w 2415540"/>
              <a:gd name="connsiteY404" fmla="*/ 1814512 h 2415539"/>
              <a:gd name="connsiteX405" fmla="*/ 364807 w 2415540"/>
              <a:gd name="connsiteY405" fmla="*/ 1826894 h 2415539"/>
              <a:gd name="connsiteX406" fmla="*/ 368618 w 2415540"/>
              <a:gd name="connsiteY406" fmla="*/ 1842134 h 2415539"/>
              <a:gd name="connsiteX407" fmla="*/ 363855 w 2415540"/>
              <a:gd name="connsiteY407" fmla="*/ 1844991 h 2415539"/>
              <a:gd name="connsiteX408" fmla="*/ 317182 w 2415540"/>
              <a:gd name="connsiteY408" fmla="*/ 1770696 h 2415539"/>
              <a:gd name="connsiteX409" fmla="*/ 321945 w 2415540"/>
              <a:gd name="connsiteY409" fmla="*/ 1767839 h 2415539"/>
              <a:gd name="connsiteX410" fmla="*/ 334327 w 2415540"/>
              <a:gd name="connsiteY410" fmla="*/ 1778316 h 2415539"/>
              <a:gd name="connsiteX411" fmla="*/ 350520 w 2415540"/>
              <a:gd name="connsiteY411" fmla="*/ 1773554 h 2415539"/>
              <a:gd name="connsiteX412" fmla="*/ 389573 w 2415540"/>
              <a:gd name="connsiteY412" fmla="*/ 1748789 h 2415539"/>
              <a:gd name="connsiteX413" fmla="*/ 364807 w 2415540"/>
              <a:gd name="connsiteY413" fmla="*/ 1708784 h 2415539"/>
              <a:gd name="connsiteX414" fmla="*/ 325755 w 2415540"/>
              <a:gd name="connsiteY414" fmla="*/ 1733549 h 2415539"/>
              <a:gd name="connsiteX415" fmla="*/ 314325 w 2415540"/>
              <a:gd name="connsiteY415" fmla="*/ 1745932 h 2415539"/>
              <a:gd name="connsiteX416" fmla="*/ 318135 w 2415540"/>
              <a:gd name="connsiteY416" fmla="*/ 1762124 h 2415539"/>
              <a:gd name="connsiteX417" fmla="*/ 313373 w 2415540"/>
              <a:gd name="connsiteY417" fmla="*/ 1764982 h 2415539"/>
              <a:gd name="connsiteX418" fmla="*/ 266700 w 2415540"/>
              <a:gd name="connsiteY418" fmla="*/ 1690687 h 2415539"/>
              <a:gd name="connsiteX419" fmla="*/ 271463 w 2415540"/>
              <a:gd name="connsiteY419" fmla="*/ 1687829 h 2415539"/>
              <a:gd name="connsiteX420" fmla="*/ 283845 w 2415540"/>
              <a:gd name="connsiteY420" fmla="*/ 1698307 h 2415539"/>
              <a:gd name="connsiteX421" fmla="*/ 300990 w 2415540"/>
              <a:gd name="connsiteY421" fmla="*/ 1693544 h 2415539"/>
              <a:gd name="connsiteX422" fmla="*/ 383857 w 2415540"/>
              <a:gd name="connsiteY422" fmla="*/ 1641157 h 2415539"/>
              <a:gd name="connsiteX423" fmla="*/ 395288 w 2415540"/>
              <a:gd name="connsiteY423" fmla="*/ 1628774 h 2415539"/>
              <a:gd name="connsiteX424" fmla="*/ 391477 w 2415540"/>
              <a:gd name="connsiteY424" fmla="*/ 1612582 h 2415539"/>
              <a:gd name="connsiteX425" fmla="*/ 2059305 w 2415540"/>
              <a:gd name="connsiteY425" fmla="*/ 1498281 h 2415539"/>
              <a:gd name="connsiteX426" fmla="*/ 2065020 w 2415540"/>
              <a:gd name="connsiteY426" fmla="*/ 1500186 h 2415539"/>
              <a:gd name="connsiteX427" fmla="*/ 2065020 w 2415540"/>
              <a:gd name="connsiteY427" fmla="*/ 1516378 h 2415539"/>
              <a:gd name="connsiteX428" fmla="*/ 2079307 w 2415540"/>
              <a:gd name="connsiteY428" fmla="*/ 1526856 h 2415539"/>
              <a:gd name="connsiteX429" fmla="*/ 2170747 w 2415540"/>
              <a:gd name="connsiteY429" fmla="*/ 1562098 h 2415539"/>
              <a:gd name="connsiteX430" fmla="*/ 2187892 w 2415540"/>
              <a:gd name="connsiteY430" fmla="*/ 1564003 h 2415539"/>
              <a:gd name="connsiteX431" fmla="*/ 2198370 w 2415540"/>
              <a:gd name="connsiteY431" fmla="*/ 1551621 h 2415539"/>
              <a:gd name="connsiteX432" fmla="*/ 2204085 w 2415540"/>
              <a:gd name="connsiteY432" fmla="*/ 1553526 h 2415539"/>
              <a:gd name="connsiteX433" fmla="*/ 2172652 w 2415540"/>
              <a:gd name="connsiteY433" fmla="*/ 1634489 h 2415539"/>
              <a:gd name="connsiteX434" fmla="*/ 2166937 w 2415540"/>
              <a:gd name="connsiteY434" fmla="*/ 1632583 h 2415539"/>
              <a:gd name="connsiteX435" fmla="*/ 2166937 w 2415540"/>
              <a:gd name="connsiteY435" fmla="*/ 1616391 h 2415539"/>
              <a:gd name="connsiteX436" fmla="*/ 2152650 w 2415540"/>
              <a:gd name="connsiteY436" fmla="*/ 1605914 h 2415539"/>
              <a:gd name="connsiteX437" fmla="*/ 2061210 w 2415540"/>
              <a:gd name="connsiteY437" fmla="*/ 1570671 h 2415539"/>
              <a:gd name="connsiteX438" fmla="*/ 2044065 w 2415540"/>
              <a:gd name="connsiteY438" fmla="*/ 1568766 h 2415539"/>
              <a:gd name="connsiteX439" fmla="*/ 2033587 w 2415540"/>
              <a:gd name="connsiteY439" fmla="*/ 1581148 h 2415539"/>
              <a:gd name="connsiteX440" fmla="*/ 2027872 w 2415540"/>
              <a:gd name="connsiteY440" fmla="*/ 1579244 h 2415539"/>
              <a:gd name="connsiteX441" fmla="*/ 302418 w 2415540"/>
              <a:gd name="connsiteY441" fmla="*/ 1471374 h 2415539"/>
              <a:gd name="connsiteX442" fmla="*/ 331469 w 2415540"/>
              <a:gd name="connsiteY442" fmla="*/ 1479232 h 2415539"/>
              <a:gd name="connsiteX443" fmla="*/ 370522 w 2415540"/>
              <a:gd name="connsiteY443" fmla="*/ 1526857 h 2415539"/>
              <a:gd name="connsiteX444" fmla="*/ 375284 w 2415540"/>
              <a:gd name="connsiteY444" fmla="*/ 1556384 h 2415539"/>
              <a:gd name="connsiteX445" fmla="*/ 375284 w 2415540"/>
              <a:gd name="connsiteY445" fmla="*/ 1572577 h 2415539"/>
              <a:gd name="connsiteX446" fmla="*/ 378142 w 2415540"/>
              <a:gd name="connsiteY446" fmla="*/ 1577339 h 2415539"/>
              <a:gd name="connsiteX447" fmla="*/ 385762 w 2415540"/>
              <a:gd name="connsiteY447" fmla="*/ 1578291 h 2415539"/>
              <a:gd name="connsiteX448" fmla="*/ 387667 w 2415540"/>
              <a:gd name="connsiteY448" fmla="*/ 1584007 h 2415539"/>
              <a:gd name="connsiteX449" fmla="*/ 340994 w 2415540"/>
              <a:gd name="connsiteY449" fmla="*/ 1599246 h 2415539"/>
              <a:gd name="connsiteX450" fmla="*/ 339089 w 2415540"/>
              <a:gd name="connsiteY450" fmla="*/ 1593532 h 2415539"/>
              <a:gd name="connsiteX451" fmla="*/ 361949 w 2415540"/>
              <a:gd name="connsiteY451" fmla="*/ 1571624 h 2415539"/>
              <a:gd name="connsiteX452" fmla="*/ 362902 w 2415540"/>
              <a:gd name="connsiteY452" fmla="*/ 1543049 h 2415539"/>
              <a:gd name="connsiteX453" fmla="*/ 337184 w 2415540"/>
              <a:gd name="connsiteY453" fmla="*/ 1520189 h 2415539"/>
              <a:gd name="connsiteX454" fmla="*/ 286702 w 2415540"/>
              <a:gd name="connsiteY454" fmla="*/ 1525904 h 2415539"/>
              <a:gd name="connsiteX455" fmla="*/ 240982 w 2415540"/>
              <a:gd name="connsiteY455" fmla="*/ 1551621 h 2415539"/>
              <a:gd name="connsiteX456" fmla="*/ 233362 w 2415540"/>
              <a:gd name="connsiteY456" fmla="*/ 1584959 h 2415539"/>
              <a:gd name="connsiteX457" fmla="*/ 247649 w 2415540"/>
              <a:gd name="connsiteY457" fmla="*/ 1605914 h 2415539"/>
              <a:gd name="connsiteX458" fmla="*/ 273367 w 2415540"/>
              <a:gd name="connsiteY458" fmla="*/ 1619249 h 2415539"/>
              <a:gd name="connsiteX459" fmla="*/ 270509 w 2415540"/>
              <a:gd name="connsiteY459" fmla="*/ 1626869 h 2415539"/>
              <a:gd name="connsiteX460" fmla="*/ 236219 w 2415540"/>
              <a:gd name="connsiteY460" fmla="*/ 1608771 h 2415539"/>
              <a:gd name="connsiteX461" fmla="*/ 216217 w 2415540"/>
              <a:gd name="connsiteY461" fmla="*/ 1575434 h 2415539"/>
              <a:gd name="connsiteX462" fmla="*/ 212407 w 2415540"/>
              <a:gd name="connsiteY462" fmla="*/ 1545907 h 2415539"/>
              <a:gd name="connsiteX463" fmla="*/ 220027 w 2415540"/>
              <a:gd name="connsiteY463" fmla="*/ 1518284 h 2415539"/>
              <a:gd name="connsiteX464" fmla="*/ 240029 w 2415540"/>
              <a:gd name="connsiteY464" fmla="*/ 1492566 h 2415539"/>
              <a:gd name="connsiteX465" fmla="*/ 270509 w 2415540"/>
              <a:gd name="connsiteY465" fmla="*/ 1476374 h 2415539"/>
              <a:gd name="connsiteX466" fmla="*/ 302418 w 2415540"/>
              <a:gd name="connsiteY466" fmla="*/ 1471374 h 2415539"/>
              <a:gd name="connsiteX467" fmla="*/ 314325 w 2415540"/>
              <a:gd name="connsiteY467" fmla="*/ 1331594 h 2415539"/>
              <a:gd name="connsiteX468" fmla="*/ 329564 w 2415540"/>
              <a:gd name="connsiteY468" fmla="*/ 1417319 h 2415539"/>
              <a:gd name="connsiteX469" fmla="*/ 323850 w 2415540"/>
              <a:gd name="connsiteY469" fmla="*/ 1418271 h 2415539"/>
              <a:gd name="connsiteX470" fmla="*/ 316230 w 2415540"/>
              <a:gd name="connsiteY470" fmla="*/ 1403984 h 2415539"/>
              <a:gd name="connsiteX471" fmla="*/ 299085 w 2415540"/>
              <a:gd name="connsiteY471" fmla="*/ 1403032 h 2415539"/>
              <a:gd name="connsiteX472" fmla="*/ 202882 w 2415540"/>
              <a:gd name="connsiteY472" fmla="*/ 1420177 h 2415539"/>
              <a:gd name="connsiteX473" fmla="*/ 186690 w 2415540"/>
              <a:gd name="connsiteY473" fmla="*/ 1427796 h 2415539"/>
              <a:gd name="connsiteX474" fmla="*/ 183832 w 2415540"/>
              <a:gd name="connsiteY474" fmla="*/ 1443989 h 2415539"/>
              <a:gd name="connsiteX475" fmla="*/ 178117 w 2415540"/>
              <a:gd name="connsiteY475" fmla="*/ 1444941 h 2415539"/>
              <a:gd name="connsiteX476" fmla="*/ 162877 w 2415540"/>
              <a:gd name="connsiteY476" fmla="*/ 1359216 h 2415539"/>
              <a:gd name="connsiteX477" fmla="*/ 168592 w 2415540"/>
              <a:gd name="connsiteY477" fmla="*/ 1358264 h 2415539"/>
              <a:gd name="connsiteX478" fmla="*/ 176212 w 2415540"/>
              <a:gd name="connsiteY478" fmla="*/ 1372552 h 2415539"/>
              <a:gd name="connsiteX479" fmla="*/ 193357 w 2415540"/>
              <a:gd name="connsiteY479" fmla="*/ 1373504 h 2415539"/>
              <a:gd name="connsiteX480" fmla="*/ 289559 w 2415540"/>
              <a:gd name="connsiteY480" fmla="*/ 1356359 h 2415539"/>
              <a:gd name="connsiteX481" fmla="*/ 305752 w 2415540"/>
              <a:gd name="connsiteY481" fmla="*/ 1348739 h 2415539"/>
              <a:gd name="connsiteX482" fmla="*/ 308610 w 2415540"/>
              <a:gd name="connsiteY482" fmla="*/ 1332546 h 2415539"/>
              <a:gd name="connsiteX483" fmla="*/ 2104072 w 2415540"/>
              <a:gd name="connsiteY483" fmla="*/ 1326831 h 2415539"/>
              <a:gd name="connsiteX484" fmla="*/ 2143125 w 2415540"/>
              <a:gd name="connsiteY484" fmla="*/ 1335403 h 2415539"/>
              <a:gd name="connsiteX485" fmla="*/ 2142172 w 2415540"/>
              <a:gd name="connsiteY485" fmla="*/ 1341119 h 2415539"/>
              <a:gd name="connsiteX486" fmla="*/ 2117407 w 2415540"/>
              <a:gd name="connsiteY486" fmla="*/ 1344928 h 2415539"/>
              <a:gd name="connsiteX487" fmla="*/ 2105977 w 2415540"/>
              <a:gd name="connsiteY487" fmla="*/ 1365883 h 2415539"/>
              <a:gd name="connsiteX488" fmla="*/ 2104072 w 2415540"/>
              <a:gd name="connsiteY488" fmla="*/ 1375408 h 2415539"/>
              <a:gd name="connsiteX489" fmla="*/ 2217420 w 2415540"/>
              <a:gd name="connsiteY489" fmla="*/ 1401126 h 2415539"/>
              <a:gd name="connsiteX490" fmla="*/ 2234565 w 2415540"/>
              <a:gd name="connsiteY490" fmla="*/ 1400173 h 2415539"/>
              <a:gd name="connsiteX491" fmla="*/ 2242184 w 2415540"/>
              <a:gd name="connsiteY491" fmla="*/ 1386839 h 2415539"/>
              <a:gd name="connsiteX492" fmla="*/ 2247900 w 2415540"/>
              <a:gd name="connsiteY492" fmla="*/ 1387791 h 2415539"/>
              <a:gd name="connsiteX493" fmla="*/ 2227897 w 2415540"/>
              <a:gd name="connsiteY493" fmla="*/ 1472564 h 2415539"/>
              <a:gd name="connsiteX494" fmla="*/ 2222182 w 2415540"/>
              <a:gd name="connsiteY494" fmla="*/ 1471611 h 2415539"/>
              <a:gd name="connsiteX495" fmla="*/ 2220277 w 2415540"/>
              <a:gd name="connsiteY495" fmla="*/ 1455419 h 2415539"/>
              <a:gd name="connsiteX496" fmla="*/ 2205037 w 2415540"/>
              <a:gd name="connsiteY496" fmla="*/ 1446846 h 2415539"/>
              <a:gd name="connsiteX497" fmla="*/ 2091690 w 2415540"/>
              <a:gd name="connsiteY497" fmla="*/ 1421128 h 2415539"/>
              <a:gd name="connsiteX498" fmla="*/ 2089784 w 2415540"/>
              <a:gd name="connsiteY498" fmla="*/ 1430653 h 2415539"/>
              <a:gd name="connsiteX499" fmla="*/ 2091690 w 2415540"/>
              <a:gd name="connsiteY499" fmla="*/ 1454466 h 2415539"/>
              <a:gd name="connsiteX500" fmla="*/ 2111692 w 2415540"/>
              <a:gd name="connsiteY500" fmla="*/ 1467801 h 2415539"/>
              <a:gd name="connsiteX501" fmla="*/ 2110740 w 2415540"/>
              <a:gd name="connsiteY501" fmla="*/ 1473516 h 2415539"/>
              <a:gd name="connsiteX502" fmla="*/ 2071687 w 2415540"/>
              <a:gd name="connsiteY502" fmla="*/ 1464944 h 2415539"/>
              <a:gd name="connsiteX503" fmla="*/ 206692 w 2415540"/>
              <a:gd name="connsiteY503" fmla="*/ 1172526 h 2415539"/>
              <a:gd name="connsiteX504" fmla="*/ 206692 w 2415540"/>
              <a:gd name="connsiteY504" fmla="*/ 1178241 h 2415539"/>
              <a:gd name="connsiteX505" fmla="*/ 173355 w 2415540"/>
              <a:gd name="connsiteY505" fmla="*/ 1197291 h 2415539"/>
              <a:gd name="connsiteX506" fmla="*/ 160972 w 2415540"/>
              <a:gd name="connsiteY506" fmla="*/ 1233486 h 2415539"/>
              <a:gd name="connsiteX507" fmla="*/ 167640 w 2415540"/>
              <a:gd name="connsiteY507" fmla="*/ 1254441 h 2415539"/>
              <a:gd name="connsiteX508" fmla="*/ 182880 w 2415540"/>
              <a:gd name="connsiteY508" fmla="*/ 1262061 h 2415539"/>
              <a:gd name="connsiteX509" fmla="*/ 213360 w 2415540"/>
              <a:gd name="connsiteY509" fmla="*/ 1223961 h 2415539"/>
              <a:gd name="connsiteX510" fmla="*/ 216217 w 2415540"/>
              <a:gd name="connsiteY510" fmla="*/ 1217294 h 2415539"/>
              <a:gd name="connsiteX511" fmla="*/ 238125 w 2415540"/>
              <a:gd name="connsiteY511" fmla="*/ 1182051 h 2415539"/>
              <a:gd name="connsiteX512" fmla="*/ 249555 w 2415540"/>
              <a:gd name="connsiteY512" fmla="*/ 1176336 h 2415539"/>
              <a:gd name="connsiteX513" fmla="*/ 261937 w 2415540"/>
              <a:gd name="connsiteY513" fmla="*/ 1174431 h 2415539"/>
              <a:gd name="connsiteX514" fmla="*/ 297180 w 2415540"/>
              <a:gd name="connsiteY514" fmla="*/ 1189671 h 2415539"/>
              <a:gd name="connsiteX515" fmla="*/ 311467 w 2415540"/>
              <a:gd name="connsiteY515" fmla="*/ 1230628 h 2415539"/>
              <a:gd name="connsiteX516" fmla="*/ 306705 w 2415540"/>
              <a:gd name="connsiteY516" fmla="*/ 1259203 h 2415539"/>
              <a:gd name="connsiteX517" fmla="*/ 301942 w 2415540"/>
              <a:gd name="connsiteY517" fmla="*/ 1275396 h 2415539"/>
              <a:gd name="connsiteX518" fmla="*/ 303847 w 2415540"/>
              <a:gd name="connsiteY518" fmla="*/ 1281111 h 2415539"/>
              <a:gd name="connsiteX519" fmla="*/ 312420 w 2415540"/>
              <a:gd name="connsiteY519" fmla="*/ 1283016 h 2415539"/>
              <a:gd name="connsiteX520" fmla="*/ 312420 w 2415540"/>
              <a:gd name="connsiteY520" fmla="*/ 1288731 h 2415539"/>
              <a:gd name="connsiteX521" fmla="*/ 262890 w 2415540"/>
              <a:gd name="connsiteY521" fmla="*/ 1289683 h 2415539"/>
              <a:gd name="connsiteX522" fmla="*/ 262890 w 2415540"/>
              <a:gd name="connsiteY522" fmla="*/ 1284921 h 2415539"/>
              <a:gd name="connsiteX523" fmla="*/ 291465 w 2415540"/>
              <a:gd name="connsiteY523" fmla="*/ 1267776 h 2415539"/>
              <a:gd name="connsiteX524" fmla="*/ 301942 w 2415540"/>
              <a:gd name="connsiteY524" fmla="*/ 1235391 h 2415539"/>
              <a:gd name="connsiteX525" fmla="*/ 296227 w 2415540"/>
              <a:gd name="connsiteY525" fmla="*/ 1217294 h 2415539"/>
              <a:gd name="connsiteX526" fmla="*/ 281940 w 2415540"/>
              <a:gd name="connsiteY526" fmla="*/ 1210626 h 2415539"/>
              <a:gd name="connsiteX527" fmla="*/ 258127 w 2415540"/>
              <a:gd name="connsiteY527" fmla="*/ 1240153 h 2415539"/>
              <a:gd name="connsiteX528" fmla="*/ 257175 w 2415540"/>
              <a:gd name="connsiteY528" fmla="*/ 1243011 h 2415539"/>
              <a:gd name="connsiteX529" fmla="*/ 243840 w 2415540"/>
              <a:gd name="connsiteY529" fmla="*/ 1272539 h 2415539"/>
              <a:gd name="connsiteX530" fmla="*/ 234315 w 2415540"/>
              <a:gd name="connsiteY530" fmla="*/ 1284921 h 2415539"/>
              <a:gd name="connsiteX531" fmla="*/ 219075 w 2415540"/>
              <a:gd name="connsiteY531" fmla="*/ 1294446 h 2415539"/>
              <a:gd name="connsiteX532" fmla="*/ 201930 w 2415540"/>
              <a:gd name="connsiteY532" fmla="*/ 1298256 h 2415539"/>
              <a:gd name="connsiteX533" fmla="*/ 164782 w 2415540"/>
              <a:gd name="connsiteY533" fmla="*/ 1282064 h 2415539"/>
              <a:gd name="connsiteX534" fmla="*/ 149542 w 2415540"/>
              <a:gd name="connsiteY534" fmla="*/ 1239201 h 2415539"/>
              <a:gd name="connsiteX535" fmla="*/ 156209 w 2415540"/>
              <a:gd name="connsiteY535" fmla="*/ 1206816 h 2415539"/>
              <a:gd name="connsiteX536" fmla="*/ 160972 w 2415540"/>
              <a:gd name="connsiteY536" fmla="*/ 1189671 h 2415539"/>
              <a:gd name="connsiteX537" fmla="*/ 158115 w 2415540"/>
              <a:gd name="connsiteY537" fmla="*/ 1183003 h 2415539"/>
              <a:gd name="connsiteX538" fmla="*/ 150495 w 2415540"/>
              <a:gd name="connsiteY538" fmla="*/ 1180146 h 2415539"/>
              <a:gd name="connsiteX539" fmla="*/ 150495 w 2415540"/>
              <a:gd name="connsiteY539" fmla="*/ 1173478 h 2415539"/>
              <a:gd name="connsiteX540" fmla="*/ 2107883 w 2415540"/>
              <a:gd name="connsiteY540" fmla="*/ 1156334 h 2415539"/>
              <a:gd name="connsiteX541" fmla="*/ 2113597 w 2415540"/>
              <a:gd name="connsiteY541" fmla="*/ 1156334 h 2415539"/>
              <a:gd name="connsiteX542" fmla="*/ 2113597 w 2415540"/>
              <a:gd name="connsiteY542" fmla="*/ 1157286 h 2415539"/>
              <a:gd name="connsiteX543" fmla="*/ 2116455 w 2415540"/>
              <a:gd name="connsiteY543" fmla="*/ 1164907 h 2415539"/>
              <a:gd name="connsiteX544" fmla="*/ 2125028 w 2415540"/>
              <a:gd name="connsiteY544" fmla="*/ 1171574 h 2415539"/>
              <a:gd name="connsiteX545" fmla="*/ 2188845 w 2415540"/>
              <a:gd name="connsiteY545" fmla="*/ 1206816 h 2415539"/>
              <a:gd name="connsiteX546" fmla="*/ 2233613 w 2415540"/>
              <a:gd name="connsiteY546" fmla="*/ 1207769 h 2415539"/>
              <a:gd name="connsiteX547" fmla="*/ 2250758 w 2415540"/>
              <a:gd name="connsiteY547" fmla="*/ 1203959 h 2415539"/>
              <a:gd name="connsiteX548" fmla="*/ 2255520 w 2415540"/>
              <a:gd name="connsiteY548" fmla="*/ 1188719 h 2415539"/>
              <a:gd name="connsiteX549" fmla="*/ 2261235 w 2415540"/>
              <a:gd name="connsiteY549" fmla="*/ 1188719 h 2415539"/>
              <a:gd name="connsiteX550" fmla="*/ 2259330 w 2415540"/>
              <a:gd name="connsiteY550" fmla="*/ 1276349 h 2415539"/>
              <a:gd name="connsiteX551" fmla="*/ 2253615 w 2415540"/>
              <a:gd name="connsiteY551" fmla="*/ 1276349 h 2415539"/>
              <a:gd name="connsiteX552" fmla="*/ 2248853 w 2415540"/>
              <a:gd name="connsiteY552" fmla="*/ 1261109 h 2415539"/>
              <a:gd name="connsiteX553" fmla="*/ 2231708 w 2415540"/>
              <a:gd name="connsiteY553" fmla="*/ 1256346 h 2415539"/>
              <a:gd name="connsiteX554" fmla="*/ 2196465 w 2415540"/>
              <a:gd name="connsiteY554" fmla="*/ 1255394 h 2415539"/>
              <a:gd name="connsiteX555" fmla="*/ 2126933 w 2415540"/>
              <a:gd name="connsiteY555" fmla="*/ 1293494 h 2415539"/>
              <a:gd name="connsiteX556" fmla="*/ 2114550 w 2415540"/>
              <a:gd name="connsiteY556" fmla="*/ 1303019 h 2415539"/>
              <a:gd name="connsiteX557" fmla="*/ 2110740 w 2415540"/>
              <a:gd name="connsiteY557" fmla="*/ 1313496 h 2415539"/>
              <a:gd name="connsiteX558" fmla="*/ 2105025 w 2415540"/>
              <a:gd name="connsiteY558" fmla="*/ 1313496 h 2415539"/>
              <a:gd name="connsiteX559" fmla="*/ 2105978 w 2415540"/>
              <a:gd name="connsiteY559" fmla="*/ 1232534 h 2415539"/>
              <a:gd name="connsiteX560" fmla="*/ 2111692 w 2415540"/>
              <a:gd name="connsiteY560" fmla="*/ 1232534 h 2415539"/>
              <a:gd name="connsiteX561" fmla="*/ 2112645 w 2415540"/>
              <a:gd name="connsiteY561" fmla="*/ 1242059 h 2415539"/>
              <a:gd name="connsiteX562" fmla="*/ 2117408 w 2415540"/>
              <a:gd name="connsiteY562" fmla="*/ 1244916 h 2415539"/>
              <a:gd name="connsiteX563" fmla="*/ 2120265 w 2415540"/>
              <a:gd name="connsiteY563" fmla="*/ 1244916 h 2415539"/>
              <a:gd name="connsiteX564" fmla="*/ 2123122 w 2415540"/>
              <a:gd name="connsiteY564" fmla="*/ 1243964 h 2415539"/>
              <a:gd name="connsiteX565" fmla="*/ 2178367 w 2415540"/>
              <a:gd name="connsiteY565" fmla="*/ 1215389 h 2415539"/>
              <a:gd name="connsiteX566" fmla="*/ 2127885 w 2415540"/>
              <a:gd name="connsiteY566" fmla="*/ 1186814 h 2415539"/>
              <a:gd name="connsiteX567" fmla="*/ 2124075 w 2415540"/>
              <a:gd name="connsiteY567" fmla="*/ 1184909 h 2415539"/>
              <a:gd name="connsiteX568" fmla="*/ 2120265 w 2415540"/>
              <a:gd name="connsiteY568" fmla="*/ 1183957 h 2415539"/>
              <a:gd name="connsiteX569" fmla="*/ 2114550 w 2415540"/>
              <a:gd name="connsiteY569" fmla="*/ 1187766 h 2415539"/>
              <a:gd name="connsiteX570" fmla="*/ 2112645 w 2415540"/>
              <a:gd name="connsiteY570" fmla="*/ 1199197 h 2415539"/>
              <a:gd name="connsiteX571" fmla="*/ 2112645 w 2415540"/>
              <a:gd name="connsiteY571" fmla="*/ 1200149 h 2415539"/>
              <a:gd name="connsiteX572" fmla="*/ 2106930 w 2415540"/>
              <a:gd name="connsiteY572" fmla="*/ 1200149 h 2415539"/>
              <a:gd name="connsiteX573" fmla="*/ 1136332 w 2415540"/>
              <a:gd name="connsiteY573" fmla="*/ 1033461 h 2415539"/>
              <a:gd name="connsiteX574" fmla="*/ 1187767 w 2415540"/>
              <a:gd name="connsiteY574" fmla="*/ 1100136 h 2415539"/>
              <a:gd name="connsiteX575" fmla="*/ 1187767 w 2415540"/>
              <a:gd name="connsiteY575" fmla="*/ 1610676 h 2415539"/>
              <a:gd name="connsiteX576" fmla="*/ 1234440 w 2415540"/>
              <a:gd name="connsiteY576" fmla="*/ 1610676 h 2415539"/>
              <a:gd name="connsiteX577" fmla="*/ 1234440 w 2415540"/>
              <a:gd name="connsiteY577" fmla="*/ 1100136 h 2415539"/>
              <a:gd name="connsiteX578" fmla="*/ 1285874 w 2415540"/>
              <a:gd name="connsiteY578" fmla="*/ 1033461 h 2415539"/>
              <a:gd name="connsiteX579" fmla="*/ 1343024 w 2415540"/>
              <a:gd name="connsiteY579" fmla="*/ 1100136 h 2415539"/>
              <a:gd name="connsiteX580" fmla="*/ 1352549 w 2415540"/>
              <a:gd name="connsiteY580" fmla="*/ 1557336 h 2415539"/>
              <a:gd name="connsiteX581" fmla="*/ 1210627 w 2415540"/>
              <a:gd name="connsiteY581" fmla="*/ 1724023 h 2415539"/>
              <a:gd name="connsiteX582" fmla="*/ 1068704 w 2415540"/>
              <a:gd name="connsiteY582" fmla="*/ 1557336 h 2415539"/>
              <a:gd name="connsiteX583" fmla="*/ 1079182 w 2415540"/>
              <a:gd name="connsiteY583" fmla="*/ 1100136 h 2415539"/>
              <a:gd name="connsiteX584" fmla="*/ 1136332 w 2415540"/>
              <a:gd name="connsiteY584" fmla="*/ 1033461 h 2415539"/>
              <a:gd name="connsiteX585" fmla="*/ 2003107 w 2415540"/>
              <a:gd name="connsiteY585" fmla="*/ 780096 h 2415539"/>
              <a:gd name="connsiteX586" fmla="*/ 2020252 w 2415540"/>
              <a:gd name="connsiteY586" fmla="*/ 802004 h 2415539"/>
              <a:gd name="connsiteX587" fmla="*/ 2043112 w 2415540"/>
              <a:gd name="connsiteY587" fmla="*/ 828674 h 2415539"/>
              <a:gd name="connsiteX588" fmla="*/ 2065019 w 2415540"/>
              <a:gd name="connsiteY588" fmla="*/ 815339 h 2415539"/>
              <a:gd name="connsiteX589" fmla="*/ 2052637 w 2415540"/>
              <a:gd name="connsiteY589" fmla="*/ 802004 h 2415539"/>
              <a:gd name="connsiteX590" fmla="*/ 2061209 w 2415540"/>
              <a:gd name="connsiteY590" fmla="*/ 788669 h 2415539"/>
              <a:gd name="connsiteX591" fmla="*/ 2075497 w 2415540"/>
              <a:gd name="connsiteY591" fmla="*/ 798194 h 2415539"/>
              <a:gd name="connsiteX592" fmla="*/ 2096452 w 2415540"/>
              <a:gd name="connsiteY592" fmla="*/ 826769 h 2415539"/>
              <a:gd name="connsiteX593" fmla="*/ 2080259 w 2415540"/>
              <a:gd name="connsiteY593" fmla="*/ 838199 h 2415539"/>
              <a:gd name="connsiteX594" fmla="*/ 2059304 w 2415540"/>
              <a:gd name="connsiteY594" fmla="*/ 834389 h 2415539"/>
              <a:gd name="connsiteX595" fmla="*/ 2056447 w 2415540"/>
              <a:gd name="connsiteY595" fmla="*/ 845819 h 2415539"/>
              <a:gd name="connsiteX596" fmla="*/ 2068829 w 2415540"/>
              <a:gd name="connsiteY596" fmla="*/ 871536 h 2415539"/>
              <a:gd name="connsiteX597" fmla="*/ 2050732 w 2415540"/>
              <a:gd name="connsiteY597" fmla="*/ 884871 h 2415539"/>
              <a:gd name="connsiteX598" fmla="*/ 2037397 w 2415540"/>
              <a:gd name="connsiteY598" fmla="*/ 859154 h 2415539"/>
              <a:gd name="connsiteX599" fmla="*/ 2024062 w 2415540"/>
              <a:gd name="connsiteY599" fmla="*/ 860106 h 2415539"/>
              <a:gd name="connsiteX600" fmla="*/ 1994534 w 2415540"/>
              <a:gd name="connsiteY600" fmla="*/ 863916 h 2415539"/>
              <a:gd name="connsiteX601" fmla="*/ 1961197 w 2415540"/>
              <a:gd name="connsiteY601" fmla="*/ 852486 h 2415539"/>
              <a:gd name="connsiteX602" fmla="*/ 1965007 w 2415540"/>
              <a:gd name="connsiteY602" fmla="*/ 826769 h 2415539"/>
              <a:gd name="connsiteX603" fmla="*/ 1974532 w 2415540"/>
              <a:gd name="connsiteY603" fmla="*/ 812481 h 2415539"/>
              <a:gd name="connsiteX604" fmla="*/ 1980247 w 2415540"/>
              <a:gd name="connsiteY604" fmla="*/ 829626 h 2415539"/>
              <a:gd name="connsiteX605" fmla="*/ 1985962 w 2415540"/>
              <a:gd name="connsiteY605" fmla="*/ 851534 h 2415539"/>
              <a:gd name="connsiteX606" fmla="*/ 2017394 w 2415540"/>
              <a:gd name="connsiteY606" fmla="*/ 852486 h 2415539"/>
              <a:gd name="connsiteX607" fmla="*/ 2028824 w 2415540"/>
              <a:gd name="connsiteY607" fmla="*/ 841056 h 2415539"/>
              <a:gd name="connsiteX608" fmla="*/ 2013584 w 2415540"/>
              <a:gd name="connsiteY608" fmla="*/ 822006 h 2415539"/>
              <a:gd name="connsiteX609" fmla="*/ 1994534 w 2415540"/>
              <a:gd name="connsiteY609" fmla="*/ 802956 h 2415539"/>
              <a:gd name="connsiteX610" fmla="*/ 2003107 w 2415540"/>
              <a:gd name="connsiteY610" fmla="*/ 780096 h 2415539"/>
              <a:gd name="connsiteX611" fmla="*/ 2041207 w 2415540"/>
              <a:gd name="connsiteY611" fmla="*/ 715326 h 2415539"/>
              <a:gd name="connsiteX612" fmla="*/ 2049780 w 2415540"/>
              <a:gd name="connsiteY612" fmla="*/ 724851 h 2415539"/>
              <a:gd name="connsiteX613" fmla="*/ 2059305 w 2415540"/>
              <a:gd name="connsiteY613" fmla="*/ 741044 h 2415539"/>
              <a:gd name="connsiteX614" fmla="*/ 2099310 w 2415540"/>
              <a:gd name="connsiteY614" fmla="*/ 779144 h 2415539"/>
              <a:gd name="connsiteX615" fmla="*/ 2107882 w 2415540"/>
              <a:gd name="connsiteY615" fmla="*/ 783906 h 2415539"/>
              <a:gd name="connsiteX616" fmla="*/ 2111692 w 2415540"/>
              <a:gd name="connsiteY616" fmla="*/ 775334 h 2415539"/>
              <a:gd name="connsiteX617" fmla="*/ 2105977 w 2415540"/>
              <a:gd name="connsiteY617" fmla="*/ 770571 h 2415539"/>
              <a:gd name="connsiteX618" fmla="*/ 2100262 w 2415540"/>
              <a:gd name="connsiteY618" fmla="*/ 762951 h 2415539"/>
              <a:gd name="connsiteX619" fmla="*/ 2109787 w 2415540"/>
              <a:gd name="connsiteY619" fmla="*/ 752474 h 2415539"/>
              <a:gd name="connsiteX620" fmla="*/ 2129790 w 2415540"/>
              <a:gd name="connsiteY620" fmla="*/ 745806 h 2415539"/>
              <a:gd name="connsiteX621" fmla="*/ 2156460 w 2415540"/>
              <a:gd name="connsiteY621" fmla="*/ 739139 h 2415539"/>
              <a:gd name="connsiteX622" fmla="*/ 2165032 w 2415540"/>
              <a:gd name="connsiteY622" fmla="*/ 727709 h 2415539"/>
              <a:gd name="connsiteX623" fmla="*/ 2174557 w 2415540"/>
              <a:gd name="connsiteY623" fmla="*/ 718184 h 2415539"/>
              <a:gd name="connsiteX624" fmla="*/ 2186940 w 2415540"/>
              <a:gd name="connsiteY624" fmla="*/ 721041 h 2415539"/>
              <a:gd name="connsiteX625" fmla="*/ 2175510 w 2415540"/>
              <a:gd name="connsiteY625" fmla="*/ 744853 h 2415539"/>
              <a:gd name="connsiteX626" fmla="*/ 2144077 w 2415540"/>
              <a:gd name="connsiteY626" fmla="*/ 754378 h 2415539"/>
              <a:gd name="connsiteX627" fmla="*/ 2149792 w 2415540"/>
              <a:gd name="connsiteY627" fmla="*/ 766761 h 2415539"/>
              <a:gd name="connsiteX628" fmla="*/ 2168842 w 2415540"/>
              <a:gd name="connsiteY628" fmla="*/ 762951 h 2415539"/>
              <a:gd name="connsiteX629" fmla="*/ 2197417 w 2415540"/>
              <a:gd name="connsiteY629" fmla="*/ 754378 h 2415539"/>
              <a:gd name="connsiteX630" fmla="*/ 2212657 w 2415540"/>
              <a:gd name="connsiteY630" fmla="*/ 741996 h 2415539"/>
              <a:gd name="connsiteX631" fmla="*/ 2225992 w 2415540"/>
              <a:gd name="connsiteY631" fmla="*/ 755331 h 2415539"/>
              <a:gd name="connsiteX632" fmla="*/ 2209800 w 2415540"/>
              <a:gd name="connsiteY632" fmla="*/ 767714 h 2415539"/>
              <a:gd name="connsiteX633" fmla="*/ 2164080 w 2415540"/>
              <a:gd name="connsiteY633" fmla="*/ 769619 h 2415539"/>
              <a:gd name="connsiteX634" fmla="*/ 2164080 w 2415540"/>
              <a:gd name="connsiteY634" fmla="*/ 778191 h 2415539"/>
              <a:gd name="connsiteX635" fmla="*/ 2159317 w 2415540"/>
              <a:gd name="connsiteY635" fmla="*/ 784859 h 2415539"/>
              <a:gd name="connsiteX636" fmla="*/ 2151697 w 2415540"/>
              <a:gd name="connsiteY636" fmla="*/ 788669 h 2415539"/>
              <a:gd name="connsiteX637" fmla="*/ 2123122 w 2415540"/>
              <a:gd name="connsiteY637" fmla="*/ 791526 h 2415539"/>
              <a:gd name="connsiteX638" fmla="*/ 2119312 w 2415540"/>
              <a:gd name="connsiteY638" fmla="*/ 802003 h 2415539"/>
              <a:gd name="connsiteX639" fmla="*/ 2129790 w 2415540"/>
              <a:gd name="connsiteY639" fmla="*/ 813434 h 2415539"/>
              <a:gd name="connsiteX640" fmla="*/ 2145030 w 2415540"/>
              <a:gd name="connsiteY640" fmla="*/ 809624 h 2415539"/>
              <a:gd name="connsiteX641" fmla="*/ 2148840 w 2415540"/>
              <a:gd name="connsiteY641" fmla="*/ 801051 h 2415539"/>
              <a:gd name="connsiteX642" fmla="*/ 2183130 w 2415540"/>
              <a:gd name="connsiteY642" fmla="*/ 802003 h 2415539"/>
              <a:gd name="connsiteX643" fmla="*/ 2188845 w 2415540"/>
              <a:gd name="connsiteY643" fmla="*/ 793431 h 2415539"/>
              <a:gd name="connsiteX644" fmla="*/ 2205037 w 2415540"/>
              <a:gd name="connsiteY644" fmla="*/ 787716 h 2415539"/>
              <a:gd name="connsiteX645" fmla="*/ 2215515 w 2415540"/>
              <a:gd name="connsiteY645" fmla="*/ 796289 h 2415539"/>
              <a:gd name="connsiteX646" fmla="*/ 2227897 w 2415540"/>
              <a:gd name="connsiteY646" fmla="*/ 799146 h 2415539"/>
              <a:gd name="connsiteX647" fmla="*/ 2234565 w 2415540"/>
              <a:gd name="connsiteY647" fmla="*/ 793431 h 2415539"/>
              <a:gd name="connsiteX648" fmla="*/ 2246947 w 2415540"/>
              <a:gd name="connsiteY648" fmla="*/ 787716 h 2415539"/>
              <a:gd name="connsiteX649" fmla="*/ 2263140 w 2415540"/>
              <a:gd name="connsiteY649" fmla="*/ 783906 h 2415539"/>
              <a:gd name="connsiteX650" fmla="*/ 2267902 w 2415540"/>
              <a:gd name="connsiteY650" fmla="*/ 796289 h 2415539"/>
              <a:gd name="connsiteX651" fmla="*/ 2258377 w 2415540"/>
              <a:gd name="connsiteY651" fmla="*/ 807719 h 2415539"/>
              <a:gd name="connsiteX652" fmla="*/ 2250757 w 2415540"/>
              <a:gd name="connsiteY652" fmla="*/ 802003 h 2415539"/>
              <a:gd name="connsiteX653" fmla="*/ 2240280 w 2415540"/>
              <a:gd name="connsiteY653" fmla="*/ 804861 h 2415539"/>
              <a:gd name="connsiteX654" fmla="*/ 2236470 w 2415540"/>
              <a:gd name="connsiteY654" fmla="*/ 822006 h 2415539"/>
              <a:gd name="connsiteX655" fmla="*/ 2214562 w 2415540"/>
              <a:gd name="connsiteY655" fmla="*/ 815339 h 2415539"/>
              <a:gd name="connsiteX656" fmla="*/ 2201227 w 2415540"/>
              <a:gd name="connsiteY656" fmla="*/ 810576 h 2415539"/>
              <a:gd name="connsiteX657" fmla="*/ 2188845 w 2415540"/>
              <a:gd name="connsiteY657" fmla="*/ 826769 h 2415539"/>
              <a:gd name="connsiteX658" fmla="*/ 2169795 w 2415540"/>
              <a:gd name="connsiteY658" fmla="*/ 827721 h 2415539"/>
              <a:gd name="connsiteX659" fmla="*/ 2143125 w 2415540"/>
              <a:gd name="connsiteY659" fmla="*/ 820101 h 2415539"/>
              <a:gd name="connsiteX660" fmla="*/ 2137410 w 2415540"/>
              <a:gd name="connsiteY660" fmla="*/ 825816 h 2415539"/>
              <a:gd name="connsiteX661" fmla="*/ 2152650 w 2415540"/>
              <a:gd name="connsiteY661" fmla="*/ 859153 h 2415539"/>
              <a:gd name="connsiteX662" fmla="*/ 2130742 w 2415540"/>
              <a:gd name="connsiteY662" fmla="*/ 887728 h 2415539"/>
              <a:gd name="connsiteX663" fmla="*/ 2115502 w 2415540"/>
              <a:gd name="connsiteY663" fmla="*/ 861059 h 2415539"/>
              <a:gd name="connsiteX664" fmla="*/ 2107882 w 2415540"/>
              <a:gd name="connsiteY664" fmla="*/ 847724 h 2415539"/>
              <a:gd name="connsiteX665" fmla="*/ 2114550 w 2415540"/>
              <a:gd name="connsiteY665" fmla="*/ 847724 h 2415539"/>
              <a:gd name="connsiteX666" fmla="*/ 2130742 w 2415540"/>
              <a:gd name="connsiteY666" fmla="*/ 856296 h 2415539"/>
              <a:gd name="connsiteX667" fmla="*/ 2134552 w 2415540"/>
              <a:gd name="connsiteY667" fmla="*/ 841056 h 2415539"/>
              <a:gd name="connsiteX668" fmla="*/ 2100262 w 2415540"/>
              <a:gd name="connsiteY668" fmla="*/ 797241 h 2415539"/>
              <a:gd name="connsiteX669" fmla="*/ 2064067 w 2415540"/>
              <a:gd name="connsiteY669" fmla="*/ 765809 h 2415539"/>
              <a:gd name="connsiteX670" fmla="*/ 2030730 w 2415540"/>
              <a:gd name="connsiteY670" fmla="*/ 744853 h 2415539"/>
              <a:gd name="connsiteX671" fmla="*/ 2025967 w 2415540"/>
              <a:gd name="connsiteY671" fmla="*/ 724851 h 2415539"/>
              <a:gd name="connsiteX672" fmla="*/ 2041207 w 2415540"/>
              <a:gd name="connsiteY672" fmla="*/ 715326 h 2415539"/>
              <a:gd name="connsiteX673" fmla="*/ 409574 w 2415540"/>
              <a:gd name="connsiteY673" fmla="*/ 590550 h 2415539"/>
              <a:gd name="connsiteX674" fmla="*/ 356234 w 2415540"/>
              <a:gd name="connsiteY674" fmla="*/ 627697 h 2415539"/>
              <a:gd name="connsiteX675" fmla="*/ 337184 w 2415540"/>
              <a:gd name="connsiteY675" fmla="*/ 664844 h 2415539"/>
              <a:gd name="connsiteX676" fmla="*/ 353377 w 2415540"/>
              <a:gd name="connsiteY676" fmla="*/ 662939 h 2415539"/>
              <a:gd name="connsiteX677" fmla="*/ 374332 w 2415540"/>
              <a:gd name="connsiteY677" fmla="*/ 676274 h 2415539"/>
              <a:gd name="connsiteX678" fmla="*/ 376237 w 2415540"/>
              <a:gd name="connsiteY678" fmla="*/ 724851 h 2415539"/>
              <a:gd name="connsiteX679" fmla="*/ 380999 w 2415540"/>
              <a:gd name="connsiteY679" fmla="*/ 718184 h 2415539"/>
              <a:gd name="connsiteX680" fmla="*/ 393382 w 2415540"/>
              <a:gd name="connsiteY680" fmla="*/ 701991 h 2415539"/>
              <a:gd name="connsiteX681" fmla="*/ 411479 w 2415540"/>
              <a:gd name="connsiteY681" fmla="*/ 694371 h 2415539"/>
              <a:gd name="connsiteX682" fmla="*/ 414337 w 2415540"/>
              <a:gd name="connsiteY682" fmla="*/ 641032 h 2415539"/>
              <a:gd name="connsiteX683" fmla="*/ 409574 w 2415540"/>
              <a:gd name="connsiteY683" fmla="*/ 590550 h 2415539"/>
              <a:gd name="connsiteX684" fmla="*/ 1062989 w 2415540"/>
              <a:gd name="connsiteY684" fmla="*/ 570547 h 2415539"/>
              <a:gd name="connsiteX685" fmla="*/ 1104900 w 2415540"/>
              <a:gd name="connsiteY685" fmla="*/ 588644 h 2415539"/>
              <a:gd name="connsiteX686" fmla="*/ 1157287 w 2415540"/>
              <a:gd name="connsiteY686" fmla="*/ 587692 h 2415539"/>
              <a:gd name="connsiteX687" fmla="*/ 1198245 w 2415540"/>
              <a:gd name="connsiteY687" fmla="*/ 636270 h 2415539"/>
              <a:gd name="connsiteX688" fmla="*/ 1210627 w 2415540"/>
              <a:gd name="connsiteY688" fmla="*/ 636270 h 2415539"/>
              <a:gd name="connsiteX689" fmla="*/ 1223009 w 2415540"/>
              <a:gd name="connsiteY689" fmla="*/ 636270 h 2415539"/>
              <a:gd name="connsiteX690" fmla="*/ 1263967 w 2415540"/>
              <a:gd name="connsiteY690" fmla="*/ 587692 h 2415539"/>
              <a:gd name="connsiteX691" fmla="*/ 1316354 w 2415540"/>
              <a:gd name="connsiteY691" fmla="*/ 588644 h 2415539"/>
              <a:gd name="connsiteX692" fmla="*/ 1358265 w 2415540"/>
              <a:gd name="connsiteY692" fmla="*/ 570547 h 2415539"/>
              <a:gd name="connsiteX693" fmla="*/ 1315402 w 2415540"/>
              <a:gd name="connsiteY693" fmla="*/ 629602 h 2415539"/>
              <a:gd name="connsiteX694" fmla="*/ 1275397 w 2415540"/>
              <a:gd name="connsiteY694" fmla="*/ 630554 h 2415539"/>
              <a:gd name="connsiteX695" fmla="*/ 1238250 w 2415540"/>
              <a:gd name="connsiteY695" fmla="*/ 637222 h 2415539"/>
              <a:gd name="connsiteX696" fmla="*/ 1350645 w 2415540"/>
              <a:gd name="connsiteY696" fmla="*/ 705801 h 2415539"/>
              <a:gd name="connsiteX697" fmla="*/ 1369695 w 2415540"/>
              <a:gd name="connsiteY697" fmla="*/ 891538 h 2415539"/>
              <a:gd name="connsiteX698" fmla="*/ 1433512 w 2415540"/>
              <a:gd name="connsiteY698" fmla="*/ 891538 h 2415539"/>
              <a:gd name="connsiteX699" fmla="*/ 1508759 w 2415540"/>
              <a:gd name="connsiteY699" fmla="*/ 995361 h 2415539"/>
              <a:gd name="connsiteX700" fmla="*/ 1537334 w 2415540"/>
              <a:gd name="connsiteY700" fmla="*/ 1491614 h 2415539"/>
              <a:gd name="connsiteX701" fmla="*/ 1612582 w 2415540"/>
              <a:gd name="connsiteY701" fmla="*/ 1725929 h 2415539"/>
              <a:gd name="connsiteX702" fmla="*/ 1522095 w 2415540"/>
              <a:gd name="connsiteY702" fmla="*/ 1725929 h 2415539"/>
              <a:gd name="connsiteX703" fmla="*/ 1477327 w 2415540"/>
              <a:gd name="connsiteY703" fmla="*/ 1665921 h 2415539"/>
              <a:gd name="connsiteX704" fmla="*/ 1503045 w 2415540"/>
              <a:gd name="connsiteY704" fmla="*/ 1725929 h 2415539"/>
              <a:gd name="connsiteX705" fmla="*/ 1423987 w 2415540"/>
              <a:gd name="connsiteY705" fmla="*/ 1725929 h 2415539"/>
              <a:gd name="connsiteX706" fmla="*/ 1403032 w 2415540"/>
              <a:gd name="connsiteY706" fmla="*/ 1625916 h 2415539"/>
              <a:gd name="connsiteX707" fmla="*/ 1378267 w 2415540"/>
              <a:gd name="connsiteY707" fmla="*/ 1070609 h 2415539"/>
              <a:gd name="connsiteX708" fmla="*/ 1343025 w 2415540"/>
              <a:gd name="connsiteY708" fmla="*/ 1022984 h 2415539"/>
              <a:gd name="connsiteX709" fmla="*/ 1223009 w 2415540"/>
              <a:gd name="connsiteY709" fmla="*/ 1022984 h 2415539"/>
              <a:gd name="connsiteX710" fmla="*/ 1223009 w 2415540"/>
              <a:gd name="connsiteY710" fmla="*/ 777238 h 2415539"/>
              <a:gd name="connsiteX711" fmla="*/ 1273492 w 2415540"/>
              <a:gd name="connsiteY711" fmla="*/ 715326 h 2415539"/>
              <a:gd name="connsiteX712" fmla="*/ 1209675 w 2415540"/>
              <a:gd name="connsiteY712" fmla="*/ 651509 h 2415539"/>
              <a:gd name="connsiteX713" fmla="*/ 1145857 w 2415540"/>
              <a:gd name="connsiteY713" fmla="*/ 715326 h 2415539"/>
              <a:gd name="connsiteX714" fmla="*/ 1196339 w 2415540"/>
              <a:gd name="connsiteY714" fmla="*/ 777238 h 2415539"/>
              <a:gd name="connsiteX715" fmla="*/ 1196339 w 2415540"/>
              <a:gd name="connsiteY715" fmla="*/ 1022984 h 2415539"/>
              <a:gd name="connsiteX716" fmla="*/ 1076325 w 2415540"/>
              <a:gd name="connsiteY716" fmla="*/ 1022984 h 2415539"/>
              <a:gd name="connsiteX717" fmla="*/ 1041082 w 2415540"/>
              <a:gd name="connsiteY717" fmla="*/ 1070609 h 2415539"/>
              <a:gd name="connsiteX718" fmla="*/ 1018222 w 2415540"/>
              <a:gd name="connsiteY718" fmla="*/ 1625916 h 2415539"/>
              <a:gd name="connsiteX719" fmla="*/ 997267 w 2415540"/>
              <a:gd name="connsiteY719" fmla="*/ 1725929 h 2415539"/>
              <a:gd name="connsiteX720" fmla="*/ 918210 w 2415540"/>
              <a:gd name="connsiteY720" fmla="*/ 1725929 h 2415539"/>
              <a:gd name="connsiteX721" fmla="*/ 943927 w 2415540"/>
              <a:gd name="connsiteY721" fmla="*/ 1665921 h 2415539"/>
              <a:gd name="connsiteX722" fmla="*/ 899160 w 2415540"/>
              <a:gd name="connsiteY722" fmla="*/ 1725929 h 2415539"/>
              <a:gd name="connsiteX723" fmla="*/ 808672 w 2415540"/>
              <a:gd name="connsiteY723" fmla="*/ 1725929 h 2415539"/>
              <a:gd name="connsiteX724" fmla="*/ 883920 w 2415540"/>
              <a:gd name="connsiteY724" fmla="*/ 1491614 h 2415539"/>
              <a:gd name="connsiteX725" fmla="*/ 912495 w 2415540"/>
              <a:gd name="connsiteY725" fmla="*/ 995361 h 2415539"/>
              <a:gd name="connsiteX726" fmla="*/ 987742 w 2415540"/>
              <a:gd name="connsiteY726" fmla="*/ 891538 h 2415539"/>
              <a:gd name="connsiteX727" fmla="*/ 1051560 w 2415540"/>
              <a:gd name="connsiteY727" fmla="*/ 891538 h 2415539"/>
              <a:gd name="connsiteX728" fmla="*/ 1070610 w 2415540"/>
              <a:gd name="connsiteY728" fmla="*/ 705801 h 2415539"/>
              <a:gd name="connsiteX729" fmla="*/ 1183004 w 2415540"/>
              <a:gd name="connsiteY729" fmla="*/ 637222 h 2415539"/>
              <a:gd name="connsiteX730" fmla="*/ 1145857 w 2415540"/>
              <a:gd name="connsiteY730" fmla="*/ 630554 h 2415539"/>
              <a:gd name="connsiteX731" fmla="*/ 1105852 w 2415540"/>
              <a:gd name="connsiteY731" fmla="*/ 629602 h 2415539"/>
              <a:gd name="connsiteX732" fmla="*/ 1062989 w 2415540"/>
              <a:gd name="connsiteY732" fmla="*/ 570547 h 2415539"/>
              <a:gd name="connsiteX733" fmla="*/ 417909 w 2415540"/>
              <a:gd name="connsiteY733" fmla="*/ 567095 h 2415539"/>
              <a:gd name="connsiteX734" fmla="*/ 464819 w 2415540"/>
              <a:gd name="connsiteY734" fmla="*/ 580072 h 2415539"/>
              <a:gd name="connsiteX735" fmla="*/ 458152 w 2415540"/>
              <a:gd name="connsiteY735" fmla="*/ 608647 h 2415539"/>
              <a:gd name="connsiteX736" fmla="*/ 443864 w 2415540"/>
              <a:gd name="connsiteY736" fmla="*/ 685799 h 2415539"/>
              <a:gd name="connsiteX737" fmla="*/ 419099 w 2415540"/>
              <a:gd name="connsiteY737" fmla="*/ 721994 h 2415539"/>
              <a:gd name="connsiteX738" fmla="*/ 395287 w 2415540"/>
              <a:gd name="connsiteY738" fmla="*/ 729614 h 2415539"/>
              <a:gd name="connsiteX739" fmla="*/ 382904 w 2415540"/>
              <a:gd name="connsiteY739" fmla="*/ 761999 h 2415539"/>
              <a:gd name="connsiteX740" fmla="*/ 380999 w 2415540"/>
              <a:gd name="connsiteY740" fmla="*/ 798194 h 2415539"/>
              <a:gd name="connsiteX741" fmla="*/ 359092 w 2415540"/>
              <a:gd name="connsiteY741" fmla="*/ 797241 h 2415539"/>
              <a:gd name="connsiteX742" fmla="*/ 359092 w 2415540"/>
              <a:gd name="connsiteY742" fmla="*/ 780096 h 2415539"/>
              <a:gd name="connsiteX743" fmla="*/ 360997 w 2415540"/>
              <a:gd name="connsiteY743" fmla="*/ 752474 h 2415539"/>
              <a:gd name="connsiteX744" fmla="*/ 348614 w 2415540"/>
              <a:gd name="connsiteY744" fmla="*/ 751521 h 2415539"/>
              <a:gd name="connsiteX745" fmla="*/ 325754 w 2415540"/>
              <a:gd name="connsiteY745" fmla="*/ 744854 h 2415539"/>
              <a:gd name="connsiteX746" fmla="*/ 331469 w 2415540"/>
              <a:gd name="connsiteY746" fmla="*/ 723899 h 2415539"/>
              <a:gd name="connsiteX747" fmla="*/ 354329 w 2415540"/>
              <a:gd name="connsiteY747" fmla="*/ 725804 h 2415539"/>
              <a:gd name="connsiteX748" fmla="*/ 360997 w 2415540"/>
              <a:gd name="connsiteY748" fmla="*/ 718184 h 2415539"/>
              <a:gd name="connsiteX749" fmla="*/ 344804 w 2415540"/>
              <a:gd name="connsiteY749" fmla="*/ 678179 h 2415539"/>
              <a:gd name="connsiteX750" fmla="*/ 328612 w 2415540"/>
              <a:gd name="connsiteY750" fmla="*/ 672464 h 2415539"/>
              <a:gd name="connsiteX751" fmla="*/ 306704 w 2415540"/>
              <a:gd name="connsiteY751" fmla="*/ 741996 h 2415539"/>
              <a:gd name="connsiteX752" fmla="*/ 324802 w 2415540"/>
              <a:gd name="connsiteY752" fmla="*/ 817244 h 2415539"/>
              <a:gd name="connsiteX753" fmla="*/ 366712 w 2415540"/>
              <a:gd name="connsiteY753" fmla="*/ 838199 h 2415539"/>
              <a:gd name="connsiteX754" fmla="*/ 356234 w 2415540"/>
              <a:gd name="connsiteY754" fmla="*/ 865821 h 2415539"/>
              <a:gd name="connsiteX755" fmla="*/ 268604 w 2415540"/>
              <a:gd name="connsiteY755" fmla="*/ 844866 h 2415539"/>
              <a:gd name="connsiteX756" fmla="*/ 249554 w 2415540"/>
              <a:gd name="connsiteY756" fmla="*/ 813434 h 2415539"/>
              <a:gd name="connsiteX757" fmla="*/ 263842 w 2415540"/>
              <a:gd name="connsiteY757" fmla="*/ 799146 h 2415539"/>
              <a:gd name="connsiteX758" fmla="*/ 286702 w 2415540"/>
              <a:gd name="connsiteY758" fmla="*/ 799146 h 2415539"/>
              <a:gd name="connsiteX759" fmla="*/ 281939 w 2415540"/>
              <a:gd name="connsiteY759" fmla="*/ 765809 h 2415539"/>
              <a:gd name="connsiteX760" fmla="*/ 294322 w 2415540"/>
              <a:gd name="connsiteY760" fmla="*/ 678179 h 2415539"/>
              <a:gd name="connsiteX761" fmla="*/ 360997 w 2415540"/>
              <a:gd name="connsiteY761" fmla="*/ 581977 h 2415539"/>
              <a:gd name="connsiteX762" fmla="*/ 417909 w 2415540"/>
              <a:gd name="connsiteY762" fmla="*/ 567095 h 2415539"/>
              <a:gd name="connsiteX763" fmla="*/ 1208723 w 2415540"/>
              <a:gd name="connsiteY763" fmla="*/ 412432 h 2415539"/>
              <a:gd name="connsiteX764" fmla="*/ 2004060 w 2415540"/>
              <a:gd name="connsiteY764" fmla="*/ 1207769 h 2415539"/>
              <a:gd name="connsiteX765" fmla="*/ 1591628 w 2415540"/>
              <a:gd name="connsiteY765" fmla="*/ 1904046 h 2415539"/>
              <a:gd name="connsiteX766" fmla="*/ 1576388 w 2415540"/>
              <a:gd name="connsiteY766" fmla="*/ 1873566 h 2415539"/>
              <a:gd name="connsiteX767" fmla="*/ 1969770 w 2415540"/>
              <a:gd name="connsiteY767" fmla="*/ 1207769 h 2415539"/>
              <a:gd name="connsiteX768" fmla="*/ 1208723 w 2415540"/>
              <a:gd name="connsiteY768" fmla="*/ 446722 h 2415539"/>
              <a:gd name="connsiteX769" fmla="*/ 447675 w 2415540"/>
              <a:gd name="connsiteY769" fmla="*/ 1207769 h 2415539"/>
              <a:gd name="connsiteX770" fmla="*/ 842963 w 2415540"/>
              <a:gd name="connsiteY770" fmla="*/ 1875471 h 2415539"/>
              <a:gd name="connsiteX771" fmla="*/ 827723 w 2415540"/>
              <a:gd name="connsiteY771" fmla="*/ 1905951 h 2415539"/>
              <a:gd name="connsiteX772" fmla="*/ 413385 w 2415540"/>
              <a:gd name="connsiteY772" fmla="*/ 1207769 h 2415539"/>
              <a:gd name="connsiteX773" fmla="*/ 1208723 w 2415540"/>
              <a:gd name="connsiteY773" fmla="*/ 412432 h 2415539"/>
              <a:gd name="connsiteX774" fmla="*/ 1615722 w 2415540"/>
              <a:gd name="connsiteY774" fmla="*/ 371950 h 2415539"/>
              <a:gd name="connsiteX775" fmla="*/ 1624012 w 2415540"/>
              <a:gd name="connsiteY775" fmla="*/ 377189 h 2415539"/>
              <a:gd name="connsiteX776" fmla="*/ 1663064 w 2415540"/>
              <a:gd name="connsiteY776" fmla="*/ 423862 h 2415539"/>
              <a:gd name="connsiteX777" fmla="*/ 1642109 w 2415540"/>
              <a:gd name="connsiteY777" fmla="*/ 460057 h 2415539"/>
              <a:gd name="connsiteX778" fmla="*/ 1607819 w 2415540"/>
              <a:gd name="connsiteY778" fmla="*/ 393382 h 2415539"/>
              <a:gd name="connsiteX779" fmla="*/ 1615722 w 2415540"/>
              <a:gd name="connsiteY779" fmla="*/ 371950 h 2415539"/>
              <a:gd name="connsiteX780" fmla="*/ 740092 w 2415540"/>
              <a:gd name="connsiteY780" fmla="*/ 269557 h 2415539"/>
              <a:gd name="connsiteX781" fmla="*/ 762952 w 2415540"/>
              <a:gd name="connsiteY781" fmla="*/ 283845 h 2415539"/>
              <a:gd name="connsiteX782" fmla="*/ 772477 w 2415540"/>
              <a:gd name="connsiteY782" fmla="*/ 310515 h 2415539"/>
              <a:gd name="connsiteX783" fmla="*/ 786764 w 2415540"/>
              <a:gd name="connsiteY783" fmla="*/ 354330 h 2415539"/>
              <a:gd name="connsiteX784" fmla="*/ 810577 w 2415540"/>
              <a:gd name="connsiteY784" fmla="*/ 438150 h 2415539"/>
              <a:gd name="connsiteX785" fmla="*/ 804862 w 2415540"/>
              <a:gd name="connsiteY785" fmla="*/ 464820 h 2415539"/>
              <a:gd name="connsiteX786" fmla="*/ 787717 w 2415540"/>
              <a:gd name="connsiteY786" fmla="*/ 443865 h 2415539"/>
              <a:gd name="connsiteX787" fmla="*/ 785812 w 2415540"/>
              <a:gd name="connsiteY787" fmla="*/ 415290 h 2415539"/>
              <a:gd name="connsiteX788" fmla="*/ 761047 w 2415540"/>
              <a:gd name="connsiteY788" fmla="*/ 331470 h 2415539"/>
              <a:gd name="connsiteX789" fmla="*/ 735329 w 2415540"/>
              <a:gd name="connsiteY789" fmla="*/ 294322 h 2415539"/>
              <a:gd name="connsiteX790" fmla="*/ 740092 w 2415540"/>
              <a:gd name="connsiteY790" fmla="*/ 269557 h 2415539"/>
              <a:gd name="connsiteX791" fmla="*/ 813911 w 2415540"/>
              <a:gd name="connsiteY791" fmla="*/ 256579 h 2415539"/>
              <a:gd name="connsiteX792" fmla="*/ 825817 w 2415540"/>
              <a:gd name="connsiteY792" fmla="*/ 263842 h 2415539"/>
              <a:gd name="connsiteX793" fmla="*/ 840105 w 2415540"/>
              <a:gd name="connsiteY793" fmla="*/ 295275 h 2415539"/>
              <a:gd name="connsiteX794" fmla="*/ 848677 w 2415540"/>
              <a:gd name="connsiteY794" fmla="*/ 318135 h 2415539"/>
              <a:gd name="connsiteX795" fmla="*/ 856297 w 2415540"/>
              <a:gd name="connsiteY795" fmla="*/ 350520 h 2415539"/>
              <a:gd name="connsiteX796" fmla="*/ 843915 w 2415540"/>
              <a:gd name="connsiteY796" fmla="*/ 367665 h 2415539"/>
              <a:gd name="connsiteX797" fmla="*/ 818197 w 2415540"/>
              <a:gd name="connsiteY797" fmla="*/ 312420 h 2415539"/>
              <a:gd name="connsiteX798" fmla="*/ 806767 w 2415540"/>
              <a:gd name="connsiteY798" fmla="*/ 292417 h 2415539"/>
              <a:gd name="connsiteX799" fmla="*/ 793432 w 2415540"/>
              <a:gd name="connsiteY799" fmla="*/ 268605 h 2415539"/>
              <a:gd name="connsiteX800" fmla="*/ 804862 w 2415540"/>
              <a:gd name="connsiteY800" fmla="*/ 257175 h 2415539"/>
              <a:gd name="connsiteX801" fmla="*/ 813911 w 2415540"/>
              <a:gd name="connsiteY801" fmla="*/ 256579 h 2415539"/>
              <a:gd name="connsiteX802" fmla="*/ 1666042 w 2415540"/>
              <a:gd name="connsiteY802" fmla="*/ 211573 h 2415539"/>
              <a:gd name="connsiteX803" fmla="*/ 1676400 w 2415540"/>
              <a:gd name="connsiteY803" fmla="*/ 212407 h 2415539"/>
              <a:gd name="connsiteX804" fmla="*/ 1680210 w 2415540"/>
              <a:gd name="connsiteY804" fmla="*/ 240982 h 2415539"/>
              <a:gd name="connsiteX805" fmla="*/ 1665922 w 2415540"/>
              <a:gd name="connsiteY805" fmla="*/ 256222 h 2415539"/>
              <a:gd name="connsiteX806" fmla="*/ 1655445 w 2415540"/>
              <a:gd name="connsiteY806" fmla="*/ 267652 h 2415539"/>
              <a:gd name="connsiteX807" fmla="*/ 1644015 w 2415540"/>
              <a:gd name="connsiteY807" fmla="*/ 283844 h 2415539"/>
              <a:gd name="connsiteX808" fmla="*/ 1661160 w 2415540"/>
              <a:gd name="connsiteY808" fmla="*/ 284797 h 2415539"/>
              <a:gd name="connsiteX809" fmla="*/ 1685925 w 2415540"/>
              <a:gd name="connsiteY809" fmla="*/ 281939 h 2415539"/>
              <a:gd name="connsiteX810" fmla="*/ 1706880 w 2415540"/>
              <a:gd name="connsiteY810" fmla="*/ 296227 h 2415539"/>
              <a:gd name="connsiteX811" fmla="*/ 1693545 w 2415540"/>
              <a:gd name="connsiteY811" fmla="*/ 308609 h 2415539"/>
              <a:gd name="connsiteX812" fmla="*/ 1672590 w 2415540"/>
              <a:gd name="connsiteY812" fmla="*/ 304799 h 2415539"/>
              <a:gd name="connsiteX813" fmla="*/ 1628775 w 2415540"/>
              <a:gd name="connsiteY813" fmla="*/ 305752 h 2415539"/>
              <a:gd name="connsiteX814" fmla="*/ 1592580 w 2415540"/>
              <a:gd name="connsiteY814" fmla="*/ 352424 h 2415539"/>
              <a:gd name="connsiteX815" fmla="*/ 1541145 w 2415540"/>
              <a:gd name="connsiteY815" fmla="*/ 383857 h 2415539"/>
              <a:gd name="connsiteX816" fmla="*/ 1502092 w 2415540"/>
              <a:gd name="connsiteY816" fmla="*/ 406717 h 2415539"/>
              <a:gd name="connsiteX817" fmla="*/ 1490662 w 2415540"/>
              <a:gd name="connsiteY817" fmla="*/ 397192 h 2415539"/>
              <a:gd name="connsiteX818" fmla="*/ 1493520 w 2415540"/>
              <a:gd name="connsiteY818" fmla="*/ 374332 h 2415539"/>
              <a:gd name="connsiteX819" fmla="*/ 1509712 w 2415540"/>
              <a:gd name="connsiteY819" fmla="*/ 370522 h 2415539"/>
              <a:gd name="connsiteX820" fmla="*/ 1517332 w 2415540"/>
              <a:gd name="connsiteY820" fmla="*/ 378142 h 2415539"/>
              <a:gd name="connsiteX821" fmla="*/ 1557337 w 2415540"/>
              <a:gd name="connsiteY821" fmla="*/ 355282 h 2415539"/>
              <a:gd name="connsiteX822" fmla="*/ 1593532 w 2415540"/>
              <a:gd name="connsiteY822" fmla="*/ 320992 h 2415539"/>
              <a:gd name="connsiteX823" fmla="*/ 1603057 w 2415540"/>
              <a:gd name="connsiteY823" fmla="*/ 309562 h 2415539"/>
              <a:gd name="connsiteX824" fmla="*/ 1584960 w 2415540"/>
              <a:gd name="connsiteY824" fmla="*/ 312419 h 2415539"/>
              <a:gd name="connsiteX825" fmla="*/ 1559242 w 2415540"/>
              <a:gd name="connsiteY825" fmla="*/ 303847 h 2415539"/>
              <a:gd name="connsiteX826" fmla="*/ 1548765 w 2415540"/>
              <a:gd name="connsiteY826" fmla="*/ 274319 h 2415539"/>
              <a:gd name="connsiteX827" fmla="*/ 1563052 w 2415540"/>
              <a:gd name="connsiteY827" fmla="*/ 262889 h 2415539"/>
              <a:gd name="connsiteX828" fmla="*/ 1586865 w 2415540"/>
              <a:gd name="connsiteY828" fmla="*/ 277177 h 2415539"/>
              <a:gd name="connsiteX829" fmla="*/ 1621155 w 2415540"/>
              <a:gd name="connsiteY829" fmla="*/ 280987 h 2415539"/>
              <a:gd name="connsiteX830" fmla="*/ 1623060 w 2415540"/>
              <a:gd name="connsiteY830" fmla="*/ 280987 h 2415539"/>
              <a:gd name="connsiteX831" fmla="*/ 1645920 w 2415540"/>
              <a:gd name="connsiteY831" fmla="*/ 249554 h 2415539"/>
              <a:gd name="connsiteX832" fmla="*/ 1656397 w 2415540"/>
              <a:gd name="connsiteY832" fmla="*/ 220027 h 2415539"/>
              <a:gd name="connsiteX833" fmla="*/ 1666042 w 2415540"/>
              <a:gd name="connsiteY833" fmla="*/ 211573 h 2415539"/>
              <a:gd name="connsiteX834" fmla="*/ 846772 w 2415540"/>
              <a:gd name="connsiteY834" fmla="*/ 150494 h 2415539"/>
              <a:gd name="connsiteX835" fmla="*/ 875347 w 2415540"/>
              <a:gd name="connsiteY835" fmla="*/ 164782 h 2415539"/>
              <a:gd name="connsiteX836" fmla="*/ 873442 w 2415540"/>
              <a:gd name="connsiteY836" fmla="*/ 197167 h 2415539"/>
              <a:gd name="connsiteX837" fmla="*/ 885824 w 2415540"/>
              <a:gd name="connsiteY837" fmla="*/ 244792 h 2415539"/>
              <a:gd name="connsiteX838" fmla="*/ 941069 w 2415540"/>
              <a:gd name="connsiteY838" fmla="*/ 370522 h 2415539"/>
              <a:gd name="connsiteX839" fmla="*/ 958214 w 2415540"/>
              <a:gd name="connsiteY839" fmla="*/ 394334 h 2415539"/>
              <a:gd name="connsiteX840" fmla="*/ 947737 w 2415540"/>
              <a:gd name="connsiteY840" fmla="*/ 416242 h 2415539"/>
              <a:gd name="connsiteX841" fmla="*/ 912494 w 2415540"/>
              <a:gd name="connsiteY841" fmla="*/ 353377 h 2415539"/>
              <a:gd name="connsiteX842" fmla="*/ 885824 w 2415540"/>
              <a:gd name="connsiteY842" fmla="*/ 286702 h 2415539"/>
              <a:gd name="connsiteX843" fmla="*/ 850582 w 2415540"/>
              <a:gd name="connsiteY843" fmla="*/ 204787 h 2415539"/>
              <a:gd name="connsiteX844" fmla="*/ 838199 w 2415540"/>
              <a:gd name="connsiteY844" fmla="*/ 181927 h 2415539"/>
              <a:gd name="connsiteX845" fmla="*/ 830579 w 2415540"/>
              <a:gd name="connsiteY845" fmla="*/ 160019 h 2415539"/>
              <a:gd name="connsiteX846" fmla="*/ 846772 w 2415540"/>
              <a:gd name="connsiteY846" fmla="*/ 150494 h 2415539"/>
              <a:gd name="connsiteX847" fmla="*/ 1207770 w 2415540"/>
              <a:gd name="connsiteY847" fmla="*/ 42863 h 2415539"/>
              <a:gd name="connsiteX848" fmla="*/ 41910 w 2415540"/>
              <a:gd name="connsiteY848" fmla="*/ 1207769 h 2415539"/>
              <a:gd name="connsiteX849" fmla="*/ 1207770 w 2415540"/>
              <a:gd name="connsiteY849" fmla="*/ 2373629 h 2415539"/>
              <a:gd name="connsiteX850" fmla="*/ 2373630 w 2415540"/>
              <a:gd name="connsiteY850" fmla="*/ 1208722 h 2415539"/>
              <a:gd name="connsiteX851" fmla="*/ 1207770 w 2415540"/>
              <a:gd name="connsiteY851" fmla="*/ 42863 h 2415539"/>
              <a:gd name="connsiteX852" fmla="*/ 1207770 w 2415540"/>
              <a:gd name="connsiteY852" fmla="*/ 0 h 2415539"/>
              <a:gd name="connsiteX853" fmla="*/ 2415540 w 2415540"/>
              <a:gd name="connsiteY853" fmla="*/ 1207769 h 2415539"/>
              <a:gd name="connsiteX854" fmla="*/ 1207770 w 2415540"/>
              <a:gd name="connsiteY854" fmla="*/ 2415539 h 2415539"/>
              <a:gd name="connsiteX855" fmla="*/ 0 w 2415540"/>
              <a:gd name="connsiteY855" fmla="*/ 1207769 h 2415539"/>
              <a:gd name="connsiteX856" fmla="*/ 1207770 w 2415540"/>
              <a:gd name="connsiteY856" fmla="*/ 0 h 241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</a:cxnLst>
            <a:rect l="l" t="t" r="r" b="b"/>
            <a:pathLst>
              <a:path w="2415540" h="2415539">
                <a:moveTo>
                  <a:pt x="1039177" y="2099308"/>
                </a:moveTo>
                <a:lnTo>
                  <a:pt x="1125855" y="2106928"/>
                </a:lnTo>
                <a:lnTo>
                  <a:pt x="1124902" y="2112643"/>
                </a:lnTo>
                <a:cubicBezTo>
                  <a:pt x="1118235" y="2111691"/>
                  <a:pt x="1112520" y="2113596"/>
                  <a:pt x="1109663" y="2116453"/>
                </a:cubicBezTo>
                <a:cubicBezTo>
                  <a:pt x="1106805" y="2119311"/>
                  <a:pt x="1104900" y="2125026"/>
                  <a:pt x="1103948" y="2132646"/>
                </a:cubicBezTo>
                <a:lnTo>
                  <a:pt x="1096327" y="2216466"/>
                </a:lnTo>
                <a:cubicBezTo>
                  <a:pt x="1095375" y="2227896"/>
                  <a:pt x="1097280" y="2236468"/>
                  <a:pt x="1101090" y="2242183"/>
                </a:cubicBezTo>
                <a:cubicBezTo>
                  <a:pt x="1105852" y="2247898"/>
                  <a:pt x="1112520" y="2250756"/>
                  <a:pt x="1122998" y="2251708"/>
                </a:cubicBezTo>
                <a:cubicBezTo>
                  <a:pt x="1134427" y="2252661"/>
                  <a:pt x="1143952" y="2249803"/>
                  <a:pt x="1150620" y="2242183"/>
                </a:cubicBezTo>
                <a:cubicBezTo>
                  <a:pt x="1157288" y="2235516"/>
                  <a:pt x="1162050" y="2224086"/>
                  <a:pt x="1163002" y="2207893"/>
                </a:cubicBezTo>
                <a:lnTo>
                  <a:pt x="1168717" y="2138361"/>
                </a:lnTo>
                <a:cubicBezTo>
                  <a:pt x="1169670" y="2130741"/>
                  <a:pt x="1168717" y="2125026"/>
                  <a:pt x="1165860" y="2121216"/>
                </a:cubicBezTo>
                <a:cubicBezTo>
                  <a:pt x="1163955" y="2117406"/>
                  <a:pt x="1158240" y="2115501"/>
                  <a:pt x="1151573" y="2114548"/>
                </a:cubicBezTo>
                <a:lnTo>
                  <a:pt x="1149667" y="2109786"/>
                </a:lnTo>
                <a:lnTo>
                  <a:pt x="1199198" y="2114548"/>
                </a:lnTo>
                <a:lnTo>
                  <a:pt x="1198245" y="2120263"/>
                </a:lnTo>
                <a:cubicBezTo>
                  <a:pt x="1191577" y="2119311"/>
                  <a:pt x="1185863" y="2121216"/>
                  <a:pt x="1183005" y="2124073"/>
                </a:cubicBezTo>
                <a:cubicBezTo>
                  <a:pt x="1180148" y="2126931"/>
                  <a:pt x="1178242" y="2132646"/>
                  <a:pt x="1177290" y="2140266"/>
                </a:cubicBezTo>
                <a:lnTo>
                  <a:pt x="1171575" y="2209798"/>
                </a:lnTo>
                <a:cubicBezTo>
                  <a:pt x="1170623" y="2220276"/>
                  <a:pt x="1168717" y="2228848"/>
                  <a:pt x="1166813" y="2234563"/>
                </a:cubicBezTo>
                <a:cubicBezTo>
                  <a:pt x="1164908" y="2240278"/>
                  <a:pt x="1161098" y="2245993"/>
                  <a:pt x="1157288" y="2249803"/>
                </a:cubicBezTo>
                <a:cubicBezTo>
                  <a:pt x="1151573" y="2254566"/>
                  <a:pt x="1144905" y="2258376"/>
                  <a:pt x="1135380" y="2261233"/>
                </a:cubicBezTo>
                <a:cubicBezTo>
                  <a:pt x="1126808" y="2263138"/>
                  <a:pt x="1116330" y="2264091"/>
                  <a:pt x="1104900" y="2263138"/>
                </a:cubicBezTo>
                <a:cubicBezTo>
                  <a:pt x="1083945" y="2261233"/>
                  <a:pt x="1069658" y="2255518"/>
                  <a:pt x="1060133" y="2245041"/>
                </a:cubicBezTo>
                <a:cubicBezTo>
                  <a:pt x="1050608" y="2235516"/>
                  <a:pt x="1046798" y="2221228"/>
                  <a:pt x="1048702" y="2202178"/>
                </a:cubicBezTo>
                <a:lnTo>
                  <a:pt x="1055370" y="2128836"/>
                </a:lnTo>
                <a:cubicBezTo>
                  <a:pt x="1056323" y="2121216"/>
                  <a:pt x="1055370" y="2115501"/>
                  <a:pt x="1052513" y="2111691"/>
                </a:cubicBezTo>
                <a:cubicBezTo>
                  <a:pt x="1050608" y="2107881"/>
                  <a:pt x="1044892" y="2105976"/>
                  <a:pt x="1038225" y="2105023"/>
                </a:cubicBezTo>
                <a:close/>
                <a:moveTo>
                  <a:pt x="1388745" y="2090736"/>
                </a:moveTo>
                <a:lnTo>
                  <a:pt x="1389697" y="2096451"/>
                </a:lnTo>
                <a:cubicBezTo>
                  <a:pt x="1383029" y="2097403"/>
                  <a:pt x="1378267" y="2100261"/>
                  <a:pt x="1375409" y="2104071"/>
                </a:cubicBezTo>
                <a:cubicBezTo>
                  <a:pt x="1372552" y="2107881"/>
                  <a:pt x="1372552" y="2113596"/>
                  <a:pt x="1374457" y="2120264"/>
                </a:cubicBezTo>
                <a:lnTo>
                  <a:pt x="1391602" y="2245041"/>
                </a:lnTo>
                <a:lnTo>
                  <a:pt x="1374457" y="2247899"/>
                </a:lnTo>
                <a:lnTo>
                  <a:pt x="1258252" y="2141219"/>
                </a:lnTo>
                <a:lnTo>
                  <a:pt x="1271587" y="2234564"/>
                </a:lnTo>
                <a:cubicBezTo>
                  <a:pt x="1272540" y="2242183"/>
                  <a:pt x="1274445" y="2247899"/>
                  <a:pt x="1278254" y="2250756"/>
                </a:cubicBezTo>
                <a:cubicBezTo>
                  <a:pt x="1282065" y="2253614"/>
                  <a:pt x="1286827" y="2254566"/>
                  <a:pt x="1294447" y="2253614"/>
                </a:cubicBezTo>
                <a:lnTo>
                  <a:pt x="1295400" y="2259328"/>
                </a:lnTo>
                <a:lnTo>
                  <a:pt x="1245870" y="2265996"/>
                </a:lnTo>
                <a:lnTo>
                  <a:pt x="1244917" y="2260281"/>
                </a:lnTo>
                <a:cubicBezTo>
                  <a:pt x="1251584" y="2259328"/>
                  <a:pt x="1257300" y="2256471"/>
                  <a:pt x="1259204" y="2252661"/>
                </a:cubicBezTo>
                <a:cubicBezTo>
                  <a:pt x="1261109" y="2248851"/>
                  <a:pt x="1262062" y="2243136"/>
                  <a:pt x="1261109" y="2235516"/>
                </a:cubicBezTo>
                <a:lnTo>
                  <a:pt x="1247775" y="2138361"/>
                </a:lnTo>
                <a:cubicBezTo>
                  <a:pt x="1246822" y="2130741"/>
                  <a:pt x="1244917" y="2125026"/>
                  <a:pt x="1241107" y="2122169"/>
                </a:cubicBezTo>
                <a:cubicBezTo>
                  <a:pt x="1237297" y="2119311"/>
                  <a:pt x="1231582" y="2118358"/>
                  <a:pt x="1224915" y="2119311"/>
                </a:cubicBezTo>
                <a:lnTo>
                  <a:pt x="1223962" y="2113596"/>
                </a:lnTo>
                <a:lnTo>
                  <a:pt x="1286827" y="2105024"/>
                </a:lnTo>
                <a:lnTo>
                  <a:pt x="1371600" y="2183128"/>
                </a:lnTo>
                <a:lnTo>
                  <a:pt x="1363027" y="2122169"/>
                </a:lnTo>
                <a:cubicBezTo>
                  <a:pt x="1362075" y="2114549"/>
                  <a:pt x="1360170" y="2108833"/>
                  <a:pt x="1356359" y="2105976"/>
                </a:cubicBezTo>
                <a:cubicBezTo>
                  <a:pt x="1352550" y="2103119"/>
                  <a:pt x="1347787" y="2102166"/>
                  <a:pt x="1340167" y="2103119"/>
                </a:cubicBezTo>
                <a:lnTo>
                  <a:pt x="1339215" y="2097403"/>
                </a:lnTo>
                <a:close/>
                <a:moveTo>
                  <a:pt x="1508760" y="2059303"/>
                </a:moveTo>
                <a:lnTo>
                  <a:pt x="1510665" y="2065018"/>
                </a:lnTo>
                <a:cubicBezTo>
                  <a:pt x="1503997" y="2067876"/>
                  <a:pt x="1499235" y="2070733"/>
                  <a:pt x="1497330" y="2074543"/>
                </a:cubicBezTo>
                <a:cubicBezTo>
                  <a:pt x="1495425" y="2078353"/>
                  <a:pt x="1495425" y="2084068"/>
                  <a:pt x="1497330" y="2091688"/>
                </a:cubicBezTo>
                <a:lnTo>
                  <a:pt x="1524000" y="2185986"/>
                </a:lnTo>
                <a:cubicBezTo>
                  <a:pt x="1525905" y="2193606"/>
                  <a:pt x="1528762" y="2199320"/>
                  <a:pt x="1532572" y="2201226"/>
                </a:cubicBezTo>
                <a:cubicBezTo>
                  <a:pt x="1536382" y="2204083"/>
                  <a:pt x="1542097" y="2204083"/>
                  <a:pt x="1548765" y="2202178"/>
                </a:cubicBezTo>
                <a:lnTo>
                  <a:pt x="1550670" y="2207893"/>
                </a:lnTo>
                <a:lnTo>
                  <a:pt x="1466850" y="2231706"/>
                </a:lnTo>
                <a:lnTo>
                  <a:pt x="1464945" y="2225991"/>
                </a:lnTo>
                <a:cubicBezTo>
                  <a:pt x="1471612" y="2224086"/>
                  <a:pt x="1476375" y="2220276"/>
                  <a:pt x="1478280" y="2216466"/>
                </a:cubicBezTo>
                <a:cubicBezTo>
                  <a:pt x="1480185" y="2212656"/>
                  <a:pt x="1480185" y="2206941"/>
                  <a:pt x="1478280" y="2199320"/>
                </a:cubicBezTo>
                <a:lnTo>
                  <a:pt x="1451610" y="2105023"/>
                </a:lnTo>
                <a:cubicBezTo>
                  <a:pt x="1449705" y="2097403"/>
                  <a:pt x="1446847" y="2091688"/>
                  <a:pt x="1443037" y="2089783"/>
                </a:cubicBezTo>
                <a:cubicBezTo>
                  <a:pt x="1439228" y="2087878"/>
                  <a:pt x="1433512" y="2086926"/>
                  <a:pt x="1426845" y="2088831"/>
                </a:cubicBezTo>
                <a:lnTo>
                  <a:pt x="1424940" y="2083116"/>
                </a:lnTo>
                <a:close/>
                <a:moveTo>
                  <a:pt x="776287" y="2001201"/>
                </a:moveTo>
                <a:lnTo>
                  <a:pt x="834389" y="2027871"/>
                </a:lnTo>
                <a:lnTo>
                  <a:pt x="862964" y="2139314"/>
                </a:lnTo>
                <a:lnTo>
                  <a:pt x="888682" y="2084068"/>
                </a:lnTo>
                <a:cubicBezTo>
                  <a:pt x="891539" y="2076448"/>
                  <a:pt x="892491" y="2070733"/>
                  <a:pt x="891539" y="2066923"/>
                </a:cubicBezTo>
                <a:cubicBezTo>
                  <a:pt x="890587" y="2063114"/>
                  <a:pt x="886777" y="2059303"/>
                  <a:pt x="880109" y="2055493"/>
                </a:cubicBezTo>
                <a:lnTo>
                  <a:pt x="881062" y="2050731"/>
                </a:lnTo>
                <a:lnTo>
                  <a:pt x="925829" y="2071686"/>
                </a:lnTo>
                <a:lnTo>
                  <a:pt x="923924" y="2076448"/>
                </a:lnTo>
                <a:cubicBezTo>
                  <a:pt x="917257" y="2073591"/>
                  <a:pt x="911541" y="2072639"/>
                  <a:pt x="907732" y="2074543"/>
                </a:cubicBezTo>
                <a:cubicBezTo>
                  <a:pt x="902969" y="2076448"/>
                  <a:pt x="900112" y="2080258"/>
                  <a:pt x="896302" y="2087878"/>
                </a:cubicBezTo>
                <a:lnTo>
                  <a:pt x="842962" y="2202178"/>
                </a:lnTo>
                <a:lnTo>
                  <a:pt x="827722" y="2194558"/>
                </a:lnTo>
                <a:lnTo>
                  <a:pt x="788669" y="2042158"/>
                </a:lnTo>
                <a:lnTo>
                  <a:pt x="748664" y="2126931"/>
                </a:lnTo>
                <a:cubicBezTo>
                  <a:pt x="745807" y="2134551"/>
                  <a:pt x="744854" y="2140266"/>
                  <a:pt x="745807" y="2144076"/>
                </a:cubicBezTo>
                <a:cubicBezTo>
                  <a:pt x="746759" y="2147886"/>
                  <a:pt x="750569" y="2151696"/>
                  <a:pt x="757237" y="2155506"/>
                </a:cubicBezTo>
                <a:lnTo>
                  <a:pt x="755332" y="2160268"/>
                </a:lnTo>
                <a:lnTo>
                  <a:pt x="710564" y="2139314"/>
                </a:lnTo>
                <a:lnTo>
                  <a:pt x="713422" y="2134551"/>
                </a:lnTo>
                <a:cubicBezTo>
                  <a:pt x="720089" y="2137408"/>
                  <a:pt x="725804" y="2138361"/>
                  <a:pt x="729614" y="2136456"/>
                </a:cubicBezTo>
                <a:cubicBezTo>
                  <a:pt x="734377" y="2134551"/>
                  <a:pt x="737234" y="2130741"/>
                  <a:pt x="741044" y="2123121"/>
                </a:cubicBezTo>
                <a:lnTo>
                  <a:pt x="782002" y="2034539"/>
                </a:lnTo>
                <a:cubicBezTo>
                  <a:pt x="784859" y="2026918"/>
                  <a:pt x="785812" y="2021203"/>
                  <a:pt x="784859" y="2017393"/>
                </a:cubicBezTo>
                <a:cubicBezTo>
                  <a:pt x="783907" y="2012631"/>
                  <a:pt x="780097" y="2008821"/>
                  <a:pt x="773429" y="2005964"/>
                </a:cubicBezTo>
                <a:close/>
                <a:moveTo>
                  <a:pt x="1666874" y="1984056"/>
                </a:moveTo>
                <a:lnTo>
                  <a:pt x="1669732" y="1988819"/>
                </a:lnTo>
                <a:cubicBezTo>
                  <a:pt x="1665922" y="1990723"/>
                  <a:pt x="1664017" y="1994533"/>
                  <a:pt x="1662112" y="1998344"/>
                </a:cubicBezTo>
                <a:cubicBezTo>
                  <a:pt x="1660207" y="2002153"/>
                  <a:pt x="1660207" y="2007869"/>
                  <a:pt x="1661159" y="2013583"/>
                </a:cubicBezTo>
                <a:lnTo>
                  <a:pt x="1674495" y="2159316"/>
                </a:lnTo>
                <a:lnTo>
                  <a:pt x="1665922" y="2164078"/>
                </a:lnTo>
                <a:lnTo>
                  <a:pt x="1554479" y="2070733"/>
                </a:lnTo>
                <a:cubicBezTo>
                  <a:pt x="1548765" y="2066923"/>
                  <a:pt x="1544954" y="2064066"/>
                  <a:pt x="1541145" y="2063114"/>
                </a:cubicBezTo>
                <a:cubicBezTo>
                  <a:pt x="1537334" y="2062161"/>
                  <a:pt x="1533524" y="2063114"/>
                  <a:pt x="1529715" y="2065019"/>
                </a:cubicBezTo>
                <a:lnTo>
                  <a:pt x="1526857" y="2060256"/>
                </a:lnTo>
                <a:lnTo>
                  <a:pt x="1597342" y="2023108"/>
                </a:lnTo>
                <a:lnTo>
                  <a:pt x="1600199" y="2027871"/>
                </a:lnTo>
                <a:lnTo>
                  <a:pt x="1599247" y="2028823"/>
                </a:lnTo>
                <a:cubicBezTo>
                  <a:pt x="1594484" y="2031681"/>
                  <a:pt x="1591627" y="2033586"/>
                  <a:pt x="1590674" y="2035491"/>
                </a:cubicBezTo>
                <a:cubicBezTo>
                  <a:pt x="1589722" y="2037396"/>
                  <a:pt x="1589722" y="2039301"/>
                  <a:pt x="1590674" y="2042158"/>
                </a:cubicBezTo>
                <a:cubicBezTo>
                  <a:pt x="1591627" y="2042158"/>
                  <a:pt x="1591627" y="2043111"/>
                  <a:pt x="1592579" y="2044064"/>
                </a:cubicBezTo>
                <a:cubicBezTo>
                  <a:pt x="1593532" y="2045016"/>
                  <a:pt x="1594484" y="2045969"/>
                  <a:pt x="1595437" y="2046921"/>
                </a:cubicBezTo>
                <a:lnTo>
                  <a:pt x="1658302" y="2099308"/>
                </a:lnTo>
                <a:lnTo>
                  <a:pt x="1650682" y="2021203"/>
                </a:lnTo>
                <a:cubicBezTo>
                  <a:pt x="1650682" y="2019298"/>
                  <a:pt x="1649729" y="2017394"/>
                  <a:pt x="1649729" y="2016441"/>
                </a:cubicBezTo>
                <a:cubicBezTo>
                  <a:pt x="1649729" y="2014536"/>
                  <a:pt x="1649729" y="2013583"/>
                  <a:pt x="1648777" y="2012631"/>
                </a:cubicBezTo>
                <a:cubicBezTo>
                  <a:pt x="1647824" y="2009773"/>
                  <a:pt x="1644967" y="2007869"/>
                  <a:pt x="1642109" y="2007869"/>
                </a:cubicBezTo>
                <a:cubicBezTo>
                  <a:pt x="1639252" y="2006916"/>
                  <a:pt x="1634490" y="2008821"/>
                  <a:pt x="1629727" y="2010726"/>
                </a:cubicBezTo>
                <a:lnTo>
                  <a:pt x="1626870" y="2005964"/>
                </a:lnTo>
                <a:close/>
                <a:moveTo>
                  <a:pt x="650557" y="1982151"/>
                </a:moveTo>
                <a:lnTo>
                  <a:pt x="611504" y="2006916"/>
                </a:lnTo>
                <a:lnTo>
                  <a:pt x="638175" y="2025966"/>
                </a:lnTo>
                <a:close/>
                <a:moveTo>
                  <a:pt x="689610" y="1945003"/>
                </a:moveTo>
                <a:lnTo>
                  <a:pt x="702945" y="1954528"/>
                </a:lnTo>
                <a:lnTo>
                  <a:pt x="667702" y="2097403"/>
                </a:lnTo>
                <a:cubicBezTo>
                  <a:pt x="666750" y="2102166"/>
                  <a:pt x="665797" y="2105976"/>
                  <a:pt x="666750" y="2108833"/>
                </a:cubicBezTo>
                <a:cubicBezTo>
                  <a:pt x="666750" y="2110738"/>
                  <a:pt x="668654" y="2113595"/>
                  <a:pt x="671512" y="2115501"/>
                </a:cubicBezTo>
                <a:lnTo>
                  <a:pt x="668654" y="2120263"/>
                </a:lnTo>
                <a:lnTo>
                  <a:pt x="602932" y="2072638"/>
                </a:lnTo>
                <a:lnTo>
                  <a:pt x="605790" y="2067876"/>
                </a:lnTo>
                <a:cubicBezTo>
                  <a:pt x="612457" y="2072638"/>
                  <a:pt x="616267" y="2075495"/>
                  <a:pt x="619125" y="2075495"/>
                </a:cubicBezTo>
                <a:cubicBezTo>
                  <a:pt x="621982" y="2075495"/>
                  <a:pt x="623887" y="2074543"/>
                  <a:pt x="625792" y="2071686"/>
                </a:cubicBezTo>
                <a:cubicBezTo>
                  <a:pt x="626745" y="2070733"/>
                  <a:pt x="626745" y="2069781"/>
                  <a:pt x="627697" y="2068828"/>
                </a:cubicBezTo>
                <a:cubicBezTo>
                  <a:pt x="627697" y="2067876"/>
                  <a:pt x="628650" y="2065970"/>
                  <a:pt x="628650" y="2065018"/>
                </a:cubicBezTo>
                <a:lnTo>
                  <a:pt x="636270" y="2037395"/>
                </a:lnTo>
                <a:lnTo>
                  <a:pt x="603885" y="2013583"/>
                </a:lnTo>
                <a:lnTo>
                  <a:pt x="582930" y="2026918"/>
                </a:lnTo>
                <a:cubicBezTo>
                  <a:pt x="581025" y="2027870"/>
                  <a:pt x="580072" y="2028823"/>
                  <a:pt x="579120" y="2029776"/>
                </a:cubicBezTo>
                <a:cubicBezTo>
                  <a:pt x="578167" y="2030728"/>
                  <a:pt x="577215" y="2031681"/>
                  <a:pt x="576262" y="2032633"/>
                </a:cubicBezTo>
                <a:cubicBezTo>
                  <a:pt x="574357" y="2035491"/>
                  <a:pt x="573405" y="2038348"/>
                  <a:pt x="574357" y="2041206"/>
                </a:cubicBezTo>
                <a:cubicBezTo>
                  <a:pt x="575310" y="2044063"/>
                  <a:pt x="578167" y="2046920"/>
                  <a:pt x="581977" y="2049778"/>
                </a:cubicBezTo>
                <a:lnTo>
                  <a:pt x="583882" y="2050731"/>
                </a:lnTo>
                <a:lnTo>
                  <a:pt x="581025" y="2055493"/>
                </a:lnTo>
                <a:lnTo>
                  <a:pt x="543877" y="2027870"/>
                </a:lnTo>
                <a:lnTo>
                  <a:pt x="546735" y="2023108"/>
                </a:lnTo>
                <a:cubicBezTo>
                  <a:pt x="549592" y="2025013"/>
                  <a:pt x="552450" y="2025966"/>
                  <a:pt x="556260" y="2025966"/>
                </a:cubicBezTo>
                <a:cubicBezTo>
                  <a:pt x="560070" y="2025966"/>
                  <a:pt x="563880" y="2024061"/>
                  <a:pt x="568642" y="2021203"/>
                </a:cubicBezTo>
                <a:close/>
                <a:moveTo>
                  <a:pt x="1789747" y="1894521"/>
                </a:moveTo>
                <a:lnTo>
                  <a:pt x="1816417" y="1926906"/>
                </a:lnTo>
                <a:lnTo>
                  <a:pt x="1812607" y="1930716"/>
                </a:lnTo>
                <a:cubicBezTo>
                  <a:pt x="1803082" y="1922144"/>
                  <a:pt x="1795462" y="1918334"/>
                  <a:pt x="1787842" y="1918334"/>
                </a:cubicBezTo>
                <a:cubicBezTo>
                  <a:pt x="1780222" y="1918334"/>
                  <a:pt x="1771650" y="1922144"/>
                  <a:pt x="1761172" y="1930716"/>
                </a:cubicBezTo>
                <a:lnTo>
                  <a:pt x="1744027" y="1944051"/>
                </a:lnTo>
                <a:lnTo>
                  <a:pt x="1782127" y="1990724"/>
                </a:lnTo>
                <a:lnTo>
                  <a:pt x="1784032" y="1988819"/>
                </a:lnTo>
                <a:cubicBezTo>
                  <a:pt x="1790700" y="1984056"/>
                  <a:pt x="1794510" y="1978341"/>
                  <a:pt x="1794510" y="1971674"/>
                </a:cubicBezTo>
                <a:cubicBezTo>
                  <a:pt x="1794510" y="1965006"/>
                  <a:pt x="1791652" y="1957386"/>
                  <a:pt x="1784985" y="1947861"/>
                </a:cubicBezTo>
                <a:lnTo>
                  <a:pt x="1789747" y="1944051"/>
                </a:lnTo>
                <a:lnTo>
                  <a:pt x="1836420" y="2001201"/>
                </a:lnTo>
                <a:lnTo>
                  <a:pt x="1831657" y="2005011"/>
                </a:lnTo>
                <a:cubicBezTo>
                  <a:pt x="1823085" y="1996439"/>
                  <a:pt x="1816417" y="1991676"/>
                  <a:pt x="1809750" y="1990724"/>
                </a:cubicBezTo>
                <a:cubicBezTo>
                  <a:pt x="1803082" y="1989771"/>
                  <a:pt x="1796415" y="1991676"/>
                  <a:pt x="1789747" y="1997391"/>
                </a:cubicBezTo>
                <a:lnTo>
                  <a:pt x="1787842" y="1998344"/>
                </a:lnTo>
                <a:lnTo>
                  <a:pt x="1817370" y="2035491"/>
                </a:lnTo>
                <a:cubicBezTo>
                  <a:pt x="1822132" y="2041206"/>
                  <a:pt x="1825942" y="2044064"/>
                  <a:pt x="1828800" y="2044064"/>
                </a:cubicBezTo>
                <a:cubicBezTo>
                  <a:pt x="1831657" y="2044064"/>
                  <a:pt x="1837372" y="2041206"/>
                  <a:pt x="1844040" y="2035491"/>
                </a:cubicBezTo>
                <a:cubicBezTo>
                  <a:pt x="1855470" y="2026919"/>
                  <a:pt x="1862137" y="2017394"/>
                  <a:pt x="1864042" y="2007869"/>
                </a:cubicBezTo>
                <a:cubicBezTo>
                  <a:pt x="1865947" y="1998344"/>
                  <a:pt x="1864042" y="1987866"/>
                  <a:pt x="1858327" y="1974531"/>
                </a:cubicBezTo>
                <a:lnTo>
                  <a:pt x="1864042" y="1970721"/>
                </a:lnTo>
                <a:lnTo>
                  <a:pt x="1887855" y="2014536"/>
                </a:lnTo>
                <a:lnTo>
                  <a:pt x="1783080" y="2099309"/>
                </a:lnTo>
                <a:lnTo>
                  <a:pt x="1779270" y="2094546"/>
                </a:lnTo>
                <a:cubicBezTo>
                  <a:pt x="1784985" y="2090736"/>
                  <a:pt x="1787842" y="2085974"/>
                  <a:pt x="1787842" y="2081211"/>
                </a:cubicBezTo>
                <a:cubicBezTo>
                  <a:pt x="1787842" y="2076449"/>
                  <a:pt x="1784985" y="2070734"/>
                  <a:pt x="1780222" y="2065019"/>
                </a:cubicBezTo>
                <a:lnTo>
                  <a:pt x="1718310" y="1988819"/>
                </a:lnTo>
                <a:cubicBezTo>
                  <a:pt x="1713547" y="1982151"/>
                  <a:pt x="1708785" y="1979294"/>
                  <a:pt x="1704022" y="1978341"/>
                </a:cubicBezTo>
                <a:cubicBezTo>
                  <a:pt x="1699260" y="1978341"/>
                  <a:pt x="1694497" y="1980246"/>
                  <a:pt x="1688782" y="1984056"/>
                </a:cubicBezTo>
                <a:lnTo>
                  <a:pt x="1684972" y="1979294"/>
                </a:lnTo>
                <a:close/>
                <a:moveTo>
                  <a:pt x="1154429" y="1894521"/>
                </a:moveTo>
                <a:cubicBezTo>
                  <a:pt x="1147762" y="1897378"/>
                  <a:pt x="1143000" y="1900236"/>
                  <a:pt x="1140142" y="1904046"/>
                </a:cubicBezTo>
                <a:cubicBezTo>
                  <a:pt x="1137285" y="1907856"/>
                  <a:pt x="1135379" y="1911666"/>
                  <a:pt x="1135379" y="1916428"/>
                </a:cubicBezTo>
                <a:cubicBezTo>
                  <a:pt x="1135379" y="1922144"/>
                  <a:pt x="1138237" y="1927858"/>
                  <a:pt x="1143952" y="1932621"/>
                </a:cubicBezTo>
                <a:cubicBezTo>
                  <a:pt x="1149667" y="1937383"/>
                  <a:pt x="1156335" y="1939289"/>
                  <a:pt x="1163954" y="1939289"/>
                </a:cubicBezTo>
                <a:cubicBezTo>
                  <a:pt x="1170622" y="1939289"/>
                  <a:pt x="1177289" y="1937383"/>
                  <a:pt x="1182052" y="1933573"/>
                </a:cubicBezTo>
                <a:cubicBezTo>
                  <a:pt x="1187767" y="1929764"/>
                  <a:pt x="1189672" y="1925001"/>
                  <a:pt x="1190625" y="1920239"/>
                </a:cubicBezTo>
                <a:cubicBezTo>
                  <a:pt x="1190625" y="1915476"/>
                  <a:pt x="1187767" y="1910714"/>
                  <a:pt x="1182052" y="1906903"/>
                </a:cubicBezTo>
                <a:cubicBezTo>
                  <a:pt x="1176337" y="1903094"/>
                  <a:pt x="1166812" y="1899283"/>
                  <a:pt x="1154429" y="1894521"/>
                </a:cubicBezTo>
                <a:close/>
                <a:moveTo>
                  <a:pt x="1400175" y="1884996"/>
                </a:moveTo>
                <a:cubicBezTo>
                  <a:pt x="1394460" y="1884996"/>
                  <a:pt x="1389697" y="1886901"/>
                  <a:pt x="1385887" y="1890711"/>
                </a:cubicBezTo>
                <a:cubicBezTo>
                  <a:pt x="1382078" y="1894521"/>
                  <a:pt x="1380172" y="1900236"/>
                  <a:pt x="1380172" y="1906903"/>
                </a:cubicBezTo>
                <a:cubicBezTo>
                  <a:pt x="1380172" y="1916428"/>
                  <a:pt x="1383030" y="1924048"/>
                  <a:pt x="1386840" y="1929763"/>
                </a:cubicBezTo>
                <a:cubicBezTo>
                  <a:pt x="1390650" y="1935478"/>
                  <a:pt x="1396365" y="1938336"/>
                  <a:pt x="1403032" y="1938336"/>
                </a:cubicBezTo>
                <a:cubicBezTo>
                  <a:pt x="1408747" y="1938336"/>
                  <a:pt x="1413510" y="1936431"/>
                  <a:pt x="1416367" y="1932621"/>
                </a:cubicBezTo>
                <a:cubicBezTo>
                  <a:pt x="1419225" y="1927858"/>
                  <a:pt x="1421130" y="1922143"/>
                  <a:pt x="1422082" y="1915476"/>
                </a:cubicBezTo>
                <a:cubicBezTo>
                  <a:pt x="1422082" y="1904998"/>
                  <a:pt x="1420178" y="1898331"/>
                  <a:pt x="1416367" y="1892616"/>
                </a:cubicBezTo>
                <a:cubicBezTo>
                  <a:pt x="1412557" y="1887853"/>
                  <a:pt x="1406842" y="1884996"/>
                  <a:pt x="1400175" y="1884996"/>
                </a:cubicBezTo>
                <a:close/>
                <a:moveTo>
                  <a:pt x="1275397" y="1841181"/>
                </a:moveTo>
                <a:cubicBezTo>
                  <a:pt x="1269683" y="1841181"/>
                  <a:pt x="1264920" y="1843086"/>
                  <a:pt x="1262063" y="1847848"/>
                </a:cubicBezTo>
                <a:cubicBezTo>
                  <a:pt x="1259205" y="1851658"/>
                  <a:pt x="1257300" y="1858326"/>
                  <a:pt x="1257300" y="1865945"/>
                </a:cubicBezTo>
                <a:cubicBezTo>
                  <a:pt x="1257300" y="1874518"/>
                  <a:pt x="1259205" y="1882138"/>
                  <a:pt x="1263015" y="1886901"/>
                </a:cubicBezTo>
                <a:cubicBezTo>
                  <a:pt x="1266825" y="1891663"/>
                  <a:pt x="1272540" y="1894520"/>
                  <a:pt x="1279208" y="1894520"/>
                </a:cubicBezTo>
                <a:cubicBezTo>
                  <a:pt x="1284922" y="1894520"/>
                  <a:pt x="1289685" y="1892616"/>
                  <a:pt x="1293495" y="1888806"/>
                </a:cubicBezTo>
                <a:cubicBezTo>
                  <a:pt x="1297305" y="1884995"/>
                  <a:pt x="1299210" y="1880233"/>
                  <a:pt x="1299210" y="1873566"/>
                </a:cubicBezTo>
                <a:cubicBezTo>
                  <a:pt x="1299210" y="1864041"/>
                  <a:pt x="1296353" y="1855468"/>
                  <a:pt x="1292542" y="1849753"/>
                </a:cubicBezTo>
                <a:cubicBezTo>
                  <a:pt x="1288733" y="1844038"/>
                  <a:pt x="1283017" y="1841181"/>
                  <a:pt x="1275397" y="1841181"/>
                </a:cubicBezTo>
                <a:close/>
                <a:moveTo>
                  <a:pt x="1161097" y="1838323"/>
                </a:moveTo>
                <a:cubicBezTo>
                  <a:pt x="1154429" y="1838323"/>
                  <a:pt x="1149667" y="1839276"/>
                  <a:pt x="1145857" y="1842133"/>
                </a:cubicBezTo>
                <a:cubicBezTo>
                  <a:pt x="1142047" y="1844991"/>
                  <a:pt x="1140142" y="1848801"/>
                  <a:pt x="1140142" y="1852611"/>
                </a:cubicBezTo>
                <a:cubicBezTo>
                  <a:pt x="1140142" y="1857373"/>
                  <a:pt x="1142047" y="1861183"/>
                  <a:pt x="1146810" y="1864041"/>
                </a:cubicBezTo>
                <a:cubicBezTo>
                  <a:pt x="1151572" y="1867851"/>
                  <a:pt x="1159192" y="1871661"/>
                  <a:pt x="1169670" y="1875471"/>
                </a:cubicBezTo>
                <a:cubicBezTo>
                  <a:pt x="1174432" y="1872614"/>
                  <a:pt x="1178242" y="1869756"/>
                  <a:pt x="1180147" y="1865946"/>
                </a:cubicBezTo>
                <a:cubicBezTo>
                  <a:pt x="1183004" y="1863089"/>
                  <a:pt x="1183957" y="1859278"/>
                  <a:pt x="1183957" y="1855469"/>
                </a:cubicBezTo>
                <a:cubicBezTo>
                  <a:pt x="1183957" y="1850706"/>
                  <a:pt x="1181100" y="1845944"/>
                  <a:pt x="1177289" y="1843086"/>
                </a:cubicBezTo>
                <a:cubicBezTo>
                  <a:pt x="1172527" y="1840228"/>
                  <a:pt x="1167764" y="1838323"/>
                  <a:pt x="1161097" y="1838323"/>
                </a:cubicBezTo>
                <a:close/>
                <a:moveTo>
                  <a:pt x="1416367" y="1832608"/>
                </a:moveTo>
                <a:cubicBezTo>
                  <a:pt x="1423035" y="1832608"/>
                  <a:pt x="1429703" y="1832608"/>
                  <a:pt x="1434465" y="1834513"/>
                </a:cubicBezTo>
                <a:cubicBezTo>
                  <a:pt x="1439228" y="1836418"/>
                  <a:pt x="1443990" y="1839276"/>
                  <a:pt x="1448753" y="1842133"/>
                </a:cubicBezTo>
                <a:lnTo>
                  <a:pt x="1438275" y="1849753"/>
                </a:lnTo>
                <a:cubicBezTo>
                  <a:pt x="1434465" y="1847848"/>
                  <a:pt x="1431607" y="1845943"/>
                  <a:pt x="1427797" y="1844991"/>
                </a:cubicBezTo>
                <a:cubicBezTo>
                  <a:pt x="1424940" y="1844038"/>
                  <a:pt x="1421130" y="1843086"/>
                  <a:pt x="1417320" y="1843086"/>
                </a:cubicBezTo>
                <a:cubicBezTo>
                  <a:pt x="1405890" y="1843086"/>
                  <a:pt x="1396365" y="1846896"/>
                  <a:pt x="1388745" y="1855468"/>
                </a:cubicBezTo>
                <a:cubicBezTo>
                  <a:pt x="1381125" y="1864041"/>
                  <a:pt x="1377315" y="1874518"/>
                  <a:pt x="1377315" y="1887853"/>
                </a:cubicBezTo>
                <a:cubicBezTo>
                  <a:pt x="1382078" y="1881186"/>
                  <a:pt x="1387792" y="1876423"/>
                  <a:pt x="1393507" y="1873566"/>
                </a:cubicBezTo>
                <a:cubicBezTo>
                  <a:pt x="1400175" y="1870708"/>
                  <a:pt x="1406842" y="1868803"/>
                  <a:pt x="1413510" y="1868803"/>
                </a:cubicBezTo>
                <a:cubicBezTo>
                  <a:pt x="1423987" y="1868803"/>
                  <a:pt x="1433512" y="1871661"/>
                  <a:pt x="1440180" y="1878328"/>
                </a:cubicBezTo>
                <a:cubicBezTo>
                  <a:pt x="1446847" y="1884996"/>
                  <a:pt x="1450657" y="1893568"/>
                  <a:pt x="1450657" y="1904046"/>
                </a:cubicBezTo>
                <a:cubicBezTo>
                  <a:pt x="1450657" y="1917381"/>
                  <a:pt x="1445895" y="1927858"/>
                  <a:pt x="1436370" y="1936431"/>
                </a:cubicBezTo>
                <a:cubicBezTo>
                  <a:pt x="1426845" y="1944051"/>
                  <a:pt x="1415415" y="1947861"/>
                  <a:pt x="1400175" y="1947861"/>
                </a:cubicBezTo>
                <a:cubicBezTo>
                  <a:pt x="1383982" y="1947861"/>
                  <a:pt x="1370647" y="1943098"/>
                  <a:pt x="1362075" y="1934526"/>
                </a:cubicBezTo>
                <a:cubicBezTo>
                  <a:pt x="1353503" y="1925953"/>
                  <a:pt x="1348740" y="1913571"/>
                  <a:pt x="1348740" y="1897378"/>
                </a:cubicBezTo>
                <a:cubicBezTo>
                  <a:pt x="1348740" y="1887853"/>
                  <a:pt x="1350645" y="1879281"/>
                  <a:pt x="1353503" y="1871661"/>
                </a:cubicBezTo>
                <a:cubicBezTo>
                  <a:pt x="1357312" y="1863088"/>
                  <a:pt x="1361122" y="1856421"/>
                  <a:pt x="1367790" y="1850706"/>
                </a:cubicBezTo>
                <a:cubicBezTo>
                  <a:pt x="1374457" y="1844991"/>
                  <a:pt x="1381125" y="1840228"/>
                  <a:pt x="1389697" y="1837371"/>
                </a:cubicBezTo>
                <a:cubicBezTo>
                  <a:pt x="1398270" y="1834513"/>
                  <a:pt x="1406842" y="1832608"/>
                  <a:pt x="1416367" y="1832608"/>
                </a:cubicBezTo>
                <a:close/>
                <a:moveTo>
                  <a:pt x="1051560" y="1832608"/>
                </a:moveTo>
                <a:lnTo>
                  <a:pt x="1059179" y="1832608"/>
                </a:lnTo>
                <a:lnTo>
                  <a:pt x="1059179" y="1928811"/>
                </a:lnTo>
                <a:cubicBezTo>
                  <a:pt x="1059179" y="1932621"/>
                  <a:pt x="1061085" y="1935478"/>
                  <a:pt x="1063942" y="1936431"/>
                </a:cubicBezTo>
                <a:cubicBezTo>
                  <a:pt x="1067752" y="1937383"/>
                  <a:pt x="1074420" y="1938336"/>
                  <a:pt x="1084897" y="1938336"/>
                </a:cubicBezTo>
                <a:lnTo>
                  <a:pt x="1084897" y="1945003"/>
                </a:lnTo>
                <a:cubicBezTo>
                  <a:pt x="1077277" y="1944051"/>
                  <a:pt x="1070610" y="1944051"/>
                  <a:pt x="1063942" y="1944051"/>
                </a:cubicBezTo>
                <a:cubicBezTo>
                  <a:pt x="1057275" y="1944051"/>
                  <a:pt x="1050607" y="1944051"/>
                  <a:pt x="1043940" y="1944051"/>
                </a:cubicBezTo>
                <a:cubicBezTo>
                  <a:pt x="1034415" y="1944051"/>
                  <a:pt x="1025842" y="1944051"/>
                  <a:pt x="1019175" y="1944051"/>
                </a:cubicBezTo>
                <a:cubicBezTo>
                  <a:pt x="1012507" y="1945003"/>
                  <a:pt x="1006792" y="1945003"/>
                  <a:pt x="1001077" y="1945003"/>
                </a:cubicBezTo>
                <a:lnTo>
                  <a:pt x="1001077" y="1938336"/>
                </a:lnTo>
                <a:cubicBezTo>
                  <a:pt x="1012507" y="1938336"/>
                  <a:pt x="1021079" y="1937383"/>
                  <a:pt x="1023937" y="1936431"/>
                </a:cubicBezTo>
                <a:cubicBezTo>
                  <a:pt x="1026795" y="1935478"/>
                  <a:pt x="1028700" y="1932621"/>
                  <a:pt x="1028700" y="1928811"/>
                </a:cubicBezTo>
                <a:lnTo>
                  <a:pt x="1028700" y="1860231"/>
                </a:lnTo>
                <a:cubicBezTo>
                  <a:pt x="1028700" y="1857373"/>
                  <a:pt x="1027747" y="1854516"/>
                  <a:pt x="1025842" y="1853563"/>
                </a:cubicBezTo>
                <a:cubicBezTo>
                  <a:pt x="1023937" y="1852611"/>
                  <a:pt x="1021079" y="1851658"/>
                  <a:pt x="1016317" y="1851658"/>
                </a:cubicBezTo>
                <a:cubicBezTo>
                  <a:pt x="1015365" y="1851658"/>
                  <a:pt x="1013460" y="1851658"/>
                  <a:pt x="1009650" y="1851658"/>
                </a:cubicBezTo>
                <a:cubicBezTo>
                  <a:pt x="1007745" y="1851658"/>
                  <a:pt x="1005840" y="1851658"/>
                  <a:pt x="1004887" y="1851658"/>
                </a:cubicBezTo>
                <a:lnTo>
                  <a:pt x="1004887" y="1844991"/>
                </a:lnTo>
                <a:cubicBezTo>
                  <a:pt x="1013460" y="1844991"/>
                  <a:pt x="1021079" y="1843086"/>
                  <a:pt x="1028700" y="1841181"/>
                </a:cubicBezTo>
                <a:cubicBezTo>
                  <a:pt x="1036320" y="1839276"/>
                  <a:pt x="1043940" y="1836418"/>
                  <a:pt x="1051560" y="1832608"/>
                </a:cubicBezTo>
                <a:close/>
                <a:moveTo>
                  <a:pt x="1164907" y="1831656"/>
                </a:moveTo>
                <a:cubicBezTo>
                  <a:pt x="1177289" y="1831656"/>
                  <a:pt x="1186814" y="1833561"/>
                  <a:pt x="1194435" y="1838323"/>
                </a:cubicBezTo>
                <a:cubicBezTo>
                  <a:pt x="1202054" y="1842133"/>
                  <a:pt x="1205864" y="1848801"/>
                  <a:pt x="1205864" y="1855469"/>
                </a:cubicBezTo>
                <a:cubicBezTo>
                  <a:pt x="1205864" y="1860231"/>
                  <a:pt x="1203960" y="1864994"/>
                  <a:pt x="1200150" y="1868803"/>
                </a:cubicBezTo>
                <a:cubicBezTo>
                  <a:pt x="1196339" y="1872614"/>
                  <a:pt x="1189672" y="1877376"/>
                  <a:pt x="1180147" y="1881186"/>
                </a:cubicBezTo>
                <a:cubicBezTo>
                  <a:pt x="1191577" y="1884996"/>
                  <a:pt x="1199197" y="1888806"/>
                  <a:pt x="1205864" y="1895473"/>
                </a:cubicBezTo>
                <a:cubicBezTo>
                  <a:pt x="1210627" y="1900236"/>
                  <a:pt x="1213485" y="1905951"/>
                  <a:pt x="1213485" y="1913571"/>
                </a:cubicBezTo>
                <a:cubicBezTo>
                  <a:pt x="1213485" y="1924048"/>
                  <a:pt x="1208722" y="1931669"/>
                  <a:pt x="1199197" y="1938336"/>
                </a:cubicBezTo>
                <a:cubicBezTo>
                  <a:pt x="1189672" y="1945003"/>
                  <a:pt x="1177289" y="1947861"/>
                  <a:pt x="1162050" y="1947861"/>
                </a:cubicBezTo>
                <a:cubicBezTo>
                  <a:pt x="1145857" y="1947861"/>
                  <a:pt x="1133475" y="1945003"/>
                  <a:pt x="1123950" y="1939289"/>
                </a:cubicBezTo>
                <a:cubicBezTo>
                  <a:pt x="1114425" y="1933573"/>
                  <a:pt x="1109662" y="1925953"/>
                  <a:pt x="1109662" y="1917381"/>
                </a:cubicBezTo>
                <a:cubicBezTo>
                  <a:pt x="1109662" y="1911666"/>
                  <a:pt x="1112520" y="1905951"/>
                  <a:pt x="1117282" y="1901189"/>
                </a:cubicBezTo>
                <a:cubicBezTo>
                  <a:pt x="1122997" y="1896426"/>
                  <a:pt x="1130617" y="1892616"/>
                  <a:pt x="1141095" y="1888806"/>
                </a:cubicBezTo>
                <a:cubicBezTo>
                  <a:pt x="1132522" y="1884996"/>
                  <a:pt x="1126807" y="1880233"/>
                  <a:pt x="1122997" y="1875471"/>
                </a:cubicBezTo>
                <a:cubicBezTo>
                  <a:pt x="1119187" y="1870708"/>
                  <a:pt x="1117282" y="1864994"/>
                  <a:pt x="1117282" y="1860231"/>
                </a:cubicBezTo>
                <a:cubicBezTo>
                  <a:pt x="1117282" y="1851658"/>
                  <a:pt x="1122045" y="1844991"/>
                  <a:pt x="1130617" y="1839276"/>
                </a:cubicBezTo>
                <a:cubicBezTo>
                  <a:pt x="1139189" y="1834514"/>
                  <a:pt x="1150620" y="1831656"/>
                  <a:pt x="1164907" y="1831656"/>
                </a:cubicBezTo>
                <a:close/>
                <a:moveTo>
                  <a:pt x="1278255" y="1830703"/>
                </a:moveTo>
                <a:cubicBezTo>
                  <a:pt x="1294447" y="1830703"/>
                  <a:pt x="1307783" y="1835466"/>
                  <a:pt x="1316355" y="1844038"/>
                </a:cubicBezTo>
                <a:cubicBezTo>
                  <a:pt x="1324928" y="1852611"/>
                  <a:pt x="1329690" y="1864993"/>
                  <a:pt x="1329690" y="1881186"/>
                </a:cubicBezTo>
                <a:cubicBezTo>
                  <a:pt x="1329690" y="1890711"/>
                  <a:pt x="1327785" y="1899283"/>
                  <a:pt x="1324928" y="1906903"/>
                </a:cubicBezTo>
                <a:cubicBezTo>
                  <a:pt x="1321117" y="1915476"/>
                  <a:pt x="1316355" y="1922143"/>
                  <a:pt x="1310640" y="1927858"/>
                </a:cubicBezTo>
                <a:cubicBezTo>
                  <a:pt x="1303972" y="1933573"/>
                  <a:pt x="1297305" y="1938336"/>
                  <a:pt x="1288733" y="1941193"/>
                </a:cubicBezTo>
                <a:cubicBezTo>
                  <a:pt x="1280160" y="1944051"/>
                  <a:pt x="1271588" y="1945956"/>
                  <a:pt x="1262063" y="1945956"/>
                </a:cubicBezTo>
                <a:cubicBezTo>
                  <a:pt x="1255395" y="1945956"/>
                  <a:pt x="1249680" y="1945956"/>
                  <a:pt x="1243965" y="1944051"/>
                </a:cubicBezTo>
                <a:cubicBezTo>
                  <a:pt x="1239203" y="1942145"/>
                  <a:pt x="1234440" y="1939288"/>
                  <a:pt x="1229678" y="1936431"/>
                </a:cubicBezTo>
                <a:lnTo>
                  <a:pt x="1240155" y="1928811"/>
                </a:lnTo>
                <a:cubicBezTo>
                  <a:pt x="1243965" y="1931668"/>
                  <a:pt x="1246822" y="1933573"/>
                  <a:pt x="1250633" y="1934526"/>
                </a:cubicBezTo>
                <a:cubicBezTo>
                  <a:pt x="1253490" y="1935478"/>
                  <a:pt x="1257300" y="1936431"/>
                  <a:pt x="1261110" y="1936431"/>
                </a:cubicBezTo>
                <a:cubicBezTo>
                  <a:pt x="1272540" y="1936431"/>
                  <a:pt x="1282065" y="1932620"/>
                  <a:pt x="1289685" y="1924048"/>
                </a:cubicBezTo>
                <a:cubicBezTo>
                  <a:pt x="1297305" y="1915476"/>
                  <a:pt x="1301115" y="1904998"/>
                  <a:pt x="1302067" y="1889758"/>
                </a:cubicBezTo>
                <a:cubicBezTo>
                  <a:pt x="1297305" y="1895473"/>
                  <a:pt x="1291590" y="1900236"/>
                  <a:pt x="1285875" y="1903093"/>
                </a:cubicBezTo>
                <a:cubicBezTo>
                  <a:pt x="1279208" y="1905951"/>
                  <a:pt x="1272540" y="1907856"/>
                  <a:pt x="1265872" y="1907856"/>
                </a:cubicBezTo>
                <a:cubicBezTo>
                  <a:pt x="1255395" y="1907856"/>
                  <a:pt x="1245870" y="1904045"/>
                  <a:pt x="1239203" y="1898331"/>
                </a:cubicBezTo>
                <a:cubicBezTo>
                  <a:pt x="1232535" y="1892616"/>
                  <a:pt x="1228725" y="1884043"/>
                  <a:pt x="1228725" y="1873566"/>
                </a:cubicBezTo>
                <a:cubicBezTo>
                  <a:pt x="1228725" y="1860231"/>
                  <a:pt x="1232535" y="1849753"/>
                  <a:pt x="1242060" y="1842133"/>
                </a:cubicBezTo>
                <a:cubicBezTo>
                  <a:pt x="1251585" y="1834513"/>
                  <a:pt x="1263015" y="1830703"/>
                  <a:pt x="1278255" y="1830703"/>
                </a:cubicBezTo>
                <a:close/>
                <a:moveTo>
                  <a:pt x="1895475" y="1813558"/>
                </a:moveTo>
                <a:cubicBezTo>
                  <a:pt x="1888807" y="1814511"/>
                  <a:pt x="1881187" y="1818321"/>
                  <a:pt x="1874520" y="1826893"/>
                </a:cubicBezTo>
                <a:lnTo>
                  <a:pt x="1925003" y="1868803"/>
                </a:lnTo>
                <a:lnTo>
                  <a:pt x="1926907" y="1866898"/>
                </a:lnTo>
                <a:cubicBezTo>
                  <a:pt x="1933575" y="1859278"/>
                  <a:pt x="1935480" y="1852611"/>
                  <a:pt x="1933575" y="1844991"/>
                </a:cubicBezTo>
                <a:cubicBezTo>
                  <a:pt x="1932622" y="1838323"/>
                  <a:pt x="1927860" y="1831656"/>
                  <a:pt x="1919287" y="1824036"/>
                </a:cubicBezTo>
                <a:cubicBezTo>
                  <a:pt x="1910715" y="1816416"/>
                  <a:pt x="1902142" y="1813558"/>
                  <a:pt x="1895475" y="1813558"/>
                </a:cubicBezTo>
                <a:close/>
                <a:moveTo>
                  <a:pt x="513397" y="1781174"/>
                </a:moveTo>
                <a:lnTo>
                  <a:pt x="572452" y="1844991"/>
                </a:lnTo>
                <a:lnTo>
                  <a:pt x="568642" y="1848802"/>
                </a:lnTo>
                <a:cubicBezTo>
                  <a:pt x="563879" y="1844039"/>
                  <a:pt x="559117" y="1841182"/>
                  <a:pt x="554354" y="1841182"/>
                </a:cubicBezTo>
                <a:cubicBezTo>
                  <a:pt x="549592" y="1841182"/>
                  <a:pt x="544829" y="1844039"/>
                  <a:pt x="539114" y="1849754"/>
                </a:cubicBezTo>
                <a:lnTo>
                  <a:pt x="478154" y="1906904"/>
                </a:lnTo>
                <a:cubicBezTo>
                  <a:pt x="469582" y="1915477"/>
                  <a:pt x="464819" y="1923096"/>
                  <a:pt x="463867" y="1929764"/>
                </a:cubicBezTo>
                <a:cubicBezTo>
                  <a:pt x="463867" y="1937384"/>
                  <a:pt x="466724" y="1944052"/>
                  <a:pt x="473392" y="1951671"/>
                </a:cubicBezTo>
                <a:cubicBezTo>
                  <a:pt x="481964" y="1960244"/>
                  <a:pt x="491489" y="1964054"/>
                  <a:pt x="501014" y="1963102"/>
                </a:cubicBezTo>
                <a:cubicBezTo>
                  <a:pt x="511492" y="1962149"/>
                  <a:pt x="521969" y="1955482"/>
                  <a:pt x="533399" y="1945004"/>
                </a:cubicBezTo>
                <a:lnTo>
                  <a:pt x="584834" y="1897379"/>
                </a:lnTo>
                <a:cubicBezTo>
                  <a:pt x="590549" y="1892616"/>
                  <a:pt x="594359" y="1887854"/>
                  <a:pt x="594359" y="1883091"/>
                </a:cubicBezTo>
                <a:cubicBezTo>
                  <a:pt x="594359" y="1879282"/>
                  <a:pt x="592454" y="1874519"/>
                  <a:pt x="587692" y="1868804"/>
                </a:cubicBezTo>
                <a:lnTo>
                  <a:pt x="591502" y="1864994"/>
                </a:lnTo>
                <a:lnTo>
                  <a:pt x="624839" y="1901189"/>
                </a:lnTo>
                <a:lnTo>
                  <a:pt x="621029" y="1904999"/>
                </a:lnTo>
                <a:cubicBezTo>
                  <a:pt x="616267" y="1900237"/>
                  <a:pt x="611504" y="1897379"/>
                  <a:pt x="606742" y="1897379"/>
                </a:cubicBezTo>
                <a:cubicBezTo>
                  <a:pt x="602932" y="1898332"/>
                  <a:pt x="597217" y="1900237"/>
                  <a:pt x="591502" y="1904999"/>
                </a:cubicBezTo>
                <a:lnTo>
                  <a:pt x="541019" y="1952624"/>
                </a:lnTo>
                <a:cubicBezTo>
                  <a:pt x="533399" y="1959291"/>
                  <a:pt x="526732" y="1965007"/>
                  <a:pt x="521017" y="1967864"/>
                </a:cubicBezTo>
                <a:cubicBezTo>
                  <a:pt x="515302" y="1970721"/>
                  <a:pt x="509587" y="1972627"/>
                  <a:pt x="503872" y="1972627"/>
                </a:cubicBezTo>
                <a:cubicBezTo>
                  <a:pt x="495299" y="1973579"/>
                  <a:pt x="487679" y="1971674"/>
                  <a:pt x="479107" y="1966912"/>
                </a:cubicBezTo>
                <a:cubicBezTo>
                  <a:pt x="470534" y="1963102"/>
                  <a:pt x="461962" y="1956434"/>
                  <a:pt x="454342" y="1947862"/>
                </a:cubicBezTo>
                <a:cubicBezTo>
                  <a:pt x="440054" y="1932621"/>
                  <a:pt x="433387" y="1918334"/>
                  <a:pt x="433387" y="1904999"/>
                </a:cubicBezTo>
                <a:cubicBezTo>
                  <a:pt x="432434" y="1890712"/>
                  <a:pt x="440054" y="1877377"/>
                  <a:pt x="453389" y="1864994"/>
                </a:cubicBezTo>
                <a:lnTo>
                  <a:pt x="506729" y="1814512"/>
                </a:lnTo>
                <a:cubicBezTo>
                  <a:pt x="512444" y="1809749"/>
                  <a:pt x="516254" y="1804987"/>
                  <a:pt x="516254" y="1800224"/>
                </a:cubicBezTo>
                <a:cubicBezTo>
                  <a:pt x="516254" y="1795462"/>
                  <a:pt x="514349" y="1790699"/>
                  <a:pt x="509587" y="1784984"/>
                </a:cubicBezTo>
                <a:close/>
                <a:moveTo>
                  <a:pt x="1936194" y="1777483"/>
                </a:moveTo>
                <a:cubicBezTo>
                  <a:pt x="1941909" y="1778792"/>
                  <a:pt x="1947386" y="1781650"/>
                  <a:pt x="1952625" y="1785936"/>
                </a:cubicBezTo>
                <a:cubicBezTo>
                  <a:pt x="1960245" y="1791651"/>
                  <a:pt x="1964055" y="1798318"/>
                  <a:pt x="1965960" y="1806891"/>
                </a:cubicBezTo>
                <a:cubicBezTo>
                  <a:pt x="1967865" y="1815463"/>
                  <a:pt x="1965960" y="1824036"/>
                  <a:pt x="1962150" y="1833561"/>
                </a:cubicBezTo>
                <a:lnTo>
                  <a:pt x="2022157" y="1844038"/>
                </a:lnTo>
                <a:cubicBezTo>
                  <a:pt x="2028825" y="1845943"/>
                  <a:pt x="2033587" y="1845943"/>
                  <a:pt x="2037397" y="1844991"/>
                </a:cubicBezTo>
                <a:cubicBezTo>
                  <a:pt x="2040255" y="1844038"/>
                  <a:pt x="2044065" y="1842133"/>
                  <a:pt x="2046922" y="1839276"/>
                </a:cubicBezTo>
                <a:lnTo>
                  <a:pt x="2051685" y="1843086"/>
                </a:lnTo>
                <a:lnTo>
                  <a:pt x="2015490" y="1886901"/>
                </a:lnTo>
                <a:lnTo>
                  <a:pt x="1936432" y="1870708"/>
                </a:lnTo>
                <a:lnTo>
                  <a:pt x="1933575" y="1874518"/>
                </a:lnTo>
                <a:lnTo>
                  <a:pt x="1965960" y="1902141"/>
                </a:lnTo>
                <a:cubicBezTo>
                  <a:pt x="1972628" y="1907856"/>
                  <a:pt x="1977390" y="1909761"/>
                  <a:pt x="1982153" y="1909761"/>
                </a:cubicBezTo>
                <a:cubicBezTo>
                  <a:pt x="1986915" y="1908808"/>
                  <a:pt x="1991678" y="1905951"/>
                  <a:pt x="1996440" y="1900236"/>
                </a:cubicBezTo>
                <a:lnTo>
                  <a:pt x="2000250" y="1904046"/>
                </a:lnTo>
                <a:lnTo>
                  <a:pt x="1943100" y="1971673"/>
                </a:lnTo>
                <a:lnTo>
                  <a:pt x="1939290" y="1967863"/>
                </a:lnTo>
                <a:cubicBezTo>
                  <a:pt x="1944053" y="1962148"/>
                  <a:pt x="1945957" y="1957386"/>
                  <a:pt x="1945005" y="1952623"/>
                </a:cubicBezTo>
                <a:cubicBezTo>
                  <a:pt x="1945005" y="1947861"/>
                  <a:pt x="1941195" y="1943098"/>
                  <a:pt x="1935480" y="1938336"/>
                </a:cubicBezTo>
                <a:lnTo>
                  <a:pt x="1860232" y="1875471"/>
                </a:lnTo>
                <a:cubicBezTo>
                  <a:pt x="1853565" y="1869756"/>
                  <a:pt x="1848803" y="1867851"/>
                  <a:pt x="1844040" y="1867851"/>
                </a:cubicBezTo>
                <a:cubicBezTo>
                  <a:pt x="1839278" y="1868803"/>
                  <a:pt x="1834515" y="1870708"/>
                  <a:pt x="1829753" y="1876423"/>
                </a:cubicBezTo>
                <a:lnTo>
                  <a:pt x="1824990" y="1872613"/>
                </a:lnTo>
                <a:lnTo>
                  <a:pt x="1879282" y="1807843"/>
                </a:lnTo>
                <a:cubicBezTo>
                  <a:pt x="1892617" y="1791651"/>
                  <a:pt x="1905953" y="1782126"/>
                  <a:pt x="1918335" y="1778316"/>
                </a:cubicBezTo>
                <a:cubicBezTo>
                  <a:pt x="1924526" y="1776411"/>
                  <a:pt x="1930479" y="1776173"/>
                  <a:pt x="1936194" y="1777483"/>
                </a:cubicBezTo>
                <a:close/>
                <a:moveTo>
                  <a:pt x="2006917" y="1618296"/>
                </a:moveTo>
                <a:lnTo>
                  <a:pt x="2049780" y="1642109"/>
                </a:lnTo>
                <a:lnTo>
                  <a:pt x="2046922" y="1646871"/>
                </a:lnTo>
                <a:cubicBezTo>
                  <a:pt x="2035492" y="1643061"/>
                  <a:pt x="2024062" y="1643061"/>
                  <a:pt x="2013585" y="1647824"/>
                </a:cubicBezTo>
                <a:cubicBezTo>
                  <a:pt x="2003107" y="1652586"/>
                  <a:pt x="1994535" y="1660206"/>
                  <a:pt x="1988820" y="1670684"/>
                </a:cubicBezTo>
                <a:cubicBezTo>
                  <a:pt x="1985010" y="1677351"/>
                  <a:pt x="1983105" y="1684019"/>
                  <a:pt x="1984057" y="1689734"/>
                </a:cubicBezTo>
                <a:cubicBezTo>
                  <a:pt x="1985010" y="1695449"/>
                  <a:pt x="1987867" y="1699259"/>
                  <a:pt x="1992630" y="1702116"/>
                </a:cubicBezTo>
                <a:cubicBezTo>
                  <a:pt x="1999297" y="1706879"/>
                  <a:pt x="2011680" y="1702116"/>
                  <a:pt x="2027872" y="1688781"/>
                </a:cubicBezTo>
                <a:lnTo>
                  <a:pt x="2029777" y="1686876"/>
                </a:lnTo>
                <a:cubicBezTo>
                  <a:pt x="2041207" y="1677351"/>
                  <a:pt x="2049780" y="1671636"/>
                  <a:pt x="2055495" y="1667826"/>
                </a:cubicBezTo>
                <a:cubicBezTo>
                  <a:pt x="2061210" y="1664016"/>
                  <a:pt x="2065972" y="1662111"/>
                  <a:pt x="2069782" y="1661159"/>
                </a:cubicBezTo>
                <a:cubicBezTo>
                  <a:pt x="2076450" y="1660206"/>
                  <a:pt x="2082165" y="1659254"/>
                  <a:pt x="2087880" y="1660206"/>
                </a:cubicBezTo>
                <a:cubicBezTo>
                  <a:pt x="2093595" y="1661159"/>
                  <a:pt x="2099310" y="1663064"/>
                  <a:pt x="2105025" y="1665921"/>
                </a:cubicBezTo>
                <a:cubicBezTo>
                  <a:pt x="2118360" y="1673541"/>
                  <a:pt x="2125980" y="1684019"/>
                  <a:pt x="2132647" y="1696401"/>
                </a:cubicBezTo>
                <a:cubicBezTo>
                  <a:pt x="2135505" y="1710689"/>
                  <a:pt x="2132647" y="1725929"/>
                  <a:pt x="2124075" y="1741169"/>
                </a:cubicBezTo>
                <a:cubicBezTo>
                  <a:pt x="2119312" y="1749741"/>
                  <a:pt x="2112645" y="1758314"/>
                  <a:pt x="2104072" y="1765934"/>
                </a:cubicBezTo>
                <a:cubicBezTo>
                  <a:pt x="2095500" y="1773554"/>
                  <a:pt x="2090737" y="1777364"/>
                  <a:pt x="2090737" y="1778316"/>
                </a:cubicBezTo>
                <a:cubicBezTo>
                  <a:pt x="2088832" y="1780221"/>
                  <a:pt x="2088832" y="1783079"/>
                  <a:pt x="2089785" y="1784984"/>
                </a:cubicBezTo>
                <a:cubicBezTo>
                  <a:pt x="2089785" y="1787841"/>
                  <a:pt x="2091690" y="1789746"/>
                  <a:pt x="2094547" y="1791651"/>
                </a:cubicBezTo>
                <a:lnTo>
                  <a:pt x="2091690" y="1797366"/>
                </a:lnTo>
                <a:lnTo>
                  <a:pt x="2043112" y="1770696"/>
                </a:lnTo>
                <a:lnTo>
                  <a:pt x="2045970" y="1765934"/>
                </a:lnTo>
                <a:cubicBezTo>
                  <a:pt x="2058352" y="1770696"/>
                  <a:pt x="2071687" y="1770696"/>
                  <a:pt x="2084070" y="1765934"/>
                </a:cubicBezTo>
                <a:cubicBezTo>
                  <a:pt x="2096452" y="1761171"/>
                  <a:pt x="2105977" y="1752599"/>
                  <a:pt x="2112645" y="1741169"/>
                </a:cubicBezTo>
                <a:cubicBezTo>
                  <a:pt x="2116455" y="1733549"/>
                  <a:pt x="2118360" y="1726881"/>
                  <a:pt x="2117407" y="1720214"/>
                </a:cubicBezTo>
                <a:cubicBezTo>
                  <a:pt x="2116455" y="1713546"/>
                  <a:pt x="2113597" y="1708784"/>
                  <a:pt x="2107882" y="1705926"/>
                </a:cubicBezTo>
                <a:cubicBezTo>
                  <a:pt x="2099310" y="1701164"/>
                  <a:pt x="2084070" y="1706879"/>
                  <a:pt x="2062162" y="1724024"/>
                </a:cubicBezTo>
                <a:cubicBezTo>
                  <a:pt x="2061210" y="1724976"/>
                  <a:pt x="2059305" y="1726881"/>
                  <a:pt x="2056447" y="1728786"/>
                </a:cubicBezTo>
                <a:cubicBezTo>
                  <a:pt x="2041207" y="1740216"/>
                  <a:pt x="2028825" y="1746884"/>
                  <a:pt x="2019300" y="1747836"/>
                </a:cubicBezTo>
                <a:cubicBezTo>
                  <a:pt x="2015490" y="1748789"/>
                  <a:pt x="2010727" y="1748789"/>
                  <a:pt x="2006917" y="1747836"/>
                </a:cubicBezTo>
                <a:cubicBezTo>
                  <a:pt x="2002155" y="1746884"/>
                  <a:pt x="1998345" y="1744979"/>
                  <a:pt x="1994535" y="1743074"/>
                </a:cubicBezTo>
                <a:cubicBezTo>
                  <a:pt x="1982152" y="1735454"/>
                  <a:pt x="1974532" y="1725929"/>
                  <a:pt x="1971675" y="1711641"/>
                </a:cubicBezTo>
                <a:cubicBezTo>
                  <a:pt x="1968817" y="1697354"/>
                  <a:pt x="1970722" y="1683066"/>
                  <a:pt x="1979295" y="1668779"/>
                </a:cubicBezTo>
                <a:cubicBezTo>
                  <a:pt x="1983105" y="1661159"/>
                  <a:pt x="1989772" y="1653539"/>
                  <a:pt x="1997392" y="1646871"/>
                </a:cubicBezTo>
                <a:cubicBezTo>
                  <a:pt x="2005012" y="1640204"/>
                  <a:pt x="2009775" y="1636394"/>
                  <a:pt x="2009775" y="1635441"/>
                </a:cubicBezTo>
                <a:cubicBezTo>
                  <a:pt x="2011680" y="1633536"/>
                  <a:pt x="2011680" y="1631631"/>
                  <a:pt x="2010727" y="1629726"/>
                </a:cubicBezTo>
                <a:cubicBezTo>
                  <a:pt x="2009775" y="1627821"/>
                  <a:pt x="2007870" y="1625916"/>
                  <a:pt x="2004060" y="1624011"/>
                </a:cubicBezTo>
                <a:close/>
                <a:moveTo>
                  <a:pt x="396240" y="1609724"/>
                </a:moveTo>
                <a:lnTo>
                  <a:pt x="442913" y="1684019"/>
                </a:lnTo>
                <a:lnTo>
                  <a:pt x="438150" y="1686877"/>
                </a:lnTo>
                <a:cubicBezTo>
                  <a:pt x="434340" y="1680209"/>
                  <a:pt x="430530" y="1677352"/>
                  <a:pt x="425768" y="1676399"/>
                </a:cubicBezTo>
                <a:cubicBezTo>
                  <a:pt x="421958" y="1675446"/>
                  <a:pt x="416243" y="1677352"/>
                  <a:pt x="409575" y="1681162"/>
                </a:cubicBezTo>
                <a:lnTo>
                  <a:pt x="375285" y="1702116"/>
                </a:lnTo>
                <a:lnTo>
                  <a:pt x="400050" y="1742121"/>
                </a:lnTo>
                <a:lnTo>
                  <a:pt x="434340" y="1721166"/>
                </a:lnTo>
                <a:cubicBezTo>
                  <a:pt x="441008" y="1717357"/>
                  <a:pt x="444818" y="1712594"/>
                  <a:pt x="445770" y="1708784"/>
                </a:cubicBezTo>
                <a:cubicBezTo>
                  <a:pt x="446723" y="1704021"/>
                  <a:pt x="445770" y="1699259"/>
                  <a:pt x="441960" y="1692591"/>
                </a:cubicBezTo>
                <a:lnTo>
                  <a:pt x="446723" y="1689734"/>
                </a:lnTo>
                <a:lnTo>
                  <a:pt x="493395" y="1764029"/>
                </a:lnTo>
                <a:lnTo>
                  <a:pt x="488633" y="1766887"/>
                </a:lnTo>
                <a:cubicBezTo>
                  <a:pt x="484823" y="1760219"/>
                  <a:pt x="481013" y="1757362"/>
                  <a:pt x="476250" y="1756409"/>
                </a:cubicBezTo>
                <a:cubicBezTo>
                  <a:pt x="472440" y="1755457"/>
                  <a:pt x="466725" y="1757362"/>
                  <a:pt x="460058" y="1762124"/>
                </a:cubicBezTo>
                <a:lnTo>
                  <a:pt x="377190" y="1814512"/>
                </a:lnTo>
                <a:cubicBezTo>
                  <a:pt x="369570" y="1818321"/>
                  <a:pt x="365760" y="1822132"/>
                  <a:pt x="364807" y="1826894"/>
                </a:cubicBezTo>
                <a:cubicBezTo>
                  <a:pt x="363855" y="1830704"/>
                  <a:pt x="364807" y="1836419"/>
                  <a:pt x="368618" y="1842134"/>
                </a:cubicBezTo>
                <a:lnTo>
                  <a:pt x="363855" y="1844991"/>
                </a:lnTo>
                <a:lnTo>
                  <a:pt x="317182" y="1770696"/>
                </a:lnTo>
                <a:lnTo>
                  <a:pt x="321945" y="1767839"/>
                </a:lnTo>
                <a:cubicBezTo>
                  <a:pt x="325755" y="1774507"/>
                  <a:pt x="329565" y="1777364"/>
                  <a:pt x="334327" y="1778316"/>
                </a:cubicBezTo>
                <a:cubicBezTo>
                  <a:pt x="338138" y="1779269"/>
                  <a:pt x="343852" y="1777364"/>
                  <a:pt x="350520" y="1773554"/>
                </a:cubicBezTo>
                <a:lnTo>
                  <a:pt x="389573" y="1748789"/>
                </a:lnTo>
                <a:lnTo>
                  <a:pt x="364807" y="1708784"/>
                </a:lnTo>
                <a:lnTo>
                  <a:pt x="325755" y="1733549"/>
                </a:lnTo>
                <a:cubicBezTo>
                  <a:pt x="319088" y="1737359"/>
                  <a:pt x="315277" y="1742121"/>
                  <a:pt x="314325" y="1745932"/>
                </a:cubicBezTo>
                <a:cubicBezTo>
                  <a:pt x="313373" y="1750694"/>
                  <a:pt x="314325" y="1755457"/>
                  <a:pt x="318135" y="1762124"/>
                </a:cubicBezTo>
                <a:lnTo>
                  <a:pt x="313373" y="1764982"/>
                </a:lnTo>
                <a:lnTo>
                  <a:pt x="266700" y="1690687"/>
                </a:lnTo>
                <a:lnTo>
                  <a:pt x="271463" y="1687829"/>
                </a:lnTo>
                <a:cubicBezTo>
                  <a:pt x="275272" y="1694496"/>
                  <a:pt x="279082" y="1697354"/>
                  <a:pt x="283845" y="1698307"/>
                </a:cubicBezTo>
                <a:cubicBezTo>
                  <a:pt x="288607" y="1699259"/>
                  <a:pt x="294322" y="1697354"/>
                  <a:pt x="300990" y="1693544"/>
                </a:cubicBezTo>
                <a:lnTo>
                  <a:pt x="383857" y="1641157"/>
                </a:lnTo>
                <a:cubicBezTo>
                  <a:pt x="390525" y="1637346"/>
                  <a:pt x="394335" y="1632584"/>
                  <a:pt x="395288" y="1628774"/>
                </a:cubicBezTo>
                <a:cubicBezTo>
                  <a:pt x="396240" y="1624012"/>
                  <a:pt x="395288" y="1619249"/>
                  <a:pt x="391477" y="1612582"/>
                </a:cubicBezTo>
                <a:close/>
                <a:moveTo>
                  <a:pt x="2059305" y="1498281"/>
                </a:moveTo>
                <a:lnTo>
                  <a:pt x="2065020" y="1500186"/>
                </a:lnTo>
                <a:cubicBezTo>
                  <a:pt x="2063115" y="1506853"/>
                  <a:pt x="2063115" y="1512569"/>
                  <a:pt x="2065020" y="1516378"/>
                </a:cubicBezTo>
                <a:cubicBezTo>
                  <a:pt x="2066925" y="1520189"/>
                  <a:pt x="2071687" y="1523998"/>
                  <a:pt x="2079307" y="1526856"/>
                </a:cubicBezTo>
                <a:lnTo>
                  <a:pt x="2170747" y="1562098"/>
                </a:lnTo>
                <a:cubicBezTo>
                  <a:pt x="2178367" y="1564956"/>
                  <a:pt x="2184082" y="1565908"/>
                  <a:pt x="2187892" y="1564003"/>
                </a:cubicBezTo>
                <a:cubicBezTo>
                  <a:pt x="2191702" y="1563051"/>
                  <a:pt x="2195512" y="1558289"/>
                  <a:pt x="2198370" y="1551621"/>
                </a:cubicBezTo>
                <a:lnTo>
                  <a:pt x="2204085" y="1553526"/>
                </a:lnTo>
                <a:lnTo>
                  <a:pt x="2172652" y="1634489"/>
                </a:lnTo>
                <a:lnTo>
                  <a:pt x="2166937" y="1632583"/>
                </a:lnTo>
                <a:cubicBezTo>
                  <a:pt x="2168842" y="1625916"/>
                  <a:pt x="2168842" y="1620201"/>
                  <a:pt x="2166937" y="1616391"/>
                </a:cubicBezTo>
                <a:cubicBezTo>
                  <a:pt x="2165032" y="1612581"/>
                  <a:pt x="2160270" y="1608771"/>
                  <a:pt x="2152650" y="1605914"/>
                </a:cubicBezTo>
                <a:lnTo>
                  <a:pt x="2061210" y="1570671"/>
                </a:lnTo>
                <a:cubicBezTo>
                  <a:pt x="2053590" y="1567814"/>
                  <a:pt x="2047875" y="1566861"/>
                  <a:pt x="2044065" y="1568766"/>
                </a:cubicBezTo>
                <a:cubicBezTo>
                  <a:pt x="2040255" y="1570671"/>
                  <a:pt x="2036445" y="1574481"/>
                  <a:pt x="2033587" y="1581148"/>
                </a:cubicBezTo>
                <a:lnTo>
                  <a:pt x="2027872" y="1579244"/>
                </a:lnTo>
                <a:close/>
                <a:moveTo>
                  <a:pt x="302418" y="1471374"/>
                </a:moveTo>
                <a:cubicBezTo>
                  <a:pt x="312658" y="1471850"/>
                  <a:pt x="322421" y="1474470"/>
                  <a:pt x="331469" y="1479232"/>
                </a:cubicBezTo>
                <a:cubicBezTo>
                  <a:pt x="350519" y="1488757"/>
                  <a:pt x="362902" y="1504949"/>
                  <a:pt x="370522" y="1526857"/>
                </a:cubicBezTo>
                <a:cubicBezTo>
                  <a:pt x="374332" y="1536382"/>
                  <a:pt x="375284" y="1545907"/>
                  <a:pt x="375284" y="1556384"/>
                </a:cubicBezTo>
                <a:cubicBezTo>
                  <a:pt x="375284" y="1566862"/>
                  <a:pt x="375284" y="1571624"/>
                  <a:pt x="375284" y="1572577"/>
                </a:cubicBezTo>
                <a:cubicBezTo>
                  <a:pt x="375284" y="1575434"/>
                  <a:pt x="376237" y="1576387"/>
                  <a:pt x="378142" y="1577339"/>
                </a:cubicBezTo>
                <a:cubicBezTo>
                  <a:pt x="380047" y="1578291"/>
                  <a:pt x="381952" y="1578291"/>
                  <a:pt x="385762" y="1578291"/>
                </a:cubicBezTo>
                <a:lnTo>
                  <a:pt x="387667" y="1584007"/>
                </a:lnTo>
                <a:lnTo>
                  <a:pt x="340994" y="1599246"/>
                </a:lnTo>
                <a:lnTo>
                  <a:pt x="339089" y="1593532"/>
                </a:lnTo>
                <a:cubicBezTo>
                  <a:pt x="350519" y="1587816"/>
                  <a:pt x="358139" y="1580196"/>
                  <a:pt x="361949" y="1571624"/>
                </a:cubicBezTo>
                <a:cubicBezTo>
                  <a:pt x="365759" y="1563052"/>
                  <a:pt x="366712" y="1553527"/>
                  <a:pt x="362902" y="1543049"/>
                </a:cubicBezTo>
                <a:cubicBezTo>
                  <a:pt x="358139" y="1530666"/>
                  <a:pt x="349567" y="1523046"/>
                  <a:pt x="337184" y="1520189"/>
                </a:cubicBezTo>
                <a:cubicBezTo>
                  <a:pt x="323849" y="1517332"/>
                  <a:pt x="307657" y="1519237"/>
                  <a:pt x="286702" y="1525904"/>
                </a:cubicBezTo>
                <a:cubicBezTo>
                  <a:pt x="265747" y="1533524"/>
                  <a:pt x="249554" y="1542096"/>
                  <a:pt x="240982" y="1551621"/>
                </a:cubicBezTo>
                <a:cubicBezTo>
                  <a:pt x="231457" y="1561146"/>
                  <a:pt x="229552" y="1572577"/>
                  <a:pt x="233362" y="1584959"/>
                </a:cubicBezTo>
                <a:cubicBezTo>
                  <a:pt x="236219" y="1593532"/>
                  <a:pt x="240982" y="1600199"/>
                  <a:pt x="247649" y="1605914"/>
                </a:cubicBezTo>
                <a:cubicBezTo>
                  <a:pt x="254317" y="1611629"/>
                  <a:pt x="262889" y="1616391"/>
                  <a:pt x="273367" y="1619249"/>
                </a:cubicBezTo>
                <a:lnTo>
                  <a:pt x="270509" y="1626869"/>
                </a:lnTo>
                <a:cubicBezTo>
                  <a:pt x="257174" y="1624012"/>
                  <a:pt x="245744" y="1617344"/>
                  <a:pt x="236219" y="1608771"/>
                </a:cubicBezTo>
                <a:cubicBezTo>
                  <a:pt x="227647" y="1600199"/>
                  <a:pt x="220979" y="1588769"/>
                  <a:pt x="216217" y="1575434"/>
                </a:cubicBezTo>
                <a:cubicBezTo>
                  <a:pt x="213359" y="1564957"/>
                  <a:pt x="211454" y="1555432"/>
                  <a:pt x="212407" y="1545907"/>
                </a:cubicBezTo>
                <a:cubicBezTo>
                  <a:pt x="213359" y="1536382"/>
                  <a:pt x="215264" y="1526857"/>
                  <a:pt x="220027" y="1518284"/>
                </a:cubicBezTo>
                <a:cubicBezTo>
                  <a:pt x="224789" y="1507807"/>
                  <a:pt x="231457" y="1499234"/>
                  <a:pt x="240029" y="1492566"/>
                </a:cubicBezTo>
                <a:cubicBezTo>
                  <a:pt x="248602" y="1485899"/>
                  <a:pt x="259079" y="1480184"/>
                  <a:pt x="270509" y="1476374"/>
                </a:cubicBezTo>
                <a:cubicBezTo>
                  <a:pt x="281463" y="1472564"/>
                  <a:pt x="292179" y="1470897"/>
                  <a:pt x="302418" y="1471374"/>
                </a:cubicBezTo>
                <a:close/>
                <a:moveTo>
                  <a:pt x="314325" y="1331594"/>
                </a:moveTo>
                <a:lnTo>
                  <a:pt x="329564" y="1417319"/>
                </a:lnTo>
                <a:lnTo>
                  <a:pt x="323850" y="1418271"/>
                </a:lnTo>
                <a:cubicBezTo>
                  <a:pt x="322897" y="1410652"/>
                  <a:pt x="320039" y="1405889"/>
                  <a:pt x="316230" y="1403984"/>
                </a:cubicBezTo>
                <a:cubicBezTo>
                  <a:pt x="312419" y="1402079"/>
                  <a:pt x="306705" y="1401127"/>
                  <a:pt x="299085" y="1403032"/>
                </a:cubicBezTo>
                <a:lnTo>
                  <a:pt x="202882" y="1420177"/>
                </a:lnTo>
                <a:cubicBezTo>
                  <a:pt x="194309" y="1422082"/>
                  <a:pt x="189547" y="1423986"/>
                  <a:pt x="186690" y="1427796"/>
                </a:cubicBezTo>
                <a:cubicBezTo>
                  <a:pt x="183832" y="1431607"/>
                  <a:pt x="182880" y="1436369"/>
                  <a:pt x="183832" y="1443989"/>
                </a:cubicBezTo>
                <a:lnTo>
                  <a:pt x="178117" y="1444941"/>
                </a:lnTo>
                <a:lnTo>
                  <a:pt x="162877" y="1359216"/>
                </a:lnTo>
                <a:lnTo>
                  <a:pt x="168592" y="1358264"/>
                </a:lnTo>
                <a:cubicBezTo>
                  <a:pt x="169544" y="1365884"/>
                  <a:pt x="172402" y="1370646"/>
                  <a:pt x="176212" y="1372552"/>
                </a:cubicBezTo>
                <a:cubicBezTo>
                  <a:pt x="180022" y="1374457"/>
                  <a:pt x="185737" y="1374457"/>
                  <a:pt x="193357" y="1373504"/>
                </a:cubicBezTo>
                <a:lnTo>
                  <a:pt x="289559" y="1356359"/>
                </a:lnTo>
                <a:cubicBezTo>
                  <a:pt x="298132" y="1354454"/>
                  <a:pt x="302894" y="1352549"/>
                  <a:pt x="305752" y="1348739"/>
                </a:cubicBezTo>
                <a:cubicBezTo>
                  <a:pt x="308610" y="1344929"/>
                  <a:pt x="309562" y="1339214"/>
                  <a:pt x="308610" y="1332546"/>
                </a:cubicBezTo>
                <a:close/>
                <a:moveTo>
                  <a:pt x="2104072" y="1326831"/>
                </a:moveTo>
                <a:lnTo>
                  <a:pt x="2143125" y="1335403"/>
                </a:lnTo>
                <a:lnTo>
                  <a:pt x="2142172" y="1341119"/>
                </a:lnTo>
                <a:cubicBezTo>
                  <a:pt x="2130742" y="1340166"/>
                  <a:pt x="2123122" y="1341119"/>
                  <a:pt x="2117407" y="1344928"/>
                </a:cubicBezTo>
                <a:cubicBezTo>
                  <a:pt x="2112645" y="1348739"/>
                  <a:pt x="2107882" y="1355406"/>
                  <a:pt x="2105977" y="1365883"/>
                </a:cubicBezTo>
                <a:lnTo>
                  <a:pt x="2104072" y="1375408"/>
                </a:lnTo>
                <a:lnTo>
                  <a:pt x="2217420" y="1401126"/>
                </a:lnTo>
                <a:cubicBezTo>
                  <a:pt x="2225040" y="1402078"/>
                  <a:pt x="2230754" y="1402078"/>
                  <a:pt x="2234565" y="1400173"/>
                </a:cubicBezTo>
                <a:cubicBezTo>
                  <a:pt x="2238375" y="1398269"/>
                  <a:pt x="2241232" y="1393506"/>
                  <a:pt x="2242184" y="1386839"/>
                </a:cubicBezTo>
                <a:lnTo>
                  <a:pt x="2247900" y="1387791"/>
                </a:lnTo>
                <a:lnTo>
                  <a:pt x="2227897" y="1472564"/>
                </a:lnTo>
                <a:lnTo>
                  <a:pt x="2222182" y="1471611"/>
                </a:lnTo>
                <a:cubicBezTo>
                  <a:pt x="2223134" y="1463991"/>
                  <a:pt x="2223134" y="1459228"/>
                  <a:pt x="2220277" y="1455419"/>
                </a:cubicBezTo>
                <a:cubicBezTo>
                  <a:pt x="2217420" y="1451608"/>
                  <a:pt x="2212657" y="1448751"/>
                  <a:pt x="2205037" y="1446846"/>
                </a:cubicBezTo>
                <a:lnTo>
                  <a:pt x="2091690" y="1421128"/>
                </a:lnTo>
                <a:lnTo>
                  <a:pt x="2089784" y="1430653"/>
                </a:lnTo>
                <a:cubicBezTo>
                  <a:pt x="2087879" y="1441131"/>
                  <a:pt x="2087879" y="1448751"/>
                  <a:pt x="2091690" y="1454466"/>
                </a:cubicBezTo>
                <a:cubicBezTo>
                  <a:pt x="2094547" y="1460181"/>
                  <a:pt x="2101215" y="1463991"/>
                  <a:pt x="2111692" y="1467801"/>
                </a:cubicBezTo>
                <a:lnTo>
                  <a:pt x="2110740" y="1473516"/>
                </a:lnTo>
                <a:lnTo>
                  <a:pt x="2071687" y="1464944"/>
                </a:lnTo>
                <a:close/>
                <a:moveTo>
                  <a:pt x="206692" y="1172526"/>
                </a:moveTo>
                <a:lnTo>
                  <a:pt x="206692" y="1178241"/>
                </a:lnTo>
                <a:cubicBezTo>
                  <a:pt x="193357" y="1180146"/>
                  <a:pt x="181927" y="1186814"/>
                  <a:pt x="173355" y="1197291"/>
                </a:cubicBezTo>
                <a:cubicBezTo>
                  <a:pt x="164782" y="1207769"/>
                  <a:pt x="160972" y="1220151"/>
                  <a:pt x="160972" y="1233486"/>
                </a:cubicBezTo>
                <a:cubicBezTo>
                  <a:pt x="160972" y="1242058"/>
                  <a:pt x="163830" y="1248726"/>
                  <a:pt x="167640" y="1254441"/>
                </a:cubicBezTo>
                <a:cubicBezTo>
                  <a:pt x="171450" y="1259203"/>
                  <a:pt x="176212" y="1262061"/>
                  <a:pt x="182880" y="1262061"/>
                </a:cubicBezTo>
                <a:cubicBezTo>
                  <a:pt x="192405" y="1262061"/>
                  <a:pt x="202882" y="1249678"/>
                  <a:pt x="213360" y="1223961"/>
                </a:cubicBezTo>
                <a:cubicBezTo>
                  <a:pt x="214312" y="1223008"/>
                  <a:pt x="215265" y="1220151"/>
                  <a:pt x="216217" y="1217294"/>
                </a:cubicBezTo>
                <a:cubicBezTo>
                  <a:pt x="222885" y="1200149"/>
                  <a:pt x="230505" y="1187766"/>
                  <a:pt x="238125" y="1182051"/>
                </a:cubicBezTo>
                <a:cubicBezTo>
                  <a:pt x="241935" y="1180146"/>
                  <a:pt x="245744" y="1177289"/>
                  <a:pt x="249555" y="1176336"/>
                </a:cubicBezTo>
                <a:cubicBezTo>
                  <a:pt x="253365" y="1175384"/>
                  <a:pt x="257175" y="1174431"/>
                  <a:pt x="261937" y="1174431"/>
                </a:cubicBezTo>
                <a:cubicBezTo>
                  <a:pt x="276225" y="1173478"/>
                  <a:pt x="287655" y="1179194"/>
                  <a:pt x="297180" y="1189671"/>
                </a:cubicBezTo>
                <a:cubicBezTo>
                  <a:pt x="306705" y="1200149"/>
                  <a:pt x="311467" y="1213484"/>
                  <a:pt x="311467" y="1230628"/>
                </a:cubicBezTo>
                <a:cubicBezTo>
                  <a:pt x="311467" y="1240153"/>
                  <a:pt x="310514" y="1249678"/>
                  <a:pt x="306705" y="1259203"/>
                </a:cubicBezTo>
                <a:cubicBezTo>
                  <a:pt x="303847" y="1268728"/>
                  <a:pt x="301942" y="1274444"/>
                  <a:pt x="301942" y="1275396"/>
                </a:cubicBezTo>
                <a:cubicBezTo>
                  <a:pt x="301942" y="1278253"/>
                  <a:pt x="301942" y="1280158"/>
                  <a:pt x="303847" y="1281111"/>
                </a:cubicBezTo>
                <a:cubicBezTo>
                  <a:pt x="305752" y="1282064"/>
                  <a:pt x="308610" y="1283016"/>
                  <a:pt x="312420" y="1283016"/>
                </a:cubicBezTo>
                <a:lnTo>
                  <a:pt x="312420" y="1288731"/>
                </a:lnTo>
                <a:lnTo>
                  <a:pt x="262890" y="1289683"/>
                </a:lnTo>
                <a:lnTo>
                  <a:pt x="262890" y="1284921"/>
                </a:lnTo>
                <a:cubicBezTo>
                  <a:pt x="275272" y="1283016"/>
                  <a:pt x="283845" y="1277301"/>
                  <a:pt x="291465" y="1267776"/>
                </a:cubicBezTo>
                <a:cubicBezTo>
                  <a:pt x="299085" y="1258251"/>
                  <a:pt x="301942" y="1247774"/>
                  <a:pt x="301942" y="1235391"/>
                </a:cubicBezTo>
                <a:cubicBezTo>
                  <a:pt x="301942" y="1227771"/>
                  <a:pt x="300037" y="1222056"/>
                  <a:pt x="296227" y="1217294"/>
                </a:cubicBezTo>
                <a:cubicBezTo>
                  <a:pt x="292417" y="1212531"/>
                  <a:pt x="287655" y="1210626"/>
                  <a:pt x="281940" y="1210626"/>
                </a:cubicBezTo>
                <a:cubicBezTo>
                  <a:pt x="274319" y="1210626"/>
                  <a:pt x="265747" y="1220151"/>
                  <a:pt x="258127" y="1240153"/>
                </a:cubicBezTo>
                <a:lnTo>
                  <a:pt x="257175" y="1243011"/>
                </a:lnTo>
                <a:cubicBezTo>
                  <a:pt x="251460" y="1257299"/>
                  <a:pt x="246697" y="1266824"/>
                  <a:pt x="243840" y="1272539"/>
                </a:cubicBezTo>
                <a:cubicBezTo>
                  <a:pt x="240030" y="1278253"/>
                  <a:pt x="237172" y="1282064"/>
                  <a:pt x="234315" y="1284921"/>
                </a:cubicBezTo>
                <a:cubicBezTo>
                  <a:pt x="229552" y="1288731"/>
                  <a:pt x="224790" y="1292541"/>
                  <a:pt x="219075" y="1294446"/>
                </a:cubicBezTo>
                <a:cubicBezTo>
                  <a:pt x="214312" y="1297303"/>
                  <a:pt x="208597" y="1298256"/>
                  <a:pt x="201930" y="1298256"/>
                </a:cubicBezTo>
                <a:cubicBezTo>
                  <a:pt x="186690" y="1298256"/>
                  <a:pt x="174307" y="1292541"/>
                  <a:pt x="164782" y="1282064"/>
                </a:cubicBezTo>
                <a:cubicBezTo>
                  <a:pt x="155257" y="1270633"/>
                  <a:pt x="149542" y="1256346"/>
                  <a:pt x="149542" y="1239201"/>
                </a:cubicBezTo>
                <a:cubicBezTo>
                  <a:pt x="149542" y="1229676"/>
                  <a:pt x="150495" y="1219199"/>
                  <a:pt x="156209" y="1206816"/>
                </a:cubicBezTo>
                <a:cubicBezTo>
                  <a:pt x="159067" y="1196339"/>
                  <a:pt x="160972" y="1190624"/>
                  <a:pt x="160972" y="1189671"/>
                </a:cubicBezTo>
                <a:cubicBezTo>
                  <a:pt x="160972" y="1186814"/>
                  <a:pt x="160019" y="1184909"/>
                  <a:pt x="158115" y="1183003"/>
                </a:cubicBezTo>
                <a:cubicBezTo>
                  <a:pt x="156209" y="1181099"/>
                  <a:pt x="153352" y="1180146"/>
                  <a:pt x="150495" y="1180146"/>
                </a:cubicBezTo>
                <a:lnTo>
                  <a:pt x="150495" y="1173478"/>
                </a:lnTo>
                <a:close/>
                <a:moveTo>
                  <a:pt x="2107883" y="1156334"/>
                </a:moveTo>
                <a:lnTo>
                  <a:pt x="2113597" y="1156334"/>
                </a:lnTo>
                <a:lnTo>
                  <a:pt x="2113597" y="1157286"/>
                </a:lnTo>
                <a:cubicBezTo>
                  <a:pt x="2113597" y="1160144"/>
                  <a:pt x="2114550" y="1162049"/>
                  <a:pt x="2116455" y="1164907"/>
                </a:cubicBezTo>
                <a:cubicBezTo>
                  <a:pt x="2118360" y="1166811"/>
                  <a:pt x="2121217" y="1169669"/>
                  <a:pt x="2125028" y="1171574"/>
                </a:cubicBezTo>
                <a:lnTo>
                  <a:pt x="2188845" y="1206816"/>
                </a:lnTo>
                <a:lnTo>
                  <a:pt x="2233613" y="1207769"/>
                </a:lnTo>
                <a:cubicBezTo>
                  <a:pt x="2242185" y="1207769"/>
                  <a:pt x="2246947" y="1206816"/>
                  <a:pt x="2250758" y="1203959"/>
                </a:cubicBezTo>
                <a:cubicBezTo>
                  <a:pt x="2253615" y="1201101"/>
                  <a:pt x="2255520" y="1196339"/>
                  <a:pt x="2255520" y="1188719"/>
                </a:cubicBezTo>
                <a:lnTo>
                  <a:pt x="2261235" y="1188719"/>
                </a:lnTo>
                <a:lnTo>
                  <a:pt x="2259330" y="1276349"/>
                </a:lnTo>
                <a:lnTo>
                  <a:pt x="2253615" y="1276349"/>
                </a:lnTo>
                <a:cubicBezTo>
                  <a:pt x="2253615" y="1269682"/>
                  <a:pt x="2251710" y="1263966"/>
                  <a:pt x="2248853" y="1261109"/>
                </a:cubicBezTo>
                <a:cubicBezTo>
                  <a:pt x="2245042" y="1258252"/>
                  <a:pt x="2239328" y="1256346"/>
                  <a:pt x="2231708" y="1256346"/>
                </a:cubicBezTo>
                <a:lnTo>
                  <a:pt x="2196465" y="1255394"/>
                </a:lnTo>
                <a:lnTo>
                  <a:pt x="2126933" y="1293494"/>
                </a:lnTo>
                <a:cubicBezTo>
                  <a:pt x="2121217" y="1297304"/>
                  <a:pt x="2116455" y="1300161"/>
                  <a:pt x="2114550" y="1303019"/>
                </a:cubicBezTo>
                <a:cubicBezTo>
                  <a:pt x="2111692" y="1305877"/>
                  <a:pt x="2110740" y="1309686"/>
                  <a:pt x="2110740" y="1313496"/>
                </a:cubicBezTo>
                <a:lnTo>
                  <a:pt x="2105025" y="1313496"/>
                </a:lnTo>
                <a:lnTo>
                  <a:pt x="2105978" y="1232534"/>
                </a:lnTo>
                <a:lnTo>
                  <a:pt x="2111692" y="1232534"/>
                </a:lnTo>
                <a:cubicBezTo>
                  <a:pt x="2111692" y="1237296"/>
                  <a:pt x="2111692" y="1240154"/>
                  <a:pt x="2112645" y="1242059"/>
                </a:cubicBezTo>
                <a:cubicBezTo>
                  <a:pt x="2113597" y="1243964"/>
                  <a:pt x="2115503" y="1244916"/>
                  <a:pt x="2117408" y="1244916"/>
                </a:cubicBezTo>
                <a:cubicBezTo>
                  <a:pt x="2118360" y="1244916"/>
                  <a:pt x="2119313" y="1244916"/>
                  <a:pt x="2120265" y="1244916"/>
                </a:cubicBezTo>
                <a:cubicBezTo>
                  <a:pt x="2121217" y="1244916"/>
                  <a:pt x="2122170" y="1244916"/>
                  <a:pt x="2123122" y="1243964"/>
                </a:cubicBezTo>
                <a:lnTo>
                  <a:pt x="2178367" y="1215389"/>
                </a:lnTo>
                <a:lnTo>
                  <a:pt x="2127885" y="1186814"/>
                </a:lnTo>
                <a:cubicBezTo>
                  <a:pt x="2126933" y="1185861"/>
                  <a:pt x="2125028" y="1184909"/>
                  <a:pt x="2124075" y="1184909"/>
                </a:cubicBezTo>
                <a:cubicBezTo>
                  <a:pt x="2123122" y="1183957"/>
                  <a:pt x="2121217" y="1183957"/>
                  <a:pt x="2120265" y="1183957"/>
                </a:cubicBezTo>
                <a:cubicBezTo>
                  <a:pt x="2117408" y="1183957"/>
                  <a:pt x="2115503" y="1184909"/>
                  <a:pt x="2114550" y="1187766"/>
                </a:cubicBezTo>
                <a:cubicBezTo>
                  <a:pt x="2113597" y="1190624"/>
                  <a:pt x="2112645" y="1194434"/>
                  <a:pt x="2112645" y="1199197"/>
                </a:cubicBezTo>
                <a:lnTo>
                  <a:pt x="2112645" y="1200149"/>
                </a:lnTo>
                <a:lnTo>
                  <a:pt x="2106930" y="1200149"/>
                </a:lnTo>
                <a:close/>
                <a:moveTo>
                  <a:pt x="1136332" y="1033461"/>
                </a:moveTo>
                <a:cubicBezTo>
                  <a:pt x="1181099" y="1035366"/>
                  <a:pt x="1187767" y="1064893"/>
                  <a:pt x="1187767" y="1100136"/>
                </a:cubicBezTo>
                <a:cubicBezTo>
                  <a:pt x="1187767" y="1270633"/>
                  <a:pt x="1187767" y="1440178"/>
                  <a:pt x="1187767" y="1610676"/>
                </a:cubicBezTo>
                <a:lnTo>
                  <a:pt x="1234440" y="1610676"/>
                </a:lnTo>
                <a:cubicBezTo>
                  <a:pt x="1234440" y="1440178"/>
                  <a:pt x="1234440" y="1270633"/>
                  <a:pt x="1234440" y="1100136"/>
                </a:cubicBezTo>
                <a:cubicBezTo>
                  <a:pt x="1235392" y="1063941"/>
                  <a:pt x="1241107" y="1035366"/>
                  <a:pt x="1285874" y="1033461"/>
                </a:cubicBezTo>
                <a:cubicBezTo>
                  <a:pt x="1317307" y="1032508"/>
                  <a:pt x="1343024" y="1055368"/>
                  <a:pt x="1343024" y="1100136"/>
                </a:cubicBezTo>
                <a:cubicBezTo>
                  <a:pt x="1346834" y="1252536"/>
                  <a:pt x="1350645" y="1404936"/>
                  <a:pt x="1352549" y="1557336"/>
                </a:cubicBezTo>
                <a:cubicBezTo>
                  <a:pt x="1354454" y="1649728"/>
                  <a:pt x="1310640" y="1724023"/>
                  <a:pt x="1210627" y="1724023"/>
                </a:cubicBezTo>
                <a:cubicBezTo>
                  <a:pt x="1110614" y="1724023"/>
                  <a:pt x="1066799" y="1649728"/>
                  <a:pt x="1068704" y="1557336"/>
                </a:cubicBezTo>
                <a:cubicBezTo>
                  <a:pt x="1071562" y="1404936"/>
                  <a:pt x="1075372" y="1252536"/>
                  <a:pt x="1079182" y="1100136"/>
                </a:cubicBezTo>
                <a:cubicBezTo>
                  <a:pt x="1080134" y="1055368"/>
                  <a:pt x="1104899" y="1032508"/>
                  <a:pt x="1136332" y="1033461"/>
                </a:cubicBezTo>
                <a:close/>
                <a:moveTo>
                  <a:pt x="2003107" y="780096"/>
                </a:moveTo>
                <a:cubicBezTo>
                  <a:pt x="2010727" y="776286"/>
                  <a:pt x="2018347" y="798194"/>
                  <a:pt x="2020252" y="802004"/>
                </a:cubicBezTo>
                <a:cubicBezTo>
                  <a:pt x="2022157" y="806766"/>
                  <a:pt x="2043112" y="828674"/>
                  <a:pt x="2043112" y="828674"/>
                </a:cubicBezTo>
                <a:cubicBezTo>
                  <a:pt x="2049779" y="828674"/>
                  <a:pt x="2066924" y="825816"/>
                  <a:pt x="2065019" y="815339"/>
                </a:cubicBezTo>
                <a:cubicBezTo>
                  <a:pt x="2064067" y="808671"/>
                  <a:pt x="2054542" y="807719"/>
                  <a:pt x="2052637" y="802004"/>
                </a:cubicBezTo>
                <a:cubicBezTo>
                  <a:pt x="2051684" y="797241"/>
                  <a:pt x="2055494" y="790574"/>
                  <a:pt x="2061209" y="788669"/>
                </a:cubicBezTo>
                <a:cubicBezTo>
                  <a:pt x="2066924" y="786764"/>
                  <a:pt x="2072639" y="793431"/>
                  <a:pt x="2075497" y="798194"/>
                </a:cubicBezTo>
                <a:cubicBezTo>
                  <a:pt x="2078354" y="802956"/>
                  <a:pt x="2093594" y="818196"/>
                  <a:pt x="2096452" y="826769"/>
                </a:cubicBezTo>
                <a:cubicBezTo>
                  <a:pt x="2099309" y="834389"/>
                  <a:pt x="2086927" y="839151"/>
                  <a:pt x="2080259" y="838199"/>
                </a:cubicBezTo>
                <a:cubicBezTo>
                  <a:pt x="2073592" y="838199"/>
                  <a:pt x="2064067" y="836294"/>
                  <a:pt x="2059304" y="834389"/>
                </a:cubicBezTo>
                <a:cubicBezTo>
                  <a:pt x="2054542" y="832484"/>
                  <a:pt x="2056447" y="845819"/>
                  <a:pt x="2056447" y="845819"/>
                </a:cubicBezTo>
                <a:cubicBezTo>
                  <a:pt x="2056447" y="845819"/>
                  <a:pt x="2066924" y="863916"/>
                  <a:pt x="2068829" y="871536"/>
                </a:cubicBezTo>
                <a:cubicBezTo>
                  <a:pt x="2070734" y="879156"/>
                  <a:pt x="2059304" y="883919"/>
                  <a:pt x="2050732" y="884871"/>
                </a:cubicBezTo>
                <a:cubicBezTo>
                  <a:pt x="2041207" y="885824"/>
                  <a:pt x="2038349" y="864869"/>
                  <a:pt x="2037397" y="859154"/>
                </a:cubicBezTo>
                <a:cubicBezTo>
                  <a:pt x="2037397" y="853439"/>
                  <a:pt x="2029777" y="860106"/>
                  <a:pt x="2024062" y="860106"/>
                </a:cubicBezTo>
                <a:cubicBezTo>
                  <a:pt x="2018347" y="860106"/>
                  <a:pt x="2010727" y="862964"/>
                  <a:pt x="1994534" y="863916"/>
                </a:cubicBezTo>
                <a:cubicBezTo>
                  <a:pt x="1978342" y="864869"/>
                  <a:pt x="1965007" y="857249"/>
                  <a:pt x="1961197" y="852486"/>
                </a:cubicBezTo>
                <a:cubicBezTo>
                  <a:pt x="1956434" y="845819"/>
                  <a:pt x="1960244" y="831531"/>
                  <a:pt x="1965007" y="826769"/>
                </a:cubicBezTo>
                <a:cubicBezTo>
                  <a:pt x="1968817" y="822006"/>
                  <a:pt x="1966912" y="818196"/>
                  <a:pt x="1974532" y="812481"/>
                </a:cubicBezTo>
                <a:cubicBezTo>
                  <a:pt x="1982152" y="806766"/>
                  <a:pt x="1981199" y="822959"/>
                  <a:pt x="1980247" y="829626"/>
                </a:cubicBezTo>
                <a:cubicBezTo>
                  <a:pt x="1979294" y="837246"/>
                  <a:pt x="1982152" y="846771"/>
                  <a:pt x="1985962" y="851534"/>
                </a:cubicBezTo>
                <a:cubicBezTo>
                  <a:pt x="1988819" y="856296"/>
                  <a:pt x="2009774" y="854391"/>
                  <a:pt x="2017394" y="852486"/>
                </a:cubicBezTo>
                <a:cubicBezTo>
                  <a:pt x="2025014" y="850581"/>
                  <a:pt x="2028824" y="843914"/>
                  <a:pt x="2028824" y="841056"/>
                </a:cubicBezTo>
                <a:cubicBezTo>
                  <a:pt x="2028824" y="838199"/>
                  <a:pt x="2021204" y="829626"/>
                  <a:pt x="2013584" y="822006"/>
                </a:cubicBezTo>
                <a:cubicBezTo>
                  <a:pt x="2005964" y="814386"/>
                  <a:pt x="1998344" y="809624"/>
                  <a:pt x="1994534" y="802956"/>
                </a:cubicBezTo>
                <a:cubicBezTo>
                  <a:pt x="1990724" y="796289"/>
                  <a:pt x="1996439" y="783906"/>
                  <a:pt x="2003107" y="780096"/>
                </a:cubicBezTo>
                <a:close/>
                <a:moveTo>
                  <a:pt x="2041207" y="715326"/>
                </a:moveTo>
                <a:cubicBezTo>
                  <a:pt x="2047875" y="715326"/>
                  <a:pt x="2047875" y="721041"/>
                  <a:pt x="2049780" y="724851"/>
                </a:cubicBezTo>
                <a:cubicBezTo>
                  <a:pt x="2051685" y="728661"/>
                  <a:pt x="2059305" y="741044"/>
                  <a:pt x="2059305" y="741044"/>
                </a:cubicBezTo>
                <a:cubicBezTo>
                  <a:pt x="2059305" y="741044"/>
                  <a:pt x="2094547" y="775334"/>
                  <a:pt x="2099310" y="779144"/>
                </a:cubicBezTo>
                <a:cubicBezTo>
                  <a:pt x="2104072" y="782953"/>
                  <a:pt x="2105025" y="782001"/>
                  <a:pt x="2107882" y="783906"/>
                </a:cubicBezTo>
                <a:cubicBezTo>
                  <a:pt x="2110740" y="785811"/>
                  <a:pt x="2111692" y="775334"/>
                  <a:pt x="2111692" y="775334"/>
                </a:cubicBezTo>
                <a:cubicBezTo>
                  <a:pt x="2111692" y="775334"/>
                  <a:pt x="2111692" y="770571"/>
                  <a:pt x="2105977" y="770571"/>
                </a:cubicBezTo>
                <a:cubicBezTo>
                  <a:pt x="2100262" y="770571"/>
                  <a:pt x="2100262" y="762951"/>
                  <a:pt x="2100262" y="762951"/>
                </a:cubicBezTo>
                <a:cubicBezTo>
                  <a:pt x="2100262" y="762951"/>
                  <a:pt x="2106930" y="756284"/>
                  <a:pt x="2109787" y="752474"/>
                </a:cubicBezTo>
                <a:cubicBezTo>
                  <a:pt x="2112645" y="748664"/>
                  <a:pt x="2125027" y="746759"/>
                  <a:pt x="2129790" y="745806"/>
                </a:cubicBezTo>
                <a:cubicBezTo>
                  <a:pt x="2133600" y="743901"/>
                  <a:pt x="2153602" y="740091"/>
                  <a:pt x="2156460" y="739139"/>
                </a:cubicBezTo>
                <a:cubicBezTo>
                  <a:pt x="2159317" y="738186"/>
                  <a:pt x="2163127" y="731519"/>
                  <a:pt x="2165032" y="727709"/>
                </a:cubicBezTo>
                <a:cubicBezTo>
                  <a:pt x="2166937" y="724851"/>
                  <a:pt x="2171700" y="719136"/>
                  <a:pt x="2174557" y="718184"/>
                </a:cubicBezTo>
                <a:cubicBezTo>
                  <a:pt x="2177415" y="717231"/>
                  <a:pt x="2185987" y="717231"/>
                  <a:pt x="2186940" y="721041"/>
                </a:cubicBezTo>
                <a:cubicBezTo>
                  <a:pt x="2187892" y="724851"/>
                  <a:pt x="2181225" y="740091"/>
                  <a:pt x="2175510" y="744853"/>
                </a:cubicBezTo>
                <a:cubicBezTo>
                  <a:pt x="2168842" y="749616"/>
                  <a:pt x="2155507" y="753426"/>
                  <a:pt x="2144077" y="754378"/>
                </a:cubicBezTo>
                <a:cubicBezTo>
                  <a:pt x="2132647" y="756284"/>
                  <a:pt x="2146935" y="766761"/>
                  <a:pt x="2149792" y="766761"/>
                </a:cubicBezTo>
                <a:cubicBezTo>
                  <a:pt x="2152650" y="766761"/>
                  <a:pt x="2166937" y="763903"/>
                  <a:pt x="2168842" y="762951"/>
                </a:cubicBezTo>
                <a:cubicBezTo>
                  <a:pt x="2170747" y="761999"/>
                  <a:pt x="2190750" y="757236"/>
                  <a:pt x="2197417" y="754378"/>
                </a:cubicBezTo>
                <a:cubicBezTo>
                  <a:pt x="2203132" y="751521"/>
                  <a:pt x="2207895" y="742949"/>
                  <a:pt x="2212657" y="741996"/>
                </a:cubicBezTo>
                <a:cubicBezTo>
                  <a:pt x="2217420" y="741044"/>
                  <a:pt x="2226945" y="750569"/>
                  <a:pt x="2225992" y="755331"/>
                </a:cubicBezTo>
                <a:cubicBezTo>
                  <a:pt x="2224087" y="760094"/>
                  <a:pt x="2224087" y="765809"/>
                  <a:pt x="2209800" y="767714"/>
                </a:cubicBezTo>
                <a:cubicBezTo>
                  <a:pt x="2195512" y="769619"/>
                  <a:pt x="2170747" y="768666"/>
                  <a:pt x="2164080" y="769619"/>
                </a:cubicBezTo>
                <a:cubicBezTo>
                  <a:pt x="2157412" y="770571"/>
                  <a:pt x="2160270" y="773428"/>
                  <a:pt x="2164080" y="778191"/>
                </a:cubicBezTo>
                <a:cubicBezTo>
                  <a:pt x="2166937" y="782953"/>
                  <a:pt x="2158365" y="780096"/>
                  <a:pt x="2159317" y="784859"/>
                </a:cubicBezTo>
                <a:cubicBezTo>
                  <a:pt x="2159317" y="789621"/>
                  <a:pt x="2154555" y="788669"/>
                  <a:pt x="2151697" y="788669"/>
                </a:cubicBezTo>
                <a:cubicBezTo>
                  <a:pt x="2148840" y="788669"/>
                  <a:pt x="2133600" y="791526"/>
                  <a:pt x="2123122" y="791526"/>
                </a:cubicBezTo>
                <a:cubicBezTo>
                  <a:pt x="2112645" y="791526"/>
                  <a:pt x="2119312" y="802003"/>
                  <a:pt x="2119312" y="802003"/>
                </a:cubicBezTo>
                <a:cubicBezTo>
                  <a:pt x="2119312" y="802003"/>
                  <a:pt x="2125980" y="811528"/>
                  <a:pt x="2129790" y="813434"/>
                </a:cubicBezTo>
                <a:cubicBezTo>
                  <a:pt x="2133600" y="816291"/>
                  <a:pt x="2140267" y="810576"/>
                  <a:pt x="2145030" y="809624"/>
                </a:cubicBezTo>
                <a:cubicBezTo>
                  <a:pt x="2148840" y="808671"/>
                  <a:pt x="2145982" y="802956"/>
                  <a:pt x="2148840" y="801051"/>
                </a:cubicBezTo>
                <a:cubicBezTo>
                  <a:pt x="2151697" y="799146"/>
                  <a:pt x="2174557" y="802956"/>
                  <a:pt x="2183130" y="802003"/>
                </a:cubicBezTo>
                <a:cubicBezTo>
                  <a:pt x="2191702" y="801051"/>
                  <a:pt x="2188845" y="795336"/>
                  <a:pt x="2188845" y="793431"/>
                </a:cubicBezTo>
                <a:cubicBezTo>
                  <a:pt x="2188845" y="790574"/>
                  <a:pt x="2200275" y="787716"/>
                  <a:pt x="2205037" y="787716"/>
                </a:cubicBezTo>
                <a:cubicBezTo>
                  <a:pt x="2209800" y="787716"/>
                  <a:pt x="2210752" y="791526"/>
                  <a:pt x="2215515" y="796289"/>
                </a:cubicBezTo>
                <a:cubicBezTo>
                  <a:pt x="2220277" y="801051"/>
                  <a:pt x="2225040" y="799146"/>
                  <a:pt x="2227897" y="799146"/>
                </a:cubicBezTo>
                <a:cubicBezTo>
                  <a:pt x="2231707" y="799146"/>
                  <a:pt x="2232660" y="797241"/>
                  <a:pt x="2234565" y="793431"/>
                </a:cubicBezTo>
                <a:cubicBezTo>
                  <a:pt x="2237422" y="789621"/>
                  <a:pt x="2243137" y="788669"/>
                  <a:pt x="2246947" y="787716"/>
                </a:cubicBezTo>
                <a:cubicBezTo>
                  <a:pt x="2250757" y="786764"/>
                  <a:pt x="2258377" y="783906"/>
                  <a:pt x="2263140" y="783906"/>
                </a:cubicBezTo>
                <a:cubicBezTo>
                  <a:pt x="2267902" y="783906"/>
                  <a:pt x="2269807" y="792478"/>
                  <a:pt x="2267902" y="796289"/>
                </a:cubicBezTo>
                <a:cubicBezTo>
                  <a:pt x="2265045" y="801051"/>
                  <a:pt x="2260282" y="804861"/>
                  <a:pt x="2258377" y="807719"/>
                </a:cubicBezTo>
                <a:cubicBezTo>
                  <a:pt x="2256472" y="810576"/>
                  <a:pt x="2253615" y="805814"/>
                  <a:pt x="2250757" y="802003"/>
                </a:cubicBezTo>
                <a:cubicBezTo>
                  <a:pt x="2247900" y="797241"/>
                  <a:pt x="2245995" y="802956"/>
                  <a:pt x="2240280" y="804861"/>
                </a:cubicBezTo>
                <a:cubicBezTo>
                  <a:pt x="2234565" y="806766"/>
                  <a:pt x="2241232" y="815339"/>
                  <a:pt x="2236470" y="822006"/>
                </a:cubicBezTo>
                <a:cubicBezTo>
                  <a:pt x="2231707" y="828674"/>
                  <a:pt x="2221230" y="822006"/>
                  <a:pt x="2214562" y="815339"/>
                </a:cubicBezTo>
                <a:cubicBezTo>
                  <a:pt x="2207895" y="808671"/>
                  <a:pt x="2202180" y="807719"/>
                  <a:pt x="2201227" y="810576"/>
                </a:cubicBezTo>
                <a:cubicBezTo>
                  <a:pt x="2200275" y="812481"/>
                  <a:pt x="2192655" y="822006"/>
                  <a:pt x="2188845" y="826769"/>
                </a:cubicBezTo>
                <a:cubicBezTo>
                  <a:pt x="2185035" y="831531"/>
                  <a:pt x="2181225" y="827721"/>
                  <a:pt x="2169795" y="827721"/>
                </a:cubicBezTo>
                <a:cubicBezTo>
                  <a:pt x="2157412" y="827721"/>
                  <a:pt x="2149792" y="822959"/>
                  <a:pt x="2143125" y="820101"/>
                </a:cubicBezTo>
                <a:cubicBezTo>
                  <a:pt x="2136457" y="817244"/>
                  <a:pt x="2134552" y="822006"/>
                  <a:pt x="2137410" y="825816"/>
                </a:cubicBezTo>
                <a:cubicBezTo>
                  <a:pt x="2140267" y="829626"/>
                  <a:pt x="2148840" y="844866"/>
                  <a:pt x="2152650" y="859153"/>
                </a:cubicBezTo>
                <a:cubicBezTo>
                  <a:pt x="2157412" y="874394"/>
                  <a:pt x="2134552" y="887728"/>
                  <a:pt x="2130742" y="887728"/>
                </a:cubicBezTo>
                <a:cubicBezTo>
                  <a:pt x="2126932" y="887728"/>
                  <a:pt x="2122170" y="871536"/>
                  <a:pt x="2115502" y="861059"/>
                </a:cubicBezTo>
                <a:cubicBezTo>
                  <a:pt x="2108835" y="851534"/>
                  <a:pt x="2107882" y="847724"/>
                  <a:pt x="2107882" y="847724"/>
                </a:cubicBezTo>
                <a:cubicBezTo>
                  <a:pt x="2107882" y="847724"/>
                  <a:pt x="2110740" y="844866"/>
                  <a:pt x="2114550" y="847724"/>
                </a:cubicBezTo>
                <a:cubicBezTo>
                  <a:pt x="2118360" y="850581"/>
                  <a:pt x="2126932" y="855344"/>
                  <a:pt x="2130742" y="856296"/>
                </a:cubicBezTo>
                <a:cubicBezTo>
                  <a:pt x="2134552" y="857249"/>
                  <a:pt x="2140267" y="852486"/>
                  <a:pt x="2134552" y="841056"/>
                </a:cubicBezTo>
                <a:cubicBezTo>
                  <a:pt x="2128837" y="829626"/>
                  <a:pt x="2109787" y="807719"/>
                  <a:pt x="2100262" y="797241"/>
                </a:cubicBezTo>
                <a:cubicBezTo>
                  <a:pt x="2090737" y="786764"/>
                  <a:pt x="2080260" y="776286"/>
                  <a:pt x="2064067" y="765809"/>
                </a:cubicBezTo>
                <a:cubicBezTo>
                  <a:pt x="2054542" y="760094"/>
                  <a:pt x="2038350" y="754378"/>
                  <a:pt x="2030730" y="744853"/>
                </a:cubicBezTo>
                <a:cubicBezTo>
                  <a:pt x="2025015" y="738186"/>
                  <a:pt x="2025015" y="727709"/>
                  <a:pt x="2025967" y="724851"/>
                </a:cubicBezTo>
                <a:cubicBezTo>
                  <a:pt x="2027872" y="719136"/>
                  <a:pt x="2035492" y="715326"/>
                  <a:pt x="2041207" y="715326"/>
                </a:cubicBezTo>
                <a:close/>
                <a:moveTo>
                  <a:pt x="409574" y="590550"/>
                </a:moveTo>
                <a:cubicBezTo>
                  <a:pt x="387667" y="592455"/>
                  <a:pt x="368617" y="610552"/>
                  <a:pt x="356234" y="627697"/>
                </a:cubicBezTo>
                <a:cubicBezTo>
                  <a:pt x="346709" y="641032"/>
                  <a:pt x="341947" y="650556"/>
                  <a:pt x="337184" y="664844"/>
                </a:cubicBezTo>
                <a:cubicBezTo>
                  <a:pt x="342899" y="663891"/>
                  <a:pt x="342899" y="663891"/>
                  <a:pt x="353377" y="662939"/>
                </a:cubicBezTo>
                <a:cubicBezTo>
                  <a:pt x="363854" y="661986"/>
                  <a:pt x="374332" y="662939"/>
                  <a:pt x="374332" y="676274"/>
                </a:cubicBezTo>
                <a:cubicBezTo>
                  <a:pt x="374332" y="689609"/>
                  <a:pt x="374332" y="729614"/>
                  <a:pt x="376237" y="724851"/>
                </a:cubicBezTo>
                <a:cubicBezTo>
                  <a:pt x="378142" y="720089"/>
                  <a:pt x="380999" y="718184"/>
                  <a:pt x="380999" y="718184"/>
                </a:cubicBezTo>
                <a:cubicBezTo>
                  <a:pt x="380999" y="718184"/>
                  <a:pt x="382904" y="703896"/>
                  <a:pt x="393382" y="701991"/>
                </a:cubicBezTo>
                <a:cubicBezTo>
                  <a:pt x="403859" y="700086"/>
                  <a:pt x="410527" y="701039"/>
                  <a:pt x="411479" y="694371"/>
                </a:cubicBezTo>
                <a:cubicBezTo>
                  <a:pt x="412432" y="686751"/>
                  <a:pt x="413384" y="652461"/>
                  <a:pt x="414337" y="641032"/>
                </a:cubicBezTo>
                <a:cubicBezTo>
                  <a:pt x="415289" y="630555"/>
                  <a:pt x="421957" y="589597"/>
                  <a:pt x="409574" y="590550"/>
                </a:cubicBezTo>
                <a:close/>
                <a:moveTo>
                  <a:pt x="1062989" y="570547"/>
                </a:moveTo>
                <a:cubicBezTo>
                  <a:pt x="1071562" y="581977"/>
                  <a:pt x="1084897" y="588644"/>
                  <a:pt x="1104900" y="588644"/>
                </a:cubicBezTo>
                <a:cubicBezTo>
                  <a:pt x="1124902" y="588644"/>
                  <a:pt x="1137285" y="586739"/>
                  <a:pt x="1157287" y="587692"/>
                </a:cubicBezTo>
                <a:cubicBezTo>
                  <a:pt x="1183004" y="588644"/>
                  <a:pt x="1195387" y="614362"/>
                  <a:pt x="1198245" y="636270"/>
                </a:cubicBezTo>
                <a:cubicBezTo>
                  <a:pt x="1202054" y="636270"/>
                  <a:pt x="1206817" y="636270"/>
                  <a:pt x="1210627" y="636270"/>
                </a:cubicBezTo>
                <a:cubicBezTo>
                  <a:pt x="1214437" y="636270"/>
                  <a:pt x="1219200" y="636270"/>
                  <a:pt x="1223009" y="636270"/>
                </a:cubicBezTo>
                <a:cubicBezTo>
                  <a:pt x="1225867" y="614362"/>
                  <a:pt x="1238250" y="588644"/>
                  <a:pt x="1263967" y="587692"/>
                </a:cubicBezTo>
                <a:cubicBezTo>
                  <a:pt x="1283970" y="587692"/>
                  <a:pt x="1296352" y="588644"/>
                  <a:pt x="1316354" y="588644"/>
                </a:cubicBezTo>
                <a:cubicBezTo>
                  <a:pt x="1336357" y="588644"/>
                  <a:pt x="1349692" y="581977"/>
                  <a:pt x="1358265" y="570547"/>
                </a:cubicBezTo>
                <a:cubicBezTo>
                  <a:pt x="1352550" y="598169"/>
                  <a:pt x="1344929" y="624839"/>
                  <a:pt x="1315402" y="629602"/>
                </a:cubicBezTo>
                <a:cubicBezTo>
                  <a:pt x="1303020" y="631507"/>
                  <a:pt x="1288732" y="630554"/>
                  <a:pt x="1275397" y="630554"/>
                </a:cubicBezTo>
                <a:cubicBezTo>
                  <a:pt x="1256347" y="630554"/>
                  <a:pt x="1245870" y="632460"/>
                  <a:pt x="1238250" y="637222"/>
                </a:cubicBezTo>
                <a:cubicBezTo>
                  <a:pt x="1288732" y="641985"/>
                  <a:pt x="1334452" y="660081"/>
                  <a:pt x="1350645" y="705801"/>
                </a:cubicBezTo>
                <a:cubicBezTo>
                  <a:pt x="1364932" y="746759"/>
                  <a:pt x="1360170" y="845819"/>
                  <a:pt x="1369695" y="891538"/>
                </a:cubicBezTo>
                <a:cubicBezTo>
                  <a:pt x="1390650" y="891538"/>
                  <a:pt x="1412557" y="891538"/>
                  <a:pt x="1433512" y="891538"/>
                </a:cubicBezTo>
                <a:cubicBezTo>
                  <a:pt x="1488757" y="889634"/>
                  <a:pt x="1504950" y="936306"/>
                  <a:pt x="1508759" y="995361"/>
                </a:cubicBezTo>
                <a:cubicBezTo>
                  <a:pt x="1518284" y="1161096"/>
                  <a:pt x="1528762" y="1325878"/>
                  <a:pt x="1537334" y="1491614"/>
                </a:cubicBezTo>
                <a:cubicBezTo>
                  <a:pt x="1544002" y="1622106"/>
                  <a:pt x="1571625" y="1681161"/>
                  <a:pt x="1612582" y="1725929"/>
                </a:cubicBezTo>
                <a:cubicBezTo>
                  <a:pt x="1583054" y="1725929"/>
                  <a:pt x="1552575" y="1725929"/>
                  <a:pt x="1522095" y="1725929"/>
                </a:cubicBezTo>
                <a:cubicBezTo>
                  <a:pt x="1509712" y="1713546"/>
                  <a:pt x="1499234" y="1698306"/>
                  <a:pt x="1477327" y="1665921"/>
                </a:cubicBezTo>
                <a:cubicBezTo>
                  <a:pt x="1486852" y="1695449"/>
                  <a:pt x="1494472" y="1711641"/>
                  <a:pt x="1503045" y="1725929"/>
                </a:cubicBezTo>
                <a:cubicBezTo>
                  <a:pt x="1476375" y="1725929"/>
                  <a:pt x="1450657" y="1725929"/>
                  <a:pt x="1423987" y="1725929"/>
                </a:cubicBezTo>
                <a:cubicBezTo>
                  <a:pt x="1408747" y="1697354"/>
                  <a:pt x="1404937" y="1662111"/>
                  <a:pt x="1403032" y="1625916"/>
                </a:cubicBezTo>
                <a:cubicBezTo>
                  <a:pt x="1394459" y="1441131"/>
                  <a:pt x="1386840" y="1255394"/>
                  <a:pt x="1378267" y="1070609"/>
                </a:cubicBezTo>
                <a:cubicBezTo>
                  <a:pt x="1377315" y="1041081"/>
                  <a:pt x="1366837" y="1022984"/>
                  <a:pt x="1343025" y="1022984"/>
                </a:cubicBezTo>
                <a:cubicBezTo>
                  <a:pt x="1303020" y="1022984"/>
                  <a:pt x="1263015" y="1022984"/>
                  <a:pt x="1223009" y="1022984"/>
                </a:cubicBezTo>
                <a:cubicBezTo>
                  <a:pt x="1223009" y="941069"/>
                  <a:pt x="1223009" y="859153"/>
                  <a:pt x="1223009" y="777238"/>
                </a:cubicBezTo>
                <a:cubicBezTo>
                  <a:pt x="1251584" y="771523"/>
                  <a:pt x="1273492" y="745806"/>
                  <a:pt x="1273492" y="715326"/>
                </a:cubicBezTo>
                <a:cubicBezTo>
                  <a:pt x="1273492" y="680084"/>
                  <a:pt x="1244917" y="651509"/>
                  <a:pt x="1209675" y="651509"/>
                </a:cubicBezTo>
                <a:cubicBezTo>
                  <a:pt x="1174432" y="651509"/>
                  <a:pt x="1145857" y="680084"/>
                  <a:pt x="1145857" y="715326"/>
                </a:cubicBezTo>
                <a:cubicBezTo>
                  <a:pt x="1145857" y="745806"/>
                  <a:pt x="1167764" y="770571"/>
                  <a:pt x="1196339" y="777238"/>
                </a:cubicBezTo>
                <a:cubicBezTo>
                  <a:pt x="1196339" y="859153"/>
                  <a:pt x="1196339" y="941069"/>
                  <a:pt x="1196339" y="1022984"/>
                </a:cubicBezTo>
                <a:cubicBezTo>
                  <a:pt x="1156335" y="1022984"/>
                  <a:pt x="1116329" y="1022984"/>
                  <a:pt x="1076325" y="1022984"/>
                </a:cubicBezTo>
                <a:cubicBezTo>
                  <a:pt x="1051560" y="1022984"/>
                  <a:pt x="1042035" y="1041081"/>
                  <a:pt x="1041082" y="1070609"/>
                </a:cubicBezTo>
                <a:cubicBezTo>
                  <a:pt x="1033462" y="1255394"/>
                  <a:pt x="1024889" y="1441131"/>
                  <a:pt x="1018222" y="1625916"/>
                </a:cubicBezTo>
                <a:cubicBezTo>
                  <a:pt x="1016317" y="1661158"/>
                  <a:pt x="1012507" y="1696401"/>
                  <a:pt x="997267" y="1725929"/>
                </a:cubicBezTo>
                <a:cubicBezTo>
                  <a:pt x="970597" y="1725929"/>
                  <a:pt x="944879" y="1725929"/>
                  <a:pt x="918210" y="1725929"/>
                </a:cubicBezTo>
                <a:cubicBezTo>
                  <a:pt x="926782" y="1711641"/>
                  <a:pt x="935354" y="1695449"/>
                  <a:pt x="943927" y="1665921"/>
                </a:cubicBezTo>
                <a:cubicBezTo>
                  <a:pt x="922020" y="1698306"/>
                  <a:pt x="911542" y="1713546"/>
                  <a:pt x="899160" y="1725929"/>
                </a:cubicBezTo>
                <a:cubicBezTo>
                  <a:pt x="869632" y="1725929"/>
                  <a:pt x="839152" y="1725929"/>
                  <a:pt x="808672" y="1725929"/>
                </a:cubicBezTo>
                <a:cubicBezTo>
                  <a:pt x="849629" y="1681161"/>
                  <a:pt x="877252" y="1622106"/>
                  <a:pt x="883920" y="1491614"/>
                </a:cubicBezTo>
                <a:cubicBezTo>
                  <a:pt x="891539" y="1325878"/>
                  <a:pt x="902970" y="1161096"/>
                  <a:pt x="912495" y="995361"/>
                </a:cubicBezTo>
                <a:cubicBezTo>
                  <a:pt x="915352" y="937259"/>
                  <a:pt x="932497" y="890586"/>
                  <a:pt x="987742" y="891538"/>
                </a:cubicBezTo>
                <a:cubicBezTo>
                  <a:pt x="1008697" y="891538"/>
                  <a:pt x="1030604" y="891538"/>
                  <a:pt x="1051560" y="891538"/>
                </a:cubicBezTo>
                <a:cubicBezTo>
                  <a:pt x="1061085" y="845819"/>
                  <a:pt x="1056322" y="746759"/>
                  <a:pt x="1070610" y="705801"/>
                </a:cubicBezTo>
                <a:cubicBezTo>
                  <a:pt x="1086802" y="660081"/>
                  <a:pt x="1132522" y="641985"/>
                  <a:pt x="1183004" y="637222"/>
                </a:cubicBezTo>
                <a:cubicBezTo>
                  <a:pt x="1176337" y="633412"/>
                  <a:pt x="1165860" y="630554"/>
                  <a:pt x="1145857" y="630554"/>
                </a:cubicBezTo>
                <a:cubicBezTo>
                  <a:pt x="1132522" y="630554"/>
                  <a:pt x="1119187" y="631507"/>
                  <a:pt x="1105852" y="629602"/>
                </a:cubicBezTo>
                <a:cubicBezTo>
                  <a:pt x="1076325" y="624839"/>
                  <a:pt x="1067752" y="597217"/>
                  <a:pt x="1062989" y="570547"/>
                </a:cubicBezTo>
                <a:close/>
                <a:moveTo>
                  <a:pt x="417909" y="567095"/>
                </a:moveTo>
                <a:cubicBezTo>
                  <a:pt x="438387" y="567690"/>
                  <a:pt x="457199" y="572929"/>
                  <a:pt x="464819" y="580072"/>
                </a:cubicBezTo>
                <a:cubicBezTo>
                  <a:pt x="480059" y="594360"/>
                  <a:pt x="464819" y="600075"/>
                  <a:pt x="458152" y="608647"/>
                </a:cubicBezTo>
                <a:cubicBezTo>
                  <a:pt x="451484" y="618172"/>
                  <a:pt x="444817" y="675321"/>
                  <a:pt x="443864" y="685799"/>
                </a:cubicBezTo>
                <a:cubicBezTo>
                  <a:pt x="442912" y="696276"/>
                  <a:pt x="430529" y="715326"/>
                  <a:pt x="419099" y="721994"/>
                </a:cubicBezTo>
                <a:cubicBezTo>
                  <a:pt x="407669" y="728661"/>
                  <a:pt x="402907" y="725804"/>
                  <a:pt x="395287" y="729614"/>
                </a:cubicBezTo>
                <a:cubicBezTo>
                  <a:pt x="388619" y="733424"/>
                  <a:pt x="384809" y="751521"/>
                  <a:pt x="382904" y="761999"/>
                </a:cubicBezTo>
                <a:cubicBezTo>
                  <a:pt x="380999" y="773429"/>
                  <a:pt x="380999" y="791526"/>
                  <a:pt x="380999" y="798194"/>
                </a:cubicBezTo>
                <a:cubicBezTo>
                  <a:pt x="380999" y="803909"/>
                  <a:pt x="366712" y="803909"/>
                  <a:pt x="359092" y="797241"/>
                </a:cubicBezTo>
                <a:cubicBezTo>
                  <a:pt x="351472" y="789621"/>
                  <a:pt x="359092" y="780096"/>
                  <a:pt x="359092" y="780096"/>
                </a:cubicBezTo>
                <a:cubicBezTo>
                  <a:pt x="359092" y="780096"/>
                  <a:pt x="358139" y="758189"/>
                  <a:pt x="360997" y="752474"/>
                </a:cubicBezTo>
                <a:cubicBezTo>
                  <a:pt x="363854" y="746759"/>
                  <a:pt x="354329" y="749616"/>
                  <a:pt x="348614" y="751521"/>
                </a:cubicBezTo>
                <a:cubicBezTo>
                  <a:pt x="343852" y="752474"/>
                  <a:pt x="333374" y="753426"/>
                  <a:pt x="325754" y="744854"/>
                </a:cubicBezTo>
                <a:cubicBezTo>
                  <a:pt x="318134" y="735329"/>
                  <a:pt x="323849" y="729614"/>
                  <a:pt x="331469" y="723899"/>
                </a:cubicBezTo>
                <a:cubicBezTo>
                  <a:pt x="338137" y="718184"/>
                  <a:pt x="346709" y="721994"/>
                  <a:pt x="354329" y="725804"/>
                </a:cubicBezTo>
                <a:cubicBezTo>
                  <a:pt x="361949" y="729614"/>
                  <a:pt x="362902" y="720089"/>
                  <a:pt x="360997" y="718184"/>
                </a:cubicBezTo>
                <a:cubicBezTo>
                  <a:pt x="359092" y="717231"/>
                  <a:pt x="346709" y="681036"/>
                  <a:pt x="344804" y="678179"/>
                </a:cubicBezTo>
                <a:cubicBezTo>
                  <a:pt x="342899" y="676274"/>
                  <a:pt x="334327" y="667701"/>
                  <a:pt x="328612" y="672464"/>
                </a:cubicBezTo>
                <a:cubicBezTo>
                  <a:pt x="322897" y="677226"/>
                  <a:pt x="307657" y="700086"/>
                  <a:pt x="306704" y="741996"/>
                </a:cubicBezTo>
                <a:cubicBezTo>
                  <a:pt x="305752" y="783906"/>
                  <a:pt x="317182" y="805814"/>
                  <a:pt x="324802" y="817244"/>
                </a:cubicBezTo>
                <a:cubicBezTo>
                  <a:pt x="331469" y="829626"/>
                  <a:pt x="357187" y="836294"/>
                  <a:pt x="366712" y="838199"/>
                </a:cubicBezTo>
                <a:cubicBezTo>
                  <a:pt x="377189" y="840104"/>
                  <a:pt x="367664" y="863916"/>
                  <a:pt x="356234" y="865821"/>
                </a:cubicBezTo>
                <a:cubicBezTo>
                  <a:pt x="344804" y="867726"/>
                  <a:pt x="285749" y="856296"/>
                  <a:pt x="268604" y="844866"/>
                </a:cubicBezTo>
                <a:cubicBezTo>
                  <a:pt x="251459" y="834389"/>
                  <a:pt x="248602" y="819149"/>
                  <a:pt x="249554" y="813434"/>
                </a:cubicBezTo>
                <a:cubicBezTo>
                  <a:pt x="251459" y="808671"/>
                  <a:pt x="255269" y="802956"/>
                  <a:pt x="263842" y="799146"/>
                </a:cubicBezTo>
                <a:cubicBezTo>
                  <a:pt x="272414" y="794384"/>
                  <a:pt x="282892" y="802004"/>
                  <a:pt x="286702" y="799146"/>
                </a:cubicBezTo>
                <a:cubicBezTo>
                  <a:pt x="290512" y="796289"/>
                  <a:pt x="287654" y="787716"/>
                  <a:pt x="281939" y="765809"/>
                </a:cubicBezTo>
                <a:cubicBezTo>
                  <a:pt x="276224" y="742949"/>
                  <a:pt x="279082" y="721041"/>
                  <a:pt x="294322" y="678179"/>
                </a:cubicBezTo>
                <a:cubicBezTo>
                  <a:pt x="309562" y="635317"/>
                  <a:pt x="332422" y="603885"/>
                  <a:pt x="360997" y="581977"/>
                </a:cubicBezTo>
                <a:cubicBezTo>
                  <a:pt x="375284" y="570547"/>
                  <a:pt x="397430" y="566499"/>
                  <a:pt x="417909" y="567095"/>
                </a:cubicBezTo>
                <a:close/>
                <a:moveTo>
                  <a:pt x="1208723" y="412432"/>
                </a:moveTo>
                <a:cubicBezTo>
                  <a:pt x="1646872" y="412432"/>
                  <a:pt x="2004060" y="769619"/>
                  <a:pt x="2004060" y="1207769"/>
                </a:cubicBezTo>
                <a:cubicBezTo>
                  <a:pt x="2004060" y="1506854"/>
                  <a:pt x="1836420" y="1768791"/>
                  <a:pt x="1591628" y="1904046"/>
                </a:cubicBezTo>
                <a:lnTo>
                  <a:pt x="1576388" y="1873566"/>
                </a:lnTo>
                <a:cubicBezTo>
                  <a:pt x="1810703" y="1743074"/>
                  <a:pt x="1969770" y="1493519"/>
                  <a:pt x="1969770" y="1207769"/>
                </a:cubicBezTo>
                <a:cubicBezTo>
                  <a:pt x="1969770" y="788669"/>
                  <a:pt x="1627822" y="446722"/>
                  <a:pt x="1208723" y="446722"/>
                </a:cubicBezTo>
                <a:cubicBezTo>
                  <a:pt x="789623" y="446722"/>
                  <a:pt x="447675" y="788669"/>
                  <a:pt x="447675" y="1207769"/>
                </a:cubicBezTo>
                <a:cubicBezTo>
                  <a:pt x="447675" y="1495424"/>
                  <a:pt x="607695" y="1745931"/>
                  <a:pt x="842963" y="1875471"/>
                </a:cubicBezTo>
                <a:lnTo>
                  <a:pt x="827723" y="1905951"/>
                </a:lnTo>
                <a:cubicBezTo>
                  <a:pt x="581025" y="1770696"/>
                  <a:pt x="413385" y="1508759"/>
                  <a:pt x="413385" y="1207769"/>
                </a:cubicBezTo>
                <a:cubicBezTo>
                  <a:pt x="413385" y="769619"/>
                  <a:pt x="770573" y="412432"/>
                  <a:pt x="1208723" y="412432"/>
                </a:cubicBezTo>
                <a:close/>
                <a:moveTo>
                  <a:pt x="1615722" y="371950"/>
                </a:moveTo>
                <a:cubicBezTo>
                  <a:pt x="1617940" y="371891"/>
                  <a:pt x="1620678" y="373379"/>
                  <a:pt x="1624012" y="377189"/>
                </a:cubicBezTo>
                <a:cubicBezTo>
                  <a:pt x="1624012" y="377189"/>
                  <a:pt x="1657349" y="414337"/>
                  <a:pt x="1663064" y="423862"/>
                </a:cubicBezTo>
                <a:cubicBezTo>
                  <a:pt x="1668779" y="433387"/>
                  <a:pt x="1666874" y="461962"/>
                  <a:pt x="1642109" y="460057"/>
                </a:cubicBezTo>
                <a:cubicBezTo>
                  <a:pt x="1617344" y="458152"/>
                  <a:pt x="1609724" y="409574"/>
                  <a:pt x="1607819" y="393382"/>
                </a:cubicBezTo>
                <a:cubicBezTo>
                  <a:pt x="1607105" y="386238"/>
                  <a:pt x="1609070" y="372129"/>
                  <a:pt x="1615722" y="371950"/>
                </a:cubicBezTo>
                <a:close/>
                <a:moveTo>
                  <a:pt x="740092" y="269557"/>
                </a:moveTo>
                <a:cubicBezTo>
                  <a:pt x="748664" y="264795"/>
                  <a:pt x="755332" y="275272"/>
                  <a:pt x="762952" y="283845"/>
                </a:cubicBezTo>
                <a:cubicBezTo>
                  <a:pt x="771524" y="292417"/>
                  <a:pt x="771524" y="300990"/>
                  <a:pt x="772477" y="310515"/>
                </a:cubicBezTo>
                <a:cubicBezTo>
                  <a:pt x="773429" y="320040"/>
                  <a:pt x="782002" y="344805"/>
                  <a:pt x="786764" y="354330"/>
                </a:cubicBezTo>
                <a:cubicBezTo>
                  <a:pt x="791527" y="364807"/>
                  <a:pt x="809624" y="430530"/>
                  <a:pt x="810577" y="438150"/>
                </a:cubicBezTo>
                <a:cubicBezTo>
                  <a:pt x="812482" y="446722"/>
                  <a:pt x="818197" y="461962"/>
                  <a:pt x="804862" y="464820"/>
                </a:cubicBezTo>
                <a:cubicBezTo>
                  <a:pt x="791527" y="467677"/>
                  <a:pt x="787717" y="449580"/>
                  <a:pt x="787717" y="443865"/>
                </a:cubicBezTo>
                <a:cubicBezTo>
                  <a:pt x="787717" y="438150"/>
                  <a:pt x="788669" y="422910"/>
                  <a:pt x="785812" y="415290"/>
                </a:cubicBezTo>
                <a:cubicBezTo>
                  <a:pt x="782954" y="407670"/>
                  <a:pt x="768667" y="356235"/>
                  <a:pt x="761047" y="331470"/>
                </a:cubicBezTo>
                <a:cubicBezTo>
                  <a:pt x="753427" y="306705"/>
                  <a:pt x="743902" y="309562"/>
                  <a:pt x="735329" y="294322"/>
                </a:cubicBezTo>
                <a:cubicBezTo>
                  <a:pt x="727709" y="280035"/>
                  <a:pt x="731519" y="274320"/>
                  <a:pt x="740092" y="269557"/>
                </a:cubicBezTo>
                <a:close/>
                <a:moveTo>
                  <a:pt x="813911" y="256579"/>
                </a:moveTo>
                <a:cubicBezTo>
                  <a:pt x="817721" y="257175"/>
                  <a:pt x="822007" y="259080"/>
                  <a:pt x="825817" y="263842"/>
                </a:cubicBezTo>
                <a:cubicBezTo>
                  <a:pt x="832485" y="273367"/>
                  <a:pt x="840105" y="284797"/>
                  <a:pt x="840105" y="295275"/>
                </a:cubicBezTo>
                <a:cubicBezTo>
                  <a:pt x="840105" y="305752"/>
                  <a:pt x="842962" y="312420"/>
                  <a:pt x="848677" y="318135"/>
                </a:cubicBezTo>
                <a:cubicBezTo>
                  <a:pt x="853440" y="322897"/>
                  <a:pt x="856297" y="338137"/>
                  <a:pt x="856297" y="350520"/>
                </a:cubicBezTo>
                <a:cubicBezTo>
                  <a:pt x="856297" y="361950"/>
                  <a:pt x="849630" y="370522"/>
                  <a:pt x="843915" y="367665"/>
                </a:cubicBezTo>
                <a:cubicBezTo>
                  <a:pt x="838200" y="365760"/>
                  <a:pt x="820102" y="320040"/>
                  <a:pt x="818197" y="312420"/>
                </a:cubicBezTo>
                <a:cubicBezTo>
                  <a:pt x="816292" y="304800"/>
                  <a:pt x="810577" y="298132"/>
                  <a:pt x="806767" y="292417"/>
                </a:cubicBezTo>
                <a:cubicBezTo>
                  <a:pt x="801052" y="286702"/>
                  <a:pt x="792480" y="276225"/>
                  <a:pt x="793432" y="268605"/>
                </a:cubicBezTo>
                <a:cubicBezTo>
                  <a:pt x="794385" y="260032"/>
                  <a:pt x="801052" y="258127"/>
                  <a:pt x="804862" y="257175"/>
                </a:cubicBezTo>
                <a:cubicBezTo>
                  <a:pt x="806767" y="256699"/>
                  <a:pt x="810101" y="255984"/>
                  <a:pt x="813911" y="256579"/>
                </a:cubicBezTo>
                <a:close/>
                <a:moveTo>
                  <a:pt x="1666042" y="211573"/>
                </a:moveTo>
                <a:cubicBezTo>
                  <a:pt x="1669733" y="210264"/>
                  <a:pt x="1673543" y="210502"/>
                  <a:pt x="1676400" y="212407"/>
                </a:cubicBezTo>
                <a:cubicBezTo>
                  <a:pt x="1681162" y="216217"/>
                  <a:pt x="1684020" y="234314"/>
                  <a:pt x="1680210" y="240982"/>
                </a:cubicBezTo>
                <a:cubicBezTo>
                  <a:pt x="1676400" y="247649"/>
                  <a:pt x="1668780" y="254317"/>
                  <a:pt x="1665922" y="256222"/>
                </a:cubicBezTo>
                <a:cubicBezTo>
                  <a:pt x="1663065" y="258127"/>
                  <a:pt x="1660207" y="260032"/>
                  <a:pt x="1655445" y="267652"/>
                </a:cubicBezTo>
                <a:cubicBezTo>
                  <a:pt x="1653540" y="272414"/>
                  <a:pt x="1648777" y="278129"/>
                  <a:pt x="1644015" y="283844"/>
                </a:cubicBezTo>
                <a:cubicBezTo>
                  <a:pt x="1651635" y="284797"/>
                  <a:pt x="1658302" y="284797"/>
                  <a:pt x="1661160" y="284797"/>
                </a:cubicBezTo>
                <a:cubicBezTo>
                  <a:pt x="1666875" y="283844"/>
                  <a:pt x="1676400" y="284797"/>
                  <a:pt x="1685925" y="281939"/>
                </a:cubicBezTo>
                <a:cubicBezTo>
                  <a:pt x="1695450" y="279082"/>
                  <a:pt x="1701165" y="288607"/>
                  <a:pt x="1706880" y="296227"/>
                </a:cubicBezTo>
                <a:cubicBezTo>
                  <a:pt x="1713547" y="303847"/>
                  <a:pt x="1703070" y="307657"/>
                  <a:pt x="1693545" y="308609"/>
                </a:cubicBezTo>
                <a:cubicBezTo>
                  <a:pt x="1684972" y="309562"/>
                  <a:pt x="1678305" y="304799"/>
                  <a:pt x="1672590" y="304799"/>
                </a:cubicBezTo>
                <a:cubicBezTo>
                  <a:pt x="1666875" y="304799"/>
                  <a:pt x="1642110" y="304799"/>
                  <a:pt x="1628775" y="305752"/>
                </a:cubicBezTo>
                <a:cubicBezTo>
                  <a:pt x="1619250" y="319087"/>
                  <a:pt x="1601152" y="342899"/>
                  <a:pt x="1592580" y="352424"/>
                </a:cubicBezTo>
                <a:cubicBezTo>
                  <a:pt x="1582102" y="364807"/>
                  <a:pt x="1555432" y="376237"/>
                  <a:pt x="1541145" y="383857"/>
                </a:cubicBezTo>
                <a:cubicBezTo>
                  <a:pt x="1526857" y="391477"/>
                  <a:pt x="1514475" y="404812"/>
                  <a:pt x="1502092" y="406717"/>
                </a:cubicBezTo>
                <a:cubicBezTo>
                  <a:pt x="1489710" y="408622"/>
                  <a:pt x="1489710" y="403859"/>
                  <a:pt x="1490662" y="397192"/>
                </a:cubicBezTo>
                <a:cubicBezTo>
                  <a:pt x="1491615" y="390524"/>
                  <a:pt x="1483995" y="379094"/>
                  <a:pt x="1493520" y="374332"/>
                </a:cubicBezTo>
                <a:cubicBezTo>
                  <a:pt x="1503045" y="369569"/>
                  <a:pt x="1508760" y="360997"/>
                  <a:pt x="1509712" y="370522"/>
                </a:cubicBezTo>
                <a:cubicBezTo>
                  <a:pt x="1510665" y="380047"/>
                  <a:pt x="1518285" y="379094"/>
                  <a:pt x="1517332" y="378142"/>
                </a:cubicBezTo>
                <a:cubicBezTo>
                  <a:pt x="1515427" y="377189"/>
                  <a:pt x="1545907" y="362902"/>
                  <a:pt x="1557337" y="355282"/>
                </a:cubicBezTo>
                <a:cubicBezTo>
                  <a:pt x="1568767" y="347662"/>
                  <a:pt x="1587817" y="325754"/>
                  <a:pt x="1593532" y="320992"/>
                </a:cubicBezTo>
                <a:cubicBezTo>
                  <a:pt x="1595437" y="320039"/>
                  <a:pt x="1598295" y="315277"/>
                  <a:pt x="1603057" y="309562"/>
                </a:cubicBezTo>
                <a:cubicBezTo>
                  <a:pt x="1596390" y="310514"/>
                  <a:pt x="1589722" y="311467"/>
                  <a:pt x="1584960" y="312419"/>
                </a:cubicBezTo>
                <a:cubicBezTo>
                  <a:pt x="1573530" y="315277"/>
                  <a:pt x="1571625" y="316229"/>
                  <a:pt x="1559242" y="303847"/>
                </a:cubicBezTo>
                <a:cubicBezTo>
                  <a:pt x="1546860" y="291464"/>
                  <a:pt x="1545907" y="282892"/>
                  <a:pt x="1548765" y="274319"/>
                </a:cubicBezTo>
                <a:cubicBezTo>
                  <a:pt x="1550670" y="265747"/>
                  <a:pt x="1558290" y="261937"/>
                  <a:pt x="1563052" y="262889"/>
                </a:cubicBezTo>
                <a:cubicBezTo>
                  <a:pt x="1567815" y="263842"/>
                  <a:pt x="1579245" y="272414"/>
                  <a:pt x="1586865" y="277177"/>
                </a:cubicBezTo>
                <a:cubicBezTo>
                  <a:pt x="1594485" y="282892"/>
                  <a:pt x="1616392" y="280987"/>
                  <a:pt x="1621155" y="280987"/>
                </a:cubicBezTo>
                <a:cubicBezTo>
                  <a:pt x="1622107" y="280987"/>
                  <a:pt x="1622107" y="280987"/>
                  <a:pt x="1623060" y="280987"/>
                </a:cubicBezTo>
                <a:cubicBezTo>
                  <a:pt x="1634490" y="264794"/>
                  <a:pt x="1644015" y="249554"/>
                  <a:pt x="1645920" y="249554"/>
                </a:cubicBezTo>
                <a:cubicBezTo>
                  <a:pt x="1648777" y="249554"/>
                  <a:pt x="1651635" y="228599"/>
                  <a:pt x="1656397" y="220027"/>
                </a:cubicBezTo>
                <a:cubicBezTo>
                  <a:pt x="1658779" y="215741"/>
                  <a:pt x="1662351" y="212883"/>
                  <a:pt x="1666042" y="211573"/>
                </a:cubicBezTo>
                <a:close/>
                <a:moveTo>
                  <a:pt x="846772" y="150494"/>
                </a:moveTo>
                <a:cubicBezTo>
                  <a:pt x="851534" y="149542"/>
                  <a:pt x="872489" y="155257"/>
                  <a:pt x="875347" y="164782"/>
                </a:cubicBezTo>
                <a:cubicBezTo>
                  <a:pt x="881062" y="174307"/>
                  <a:pt x="873442" y="187642"/>
                  <a:pt x="873442" y="197167"/>
                </a:cubicBezTo>
                <a:cubicBezTo>
                  <a:pt x="873442" y="206692"/>
                  <a:pt x="882967" y="237172"/>
                  <a:pt x="885824" y="244792"/>
                </a:cubicBezTo>
                <a:cubicBezTo>
                  <a:pt x="887729" y="253364"/>
                  <a:pt x="930592" y="352424"/>
                  <a:pt x="941069" y="370522"/>
                </a:cubicBezTo>
                <a:cubicBezTo>
                  <a:pt x="951547" y="388619"/>
                  <a:pt x="951547" y="384809"/>
                  <a:pt x="958214" y="394334"/>
                </a:cubicBezTo>
                <a:cubicBezTo>
                  <a:pt x="964882" y="403859"/>
                  <a:pt x="959167" y="422909"/>
                  <a:pt x="947737" y="416242"/>
                </a:cubicBezTo>
                <a:cubicBezTo>
                  <a:pt x="935354" y="409574"/>
                  <a:pt x="922019" y="373379"/>
                  <a:pt x="912494" y="353377"/>
                </a:cubicBezTo>
                <a:cubicBezTo>
                  <a:pt x="902969" y="333374"/>
                  <a:pt x="892492" y="302894"/>
                  <a:pt x="885824" y="286702"/>
                </a:cubicBezTo>
                <a:cubicBezTo>
                  <a:pt x="879157" y="271462"/>
                  <a:pt x="851534" y="210502"/>
                  <a:pt x="850582" y="204787"/>
                </a:cubicBezTo>
                <a:cubicBezTo>
                  <a:pt x="848677" y="199072"/>
                  <a:pt x="844867" y="191452"/>
                  <a:pt x="838199" y="181927"/>
                </a:cubicBezTo>
                <a:cubicBezTo>
                  <a:pt x="830579" y="174307"/>
                  <a:pt x="828674" y="165734"/>
                  <a:pt x="830579" y="160019"/>
                </a:cubicBezTo>
                <a:cubicBezTo>
                  <a:pt x="832484" y="154304"/>
                  <a:pt x="842009" y="151447"/>
                  <a:pt x="846772" y="150494"/>
                </a:cubicBezTo>
                <a:close/>
                <a:moveTo>
                  <a:pt x="1207770" y="42863"/>
                </a:moveTo>
                <a:cubicBezTo>
                  <a:pt x="565785" y="42863"/>
                  <a:pt x="41910" y="565785"/>
                  <a:pt x="41910" y="1207769"/>
                </a:cubicBezTo>
                <a:cubicBezTo>
                  <a:pt x="41910" y="1849754"/>
                  <a:pt x="565785" y="2373629"/>
                  <a:pt x="1207770" y="2373629"/>
                </a:cubicBezTo>
                <a:cubicBezTo>
                  <a:pt x="1849755" y="2373629"/>
                  <a:pt x="2373630" y="1849754"/>
                  <a:pt x="2373630" y="1208722"/>
                </a:cubicBezTo>
                <a:cubicBezTo>
                  <a:pt x="2373630" y="566738"/>
                  <a:pt x="1849755" y="42863"/>
                  <a:pt x="1207770" y="42863"/>
                </a:cubicBezTo>
                <a:close/>
                <a:moveTo>
                  <a:pt x="1207770" y="0"/>
                </a:moveTo>
                <a:cubicBezTo>
                  <a:pt x="1873568" y="0"/>
                  <a:pt x="2415540" y="542925"/>
                  <a:pt x="2415540" y="1207769"/>
                </a:cubicBezTo>
                <a:cubicBezTo>
                  <a:pt x="2415540" y="1872614"/>
                  <a:pt x="1872615" y="2415539"/>
                  <a:pt x="1207770" y="2415539"/>
                </a:cubicBezTo>
                <a:cubicBezTo>
                  <a:pt x="542925" y="2415539"/>
                  <a:pt x="0" y="1872614"/>
                  <a:pt x="0" y="1207769"/>
                </a:cubicBezTo>
                <a:cubicBezTo>
                  <a:pt x="0" y="542925"/>
                  <a:pt x="542925" y="0"/>
                  <a:pt x="1207770" y="0"/>
                </a:cubicBezTo>
                <a:close/>
              </a:path>
            </a:pathLst>
          </a:custGeom>
          <a:solidFill>
            <a:schemeClr val="tx1">
              <a:alpha val="39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ea typeface="MiSans Medium" panose="000006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609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771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!!1">
            <a:extLst>
              <a:ext uri="{FF2B5EF4-FFF2-40B4-BE49-F238E27FC236}">
                <a16:creationId xmlns:a16="http://schemas.microsoft.com/office/drawing/2014/main" id="{82058BD2-7395-48D0-A9A8-E2A943CE0D5C}"/>
              </a:ext>
            </a:extLst>
          </p:cNvPr>
          <p:cNvSpPr>
            <a:spLocks/>
          </p:cNvSpPr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C8D89F52-E56F-493F-A25D-77D9642C1CB8}"/>
              </a:ext>
            </a:extLst>
          </p:cNvPr>
          <p:cNvSpPr/>
          <p:nvPr userDrawn="1"/>
        </p:nvSpPr>
        <p:spPr>
          <a:xfrm>
            <a:off x="736600" y="1301772"/>
            <a:ext cx="10718800" cy="4167695"/>
          </a:xfrm>
          <a:prstGeom prst="roundRect">
            <a:avLst>
              <a:gd name="adj" fmla="val 38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5282FEA8-2B54-4468-8CE9-F2E06C815091}"/>
              </a:ext>
            </a:extLst>
          </p:cNvPr>
          <p:cNvSpPr/>
          <p:nvPr userDrawn="1"/>
        </p:nvSpPr>
        <p:spPr>
          <a:xfrm>
            <a:off x="11223383" y="1403131"/>
            <a:ext cx="139132" cy="1391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ea typeface="MiSans Medium" panose="00000600000000000000" pitchFamily="2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C387B43F-FADA-4D95-8FC5-168A15949B8E}"/>
              </a:ext>
            </a:extLst>
          </p:cNvPr>
          <p:cNvGrpSpPr/>
          <p:nvPr userDrawn="1"/>
        </p:nvGrpSpPr>
        <p:grpSpPr>
          <a:xfrm>
            <a:off x="723900" y="266701"/>
            <a:ext cx="1869528" cy="599460"/>
            <a:chOff x="723900" y="406401"/>
            <a:chExt cx="7533322" cy="2415539"/>
          </a:xfrm>
          <a:solidFill>
            <a:srgbClr val="FFFFFF"/>
          </a:solidFill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BC2C8130-9EE6-42C0-89AC-11842684396B}"/>
                </a:ext>
              </a:extLst>
            </p:cNvPr>
            <p:cNvSpPr/>
            <p:nvPr/>
          </p:nvSpPr>
          <p:spPr>
            <a:xfrm>
              <a:off x="723900" y="406401"/>
              <a:ext cx="2415540" cy="2415539"/>
            </a:xfrm>
            <a:custGeom>
              <a:avLst/>
              <a:gdLst>
                <a:gd name="connsiteX0" fmla="*/ 1039177 w 2415540"/>
                <a:gd name="connsiteY0" fmla="*/ 2099308 h 2415539"/>
                <a:gd name="connsiteX1" fmla="*/ 1125855 w 2415540"/>
                <a:gd name="connsiteY1" fmla="*/ 2106928 h 2415539"/>
                <a:gd name="connsiteX2" fmla="*/ 1124902 w 2415540"/>
                <a:gd name="connsiteY2" fmla="*/ 2112643 h 2415539"/>
                <a:gd name="connsiteX3" fmla="*/ 1109663 w 2415540"/>
                <a:gd name="connsiteY3" fmla="*/ 2116453 h 2415539"/>
                <a:gd name="connsiteX4" fmla="*/ 1103948 w 2415540"/>
                <a:gd name="connsiteY4" fmla="*/ 2132646 h 2415539"/>
                <a:gd name="connsiteX5" fmla="*/ 1096327 w 2415540"/>
                <a:gd name="connsiteY5" fmla="*/ 2216466 h 2415539"/>
                <a:gd name="connsiteX6" fmla="*/ 1101090 w 2415540"/>
                <a:gd name="connsiteY6" fmla="*/ 2242183 h 2415539"/>
                <a:gd name="connsiteX7" fmla="*/ 1122998 w 2415540"/>
                <a:gd name="connsiteY7" fmla="*/ 2251708 h 2415539"/>
                <a:gd name="connsiteX8" fmla="*/ 1150620 w 2415540"/>
                <a:gd name="connsiteY8" fmla="*/ 2242183 h 2415539"/>
                <a:gd name="connsiteX9" fmla="*/ 1163002 w 2415540"/>
                <a:gd name="connsiteY9" fmla="*/ 2207893 h 2415539"/>
                <a:gd name="connsiteX10" fmla="*/ 1168717 w 2415540"/>
                <a:gd name="connsiteY10" fmla="*/ 2138361 h 2415539"/>
                <a:gd name="connsiteX11" fmla="*/ 1165860 w 2415540"/>
                <a:gd name="connsiteY11" fmla="*/ 2121216 h 2415539"/>
                <a:gd name="connsiteX12" fmla="*/ 1151573 w 2415540"/>
                <a:gd name="connsiteY12" fmla="*/ 2114548 h 2415539"/>
                <a:gd name="connsiteX13" fmla="*/ 1149667 w 2415540"/>
                <a:gd name="connsiteY13" fmla="*/ 2109786 h 2415539"/>
                <a:gd name="connsiteX14" fmla="*/ 1199198 w 2415540"/>
                <a:gd name="connsiteY14" fmla="*/ 2114548 h 2415539"/>
                <a:gd name="connsiteX15" fmla="*/ 1198245 w 2415540"/>
                <a:gd name="connsiteY15" fmla="*/ 2120263 h 2415539"/>
                <a:gd name="connsiteX16" fmla="*/ 1183005 w 2415540"/>
                <a:gd name="connsiteY16" fmla="*/ 2124073 h 2415539"/>
                <a:gd name="connsiteX17" fmla="*/ 1177290 w 2415540"/>
                <a:gd name="connsiteY17" fmla="*/ 2140266 h 2415539"/>
                <a:gd name="connsiteX18" fmla="*/ 1171575 w 2415540"/>
                <a:gd name="connsiteY18" fmla="*/ 2209798 h 2415539"/>
                <a:gd name="connsiteX19" fmla="*/ 1166813 w 2415540"/>
                <a:gd name="connsiteY19" fmla="*/ 2234563 h 2415539"/>
                <a:gd name="connsiteX20" fmla="*/ 1157288 w 2415540"/>
                <a:gd name="connsiteY20" fmla="*/ 2249803 h 2415539"/>
                <a:gd name="connsiteX21" fmla="*/ 1135380 w 2415540"/>
                <a:gd name="connsiteY21" fmla="*/ 2261233 h 2415539"/>
                <a:gd name="connsiteX22" fmla="*/ 1104900 w 2415540"/>
                <a:gd name="connsiteY22" fmla="*/ 2263138 h 2415539"/>
                <a:gd name="connsiteX23" fmla="*/ 1060133 w 2415540"/>
                <a:gd name="connsiteY23" fmla="*/ 2245041 h 2415539"/>
                <a:gd name="connsiteX24" fmla="*/ 1048702 w 2415540"/>
                <a:gd name="connsiteY24" fmla="*/ 2202178 h 2415539"/>
                <a:gd name="connsiteX25" fmla="*/ 1055370 w 2415540"/>
                <a:gd name="connsiteY25" fmla="*/ 2128836 h 2415539"/>
                <a:gd name="connsiteX26" fmla="*/ 1052513 w 2415540"/>
                <a:gd name="connsiteY26" fmla="*/ 2111691 h 2415539"/>
                <a:gd name="connsiteX27" fmla="*/ 1038225 w 2415540"/>
                <a:gd name="connsiteY27" fmla="*/ 2105023 h 2415539"/>
                <a:gd name="connsiteX28" fmla="*/ 1388745 w 2415540"/>
                <a:gd name="connsiteY28" fmla="*/ 2090736 h 2415539"/>
                <a:gd name="connsiteX29" fmla="*/ 1389697 w 2415540"/>
                <a:gd name="connsiteY29" fmla="*/ 2096451 h 2415539"/>
                <a:gd name="connsiteX30" fmla="*/ 1375409 w 2415540"/>
                <a:gd name="connsiteY30" fmla="*/ 2104071 h 2415539"/>
                <a:gd name="connsiteX31" fmla="*/ 1374457 w 2415540"/>
                <a:gd name="connsiteY31" fmla="*/ 2120264 h 2415539"/>
                <a:gd name="connsiteX32" fmla="*/ 1391602 w 2415540"/>
                <a:gd name="connsiteY32" fmla="*/ 2245041 h 2415539"/>
                <a:gd name="connsiteX33" fmla="*/ 1374457 w 2415540"/>
                <a:gd name="connsiteY33" fmla="*/ 2247899 h 2415539"/>
                <a:gd name="connsiteX34" fmla="*/ 1258252 w 2415540"/>
                <a:gd name="connsiteY34" fmla="*/ 2141219 h 2415539"/>
                <a:gd name="connsiteX35" fmla="*/ 1271587 w 2415540"/>
                <a:gd name="connsiteY35" fmla="*/ 2234564 h 2415539"/>
                <a:gd name="connsiteX36" fmla="*/ 1278254 w 2415540"/>
                <a:gd name="connsiteY36" fmla="*/ 2250756 h 2415539"/>
                <a:gd name="connsiteX37" fmla="*/ 1294447 w 2415540"/>
                <a:gd name="connsiteY37" fmla="*/ 2253614 h 2415539"/>
                <a:gd name="connsiteX38" fmla="*/ 1295400 w 2415540"/>
                <a:gd name="connsiteY38" fmla="*/ 2259328 h 2415539"/>
                <a:gd name="connsiteX39" fmla="*/ 1245870 w 2415540"/>
                <a:gd name="connsiteY39" fmla="*/ 2265996 h 2415539"/>
                <a:gd name="connsiteX40" fmla="*/ 1244917 w 2415540"/>
                <a:gd name="connsiteY40" fmla="*/ 2260281 h 2415539"/>
                <a:gd name="connsiteX41" fmla="*/ 1259204 w 2415540"/>
                <a:gd name="connsiteY41" fmla="*/ 2252661 h 2415539"/>
                <a:gd name="connsiteX42" fmla="*/ 1261109 w 2415540"/>
                <a:gd name="connsiteY42" fmla="*/ 2235516 h 2415539"/>
                <a:gd name="connsiteX43" fmla="*/ 1247775 w 2415540"/>
                <a:gd name="connsiteY43" fmla="*/ 2138361 h 2415539"/>
                <a:gd name="connsiteX44" fmla="*/ 1241107 w 2415540"/>
                <a:gd name="connsiteY44" fmla="*/ 2122169 h 2415539"/>
                <a:gd name="connsiteX45" fmla="*/ 1224915 w 2415540"/>
                <a:gd name="connsiteY45" fmla="*/ 2119311 h 2415539"/>
                <a:gd name="connsiteX46" fmla="*/ 1223962 w 2415540"/>
                <a:gd name="connsiteY46" fmla="*/ 2113596 h 2415539"/>
                <a:gd name="connsiteX47" fmla="*/ 1286827 w 2415540"/>
                <a:gd name="connsiteY47" fmla="*/ 2105024 h 2415539"/>
                <a:gd name="connsiteX48" fmla="*/ 1371600 w 2415540"/>
                <a:gd name="connsiteY48" fmla="*/ 2183128 h 2415539"/>
                <a:gd name="connsiteX49" fmla="*/ 1363027 w 2415540"/>
                <a:gd name="connsiteY49" fmla="*/ 2122169 h 2415539"/>
                <a:gd name="connsiteX50" fmla="*/ 1356359 w 2415540"/>
                <a:gd name="connsiteY50" fmla="*/ 2105976 h 2415539"/>
                <a:gd name="connsiteX51" fmla="*/ 1340167 w 2415540"/>
                <a:gd name="connsiteY51" fmla="*/ 2103119 h 2415539"/>
                <a:gd name="connsiteX52" fmla="*/ 1339215 w 2415540"/>
                <a:gd name="connsiteY52" fmla="*/ 2097403 h 2415539"/>
                <a:gd name="connsiteX53" fmla="*/ 1508760 w 2415540"/>
                <a:gd name="connsiteY53" fmla="*/ 2059303 h 2415539"/>
                <a:gd name="connsiteX54" fmla="*/ 1510665 w 2415540"/>
                <a:gd name="connsiteY54" fmla="*/ 2065018 h 2415539"/>
                <a:gd name="connsiteX55" fmla="*/ 1497330 w 2415540"/>
                <a:gd name="connsiteY55" fmla="*/ 2074543 h 2415539"/>
                <a:gd name="connsiteX56" fmla="*/ 1497330 w 2415540"/>
                <a:gd name="connsiteY56" fmla="*/ 2091688 h 2415539"/>
                <a:gd name="connsiteX57" fmla="*/ 1524000 w 2415540"/>
                <a:gd name="connsiteY57" fmla="*/ 2185986 h 2415539"/>
                <a:gd name="connsiteX58" fmla="*/ 1532572 w 2415540"/>
                <a:gd name="connsiteY58" fmla="*/ 2201226 h 2415539"/>
                <a:gd name="connsiteX59" fmla="*/ 1548765 w 2415540"/>
                <a:gd name="connsiteY59" fmla="*/ 2202178 h 2415539"/>
                <a:gd name="connsiteX60" fmla="*/ 1550670 w 2415540"/>
                <a:gd name="connsiteY60" fmla="*/ 2207893 h 2415539"/>
                <a:gd name="connsiteX61" fmla="*/ 1466850 w 2415540"/>
                <a:gd name="connsiteY61" fmla="*/ 2231706 h 2415539"/>
                <a:gd name="connsiteX62" fmla="*/ 1464945 w 2415540"/>
                <a:gd name="connsiteY62" fmla="*/ 2225991 h 2415539"/>
                <a:gd name="connsiteX63" fmla="*/ 1478280 w 2415540"/>
                <a:gd name="connsiteY63" fmla="*/ 2216466 h 2415539"/>
                <a:gd name="connsiteX64" fmla="*/ 1478280 w 2415540"/>
                <a:gd name="connsiteY64" fmla="*/ 2199320 h 2415539"/>
                <a:gd name="connsiteX65" fmla="*/ 1451610 w 2415540"/>
                <a:gd name="connsiteY65" fmla="*/ 2105023 h 2415539"/>
                <a:gd name="connsiteX66" fmla="*/ 1443037 w 2415540"/>
                <a:gd name="connsiteY66" fmla="*/ 2089783 h 2415539"/>
                <a:gd name="connsiteX67" fmla="*/ 1426845 w 2415540"/>
                <a:gd name="connsiteY67" fmla="*/ 2088831 h 2415539"/>
                <a:gd name="connsiteX68" fmla="*/ 1424940 w 2415540"/>
                <a:gd name="connsiteY68" fmla="*/ 2083116 h 2415539"/>
                <a:gd name="connsiteX69" fmla="*/ 776287 w 2415540"/>
                <a:gd name="connsiteY69" fmla="*/ 2001201 h 2415539"/>
                <a:gd name="connsiteX70" fmla="*/ 834389 w 2415540"/>
                <a:gd name="connsiteY70" fmla="*/ 2027871 h 2415539"/>
                <a:gd name="connsiteX71" fmla="*/ 862964 w 2415540"/>
                <a:gd name="connsiteY71" fmla="*/ 2139314 h 2415539"/>
                <a:gd name="connsiteX72" fmla="*/ 888682 w 2415540"/>
                <a:gd name="connsiteY72" fmla="*/ 2084068 h 2415539"/>
                <a:gd name="connsiteX73" fmla="*/ 891539 w 2415540"/>
                <a:gd name="connsiteY73" fmla="*/ 2066923 h 2415539"/>
                <a:gd name="connsiteX74" fmla="*/ 880109 w 2415540"/>
                <a:gd name="connsiteY74" fmla="*/ 2055493 h 2415539"/>
                <a:gd name="connsiteX75" fmla="*/ 881062 w 2415540"/>
                <a:gd name="connsiteY75" fmla="*/ 2050731 h 2415539"/>
                <a:gd name="connsiteX76" fmla="*/ 925829 w 2415540"/>
                <a:gd name="connsiteY76" fmla="*/ 2071686 h 2415539"/>
                <a:gd name="connsiteX77" fmla="*/ 923924 w 2415540"/>
                <a:gd name="connsiteY77" fmla="*/ 2076448 h 2415539"/>
                <a:gd name="connsiteX78" fmla="*/ 907732 w 2415540"/>
                <a:gd name="connsiteY78" fmla="*/ 2074543 h 2415539"/>
                <a:gd name="connsiteX79" fmla="*/ 896302 w 2415540"/>
                <a:gd name="connsiteY79" fmla="*/ 2087878 h 2415539"/>
                <a:gd name="connsiteX80" fmla="*/ 842962 w 2415540"/>
                <a:gd name="connsiteY80" fmla="*/ 2202178 h 2415539"/>
                <a:gd name="connsiteX81" fmla="*/ 827722 w 2415540"/>
                <a:gd name="connsiteY81" fmla="*/ 2194558 h 2415539"/>
                <a:gd name="connsiteX82" fmla="*/ 788669 w 2415540"/>
                <a:gd name="connsiteY82" fmla="*/ 2042158 h 2415539"/>
                <a:gd name="connsiteX83" fmla="*/ 748664 w 2415540"/>
                <a:gd name="connsiteY83" fmla="*/ 2126931 h 2415539"/>
                <a:gd name="connsiteX84" fmla="*/ 745807 w 2415540"/>
                <a:gd name="connsiteY84" fmla="*/ 2144076 h 2415539"/>
                <a:gd name="connsiteX85" fmla="*/ 757237 w 2415540"/>
                <a:gd name="connsiteY85" fmla="*/ 2155506 h 2415539"/>
                <a:gd name="connsiteX86" fmla="*/ 755332 w 2415540"/>
                <a:gd name="connsiteY86" fmla="*/ 2160268 h 2415539"/>
                <a:gd name="connsiteX87" fmla="*/ 710564 w 2415540"/>
                <a:gd name="connsiteY87" fmla="*/ 2139314 h 2415539"/>
                <a:gd name="connsiteX88" fmla="*/ 713422 w 2415540"/>
                <a:gd name="connsiteY88" fmla="*/ 2134551 h 2415539"/>
                <a:gd name="connsiteX89" fmla="*/ 729614 w 2415540"/>
                <a:gd name="connsiteY89" fmla="*/ 2136456 h 2415539"/>
                <a:gd name="connsiteX90" fmla="*/ 741044 w 2415540"/>
                <a:gd name="connsiteY90" fmla="*/ 2123121 h 2415539"/>
                <a:gd name="connsiteX91" fmla="*/ 782002 w 2415540"/>
                <a:gd name="connsiteY91" fmla="*/ 2034539 h 2415539"/>
                <a:gd name="connsiteX92" fmla="*/ 784859 w 2415540"/>
                <a:gd name="connsiteY92" fmla="*/ 2017393 h 2415539"/>
                <a:gd name="connsiteX93" fmla="*/ 773429 w 2415540"/>
                <a:gd name="connsiteY93" fmla="*/ 2005964 h 2415539"/>
                <a:gd name="connsiteX94" fmla="*/ 1666874 w 2415540"/>
                <a:gd name="connsiteY94" fmla="*/ 1984056 h 2415539"/>
                <a:gd name="connsiteX95" fmla="*/ 1669732 w 2415540"/>
                <a:gd name="connsiteY95" fmla="*/ 1988819 h 2415539"/>
                <a:gd name="connsiteX96" fmla="*/ 1662112 w 2415540"/>
                <a:gd name="connsiteY96" fmla="*/ 1998344 h 2415539"/>
                <a:gd name="connsiteX97" fmla="*/ 1661159 w 2415540"/>
                <a:gd name="connsiteY97" fmla="*/ 2013583 h 2415539"/>
                <a:gd name="connsiteX98" fmla="*/ 1674495 w 2415540"/>
                <a:gd name="connsiteY98" fmla="*/ 2159316 h 2415539"/>
                <a:gd name="connsiteX99" fmla="*/ 1665922 w 2415540"/>
                <a:gd name="connsiteY99" fmla="*/ 2164078 h 2415539"/>
                <a:gd name="connsiteX100" fmla="*/ 1554479 w 2415540"/>
                <a:gd name="connsiteY100" fmla="*/ 2070733 h 2415539"/>
                <a:gd name="connsiteX101" fmla="*/ 1541145 w 2415540"/>
                <a:gd name="connsiteY101" fmla="*/ 2063114 h 2415539"/>
                <a:gd name="connsiteX102" fmla="*/ 1529715 w 2415540"/>
                <a:gd name="connsiteY102" fmla="*/ 2065019 h 2415539"/>
                <a:gd name="connsiteX103" fmla="*/ 1526857 w 2415540"/>
                <a:gd name="connsiteY103" fmla="*/ 2060256 h 2415539"/>
                <a:gd name="connsiteX104" fmla="*/ 1597342 w 2415540"/>
                <a:gd name="connsiteY104" fmla="*/ 2023108 h 2415539"/>
                <a:gd name="connsiteX105" fmla="*/ 1600199 w 2415540"/>
                <a:gd name="connsiteY105" fmla="*/ 2027871 h 2415539"/>
                <a:gd name="connsiteX106" fmla="*/ 1599247 w 2415540"/>
                <a:gd name="connsiteY106" fmla="*/ 2028823 h 2415539"/>
                <a:gd name="connsiteX107" fmla="*/ 1590674 w 2415540"/>
                <a:gd name="connsiteY107" fmla="*/ 2035491 h 2415539"/>
                <a:gd name="connsiteX108" fmla="*/ 1590674 w 2415540"/>
                <a:gd name="connsiteY108" fmla="*/ 2042158 h 2415539"/>
                <a:gd name="connsiteX109" fmla="*/ 1592579 w 2415540"/>
                <a:gd name="connsiteY109" fmla="*/ 2044064 h 2415539"/>
                <a:gd name="connsiteX110" fmla="*/ 1595437 w 2415540"/>
                <a:gd name="connsiteY110" fmla="*/ 2046921 h 2415539"/>
                <a:gd name="connsiteX111" fmla="*/ 1658302 w 2415540"/>
                <a:gd name="connsiteY111" fmla="*/ 2099308 h 2415539"/>
                <a:gd name="connsiteX112" fmla="*/ 1650682 w 2415540"/>
                <a:gd name="connsiteY112" fmla="*/ 2021203 h 2415539"/>
                <a:gd name="connsiteX113" fmla="*/ 1649729 w 2415540"/>
                <a:gd name="connsiteY113" fmla="*/ 2016441 h 2415539"/>
                <a:gd name="connsiteX114" fmla="*/ 1648777 w 2415540"/>
                <a:gd name="connsiteY114" fmla="*/ 2012631 h 2415539"/>
                <a:gd name="connsiteX115" fmla="*/ 1642109 w 2415540"/>
                <a:gd name="connsiteY115" fmla="*/ 2007869 h 2415539"/>
                <a:gd name="connsiteX116" fmla="*/ 1629727 w 2415540"/>
                <a:gd name="connsiteY116" fmla="*/ 2010726 h 2415539"/>
                <a:gd name="connsiteX117" fmla="*/ 1626870 w 2415540"/>
                <a:gd name="connsiteY117" fmla="*/ 2005964 h 2415539"/>
                <a:gd name="connsiteX118" fmla="*/ 650557 w 2415540"/>
                <a:gd name="connsiteY118" fmla="*/ 1982151 h 2415539"/>
                <a:gd name="connsiteX119" fmla="*/ 611504 w 2415540"/>
                <a:gd name="connsiteY119" fmla="*/ 2006916 h 2415539"/>
                <a:gd name="connsiteX120" fmla="*/ 638175 w 2415540"/>
                <a:gd name="connsiteY120" fmla="*/ 2025966 h 2415539"/>
                <a:gd name="connsiteX121" fmla="*/ 689610 w 2415540"/>
                <a:gd name="connsiteY121" fmla="*/ 1945003 h 2415539"/>
                <a:gd name="connsiteX122" fmla="*/ 702945 w 2415540"/>
                <a:gd name="connsiteY122" fmla="*/ 1954528 h 2415539"/>
                <a:gd name="connsiteX123" fmla="*/ 667702 w 2415540"/>
                <a:gd name="connsiteY123" fmla="*/ 2097403 h 2415539"/>
                <a:gd name="connsiteX124" fmla="*/ 666750 w 2415540"/>
                <a:gd name="connsiteY124" fmla="*/ 2108833 h 2415539"/>
                <a:gd name="connsiteX125" fmla="*/ 671512 w 2415540"/>
                <a:gd name="connsiteY125" fmla="*/ 2115501 h 2415539"/>
                <a:gd name="connsiteX126" fmla="*/ 668654 w 2415540"/>
                <a:gd name="connsiteY126" fmla="*/ 2120263 h 2415539"/>
                <a:gd name="connsiteX127" fmla="*/ 602932 w 2415540"/>
                <a:gd name="connsiteY127" fmla="*/ 2072638 h 2415539"/>
                <a:gd name="connsiteX128" fmla="*/ 605790 w 2415540"/>
                <a:gd name="connsiteY128" fmla="*/ 2067876 h 2415539"/>
                <a:gd name="connsiteX129" fmla="*/ 619125 w 2415540"/>
                <a:gd name="connsiteY129" fmla="*/ 2075495 h 2415539"/>
                <a:gd name="connsiteX130" fmla="*/ 625792 w 2415540"/>
                <a:gd name="connsiteY130" fmla="*/ 2071686 h 2415539"/>
                <a:gd name="connsiteX131" fmla="*/ 627697 w 2415540"/>
                <a:gd name="connsiteY131" fmla="*/ 2068828 h 2415539"/>
                <a:gd name="connsiteX132" fmla="*/ 628650 w 2415540"/>
                <a:gd name="connsiteY132" fmla="*/ 2065018 h 2415539"/>
                <a:gd name="connsiteX133" fmla="*/ 636270 w 2415540"/>
                <a:gd name="connsiteY133" fmla="*/ 2037395 h 2415539"/>
                <a:gd name="connsiteX134" fmla="*/ 603885 w 2415540"/>
                <a:gd name="connsiteY134" fmla="*/ 2013583 h 2415539"/>
                <a:gd name="connsiteX135" fmla="*/ 582930 w 2415540"/>
                <a:gd name="connsiteY135" fmla="*/ 2026918 h 2415539"/>
                <a:gd name="connsiteX136" fmla="*/ 579120 w 2415540"/>
                <a:gd name="connsiteY136" fmla="*/ 2029776 h 2415539"/>
                <a:gd name="connsiteX137" fmla="*/ 576262 w 2415540"/>
                <a:gd name="connsiteY137" fmla="*/ 2032633 h 2415539"/>
                <a:gd name="connsiteX138" fmla="*/ 574357 w 2415540"/>
                <a:gd name="connsiteY138" fmla="*/ 2041206 h 2415539"/>
                <a:gd name="connsiteX139" fmla="*/ 581977 w 2415540"/>
                <a:gd name="connsiteY139" fmla="*/ 2049778 h 2415539"/>
                <a:gd name="connsiteX140" fmla="*/ 583882 w 2415540"/>
                <a:gd name="connsiteY140" fmla="*/ 2050731 h 2415539"/>
                <a:gd name="connsiteX141" fmla="*/ 581025 w 2415540"/>
                <a:gd name="connsiteY141" fmla="*/ 2055493 h 2415539"/>
                <a:gd name="connsiteX142" fmla="*/ 543877 w 2415540"/>
                <a:gd name="connsiteY142" fmla="*/ 2027870 h 2415539"/>
                <a:gd name="connsiteX143" fmla="*/ 546735 w 2415540"/>
                <a:gd name="connsiteY143" fmla="*/ 2023108 h 2415539"/>
                <a:gd name="connsiteX144" fmla="*/ 556260 w 2415540"/>
                <a:gd name="connsiteY144" fmla="*/ 2025966 h 2415539"/>
                <a:gd name="connsiteX145" fmla="*/ 568642 w 2415540"/>
                <a:gd name="connsiteY145" fmla="*/ 2021203 h 2415539"/>
                <a:gd name="connsiteX146" fmla="*/ 1789747 w 2415540"/>
                <a:gd name="connsiteY146" fmla="*/ 1894521 h 2415539"/>
                <a:gd name="connsiteX147" fmla="*/ 1816417 w 2415540"/>
                <a:gd name="connsiteY147" fmla="*/ 1926906 h 2415539"/>
                <a:gd name="connsiteX148" fmla="*/ 1812607 w 2415540"/>
                <a:gd name="connsiteY148" fmla="*/ 1930716 h 2415539"/>
                <a:gd name="connsiteX149" fmla="*/ 1787842 w 2415540"/>
                <a:gd name="connsiteY149" fmla="*/ 1918334 h 2415539"/>
                <a:gd name="connsiteX150" fmla="*/ 1761172 w 2415540"/>
                <a:gd name="connsiteY150" fmla="*/ 1930716 h 2415539"/>
                <a:gd name="connsiteX151" fmla="*/ 1744027 w 2415540"/>
                <a:gd name="connsiteY151" fmla="*/ 1944051 h 2415539"/>
                <a:gd name="connsiteX152" fmla="*/ 1782127 w 2415540"/>
                <a:gd name="connsiteY152" fmla="*/ 1990724 h 2415539"/>
                <a:gd name="connsiteX153" fmla="*/ 1784032 w 2415540"/>
                <a:gd name="connsiteY153" fmla="*/ 1988819 h 2415539"/>
                <a:gd name="connsiteX154" fmla="*/ 1794510 w 2415540"/>
                <a:gd name="connsiteY154" fmla="*/ 1971674 h 2415539"/>
                <a:gd name="connsiteX155" fmla="*/ 1784985 w 2415540"/>
                <a:gd name="connsiteY155" fmla="*/ 1947861 h 2415539"/>
                <a:gd name="connsiteX156" fmla="*/ 1789747 w 2415540"/>
                <a:gd name="connsiteY156" fmla="*/ 1944051 h 2415539"/>
                <a:gd name="connsiteX157" fmla="*/ 1836420 w 2415540"/>
                <a:gd name="connsiteY157" fmla="*/ 2001201 h 2415539"/>
                <a:gd name="connsiteX158" fmla="*/ 1831657 w 2415540"/>
                <a:gd name="connsiteY158" fmla="*/ 2005011 h 2415539"/>
                <a:gd name="connsiteX159" fmla="*/ 1809750 w 2415540"/>
                <a:gd name="connsiteY159" fmla="*/ 1990724 h 2415539"/>
                <a:gd name="connsiteX160" fmla="*/ 1789747 w 2415540"/>
                <a:gd name="connsiteY160" fmla="*/ 1997391 h 2415539"/>
                <a:gd name="connsiteX161" fmla="*/ 1787842 w 2415540"/>
                <a:gd name="connsiteY161" fmla="*/ 1998344 h 2415539"/>
                <a:gd name="connsiteX162" fmla="*/ 1817370 w 2415540"/>
                <a:gd name="connsiteY162" fmla="*/ 2035491 h 2415539"/>
                <a:gd name="connsiteX163" fmla="*/ 1828800 w 2415540"/>
                <a:gd name="connsiteY163" fmla="*/ 2044064 h 2415539"/>
                <a:gd name="connsiteX164" fmla="*/ 1844040 w 2415540"/>
                <a:gd name="connsiteY164" fmla="*/ 2035491 h 2415539"/>
                <a:gd name="connsiteX165" fmla="*/ 1864042 w 2415540"/>
                <a:gd name="connsiteY165" fmla="*/ 2007869 h 2415539"/>
                <a:gd name="connsiteX166" fmla="*/ 1858327 w 2415540"/>
                <a:gd name="connsiteY166" fmla="*/ 1974531 h 2415539"/>
                <a:gd name="connsiteX167" fmla="*/ 1864042 w 2415540"/>
                <a:gd name="connsiteY167" fmla="*/ 1970721 h 2415539"/>
                <a:gd name="connsiteX168" fmla="*/ 1887855 w 2415540"/>
                <a:gd name="connsiteY168" fmla="*/ 2014536 h 2415539"/>
                <a:gd name="connsiteX169" fmla="*/ 1783080 w 2415540"/>
                <a:gd name="connsiteY169" fmla="*/ 2099309 h 2415539"/>
                <a:gd name="connsiteX170" fmla="*/ 1779270 w 2415540"/>
                <a:gd name="connsiteY170" fmla="*/ 2094546 h 2415539"/>
                <a:gd name="connsiteX171" fmla="*/ 1787842 w 2415540"/>
                <a:gd name="connsiteY171" fmla="*/ 2081211 h 2415539"/>
                <a:gd name="connsiteX172" fmla="*/ 1780222 w 2415540"/>
                <a:gd name="connsiteY172" fmla="*/ 2065019 h 2415539"/>
                <a:gd name="connsiteX173" fmla="*/ 1718310 w 2415540"/>
                <a:gd name="connsiteY173" fmla="*/ 1988819 h 2415539"/>
                <a:gd name="connsiteX174" fmla="*/ 1704022 w 2415540"/>
                <a:gd name="connsiteY174" fmla="*/ 1978341 h 2415539"/>
                <a:gd name="connsiteX175" fmla="*/ 1688782 w 2415540"/>
                <a:gd name="connsiteY175" fmla="*/ 1984056 h 2415539"/>
                <a:gd name="connsiteX176" fmla="*/ 1684972 w 2415540"/>
                <a:gd name="connsiteY176" fmla="*/ 1979294 h 2415539"/>
                <a:gd name="connsiteX177" fmla="*/ 1154429 w 2415540"/>
                <a:gd name="connsiteY177" fmla="*/ 1894521 h 2415539"/>
                <a:gd name="connsiteX178" fmla="*/ 1140142 w 2415540"/>
                <a:gd name="connsiteY178" fmla="*/ 1904046 h 2415539"/>
                <a:gd name="connsiteX179" fmla="*/ 1135379 w 2415540"/>
                <a:gd name="connsiteY179" fmla="*/ 1916428 h 2415539"/>
                <a:gd name="connsiteX180" fmla="*/ 1143952 w 2415540"/>
                <a:gd name="connsiteY180" fmla="*/ 1932621 h 2415539"/>
                <a:gd name="connsiteX181" fmla="*/ 1163954 w 2415540"/>
                <a:gd name="connsiteY181" fmla="*/ 1939289 h 2415539"/>
                <a:gd name="connsiteX182" fmla="*/ 1182052 w 2415540"/>
                <a:gd name="connsiteY182" fmla="*/ 1933573 h 2415539"/>
                <a:gd name="connsiteX183" fmla="*/ 1190625 w 2415540"/>
                <a:gd name="connsiteY183" fmla="*/ 1920239 h 2415539"/>
                <a:gd name="connsiteX184" fmla="*/ 1182052 w 2415540"/>
                <a:gd name="connsiteY184" fmla="*/ 1906903 h 2415539"/>
                <a:gd name="connsiteX185" fmla="*/ 1154429 w 2415540"/>
                <a:gd name="connsiteY185" fmla="*/ 1894521 h 2415539"/>
                <a:gd name="connsiteX186" fmla="*/ 1400175 w 2415540"/>
                <a:gd name="connsiteY186" fmla="*/ 1884996 h 2415539"/>
                <a:gd name="connsiteX187" fmla="*/ 1385887 w 2415540"/>
                <a:gd name="connsiteY187" fmla="*/ 1890711 h 2415539"/>
                <a:gd name="connsiteX188" fmla="*/ 1380172 w 2415540"/>
                <a:gd name="connsiteY188" fmla="*/ 1906903 h 2415539"/>
                <a:gd name="connsiteX189" fmla="*/ 1386840 w 2415540"/>
                <a:gd name="connsiteY189" fmla="*/ 1929763 h 2415539"/>
                <a:gd name="connsiteX190" fmla="*/ 1403032 w 2415540"/>
                <a:gd name="connsiteY190" fmla="*/ 1938336 h 2415539"/>
                <a:gd name="connsiteX191" fmla="*/ 1416367 w 2415540"/>
                <a:gd name="connsiteY191" fmla="*/ 1932621 h 2415539"/>
                <a:gd name="connsiteX192" fmla="*/ 1422082 w 2415540"/>
                <a:gd name="connsiteY192" fmla="*/ 1915476 h 2415539"/>
                <a:gd name="connsiteX193" fmla="*/ 1416367 w 2415540"/>
                <a:gd name="connsiteY193" fmla="*/ 1892616 h 2415539"/>
                <a:gd name="connsiteX194" fmla="*/ 1400175 w 2415540"/>
                <a:gd name="connsiteY194" fmla="*/ 1884996 h 2415539"/>
                <a:gd name="connsiteX195" fmla="*/ 1275397 w 2415540"/>
                <a:gd name="connsiteY195" fmla="*/ 1841181 h 2415539"/>
                <a:gd name="connsiteX196" fmla="*/ 1262063 w 2415540"/>
                <a:gd name="connsiteY196" fmla="*/ 1847848 h 2415539"/>
                <a:gd name="connsiteX197" fmla="*/ 1257300 w 2415540"/>
                <a:gd name="connsiteY197" fmla="*/ 1865945 h 2415539"/>
                <a:gd name="connsiteX198" fmla="*/ 1263015 w 2415540"/>
                <a:gd name="connsiteY198" fmla="*/ 1886901 h 2415539"/>
                <a:gd name="connsiteX199" fmla="*/ 1279208 w 2415540"/>
                <a:gd name="connsiteY199" fmla="*/ 1894520 h 2415539"/>
                <a:gd name="connsiteX200" fmla="*/ 1293495 w 2415540"/>
                <a:gd name="connsiteY200" fmla="*/ 1888806 h 2415539"/>
                <a:gd name="connsiteX201" fmla="*/ 1299210 w 2415540"/>
                <a:gd name="connsiteY201" fmla="*/ 1873566 h 2415539"/>
                <a:gd name="connsiteX202" fmla="*/ 1292542 w 2415540"/>
                <a:gd name="connsiteY202" fmla="*/ 1849753 h 2415539"/>
                <a:gd name="connsiteX203" fmla="*/ 1275397 w 2415540"/>
                <a:gd name="connsiteY203" fmla="*/ 1841181 h 2415539"/>
                <a:gd name="connsiteX204" fmla="*/ 1161097 w 2415540"/>
                <a:gd name="connsiteY204" fmla="*/ 1838323 h 2415539"/>
                <a:gd name="connsiteX205" fmla="*/ 1145857 w 2415540"/>
                <a:gd name="connsiteY205" fmla="*/ 1842133 h 2415539"/>
                <a:gd name="connsiteX206" fmla="*/ 1140142 w 2415540"/>
                <a:gd name="connsiteY206" fmla="*/ 1852611 h 2415539"/>
                <a:gd name="connsiteX207" fmla="*/ 1146810 w 2415540"/>
                <a:gd name="connsiteY207" fmla="*/ 1864041 h 2415539"/>
                <a:gd name="connsiteX208" fmla="*/ 1169670 w 2415540"/>
                <a:gd name="connsiteY208" fmla="*/ 1875471 h 2415539"/>
                <a:gd name="connsiteX209" fmla="*/ 1180147 w 2415540"/>
                <a:gd name="connsiteY209" fmla="*/ 1865946 h 2415539"/>
                <a:gd name="connsiteX210" fmla="*/ 1183957 w 2415540"/>
                <a:gd name="connsiteY210" fmla="*/ 1855469 h 2415539"/>
                <a:gd name="connsiteX211" fmla="*/ 1177289 w 2415540"/>
                <a:gd name="connsiteY211" fmla="*/ 1843086 h 2415539"/>
                <a:gd name="connsiteX212" fmla="*/ 1161097 w 2415540"/>
                <a:gd name="connsiteY212" fmla="*/ 1838323 h 2415539"/>
                <a:gd name="connsiteX213" fmla="*/ 1416367 w 2415540"/>
                <a:gd name="connsiteY213" fmla="*/ 1832608 h 2415539"/>
                <a:gd name="connsiteX214" fmla="*/ 1434465 w 2415540"/>
                <a:gd name="connsiteY214" fmla="*/ 1834513 h 2415539"/>
                <a:gd name="connsiteX215" fmla="*/ 1448753 w 2415540"/>
                <a:gd name="connsiteY215" fmla="*/ 1842133 h 2415539"/>
                <a:gd name="connsiteX216" fmla="*/ 1438275 w 2415540"/>
                <a:gd name="connsiteY216" fmla="*/ 1849753 h 2415539"/>
                <a:gd name="connsiteX217" fmla="*/ 1427797 w 2415540"/>
                <a:gd name="connsiteY217" fmla="*/ 1844991 h 2415539"/>
                <a:gd name="connsiteX218" fmla="*/ 1417320 w 2415540"/>
                <a:gd name="connsiteY218" fmla="*/ 1843086 h 2415539"/>
                <a:gd name="connsiteX219" fmla="*/ 1388745 w 2415540"/>
                <a:gd name="connsiteY219" fmla="*/ 1855468 h 2415539"/>
                <a:gd name="connsiteX220" fmla="*/ 1377315 w 2415540"/>
                <a:gd name="connsiteY220" fmla="*/ 1887853 h 2415539"/>
                <a:gd name="connsiteX221" fmla="*/ 1393507 w 2415540"/>
                <a:gd name="connsiteY221" fmla="*/ 1873566 h 2415539"/>
                <a:gd name="connsiteX222" fmla="*/ 1413510 w 2415540"/>
                <a:gd name="connsiteY222" fmla="*/ 1868803 h 2415539"/>
                <a:gd name="connsiteX223" fmla="*/ 1440180 w 2415540"/>
                <a:gd name="connsiteY223" fmla="*/ 1878328 h 2415539"/>
                <a:gd name="connsiteX224" fmla="*/ 1450657 w 2415540"/>
                <a:gd name="connsiteY224" fmla="*/ 1904046 h 2415539"/>
                <a:gd name="connsiteX225" fmla="*/ 1436370 w 2415540"/>
                <a:gd name="connsiteY225" fmla="*/ 1936431 h 2415539"/>
                <a:gd name="connsiteX226" fmla="*/ 1400175 w 2415540"/>
                <a:gd name="connsiteY226" fmla="*/ 1947861 h 2415539"/>
                <a:gd name="connsiteX227" fmla="*/ 1362075 w 2415540"/>
                <a:gd name="connsiteY227" fmla="*/ 1934526 h 2415539"/>
                <a:gd name="connsiteX228" fmla="*/ 1348740 w 2415540"/>
                <a:gd name="connsiteY228" fmla="*/ 1897378 h 2415539"/>
                <a:gd name="connsiteX229" fmla="*/ 1353503 w 2415540"/>
                <a:gd name="connsiteY229" fmla="*/ 1871661 h 2415539"/>
                <a:gd name="connsiteX230" fmla="*/ 1367790 w 2415540"/>
                <a:gd name="connsiteY230" fmla="*/ 1850706 h 2415539"/>
                <a:gd name="connsiteX231" fmla="*/ 1389697 w 2415540"/>
                <a:gd name="connsiteY231" fmla="*/ 1837371 h 2415539"/>
                <a:gd name="connsiteX232" fmla="*/ 1416367 w 2415540"/>
                <a:gd name="connsiteY232" fmla="*/ 1832608 h 2415539"/>
                <a:gd name="connsiteX233" fmla="*/ 1051560 w 2415540"/>
                <a:gd name="connsiteY233" fmla="*/ 1832608 h 2415539"/>
                <a:gd name="connsiteX234" fmla="*/ 1059179 w 2415540"/>
                <a:gd name="connsiteY234" fmla="*/ 1832608 h 2415539"/>
                <a:gd name="connsiteX235" fmla="*/ 1059179 w 2415540"/>
                <a:gd name="connsiteY235" fmla="*/ 1928811 h 2415539"/>
                <a:gd name="connsiteX236" fmla="*/ 1063942 w 2415540"/>
                <a:gd name="connsiteY236" fmla="*/ 1936431 h 2415539"/>
                <a:gd name="connsiteX237" fmla="*/ 1084897 w 2415540"/>
                <a:gd name="connsiteY237" fmla="*/ 1938336 h 2415539"/>
                <a:gd name="connsiteX238" fmla="*/ 1084897 w 2415540"/>
                <a:gd name="connsiteY238" fmla="*/ 1945003 h 2415539"/>
                <a:gd name="connsiteX239" fmla="*/ 1063942 w 2415540"/>
                <a:gd name="connsiteY239" fmla="*/ 1944051 h 2415539"/>
                <a:gd name="connsiteX240" fmla="*/ 1043940 w 2415540"/>
                <a:gd name="connsiteY240" fmla="*/ 1944051 h 2415539"/>
                <a:gd name="connsiteX241" fmla="*/ 1019175 w 2415540"/>
                <a:gd name="connsiteY241" fmla="*/ 1944051 h 2415539"/>
                <a:gd name="connsiteX242" fmla="*/ 1001077 w 2415540"/>
                <a:gd name="connsiteY242" fmla="*/ 1945003 h 2415539"/>
                <a:gd name="connsiteX243" fmla="*/ 1001077 w 2415540"/>
                <a:gd name="connsiteY243" fmla="*/ 1938336 h 2415539"/>
                <a:gd name="connsiteX244" fmla="*/ 1023937 w 2415540"/>
                <a:gd name="connsiteY244" fmla="*/ 1936431 h 2415539"/>
                <a:gd name="connsiteX245" fmla="*/ 1028700 w 2415540"/>
                <a:gd name="connsiteY245" fmla="*/ 1928811 h 2415539"/>
                <a:gd name="connsiteX246" fmla="*/ 1028700 w 2415540"/>
                <a:gd name="connsiteY246" fmla="*/ 1860231 h 2415539"/>
                <a:gd name="connsiteX247" fmla="*/ 1025842 w 2415540"/>
                <a:gd name="connsiteY247" fmla="*/ 1853563 h 2415539"/>
                <a:gd name="connsiteX248" fmla="*/ 1016317 w 2415540"/>
                <a:gd name="connsiteY248" fmla="*/ 1851658 h 2415539"/>
                <a:gd name="connsiteX249" fmla="*/ 1009650 w 2415540"/>
                <a:gd name="connsiteY249" fmla="*/ 1851658 h 2415539"/>
                <a:gd name="connsiteX250" fmla="*/ 1004887 w 2415540"/>
                <a:gd name="connsiteY250" fmla="*/ 1851658 h 2415539"/>
                <a:gd name="connsiteX251" fmla="*/ 1004887 w 2415540"/>
                <a:gd name="connsiteY251" fmla="*/ 1844991 h 2415539"/>
                <a:gd name="connsiteX252" fmla="*/ 1028700 w 2415540"/>
                <a:gd name="connsiteY252" fmla="*/ 1841181 h 2415539"/>
                <a:gd name="connsiteX253" fmla="*/ 1051560 w 2415540"/>
                <a:gd name="connsiteY253" fmla="*/ 1832608 h 2415539"/>
                <a:gd name="connsiteX254" fmla="*/ 1164907 w 2415540"/>
                <a:gd name="connsiteY254" fmla="*/ 1831656 h 2415539"/>
                <a:gd name="connsiteX255" fmla="*/ 1194435 w 2415540"/>
                <a:gd name="connsiteY255" fmla="*/ 1838323 h 2415539"/>
                <a:gd name="connsiteX256" fmla="*/ 1205864 w 2415540"/>
                <a:gd name="connsiteY256" fmla="*/ 1855469 h 2415539"/>
                <a:gd name="connsiteX257" fmla="*/ 1200150 w 2415540"/>
                <a:gd name="connsiteY257" fmla="*/ 1868803 h 2415539"/>
                <a:gd name="connsiteX258" fmla="*/ 1180147 w 2415540"/>
                <a:gd name="connsiteY258" fmla="*/ 1881186 h 2415539"/>
                <a:gd name="connsiteX259" fmla="*/ 1205864 w 2415540"/>
                <a:gd name="connsiteY259" fmla="*/ 1895473 h 2415539"/>
                <a:gd name="connsiteX260" fmla="*/ 1213485 w 2415540"/>
                <a:gd name="connsiteY260" fmla="*/ 1913571 h 2415539"/>
                <a:gd name="connsiteX261" fmla="*/ 1199197 w 2415540"/>
                <a:gd name="connsiteY261" fmla="*/ 1938336 h 2415539"/>
                <a:gd name="connsiteX262" fmla="*/ 1162050 w 2415540"/>
                <a:gd name="connsiteY262" fmla="*/ 1947861 h 2415539"/>
                <a:gd name="connsiteX263" fmla="*/ 1123950 w 2415540"/>
                <a:gd name="connsiteY263" fmla="*/ 1939289 h 2415539"/>
                <a:gd name="connsiteX264" fmla="*/ 1109662 w 2415540"/>
                <a:gd name="connsiteY264" fmla="*/ 1917381 h 2415539"/>
                <a:gd name="connsiteX265" fmla="*/ 1117282 w 2415540"/>
                <a:gd name="connsiteY265" fmla="*/ 1901189 h 2415539"/>
                <a:gd name="connsiteX266" fmla="*/ 1141095 w 2415540"/>
                <a:gd name="connsiteY266" fmla="*/ 1888806 h 2415539"/>
                <a:gd name="connsiteX267" fmla="*/ 1122997 w 2415540"/>
                <a:gd name="connsiteY267" fmla="*/ 1875471 h 2415539"/>
                <a:gd name="connsiteX268" fmla="*/ 1117282 w 2415540"/>
                <a:gd name="connsiteY268" fmla="*/ 1860231 h 2415539"/>
                <a:gd name="connsiteX269" fmla="*/ 1130617 w 2415540"/>
                <a:gd name="connsiteY269" fmla="*/ 1839276 h 2415539"/>
                <a:gd name="connsiteX270" fmla="*/ 1164907 w 2415540"/>
                <a:gd name="connsiteY270" fmla="*/ 1831656 h 2415539"/>
                <a:gd name="connsiteX271" fmla="*/ 1278255 w 2415540"/>
                <a:gd name="connsiteY271" fmla="*/ 1830703 h 2415539"/>
                <a:gd name="connsiteX272" fmla="*/ 1316355 w 2415540"/>
                <a:gd name="connsiteY272" fmla="*/ 1844038 h 2415539"/>
                <a:gd name="connsiteX273" fmla="*/ 1329690 w 2415540"/>
                <a:gd name="connsiteY273" fmla="*/ 1881186 h 2415539"/>
                <a:gd name="connsiteX274" fmla="*/ 1324928 w 2415540"/>
                <a:gd name="connsiteY274" fmla="*/ 1906903 h 2415539"/>
                <a:gd name="connsiteX275" fmla="*/ 1310640 w 2415540"/>
                <a:gd name="connsiteY275" fmla="*/ 1927858 h 2415539"/>
                <a:gd name="connsiteX276" fmla="*/ 1288733 w 2415540"/>
                <a:gd name="connsiteY276" fmla="*/ 1941193 h 2415539"/>
                <a:gd name="connsiteX277" fmla="*/ 1262063 w 2415540"/>
                <a:gd name="connsiteY277" fmla="*/ 1945956 h 2415539"/>
                <a:gd name="connsiteX278" fmla="*/ 1243965 w 2415540"/>
                <a:gd name="connsiteY278" fmla="*/ 1944051 h 2415539"/>
                <a:gd name="connsiteX279" fmla="*/ 1229678 w 2415540"/>
                <a:gd name="connsiteY279" fmla="*/ 1936431 h 2415539"/>
                <a:gd name="connsiteX280" fmla="*/ 1240155 w 2415540"/>
                <a:gd name="connsiteY280" fmla="*/ 1928811 h 2415539"/>
                <a:gd name="connsiteX281" fmla="*/ 1250633 w 2415540"/>
                <a:gd name="connsiteY281" fmla="*/ 1934526 h 2415539"/>
                <a:gd name="connsiteX282" fmla="*/ 1261110 w 2415540"/>
                <a:gd name="connsiteY282" fmla="*/ 1936431 h 2415539"/>
                <a:gd name="connsiteX283" fmla="*/ 1289685 w 2415540"/>
                <a:gd name="connsiteY283" fmla="*/ 1924048 h 2415539"/>
                <a:gd name="connsiteX284" fmla="*/ 1302067 w 2415540"/>
                <a:gd name="connsiteY284" fmla="*/ 1889758 h 2415539"/>
                <a:gd name="connsiteX285" fmla="*/ 1285875 w 2415540"/>
                <a:gd name="connsiteY285" fmla="*/ 1903093 h 2415539"/>
                <a:gd name="connsiteX286" fmla="*/ 1265872 w 2415540"/>
                <a:gd name="connsiteY286" fmla="*/ 1907856 h 2415539"/>
                <a:gd name="connsiteX287" fmla="*/ 1239203 w 2415540"/>
                <a:gd name="connsiteY287" fmla="*/ 1898331 h 2415539"/>
                <a:gd name="connsiteX288" fmla="*/ 1228725 w 2415540"/>
                <a:gd name="connsiteY288" fmla="*/ 1873566 h 2415539"/>
                <a:gd name="connsiteX289" fmla="*/ 1242060 w 2415540"/>
                <a:gd name="connsiteY289" fmla="*/ 1842133 h 2415539"/>
                <a:gd name="connsiteX290" fmla="*/ 1278255 w 2415540"/>
                <a:gd name="connsiteY290" fmla="*/ 1830703 h 2415539"/>
                <a:gd name="connsiteX291" fmla="*/ 1895475 w 2415540"/>
                <a:gd name="connsiteY291" fmla="*/ 1813558 h 2415539"/>
                <a:gd name="connsiteX292" fmla="*/ 1874520 w 2415540"/>
                <a:gd name="connsiteY292" fmla="*/ 1826893 h 2415539"/>
                <a:gd name="connsiteX293" fmla="*/ 1925003 w 2415540"/>
                <a:gd name="connsiteY293" fmla="*/ 1868803 h 2415539"/>
                <a:gd name="connsiteX294" fmla="*/ 1926907 w 2415540"/>
                <a:gd name="connsiteY294" fmla="*/ 1866898 h 2415539"/>
                <a:gd name="connsiteX295" fmla="*/ 1933575 w 2415540"/>
                <a:gd name="connsiteY295" fmla="*/ 1844991 h 2415539"/>
                <a:gd name="connsiteX296" fmla="*/ 1919287 w 2415540"/>
                <a:gd name="connsiteY296" fmla="*/ 1824036 h 2415539"/>
                <a:gd name="connsiteX297" fmla="*/ 1895475 w 2415540"/>
                <a:gd name="connsiteY297" fmla="*/ 1813558 h 2415539"/>
                <a:gd name="connsiteX298" fmla="*/ 513397 w 2415540"/>
                <a:gd name="connsiteY298" fmla="*/ 1781174 h 2415539"/>
                <a:gd name="connsiteX299" fmla="*/ 572452 w 2415540"/>
                <a:gd name="connsiteY299" fmla="*/ 1844991 h 2415539"/>
                <a:gd name="connsiteX300" fmla="*/ 568642 w 2415540"/>
                <a:gd name="connsiteY300" fmla="*/ 1848802 h 2415539"/>
                <a:gd name="connsiteX301" fmla="*/ 554354 w 2415540"/>
                <a:gd name="connsiteY301" fmla="*/ 1841182 h 2415539"/>
                <a:gd name="connsiteX302" fmla="*/ 539114 w 2415540"/>
                <a:gd name="connsiteY302" fmla="*/ 1849754 h 2415539"/>
                <a:gd name="connsiteX303" fmla="*/ 478154 w 2415540"/>
                <a:gd name="connsiteY303" fmla="*/ 1906904 h 2415539"/>
                <a:gd name="connsiteX304" fmla="*/ 463867 w 2415540"/>
                <a:gd name="connsiteY304" fmla="*/ 1929764 h 2415539"/>
                <a:gd name="connsiteX305" fmla="*/ 473392 w 2415540"/>
                <a:gd name="connsiteY305" fmla="*/ 1951671 h 2415539"/>
                <a:gd name="connsiteX306" fmla="*/ 501014 w 2415540"/>
                <a:gd name="connsiteY306" fmla="*/ 1963102 h 2415539"/>
                <a:gd name="connsiteX307" fmla="*/ 533399 w 2415540"/>
                <a:gd name="connsiteY307" fmla="*/ 1945004 h 2415539"/>
                <a:gd name="connsiteX308" fmla="*/ 584834 w 2415540"/>
                <a:gd name="connsiteY308" fmla="*/ 1897379 h 2415539"/>
                <a:gd name="connsiteX309" fmla="*/ 594359 w 2415540"/>
                <a:gd name="connsiteY309" fmla="*/ 1883091 h 2415539"/>
                <a:gd name="connsiteX310" fmla="*/ 587692 w 2415540"/>
                <a:gd name="connsiteY310" fmla="*/ 1868804 h 2415539"/>
                <a:gd name="connsiteX311" fmla="*/ 591502 w 2415540"/>
                <a:gd name="connsiteY311" fmla="*/ 1864994 h 2415539"/>
                <a:gd name="connsiteX312" fmla="*/ 624839 w 2415540"/>
                <a:gd name="connsiteY312" fmla="*/ 1901189 h 2415539"/>
                <a:gd name="connsiteX313" fmla="*/ 621029 w 2415540"/>
                <a:gd name="connsiteY313" fmla="*/ 1904999 h 2415539"/>
                <a:gd name="connsiteX314" fmla="*/ 606742 w 2415540"/>
                <a:gd name="connsiteY314" fmla="*/ 1897379 h 2415539"/>
                <a:gd name="connsiteX315" fmla="*/ 591502 w 2415540"/>
                <a:gd name="connsiteY315" fmla="*/ 1904999 h 2415539"/>
                <a:gd name="connsiteX316" fmla="*/ 541019 w 2415540"/>
                <a:gd name="connsiteY316" fmla="*/ 1952624 h 2415539"/>
                <a:gd name="connsiteX317" fmla="*/ 521017 w 2415540"/>
                <a:gd name="connsiteY317" fmla="*/ 1967864 h 2415539"/>
                <a:gd name="connsiteX318" fmla="*/ 503872 w 2415540"/>
                <a:gd name="connsiteY318" fmla="*/ 1972627 h 2415539"/>
                <a:gd name="connsiteX319" fmla="*/ 479107 w 2415540"/>
                <a:gd name="connsiteY319" fmla="*/ 1966912 h 2415539"/>
                <a:gd name="connsiteX320" fmla="*/ 454342 w 2415540"/>
                <a:gd name="connsiteY320" fmla="*/ 1947862 h 2415539"/>
                <a:gd name="connsiteX321" fmla="*/ 433387 w 2415540"/>
                <a:gd name="connsiteY321" fmla="*/ 1904999 h 2415539"/>
                <a:gd name="connsiteX322" fmla="*/ 453389 w 2415540"/>
                <a:gd name="connsiteY322" fmla="*/ 1864994 h 2415539"/>
                <a:gd name="connsiteX323" fmla="*/ 506729 w 2415540"/>
                <a:gd name="connsiteY323" fmla="*/ 1814512 h 2415539"/>
                <a:gd name="connsiteX324" fmla="*/ 516254 w 2415540"/>
                <a:gd name="connsiteY324" fmla="*/ 1800224 h 2415539"/>
                <a:gd name="connsiteX325" fmla="*/ 509587 w 2415540"/>
                <a:gd name="connsiteY325" fmla="*/ 1784984 h 2415539"/>
                <a:gd name="connsiteX326" fmla="*/ 1936194 w 2415540"/>
                <a:gd name="connsiteY326" fmla="*/ 1777483 h 2415539"/>
                <a:gd name="connsiteX327" fmla="*/ 1952625 w 2415540"/>
                <a:gd name="connsiteY327" fmla="*/ 1785936 h 2415539"/>
                <a:gd name="connsiteX328" fmla="*/ 1965960 w 2415540"/>
                <a:gd name="connsiteY328" fmla="*/ 1806891 h 2415539"/>
                <a:gd name="connsiteX329" fmla="*/ 1962150 w 2415540"/>
                <a:gd name="connsiteY329" fmla="*/ 1833561 h 2415539"/>
                <a:gd name="connsiteX330" fmla="*/ 2022157 w 2415540"/>
                <a:gd name="connsiteY330" fmla="*/ 1844038 h 2415539"/>
                <a:gd name="connsiteX331" fmla="*/ 2037397 w 2415540"/>
                <a:gd name="connsiteY331" fmla="*/ 1844991 h 2415539"/>
                <a:gd name="connsiteX332" fmla="*/ 2046922 w 2415540"/>
                <a:gd name="connsiteY332" fmla="*/ 1839276 h 2415539"/>
                <a:gd name="connsiteX333" fmla="*/ 2051685 w 2415540"/>
                <a:gd name="connsiteY333" fmla="*/ 1843086 h 2415539"/>
                <a:gd name="connsiteX334" fmla="*/ 2015490 w 2415540"/>
                <a:gd name="connsiteY334" fmla="*/ 1886901 h 2415539"/>
                <a:gd name="connsiteX335" fmla="*/ 1936432 w 2415540"/>
                <a:gd name="connsiteY335" fmla="*/ 1870708 h 2415539"/>
                <a:gd name="connsiteX336" fmla="*/ 1933575 w 2415540"/>
                <a:gd name="connsiteY336" fmla="*/ 1874518 h 2415539"/>
                <a:gd name="connsiteX337" fmla="*/ 1965960 w 2415540"/>
                <a:gd name="connsiteY337" fmla="*/ 1902141 h 2415539"/>
                <a:gd name="connsiteX338" fmla="*/ 1982153 w 2415540"/>
                <a:gd name="connsiteY338" fmla="*/ 1909761 h 2415539"/>
                <a:gd name="connsiteX339" fmla="*/ 1996440 w 2415540"/>
                <a:gd name="connsiteY339" fmla="*/ 1900236 h 2415539"/>
                <a:gd name="connsiteX340" fmla="*/ 2000250 w 2415540"/>
                <a:gd name="connsiteY340" fmla="*/ 1904046 h 2415539"/>
                <a:gd name="connsiteX341" fmla="*/ 1943100 w 2415540"/>
                <a:gd name="connsiteY341" fmla="*/ 1971673 h 2415539"/>
                <a:gd name="connsiteX342" fmla="*/ 1939290 w 2415540"/>
                <a:gd name="connsiteY342" fmla="*/ 1967863 h 2415539"/>
                <a:gd name="connsiteX343" fmla="*/ 1945005 w 2415540"/>
                <a:gd name="connsiteY343" fmla="*/ 1952623 h 2415539"/>
                <a:gd name="connsiteX344" fmla="*/ 1935480 w 2415540"/>
                <a:gd name="connsiteY344" fmla="*/ 1938336 h 2415539"/>
                <a:gd name="connsiteX345" fmla="*/ 1860232 w 2415540"/>
                <a:gd name="connsiteY345" fmla="*/ 1875471 h 2415539"/>
                <a:gd name="connsiteX346" fmla="*/ 1844040 w 2415540"/>
                <a:gd name="connsiteY346" fmla="*/ 1867851 h 2415539"/>
                <a:gd name="connsiteX347" fmla="*/ 1829753 w 2415540"/>
                <a:gd name="connsiteY347" fmla="*/ 1876423 h 2415539"/>
                <a:gd name="connsiteX348" fmla="*/ 1824990 w 2415540"/>
                <a:gd name="connsiteY348" fmla="*/ 1872613 h 2415539"/>
                <a:gd name="connsiteX349" fmla="*/ 1879282 w 2415540"/>
                <a:gd name="connsiteY349" fmla="*/ 1807843 h 2415539"/>
                <a:gd name="connsiteX350" fmla="*/ 1918335 w 2415540"/>
                <a:gd name="connsiteY350" fmla="*/ 1778316 h 2415539"/>
                <a:gd name="connsiteX351" fmla="*/ 1936194 w 2415540"/>
                <a:gd name="connsiteY351" fmla="*/ 1777483 h 2415539"/>
                <a:gd name="connsiteX352" fmla="*/ 2006917 w 2415540"/>
                <a:gd name="connsiteY352" fmla="*/ 1618296 h 2415539"/>
                <a:gd name="connsiteX353" fmla="*/ 2049780 w 2415540"/>
                <a:gd name="connsiteY353" fmla="*/ 1642109 h 2415539"/>
                <a:gd name="connsiteX354" fmla="*/ 2046922 w 2415540"/>
                <a:gd name="connsiteY354" fmla="*/ 1646871 h 2415539"/>
                <a:gd name="connsiteX355" fmla="*/ 2013585 w 2415540"/>
                <a:gd name="connsiteY355" fmla="*/ 1647824 h 2415539"/>
                <a:gd name="connsiteX356" fmla="*/ 1988820 w 2415540"/>
                <a:gd name="connsiteY356" fmla="*/ 1670684 h 2415539"/>
                <a:gd name="connsiteX357" fmla="*/ 1984057 w 2415540"/>
                <a:gd name="connsiteY357" fmla="*/ 1689734 h 2415539"/>
                <a:gd name="connsiteX358" fmla="*/ 1992630 w 2415540"/>
                <a:gd name="connsiteY358" fmla="*/ 1702116 h 2415539"/>
                <a:gd name="connsiteX359" fmla="*/ 2027872 w 2415540"/>
                <a:gd name="connsiteY359" fmla="*/ 1688781 h 2415539"/>
                <a:gd name="connsiteX360" fmla="*/ 2029777 w 2415540"/>
                <a:gd name="connsiteY360" fmla="*/ 1686876 h 2415539"/>
                <a:gd name="connsiteX361" fmla="*/ 2055495 w 2415540"/>
                <a:gd name="connsiteY361" fmla="*/ 1667826 h 2415539"/>
                <a:gd name="connsiteX362" fmla="*/ 2069782 w 2415540"/>
                <a:gd name="connsiteY362" fmla="*/ 1661159 h 2415539"/>
                <a:gd name="connsiteX363" fmla="*/ 2087880 w 2415540"/>
                <a:gd name="connsiteY363" fmla="*/ 1660206 h 2415539"/>
                <a:gd name="connsiteX364" fmla="*/ 2105025 w 2415540"/>
                <a:gd name="connsiteY364" fmla="*/ 1665921 h 2415539"/>
                <a:gd name="connsiteX365" fmla="*/ 2132647 w 2415540"/>
                <a:gd name="connsiteY365" fmla="*/ 1696401 h 2415539"/>
                <a:gd name="connsiteX366" fmla="*/ 2124075 w 2415540"/>
                <a:gd name="connsiteY366" fmla="*/ 1741169 h 2415539"/>
                <a:gd name="connsiteX367" fmla="*/ 2104072 w 2415540"/>
                <a:gd name="connsiteY367" fmla="*/ 1765934 h 2415539"/>
                <a:gd name="connsiteX368" fmla="*/ 2090737 w 2415540"/>
                <a:gd name="connsiteY368" fmla="*/ 1778316 h 2415539"/>
                <a:gd name="connsiteX369" fmla="*/ 2089785 w 2415540"/>
                <a:gd name="connsiteY369" fmla="*/ 1784984 h 2415539"/>
                <a:gd name="connsiteX370" fmla="*/ 2094547 w 2415540"/>
                <a:gd name="connsiteY370" fmla="*/ 1791651 h 2415539"/>
                <a:gd name="connsiteX371" fmla="*/ 2091690 w 2415540"/>
                <a:gd name="connsiteY371" fmla="*/ 1797366 h 2415539"/>
                <a:gd name="connsiteX372" fmla="*/ 2043112 w 2415540"/>
                <a:gd name="connsiteY372" fmla="*/ 1770696 h 2415539"/>
                <a:gd name="connsiteX373" fmla="*/ 2045970 w 2415540"/>
                <a:gd name="connsiteY373" fmla="*/ 1765934 h 2415539"/>
                <a:gd name="connsiteX374" fmla="*/ 2084070 w 2415540"/>
                <a:gd name="connsiteY374" fmla="*/ 1765934 h 2415539"/>
                <a:gd name="connsiteX375" fmla="*/ 2112645 w 2415540"/>
                <a:gd name="connsiteY375" fmla="*/ 1741169 h 2415539"/>
                <a:gd name="connsiteX376" fmla="*/ 2117407 w 2415540"/>
                <a:gd name="connsiteY376" fmla="*/ 1720214 h 2415539"/>
                <a:gd name="connsiteX377" fmla="*/ 2107882 w 2415540"/>
                <a:gd name="connsiteY377" fmla="*/ 1705926 h 2415539"/>
                <a:gd name="connsiteX378" fmla="*/ 2062162 w 2415540"/>
                <a:gd name="connsiteY378" fmla="*/ 1724024 h 2415539"/>
                <a:gd name="connsiteX379" fmla="*/ 2056447 w 2415540"/>
                <a:gd name="connsiteY379" fmla="*/ 1728786 h 2415539"/>
                <a:gd name="connsiteX380" fmla="*/ 2019300 w 2415540"/>
                <a:gd name="connsiteY380" fmla="*/ 1747836 h 2415539"/>
                <a:gd name="connsiteX381" fmla="*/ 2006917 w 2415540"/>
                <a:gd name="connsiteY381" fmla="*/ 1747836 h 2415539"/>
                <a:gd name="connsiteX382" fmla="*/ 1994535 w 2415540"/>
                <a:gd name="connsiteY382" fmla="*/ 1743074 h 2415539"/>
                <a:gd name="connsiteX383" fmla="*/ 1971675 w 2415540"/>
                <a:gd name="connsiteY383" fmla="*/ 1711641 h 2415539"/>
                <a:gd name="connsiteX384" fmla="*/ 1979295 w 2415540"/>
                <a:gd name="connsiteY384" fmla="*/ 1668779 h 2415539"/>
                <a:gd name="connsiteX385" fmla="*/ 1997392 w 2415540"/>
                <a:gd name="connsiteY385" fmla="*/ 1646871 h 2415539"/>
                <a:gd name="connsiteX386" fmla="*/ 2009775 w 2415540"/>
                <a:gd name="connsiteY386" fmla="*/ 1635441 h 2415539"/>
                <a:gd name="connsiteX387" fmla="*/ 2010727 w 2415540"/>
                <a:gd name="connsiteY387" fmla="*/ 1629726 h 2415539"/>
                <a:gd name="connsiteX388" fmla="*/ 2004060 w 2415540"/>
                <a:gd name="connsiteY388" fmla="*/ 1624011 h 2415539"/>
                <a:gd name="connsiteX389" fmla="*/ 396240 w 2415540"/>
                <a:gd name="connsiteY389" fmla="*/ 1609724 h 2415539"/>
                <a:gd name="connsiteX390" fmla="*/ 442913 w 2415540"/>
                <a:gd name="connsiteY390" fmla="*/ 1684019 h 2415539"/>
                <a:gd name="connsiteX391" fmla="*/ 438150 w 2415540"/>
                <a:gd name="connsiteY391" fmla="*/ 1686877 h 2415539"/>
                <a:gd name="connsiteX392" fmla="*/ 425768 w 2415540"/>
                <a:gd name="connsiteY392" fmla="*/ 1676399 h 2415539"/>
                <a:gd name="connsiteX393" fmla="*/ 409575 w 2415540"/>
                <a:gd name="connsiteY393" fmla="*/ 1681162 h 2415539"/>
                <a:gd name="connsiteX394" fmla="*/ 375285 w 2415540"/>
                <a:gd name="connsiteY394" fmla="*/ 1702116 h 2415539"/>
                <a:gd name="connsiteX395" fmla="*/ 400050 w 2415540"/>
                <a:gd name="connsiteY395" fmla="*/ 1742121 h 2415539"/>
                <a:gd name="connsiteX396" fmla="*/ 434340 w 2415540"/>
                <a:gd name="connsiteY396" fmla="*/ 1721166 h 2415539"/>
                <a:gd name="connsiteX397" fmla="*/ 445770 w 2415540"/>
                <a:gd name="connsiteY397" fmla="*/ 1708784 h 2415539"/>
                <a:gd name="connsiteX398" fmla="*/ 441960 w 2415540"/>
                <a:gd name="connsiteY398" fmla="*/ 1692591 h 2415539"/>
                <a:gd name="connsiteX399" fmla="*/ 446723 w 2415540"/>
                <a:gd name="connsiteY399" fmla="*/ 1689734 h 2415539"/>
                <a:gd name="connsiteX400" fmla="*/ 493395 w 2415540"/>
                <a:gd name="connsiteY400" fmla="*/ 1764029 h 2415539"/>
                <a:gd name="connsiteX401" fmla="*/ 488633 w 2415540"/>
                <a:gd name="connsiteY401" fmla="*/ 1766887 h 2415539"/>
                <a:gd name="connsiteX402" fmla="*/ 476250 w 2415540"/>
                <a:gd name="connsiteY402" fmla="*/ 1756409 h 2415539"/>
                <a:gd name="connsiteX403" fmla="*/ 460058 w 2415540"/>
                <a:gd name="connsiteY403" fmla="*/ 1762124 h 2415539"/>
                <a:gd name="connsiteX404" fmla="*/ 377190 w 2415540"/>
                <a:gd name="connsiteY404" fmla="*/ 1814512 h 2415539"/>
                <a:gd name="connsiteX405" fmla="*/ 364807 w 2415540"/>
                <a:gd name="connsiteY405" fmla="*/ 1826894 h 2415539"/>
                <a:gd name="connsiteX406" fmla="*/ 368618 w 2415540"/>
                <a:gd name="connsiteY406" fmla="*/ 1842134 h 2415539"/>
                <a:gd name="connsiteX407" fmla="*/ 363855 w 2415540"/>
                <a:gd name="connsiteY407" fmla="*/ 1844991 h 2415539"/>
                <a:gd name="connsiteX408" fmla="*/ 317182 w 2415540"/>
                <a:gd name="connsiteY408" fmla="*/ 1770696 h 2415539"/>
                <a:gd name="connsiteX409" fmla="*/ 321945 w 2415540"/>
                <a:gd name="connsiteY409" fmla="*/ 1767839 h 2415539"/>
                <a:gd name="connsiteX410" fmla="*/ 334327 w 2415540"/>
                <a:gd name="connsiteY410" fmla="*/ 1778316 h 2415539"/>
                <a:gd name="connsiteX411" fmla="*/ 350520 w 2415540"/>
                <a:gd name="connsiteY411" fmla="*/ 1773554 h 2415539"/>
                <a:gd name="connsiteX412" fmla="*/ 389573 w 2415540"/>
                <a:gd name="connsiteY412" fmla="*/ 1748789 h 2415539"/>
                <a:gd name="connsiteX413" fmla="*/ 364807 w 2415540"/>
                <a:gd name="connsiteY413" fmla="*/ 1708784 h 2415539"/>
                <a:gd name="connsiteX414" fmla="*/ 325755 w 2415540"/>
                <a:gd name="connsiteY414" fmla="*/ 1733549 h 2415539"/>
                <a:gd name="connsiteX415" fmla="*/ 314325 w 2415540"/>
                <a:gd name="connsiteY415" fmla="*/ 1745932 h 2415539"/>
                <a:gd name="connsiteX416" fmla="*/ 318135 w 2415540"/>
                <a:gd name="connsiteY416" fmla="*/ 1762124 h 2415539"/>
                <a:gd name="connsiteX417" fmla="*/ 313373 w 2415540"/>
                <a:gd name="connsiteY417" fmla="*/ 1764982 h 2415539"/>
                <a:gd name="connsiteX418" fmla="*/ 266700 w 2415540"/>
                <a:gd name="connsiteY418" fmla="*/ 1690687 h 2415539"/>
                <a:gd name="connsiteX419" fmla="*/ 271463 w 2415540"/>
                <a:gd name="connsiteY419" fmla="*/ 1687829 h 2415539"/>
                <a:gd name="connsiteX420" fmla="*/ 283845 w 2415540"/>
                <a:gd name="connsiteY420" fmla="*/ 1698307 h 2415539"/>
                <a:gd name="connsiteX421" fmla="*/ 300990 w 2415540"/>
                <a:gd name="connsiteY421" fmla="*/ 1693544 h 2415539"/>
                <a:gd name="connsiteX422" fmla="*/ 383857 w 2415540"/>
                <a:gd name="connsiteY422" fmla="*/ 1641157 h 2415539"/>
                <a:gd name="connsiteX423" fmla="*/ 395288 w 2415540"/>
                <a:gd name="connsiteY423" fmla="*/ 1628774 h 2415539"/>
                <a:gd name="connsiteX424" fmla="*/ 391477 w 2415540"/>
                <a:gd name="connsiteY424" fmla="*/ 1612582 h 2415539"/>
                <a:gd name="connsiteX425" fmla="*/ 2059305 w 2415540"/>
                <a:gd name="connsiteY425" fmla="*/ 1498281 h 2415539"/>
                <a:gd name="connsiteX426" fmla="*/ 2065020 w 2415540"/>
                <a:gd name="connsiteY426" fmla="*/ 1500186 h 2415539"/>
                <a:gd name="connsiteX427" fmla="*/ 2065020 w 2415540"/>
                <a:gd name="connsiteY427" fmla="*/ 1516378 h 2415539"/>
                <a:gd name="connsiteX428" fmla="*/ 2079307 w 2415540"/>
                <a:gd name="connsiteY428" fmla="*/ 1526856 h 2415539"/>
                <a:gd name="connsiteX429" fmla="*/ 2170747 w 2415540"/>
                <a:gd name="connsiteY429" fmla="*/ 1562098 h 2415539"/>
                <a:gd name="connsiteX430" fmla="*/ 2187892 w 2415540"/>
                <a:gd name="connsiteY430" fmla="*/ 1564003 h 2415539"/>
                <a:gd name="connsiteX431" fmla="*/ 2198370 w 2415540"/>
                <a:gd name="connsiteY431" fmla="*/ 1551621 h 2415539"/>
                <a:gd name="connsiteX432" fmla="*/ 2204085 w 2415540"/>
                <a:gd name="connsiteY432" fmla="*/ 1553526 h 2415539"/>
                <a:gd name="connsiteX433" fmla="*/ 2172652 w 2415540"/>
                <a:gd name="connsiteY433" fmla="*/ 1634489 h 2415539"/>
                <a:gd name="connsiteX434" fmla="*/ 2166937 w 2415540"/>
                <a:gd name="connsiteY434" fmla="*/ 1632583 h 2415539"/>
                <a:gd name="connsiteX435" fmla="*/ 2166937 w 2415540"/>
                <a:gd name="connsiteY435" fmla="*/ 1616391 h 2415539"/>
                <a:gd name="connsiteX436" fmla="*/ 2152650 w 2415540"/>
                <a:gd name="connsiteY436" fmla="*/ 1605914 h 2415539"/>
                <a:gd name="connsiteX437" fmla="*/ 2061210 w 2415540"/>
                <a:gd name="connsiteY437" fmla="*/ 1570671 h 2415539"/>
                <a:gd name="connsiteX438" fmla="*/ 2044065 w 2415540"/>
                <a:gd name="connsiteY438" fmla="*/ 1568766 h 2415539"/>
                <a:gd name="connsiteX439" fmla="*/ 2033587 w 2415540"/>
                <a:gd name="connsiteY439" fmla="*/ 1581148 h 2415539"/>
                <a:gd name="connsiteX440" fmla="*/ 2027872 w 2415540"/>
                <a:gd name="connsiteY440" fmla="*/ 1579244 h 2415539"/>
                <a:gd name="connsiteX441" fmla="*/ 302418 w 2415540"/>
                <a:gd name="connsiteY441" fmla="*/ 1471374 h 2415539"/>
                <a:gd name="connsiteX442" fmla="*/ 331469 w 2415540"/>
                <a:gd name="connsiteY442" fmla="*/ 1479232 h 2415539"/>
                <a:gd name="connsiteX443" fmla="*/ 370522 w 2415540"/>
                <a:gd name="connsiteY443" fmla="*/ 1526857 h 2415539"/>
                <a:gd name="connsiteX444" fmla="*/ 375284 w 2415540"/>
                <a:gd name="connsiteY444" fmla="*/ 1556384 h 2415539"/>
                <a:gd name="connsiteX445" fmla="*/ 375284 w 2415540"/>
                <a:gd name="connsiteY445" fmla="*/ 1572577 h 2415539"/>
                <a:gd name="connsiteX446" fmla="*/ 378142 w 2415540"/>
                <a:gd name="connsiteY446" fmla="*/ 1577339 h 2415539"/>
                <a:gd name="connsiteX447" fmla="*/ 385762 w 2415540"/>
                <a:gd name="connsiteY447" fmla="*/ 1578291 h 2415539"/>
                <a:gd name="connsiteX448" fmla="*/ 387667 w 2415540"/>
                <a:gd name="connsiteY448" fmla="*/ 1584007 h 2415539"/>
                <a:gd name="connsiteX449" fmla="*/ 340994 w 2415540"/>
                <a:gd name="connsiteY449" fmla="*/ 1599246 h 2415539"/>
                <a:gd name="connsiteX450" fmla="*/ 339089 w 2415540"/>
                <a:gd name="connsiteY450" fmla="*/ 1593532 h 2415539"/>
                <a:gd name="connsiteX451" fmla="*/ 361949 w 2415540"/>
                <a:gd name="connsiteY451" fmla="*/ 1571624 h 2415539"/>
                <a:gd name="connsiteX452" fmla="*/ 362902 w 2415540"/>
                <a:gd name="connsiteY452" fmla="*/ 1543049 h 2415539"/>
                <a:gd name="connsiteX453" fmla="*/ 337184 w 2415540"/>
                <a:gd name="connsiteY453" fmla="*/ 1520189 h 2415539"/>
                <a:gd name="connsiteX454" fmla="*/ 286702 w 2415540"/>
                <a:gd name="connsiteY454" fmla="*/ 1525904 h 2415539"/>
                <a:gd name="connsiteX455" fmla="*/ 240982 w 2415540"/>
                <a:gd name="connsiteY455" fmla="*/ 1551621 h 2415539"/>
                <a:gd name="connsiteX456" fmla="*/ 233362 w 2415540"/>
                <a:gd name="connsiteY456" fmla="*/ 1584959 h 2415539"/>
                <a:gd name="connsiteX457" fmla="*/ 247649 w 2415540"/>
                <a:gd name="connsiteY457" fmla="*/ 1605914 h 2415539"/>
                <a:gd name="connsiteX458" fmla="*/ 273367 w 2415540"/>
                <a:gd name="connsiteY458" fmla="*/ 1619249 h 2415539"/>
                <a:gd name="connsiteX459" fmla="*/ 270509 w 2415540"/>
                <a:gd name="connsiteY459" fmla="*/ 1626869 h 2415539"/>
                <a:gd name="connsiteX460" fmla="*/ 236219 w 2415540"/>
                <a:gd name="connsiteY460" fmla="*/ 1608771 h 2415539"/>
                <a:gd name="connsiteX461" fmla="*/ 216217 w 2415540"/>
                <a:gd name="connsiteY461" fmla="*/ 1575434 h 2415539"/>
                <a:gd name="connsiteX462" fmla="*/ 212407 w 2415540"/>
                <a:gd name="connsiteY462" fmla="*/ 1545907 h 2415539"/>
                <a:gd name="connsiteX463" fmla="*/ 220027 w 2415540"/>
                <a:gd name="connsiteY463" fmla="*/ 1518284 h 2415539"/>
                <a:gd name="connsiteX464" fmla="*/ 240029 w 2415540"/>
                <a:gd name="connsiteY464" fmla="*/ 1492566 h 2415539"/>
                <a:gd name="connsiteX465" fmla="*/ 270509 w 2415540"/>
                <a:gd name="connsiteY465" fmla="*/ 1476374 h 2415539"/>
                <a:gd name="connsiteX466" fmla="*/ 302418 w 2415540"/>
                <a:gd name="connsiteY466" fmla="*/ 1471374 h 2415539"/>
                <a:gd name="connsiteX467" fmla="*/ 314325 w 2415540"/>
                <a:gd name="connsiteY467" fmla="*/ 1331594 h 2415539"/>
                <a:gd name="connsiteX468" fmla="*/ 329564 w 2415540"/>
                <a:gd name="connsiteY468" fmla="*/ 1417319 h 2415539"/>
                <a:gd name="connsiteX469" fmla="*/ 323850 w 2415540"/>
                <a:gd name="connsiteY469" fmla="*/ 1418271 h 2415539"/>
                <a:gd name="connsiteX470" fmla="*/ 316230 w 2415540"/>
                <a:gd name="connsiteY470" fmla="*/ 1403984 h 2415539"/>
                <a:gd name="connsiteX471" fmla="*/ 299085 w 2415540"/>
                <a:gd name="connsiteY471" fmla="*/ 1403032 h 2415539"/>
                <a:gd name="connsiteX472" fmla="*/ 202882 w 2415540"/>
                <a:gd name="connsiteY472" fmla="*/ 1420177 h 2415539"/>
                <a:gd name="connsiteX473" fmla="*/ 186690 w 2415540"/>
                <a:gd name="connsiteY473" fmla="*/ 1427796 h 2415539"/>
                <a:gd name="connsiteX474" fmla="*/ 183832 w 2415540"/>
                <a:gd name="connsiteY474" fmla="*/ 1443989 h 2415539"/>
                <a:gd name="connsiteX475" fmla="*/ 178117 w 2415540"/>
                <a:gd name="connsiteY475" fmla="*/ 1444941 h 2415539"/>
                <a:gd name="connsiteX476" fmla="*/ 162877 w 2415540"/>
                <a:gd name="connsiteY476" fmla="*/ 1359216 h 2415539"/>
                <a:gd name="connsiteX477" fmla="*/ 168592 w 2415540"/>
                <a:gd name="connsiteY477" fmla="*/ 1358264 h 2415539"/>
                <a:gd name="connsiteX478" fmla="*/ 176212 w 2415540"/>
                <a:gd name="connsiteY478" fmla="*/ 1372552 h 2415539"/>
                <a:gd name="connsiteX479" fmla="*/ 193357 w 2415540"/>
                <a:gd name="connsiteY479" fmla="*/ 1373504 h 2415539"/>
                <a:gd name="connsiteX480" fmla="*/ 289559 w 2415540"/>
                <a:gd name="connsiteY480" fmla="*/ 1356359 h 2415539"/>
                <a:gd name="connsiteX481" fmla="*/ 305752 w 2415540"/>
                <a:gd name="connsiteY481" fmla="*/ 1348739 h 2415539"/>
                <a:gd name="connsiteX482" fmla="*/ 308610 w 2415540"/>
                <a:gd name="connsiteY482" fmla="*/ 1332546 h 2415539"/>
                <a:gd name="connsiteX483" fmla="*/ 2104072 w 2415540"/>
                <a:gd name="connsiteY483" fmla="*/ 1326831 h 2415539"/>
                <a:gd name="connsiteX484" fmla="*/ 2143125 w 2415540"/>
                <a:gd name="connsiteY484" fmla="*/ 1335403 h 2415539"/>
                <a:gd name="connsiteX485" fmla="*/ 2142172 w 2415540"/>
                <a:gd name="connsiteY485" fmla="*/ 1341119 h 2415539"/>
                <a:gd name="connsiteX486" fmla="*/ 2117407 w 2415540"/>
                <a:gd name="connsiteY486" fmla="*/ 1344928 h 2415539"/>
                <a:gd name="connsiteX487" fmla="*/ 2105977 w 2415540"/>
                <a:gd name="connsiteY487" fmla="*/ 1365883 h 2415539"/>
                <a:gd name="connsiteX488" fmla="*/ 2104072 w 2415540"/>
                <a:gd name="connsiteY488" fmla="*/ 1375408 h 2415539"/>
                <a:gd name="connsiteX489" fmla="*/ 2217420 w 2415540"/>
                <a:gd name="connsiteY489" fmla="*/ 1401126 h 2415539"/>
                <a:gd name="connsiteX490" fmla="*/ 2234565 w 2415540"/>
                <a:gd name="connsiteY490" fmla="*/ 1400173 h 2415539"/>
                <a:gd name="connsiteX491" fmla="*/ 2242184 w 2415540"/>
                <a:gd name="connsiteY491" fmla="*/ 1386839 h 2415539"/>
                <a:gd name="connsiteX492" fmla="*/ 2247900 w 2415540"/>
                <a:gd name="connsiteY492" fmla="*/ 1387791 h 2415539"/>
                <a:gd name="connsiteX493" fmla="*/ 2227897 w 2415540"/>
                <a:gd name="connsiteY493" fmla="*/ 1472564 h 2415539"/>
                <a:gd name="connsiteX494" fmla="*/ 2222182 w 2415540"/>
                <a:gd name="connsiteY494" fmla="*/ 1471611 h 2415539"/>
                <a:gd name="connsiteX495" fmla="*/ 2220277 w 2415540"/>
                <a:gd name="connsiteY495" fmla="*/ 1455419 h 2415539"/>
                <a:gd name="connsiteX496" fmla="*/ 2205037 w 2415540"/>
                <a:gd name="connsiteY496" fmla="*/ 1446846 h 2415539"/>
                <a:gd name="connsiteX497" fmla="*/ 2091690 w 2415540"/>
                <a:gd name="connsiteY497" fmla="*/ 1421128 h 2415539"/>
                <a:gd name="connsiteX498" fmla="*/ 2089784 w 2415540"/>
                <a:gd name="connsiteY498" fmla="*/ 1430653 h 2415539"/>
                <a:gd name="connsiteX499" fmla="*/ 2091690 w 2415540"/>
                <a:gd name="connsiteY499" fmla="*/ 1454466 h 2415539"/>
                <a:gd name="connsiteX500" fmla="*/ 2111692 w 2415540"/>
                <a:gd name="connsiteY500" fmla="*/ 1467801 h 2415539"/>
                <a:gd name="connsiteX501" fmla="*/ 2110740 w 2415540"/>
                <a:gd name="connsiteY501" fmla="*/ 1473516 h 2415539"/>
                <a:gd name="connsiteX502" fmla="*/ 2071687 w 2415540"/>
                <a:gd name="connsiteY502" fmla="*/ 1464944 h 2415539"/>
                <a:gd name="connsiteX503" fmla="*/ 206692 w 2415540"/>
                <a:gd name="connsiteY503" fmla="*/ 1172526 h 2415539"/>
                <a:gd name="connsiteX504" fmla="*/ 206692 w 2415540"/>
                <a:gd name="connsiteY504" fmla="*/ 1178241 h 2415539"/>
                <a:gd name="connsiteX505" fmla="*/ 173355 w 2415540"/>
                <a:gd name="connsiteY505" fmla="*/ 1197291 h 2415539"/>
                <a:gd name="connsiteX506" fmla="*/ 160972 w 2415540"/>
                <a:gd name="connsiteY506" fmla="*/ 1233486 h 2415539"/>
                <a:gd name="connsiteX507" fmla="*/ 167640 w 2415540"/>
                <a:gd name="connsiteY507" fmla="*/ 1254441 h 2415539"/>
                <a:gd name="connsiteX508" fmla="*/ 182880 w 2415540"/>
                <a:gd name="connsiteY508" fmla="*/ 1262061 h 2415539"/>
                <a:gd name="connsiteX509" fmla="*/ 213360 w 2415540"/>
                <a:gd name="connsiteY509" fmla="*/ 1223961 h 2415539"/>
                <a:gd name="connsiteX510" fmla="*/ 216217 w 2415540"/>
                <a:gd name="connsiteY510" fmla="*/ 1217294 h 2415539"/>
                <a:gd name="connsiteX511" fmla="*/ 238125 w 2415540"/>
                <a:gd name="connsiteY511" fmla="*/ 1182051 h 2415539"/>
                <a:gd name="connsiteX512" fmla="*/ 249555 w 2415540"/>
                <a:gd name="connsiteY512" fmla="*/ 1176336 h 2415539"/>
                <a:gd name="connsiteX513" fmla="*/ 261937 w 2415540"/>
                <a:gd name="connsiteY513" fmla="*/ 1174431 h 2415539"/>
                <a:gd name="connsiteX514" fmla="*/ 297180 w 2415540"/>
                <a:gd name="connsiteY514" fmla="*/ 1189671 h 2415539"/>
                <a:gd name="connsiteX515" fmla="*/ 311467 w 2415540"/>
                <a:gd name="connsiteY515" fmla="*/ 1230628 h 2415539"/>
                <a:gd name="connsiteX516" fmla="*/ 306705 w 2415540"/>
                <a:gd name="connsiteY516" fmla="*/ 1259203 h 2415539"/>
                <a:gd name="connsiteX517" fmla="*/ 301942 w 2415540"/>
                <a:gd name="connsiteY517" fmla="*/ 1275396 h 2415539"/>
                <a:gd name="connsiteX518" fmla="*/ 303847 w 2415540"/>
                <a:gd name="connsiteY518" fmla="*/ 1281111 h 2415539"/>
                <a:gd name="connsiteX519" fmla="*/ 312420 w 2415540"/>
                <a:gd name="connsiteY519" fmla="*/ 1283016 h 2415539"/>
                <a:gd name="connsiteX520" fmla="*/ 312420 w 2415540"/>
                <a:gd name="connsiteY520" fmla="*/ 1288731 h 2415539"/>
                <a:gd name="connsiteX521" fmla="*/ 262890 w 2415540"/>
                <a:gd name="connsiteY521" fmla="*/ 1289683 h 2415539"/>
                <a:gd name="connsiteX522" fmla="*/ 262890 w 2415540"/>
                <a:gd name="connsiteY522" fmla="*/ 1284921 h 2415539"/>
                <a:gd name="connsiteX523" fmla="*/ 291465 w 2415540"/>
                <a:gd name="connsiteY523" fmla="*/ 1267776 h 2415539"/>
                <a:gd name="connsiteX524" fmla="*/ 301942 w 2415540"/>
                <a:gd name="connsiteY524" fmla="*/ 1235391 h 2415539"/>
                <a:gd name="connsiteX525" fmla="*/ 296227 w 2415540"/>
                <a:gd name="connsiteY525" fmla="*/ 1217294 h 2415539"/>
                <a:gd name="connsiteX526" fmla="*/ 281940 w 2415540"/>
                <a:gd name="connsiteY526" fmla="*/ 1210626 h 2415539"/>
                <a:gd name="connsiteX527" fmla="*/ 258127 w 2415540"/>
                <a:gd name="connsiteY527" fmla="*/ 1240153 h 2415539"/>
                <a:gd name="connsiteX528" fmla="*/ 257175 w 2415540"/>
                <a:gd name="connsiteY528" fmla="*/ 1243011 h 2415539"/>
                <a:gd name="connsiteX529" fmla="*/ 243840 w 2415540"/>
                <a:gd name="connsiteY529" fmla="*/ 1272539 h 2415539"/>
                <a:gd name="connsiteX530" fmla="*/ 234315 w 2415540"/>
                <a:gd name="connsiteY530" fmla="*/ 1284921 h 2415539"/>
                <a:gd name="connsiteX531" fmla="*/ 219075 w 2415540"/>
                <a:gd name="connsiteY531" fmla="*/ 1294446 h 2415539"/>
                <a:gd name="connsiteX532" fmla="*/ 201930 w 2415540"/>
                <a:gd name="connsiteY532" fmla="*/ 1298256 h 2415539"/>
                <a:gd name="connsiteX533" fmla="*/ 164782 w 2415540"/>
                <a:gd name="connsiteY533" fmla="*/ 1282064 h 2415539"/>
                <a:gd name="connsiteX534" fmla="*/ 149542 w 2415540"/>
                <a:gd name="connsiteY534" fmla="*/ 1239201 h 2415539"/>
                <a:gd name="connsiteX535" fmla="*/ 156209 w 2415540"/>
                <a:gd name="connsiteY535" fmla="*/ 1206816 h 2415539"/>
                <a:gd name="connsiteX536" fmla="*/ 160972 w 2415540"/>
                <a:gd name="connsiteY536" fmla="*/ 1189671 h 2415539"/>
                <a:gd name="connsiteX537" fmla="*/ 158115 w 2415540"/>
                <a:gd name="connsiteY537" fmla="*/ 1183003 h 2415539"/>
                <a:gd name="connsiteX538" fmla="*/ 150495 w 2415540"/>
                <a:gd name="connsiteY538" fmla="*/ 1180146 h 2415539"/>
                <a:gd name="connsiteX539" fmla="*/ 150495 w 2415540"/>
                <a:gd name="connsiteY539" fmla="*/ 1173478 h 2415539"/>
                <a:gd name="connsiteX540" fmla="*/ 2107883 w 2415540"/>
                <a:gd name="connsiteY540" fmla="*/ 1156334 h 2415539"/>
                <a:gd name="connsiteX541" fmla="*/ 2113597 w 2415540"/>
                <a:gd name="connsiteY541" fmla="*/ 1156334 h 2415539"/>
                <a:gd name="connsiteX542" fmla="*/ 2113597 w 2415540"/>
                <a:gd name="connsiteY542" fmla="*/ 1157286 h 2415539"/>
                <a:gd name="connsiteX543" fmla="*/ 2116455 w 2415540"/>
                <a:gd name="connsiteY543" fmla="*/ 1164907 h 2415539"/>
                <a:gd name="connsiteX544" fmla="*/ 2125028 w 2415540"/>
                <a:gd name="connsiteY544" fmla="*/ 1171574 h 2415539"/>
                <a:gd name="connsiteX545" fmla="*/ 2188845 w 2415540"/>
                <a:gd name="connsiteY545" fmla="*/ 1206816 h 2415539"/>
                <a:gd name="connsiteX546" fmla="*/ 2233613 w 2415540"/>
                <a:gd name="connsiteY546" fmla="*/ 1207769 h 2415539"/>
                <a:gd name="connsiteX547" fmla="*/ 2250758 w 2415540"/>
                <a:gd name="connsiteY547" fmla="*/ 1203959 h 2415539"/>
                <a:gd name="connsiteX548" fmla="*/ 2255520 w 2415540"/>
                <a:gd name="connsiteY548" fmla="*/ 1188719 h 2415539"/>
                <a:gd name="connsiteX549" fmla="*/ 2261235 w 2415540"/>
                <a:gd name="connsiteY549" fmla="*/ 1188719 h 2415539"/>
                <a:gd name="connsiteX550" fmla="*/ 2259330 w 2415540"/>
                <a:gd name="connsiteY550" fmla="*/ 1276349 h 2415539"/>
                <a:gd name="connsiteX551" fmla="*/ 2253615 w 2415540"/>
                <a:gd name="connsiteY551" fmla="*/ 1276349 h 2415539"/>
                <a:gd name="connsiteX552" fmla="*/ 2248853 w 2415540"/>
                <a:gd name="connsiteY552" fmla="*/ 1261109 h 2415539"/>
                <a:gd name="connsiteX553" fmla="*/ 2231708 w 2415540"/>
                <a:gd name="connsiteY553" fmla="*/ 1256346 h 2415539"/>
                <a:gd name="connsiteX554" fmla="*/ 2196465 w 2415540"/>
                <a:gd name="connsiteY554" fmla="*/ 1255394 h 2415539"/>
                <a:gd name="connsiteX555" fmla="*/ 2126933 w 2415540"/>
                <a:gd name="connsiteY555" fmla="*/ 1293494 h 2415539"/>
                <a:gd name="connsiteX556" fmla="*/ 2114550 w 2415540"/>
                <a:gd name="connsiteY556" fmla="*/ 1303019 h 2415539"/>
                <a:gd name="connsiteX557" fmla="*/ 2110740 w 2415540"/>
                <a:gd name="connsiteY557" fmla="*/ 1313496 h 2415539"/>
                <a:gd name="connsiteX558" fmla="*/ 2105025 w 2415540"/>
                <a:gd name="connsiteY558" fmla="*/ 1313496 h 2415539"/>
                <a:gd name="connsiteX559" fmla="*/ 2105978 w 2415540"/>
                <a:gd name="connsiteY559" fmla="*/ 1232534 h 2415539"/>
                <a:gd name="connsiteX560" fmla="*/ 2111692 w 2415540"/>
                <a:gd name="connsiteY560" fmla="*/ 1232534 h 2415539"/>
                <a:gd name="connsiteX561" fmla="*/ 2112645 w 2415540"/>
                <a:gd name="connsiteY561" fmla="*/ 1242059 h 2415539"/>
                <a:gd name="connsiteX562" fmla="*/ 2117408 w 2415540"/>
                <a:gd name="connsiteY562" fmla="*/ 1244916 h 2415539"/>
                <a:gd name="connsiteX563" fmla="*/ 2120265 w 2415540"/>
                <a:gd name="connsiteY563" fmla="*/ 1244916 h 2415539"/>
                <a:gd name="connsiteX564" fmla="*/ 2123122 w 2415540"/>
                <a:gd name="connsiteY564" fmla="*/ 1243964 h 2415539"/>
                <a:gd name="connsiteX565" fmla="*/ 2178367 w 2415540"/>
                <a:gd name="connsiteY565" fmla="*/ 1215389 h 2415539"/>
                <a:gd name="connsiteX566" fmla="*/ 2127885 w 2415540"/>
                <a:gd name="connsiteY566" fmla="*/ 1186814 h 2415539"/>
                <a:gd name="connsiteX567" fmla="*/ 2124075 w 2415540"/>
                <a:gd name="connsiteY567" fmla="*/ 1184909 h 2415539"/>
                <a:gd name="connsiteX568" fmla="*/ 2120265 w 2415540"/>
                <a:gd name="connsiteY568" fmla="*/ 1183957 h 2415539"/>
                <a:gd name="connsiteX569" fmla="*/ 2114550 w 2415540"/>
                <a:gd name="connsiteY569" fmla="*/ 1187766 h 2415539"/>
                <a:gd name="connsiteX570" fmla="*/ 2112645 w 2415540"/>
                <a:gd name="connsiteY570" fmla="*/ 1199197 h 2415539"/>
                <a:gd name="connsiteX571" fmla="*/ 2112645 w 2415540"/>
                <a:gd name="connsiteY571" fmla="*/ 1200149 h 2415539"/>
                <a:gd name="connsiteX572" fmla="*/ 2106930 w 2415540"/>
                <a:gd name="connsiteY572" fmla="*/ 1200149 h 2415539"/>
                <a:gd name="connsiteX573" fmla="*/ 1136332 w 2415540"/>
                <a:gd name="connsiteY573" fmla="*/ 1033461 h 2415539"/>
                <a:gd name="connsiteX574" fmla="*/ 1187767 w 2415540"/>
                <a:gd name="connsiteY574" fmla="*/ 1100136 h 2415539"/>
                <a:gd name="connsiteX575" fmla="*/ 1187767 w 2415540"/>
                <a:gd name="connsiteY575" fmla="*/ 1610676 h 2415539"/>
                <a:gd name="connsiteX576" fmla="*/ 1234440 w 2415540"/>
                <a:gd name="connsiteY576" fmla="*/ 1610676 h 2415539"/>
                <a:gd name="connsiteX577" fmla="*/ 1234440 w 2415540"/>
                <a:gd name="connsiteY577" fmla="*/ 1100136 h 2415539"/>
                <a:gd name="connsiteX578" fmla="*/ 1285874 w 2415540"/>
                <a:gd name="connsiteY578" fmla="*/ 1033461 h 2415539"/>
                <a:gd name="connsiteX579" fmla="*/ 1343024 w 2415540"/>
                <a:gd name="connsiteY579" fmla="*/ 1100136 h 2415539"/>
                <a:gd name="connsiteX580" fmla="*/ 1352549 w 2415540"/>
                <a:gd name="connsiteY580" fmla="*/ 1557336 h 2415539"/>
                <a:gd name="connsiteX581" fmla="*/ 1210627 w 2415540"/>
                <a:gd name="connsiteY581" fmla="*/ 1724023 h 2415539"/>
                <a:gd name="connsiteX582" fmla="*/ 1068704 w 2415540"/>
                <a:gd name="connsiteY582" fmla="*/ 1557336 h 2415539"/>
                <a:gd name="connsiteX583" fmla="*/ 1079182 w 2415540"/>
                <a:gd name="connsiteY583" fmla="*/ 1100136 h 2415539"/>
                <a:gd name="connsiteX584" fmla="*/ 1136332 w 2415540"/>
                <a:gd name="connsiteY584" fmla="*/ 1033461 h 2415539"/>
                <a:gd name="connsiteX585" fmla="*/ 2003107 w 2415540"/>
                <a:gd name="connsiteY585" fmla="*/ 780096 h 2415539"/>
                <a:gd name="connsiteX586" fmla="*/ 2020252 w 2415540"/>
                <a:gd name="connsiteY586" fmla="*/ 802004 h 2415539"/>
                <a:gd name="connsiteX587" fmla="*/ 2043112 w 2415540"/>
                <a:gd name="connsiteY587" fmla="*/ 828674 h 2415539"/>
                <a:gd name="connsiteX588" fmla="*/ 2065019 w 2415540"/>
                <a:gd name="connsiteY588" fmla="*/ 815339 h 2415539"/>
                <a:gd name="connsiteX589" fmla="*/ 2052637 w 2415540"/>
                <a:gd name="connsiteY589" fmla="*/ 802004 h 2415539"/>
                <a:gd name="connsiteX590" fmla="*/ 2061209 w 2415540"/>
                <a:gd name="connsiteY590" fmla="*/ 788669 h 2415539"/>
                <a:gd name="connsiteX591" fmla="*/ 2075497 w 2415540"/>
                <a:gd name="connsiteY591" fmla="*/ 798194 h 2415539"/>
                <a:gd name="connsiteX592" fmla="*/ 2096452 w 2415540"/>
                <a:gd name="connsiteY592" fmla="*/ 826769 h 2415539"/>
                <a:gd name="connsiteX593" fmla="*/ 2080259 w 2415540"/>
                <a:gd name="connsiteY593" fmla="*/ 838199 h 2415539"/>
                <a:gd name="connsiteX594" fmla="*/ 2059304 w 2415540"/>
                <a:gd name="connsiteY594" fmla="*/ 834389 h 2415539"/>
                <a:gd name="connsiteX595" fmla="*/ 2056447 w 2415540"/>
                <a:gd name="connsiteY595" fmla="*/ 845819 h 2415539"/>
                <a:gd name="connsiteX596" fmla="*/ 2068829 w 2415540"/>
                <a:gd name="connsiteY596" fmla="*/ 871536 h 2415539"/>
                <a:gd name="connsiteX597" fmla="*/ 2050732 w 2415540"/>
                <a:gd name="connsiteY597" fmla="*/ 884871 h 2415539"/>
                <a:gd name="connsiteX598" fmla="*/ 2037397 w 2415540"/>
                <a:gd name="connsiteY598" fmla="*/ 859154 h 2415539"/>
                <a:gd name="connsiteX599" fmla="*/ 2024062 w 2415540"/>
                <a:gd name="connsiteY599" fmla="*/ 860106 h 2415539"/>
                <a:gd name="connsiteX600" fmla="*/ 1994534 w 2415540"/>
                <a:gd name="connsiteY600" fmla="*/ 863916 h 2415539"/>
                <a:gd name="connsiteX601" fmla="*/ 1961197 w 2415540"/>
                <a:gd name="connsiteY601" fmla="*/ 852486 h 2415539"/>
                <a:gd name="connsiteX602" fmla="*/ 1965007 w 2415540"/>
                <a:gd name="connsiteY602" fmla="*/ 826769 h 2415539"/>
                <a:gd name="connsiteX603" fmla="*/ 1974532 w 2415540"/>
                <a:gd name="connsiteY603" fmla="*/ 812481 h 2415539"/>
                <a:gd name="connsiteX604" fmla="*/ 1980247 w 2415540"/>
                <a:gd name="connsiteY604" fmla="*/ 829626 h 2415539"/>
                <a:gd name="connsiteX605" fmla="*/ 1985962 w 2415540"/>
                <a:gd name="connsiteY605" fmla="*/ 851534 h 2415539"/>
                <a:gd name="connsiteX606" fmla="*/ 2017394 w 2415540"/>
                <a:gd name="connsiteY606" fmla="*/ 852486 h 2415539"/>
                <a:gd name="connsiteX607" fmla="*/ 2028824 w 2415540"/>
                <a:gd name="connsiteY607" fmla="*/ 841056 h 2415539"/>
                <a:gd name="connsiteX608" fmla="*/ 2013584 w 2415540"/>
                <a:gd name="connsiteY608" fmla="*/ 822006 h 2415539"/>
                <a:gd name="connsiteX609" fmla="*/ 1994534 w 2415540"/>
                <a:gd name="connsiteY609" fmla="*/ 802956 h 2415539"/>
                <a:gd name="connsiteX610" fmla="*/ 2003107 w 2415540"/>
                <a:gd name="connsiteY610" fmla="*/ 780096 h 2415539"/>
                <a:gd name="connsiteX611" fmla="*/ 2041207 w 2415540"/>
                <a:gd name="connsiteY611" fmla="*/ 715326 h 2415539"/>
                <a:gd name="connsiteX612" fmla="*/ 2049780 w 2415540"/>
                <a:gd name="connsiteY612" fmla="*/ 724851 h 2415539"/>
                <a:gd name="connsiteX613" fmla="*/ 2059305 w 2415540"/>
                <a:gd name="connsiteY613" fmla="*/ 741044 h 2415539"/>
                <a:gd name="connsiteX614" fmla="*/ 2099310 w 2415540"/>
                <a:gd name="connsiteY614" fmla="*/ 779144 h 2415539"/>
                <a:gd name="connsiteX615" fmla="*/ 2107882 w 2415540"/>
                <a:gd name="connsiteY615" fmla="*/ 783906 h 2415539"/>
                <a:gd name="connsiteX616" fmla="*/ 2111692 w 2415540"/>
                <a:gd name="connsiteY616" fmla="*/ 775334 h 2415539"/>
                <a:gd name="connsiteX617" fmla="*/ 2105977 w 2415540"/>
                <a:gd name="connsiteY617" fmla="*/ 770571 h 2415539"/>
                <a:gd name="connsiteX618" fmla="*/ 2100262 w 2415540"/>
                <a:gd name="connsiteY618" fmla="*/ 762951 h 2415539"/>
                <a:gd name="connsiteX619" fmla="*/ 2109787 w 2415540"/>
                <a:gd name="connsiteY619" fmla="*/ 752474 h 2415539"/>
                <a:gd name="connsiteX620" fmla="*/ 2129790 w 2415540"/>
                <a:gd name="connsiteY620" fmla="*/ 745806 h 2415539"/>
                <a:gd name="connsiteX621" fmla="*/ 2156460 w 2415540"/>
                <a:gd name="connsiteY621" fmla="*/ 739139 h 2415539"/>
                <a:gd name="connsiteX622" fmla="*/ 2165032 w 2415540"/>
                <a:gd name="connsiteY622" fmla="*/ 727709 h 2415539"/>
                <a:gd name="connsiteX623" fmla="*/ 2174557 w 2415540"/>
                <a:gd name="connsiteY623" fmla="*/ 718184 h 2415539"/>
                <a:gd name="connsiteX624" fmla="*/ 2186940 w 2415540"/>
                <a:gd name="connsiteY624" fmla="*/ 721041 h 2415539"/>
                <a:gd name="connsiteX625" fmla="*/ 2175510 w 2415540"/>
                <a:gd name="connsiteY625" fmla="*/ 744853 h 2415539"/>
                <a:gd name="connsiteX626" fmla="*/ 2144077 w 2415540"/>
                <a:gd name="connsiteY626" fmla="*/ 754378 h 2415539"/>
                <a:gd name="connsiteX627" fmla="*/ 2149792 w 2415540"/>
                <a:gd name="connsiteY627" fmla="*/ 766761 h 2415539"/>
                <a:gd name="connsiteX628" fmla="*/ 2168842 w 2415540"/>
                <a:gd name="connsiteY628" fmla="*/ 762951 h 2415539"/>
                <a:gd name="connsiteX629" fmla="*/ 2197417 w 2415540"/>
                <a:gd name="connsiteY629" fmla="*/ 754378 h 2415539"/>
                <a:gd name="connsiteX630" fmla="*/ 2212657 w 2415540"/>
                <a:gd name="connsiteY630" fmla="*/ 741996 h 2415539"/>
                <a:gd name="connsiteX631" fmla="*/ 2225992 w 2415540"/>
                <a:gd name="connsiteY631" fmla="*/ 755331 h 2415539"/>
                <a:gd name="connsiteX632" fmla="*/ 2209800 w 2415540"/>
                <a:gd name="connsiteY632" fmla="*/ 767714 h 2415539"/>
                <a:gd name="connsiteX633" fmla="*/ 2164080 w 2415540"/>
                <a:gd name="connsiteY633" fmla="*/ 769619 h 2415539"/>
                <a:gd name="connsiteX634" fmla="*/ 2164080 w 2415540"/>
                <a:gd name="connsiteY634" fmla="*/ 778191 h 2415539"/>
                <a:gd name="connsiteX635" fmla="*/ 2159317 w 2415540"/>
                <a:gd name="connsiteY635" fmla="*/ 784859 h 2415539"/>
                <a:gd name="connsiteX636" fmla="*/ 2151697 w 2415540"/>
                <a:gd name="connsiteY636" fmla="*/ 788669 h 2415539"/>
                <a:gd name="connsiteX637" fmla="*/ 2123122 w 2415540"/>
                <a:gd name="connsiteY637" fmla="*/ 791526 h 2415539"/>
                <a:gd name="connsiteX638" fmla="*/ 2119312 w 2415540"/>
                <a:gd name="connsiteY638" fmla="*/ 802003 h 2415539"/>
                <a:gd name="connsiteX639" fmla="*/ 2129790 w 2415540"/>
                <a:gd name="connsiteY639" fmla="*/ 813434 h 2415539"/>
                <a:gd name="connsiteX640" fmla="*/ 2145030 w 2415540"/>
                <a:gd name="connsiteY640" fmla="*/ 809624 h 2415539"/>
                <a:gd name="connsiteX641" fmla="*/ 2148840 w 2415540"/>
                <a:gd name="connsiteY641" fmla="*/ 801051 h 2415539"/>
                <a:gd name="connsiteX642" fmla="*/ 2183130 w 2415540"/>
                <a:gd name="connsiteY642" fmla="*/ 802003 h 2415539"/>
                <a:gd name="connsiteX643" fmla="*/ 2188845 w 2415540"/>
                <a:gd name="connsiteY643" fmla="*/ 793431 h 2415539"/>
                <a:gd name="connsiteX644" fmla="*/ 2205037 w 2415540"/>
                <a:gd name="connsiteY644" fmla="*/ 787716 h 2415539"/>
                <a:gd name="connsiteX645" fmla="*/ 2215515 w 2415540"/>
                <a:gd name="connsiteY645" fmla="*/ 796289 h 2415539"/>
                <a:gd name="connsiteX646" fmla="*/ 2227897 w 2415540"/>
                <a:gd name="connsiteY646" fmla="*/ 799146 h 2415539"/>
                <a:gd name="connsiteX647" fmla="*/ 2234565 w 2415540"/>
                <a:gd name="connsiteY647" fmla="*/ 793431 h 2415539"/>
                <a:gd name="connsiteX648" fmla="*/ 2246947 w 2415540"/>
                <a:gd name="connsiteY648" fmla="*/ 787716 h 2415539"/>
                <a:gd name="connsiteX649" fmla="*/ 2263140 w 2415540"/>
                <a:gd name="connsiteY649" fmla="*/ 783906 h 2415539"/>
                <a:gd name="connsiteX650" fmla="*/ 2267902 w 2415540"/>
                <a:gd name="connsiteY650" fmla="*/ 796289 h 2415539"/>
                <a:gd name="connsiteX651" fmla="*/ 2258377 w 2415540"/>
                <a:gd name="connsiteY651" fmla="*/ 807719 h 2415539"/>
                <a:gd name="connsiteX652" fmla="*/ 2250757 w 2415540"/>
                <a:gd name="connsiteY652" fmla="*/ 802003 h 2415539"/>
                <a:gd name="connsiteX653" fmla="*/ 2240280 w 2415540"/>
                <a:gd name="connsiteY653" fmla="*/ 804861 h 2415539"/>
                <a:gd name="connsiteX654" fmla="*/ 2236470 w 2415540"/>
                <a:gd name="connsiteY654" fmla="*/ 822006 h 2415539"/>
                <a:gd name="connsiteX655" fmla="*/ 2214562 w 2415540"/>
                <a:gd name="connsiteY655" fmla="*/ 815339 h 2415539"/>
                <a:gd name="connsiteX656" fmla="*/ 2201227 w 2415540"/>
                <a:gd name="connsiteY656" fmla="*/ 810576 h 2415539"/>
                <a:gd name="connsiteX657" fmla="*/ 2188845 w 2415540"/>
                <a:gd name="connsiteY657" fmla="*/ 826769 h 2415539"/>
                <a:gd name="connsiteX658" fmla="*/ 2169795 w 2415540"/>
                <a:gd name="connsiteY658" fmla="*/ 827721 h 2415539"/>
                <a:gd name="connsiteX659" fmla="*/ 2143125 w 2415540"/>
                <a:gd name="connsiteY659" fmla="*/ 820101 h 2415539"/>
                <a:gd name="connsiteX660" fmla="*/ 2137410 w 2415540"/>
                <a:gd name="connsiteY660" fmla="*/ 825816 h 2415539"/>
                <a:gd name="connsiteX661" fmla="*/ 2152650 w 2415540"/>
                <a:gd name="connsiteY661" fmla="*/ 859153 h 2415539"/>
                <a:gd name="connsiteX662" fmla="*/ 2130742 w 2415540"/>
                <a:gd name="connsiteY662" fmla="*/ 887728 h 2415539"/>
                <a:gd name="connsiteX663" fmla="*/ 2115502 w 2415540"/>
                <a:gd name="connsiteY663" fmla="*/ 861059 h 2415539"/>
                <a:gd name="connsiteX664" fmla="*/ 2107882 w 2415540"/>
                <a:gd name="connsiteY664" fmla="*/ 847724 h 2415539"/>
                <a:gd name="connsiteX665" fmla="*/ 2114550 w 2415540"/>
                <a:gd name="connsiteY665" fmla="*/ 847724 h 2415539"/>
                <a:gd name="connsiteX666" fmla="*/ 2130742 w 2415540"/>
                <a:gd name="connsiteY666" fmla="*/ 856296 h 2415539"/>
                <a:gd name="connsiteX667" fmla="*/ 2134552 w 2415540"/>
                <a:gd name="connsiteY667" fmla="*/ 841056 h 2415539"/>
                <a:gd name="connsiteX668" fmla="*/ 2100262 w 2415540"/>
                <a:gd name="connsiteY668" fmla="*/ 797241 h 2415539"/>
                <a:gd name="connsiteX669" fmla="*/ 2064067 w 2415540"/>
                <a:gd name="connsiteY669" fmla="*/ 765809 h 2415539"/>
                <a:gd name="connsiteX670" fmla="*/ 2030730 w 2415540"/>
                <a:gd name="connsiteY670" fmla="*/ 744853 h 2415539"/>
                <a:gd name="connsiteX671" fmla="*/ 2025967 w 2415540"/>
                <a:gd name="connsiteY671" fmla="*/ 724851 h 2415539"/>
                <a:gd name="connsiteX672" fmla="*/ 2041207 w 2415540"/>
                <a:gd name="connsiteY672" fmla="*/ 715326 h 2415539"/>
                <a:gd name="connsiteX673" fmla="*/ 409574 w 2415540"/>
                <a:gd name="connsiteY673" fmla="*/ 590550 h 2415539"/>
                <a:gd name="connsiteX674" fmla="*/ 356234 w 2415540"/>
                <a:gd name="connsiteY674" fmla="*/ 627697 h 2415539"/>
                <a:gd name="connsiteX675" fmla="*/ 337184 w 2415540"/>
                <a:gd name="connsiteY675" fmla="*/ 664844 h 2415539"/>
                <a:gd name="connsiteX676" fmla="*/ 353377 w 2415540"/>
                <a:gd name="connsiteY676" fmla="*/ 662939 h 2415539"/>
                <a:gd name="connsiteX677" fmla="*/ 374332 w 2415540"/>
                <a:gd name="connsiteY677" fmla="*/ 676274 h 2415539"/>
                <a:gd name="connsiteX678" fmla="*/ 376237 w 2415540"/>
                <a:gd name="connsiteY678" fmla="*/ 724851 h 2415539"/>
                <a:gd name="connsiteX679" fmla="*/ 380999 w 2415540"/>
                <a:gd name="connsiteY679" fmla="*/ 718184 h 2415539"/>
                <a:gd name="connsiteX680" fmla="*/ 393382 w 2415540"/>
                <a:gd name="connsiteY680" fmla="*/ 701991 h 2415539"/>
                <a:gd name="connsiteX681" fmla="*/ 411479 w 2415540"/>
                <a:gd name="connsiteY681" fmla="*/ 694371 h 2415539"/>
                <a:gd name="connsiteX682" fmla="*/ 414337 w 2415540"/>
                <a:gd name="connsiteY682" fmla="*/ 641032 h 2415539"/>
                <a:gd name="connsiteX683" fmla="*/ 409574 w 2415540"/>
                <a:gd name="connsiteY683" fmla="*/ 590550 h 2415539"/>
                <a:gd name="connsiteX684" fmla="*/ 1062989 w 2415540"/>
                <a:gd name="connsiteY684" fmla="*/ 570547 h 2415539"/>
                <a:gd name="connsiteX685" fmla="*/ 1104900 w 2415540"/>
                <a:gd name="connsiteY685" fmla="*/ 588644 h 2415539"/>
                <a:gd name="connsiteX686" fmla="*/ 1157287 w 2415540"/>
                <a:gd name="connsiteY686" fmla="*/ 587692 h 2415539"/>
                <a:gd name="connsiteX687" fmla="*/ 1198245 w 2415540"/>
                <a:gd name="connsiteY687" fmla="*/ 636270 h 2415539"/>
                <a:gd name="connsiteX688" fmla="*/ 1210627 w 2415540"/>
                <a:gd name="connsiteY688" fmla="*/ 636270 h 2415539"/>
                <a:gd name="connsiteX689" fmla="*/ 1223009 w 2415540"/>
                <a:gd name="connsiteY689" fmla="*/ 636270 h 2415539"/>
                <a:gd name="connsiteX690" fmla="*/ 1263967 w 2415540"/>
                <a:gd name="connsiteY690" fmla="*/ 587692 h 2415539"/>
                <a:gd name="connsiteX691" fmla="*/ 1316354 w 2415540"/>
                <a:gd name="connsiteY691" fmla="*/ 588644 h 2415539"/>
                <a:gd name="connsiteX692" fmla="*/ 1358265 w 2415540"/>
                <a:gd name="connsiteY692" fmla="*/ 570547 h 2415539"/>
                <a:gd name="connsiteX693" fmla="*/ 1315402 w 2415540"/>
                <a:gd name="connsiteY693" fmla="*/ 629602 h 2415539"/>
                <a:gd name="connsiteX694" fmla="*/ 1275397 w 2415540"/>
                <a:gd name="connsiteY694" fmla="*/ 630554 h 2415539"/>
                <a:gd name="connsiteX695" fmla="*/ 1238250 w 2415540"/>
                <a:gd name="connsiteY695" fmla="*/ 637222 h 2415539"/>
                <a:gd name="connsiteX696" fmla="*/ 1350645 w 2415540"/>
                <a:gd name="connsiteY696" fmla="*/ 705801 h 2415539"/>
                <a:gd name="connsiteX697" fmla="*/ 1369695 w 2415540"/>
                <a:gd name="connsiteY697" fmla="*/ 891538 h 2415539"/>
                <a:gd name="connsiteX698" fmla="*/ 1433512 w 2415540"/>
                <a:gd name="connsiteY698" fmla="*/ 891538 h 2415539"/>
                <a:gd name="connsiteX699" fmla="*/ 1508759 w 2415540"/>
                <a:gd name="connsiteY699" fmla="*/ 995361 h 2415539"/>
                <a:gd name="connsiteX700" fmla="*/ 1537334 w 2415540"/>
                <a:gd name="connsiteY700" fmla="*/ 1491614 h 2415539"/>
                <a:gd name="connsiteX701" fmla="*/ 1612582 w 2415540"/>
                <a:gd name="connsiteY701" fmla="*/ 1725929 h 2415539"/>
                <a:gd name="connsiteX702" fmla="*/ 1522095 w 2415540"/>
                <a:gd name="connsiteY702" fmla="*/ 1725929 h 2415539"/>
                <a:gd name="connsiteX703" fmla="*/ 1477327 w 2415540"/>
                <a:gd name="connsiteY703" fmla="*/ 1665921 h 2415539"/>
                <a:gd name="connsiteX704" fmla="*/ 1503045 w 2415540"/>
                <a:gd name="connsiteY704" fmla="*/ 1725929 h 2415539"/>
                <a:gd name="connsiteX705" fmla="*/ 1423987 w 2415540"/>
                <a:gd name="connsiteY705" fmla="*/ 1725929 h 2415539"/>
                <a:gd name="connsiteX706" fmla="*/ 1403032 w 2415540"/>
                <a:gd name="connsiteY706" fmla="*/ 1625916 h 2415539"/>
                <a:gd name="connsiteX707" fmla="*/ 1378267 w 2415540"/>
                <a:gd name="connsiteY707" fmla="*/ 1070609 h 2415539"/>
                <a:gd name="connsiteX708" fmla="*/ 1343025 w 2415540"/>
                <a:gd name="connsiteY708" fmla="*/ 1022984 h 2415539"/>
                <a:gd name="connsiteX709" fmla="*/ 1223009 w 2415540"/>
                <a:gd name="connsiteY709" fmla="*/ 1022984 h 2415539"/>
                <a:gd name="connsiteX710" fmla="*/ 1223009 w 2415540"/>
                <a:gd name="connsiteY710" fmla="*/ 777238 h 2415539"/>
                <a:gd name="connsiteX711" fmla="*/ 1273492 w 2415540"/>
                <a:gd name="connsiteY711" fmla="*/ 715326 h 2415539"/>
                <a:gd name="connsiteX712" fmla="*/ 1209675 w 2415540"/>
                <a:gd name="connsiteY712" fmla="*/ 651509 h 2415539"/>
                <a:gd name="connsiteX713" fmla="*/ 1145857 w 2415540"/>
                <a:gd name="connsiteY713" fmla="*/ 715326 h 2415539"/>
                <a:gd name="connsiteX714" fmla="*/ 1196339 w 2415540"/>
                <a:gd name="connsiteY714" fmla="*/ 777238 h 2415539"/>
                <a:gd name="connsiteX715" fmla="*/ 1196339 w 2415540"/>
                <a:gd name="connsiteY715" fmla="*/ 1022984 h 2415539"/>
                <a:gd name="connsiteX716" fmla="*/ 1076325 w 2415540"/>
                <a:gd name="connsiteY716" fmla="*/ 1022984 h 2415539"/>
                <a:gd name="connsiteX717" fmla="*/ 1041082 w 2415540"/>
                <a:gd name="connsiteY717" fmla="*/ 1070609 h 2415539"/>
                <a:gd name="connsiteX718" fmla="*/ 1018222 w 2415540"/>
                <a:gd name="connsiteY718" fmla="*/ 1625916 h 2415539"/>
                <a:gd name="connsiteX719" fmla="*/ 997267 w 2415540"/>
                <a:gd name="connsiteY719" fmla="*/ 1725929 h 2415539"/>
                <a:gd name="connsiteX720" fmla="*/ 918210 w 2415540"/>
                <a:gd name="connsiteY720" fmla="*/ 1725929 h 2415539"/>
                <a:gd name="connsiteX721" fmla="*/ 943927 w 2415540"/>
                <a:gd name="connsiteY721" fmla="*/ 1665921 h 2415539"/>
                <a:gd name="connsiteX722" fmla="*/ 899160 w 2415540"/>
                <a:gd name="connsiteY722" fmla="*/ 1725929 h 2415539"/>
                <a:gd name="connsiteX723" fmla="*/ 808672 w 2415540"/>
                <a:gd name="connsiteY723" fmla="*/ 1725929 h 2415539"/>
                <a:gd name="connsiteX724" fmla="*/ 883920 w 2415540"/>
                <a:gd name="connsiteY724" fmla="*/ 1491614 h 2415539"/>
                <a:gd name="connsiteX725" fmla="*/ 912495 w 2415540"/>
                <a:gd name="connsiteY725" fmla="*/ 995361 h 2415539"/>
                <a:gd name="connsiteX726" fmla="*/ 987742 w 2415540"/>
                <a:gd name="connsiteY726" fmla="*/ 891538 h 2415539"/>
                <a:gd name="connsiteX727" fmla="*/ 1051560 w 2415540"/>
                <a:gd name="connsiteY727" fmla="*/ 891538 h 2415539"/>
                <a:gd name="connsiteX728" fmla="*/ 1070610 w 2415540"/>
                <a:gd name="connsiteY728" fmla="*/ 705801 h 2415539"/>
                <a:gd name="connsiteX729" fmla="*/ 1183004 w 2415540"/>
                <a:gd name="connsiteY729" fmla="*/ 637222 h 2415539"/>
                <a:gd name="connsiteX730" fmla="*/ 1145857 w 2415540"/>
                <a:gd name="connsiteY730" fmla="*/ 630554 h 2415539"/>
                <a:gd name="connsiteX731" fmla="*/ 1105852 w 2415540"/>
                <a:gd name="connsiteY731" fmla="*/ 629602 h 2415539"/>
                <a:gd name="connsiteX732" fmla="*/ 1062989 w 2415540"/>
                <a:gd name="connsiteY732" fmla="*/ 570547 h 2415539"/>
                <a:gd name="connsiteX733" fmla="*/ 417909 w 2415540"/>
                <a:gd name="connsiteY733" fmla="*/ 567095 h 2415539"/>
                <a:gd name="connsiteX734" fmla="*/ 464819 w 2415540"/>
                <a:gd name="connsiteY734" fmla="*/ 580072 h 2415539"/>
                <a:gd name="connsiteX735" fmla="*/ 458152 w 2415540"/>
                <a:gd name="connsiteY735" fmla="*/ 608647 h 2415539"/>
                <a:gd name="connsiteX736" fmla="*/ 443864 w 2415540"/>
                <a:gd name="connsiteY736" fmla="*/ 685799 h 2415539"/>
                <a:gd name="connsiteX737" fmla="*/ 419099 w 2415540"/>
                <a:gd name="connsiteY737" fmla="*/ 721994 h 2415539"/>
                <a:gd name="connsiteX738" fmla="*/ 395287 w 2415540"/>
                <a:gd name="connsiteY738" fmla="*/ 729614 h 2415539"/>
                <a:gd name="connsiteX739" fmla="*/ 382904 w 2415540"/>
                <a:gd name="connsiteY739" fmla="*/ 761999 h 2415539"/>
                <a:gd name="connsiteX740" fmla="*/ 380999 w 2415540"/>
                <a:gd name="connsiteY740" fmla="*/ 798194 h 2415539"/>
                <a:gd name="connsiteX741" fmla="*/ 359092 w 2415540"/>
                <a:gd name="connsiteY741" fmla="*/ 797241 h 2415539"/>
                <a:gd name="connsiteX742" fmla="*/ 359092 w 2415540"/>
                <a:gd name="connsiteY742" fmla="*/ 780096 h 2415539"/>
                <a:gd name="connsiteX743" fmla="*/ 360997 w 2415540"/>
                <a:gd name="connsiteY743" fmla="*/ 752474 h 2415539"/>
                <a:gd name="connsiteX744" fmla="*/ 348614 w 2415540"/>
                <a:gd name="connsiteY744" fmla="*/ 751521 h 2415539"/>
                <a:gd name="connsiteX745" fmla="*/ 325754 w 2415540"/>
                <a:gd name="connsiteY745" fmla="*/ 744854 h 2415539"/>
                <a:gd name="connsiteX746" fmla="*/ 331469 w 2415540"/>
                <a:gd name="connsiteY746" fmla="*/ 723899 h 2415539"/>
                <a:gd name="connsiteX747" fmla="*/ 354329 w 2415540"/>
                <a:gd name="connsiteY747" fmla="*/ 725804 h 2415539"/>
                <a:gd name="connsiteX748" fmla="*/ 360997 w 2415540"/>
                <a:gd name="connsiteY748" fmla="*/ 718184 h 2415539"/>
                <a:gd name="connsiteX749" fmla="*/ 344804 w 2415540"/>
                <a:gd name="connsiteY749" fmla="*/ 678179 h 2415539"/>
                <a:gd name="connsiteX750" fmla="*/ 328612 w 2415540"/>
                <a:gd name="connsiteY750" fmla="*/ 672464 h 2415539"/>
                <a:gd name="connsiteX751" fmla="*/ 306704 w 2415540"/>
                <a:gd name="connsiteY751" fmla="*/ 741996 h 2415539"/>
                <a:gd name="connsiteX752" fmla="*/ 324802 w 2415540"/>
                <a:gd name="connsiteY752" fmla="*/ 817244 h 2415539"/>
                <a:gd name="connsiteX753" fmla="*/ 366712 w 2415540"/>
                <a:gd name="connsiteY753" fmla="*/ 838199 h 2415539"/>
                <a:gd name="connsiteX754" fmla="*/ 356234 w 2415540"/>
                <a:gd name="connsiteY754" fmla="*/ 865821 h 2415539"/>
                <a:gd name="connsiteX755" fmla="*/ 268604 w 2415540"/>
                <a:gd name="connsiteY755" fmla="*/ 844866 h 2415539"/>
                <a:gd name="connsiteX756" fmla="*/ 249554 w 2415540"/>
                <a:gd name="connsiteY756" fmla="*/ 813434 h 2415539"/>
                <a:gd name="connsiteX757" fmla="*/ 263842 w 2415540"/>
                <a:gd name="connsiteY757" fmla="*/ 799146 h 2415539"/>
                <a:gd name="connsiteX758" fmla="*/ 286702 w 2415540"/>
                <a:gd name="connsiteY758" fmla="*/ 799146 h 2415539"/>
                <a:gd name="connsiteX759" fmla="*/ 281939 w 2415540"/>
                <a:gd name="connsiteY759" fmla="*/ 765809 h 2415539"/>
                <a:gd name="connsiteX760" fmla="*/ 294322 w 2415540"/>
                <a:gd name="connsiteY760" fmla="*/ 678179 h 2415539"/>
                <a:gd name="connsiteX761" fmla="*/ 360997 w 2415540"/>
                <a:gd name="connsiteY761" fmla="*/ 581977 h 2415539"/>
                <a:gd name="connsiteX762" fmla="*/ 417909 w 2415540"/>
                <a:gd name="connsiteY762" fmla="*/ 567095 h 2415539"/>
                <a:gd name="connsiteX763" fmla="*/ 1208723 w 2415540"/>
                <a:gd name="connsiteY763" fmla="*/ 412432 h 2415539"/>
                <a:gd name="connsiteX764" fmla="*/ 2004060 w 2415540"/>
                <a:gd name="connsiteY764" fmla="*/ 1207769 h 2415539"/>
                <a:gd name="connsiteX765" fmla="*/ 1591628 w 2415540"/>
                <a:gd name="connsiteY765" fmla="*/ 1904046 h 2415539"/>
                <a:gd name="connsiteX766" fmla="*/ 1576388 w 2415540"/>
                <a:gd name="connsiteY766" fmla="*/ 1873566 h 2415539"/>
                <a:gd name="connsiteX767" fmla="*/ 1969770 w 2415540"/>
                <a:gd name="connsiteY767" fmla="*/ 1207769 h 2415539"/>
                <a:gd name="connsiteX768" fmla="*/ 1208723 w 2415540"/>
                <a:gd name="connsiteY768" fmla="*/ 446722 h 2415539"/>
                <a:gd name="connsiteX769" fmla="*/ 447675 w 2415540"/>
                <a:gd name="connsiteY769" fmla="*/ 1207769 h 2415539"/>
                <a:gd name="connsiteX770" fmla="*/ 842963 w 2415540"/>
                <a:gd name="connsiteY770" fmla="*/ 1875471 h 2415539"/>
                <a:gd name="connsiteX771" fmla="*/ 827723 w 2415540"/>
                <a:gd name="connsiteY771" fmla="*/ 1905951 h 2415539"/>
                <a:gd name="connsiteX772" fmla="*/ 413385 w 2415540"/>
                <a:gd name="connsiteY772" fmla="*/ 1207769 h 2415539"/>
                <a:gd name="connsiteX773" fmla="*/ 1208723 w 2415540"/>
                <a:gd name="connsiteY773" fmla="*/ 412432 h 2415539"/>
                <a:gd name="connsiteX774" fmla="*/ 1615722 w 2415540"/>
                <a:gd name="connsiteY774" fmla="*/ 371950 h 2415539"/>
                <a:gd name="connsiteX775" fmla="*/ 1624012 w 2415540"/>
                <a:gd name="connsiteY775" fmla="*/ 377189 h 2415539"/>
                <a:gd name="connsiteX776" fmla="*/ 1663064 w 2415540"/>
                <a:gd name="connsiteY776" fmla="*/ 423862 h 2415539"/>
                <a:gd name="connsiteX777" fmla="*/ 1642109 w 2415540"/>
                <a:gd name="connsiteY777" fmla="*/ 460057 h 2415539"/>
                <a:gd name="connsiteX778" fmla="*/ 1607819 w 2415540"/>
                <a:gd name="connsiteY778" fmla="*/ 393382 h 2415539"/>
                <a:gd name="connsiteX779" fmla="*/ 1615722 w 2415540"/>
                <a:gd name="connsiteY779" fmla="*/ 371950 h 2415539"/>
                <a:gd name="connsiteX780" fmla="*/ 740092 w 2415540"/>
                <a:gd name="connsiteY780" fmla="*/ 269557 h 2415539"/>
                <a:gd name="connsiteX781" fmla="*/ 762952 w 2415540"/>
                <a:gd name="connsiteY781" fmla="*/ 283845 h 2415539"/>
                <a:gd name="connsiteX782" fmla="*/ 772477 w 2415540"/>
                <a:gd name="connsiteY782" fmla="*/ 310515 h 2415539"/>
                <a:gd name="connsiteX783" fmla="*/ 786764 w 2415540"/>
                <a:gd name="connsiteY783" fmla="*/ 354330 h 2415539"/>
                <a:gd name="connsiteX784" fmla="*/ 810577 w 2415540"/>
                <a:gd name="connsiteY784" fmla="*/ 438150 h 2415539"/>
                <a:gd name="connsiteX785" fmla="*/ 804862 w 2415540"/>
                <a:gd name="connsiteY785" fmla="*/ 464820 h 2415539"/>
                <a:gd name="connsiteX786" fmla="*/ 787717 w 2415540"/>
                <a:gd name="connsiteY786" fmla="*/ 443865 h 2415539"/>
                <a:gd name="connsiteX787" fmla="*/ 785812 w 2415540"/>
                <a:gd name="connsiteY787" fmla="*/ 415290 h 2415539"/>
                <a:gd name="connsiteX788" fmla="*/ 761047 w 2415540"/>
                <a:gd name="connsiteY788" fmla="*/ 331470 h 2415539"/>
                <a:gd name="connsiteX789" fmla="*/ 735329 w 2415540"/>
                <a:gd name="connsiteY789" fmla="*/ 294322 h 2415539"/>
                <a:gd name="connsiteX790" fmla="*/ 740092 w 2415540"/>
                <a:gd name="connsiteY790" fmla="*/ 269557 h 2415539"/>
                <a:gd name="connsiteX791" fmla="*/ 813911 w 2415540"/>
                <a:gd name="connsiteY791" fmla="*/ 256579 h 2415539"/>
                <a:gd name="connsiteX792" fmla="*/ 825817 w 2415540"/>
                <a:gd name="connsiteY792" fmla="*/ 263842 h 2415539"/>
                <a:gd name="connsiteX793" fmla="*/ 840105 w 2415540"/>
                <a:gd name="connsiteY793" fmla="*/ 295275 h 2415539"/>
                <a:gd name="connsiteX794" fmla="*/ 848677 w 2415540"/>
                <a:gd name="connsiteY794" fmla="*/ 318135 h 2415539"/>
                <a:gd name="connsiteX795" fmla="*/ 856297 w 2415540"/>
                <a:gd name="connsiteY795" fmla="*/ 350520 h 2415539"/>
                <a:gd name="connsiteX796" fmla="*/ 843915 w 2415540"/>
                <a:gd name="connsiteY796" fmla="*/ 367665 h 2415539"/>
                <a:gd name="connsiteX797" fmla="*/ 818197 w 2415540"/>
                <a:gd name="connsiteY797" fmla="*/ 312420 h 2415539"/>
                <a:gd name="connsiteX798" fmla="*/ 806767 w 2415540"/>
                <a:gd name="connsiteY798" fmla="*/ 292417 h 2415539"/>
                <a:gd name="connsiteX799" fmla="*/ 793432 w 2415540"/>
                <a:gd name="connsiteY799" fmla="*/ 268605 h 2415539"/>
                <a:gd name="connsiteX800" fmla="*/ 804862 w 2415540"/>
                <a:gd name="connsiteY800" fmla="*/ 257175 h 2415539"/>
                <a:gd name="connsiteX801" fmla="*/ 813911 w 2415540"/>
                <a:gd name="connsiteY801" fmla="*/ 256579 h 2415539"/>
                <a:gd name="connsiteX802" fmla="*/ 1666042 w 2415540"/>
                <a:gd name="connsiteY802" fmla="*/ 211573 h 2415539"/>
                <a:gd name="connsiteX803" fmla="*/ 1676400 w 2415540"/>
                <a:gd name="connsiteY803" fmla="*/ 212407 h 2415539"/>
                <a:gd name="connsiteX804" fmla="*/ 1680210 w 2415540"/>
                <a:gd name="connsiteY804" fmla="*/ 240982 h 2415539"/>
                <a:gd name="connsiteX805" fmla="*/ 1665922 w 2415540"/>
                <a:gd name="connsiteY805" fmla="*/ 256222 h 2415539"/>
                <a:gd name="connsiteX806" fmla="*/ 1655445 w 2415540"/>
                <a:gd name="connsiteY806" fmla="*/ 267652 h 2415539"/>
                <a:gd name="connsiteX807" fmla="*/ 1644015 w 2415540"/>
                <a:gd name="connsiteY807" fmla="*/ 283844 h 2415539"/>
                <a:gd name="connsiteX808" fmla="*/ 1661160 w 2415540"/>
                <a:gd name="connsiteY808" fmla="*/ 284797 h 2415539"/>
                <a:gd name="connsiteX809" fmla="*/ 1685925 w 2415540"/>
                <a:gd name="connsiteY809" fmla="*/ 281939 h 2415539"/>
                <a:gd name="connsiteX810" fmla="*/ 1706880 w 2415540"/>
                <a:gd name="connsiteY810" fmla="*/ 296227 h 2415539"/>
                <a:gd name="connsiteX811" fmla="*/ 1693545 w 2415540"/>
                <a:gd name="connsiteY811" fmla="*/ 308609 h 2415539"/>
                <a:gd name="connsiteX812" fmla="*/ 1672590 w 2415540"/>
                <a:gd name="connsiteY812" fmla="*/ 304799 h 2415539"/>
                <a:gd name="connsiteX813" fmla="*/ 1628775 w 2415540"/>
                <a:gd name="connsiteY813" fmla="*/ 305752 h 2415539"/>
                <a:gd name="connsiteX814" fmla="*/ 1592580 w 2415540"/>
                <a:gd name="connsiteY814" fmla="*/ 352424 h 2415539"/>
                <a:gd name="connsiteX815" fmla="*/ 1541145 w 2415540"/>
                <a:gd name="connsiteY815" fmla="*/ 383857 h 2415539"/>
                <a:gd name="connsiteX816" fmla="*/ 1502092 w 2415540"/>
                <a:gd name="connsiteY816" fmla="*/ 406717 h 2415539"/>
                <a:gd name="connsiteX817" fmla="*/ 1490662 w 2415540"/>
                <a:gd name="connsiteY817" fmla="*/ 397192 h 2415539"/>
                <a:gd name="connsiteX818" fmla="*/ 1493520 w 2415540"/>
                <a:gd name="connsiteY818" fmla="*/ 374332 h 2415539"/>
                <a:gd name="connsiteX819" fmla="*/ 1509712 w 2415540"/>
                <a:gd name="connsiteY819" fmla="*/ 370522 h 2415539"/>
                <a:gd name="connsiteX820" fmla="*/ 1517332 w 2415540"/>
                <a:gd name="connsiteY820" fmla="*/ 378142 h 2415539"/>
                <a:gd name="connsiteX821" fmla="*/ 1557337 w 2415540"/>
                <a:gd name="connsiteY821" fmla="*/ 355282 h 2415539"/>
                <a:gd name="connsiteX822" fmla="*/ 1593532 w 2415540"/>
                <a:gd name="connsiteY822" fmla="*/ 320992 h 2415539"/>
                <a:gd name="connsiteX823" fmla="*/ 1603057 w 2415540"/>
                <a:gd name="connsiteY823" fmla="*/ 309562 h 2415539"/>
                <a:gd name="connsiteX824" fmla="*/ 1584960 w 2415540"/>
                <a:gd name="connsiteY824" fmla="*/ 312419 h 2415539"/>
                <a:gd name="connsiteX825" fmla="*/ 1559242 w 2415540"/>
                <a:gd name="connsiteY825" fmla="*/ 303847 h 2415539"/>
                <a:gd name="connsiteX826" fmla="*/ 1548765 w 2415540"/>
                <a:gd name="connsiteY826" fmla="*/ 274319 h 2415539"/>
                <a:gd name="connsiteX827" fmla="*/ 1563052 w 2415540"/>
                <a:gd name="connsiteY827" fmla="*/ 262889 h 2415539"/>
                <a:gd name="connsiteX828" fmla="*/ 1586865 w 2415540"/>
                <a:gd name="connsiteY828" fmla="*/ 277177 h 2415539"/>
                <a:gd name="connsiteX829" fmla="*/ 1621155 w 2415540"/>
                <a:gd name="connsiteY829" fmla="*/ 280987 h 2415539"/>
                <a:gd name="connsiteX830" fmla="*/ 1623060 w 2415540"/>
                <a:gd name="connsiteY830" fmla="*/ 280987 h 2415539"/>
                <a:gd name="connsiteX831" fmla="*/ 1645920 w 2415540"/>
                <a:gd name="connsiteY831" fmla="*/ 249554 h 2415539"/>
                <a:gd name="connsiteX832" fmla="*/ 1656397 w 2415540"/>
                <a:gd name="connsiteY832" fmla="*/ 220027 h 2415539"/>
                <a:gd name="connsiteX833" fmla="*/ 1666042 w 2415540"/>
                <a:gd name="connsiteY833" fmla="*/ 211573 h 2415539"/>
                <a:gd name="connsiteX834" fmla="*/ 846772 w 2415540"/>
                <a:gd name="connsiteY834" fmla="*/ 150494 h 2415539"/>
                <a:gd name="connsiteX835" fmla="*/ 875347 w 2415540"/>
                <a:gd name="connsiteY835" fmla="*/ 164782 h 2415539"/>
                <a:gd name="connsiteX836" fmla="*/ 873442 w 2415540"/>
                <a:gd name="connsiteY836" fmla="*/ 197167 h 2415539"/>
                <a:gd name="connsiteX837" fmla="*/ 885824 w 2415540"/>
                <a:gd name="connsiteY837" fmla="*/ 244792 h 2415539"/>
                <a:gd name="connsiteX838" fmla="*/ 941069 w 2415540"/>
                <a:gd name="connsiteY838" fmla="*/ 370522 h 2415539"/>
                <a:gd name="connsiteX839" fmla="*/ 958214 w 2415540"/>
                <a:gd name="connsiteY839" fmla="*/ 394334 h 2415539"/>
                <a:gd name="connsiteX840" fmla="*/ 947737 w 2415540"/>
                <a:gd name="connsiteY840" fmla="*/ 416242 h 2415539"/>
                <a:gd name="connsiteX841" fmla="*/ 912494 w 2415540"/>
                <a:gd name="connsiteY841" fmla="*/ 353377 h 2415539"/>
                <a:gd name="connsiteX842" fmla="*/ 885824 w 2415540"/>
                <a:gd name="connsiteY842" fmla="*/ 286702 h 2415539"/>
                <a:gd name="connsiteX843" fmla="*/ 850582 w 2415540"/>
                <a:gd name="connsiteY843" fmla="*/ 204787 h 2415539"/>
                <a:gd name="connsiteX844" fmla="*/ 838199 w 2415540"/>
                <a:gd name="connsiteY844" fmla="*/ 181927 h 2415539"/>
                <a:gd name="connsiteX845" fmla="*/ 830579 w 2415540"/>
                <a:gd name="connsiteY845" fmla="*/ 160019 h 2415539"/>
                <a:gd name="connsiteX846" fmla="*/ 846772 w 2415540"/>
                <a:gd name="connsiteY846" fmla="*/ 150494 h 2415539"/>
                <a:gd name="connsiteX847" fmla="*/ 1207770 w 2415540"/>
                <a:gd name="connsiteY847" fmla="*/ 42863 h 2415539"/>
                <a:gd name="connsiteX848" fmla="*/ 41910 w 2415540"/>
                <a:gd name="connsiteY848" fmla="*/ 1207769 h 2415539"/>
                <a:gd name="connsiteX849" fmla="*/ 1207770 w 2415540"/>
                <a:gd name="connsiteY849" fmla="*/ 2373629 h 2415539"/>
                <a:gd name="connsiteX850" fmla="*/ 2373630 w 2415540"/>
                <a:gd name="connsiteY850" fmla="*/ 1208722 h 2415539"/>
                <a:gd name="connsiteX851" fmla="*/ 1207770 w 2415540"/>
                <a:gd name="connsiteY851" fmla="*/ 42863 h 2415539"/>
                <a:gd name="connsiteX852" fmla="*/ 1207770 w 2415540"/>
                <a:gd name="connsiteY852" fmla="*/ 0 h 2415539"/>
                <a:gd name="connsiteX853" fmla="*/ 2415540 w 2415540"/>
                <a:gd name="connsiteY853" fmla="*/ 1207769 h 2415539"/>
                <a:gd name="connsiteX854" fmla="*/ 1207770 w 2415540"/>
                <a:gd name="connsiteY854" fmla="*/ 2415539 h 2415539"/>
                <a:gd name="connsiteX855" fmla="*/ 0 w 2415540"/>
                <a:gd name="connsiteY855" fmla="*/ 1207769 h 2415539"/>
                <a:gd name="connsiteX856" fmla="*/ 1207770 w 2415540"/>
                <a:gd name="connsiteY856" fmla="*/ 0 h 24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</a:cxnLst>
              <a:rect l="l" t="t" r="r" b="b"/>
              <a:pathLst>
                <a:path w="2415540" h="2415539">
                  <a:moveTo>
                    <a:pt x="1039177" y="2099308"/>
                  </a:moveTo>
                  <a:lnTo>
                    <a:pt x="1125855" y="2106928"/>
                  </a:lnTo>
                  <a:lnTo>
                    <a:pt x="1124902" y="2112643"/>
                  </a:lnTo>
                  <a:cubicBezTo>
                    <a:pt x="1118235" y="2111691"/>
                    <a:pt x="1112520" y="2113596"/>
                    <a:pt x="1109663" y="2116453"/>
                  </a:cubicBezTo>
                  <a:cubicBezTo>
                    <a:pt x="1106805" y="2119311"/>
                    <a:pt x="1104900" y="2125026"/>
                    <a:pt x="1103948" y="2132646"/>
                  </a:cubicBezTo>
                  <a:lnTo>
                    <a:pt x="1096327" y="2216466"/>
                  </a:lnTo>
                  <a:cubicBezTo>
                    <a:pt x="1095375" y="2227896"/>
                    <a:pt x="1097280" y="2236468"/>
                    <a:pt x="1101090" y="2242183"/>
                  </a:cubicBezTo>
                  <a:cubicBezTo>
                    <a:pt x="1105852" y="2247898"/>
                    <a:pt x="1112520" y="2250756"/>
                    <a:pt x="1122998" y="2251708"/>
                  </a:cubicBezTo>
                  <a:cubicBezTo>
                    <a:pt x="1134427" y="2252661"/>
                    <a:pt x="1143952" y="2249803"/>
                    <a:pt x="1150620" y="2242183"/>
                  </a:cubicBezTo>
                  <a:cubicBezTo>
                    <a:pt x="1157288" y="2235516"/>
                    <a:pt x="1162050" y="2224086"/>
                    <a:pt x="1163002" y="2207893"/>
                  </a:cubicBezTo>
                  <a:lnTo>
                    <a:pt x="1168717" y="2138361"/>
                  </a:lnTo>
                  <a:cubicBezTo>
                    <a:pt x="1169670" y="2130741"/>
                    <a:pt x="1168717" y="2125026"/>
                    <a:pt x="1165860" y="2121216"/>
                  </a:cubicBezTo>
                  <a:cubicBezTo>
                    <a:pt x="1163955" y="2117406"/>
                    <a:pt x="1158240" y="2115501"/>
                    <a:pt x="1151573" y="2114548"/>
                  </a:cubicBezTo>
                  <a:lnTo>
                    <a:pt x="1149667" y="2109786"/>
                  </a:lnTo>
                  <a:lnTo>
                    <a:pt x="1199198" y="2114548"/>
                  </a:lnTo>
                  <a:lnTo>
                    <a:pt x="1198245" y="2120263"/>
                  </a:lnTo>
                  <a:cubicBezTo>
                    <a:pt x="1191577" y="2119311"/>
                    <a:pt x="1185863" y="2121216"/>
                    <a:pt x="1183005" y="2124073"/>
                  </a:cubicBezTo>
                  <a:cubicBezTo>
                    <a:pt x="1180148" y="2126931"/>
                    <a:pt x="1178242" y="2132646"/>
                    <a:pt x="1177290" y="2140266"/>
                  </a:cubicBezTo>
                  <a:lnTo>
                    <a:pt x="1171575" y="2209798"/>
                  </a:lnTo>
                  <a:cubicBezTo>
                    <a:pt x="1170623" y="2220276"/>
                    <a:pt x="1168717" y="2228848"/>
                    <a:pt x="1166813" y="2234563"/>
                  </a:cubicBezTo>
                  <a:cubicBezTo>
                    <a:pt x="1164908" y="2240278"/>
                    <a:pt x="1161098" y="2245993"/>
                    <a:pt x="1157288" y="2249803"/>
                  </a:cubicBezTo>
                  <a:cubicBezTo>
                    <a:pt x="1151573" y="2254566"/>
                    <a:pt x="1144905" y="2258376"/>
                    <a:pt x="1135380" y="2261233"/>
                  </a:cubicBezTo>
                  <a:cubicBezTo>
                    <a:pt x="1126808" y="2263138"/>
                    <a:pt x="1116330" y="2264091"/>
                    <a:pt x="1104900" y="2263138"/>
                  </a:cubicBezTo>
                  <a:cubicBezTo>
                    <a:pt x="1083945" y="2261233"/>
                    <a:pt x="1069658" y="2255518"/>
                    <a:pt x="1060133" y="2245041"/>
                  </a:cubicBezTo>
                  <a:cubicBezTo>
                    <a:pt x="1050608" y="2235516"/>
                    <a:pt x="1046798" y="2221228"/>
                    <a:pt x="1048702" y="2202178"/>
                  </a:cubicBezTo>
                  <a:lnTo>
                    <a:pt x="1055370" y="2128836"/>
                  </a:lnTo>
                  <a:cubicBezTo>
                    <a:pt x="1056323" y="2121216"/>
                    <a:pt x="1055370" y="2115501"/>
                    <a:pt x="1052513" y="2111691"/>
                  </a:cubicBezTo>
                  <a:cubicBezTo>
                    <a:pt x="1050608" y="2107881"/>
                    <a:pt x="1044892" y="2105976"/>
                    <a:pt x="1038225" y="2105023"/>
                  </a:cubicBezTo>
                  <a:close/>
                  <a:moveTo>
                    <a:pt x="1388745" y="2090736"/>
                  </a:moveTo>
                  <a:lnTo>
                    <a:pt x="1389697" y="2096451"/>
                  </a:lnTo>
                  <a:cubicBezTo>
                    <a:pt x="1383029" y="2097403"/>
                    <a:pt x="1378267" y="2100261"/>
                    <a:pt x="1375409" y="2104071"/>
                  </a:cubicBezTo>
                  <a:cubicBezTo>
                    <a:pt x="1372552" y="2107881"/>
                    <a:pt x="1372552" y="2113596"/>
                    <a:pt x="1374457" y="2120264"/>
                  </a:cubicBezTo>
                  <a:lnTo>
                    <a:pt x="1391602" y="2245041"/>
                  </a:lnTo>
                  <a:lnTo>
                    <a:pt x="1374457" y="2247899"/>
                  </a:lnTo>
                  <a:lnTo>
                    <a:pt x="1258252" y="2141219"/>
                  </a:lnTo>
                  <a:lnTo>
                    <a:pt x="1271587" y="2234564"/>
                  </a:lnTo>
                  <a:cubicBezTo>
                    <a:pt x="1272540" y="2242183"/>
                    <a:pt x="1274445" y="2247899"/>
                    <a:pt x="1278254" y="2250756"/>
                  </a:cubicBezTo>
                  <a:cubicBezTo>
                    <a:pt x="1282065" y="2253614"/>
                    <a:pt x="1286827" y="2254566"/>
                    <a:pt x="1294447" y="2253614"/>
                  </a:cubicBezTo>
                  <a:lnTo>
                    <a:pt x="1295400" y="2259328"/>
                  </a:lnTo>
                  <a:lnTo>
                    <a:pt x="1245870" y="2265996"/>
                  </a:lnTo>
                  <a:lnTo>
                    <a:pt x="1244917" y="2260281"/>
                  </a:lnTo>
                  <a:cubicBezTo>
                    <a:pt x="1251584" y="2259328"/>
                    <a:pt x="1257300" y="2256471"/>
                    <a:pt x="1259204" y="2252661"/>
                  </a:cubicBezTo>
                  <a:cubicBezTo>
                    <a:pt x="1261109" y="2248851"/>
                    <a:pt x="1262062" y="2243136"/>
                    <a:pt x="1261109" y="2235516"/>
                  </a:cubicBezTo>
                  <a:lnTo>
                    <a:pt x="1247775" y="2138361"/>
                  </a:lnTo>
                  <a:cubicBezTo>
                    <a:pt x="1246822" y="2130741"/>
                    <a:pt x="1244917" y="2125026"/>
                    <a:pt x="1241107" y="2122169"/>
                  </a:cubicBezTo>
                  <a:cubicBezTo>
                    <a:pt x="1237297" y="2119311"/>
                    <a:pt x="1231582" y="2118358"/>
                    <a:pt x="1224915" y="2119311"/>
                  </a:cubicBezTo>
                  <a:lnTo>
                    <a:pt x="1223962" y="2113596"/>
                  </a:lnTo>
                  <a:lnTo>
                    <a:pt x="1286827" y="2105024"/>
                  </a:lnTo>
                  <a:lnTo>
                    <a:pt x="1371600" y="2183128"/>
                  </a:lnTo>
                  <a:lnTo>
                    <a:pt x="1363027" y="2122169"/>
                  </a:lnTo>
                  <a:cubicBezTo>
                    <a:pt x="1362075" y="2114549"/>
                    <a:pt x="1360170" y="2108833"/>
                    <a:pt x="1356359" y="2105976"/>
                  </a:cubicBezTo>
                  <a:cubicBezTo>
                    <a:pt x="1352550" y="2103119"/>
                    <a:pt x="1347787" y="2102166"/>
                    <a:pt x="1340167" y="2103119"/>
                  </a:cubicBezTo>
                  <a:lnTo>
                    <a:pt x="1339215" y="2097403"/>
                  </a:lnTo>
                  <a:close/>
                  <a:moveTo>
                    <a:pt x="1508760" y="2059303"/>
                  </a:moveTo>
                  <a:lnTo>
                    <a:pt x="1510665" y="2065018"/>
                  </a:lnTo>
                  <a:cubicBezTo>
                    <a:pt x="1503997" y="2067876"/>
                    <a:pt x="1499235" y="2070733"/>
                    <a:pt x="1497330" y="2074543"/>
                  </a:cubicBezTo>
                  <a:cubicBezTo>
                    <a:pt x="1495425" y="2078353"/>
                    <a:pt x="1495425" y="2084068"/>
                    <a:pt x="1497330" y="2091688"/>
                  </a:cubicBezTo>
                  <a:lnTo>
                    <a:pt x="1524000" y="2185986"/>
                  </a:lnTo>
                  <a:cubicBezTo>
                    <a:pt x="1525905" y="2193606"/>
                    <a:pt x="1528762" y="2199320"/>
                    <a:pt x="1532572" y="2201226"/>
                  </a:cubicBezTo>
                  <a:cubicBezTo>
                    <a:pt x="1536382" y="2204083"/>
                    <a:pt x="1542097" y="2204083"/>
                    <a:pt x="1548765" y="2202178"/>
                  </a:cubicBezTo>
                  <a:lnTo>
                    <a:pt x="1550670" y="2207893"/>
                  </a:lnTo>
                  <a:lnTo>
                    <a:pt x="1466850" y="2231706"/>
                  </a:lnTo>
                  <a:lnTo>
                    <a:pt x="1464945" y="2225991"/>
                  </a:lnTo>
                  <a:cubicBezTo>
                    <a:pt x="1471612" y="2224086"/>
                    <a:pt x="1476375" y="2220276"/>
                    <a:pt x="1478280" y="2216466"/>
                  </a:cubicBezTo>
                  <a:cubicBezTo>
                    <a:pt x="1480185" y="2212656"/>
                    <a:pt x="1480185" y="2206941"/>
                    <a:pt x="1478280" y="2199320"/>
                  </a:cubicBezTo>
                  <a:lnTo>
                    <a:pt x="1451610" y="2105023"/>
                  </a:lnTo>
                  <a:cubicBezTo>
                    <a:pt x="1449705" y="2097403"/>
                    <a:pt x="1446847" y="2091688"/>
                    <a:pt x="1443037" y="2089783"/>
                  </a:cubicBezTo>
                  <a:cubicBezTo>
                    <a:pt x="1439228" y="2087878"/>
                    <a:pt x="1433512" y="2086926"/>
                    <a:pt x="1426845" y="2088831"/>
                  </a:cubicBezTo>
                  <a:lnTo>
                    <a:pt x="1424940" y="2083116"/>
                  </a:lnTo>
                  <a:close/>
                  <a:moveTo>
                    <a:pt x="776287" y="2001201"/>
                  </a:moveTo>
                  <a:lnTo>
                    <a:pt x="834389" y="2027871"/>
                  </a:lnTo>
                  <a:lnTo>
                    <a:pt x="862964" y="2139314"/>
                  </a:lnTo>
                  <a:lnTo>
                    <a:pt x="888682" y="2084068"/>
                  </a:lnTo>
                  <a:cubicBezTo>
                    <a:pt x="891539" y="2076448"/>
                    <a:pt x="892491" y="2070733"/>
                    <a:pt x="891539" y="2066923"/>
                  </a:cubicBezTo>
                  <a:cubicBezTo>
                    <a:pt x="890587" y="2063114"/>
                    <a:pt x="886777" y="2059303"/>
                    <a:pt x="880109" y="2055493"/>
                  </a:cubicBezTo>
                  <a:lnTo>
                    <a:pt x="881062" y="2050731"/>
                  </a:lnTo>
                  <a:lnTo>
                    <a:pt x="925829" y="2071686"/>
                  </a:lnTo>
                  <a:lnTo>
                    <a:pt x="923924" y="2076448"/>
                  </a:lnTo>
                  <a:cubicBezTo>
                    <a:pt x="917257" y="2073591"/>
                    <a:pt x="911541" y="2072639"/>
                    <a:pt x="907732" y="2074543"/>
                  </a:cubicBezTo>
                  <a:cubicBezTo>
                    <a:pt x="902969" y="2076448"/>
                    <a:pt x="900112" y="2080258"/>
                    <a:pt x="896302" y="2087878"/>
                  </a:cubicBezTo>
                  <a:lnTo>
                    <a:pt x="842962" y="2202178"/>
                  </a:lnTo>
                  <a:lnTo>
                    <a:pt x="827722" y="2194558"/>
                  </a:lnTo>
                  <a:lnTo>
                    <a:pt x="788669" y="2042158"/>
                  </a:lnTo>
                  <a:lnTo>
                    <a:pt x="748664" y="2126931"/>
                  </a:lnTo>
                  <a:cubicBezTo>
                    <a:pt x="745807" y="2134551"/>
                    <a:pt x="744854" y="2140266"/>
                    <a:pt x="745807" y="2144076"/>
                  </a:cubicBezTo>
                  <a:cubicBezTo>
                    <a:pt x="746759" y="2147886"/>
                    <a:pt x="750569" y="2151696"/>
                    <a:pt x="757237" y="2155506"/>
                  </a:cubicBezTo>
                  <a:lnTo>
                    <a:pt x="755332" y="2160268"/>
                  </a:lnTo>
                  <a:lnTo>
                    <a:pt x="710564" y="2139314"/>
                  </a:lnTo>
                  <a:lnTo>
                    <a:pt x="713422" y="2134551"/>
                  </a:lnTo>
                  <a:cubicBezTo>
                    <a:pt x="720089" y="2137408"/>
                    <a:pt x="725804" y="2138361"/>
                    <a:pt x="729614" y="2136456"/>
                  </a:cubicBezTo>
                  <a:cubicBezTo>
                    <a:pt x="734377" y="2134551"/>
                    <a:pt x="737234" y="2130741"/>
                    <a:pt x="741044" y="2123121"/>
                  </a:cubicBezTo>
                  <a:lnTo>
                    <a:pt x="782002" y="2034539"/>
                  </a:lnTo>
                  <a:cubicBezTo>
                    <a:pt x="784859" y="2026918"/>
                    <a:pt x="785812" y="2021203"/>
                    <a:pt x="784859" y="2017393"/>
                  </a:cubicBezTo>
                  <a:cubicBezTo>
                    <a:pt x="783907" y="2012631"/>
                    <a:pt x="780097" y="2008821"/>
                    <a:pt x="773429" y="2005964"/>
                  </a:cubicBezTo>
                  <a:close/>
                  <a:moveTo>
                    <a:pt x="1666874" y="1984056"/>
                  </a:moveTo>
                  <a:lnTo>
                    <a:pt x="1669732" y="1988819"/>
                  </a:lnTo>
                  <a:cubicBezTo>
                    <a:pt x="1665922" y="1990723"/>
                    <a:pt x="1664017" y="1994533"/>
                    <a:pt x="1662112" y="1998344"/>
                  </a:cubicBezTo>
                  <a:cubicBezTo>
                    <a:pt x="1660207" y="2002153"/>
                    <a:pt x="1660207" y="2007869"/>
                    <a:pt x="1661159" y="2013583"/>
                  </a:cubicBezTo>
                  <a:lnTo>
                    <a:pt x="1674495" y="2159316"/>
                  </a:lnTo>
                  <a:lnTo>
                    <a:pt x="1665922" y="2164078"/>
                  </a:lnTo>
                  <a:lnTo>
                    <a:pt x="1554479" y="2070733"/>
                  </a:lnTo>
                  <a:cubicBezTo>
                    <a:pt x="1548765" y="2066923"/>
                    <a:pt x="1544954" y="2064066"/>
                    <a:pt x="1541145" y="2063114"/>
                  </a:cubicBezTo>
                  <a:cubicBezTo>
                    <a:pt x="1537334" y="2062161"/>
                    <a:pt x="1533524" y="2063114"/>
                    <a:pt x="1529715" y="2065019"/>
                  </a:cubicBezTo>
                  <a:lnTo>
                    <a:pt x="1526857" y="2060256"/>
                  </a:lnTo>
                  <a:lnTo>
                    <a:pt x="1597342" y="2023108"/>
                  </a:lnTo>
                  <a:lnTo>
                    <a:pt x="1600199" y="2027871"/>
                  </a:lnTo>
                  <a:lnTo>
                    <a:pt x="1599247" y="2028823"/>
                  </a:lnTo>
                  <a:cubicBezTo>
                    <a:pt x="1594484" y="2031681"/>
                    <a:pt x="1591627" y="2033586"/>
                    <a:pt x="1590674" y="2035491"/>
                  </a:cubicBezTo>
                  <a:cubicBezTo>
                    <a:pt x="1589722" y="2037396"/>
                    <a:pt x="1589722" y="2039301"/>
                    <a:pt x="1590674" y="2042158"/>
                  </a:cubicBezTo>
                  <a:cubicBezTo>
                    <a:pt x="1591627" y="2042158"/>
                    <a:pt x="1591627" y="2043111"/>
                    <a:pt x="1592579" y="2044064"/>
                  </a:cubicBezTo>
                  <a:cubicBezTo>
                    <a:pt x="1593532" y="2045016"/>
                    <a:pt x="1594484" y="2045969"/>
                    <a:pt x="1595437" y="2046921"/>
                  </a:cubicBezTo>
                  <a:lnTo>
                    <a:pt x="1658302" y="2099308"/>
                  </a:lnTo>
                  <a:lnTo>
                    <a:pt x="1650682" y="2021203"/>
                  </a:lnTo>
                  <a:cubicBezTo>
                    <a:pt x="1650682" y="2019298"/>
                    <a:pt x="1649729" y="2017394"/>
                    <a:pt x="1649729" y="2016441"/>
                  </a:cubicBezTo>
                  <a:cubicBezTo>
                    <a:pt x="1649729" y="2014536"/>
                    <a:pt x="1649729" y="2013583"/>
                    <a:pt x="1648777" y="2012631"/>
                  </a:cubicBezTo>
                  <a:cubicBezTo>
                    <a:pt x="1647824" y="2009773"/>
                    <a:pt x="1644967" y="2007869"/>
                    <a:pt x="1642109" y="2007869"/>
                  </a:cubicBezTo>
                  <a:cubicBezTo>
                    <a:pt x="1639252" y="2006916"/>
                    <a:pt x="1634490" y="2008821"/>
                    <a:pt x="1629727" y="2010726"/>
                  </a:cubicBezTo>
                  <a:lnTo>
                    <a:pt x="1626870" y="2005964"/>
                  </a:lnTo>
                  <a:close/>
                  <a:moveTo>
                    <a:pt x="650557" y="1982151"/>
                  </a:moveTo>
                  <a:lnTo>
                    <a:pt x="611504" y="2006916"/>
                  </a:lnTo>
                  <a:lnTo>
                    <a:pt x="638175" y="2025966"/>
                  </a:lnTo>
                  <a:close/>
                  <a:moveTo>
                    <a:pt x="689610" y="1945003"/>
                  </a:moveTo>
                  <a:lnTo>
                    <a:pt x="702945" y="1954528"/>
                  </a:lnTo>
                  <a:lnTo>
                    <a:pt x="667702" y="2097403"/>
                  </a:lnTo>
                  <a:cubicBezTo>
                    <a:pt x="666750" y="2102166"/>
                    <a:pt x="665797" y="2105976"/>
                    <a:pt x="666750" y="2108833"/>
                  </a:cubicBezTo>
                  <a:cubicBezTo>
                    <a:pt x="666750" y="2110738"/>
                    <a:pt x="668654" y="2113595"/>
                    <a:pt x="671512" y="2115501"/>
                  </a:cubicBezTo>
                  <a:lnTo>
                    <a:pt x="668654" y="2120263"/>
                  </a:lnTo>
                  <a:lnTo>
                    <a:pt x="602932" y="2072638"/>
                  </a:lnTo>
                  <a:lnTo>
                    <a:pt x="605790" y="2067876"/>
                  </a:lnTo>
                  <a:cubicBezTo>
                    <a:pt x="612457" y="2072638"/>
                    <a:pt x="616267" y="2075495"/>
                    <a:pt x="619125" y="2075495"/>
                  </a:cubicBezTo>
                  <a:cubicBezTo>
                    <a:pt x="621982" y="2075495"/>
                    <a:pt x="623887" y="2074543"/>
                    <a:pt x="625792" y="2071686"/>
                  </a:cubicBezTo>
                  <a:cubicBezTo>
                    <a:pt x="626745" y="2070733"/>
                    <a:pt x="626745" y="2069781"/>
                    <a:pt x="627697" y="2068828"/>
                  </a:cubicBezTo>
                  <a:cubicBezTo>
                    <a:pt x="627697" y="2067876"/>
                    <a:pt x="628650" y="2065970"/>
                    <a:pt x="628650" y="2065018"/>
                  </a:cubicBezTo>
                  <a:lnTo>
                    <a:pt x="636270" y="2037395"/>
                  </a:lnTo>
                  <a:lnTo>
                    <a:pt x="603885" y="2013583"/>
                  </a:lnTo>
                  <a:lnTo>
                    <a:pt x="582930" y="2026918"/>
                  </a:lnTo>
                  <a:cubicBezTo>
                    <a:pt x="581025" y="2027870"/>
                    <a:pt x="580072" y="2028823"/>
                    <a:pt x="579120" y="2029776"/>
                  </a:cubicBezTo>
                  <a:cubicBezTo>
                    <a:pt x="578167" y="2030728"/>
                    <a:pt x="577215" y="2031681"/>
                    <a:pt x="576262" y="2032633"/>
                  </a:cubicBezTo>
                  <a:cubicBezTo>
                    <a:pt x="574357" y="2035491"/>
                    <a:pt x="573405" y="2038348"/>
                    <a:pt x="574357" y="2041206"/>
                  </a:cubicBezTo>
                  <a:cubicBezTo>
                    <a:pt x="575310" y="2044063"/>
                    <a:pt x="578167" y="2046920"/>
                    <a:pt x="581977" y="2049778"/>
                  </a:cubicBezTo>
                  <a:lnTo>
                    <a:pt x="583882" y="2050731"/>
                  </a:lnTo>
                  <a:lnTo>
                    <a:pt x="581025" y="2055493"/>
                  </a:lnTo>
                  <a:lnTo>
                    <a:pt x="543877" y="2027870"/>
                  </a:lnTo>
                  <a:lnTo>
                    <a:pt x="546735" y="2023108"/>
                  </a:lnTo>
                  <a:cubicBezTo>
                    <a:pt x="549592" y="2025013"/>
                    <a:pt x="552450" y="2025966"/>
                    <a:pt x="556260" y="2025966"/>
                  </a:cubicBezTo>
                  <a:cubicBezTo>
                    <a:pt x="560070" y="2025966"/>
                    <a:pt x="563880" y="2024061"/>
                    <a:pt x="568642" y="2021203"/>
                  </a:cubicBezTo>
                  <a:close/>
                  <a:moveTo>
                    <a:pt x="1789747" y="1894521"/>
                  </a:moveTo>
                  <a:lnTo>
                    <a:pt x="1816417" y="1926906"/>
                  </a:lnTo>
                  <a:lnTo>
                    <a:pt x="1812607" y="1930716"/>
                  </a:lnTo>
                  <a:cubicBezTo>
                    <a:pt x="1803082" y="1922144"/>
                    <a:pt x="1795462" y="1918334"/>
                    <a:pt x="1787842" y="1918334"/>
                  </a:cubicBezTo>
                  <a:cubicBezTo>
                    <a:pt x="1780222" y="1918334"/>
                    <a:pt x="1771650" y="1922144"/>
                    <a:pt x="1761172" y="1930716"/>
                  </a:cubicBezTo>
                  <a:lnTo>
                    <a:pt x="1744027" y="1944051"/>
                  </a:lnTo>
                  <a:lnTo>
                    <a:pt x="1782127" y="1990724"/>
                  </a:lnTo>
                  <a:lnTo>
                    <a:pt x="1784032" y="1988819"/>
                  </a:lnTo>
                  <a:cubicBezTo>
                    <a:pt x="1790700" y="1984056"/>
                    <a:pt x="1794510" y="1978341"/>
                    <a:pt x="1794510" y="1971674"/>
                  </a:cubicBezTo>
                  <a:cubicBezTo>
                    <a:pt x="1794510" y="1965006"/>
                    <a:pt x="1791652" y="1957386"/>
                    <a:pt x="1784985" y="1947861"/>
                  </a:cubicBezTo>
                  <a:lnTo>
                    <a:pt x="1789747" y="1944051"/>
                  </a:lnTo>
                  <a:lnTo>
                    <a:pt x="1836420" y="2001201"/>
                  </a:lnTo>
                  <a:lnTo>
                    <a:pt x="1831657" y="2005011"/>
                  </a:lnTo>
                  <a:cubicBezTo>
                    <a:pt x="1823085" y="1996439"/>
                    <a:pt x="1816417" y="1991676"/>
                    <a:pt x="1809750" y="1990724"/>
                  </a:cubicBezTo>
                  <a:cubicBezTo>
                    <a:pt x="1803082" y="1989771"/>
                    <a:pt x="1796415" y="1991676"/>
                    <a:pt x="1789747" y="1997391"/>
                  </a:cubicBezTo>
                  <a:lnTo>
                    <a:pt x="1787842" y="1998344"/>
                  </a:lnTo>
                  <a:lnTo>
                    <a:pt x="1817370" y="2035491"/>
                  </a:lnTo>
                  <a:cubicBezTo>
                    <a:pt x="1822132" y="2041206"/>
                    <a:pt x="1825942" y="2044064"/>
                    <a:pt x="1828800" y="2044064"/>
                  </a:cubicBezTo>
                  <a:cubicBezTo>
                    <a:pt x="1831657" y="2044064"/>
                    <a:pt x="1837372" y="2041206"/>
                    <a:pt x="1844040" y="2035491"/>
                  </a:cubicBezTo>
                  <a:cubicBezTo>
                    <a:pt x="1855470" y="2026919"/>
                    <a:pt x="1862137" y="2017394"/>
                    <a:pt x="1864042" y="2007869"/>
                  </a:cubicBezTo>
                  <a:cubicBezTo>
                    <a:pt x="1865947" y="1998344"/>
                    <a:pt x="1864042" y="1987866"/>
                    <a:pt x="1858327" y="1974531"/>
                  </a:cubicBezTo>
                  <a:lnTo>
                    <a:pt x="1864042" y="1970721"/>
                  </a:lnTo>
                  <a:lnTo>
                    <a:pt x="1887855" y="2014536"/>
                  </a:lnTo>
                  <a:lnTo>
                    <a:pt x="1783080" y="2099309"/>
                  </a:lnTo>
                  <a:lnTo>
                    <a:pt x="1779270" y="2094546"/>
                  </a:lnTo>
                  <a:cubicBezTo>
                    <a:pt x="1784985" y="2090736"/>
                    <a:pt x="1787842" y="2085974"/>
                    <a:pt x="1787842" y="2081211"/>
                  </a:cubicBezTo>
                  <a:cubicBezTo>
                    <a:pt x="1787842" y="2076449"/>
                    <a:pt x="1784985" y="2070734"/>
                    <a:pt x="1780222" y="2065019"/>
                  </a:cubicBezTo>
                  <a:lnTo>
                    <a:pt x="1718310" y="1988819"/>
                  </a:lnTo>
                  <a:cubicBezTo>
                    <a:pt x="1713547" y="1982151"/>
                    <a:pt x="1708785" y="1979294"/>
                    <a:pt x="1704022" y="1978341"/>
                  </a:cubicBezTo>
                  <a:cubicBezTo>
                    <a:pt x="1699260" y="1978341"/>
                    <a:pt x="1694497" y="1980246"/>
                    <a:pt x="1688782" y="1984056"/>
                  </a:cubicBezTo>
                  <a:lnTo>
                    <a:pt x="1684972" y="1979294"/>
                  </a:lnTo>
                  <a:close/>
                  <a:moveTo>
                    <a:pt x="1154429" y="1894521"/>
                  </a:moveTo>
                  <a:cubicBezTo>
                    <a:pt x="1147762" y="1897378"/>
                    <a:pt x="1143000" y="1900236"/>
                    <a:pt x="1140142" y="1904046"/>
                  </a:cubicBezTo>
                  <a:cubicBezTo>
                    <a:pt x="1137285" y="1907856"/>
                    <a:pt x="1135379" y="1911666"/>
                    <a:pt x="1135379" y="1916428"/>
                  </a:cubicBezTo>
                  <a:cubicBezTo>
                    <a:pt x="1135379" y="1922144"/>
                    <a:pt x="1138237" y="1927858"/>
                    <a:pt x="1143952" y="1932621"/>
                  </a:cubicBezTo>
                  <a:cubicBezTo>
                    <a:pt x="1149667" y="1937383"/>
                    <a:pt x="1156335" y="1939289"/>
                    <a:pt x="1163954" y="1939289"/>
                  </a:cubicBezTo>
                  <a:cubicBezTo>
                    <a:pt x="1170622" y="1939289"/>
                    <a:pt x="1177289" y="1937383"/>
                    <a:pt x="1182052" y="1933573"/>
                  </a:cubicBezTo>
                  <a:cubicBezTo>
                    <a:pt x="1187767" y="1929764"/>
                    <a:pt x="1189672" y="1925001"/>
                    <a:pt x="1190625" y="1920239"/>
                  </a:cubicBezTo>
                  <a:cubicBezTo>
                    <a:pt x="1190625" y="1915476"/>
                    <a:pt x="1187767" y="1910714"/>
                    <a:pt x="1182052" y="1906903"/>
                  </a:cubicBezTo>
                  <a:cubicBezTo>
                    <a:pt x="1176337" y="1903094"/>
                    <a:pt x="1166812" y="1899283"/>
                    <a:pt x="1154429" y="1894521"/>
                  </a:cubicBezTo>
                  <a:close/>
                  <a:moveTo>
                    <a:pt x="1400175" y="1884996"/>
                  </a:moveTo>
                  <a:cubicBezTo>
                    <a:pt x="1394460" y="1884996"/>
                    <a:pt x="1389697" y="1886901"/>
                    <a:pt x="1385887" y="1890711"/>
                  </a:cubicBezTo>
                  <a:cubicBezTo>
                    <a:pt x="1382078" y="1894521"/>
                    <a:pt x="1380172" y="1900236"/>
                    <a:pt x="1380172" y="1906903"/>
                  </a:cubicBezTo>
                  <a:cubicBezTo>
                    <a:pt x="1380172" y="1916428"/>
                    <a:pt x="1383030" y="1924048"/>
                    <a:pt x="1386840" y="1929763"/>
                  </a:cubicBezTo>
                  <a:cubicBezTo>
                    <a:pt x="1390650" y="1935478"/>
                    <a:pt x="1396365" y="1938336"/>
                    <a:pt x="1403032" y="1938336"/>
                  </a:cubicBezTo>
                  <a:cubicBezTo>
                    <a:pt x="1408747" y="1938336"/>
                    <a:pt x="1413510" y="1936431"/>
                    <a:pt x="1416367" y="1932621"/>
                  </a:cubicBezTo>
                  <a:cubicBezTo>
                    <a:pt x="1419225" y="1927858"/>
                    <a:pt x="1421130" y="1922143"/>
                    <a:pt x="1422082" y="1915476"/>
                  </a:cubicBezTo>
                  <a:cubicBezTo>
                    <a:pt x="1422082" y="1904998"/>
                    <a:pt x="1420178" y="1898331"/>
                    <a:pt x="1416367" y="1892616"/>
                  </a:cubicBezTo>
                  <a:cubicBezTo>
                    <a:pt x="1412557" y="1887853"/>
                    <a:pt x="1406842" y="1884996"/>
                    <a:pt x="1400175" y="1884996"/>
                  </a:cubicBezTo>
                  <a:close/>
                  <a:moveTo>
                    <a:pt x="1275397" y="1841181"/>
                  </a:moveTo>
                  <a:cubicBezTo>
                    <a:pt x="1269683" y="1841181"/>
                    <a:pt x="1264920" y="1843086"/>
                    <a:pt x="1262063" y="1847848"/>
                  </a:cubicBezTo>
                  <a:cubicBezTo>
                    <a:pt x="1259205" y="1851658"/>
                    <a:pt x="1257300" y="1858326"/>
                    <a:pt x="1257300" y="1865945"/>
                  </a:cubicBezTo>
                  <a:cubicBezTo>
                    <a:pt x="1257300" y="1874518"/>
                    <a:pt x="1259205" y="1882138"/>
                    <a:pt x="1263015" y="1886901"/>
                  </a:cubicBezTo>
                  <a:cubicBezTo>
                    <a:pt x="1266825" y="1891663"/>
                    <a:pt x="1272540" y="1894520"/>
                    <a:pt x="1279208" y="1894520"/>
                  </a:cubicBezTo>
                  <a:cubicBezTo>
                    <a:pt x="1284922" y="1894520"/>
                    <a:pt x="1289685" y="1892616"/>
                    <a:pt x="1293495" y="1888806"/>
                  </a:cubicBezTo>
                  <a:cubicBezTo>
                    <a:pt x="1297305" y="1884995"/>
                    <a:pt x="1299210" y="1880233"/>
                    <a:pt x="1299210" y="1873566"/>
                  </a:cubicBezTo>
                  <a:cubicBezTo>
                    <a:pt x="1299210" y="1864041"/>
                    <a:pt x="1296353" y="1855468"/>
                    <a:pt x="1292542" y="1849753"/>
                  </a:cubicBezTo>
                  <a:cubicBezTo>
                    <a:pt x="1288733" y="1844038"/>
                    <a:pt x="1283017" y="1841181"/>
                    <a:pt x="1275397" y="1841181"/>
                  </a:cubicBezTo>
                  <a:close/>
                  <a:moveTo>
                    <a:pt x="1161097" y="1838323"/>
                  </a:moveTo>
                  <a:cubicBezTo>
                    <a:pt x="1154429" y="1838323"/>
                    <a:pt x="1149667" y="1839276"/>
                    <a:pt x="1145857" y="1842133"/>
                  </a:cubicBezTo>
                  <a:cubicBezTo>
                    <a:pt x="1142047" y="1844991"/>
                    <a:pt x="1140142" y="1848801"/>
                    <a:pt x="1140142" y="1852611"/>
                  </a:cubicBezTo>
                  <a:cubicBezTo>
                    <a:pt x="1140142" y="1857373"/>
                    <a:pt x="1142047" y="1861183"/>
                    <a:pt x="1146810" y="1864041"/>
                  </a:cubicBezTo>
                  <a:cubicBezTo>
                    <a:pt x="1151572" y="1867851"/>
                    <a:pt x="1159192" y="1871661"/>
                    <a:pt x="1169670" y="1875471"/>
                  </a:cubicBezTo>
                  <a:cubicBezTo>
                    <a:pt x="1174432" y="1872614"/>
                    <a:pt x="1178242" y="1869756"/>
                    <a:pt x="1180147" y="1865946"/>
                  </a:cubicBezTo>
                  <a:cubicBezTo>
                    <a:pt x="1183004" y="1863089"/>
                    <a:pt x="1183957" y="1859278"/>
                    <a:pt x="1183957" y="1855469"/>
                  </a:cubicBezTo>
                  <a:cubicBezTo>
                    <a:pt x="1183957" y="1850706"/>
                    <a:pt x="1181100" y="1845944"/>
                    <a:pt x="1177289" y="1843086"/>
                  </a:cubicBezTo>
                  <a:cubicBezTo>
                    <a:pt x="1172527" y="1840228"/>
                    <a:pt x="1167764" y="1838323"/>
                    <a:pt x="1161097" y="1838323"/>
                  </a:cubicBezTo>
                  <a:close/>
                  <a:moveTo>
                    <a:pt x="1416367" y="1832608"/>
                  </a:moveTo>
                  <a:cubicBezTo>
                    <a:pt x="1423035" y="1832608"/>
                    <a:pt x="1429703" y="1832608"/>
                    <a:pt x="1434465" y="1834513"/>
                  </a:cubicBezTo>
                  <a:cubicBezTo>
                    <a:pt x="1439228" y="1836418"/>
                    <a:pt x="1443990" y="1839276"/>
                    <a:pt x="1448753" y="1842133"/>
                  </a:cubicBezTo>
                  <a:lnTo>
                    <a:pt x="1438275" y="1849753"/>
                  </a:lnTo>
                  <a:cubicBezTo>
                    <a:pt x="1434465" y="1847848"/>
                    <a:pt x="1431607" y="1845943"/>
                    <a:pt x="1427797" y="1844991"/>
                  </a:cubicBezTo>
                  <a:cubicBezTo>
                    <a:pt x="1424940" y="1844038"/>
                    <a:pt x="1421130" y="1843086"/>
                    <a:pt x="1417320" y="1843086"/>
                  </a:cubicBezTo>
                  <a:cubicBezTo>
                    <a:pt x="1405890" y="1843086"/>
                    <a:pt x="1396365" y="1846896"/>
                    <a:pt x="1388745" y="1855468"/>
                  </a:cubicBezTo>
                  <a:cubicBezTo>
                    <a:pt x="1381125" y="1864041"/>
                    <a:pt x="1377315" y="1874518"/>
                    <a:pt x="1377315" y="1887853"/>
                  </a:cubicBezTo>
                  <a:cubicBezTo>
                    <a:pt x="1382078" y="1881186"/>
                    <a:pt x="1387792" y="1876423"/>
                    <a:pt x="1393507" y="1873566"/>
                  </a:cubicBezTo>
                  <a:cubicBezTo>
                    <a:pt x="1400175" y="1870708"/>
                    <a:pt x="1406842" y="1868803"/>
                    <a:pt x="1413510" y="1868803"/>
                  </a:cubicBezTo>
                  <a:cubicBezTo>
                    <a:pt x="1423987" y="1868803"/>
                    <a:pt x="1433512" y="1871661"/>
                    <a:pt x="1440180" y="1878328"/>
                  </a:cubicBezTo>
                  <a:cubicBezTo>
                    <a:pt x="1446847" y="1884996"/>
                    <a:pt x="1450657" y="1893568"/>
                    <a:pt x="1450657" y="1904046"/>
                  </a:cubicBezTo>
                  <a:cubicBezTo>
                    <a:pt x="1450657" y="1917381"/>
                    <a:pt x="1445895" y="1927858"/>
                    <a:pt x="1436370" y="1936431"/>
                  </a:cubicBezTo>
                  <a:cubicBezTo>
                    <a:pt x="1426845" y="1944051"/>
                    <a:pt x="1415415" y="1947861"/>
                    <a:pt x="1400175" y="1947861"/>
                  </a:cubicBezTo>
                  <a:cubicBezTo>
                    <a:pt x="1383982" y="1947861"/>
                    <a:pt x="1370647" y="1943098"/>
                    <a:pt x="1362075" y="1934526"/>
                  </a:cubicBezTo>
                  <a:cubicBezTo>
                    <a:pt x="1353503" y="1925953"/>
                    <a:pt x="1348740" y="1913571"/>
                    <a:pt x="1348740" y="1897378"/>
                  </a:cubicBezTo>
                  <a:cubicBezTo>
                    <a:pt x="1348740" y="1887853"/>
                    <a:pt x="1350645" y="1879281"/>
                    <a:pt x="1353503" y="1871661"/>
                  </a:cubicBezTo>
                  <a:cubicBezTo>
                    <a:pt x="1357312" y="1863088"/>
                    <a:pt x="1361122" y="1856421"/>
                    <a:pt x="1367790" y="1850706"/>
                  </a:cubicBezTo>
                  <a:cubicBezTo>
                    <a:pt x="1374457" y="1844991"/>
                    <a:pt x="1381125" y="1840228"/>
                    <a:pt x="1389697" y="1837371"/>
                  </a:cubicBezTo>
                  <a:cubicBezTo>
                    <a:pt x="1398270" y="1834513"/>
                    <a:pt x="1406842" y="1832608"/>
                    <a:pt x="1416367" y="1832608"/>
                  </a:cubicBezTo>
                  <a:close/>
                  <a:moveTo>
                    <a:pt x="1051560" y="1832608"/>
                  </a:moveTo>
                  <a:lnTo>
                    <a:pt x="1059179" y="1832608"/>
                  </a:lnTo>
                  <a:lnTo>
                    <a:pt x="1059179" y="1928811"/>
                  </a:lnTo>
                  <a:cubicBezTo>
                    <a:pt x="1059179" y="1932621"/>
                    <a:pt x="1061085" y="1935478"/>
                    <a:pt x="1063942" y="1936431"/>
                  </a:cubicBezTo>
                  <a:cubicBezTo>
                    <a:pt x="1067752" y="1937383"/>
                    <a:pt x="1074420" y="1938336"/>
                    <a:pt x="1084897" y="1938336"/>
                  </a:cubicBezTo>
                  <a:lnTo>
                    <a:pt x="1084897" y="1945003"/>
                  </a:lnTo>
                  <a:cubicBezTo>
                    <a:pt x="1077277" y="1944051"/>
                    <a:pt x="1070610" y="1944051"/>
                    <a:pt x="1063942" y="1944051"/>
                  </a:cubicBezTo>
                  <a:cubicBezTo>
                    <a:pt x="1057275" y="1944051"/>
                    <a:pt x="1050607" y="1944051"/>
                    <a:pt x="1043940" y="1944051"/>
                  </a:cubicBezTo>
                  <a:cubicBezTo>
                    <a:pt x="1034415" y="1944051"/>
                    <a:pt x="1025842" y="1944051"/>
                    <a:pt x="1019175" y="1944051"/>
                  </a:cubicBezTo>
                  <a:cubicBezTo>
                    <a:pt x="1012507" y="1945003"/>
                    <a:pt x="1006792" y="1945003"/>
                    <a:pt x="1001077" y="1945003"/>
                  </a:cubicBezTo>
                  <a:lnTo>
                    <a:pt x="1001077" y="1938336"/>
                  </a:lnTo>
                  <a:cubicBezTo>
                    <a:pt x="1012507" y="1938336"/>
                    <a:pt x="1021079" y="1937383"/>
                    <a:pt x="1023937" y="1936431"/>
                  </a:cubicBezTo>
                  <a:cubicBezTo>
                    <a:pt x="1026795" y="1935478"/>
                    <a:pt x="1028700" y="1932621"/>
                    <a:pt x="1028700" y="1928811"/>
                  </a:cubicBezTo>
                  <a:lnTo>
                    <a:pt x="1028700" y="1860231"/>
                  </a:lnTo>
                  <a:cubicBezTo>
                    <a:pt x="1028700" y="1857373"/>
                    <a:pt x="1027747" y="1854516"/>
                    <a:pt x="1025842" y="1853563"/>
                  </a:cubicBezTo>
                  <a:cubicBezTo>
                    <a:pt x="1023937" y="1852611"/>
                    <a:pt x="1021079" y="1851658"/>
                    <a:pt x="1016317" y="1851658"/>
                  </a:cubicBezTo>
                  <a:cubicBezTo>
                    <a:pt x="1015365" y="1851658"/>
                    <a:pt x="1013460" y="1851658"/>
                    <a:pt x="1009650" y="1851658"/>
                  </a:cubicBezTo>
                  <a:cubicBezTo>
                    <a:pt x="1007745" y="1851658"/>
                    <a:pt x="1005840" y="1851658"/>
                    <a:pt x="1004887" y="1851658"/>
                  </a:cubicBezTo>
                  <a:lnTo>
                    <a:pt x="1004887" y="1844991"/>
                  </a:lnTo>
                  <a:cubicBezTo>
                    <a:pt x="1013460" y="1844991"/>
                    <a:pt x="1021079" y="1843086"/>
                    <a:pt x="1028700" y="1841181"/>
                  </a:cubicBezTo>
                  <a:cubicBezTo>
                    <a:pt x="1036320" y="1839276"/>
                    <a:pt x="1043940" y="1836418"/>
                    <a:pt x="1051560" y="1832608"/>
                  </a:cubicBezTo>
                  <a:close/>
                  <a:moveTo>
                    <a:pt x="1164907" y="1831656"/>
                  </a:moveTo>
                  <a:cubicBezTo>
                    <a:pt x="1177289" y="1831656"/>
                    <a:pt x="1186814" y="1833561"/>
                    <a:pt x="1194435" y="1838323"/>
                  </a:cubicBezTo>
                  <a:cubicBezTo>
                    <a:pt x="1202054" y="1842133"/>
                    <a:pt x="1205864" y="1848801"/>
                    <a:pt x="1205864" y="1855469"/>
                  </a:cubicBezTo>
                  <a:cubicBezTo>
                    <a:pt x="1205864" y="1860231"/>
                    <a:pt x="1203960" y="1864994"/>
                    <a:pt x="1200150" y="1868803"/>
                  </a:cubicBezTo>
                  <a:cubicBezTo>
                    <a:pt x="1196339" y="1872614"/>
                    <a:pt x="1189672" y="1877376"/>
                    <a:pt x="1180147" y="1881186"/>
                  </a:cubicBezTo>
                  <a:cubicBezTo>
                    <a:pt x="1191577" y="1884996"/>
                    <a:pt x="1199197" y="1888806"/>
                    <a:pt x="1205864" y="1895473"/>
                  </a:cubicBezTo>
                  <a:cubicBezTo>
                    <a:pt x="1210627" y="1900236"/>
                    <a:pt x="1213485" y="1905951"/>
                    <a:pt x="1213485" y="1913571"/>
                  </a:cubicBezTo>
                  <a:cubicBezTo>
                    <a:pt x="1213485" y="1924048"/>
                    <a:pt x="1208722" y="1931669"/>
                    <a:pt x="1199197" y="1938336"/>
                  </a:cubicBezTo>
                  <a:cubicBezTo>
                    <a:pt x="1189672" y="1945003"/>
                    <a:pt x="1177289" y="1947861"/>
                    <a:pt x="1162050" y="1947861"/>
                  </a:cubicBezTo>
                  <a:cubicBezTo>
                    <a:pt x="1145857" y="1947861"/>
                    <a:pt x="1133475" y="1945003"/>
                    <a:pt x="1123950" y="1939289"/>
                  </a:cubicBezTo>
                  <a:cubicBezTo>
                    <a:pt x="1114425" y="1933573"/>
                    <a:pt x="1109662" y="1925953"/>
                    <a:pt x="1109662" y="1917381"/>
                  </a:cubicBezTo>
                  <a:cubicBezTo>
                    <a:pt x="1109662" y="1911666"/>
                    <a:pt x="1112520" y="1905951"/>
                    <a:pt x="1117282" y="1901189"/>
                  </a:cubicBezTo>
                  <a:cubicBezTo>
                    <a:pt x="1122997" y="1896426"/>
                    <a:pt x="1130617" y="1892616"/>
                    <a:pt x="1141095" y="1888806"/>
                  </a:cubicBezTo>
                  <a:cubicBezTo>
                    <a:pt x="1132522" y="1884996"/>
                    <a:pt x="1126807" y="1880233"/>
                    <a:pt x="1122997" y="1875471"/>
                  </a:cubicBezTo>
                  <a:cubicBezTo>
                    <a:pt x="1119187" y="1870708"/>
                    <a:pt x="1117282" y="1864994"/>
                    <a:pt x="1117282" y="1860231"/>
                  </a:cubicBezTo>
                  <a:cubicBezTo>
                    <a:pt x="1117282" y="1851658"/>
                    <a:pt x="1122045" y="1844991"/>
                    <a:pt x="1130617" y="1839276"/>
                  </a:cubicBezTo>
                  <a:cubicBezTo>
                    <a:pt x="1139189" y="1834514"/>
                    <a:pt x="1150620" y="1831656"/>
                    <a:pt x="1164907" y="1831656"/>
                  </a:cubicBezTo>
                  <a:close/>
                  <a:moveTo>
                    <a:pt x="1278255" y="1830703"/>
                  </a:moveTo>
                  <a:cubicBezTo>
                    <a:pt x="1294447" y="1830703"/>
                    <a:pt x="1307783" y="1835466"/>
                    <a:pt x="1316355" y="1844038"/>
                  </a:cubicBezTo>
                  <a:cubicBezTo>
                    <a:pt x="1324928" y="1852611"/>
                    <a:pt x="1329690" y="1864993"/>
                    <a:pt x="1329690" y="1881186"/>
                  </a:cubicBezTo>
                  <a:cubicBezTo>
                    <a:pt x="1329690" y="1890711"/>
                    <a:pt x="1327785" y="1899283"/>
                    <a:pt x="1324928" y="1906903"/>
                  </a:cubicBezTo>
                  <a:cubicBezTo>
                    <a:pt x="1321117" y="1915476"/>
                    <a:pt x="1316355" y="1922143"/>
                    <a:pt x="1310640" y="1927858"/>
                  </a:cubicBezTo>
                  <a:cubicBezTo>
                    <a:pt x="1303972" y="1933573"/>
                    <a:pt x="1297305" y="1938336"/>
                    <a:pt x="1288733" y="1941193"/>
                  </a:cubicBezTo>
                  <a:cubicBezTo>
                    <a:pt x="1280160" y="1944051"/>
                    <a:pt x="1271588" y="1945956"/>
                    <a:pt x="1262063" y="1945956"/>
                  </a:cubicBezTo>
                  <a:cubicBezTo>
                    <a:pt x="1255395" y="1945956"/>
                    <a:pt x="1249680" y="1945956"/>
                    <a:pt x="1243965" y="1944051"/>
                  </a:cubicBezTo>
                  <a:cubicBezTo>
                    <a:pt x="1239203" y="1942145"/>
                    <a:pt x="1234440" y="1939288"/>
                    <a:pt x="1229678" y="1936431"/>
                  </a:cubicBezTo>
                  <a:lnTo>
                    <a:pt x="1240155" y="1928811"/>
                  </a:lnTo>
                  <a:cubicBezTo>
                    <a:pt x="1243965" y="1931668"/>
                    <a:pt x="1246822" y="1933573"/>
                    <a:pt x="1250633" y="1934526"/>
                  </a:cubicBezTo>
                  <a:cubicBezTo>
                    <a:pt x="1253490" y="1935478"/>
                    <a:pt x="1257300" y="1936431"/>
                    <a:pt x="1261110" y="1936431"/>
                  </a:cubicBezTo>
                  <a:cubicBezTo>
                    <a:pt x="1272540" y="1936431"/>
                    <a:pt x="1282065" y="1932620"/>
                    <a:pt x="1289685" y="1924048"/>
                  </a:cubicBezTo>
                  <a:cubicBezTo>
                    <a:pt x="1297305" y="1915476"/>
                    <a:pt x="1301115" y="1904998"/>
                    <a:pt x="1302067" y="1889758"/>
                  </a:cubicBezTo>
                  <a:cubicBezTo>
                    <a:pt x="1297305" y="1895473"/>
                    <a:pt x="1291590" y="1900236"/>
                    <a:pt x="1285875" y="1903093"/>
                  </a:cubicBezTo>
                  <a:cubicBezTo>
                    <a:pt x="1279208" y="1905951"/>
                    <a:pt x="1272540" y="1907856"/>
                    <a:pt x="1265872" y="1907856"/>
                  </a:cubicBezTo>
                  <a:cubicBezTo>
                    <a:pt x="1255395" y="1907856"/>
                    <a:pt x="1245870" y="1904045"/>
                    <a:pt x="1239203" y="1898331"/>
                  </a:cubicBezTo>
                  <a:cubicBezTo>
                    <a:pt x="1232535" y="1892616"/>
                    <a:pt x="1228725" y="1884043"/>
                    <a:pt x="1228725" y="1873566"/>
                  </a:cubicBezTo>
                  <a:cubicBezTo>
                    <a:pt x="1228725" y="1860231"/>
                    <a:pt x="1232535" y="1849753"/>
                    <a:pt x="1242060" y="1842133"/>
                  </a:cubicBezTo>
                  <a:cubicBezTo>
                    <a:pt x="1251585" y="1834513"/>
                    <a:pt x="1263015" y="1830703"/>
                    <a:pt x="1278255" y="1830703"/>
                  </a:cubicBezTo>
                  <a:close/>
                  <a:moveTo>
                    <a:pt x="1895475" y="1813558"/>
                  </a:moveTo>
                  <a:cubicBezTo>
                    <a:pt x="1888807" y="1814511"/>
                    <a:pt x="1881187" y="1818321"/>
                    <a:pt x="1874520" y="1826893"/>
                  </a:cubicBezTo>
                  <a:lnTo>
                    <a:pt x="1925003" y="1868803"/>
                  </a:lnTo>
                  <a:lnTo>
                    <a:pt x="1926907" y="1866898"/>
                  </a:lnTo>
                  <a:cubicBezTo>
                    <a:pt x="1933575" y="1859278"/>
                    <a:pt x="1935480" y="1852611"/>
                    <a:pt x="1933575" y="1844991"/>
                  </a:cubicBezTo>
                  <a:cubicBezTo>
                    <a:pt x="1932622" y="1838323"/>
                    <a:pt x="1927860" y="1831656"/>
                    <a:pt x="1919287" y="1824036"/>
                  </a:cubicBezTo>
                  <a:cubicBezTo>
                    <a:pt x="1910715" y="1816416"/>
                    <a:pt x="1902142" y="1813558"/>
                    <a:pt x="1895475" y="1813558"/>
                  </a:cubicBezTo>
                  <a:close/>
                  <a:moveTo>
                    <a:pt x="513397" y="1781174"/>
                  </a:moveTo>
                  <a:lnTo>
                    <a:pt x="572452" y="1844991"/>
                  </a:lnTo>
                  <a:lnTo>
                    <a:pt x="568642" y="1848802"/>
                  </a:lnTo>
                  <a:cubicBezTo>
                    <a:pt x="563879" y="1844039"/>
                    <a:pt x="559117" y="1841182"/>
                    <a:pt x="554354" y="1841182"/>
                  </a:cubicBezTo>
                  <a:cubicBezTo>
                    <a:pt x="549592" y="1841182"/>
                    <a:pt x="544829" y="1844039"/>
                    <a:pt x="539114" y="1849754"/>
                  </a:cubicBezTo>
                  <a:lnTo>
                    <a:pt x="478154" y="1906904"/>
                  </a:lnTo>
                  <a:cubicBezTo>
                    <a:pt x="469582" y="1915477"/>
                    <a:pt x="464819" y="1923096"/>
                    <a:pt x="463867" y="1929764"/>
                  </a:cubicBezTo>
                  <a:cubicBezTo>
                    <a:pt x="463867" y="1937384"/>
                    <a:pt x="466724" y="1944052"/>
                    <a:pt x="473392" y="1951671"/>
                  </a:cubicBezTo>
                  <a:cubicBezTo>
                    <a:pt x="481964" y="1960244"/>
                    <a:pt x="491489" y="1964054"/>
                    <a:pt x="501014" y="1963102"/>
                  </a:cubicBezTo>
                  <a:cubicBezTo>
                    <a:pt x="511492" y="1962149"/>
                    <a:pt x="521969" y="1955482"/>
                    <a:pt x="533399" y="1945004"/>
                  </a:cubicBezTo>
                  <a:lnTo>
                    <a:pt x="584834" y="1897379"/>
                  </a:lnTo>
                  <a:cubicBezTo>
                    <a:pt x="590549" y="1892616"/>
                    <a:pt x="594359" y="1887854"/>
                    <a:pt x="594359" y="1883091"/>
                  </a:cubicBezTo>
                  <a:cubicBezTo>
                    <a:pt x="594359" y="1879282"/>
                    <a:pt x="592454" y="1874519"/>
                    <a:pt x="587692" y="1868804"/>
                  </a:cubicBezTo>
                  <a:lnTo>
                    <a:pt x="591502" y="1864994"/>
                  </a:lnTo>
                  <a:lnTo>
                    <a:pt x="624839" y="1901189"/>
                  </a:lnTo>
                  <a:lnTo>
                    <a:pt x="621029" y="1904999"/>
                  </a:lnTo>
                  <a:cubicBezTo>
                    <a:pt x="616267" y="1900237"/>
                    <a:pt x="611504" y="1897379"/>
                    <a:pt x="606742" y="1897379"/>
                  </a:cubicBezTo>
                  <a:cubicBezTo>
                    <a:pt x="602932" y="1898332"/>
                    <a:pt x="597217" y="1900237"/>
                    <a:pt x="591502" y="1904999"/>
                  </a:cubicBezTo>
                  <a:lnTo>
                    <a:pt x="541019" y="1952624"/>
                  </a:lnTo>
                  <a:cubicBezTo>
                    <a:pt x="533399" y="1959291"/>
                    <a:pt x="526732" y="1965007"/>
                    <a:pt x="521017" y="1967864"/>
                  </a:cubicBezTo>
                  <a:cubicBezTo>
                    <a:pt x="515302" y="1970721"/>
                    <a:pt x="509587" y="1972627"/>
                    <a:pt x="503872" y="1972627"/>
                  </a:cubicBezTo>
                  <a:cubicBezTo>
                    <a:pt x="495299" y="1973579"/>
                    <a:pt x="487679" y="1971674"/>
                    <a:pt x="479107" y="1966912"/>
                  </a:cubicBezTo>
                  <a:cubicBezTo>
                    <a:pt x="470534" y="1963102"/>
                    <a:pt x="461962" y="1956434"/>
                    <a:pt x="454342" y="1947862"/>
                  </a:cubicBezTo>
                  <a:cubicBezTo>
                    <a:pt x="440054" y="1932621"/>
                    <a:pt x="433387" y="1918334"/>
                    <a:pt x="433387" y="1904999"/>
                  </a:cubicBezTo>
                  <a:cubicBezTo>
                    <a:pt x="432434" y="1890712"/>
                    <a:pt x="440054" y="1877377"/>
                    <a:pt x="453389" y="1864994"/>
                  </a:cubicBezTo>
                  <a:lnTo>
                    <a:pt x="506729" y="1814512"/>
                  </a:lnTo>
                  <a:cubicBezTo>
                    <a:pt x="512444" y="1809749"/>
                    <a:pt x="516254" y="1804987"/>
                    <a:pt x="516254" y="1800224"/>
                  </a:cubicBezTo>
                  <a:cubicBezTo>
                    <a:pt x="516254" y="1795462"/>
                    <a:pt x="514349" y="1790699"/>
                    <a:pt x="509587" y="1784984"/>
                  </a:cubicBezTo>
                  <a:close/>
                  <a:moveTo>
                    <a:pt x="1936194" y="1777483"/>
                  </a:moveTo>
                  <a:cubicBezTo>
                    <a:pt x="1941909" y="1778792"/>
                    <a:pt x="1947386" y="1781650"/>
                    <a:pt x="1952625" y="1785936"/>
                  </a:cubicBezTo>
                  <a:cubicBezTo>
                    <a:pt x="1960245" y="1791651"/>
                    <a:pt x="1964055" y="1798318"/>
                    <a:pt x="1965960" y="1806891"/>
                  </a:cubicBezTo>
                  <a:cubicBezTo>
                    <a:pt x="1967865" y="1815463"/>
                    <a:pt x="1965960" y="1824036"/>
                    <a:pt x="1962150" y="1833561"/>
                  </a:cubicBezTo>
                  <a:lnTo>
                    <a:pt x="2022157" y="1844038"/>
                  </a:lnTo>
                  <a:cubicBezTo>
                    <a:pt x="2028825" y="1845943"/>
                    <a:pt x="2033587" y="1845943"/>
                    <a:pt x="2037397" y="1844991"/>
                  </a:cubicBezTo>
                  <a:cubicBezTo>
                    <a:pt x="2040255" y="1844038"/>
                    <a:pt x="2044065" y="1842133"/>
                    <a:pt x="2046922" y="1839276"/>
                  </a:cubicBezTo>
                  <a:lnTo>
                    <a:pt x="2051685" y="1843086"/>
                  </a:lnTo>
                  <a:lnTo>
                    <a:pt x="2015490" y="1886901"/>
                  </a:lnTo>
                  <a:lnTo>
                    <a:pt x="1936432" y="1870708"/>
                  </a:lnTo>
                  <a:lnTo>
                    <a:pt x="1933575" y="1874518"/>
                  </a:lnTo>
                  <a:lnTo>
                    <a:pt x="1965960" y="1902141"/>
                  </a:lnTo>
                  <a:cubicBezTo>
                    <a:pt x="1972628" y="1907856"/>
                    <a:pt x="1977390" y="1909761"/>
                    <a:pt x="1982153" y="1909761"/>
                  </a:cubicBezTo>
                  <a:cubicBezTo>
                    <a:pt x="1986915" y="1908808"/>
                    <a:pt x="1991678" y="1905951"/>
                    <a:pt x="1996440" y="1900236"/>
                  </a:cubicBezTo>
                  <a:lnTo>
                    <a:pt x="2000250" y="1904046"/>
                  </a:lnTo>
                  <a:lnTo>
                    <a:pt x="1943100" y="1971673"/>
                  </a:lnTo>
                  <a:lnTo>
                    <a:pt x="1939290" y="1967863"/>
                  </a:lnTo>
                  <a:cubicBezTo>
                    <a:pt x="1944053" y="1962148"/>
                    <a:pt x="1945957" y="1957386"/>
                    <a:pt x="1945005" y="1952623"/>
                  </a:cubicBezTo>
                  <a:cubicBezTo>
                    <a:pt x="1945005" y="1947861"/>
                    <a:pt x="1941195" y="1943098"/>
                    <a:pt x="1935480" y="1938336"/>
                  </a:cubicBezTo>
                  <a:lnTo>
                    <a:pt x="1860232" y="1875471"/>
                  </a:lnTo>
                  <a:cubicBezTo>
                    <a:pt x="1853565" y="1869756"/>
                    <a:pt x="1848803" y="1867851"/>
                    <a:pt x="1844040" y="1867851"/>
                  </a:cubicBezTo>
                  <a:cubicBezTo>
                    <a:pt x="1839278" y="1868803"/>
                    <a:pt x="1834515" y="1870708"/>
                    <a:pt x="1829753" y="1876423"/>
                  </a:cubicBezTo>
                  <a:lnTo>
                    <a:pt x="1824990" y="1872613"/>
                  </a:lnTo>
                  <a:lnTo>
                    <a:pt x="1879282" y="1807843"/>
                  </a:lnTo>
                  <a:cubicBezTo>
                    <a:pt x="1892617" y="1791651"/>
                    <a:pt x="1905953" y="1782126"/>
                    <a:pt x="1918335" y="1778316"/>
                  </a:cubicBezTo>
                  <a:cubicBezTo>
                    <a:pt x="1924526" y="1776411"/>
                    <a:pt x="1930479" y="1776173"/>
                    <a:pt x="1936194" y="1777483"/>
                  </a:cubicBezTo>
                  <a:close/>
                  <a:moveTo>
                    <a:pt x="2006917" y="1618296"/>
                  </a:moveTo>
                  <a:lnTo>
                    <a:pt x="2049780" y="1642109"/>
                  </a:lnTo>
                  <a:lnTo>
                    <a:pt x="2046922" y="1646871"/>
                  </a:lnTo>
                  <a:cubicBezTo>
                    <a:pt x="2035492" y="1643061"/>
                    <a:pt x="2024062" y="1643061"/>
                    <a:pt x="2013585" y="1647824"/>
                  </a:cubicBezTo>
                  <a:cubicBezTo>
                    <a:pt x="2003107" y="1652586"/>
                    <a:pt x="1994535" y="1660206"/>
                    <a:pt x="1988820" y="1670684"/>
                  </a:cubicBezTo>
                  <a:cubicBezTo>
                    <a:pt x="1985010" y="1677351"/>
                    <a:pt x="1983105" y="1684019"/>
                    <a:pt x="1984057" y="1689734"/>
                  </a:cubicBezTo>
                  <a:cubicBezTo>
                    <a:pt x="1985010" y="1695449"/>
                    <a:pt x="1987867" y="1699259"/>
                    <a:pt x="1992630" y="1702116"/>
                  </a:cubicBezTo>
                  <a:cubicBezTo>
                    <a:pt x="1999297" y="1706879"/>
                    <a:pt x="2011680" y="1702116"/>
                    <a:pt x="2027872" y="1688781"/>
                  </a:cubicBezTo>
                  <a:lnTo>
                    <a:pt x="2029777" y="1686876"/>
                  </a:lnTo>
                  <a:cubicBezTo>
                    <a:pt x="2041207" y="1677351"/>
                    <a:pt x="2049780" y="1671636"/>
                    <a:pt x="2055495" y="1667826"/>
                  </a:cubicBezTo>
                  <a:cubicBezTo>
                    <a:pt x="2061210" y="1664016"/>
                    <a:pt x="2065972" y="1662111"/>
                    <a:pt x="2069782" y="1661159"/>
                  </a:cubicBezTo>
                  <a:cubicBezTo>
                    <a:pt x="2076450" y="1660206"/>
                    <a:pt x="2082165" y="1659254"/>
                    <a:pt x="2087880" y="1660206"/>
                  </a:cubicBezTo>
                  <a:cubicBezTo>
                    <a:pt x="2093595" y="1661159"/>
                    <a:pt x="2099310" y="1663064"/>
                    <a:pt x="2105025" y="1665921"/>
                  </a:cubicBezTo>
                  <a:cubicBezTo>
                    <a:pt x="2118360" y="1673541"/>
                    <a:pt x="2125980" y="1684019"/>
                    <a:pt x="2132647" y="1696401"/>
                  </a:cubicBezTo>
                  <a:cubicBezTo>
                    <a:pt x="2135505" y="1710689"/>
                    <a:pt x="2132647" y="1725929"/>
                    <a:pt x="2124075" y="1741169"/>
                  </a:cubicBezTo>
                  <a:cubicBezTo>
                    <a:pt x="2119312" y="1749741"/>
                    <a:pt x="2112645" y="1758314"/>
                    <a:pt x="2104072" y="1765934"/>
                  </a:cubicBezTo>
                  <a:cubicBezTo>
                    <a:pt x="2095500" y="1773554"/>
                    <a:pt x="2090737" y="1777364"/>
                    <a:pt x="2090737" y="1778316"/>
                  </a:cubicBezTo>
                  <a:cubicBezTo>
                    <a:pt x="2088832" y="1780221"/>
                    <a:pt x="2088832" y="1783079"/>
                    <a:pt x="2089785" y="1784984"/>
                  </a:cubicBezTo>
                  <a:cubicBezTo>
                    <a:pt x="2089785" y="1787841"/>
                    <a:pt x="2091690" y="1789746"/>
                    <a:pt x="2094547" y="1791651"/>
                  </a:cubicBezTo>
                  <a:lnTo>
                    <a:pt x="2091690" y="1797366"/>
                  </a:lnTo>
                  <a:lnTo>
                    <a:pt x="2043112" y="1770696"/>
                  </a:lnTo>
                  <a:lnTo>
                    <a:pt x="2045970" y="1765934"/>
                  </a:lnTo>
                  <a:cubicBezTo>
                    <a:pt x="2058352" y="1770696"/>
                    <a:pt x="2071687" y="1770696"/>
                    <a:pt x="2084070" y="1765934"/>
                  </a:cubicBezTo>
                  <a:cubicBezTo>
                    <a:pt x="2096452" y="1761171"/>
                    <a:pt x="2105977" y="1752599"/>
                    <a:pt x="2112645" y="1741169"/>
                  </a:cubicBezTo>
                  <a:cubicBezTo>
                    <a:pt x="2116455" y="1733549"/>
                    <a:pt x="2118360" y="1726881"/>
                    <a:pt x="2117407" y="1720214"/>
                  </a:cubicBezTo>
                  <a:cubicBezTo>
                    <a:pt x="2116455" y="1713546"/>
                    <a:pt x="2113597" y="1708784"/>
                    <a:pt x="2107882" y="1705926"/>
                  </a:cubicBezTo>
                  <a:cubicBezTo>
                    <a:pt x="2099310" y="1701164"/>
                    <a:pt x="2084070" y="1706879"/>
                    <a:pt x="2062162" y="1724024"/>
                  </a:cubicBezTo>
                  <a:cubicBezTo>
                    <a:pt x="2061210" y="1724976"/>
                    <a:pt x="2059305" y="1726881"/>
                    <a:pt x="2056447" y="1728786"/>
                  </a:cubicBezTo>
                  <a:cubicBezTo>
                    <a:pt x="2041207" y="1740216"/>
                    <a:pt x="2028825" y="1746884"/>
                    <a:pt x="2019300" y="1747836"/>
                  </a:cubicBezTo>
                  <a:cubicBezTo>
                    <a:pt x="2015490" y="1748789"/>
                    <a:pt x="2010727" y="1748789"/>
                    <a:pt x="2006917" y="1747836"/>
                  </a:cubicBezTo>
                  <a:cubicBezTo>
                    <a:pt x="2002155" y="1746884"/>
                    <a:pt x="1998345" y="1744979"/>
                    <a:pt x="1994535" y="1743074"/>
                  </a:cubicBezTo>
                  <a:cubicBezTo>
                    <a:pt x="1982152" y="1735454"/>
                    <a:pt x="1974532" y="1725929"/>
                    <a:pt x="1971675" y="1711641"/>
                  </a:cubicBezTo>
                  <a:cubicBezTo>
                    <a:pt x="1968817" y="1697354"/>
                    <a:pt x="1970722" y="1683066"/>
                    <a:pt x="1979295" y="1668779"/>
                  </a:cubicBezTo>
                  <a:cubicBezTo>
                    <a:pt x="1983105" y="1661159"/>
                    <a:pt x="1989772" y="1653539"/>
                    <a:pt x="1997392" y="1646871"/>
                  </a:cubicBezTo>
                  <a:cubicBezTo>
                    <a:pt x="2005012" y="1640204"/>
                    <a:pt x="2009775" y="1636394"/>
                    <a:pt x="2009775" y="1635441"/>
                  </a:cubicBezTo>
                  <a:cubicBezTo>
                    <a:pt x="2011680" y="1633536"/>
                    <a:pt x="2011680" y="1631631"/>
                    <a:pt x="2010727" y="1629726"/>
                  </a:cubicBezTo>
                  <a:cubicBezTo>
                    <a:pt x="2009775" y="1627821"/>
                    <a:pt x="2007870" y="1625916"/>
                    <a:pt x="2004060" y="1624011"/>
                  </a:cubicBezTo>
                  <a:close/>
                  <a:moveTo>
                    <a:pt x="396240" y="1609724"/>
                  </a:moveTo>
                  <a:lnTo>
                    <a:pt x="442913" y="1684019"/>
                  </a:lnTo>
                  <a:lnTo>
                    <a:pt x="438150" y="1686877"/>
                  </a:lnTo>
                  <a:cubicBezTo>
                    <a:pt x="434340" y="1680209"/>
                    <a:pt x="430530" y="1677352"/>
                    <a:pt x="425768" y="1676399"/>
                  </a:cubicBezTo>
                  <a:cubicBezTo>
                    <a:pt x="421958" y="1675446"/>
                    <a:pt x="416243" y="1677352"/>
                    <a:pt x="409575" y="1681162"/>
                  </a:cubicBezTo>
                  <a:lnTo>
                    <a:pt x="375285" y="1702116"/>
                  </a:lnTo>
                  <a:lnTo>
                    <a:pt x="400050" y="1742121"/>
                  </a:lnTo>
                  <a:lnTo>
                    <a:pt x="434340" y="1721166"/>
                  </a:lnTo>
                  <a:cubicBezTo>
                    <a:pt x="441008" y="1717357"/>
                    <a:pt x="444818" y="1712594"/>
                    <a:pt x="445770" y="1708784"/>
                  </a:cubicBezTo>
                  <a:cubicBezTo>
                    <a:pt x="446723" y="1704021"/>
                    <a:pt x="445770" y="1699259"/>
                    <a:pt x="441960" y="1692591"/>
                  </a:cubicBezTo>
                  <a:lnTo>
                    <a:pt x="446723" y="1689734"/>
                  </a:lnTo>
                  <a:lnTo>
                    <a:pt x="493395" y="1764029"/>
                  </a:lnTo>
                  <a:lnTo>
                    <a:pt x="488633" y="1766887"/>
                  </a:lnTo>
                  <a:cubicBezTo>
                    <a:pt x="484823" y="1760219"/>
                    <a:pt x="481013" y="1757362"/>
                    <a:pt x="476250" y="1756409"/>
                  </a:cubicBezTo>
                  <a:cubicBezTo>
                    <a:pt x="472440" y="1755457"/>
                    <a:pt x="466725" y="1757362"/>
                    <a:pt x="460058" y="1762124"/>
                  </a:cubicBezTo>
                  <a:lnTo>
                    <a:pt x="377190" y="1814512"/>
                  </a:lnTo>
                  <a:cubicBezTo>
                    <a:pt x="369570" y="1818321"/>
                    <a:pt x="365760" y="1822132"/>
                    <a:pt x="364807" y="1826894"/>
                  </a:cubicBezTo>
                  <a:cubicBezTo>
                    <a:pt x="363855" y="1830704"/>
                    <a:pt x="364807" y="1836419"/>
                    <a:pt x="368618" y="1842134"/>
                  </a:cubicBezTo>
                  <a:lnTo>
                    <a:pt x="363855" y="1844991"/>
                  </a:lnTo>
                  <a:lnTo>
                    <a:pt x="317182" y="1770696"/>
                  </a:lnTo>
                  <a:lnTo>
                    <a:pt x="321945" y="1767839"/>
                  </a:lnTo>
                  <a:cubicBezTo>
                    <a:pt x="325755" y="1774507"/>
                    <a:pt x="329565" y="1777364"/>
                    <a:pt x="334327" y="1778316"/>
                  </a:cubicBezTo>
                  <a:cubicBezTo>
                    <a:pt x="338138" y="1779269"/>
                    <a:pt x="343852" y="1777364"/>
                    <a:pt x="350520" y="1773554"/>
                  </a:cubicBezTo>
                  <a:lnTo>
                    <a:pt x="389573" y="1748789"/>
                  </a:lnTo>
                  <a:lnTo>
                    <a:pt x="364807" y="1708784"/>
                  </a:lnTo>
                  <a:lnTo>
                    <a:pt x="325755" y="1733549"/>
                  </a:lnTo>
                  <a:cubicBezTo>
                    <a:pt x="319088" y="1737359"/>
                    <a:pt x="315277" y="1742121"/>
                    <a:pt x="314325" y="1745932"/>
                  </a:cubicBezTo>
                  <a:cubicBezTo>
                    <a:pt x="313373" y="1750694"/>
                    <a:pt x="314325" y="1755457"/>
                    <a:pt x="318135" y="1762124"/>
                  </a:cubicBezTo>
                  <a:lnTo>
                    <a:pt x="313373" y="1764982"/>
                  </a:lnTo>
                  <a:lnTo>
                    <a:pt x="266700" y="1690687"/>
                  </a:lnTo>
                  <a:lnTo>
                    <a:pt x="271463" y="1687829"/>
                  </a:lnTo>
                  <a:cubicBezTo>
                    <a:pt x="275272" y="1694496"/>
                    <a:pt x="279082" y="1697354"/>
                    <a:pt x="283845" y="1698307"/>
                  </a:cubicBezTo>
                  <a:cubicBezTo>
                    <a:pt x="288607" y="1699259"/>
                    <a:pt x="294322" y="1697354"/>
                    <a:pt x="300990" y="1693544"/>
                  </a:cubicBezTo>
                  <a:lnTo>
                    <a:pt x="383857" y="1641157"/>
                  </a:lnTo>
                  <a:cubicBezTo>
                    <a:pt x="390525" y="1637346"/>
                    <a:pt x="394335" y="1632584"/>
                    <a:pt x="395288" y="1628774"/>
                  </a:cubicBezTo>
                  <a:cubicBezTo>
                    <a:pt x="396240" y="1624012"/>
                    <a:pt x="395288" y="1619249"/>
                    <a:pt x="391477" y="1612582"/>
                  </a:cubicBezTo>
                  <a:close/>
                  <a:moveTo>
                    <a:pt x="2059305" y="1498281"/>
                  </a:moveTo>
                  <a:lnTo>
                    <a:pt x="2065020" y="1500186"/>
                  </a:lnTo>
                  <a:cubicBezTo>
                    <a:pt x="2063115" y="1506853"/>
                    <a:pt x="2063115" y="1512569"/>
                    <a:pt x="2065020" y="1516378"/>
                  </a:cubicBezTo>
                  <a:cubicBezTo>
                    <a:pt x="2066925" y="1520189"/>
                    <a:pt x="2071687" y="1523998"/>
                    <a:pt x="2079307" y="1526856"/>
                  </a:cubicBezTo>
                  <a:lnTo>
                    <a:pt x="2170747" y="1562098"/>
                  </a:lnTo>
                  <a:cubicBezTo>
                    <a:pt x="2178367" y="1564956"/>
                    <a:pt x="2184082" y="1565908"/>
                    <a:pt x="2187892" y="1564003"/>
                  </a:cubicBezTo>
                  <a:cubicBezTo>
                    <a:pt x="2191702" y="1563051"/>
                    <a:pt x="2195512" y="1558289"/>
                    <a:pt x="2198370" y="1551621"/>
                  </a:cubicBezTo>
                  <a:lnTo>
                    <a:pt x="2204085" y="1553526"/>
                  </a:lnTo>
                  <a:lnTo>
                    <a:pt x="2172652" y="1634489"/>
                  </a:lnTo>
                  <a:lnTo>
                    <a:pt x="2166937" y="1632583"/>
                  </a:lnTo>
                  <a:cubicBezTo>
                    <a:pt x="2168842" y="1625916"/>
                    <a:pt x="2168842" y="1620201"/>
                    <a:pt x="2166937" y="1616391"/>
                  </a:cubicBezTo>
                  <a:cubicBezTo>
                    <a:pt x="2165032" y="1612581"/>
                    <a:pt x="2160270" y="1608771"/>
                    <a:pt x="2152650" y="1605914"/>
                  </a:cubicBezTo>
                  <a:lnTo>
                    <a:pt x="2061210" y="1570671"/>
                  </a:lnTo>
                  <a:cubicBezTo>
                    <a:pt x="2053590" y="1567814"/>
                    <a:pt x="2047875" y="1566861"/>
                    <a:pt x="2044065" y="1568766"/>
                  </a:cubicBezTo>
                  <a:cubicBezTo>
                    <a:pt x="2040255" y="1570671"/>
                    <a:pt x="2036445" y="1574481"/>
                    <a:pt x="2033587" y="1581148"/>
                  </a:cubicBezTo>
                  <a:lnTo>
                    <a:pt x="2027872" y="1579244"/>
                  </a:lnTo>
                  <a:close/>
                  <a:moveTo>
                    <a:pt x="302418" y="1471374"/>
                  </a:moveTo>
                  <a:cubicBezTo>
                    <a:pt x="312658" y="1471850"/>
                    <a:pt x="322421" y="1474470"/>
                    <a:pt x="331469" y="1479232"/>
                  </a:cubicBezTo>
                  <a:cubicBezTo>
                    <a:pt x="350519" y="1488757"/>
                    <a:pt x="362902" y="1504949"/>
                    <a:pt x="370522" y="1526857"/>
                  </a:cubicBezTo>
                  <a:cubicBezTo>
                    <a:pt x="374332" y="1536382"/>
                    <a:pt x="375284" y="1545907"/>
                    <a:pt x="375284" y="1556384"/>
                  </a:cubicBezTo>
                  <a:cubicBezTo>
                    <a:pt x="375284" y="1566862"/>
                    <a:pt x="375284" y="1571624"/>
                    <a:pt x="375284" y="1572577"/>
                  </a:cubicBezTo>
                  <a:cubicBezTo>
                    <a:pt x="375284" y="1575434"/>
                    <a:pt x="376237" y="1576387"/>
                    <a:pt x="378142" y="1577339"/>
                  </a:cubicBezTo>
                  <a:cubicBezTo>
                    <a:pt x="380047" y="1578291"/>
                    <a:pt x="381952" y="1578291"/>
                    <a:pt x="385762" y="1578291"/>
                  </a:cubicBezTo>
                  <a:lnTo>
                    <a:pt x="387667" y="1584007"/>
                  </a:lnTo>
                  <a:lnTo>
                    <a:pt x="340994" y="1599246"/>
                  </a:lnTo>
                  <a:lnTo>
                    <a:pt x="339089" y="1593532"/>
                  </a:lnTo>
                  <a:cubicBezTo>
                    <a:pt x="350519" y="1587816"/>
                    <a:pt x="358139" y="1580196"/>
                    <a:pt x="361949" y="1571624"/>
                  </a:cubicBezTo>
                  <a:cubicBezTo>
                    <a:pt x="365759" y="1563052"/>
                    <a:pt x="366712" y="1553527"/>
                    <a:pt x="362902" y="1543049"/>
                  </a:cubicBezTo>
                  <a:cubicBezTo>
                    <a:pt x="358139" y="1530666"/>
                    <a:pt x="349567" y="1523046"/>
                    <a:pt x="337184" y="1520189"/>
                  </a:cubicBezTo>
                  <a:cubicBezTo>
                    <a:pt x="323849" y="1517332"/>
                    <a:pt x="307657" y="1519237"/>
                    <a:pt x="286702" y="1525904"/>
                  </a:cubicBezTo>
                  <a:cubicBezTo>
                    <a:pt x="265747" y="1533524"/>
                    <a:pt x="249554" y="1542096"/>
                    <a:pt x="240982" y="1551621"/>
                  </a:cubicBezTo>
                  <a:cubicBezTo>
                    <a:pt x="231457" y="1561146"/>
                    <a:pt x="229552" y="1572577"/>
                    <a:pt x="233362" y="1584959"/>
                  </a:cubicBezTo>
                  <a:cubicBezTo>
                    <a:pt x="236219" y="1593532"/>
                    <a:pt x="240982" y="1600199"/>
                    <a:pt x="247649" y="1605914"/>
                  </a:cubicBezTo>
                  <a:cubicBezTo>
                    <a:pt x="254317" y="1611629"/>
                    <a:pt x="262889" y="1616391"/>
                    <a:pt x="273367" y="1619249"/>
                  </a:cubicBezTo>
                  <a:lnTo>
                    <a:pt x="270509" y="1626869"/>
                  </a:lnTo>
                  <a:cubicBezTo>
                    <a:pt x="257174" y="1624012"/>
                    <a:pt x="245744" y="1617344"/>
                    <a:pt x="236219" y="1608771"/>
                  </a:cubicBezTo>
                  <a:cubicBezTo>
                    <a:pt x="227647" y="1600199"/>
                    <a:pt x="220979" y="1588769"/>
                    <a:pt x="216217" y="1575434"/>
                  </a:cubicBezTo>
                  <a:cubicBezTo>
                    <a:pt x="213359" y="1564957"/>
                    <a:pt x="211454" y="1555432"/>
                    <a:pt x="212407" y="1545907"/>
                  </a:cubicBezTo>
                  <a:cubicBezTo>
                    <a:pt x="213359" y="1536382"/>
                    <a:pt x="215264" y="1526857"/>
                    <a:pt x="220027" y="1518284"/>
                  </a:cubicBezTo>
                  <a:cubicBezTo>
                    <a:pt x="224789" y="1507807"/>
                    <a:pt x="231457" y="1499234"/>
                    <a:pt x="240029" y="1492566"/>
                  </a:cubicBezTo>
                  <a:cubicBezTo>
                    <a:pt x="248602" y="1485899"/>
                    <a:pt x="259079" y="1480184"/>
                    <a:pt x="270509" y="1476374"/>
                  </a:cubicBezTo>
                  <a:cubicBezTo>
                    <a:pt x="281463" y="1472564"/>
                    <a:pt x="292179" y="1470897"/>
                    <a:pt x="302418" y="1471374"/>
                  </a:cubicBezTo>
                  <a:close/>
                  <a:moveTo>
                    <a:pt x="314325" y="1331594"/>
                  </a:moveTo>
                  <a:lnTo>
                    <a:pt x="329564" y="1417319"/>
                  </a:lnTo>
                  <a:lnTo>
                    <a:pt x="323850" y="1418271"/>
                  </a:lnTo>
                  <a:cubicBezTo>
                    <a:pt x="322897" y="1410652"/>
                    <a:pt x="320039" y="1405889"/>
                    <a:pt x="316230" y="1403984"/>
                  </a:cubicBezTo>
                  <a:cubicBezTo>
                    <a:pt x="312419" y="1402079"/>
                    <a:pt x="306705" y="1401127"/>
                    <a:pt x="299085" y="1403032"/>
                  </a:cubicBezTo>
                  <a:lnTo>
                    <a:pt x="202882" y="1420177"/>
                  </a:lnTo>
                  <a:cubicBezTo>
                    <a:pt x="194309" y="1422082"/>
                    <a:pt x="189547" y="1423986"/>
                    <a:pt x="186690" y="1427796"/>
                  </a:cubicBezTo>
                  <a:cubicBezTo>
                    <a:pt x="183832" y="1431607"/>
                    <a:pt x="182880" y="1436369"/>
                    <a:pt x="183832" y="1443989"/>
                  </a:cubicBezTo>
                  <a:lnTo>
                    <a:pt x="178117" y="1444941"/>
                  </a:lnTo>
                  <a:lnTo>
                    <a:pt x="162877" y="1359216"/>
                  </a:lnTo>
                  <a:lnTo>
                    <a:pt x="168592" y="1358264"/>
                  </a:lnTo>
                  <a:cubicBezTo>
                    <a:pt x="169544" y="1365884"/>
                    <a:pt x="172402" y="1370646"/>
                    <a:pt x="176212" y="1372552"/>
                  </a:cubicBezTo>
                  <a:cubicBezTo>
                    <a:pt x="180022" y="1374457"/>
                    <a:pt x="185737" y="1374457"/>
                    <a:pt x="193357" y="1373504"/>
                  </a:cubicBezTo>
                  <a:lnTo>
                    <a:pt x="289559" y="1356359"/>
                  </a:lnTo>
                  <a:cubicBezTo>
                    <a:pt x="298132" y="1354454"/>
                    <a:pt x="302894" y="1352549"/>
                    <a:pt x="305752" y="1348739"/>
                  </a:cubicBezTo>
                  <a:cubicBezTo>
                    <a:pt x="308610" y="1344929"/>
                    <a:pt x="309562" y="1339214"/>
                    <a:pt x="308610" y="1332546"/>
                  </a:cubicBezTo>
                  <a:close/>
                  <a:moveTo>
                    <a:pt x="2104072" y="1326831"/>
                  </a:moveTo>
                  <a:lnTo>
                    <a:pt x="2143125" y="1335403"/>
                  </a:lnTo>
                  <a:lnTo>
                    <a:pt x="2142172" y="1341119"/>
                  </a:lnTo>
                  <a:cubicBezTo>
                    <a:pt x="2130742" y="1340166"/>
                    <a:pt x="2123122" y="1341119"/>
                    <a:pt x="2117407" y="1344928"/>
                  </a:cubicBezTo>
                  <a:cubicBezTo>
                    <a:pt x="2112645" y="1348739"/>
                    <a:pt x="2107882" y="1355406"/>
                    <a:pt x="2105977" y="1365883"/>
                  </a:cubicBezTo>
                  <a:lnTo>
                    <a:pt x="2104072" y="1375408"/>
                  </a:lnTo>
                  <a:lnTo>
                    <a:pt x="2217420" y="1401126"/>
                  </a:lnTo>
                  <a:cubicBezTo>
                    <a:pt x="2225040" y="1402078"/>
                    <a:pt x="2230754" y="1402078"/>
                    <a:pt x="2234565" y="1400173"/>
                  </a:cubicBezTo>
                  <a:cubicBezTo>
                    <a:pt x="2238375" y="1398269"/>
                    <a:pt x="2241232" y="1393506"/>
                    <a:pt x="2242184" y="1386839"/>
                  </a:cubicBezTo>
                  <a:lnTo>
                    <a:pt x="2247900" y="1387791"/>
                  </a:lnTo>
                  <a:lnTo>
                    <a:pt x="2227897" y="1472564"/>
                  </a:lnTo>
                  <a:lnTo>
                    <a:pt x="2222182" y="1471611"/>
                  </a:lnTo>
                  <a:cubicBezTo>
                    <a:pt x="2223134" y="1463991"/>
                    <a:pt x="2223134" y="1459228"/>
                    <a:pt x="2220277" y="1455419"/>
                  </a:cubicBezTo>
                  <a:cubicBezTo>
                    <a:pt x="2217420" y="1451608"/>
                    <a:pt x="2212657" y="1448751"/>
                    <a:pt x="2205037" y="1446846"/>
                  </a:cubicBezTo>
                  <a:lnTo>
                    <a:pt x="2091690" y="1421128"/>
                  </a:lnTo>
                  <a:lnTo>
                    <a:pt x="2089784" y="1430653"/>
                  </a:lnTo>
                  <a:cubicBezTo>
                    <a:pt x="2087879" y="1441131"/>
                    <a:pt x="2087879" y="1448751"/>
                    <a:pt x="2091690" y="1454466"/>
                  </a:cubicBezTo>
                  <a:cubicBezTo>
                    <a:pt x="2094547" y="1460181"/>
                    <a:pt x="2101215" y="1463991"/>
                    <a:pt x="2111692" y="1467801"/>
                  </a:cubicBezTo>
                  <a:lnTo>
                    <a:pt x="2110740" y="1473516"/>
                  </a:lnTo>
                  <a:lnTo>
                    <a:pt x="2071687" y="1464944"/>
                  </a:lnTo>
                  <a:close/>
                  <a:moveTo>
                    <a:pt x="206692" y="1172526"/>
                  </a:moveTo>
                  <a:lnTo>
                    <a:pt x="206692" y="1178241"/>
                  </a:lnTo>
                  <a:cubicBezTo>
                    <a:pt x="193357" y="1180146"/>
                    <a:pt x="181927" y="1186814"/>
                    <a:pt x="173355" y="1197291"/>
                  </a:cubicBezTo>
                  <a:cubicBezTo>
                    <a:pt x="164782" y="1207769"/>
                    <a:pt x="160972" y="1220151"/>
                    <a:pt x="160972" y="1233486"/>
                  </a:cubicBezTo>
                  <a:cubicBezTo>
                    <a:pt x="160972" y="1242058"/>
                    <a:pt x="163830" y="1248726"/>
                    <a:pt x="167640" y="1254441"/>
                  </a:cubicBezTo>
                  <a:cubicBezTo>
                    <a:pt x="171450" y="1259203"/>
                    <a:pt x="176212" y="1262061"/>
                    <a:pt x="182880" y="1262061"/>
                  </a:cubicBezTo>
                  <a:cubicBezTo>
                    <a:pt x="192405" y="1262061"/>
                    <a:pt x="202882" y="1249678"/>
                    <a:pt x="213360" y="1223961"/>
                  </a:cubicBezTo>
                  <a:cubicBezTo>
                    <a:pt x="214312" y="1223008"/>
                    <a:pt x="215265" y="1220151"/>
                    <a:pt x="216217" y="1217294"/>
                  </a:cubicBezTo>
                  <a:cubicBezTo>
                    <a:pt x="222885" y="1200149"/>
                    <a:pt x="230505" y="1187766"/>
                    <a:pt x="238125" y="1182051"/>
                  </a:cubicBezTo>
                  <a:cubicBezTo>
                    <a:pt x="241935" y="1180146"/>
                    <a:pt x="245744" y="1177289"/>
                    <a:pt x="249555" y="1176336"/>
                  </a:cubicBezTo>
                  <a:cubicBezTo>
                    <a:pt x="253365" y="1175384"/>
                    <a:pt x="257175" y="1174431"/>
                    <a:pt x="261937" y="1174431"/>
                  </a:cubicBezTo>
                  <a:cubicBezTo>
                    <a:pt x="276225" y="1173478"/>
                    <a:pt x="287655" y="1179194"/>
                    <a:pt x="297180" y="1189671"/>
                  </a:cubicBezTo>
                  <a:cubicBezTo>
                    <a:pt x="306705" y="1200149"/>
                    <a:pt x="311467" y="1213484"/>
                    <a:pt x="311467" y="1230628"/>
                  </a:cubicBezTo>
                  <a:cubicBezTo>
                    <a:pt x="311467" y="1240153"/>
                    <a:pt x="310514" y="1249678"/>
                    <a:pt x="306705" y="1259203"/>
                  </a:cubicBezTo>
                  <a:cubicBezTo>
                    <a:pt x="303847" y="1268728"/>
                    <a:pt x="301942" y="1274444"/>
                    <a:pt x="301942" y="1275396"/>
                  </a:cubicBezTo>
                  <a:cubicBezTo>
                    <a:pt x="301942" y="1278253"/>
                    <a:pt x="301942" y="1280158"/>
                    <a:pt x="303847" y="1281111"/>
                  </a:cubicBezTo>
                  <a:cubicBezTo>
                    <a:pt x="305752" y="1282064"/>
                    <a:pt x="308610" y="1283016"/>
                    <a:pt x="312420" y="1283016"/>
                  </a:cubicBezTo>
                  <a:lnTo>
                    <a:pt x="312420" y="1288731"/>
                  </a:lnTo>
                  <a:lnTo>
                    <a:pt x="262890" y="1289683"/>
                  </a:lnTo>
                  <a:lnTo>
                    <a:pt x="262890" y="1284921"/>
                  </a:lnTo>
                  <a:cubicBezTo>
                    <a:pt x="275272" y="1283016"/>
                    <a:pt x="283845" y="1277301"/>
                    <a:pt x="291465" y="1267776"/>
                  </a:cubicBezTo>
                  <a:cubicBezTo>
                    <a:pt x="299085" y="1258251"/>
                    <a:pt x="301942" y="1247774"/>
                    <a:pt x="301942" y="1235391"/>
                  </a:cubicBezTo>
                  <a:cubicBezTo>
                    <a:pt x="301942" y="1227771"/>
                    <a:pt x="300037" y="1222056"/>
                    <a:pt x="296227" y="1217294"/>
                  </a:cubicBezTo>
                  <a:cubicBezTo>
                    <a:pt x="292417" y="1212531"/>
                    <a:pt x="287655" y="1210626"/>
                    <a:pt x="281940" y="1210626"/>
                  </a:cubicBezTo>
                  <a:cubicBezTo>
                    <a:pt x="274319" y="1210626"/>
                    <a:pt x="265747" y="1220151"/>
                    <a:pt x="258127" y="1240153"/>
                  </a:cubicBezTo>
                  <a:lnTo>
                    <a:pt x="257175" y="1243011"/>
                  </a:lnTo>
                  <a:cubicBezTo>
                    <a:pt x="251460" y="1257299"/>
                    <a:pt x="246697" y="1266824"/>
                    <a:pt x="243840" y="1272539"/>
                  </a:cubicBezTo>
                  <a:cubicBezTo>
                    <a:pt x="240030" y="1278253"/>
                    <a:pt x="237172" y="1282064"/>
                    <a:pt x="234315" y="1284921"/>
                  </a:cubicBezTo>
                  <a:cubicBezTo>
                    <a:pt x="229552" y="1288731"/>
                    <a:pt x="224790" y="1292541"/>
                    <a:pt x="219075" y="1294446"/>
                  </a:cubicBezTo>
                  <a:cubicBezTo>
                    <a:pt x="214312" y="1297303"/>
                    <a:pt x="208597" y="1298256"/>
                    <a:pt x="201930" y="1298256"/>
                  </a:cubicBezTo>
                  <a:cubicBezTo>
                    <a:pt x="186690" y="1298256"/>
                    <a:pt x="174307" y="1292541"/>
                    <a:pt x="164782" y="1282064"/>
                  </a:cubicBezTo>
                  <a:cubicBezTo>
                    <a:pt x="155257" y="1270633"/>
                    <a:pt x="149542" y="1256346"/>
                    <a:pt x="149542" y="1239201"/>
                  </a:cubicBezTo>
                  <a:cubicBezTo>
                    <a:pt x="149542" y="1229676"/>
                    <a:pt x="150495" y="1219199"/>
                    <a:pt x="156209" y="1206816"/>
                  </a:cubicBezTo>
                  <a:cubicBezTo>
                    <a:pt x="159067" y="1196339"/>
                    <a:pt x="160972" y="1190624"/>
                    <a:pt x="160972" y="1189671"/>
                  </a:cubicBezTo>
                  <a:cubicBezTo>
                    <a:pt x="160972" y="1186814"/>
                    <a:pt x="160019" y="1184909"/>
                    <a:pt x="158115" y="1183003"/>
                  </a:cubicBezTo>
                  <a:cubicBezTo>
                    <a:pt x="156209" y="1181099"/>
                    <a:pt x="153352" y="1180146"/>
                    <a:pt x="150495" y="1180146"/>
                  </a:cubicBezTo>
                  <a:lnTo>
                    <a:pt x="150495" y="1173478"/>
                  </a:lnTo>
                  <a:close/>
                  <a:moveTo>
                    <a:pt x="2107883" y="1156334"/>
                  </a:moveTo>
                  <a:lnTo>
                    <a:pt x="2113597" y="1156334"/>
                  </a:lnTo>
                  <a:lnTo>
                    <a:pt x="2113597" y="1157286"/>
                  </a:lnTo>
                  <a:cubicBezTo>
                    <a:pt x="2113597" y="1160144"/>
                    <a:pt x="2114550" y="1162049"/>
                    <a:pt x="2116455" y="1164907"/>
                  </a:cubicBezTo>
                  <a:cubicBezTo>
                    <a:pt x="2118360" y="1166811"/>
                    <a:pt x="2121217" y="1169669"/>
                    <a:pt x="2125028" y="1171574"/>
                  </a:cubicBezTo>
                  <a:lnTo>
                    <a:pt x="2188845" y="1206816"/>
                  </a:lnTo>
                  <a:lnTo>
                    <a:pt x="2233613" y="1207769"/>
                  </a:lnTo>
                  <a:cubicBezTo>
                    <a:pt x="2242185" y="1207769"/>
                    <a:pt x="2246947" y="1206816"/>
                    <a:pt x="2250758" y="1203959"/>
                  </a:cubicBezTo>
                  <a:cubicBezTo>
                    <a:pt x="2253615" y="1201101"/>
                    <a:pt x="2255520" y="1196339"/>
                    <a:pt x="2255520" y="1188719"/>
                  </a:cubicBezTo>
                  <a:lnTo>
                    <a:pt x="2261235" y="1188719"/>
                  </a:lnTo>
                  <a:lnTo>
                    <a:pt x="2259330" y="1276349"/>
                  </a:lnTo>
                  <a:lnTo>
                    <a:pt x="2253615" y="1276349"/>
                  </a:lnTo>
                  <a:cubicBezTo>
                    <a:pt x="2253615" y="1269682"/>
                    <a:pt x="2251710" y="1263966"/>
                    <a:pt x="2248853" y="1261109"/>
                  </a:cubicBezTo>
                  <a:cubicBezTo>
                    <a:pt x="2245042" y="1258252"/>
                    <a:pt x="2239328" y="1256346"/>
                    <a:pt x="2231708" y="1256346"/>
                  </a:cubicBezTo>
                  <a:lnTo>
                    <a:pt x="2196465" y="1255394"/>
                  </a:lnTo>
                  <a:lnTo>
                    <a:pt x="2126933" y="1293494"/>
                  </a:lnTo>
                  <a:cubicBezTo>
                    <a:pt x="2121217" y="1297304"/>
                    <a:pt x="2116455" y="1300161"/>
                    <a:pt x="2114550" y="1303019"/>
                  </a:cubicBezTo>
                  <a:cubicBezTo>
                    <a:pt x="2111692" y="1305877"/>
                    <a:pt x="2110740" y="1309686"/>
                    <a:pt x="2110740" y="1313496"/>
                  </a:cubicBezTo>
                  <a:lnTo>
                    <a:pt x="2105025" y="1313496"/>
                  </a:lnTo>
                  <a:lnTo>
                    <a:pt x="2105978" y="1232534"/>
                  </a:lnTo>
                  <a:lnTo>
                    <a:pt x="2111692" y="1232534"/>
                  </a:lnTo>
                  <a:cubicBezTo>
                    <a:pt x="2111692" y="1237296"/>
                    <a:pt x="2111692" y="1240154"/>
                    <a:pt x="2112645" y="1242059"/>
                  </a:cubicBezTo>
                  <a:cubicBezTo>
                    <a:pt x="2113597" y="1243964"/>
                    <a:pt x="2115503" y="1244916"/>
                    <a:pt x="2117408" y="1244916"/>
                  </a:cubicBezTo>
                  <a:cubicBezTo>
                    <a:pt x="2118360" y="1244916"/>
                    <a:pt x="2119313" y="1244916"/>
                    <a:pt x="2120265" y="1244916"/>
                  </a:cubicBezTo>
                  <a:cubicBezTo>
                    <a:pt x="2121217" y="1244916"/>
                    <a:pt x="2122170" y="1244916"/>
                    <a:pt x="2123122" y="1243964"/>
                  </a:cubicBezTo>
                  <a:lnTo>
                    <a:pt x="2178367" y="1215389"/>
                  </a:lnTo>
                  <a:lnTo>
                    <a:pt x="2127885" y="1186814"/>
                  </a:lnTo>
                  <a:cubicBezTo>
                    <a:pt x="2126933" y="1185861"/>
                    <a:pt x="2125028" y="1184909"/>
                    <a:pt x="2124075" y="1184909"/>
                  </a:cubicBezTo>
                  <a:cubicBezTo>
                    <a:pt x="2123122" y="1183957"/>
                    <a:pt x="2121217" y="1183957"/>
                    <a:pt x="2120265" y="1183957"/>
                  </a:cubicBezTo>
                  <a:cubicBezTo>
                    <a:pt x="2117408" y="1183957"/>
                    <a:pt x="2115503" y="1184909"/>
                    <a:pt x="2114550" y="1187766"/>
                  </a:cubicBezTo>
                  <a:cubicBezTo>
                    <a:pt x="2113597" y="1190624"/>
                    <a:pt x="2112645" y="1194434"/>
                    <a:pt x="2112645" y="1199197"/>
                  </a:cubicBezTo>
                  <a:lnTo>
                    <a:pt x="2112645" y="1200149"/>
                  </a:lnTo>
                  <a:lnTo>
                    <a:pt x="2106930" y="1200149"/>
                  </a:lnTo>
                  <a:close/>
                  <a:moveTo>
                    <a:pt x="1136332" y="1033461"/>
                  </a:moveTo>
                  <a:cubicBezTo>
                    <a:pt x="1181099" y="1035366"/>
                    <a:pt x="1187767" y="1064893"/>
                    <a:pt x="1187767" y="1100136"/>
                  </a:cubicBezTo>
                  <a:cubicBezTo>
                    <a:pt x="1187767" y="1270633"/>
                    <a:pt x="1187767" y="1440178"/>
                    <a:pt x="1187767" y="1610676"/>
                  </a:cubicBezTo>
                  <a:lnTo>
                    <a:pt x="1234440" y="1610676"/>
                  </a:lnTo>
                  <a:cubicBezTo>
                    <a:pt x="1234440" y="1440178"/>
                    <a:pt x="1234440" y="1270633"/>
                    <a:pt x="1234440" y="1100136"/>
                  </a:cubicBezTo>
                  <a:cubicBezTo>
                    <a:pt x="1235392" y="1063941"/>
                    <a:pt x="1241107" y="1035366"/>
                    <a:pt x="1285874" y="1033461"/>
                  </a:cubicBezTo>
                  <a:cubicBezTo>
                    <a:pt x="1317307" y="1032508"/>
                    <a:pt x="1343024" y="1055368"/>
                    <a:pt x="1343024" y="1100136"/>
                  </a:cubicBezTo>
                  <a:cubicBezTo>
                    <a:pt x="1346834" y="1252536"/>
                    <a:pt x="1350645" y="1404936"/>
                    <a:pt x="1352549" y="1557336"/>
                  </a:cubicBezTo>
                  <a:cubicBezTo>
                    <a:pt x="1354454" y="1649728"/>
                    <a:pt x="1310640" y="1724023"/>
                    <a:pt x="1210627" y="1724023"/>
                  </a:cubicBezTo>
                  <a:cubicBezTo>
                    <a:pt x="1110614" y="1724023"/>
                    <a:pt x="1066799" y="1649728"/>
                    <a:pt x="1068704" y="1557336"/>
                  </a:cubicBezTo>
                  <a:cubicBezTo>
                    <a:pt x="1071562" y="1404936"/>
                    <a:pt x="1075372" y="1252536"/>
                    <a:pt x="1079182" y="1100136"/>
                  </a:cubicBezTo>
                  <a:cubicBezTo>
                    <a:pt x="1080134" y="1055368"/>
                    <a:pt x="1104899" y="1032508"/>
                    <a:pt x="1136332" y="1033461"/>
                  </a:cubicBezTo>
                  <a:close/>
                  <a:moveTo>
                    <a:pt x="2003107" y="780096"/>
                  </a:moveTo>
                  <a:cubicBezTo>
                    <a:pt x="2010727" y="776286"/>
                    <a:pt x="2018347" y="798194"/>
                    <a:pt x="2020252" y="802004"/>
                  </a:cubicBezTo>
                  <a:cubicBezTo>
                    <a:pt x="2022157" y="806766"/>
                    <a:pt x="2043112" y="828674"/>
                    <a:pt x="2043112" y="828674"/>
                  </a:cubicBezTo>
                  <a:cubicBezTo>
                    <a:pt x="2049779" y="828674"/>
                    <a:pt x="2066924" y="825816"/>
                    <a:pt x="2065019" y="815339"/>
                  </a:cubicBezTo>
                  <a:cubicBezTo>
                    <a:pt x="2064067" y="808671"/>
                    <a:pt x="2054542" y="807719"/>
                    <a:pt x="2052637" y="802004"/>
                  </a:cubicBezTo>
                  <a:cubicBezTo>
                    <a:pt x="2051684" y="797241"/>
                    <a:pt x="2055494" y="790574"/>
                    <a:pt x="2061209" y="788669"/>
                  </a:cubicBezTo>
                  <a:cubicBezTo>
                    <a:pt x="2066924" y="786764"/>
                    <a:pt x="2072639" y="793431"/>
                    <a:pt x="2075497" y="798194"/>
                  </a:cubicBezTo>
                  <a:cubicBezTo>
                    <a:pt x="2078354" y="802956"/>
                    <a:pt x="2093594" y="818196"/>
                    <a:pt x="2096452" y="826769"/>
                  </a:cubicBezTo>
                  <a:cubicBezTo>
                    <a:pt x="2099309" y="834389"/>
                    <a:pt x="2086927" y="839151"/>
                    <a:pt x="2080259" y="838199"/>
                  </a:cubicBezTo>
                  <a:cubicBezTo>
                    <a:pt x="2073592" y="838199"/>
                    <a:pt x="2064067" y="836294"/>
                    <a:pt x="2059304" y="834389"/>
                  </a:cubicBezTo>
                  <a:cubicBezTo>
                    <a:pt x="2054542" y="832484"/>
                    <a:pt x="2056447" y="845819"/>
                    <a:pt x="2056447" y="845819"/>
                  </a:cubicBezTo>
                  <a:cubicBezTo>
                    <a:pt x="2056447" y="845819"/>
                    <a:pt x="2066924" y="863916"/>
                    <a:pt x="2068829" y="871536"/>
                  </a:cubicBezTo>
                  <a:cubicBezTo>
                    <a:pt x="2070734" y="879156"/>
                    <a:pt x="2059304" y="883919"/>
                    <a:pt x="2050732" y="884871"/>
                  </a:cubicBezTo>
                  <a:cubicBezTo>
                    <a:pt x="2041207" y="885824"/>
                    <a:pt x="2038349" y="864869"/>
                    <a:pt x="2037397" y="859154"/>
                  </a:cubicBezTo>
                  <a:cubicBezTo>
                    <a:pt x="2037397" y="853439"/>
                    <a:pt x="2029777" y="860106"/>
                    <a:pt x="2024062" y="860106"/>
                  </a:cubicBezTo>
                  <a:cubicBezTo>
                    <a:pt x="2018347" y="860106"/>
                    <a:pt x="2010727" y="862964"/>
                    <a:pt x="1994534" y="863916"/>
                  </a:cubicBezTo>
                  <a:cubicBezTo>
                    <a:pt x="1978342" y="864869"/>
                    <a:pt x="1965007" y="857249"/>
                    <a:pt x="1961197" y="852486"/>
                  </a:cubicBezTo>
                  <a:cubicBezTo>
                    <a:pt x="1956434" y="845819"/>
                    <a:pt x="1960244" y="831531"/>
                    <a:pt x="1965007" y="826769"/>
                  </a:cubicBezTo>
                  <a:cubicBezTo>
                    <a:pt x="1968817" y="822006"/>
                    <a:pt x="1966912" y="818196"/>
                    <a:pt x="1974532" y="812481"/>
                  </a:cubicBezTo>
                  <a:cubicBezTo>
                    <a:pt x="1982152" y="806766"/>
                    <a:pt x="1981199" y="822959"/>
                    <a:pt x="1980247" y="829626"/>
                  </a:cubicBezTo>
                  <a:cubicBezTo>
                    <a:pt x="1979294" y="837246"/>
                    <a:pt x="1982152" y="846771"/>
                    <a:pt x="1985962" y="851534"/>
                  </a:cubicBezTo>
                  <a:cubicBezTo>
                    <a:pt x="1988819" y="856296"/>
                    <a:pt x="2009774" y="854391"/>
                    <a:pt x="2017394" y="852486"/>
                  </a:cubicBezTo>
                  <a:cubicBezTo>
                    <a:pt x="2025014" y="850581"/>
                    <a:pt x="2028824" y="843914"/>
                    <a:pt x="2028824" y="841056"/>
                  </a:cubicBezTo>
                  <a:cubicBezTo>
                    <a:pt x="2028824" y="838199"/>
                    <a:pt x="2021204" y="829626"/>
                    <a:pt x="2013584" y="822006"/>
                  </a:cubicBezTo>
                  <a:cubicBezTo>
                    <a:pt x="2005964" y="814386"/>
                    <a:pt x="1998344" y="809624"/>
                    <a:pt x="1994534" y="802956"/>
                  </a:cubicBezTo>
                  <a:cubicBezTo>
                    <a:pt x="1990724" y="796289"/>
                    <a:pt x="1996439" y="783906"/>
                    <a:pt x="2003107" y="780096"/>
                  </a:cubicBezTo>
                  <a:close/>
                  <a:moveTo>
                    <a:pt x="2041207" y="715326"/>
                  </a:moveTo>
                  <a:cubicBezTo>
                    <a:pt x="2047875" y="715326"/>
                    <a:pt x="2047875" y="721041"/>
                    <a:pt x="2049780" y="724851"/>
                  </a:cubicBezTo>
                  <a:cubicBezTo>
                    <a:pt x="2051685" y="728661"/>
                    <a:pt x="2059305" y="741044"/>
                    <a:pt x="2059305" y="741044"/>
                  </a:cubicBezTo>
                  <a:cubicBezTo>
                    <a:pt x="2059305" y="741044"/>
                    <a:pt x="2094547" y="775334"/>
                    <a:pt x="2099310" y="779144"/>
                  </a:cubicBezTo>
                  <a:cubicBezTo>
                    <a:pt x="2104072" y="782953"/>
                    <a:pt x="2105025" y="782001"/>
                    <a:pt x="2107882" y="783906"/>
                  </a:cubicBezTo>
                  <a:cubicBezTo>
                    <a:pt x="2110740" y="785811"/>
                    <a:pt x="2111692" y="775334"/>
                    <a:pt x="2111692" y="775334"/>
                  </a:cubicBezTo>
                  <a:cubicBezTo>
                    <a:pt x="2111692" y="775334"/>
                    <a:pt x="2111692" y="770571"/>
                    <a:pt x="2105977" y="770571"/>
                  </a:cubicBezTo>
                  <a:cubicBezTo>
                    <a:pt x="2100262" y="770571"/>
                    <a:pt x="2100262" y="762951"/>
                    <a:pt x="2100262" y="762951"/>
                  </a:cubicBezTo>
                  <a:cubicBezTo>
                    <a:pt x="2100262" y="762951"/>
                    <a:pt x="2106930" y="756284"/>
                    <a:pt x="2109787" y="752474"/>
                  </a:cubicBezTo>
                  <a:cubicBezTo>
                    <a:pt x="2112645" y="748664"/>
                    <a:pt x="2125027" y="746759"/>
                    <a:pt x="2129790" y="745806"/>
                  </a:cubicBezTo>
                  <a:cubicBezTo>
                    <a:pt x="2133600" y="743901"/>
                    <a:pt x="2153602" y="740091"/>
                    <a:pt x="2156460" y="739139"/>
                  </a:cubicBezTo>
                  <a:cubicBezTo>
                    <a:pt x="2159317" y="738186"/>
                    <a:pt x="2163127" y="731519"/>
                    <a:pt x="2165032" y="727709"/>
                  </a:cubicBezTo>
                  <a:cubicBezTo>
                    <a:pt x="2166937" y="724851"/>
                    <a:pt x="2171700" y="719136"/>
                    <a:pt x="2174557" y="718184"/>
                  </a:cubicBezTo>
                  <a:cubicBezTo>
                    <a:pt x="2177415" y="717231"/>
                    <a:pt x="2185987" y="717231"/>
                    <a:pt x="2186940" y="721041"/>
                  </a:cubicBezTo>
                  <a:cubicBezTo>
                    <a:pt x="2187892" y="724851"/>
                    <a:pt x="2181225" y="740091"/>
                    <a:pt x="2175510" y="744853"/>
                  </a:cubicBezTo>
                  <a:cubicBezTo>
                    <a:pt x="2168842" y="749616"/>
                    <a:pt x="2155507" y="753426"/>
                    <a:pt x="2144077" y="754378"/>
                  </a:cubicBezTo>
                  <a:cubicBezTo>
                    <a:pt x="2132647" y="756284"/>
                    <a:pt x="2146935" y="766761"/>
                    <a:pt x="2149792" y="766761"/>
                  </a:cubicBezTo>
                  <a:cubicBezTo>
                    <a:pt x="2152650" y="766761"/>
                    <a:pt x="2166937" y="763903"/>
                    <a:pt x="2168842" y="762951"/>
                  </a:cubicBezTo>
                  <a:cubicBezTo>
                    <a:pt x="2170747" y="761999"/>
                    <a:pt x="2190750" y="757236"/>
                    <a:pt x="2197417" y="754378"/>
                  </a:cubicBezTo>
                  <a:cubicBezTo>
                    <a:pt x="2203132" y="751521"/>
                    <a:pt x="2207895" y="742949"/>
                    <a:pt x="2212657" y="741996"/>
                  </a:cubicBezTo>
                  <a:cubicBezTo>
                    <a:pt x="2217420" y="741044"/>
                    <a:pt x="2226945" y="750569"/>
                    <a:pt x="2225992" y="755331"/>
                  </a:cubicBezTo>
                  <a:cubicBezTo>
                    <a:pt x="2224087" y="760094"/>
                    <a:pt x="2224087" y="765809"/>
                    <a:pt x="2209800" y="767714"/>
                  </a:cubicBezTo>
                  <a:cubicBezTo>
                    <a:pt x="2195512" y="769619"/>
                    <a:pt x="2170747" y="768666"/>
                    <a:pt x="2164080" y="769619"/>
                  </a:cubicBezTo>
                  <a:cubicBezTo>
                    <a:pt x="2157412" y="770571"/>
                    <a:pt x="2160270" y="773428"/>
                    <a:pt x="2164080" y="778191"/>
                  </a:cubicBezTo>
                  <a:cubicBezTo>
                    <a:pt x="2166937" y="782953"/>
                    <a:pt x="2158365" y="780096"/>
                    <a:pt x="2159317" y="784859"/>
                  </a:cubicBezTo>
                  <a:cubicBezTo>
                    <a:pt x="2159317" y="789621"/>
                    <a:pt x="2154555" y="788669"/>
                    <a:pt x="2151697" y="788669"/>
                  </a:cubicBezTo>
                  <a:cubicBezTo>
                    <a:pt x="2148840" y="788669"/>
                    <a:pt x="2133600" y="791526"/>
                    <a:pt x="2123122" y="791526"/>
                  </a:cubicBezTo>
                  <a:cubicBezTo>
                    <a:pt x="2112645" y="791526"/>
                    <a:pt x="2119312" y="802003"/>
                    <a:pt x="2119312" y="802003"/>
                  </a:cubicBezTo>
                  <a:cubicBezTo>
                    <a:pt x="2119312" y="802003"/>
                    <a:pt x="2125980" y="811528"/>
                    <a:pt x="2129790" y="813434"/>
                  </a:cubicBezTo>
                  <a:cubicBezTo>
                    <a:pt x="2133600" y="816291"/>
                    <a:pt x="2140267" y="810576"/>
                    <a:pt x="2145030" y="809624"/>
                  </a:cubicBezTo>
                  <a:cubicBezTo>
                    <a:pt x="2148840" y="808671"/>
                    <a:pt x="2145982" y="802956"/>
                    <a:pt x="2148840" y="801051"/>
                  </a:cubicBezTo>
                  <a:cubicBezTo>
                    <a:pt x="2151697" y="799146"/>
                    <a:pt x="2174557" y="802956"/>
                    <a:pt x="2183130" y="802003"/>
                  </a:cubicBezTo>
                  <a:cubicBezTo>
                    <a:pt x="2191702" y="801051"/>
                    <a:pt x="2188845" y="795336"/>
                    <a:pt x="2188845" y="793431"/>
                  </a:cubicBezTo>
                  <a:cubicBezTo>
                    <a:pt x="2188845" y="790574"/>
                    <a:pt x="2200275" y="787716"/>
                    <a:pt x="2205037" y="787716"/>
                  </a:cubicBezTo>
                  <a:cubicBezTo>
                    <a:pt x="2209800" y="787716"/>
                    <a:pt x="2210752" y="791526"/>
                    <a:pt x="2215515" y="796289"/>
                  </a:cubicBezTo>
                  <a:cubicBezTo>
                    <a:pt x="2220277" y="801051"/>
                    <a:pt x="2225040" y="799146"/>
                    <a:pt x="2227897" y="799146"/>
                  </a:cubicBezTo>
                  <a:cubicBezTo>
                    <a:pt x="2231707" y="799146"/>
                    <a:pt x="2232660" y="797241"/>
                    <a:pt x="2234565" y="793431"/>
                  </a:cubicBezTo>
                  <a:cubicBezTo>
                    <a:pt x="2237422" y="789621"/>
                    <a:pt x="2243137" y="788669"/>
                    <a:pt x="2246947" y="787716"/>
                  </a:cubicBezTo>
                  <a:cubicBezTo>
                    <a:pt x="2250757" y="786764"/>
                    <a:pt x="2258377" y="783906"/>
                    <a:pt x="2263140" y="783906"/>
                  </a:cubicBezTo>
                  <a:cubicBezTo>
                    <a:pt x="2267902" y="783906"/>
                    <a:pt x="2269807" y="792478"/>
                    <a:pt x="2267902" y="796289"/>
                  </a:cubicBezTo>
                  <a:cubicBezTo>
                    <a:pt x="2265045" y="801051"/>
                    <a:pt x="2260282" y="804861"/>
                    <a:pt x="2258377" y="807719"/>
                  </a:cubicBezTo>
                  <a:cubicBezTo>
                    <a:pt x="2256472" y="810576"/>
                    <a:pt x="2253615" y="805814"/>
                    <a:pt x="2250757" y="802003"/>
                  </a:cubicBezTo>
                  <a:cubicBezTo>
                    <a:pt x="2247900" y="797241"/>
                    <a:pt x="2245995" y="802956"/>
                    <a:pt x="2240280" y="804861"/>
                  </a:cubicBezTo>
                  <a:cubicBezTo>
                    <a:pt x="2234565" y="806766"/>
                    <a:pt x="2241232" y="815339"/>
                    <a:pt x="2236470" y="822006"/>
                  </a:cubicBezTo>
                  <a:cubicBezTo>
                    <a:pt x="2231707" y="828674"/>
                    <a:pt x="2221230" y="822006"/>
                    <a:pt x="2214562" y="815339"/>
                  </a:cubicBezTo>
                  <a:cubicBezTo>
                    <a:pt x="2207895" y="808671"/>
                    <a:pt x="2202180" y="807719"/>
                    <a:pt x="2201227" y="810576"/>
                  </a:cubicBezTo>
                  <a:cubicBezTo>
                    <a:pt x="2200275" y="812481"/>
                    <a:pt x="2192655" y="822006"/>
                    <a:pt x="2188845" y="826769"/>
                  </a:cubicBezTo>
                  <a:cubicBezTo>
                    <a:pt x="2185035" y="831531"/>
                    <a:pt x="2181225" y="827721"/>
                    <a:pt x="2169795" y="827721"/>
                  </a:cubicBezTo>
                  <a:cubicBezTo>
                    <a:pt x="2157412" y="827721"/>
                    <a:pt x="2149792" y="822959"/>
                    <a:pt x="2143125" y="820101"/>
                  </a:cubicBezTo>
                  <a:cubicBezTo>
                    <a:pt x="2136457" y="817244"/>
                    <a:pt x="2134552" y="822006"/>
                    <a:pt x="2137410" y="825816"/>
                  </a:cubicBezTo>
                  <a:cubicBezTo>
                    <a:pt x="2140267" y="829626"/>
                    <a:pt x="2148840" y="844866"/>
                    <a:pt x="2152650" y="859153"/>
                  </a:cubicBezTo>
                  <a:cubicBezTo>
                    <a:pt x="2157412" y="874394"/>
                    <a:pt x="2134552" y="887728"/>
                    <a:pt x="2130742" y="887728"/>
                  </a:cubicBezTo>
                  <a:cubicBezTo>
                    <a:pt x="2126932" y="887728"/>
                    <a:pt x="2122170" y="871536"/>
                    <a:pt x="2115502" y="861059"/>
                  </a:cubicBezTo>
                  <a:cubicBezTo>
                    <a:pt x="2108835" y="851534"/>
                    <a:pt x="2107882" y="847724"/>
                    <a:pt x="2107882" y="847724"/>
                  </a:cubicBezTo>
                  <a:cubicBezTo>
                    <a:pt x="2107882" y="847724"/>
                    <a:pt x="2110740" y="844866"/>
                    <a:pt x="2114550" y="847724"/>
                  </a:cubicBezTo>
                  <a:cubicBezTo>
                    <a:pt x="2118360" y="850581"/>
                    <a:pt x="2126932" y="855344"/>
                    <a:pt x="2130742" y="856296"/>
                  </a:cubicBezTo>
                  <a:cubicBezTo>
                    <a:pt x="2134552" y="857249"/>
                    <a:pt x="2140267" y="852486"/>
                    <a:pt x="2134552" y="841056"/>
                  </a:cubicBezTo>
                  <a:cubicBezTo>
                    <a:pt x="2128837" y="829626"/>
                    <a:pt x="2109787" y="807719"/>
                    <a:pt x="2100262" y="797241"/>
                  </a:cubicBezTo>
                  <a:cubicBezTo>
                    <a:pt x="2090737" y="786764"/>
                    <a:pt x="2080260" y="776286"/>
                    <a:pt x="2064067" y="765809"/>
                  </a:cubicBezTo>
                  <a:cubicBezTo>
                    <a:pt x="2054542" y="760094"/>
                    <a:pt x="2038350" y="754378"/>
                    <a:pt x="2030730" y="744853"/>
                  </a:cubicBezTo>
                  <a:cubicBezTo>
                    <a:pt x="2025015" y="738186"/>
                    <a:pt x="2025015" y="727709"/>
                    <a:pt x="2025967" y="724851"/>
                  </a:cubicBezTo>
                  <a:cubicBezTo>
                    <a:pt x="2027872" y="719136"/>
                    <a:pt x="2035492" y="715326"/>
                    <a:pt x="2041207" y="715326"/>
                  </a:cubicBezTo>
                  <a:close/>
                  <a:moveTo>
                    <a:pt x="409574" y="590550"/>
                  </a:moveTo>
                  <a:cubicBezTo>
                    <a:pt x="387667" y="592455"/>
                    <a:pt x="368617" y="610552"/>
                    <a:pt x="356234" y="627697"/>
                  </a:cubicBezTo>
                  <a:cubicBezTo>
                    <a:pt x="346709" y="641032"/>
                    <a:pt x="341947" y="650556"/>
                    <a:pt x="337184" y="664844"/>
                  </a:cubicBezTo>
                  <a:cubicBezTo>
                    <a:pt x="342899" y="663891"/>
                    <a:pt x="342899" y="663891"/>
                    <a:pt x="353377" y="662939"/>
                  </a:cubicBezTo>
                  <a:cubicBezTo>
                    <a:pt x="363854" y="661986"/>
                    <a:pt x="374332" y="662939"/>
                    <a:pt x="374332" y="676274"/>
                  </a:cubicBezTo>
                  <a:cubicBezTo>
                    <a:pt x="374332" y="689609"/>
                    <a:pt x="374332" y="729614"/>
                    <a:pt x="376237" y="724851"/>
                  </a:cubicBezTo>
                  <a:cubicBezTo>
                    <a:pt x="378142" y="720089"/>
                    <a:pt x="380999" y="718184"/>
                    <a:pt x="380999" y="718184"/>
                  </a:cubicBezTo>
                  <a:cubicBezTo>
                    <a:pt x="380999" y="718184"/>
                    <a:pt x="382904" y="703896"/>
                    <a:pt x="393382" y="701991"/>
                  </a:cubicBezTo>
                  <a:cubicBezTo>
                    <a:pt x="403859" y="700086"/>
                    <a:pt x="410527" y="701039"/>
                    <a:pt x="411479" y="694371"/>
                  </a:cubicBezTo>
                  <a:cubicBezTo>
                    <a:pt x="412432" y="686751"/>
                    <a:pt x="413384" y="652461"/>
                    <a:pt x="414337" y="641032"/>
                  </a:cubicBezTo>
                  <a:cubicBezTo>
                    <a:pt x="415289" y="630555"/>
                    <a:pt x="421957" y="589597"/>
                    <a:pt x="409574" y="590550"/>
                  </a:cubicBezTo>
                  <a:close/>
                  <a:moveTo>
                    <a:pt x="1062989" y="570547"/>
                  </a:moveTo>
                  <a:cubicBezTo>
                    <a:pt x="1071562" y="581977"/>
                    <a:pt x="1084897" y="588644"/>
                    <a:pt x="1104900" y="588644"/>
                  </a:cubicBezTo>
                  <a:cubicBezTo>
                    <a:pt x="1124902" y="588644"/>
                    <a:pt x="1137285" y="586739"/>
                    <a:pt x="1157287" y="587692"/>
                  </a:cubicBezTo>
                  <a:cubicBezTo>
                    <a:pt x="1183004" y="588644"/>
                    <a:pt x="1195387" y="614362"/>
                    <a:pt x="1198245" y="636270"/>
                  </a:cubicBezTo>
                  <a:cubicBezTo>
                    <a:pt x="1202054" y="636270"/>
                    <a:pt x="1206817" y="636270"/>
                    <a:pt x="1210627" y="636270"/>
                  </a:cubicBezTo>
                  <a:cubicBezTo>
                    <a:pt x="1214437" y="636270"/>
                    <a:pt x="1219200" y="636270"/>
                    <a:pt x="1223009" y="636270"/>
                  </a:cubicBezTo>
                  <a:cubicBezTo>
                    <a:pt x="1225867" y="614362"/>
                    <a:pt x="1238250" y="588644"/>
                    <a:pt x="1263967" y="587692"/>
                  </a:cubicBezTo>
                  <a:cubicBezTo>
                    <a:pt x="1283970" y="587692"/>
                    <a:pt x="1296352" y="588644"/>
                    <a:pt x="1316354" y="588644"/>
                  </a:cubicBezTo>
                  <a:cubicBezTo>
                    <a:pt x="1336357" y="588644"/>
                    <a:pt x="1349692" y="581977"/>
                    <a:pt x="1358265" y="570547"/>
                  </a:cubicBezTo>
                  <a:cubicBezTo>
                    <a:pt x="1352550" y="598169"/>
                    <a:pt x="1344929" y="624839"/>
                    <a:pt x="1315402" y="629602"/>
                  </a:cubicBezTo>
                  <a:cubicBezTo>
                    <a:pt x="1303020" y="631507"/>
                    <a:pt x="1288732" y="630554"/>
                    <a:pt x="1275397" y="630554"/>
                  </a:cubicBezTo>
                  <a:cubicBezTo>
                    <a:pt x="1256347" y="630554"/>
                    <a:pt x="1245870" y="632460"/>
                    <a:pt x="1238250" y="637222"/>
                  </a:cubicBezTo>
                  <a:cubicBezTo>
                    <a:pt x="1288732" y="641985"/>
                    <a:pt x="1334452" y="660081"/>
                    <a:pt x="1350645" y="705801"/>
                  </a:cubicBezTo>
                  <a:cubicBezTo>
                    <a:pt x="1364932" y="746759"/>
                    <a:pt x="1360170" y="845819"/>
                    <a:pt x="1369695" y="891538"/>
                  </a:cubicBezTo>
                  <a:cubicBezTo>
                    <a:pt x="1390650" y="891538"/>
                    <a:pt x="1412557" y="891538"/>
                    <a:pt x="1433512" y="891538"/>
                  </a:cubicBezTo>
                  <a:cubicBezTo>
                    <a:pt x="1488757" y="889634"/>
                    <a:pt x="1504950" y="936306"/>
                    <a:pt x="1508759" y="995361"/>
                  </a:cubicBezTo>
                  <a:cubicBezTo>
                    <a:pt x="1518284" y="1161096"/>
                    <a:pt x="1528762" y="1325878"/>
                    <a:pt x="1537334" y="1491614"/>
                  </a:cubicBezTo>
                  <a:cubicBezTo>
                    <a:pt x="1544002" y="1622106"/>
                    <a:pt x="1571625" y="1681161"/>
                    <a:pt x="1612582" y="1725929"/>
                  </a:cubicBezTo>
                  <a:cubicBezTo>
                    <a:pt x="1583054" y="1725929"/>
                    <a:pt x="1552575" y="1725929"/>
                    <a:pt x="1522095" y="1725929"/>
                  </a:cubicBezTo>
                  <a:cubicBezTo>
                    <a:pt x="1509712" y="1713546"/>
                    <a:pt x="1499234" y="1698306"/>
                    <a:pt x="1477327" y="1665921"/>
                  </a:cubicBezTo>
                  <a:cubicBezTo>
                    <a:pt x="1486852" y="1695449"/>
                    <a:pt x="1494472" y="1711641"/>
                    <a:pt x="1503045" y="1725929"/>
                  </a:cubicBezTo>
                  <a:cubicBezTo>
                    <a:pt x="1476375" y="1725929"/>
                    <a:pt x="1450657" y="1725929"/>
                    <a:pt x="1423987" y="1725929"/>
                  </a:cubicBezTo>
                  <a:cubicBezTo>
                    <a:pt x="1408747" y="1697354"/>
                    <a:pt x="1404937" y="1662111"/>
                    <a:pt x="1403032" y="1625916"/>
                  </a:cubicBezTo>
                  <a:cubicBezTo>
                    <a:pt x="1394459" y="1441131"/>
                    <a:pt x="1386840" y="1255394"/>
                    <a:pt x="1378267" y="1070609"/>
                  </a:cubicBezTo>
                  <a:cubicBezTo>
                    <a:pt x="1377315" y="1041081"/>
                    <a:pt x="1366837" y="1022984"/>
                    <a:pt x="1343025" y="1022984"/>
                  </a:cubicBezTo>
                  <a:cubicBezTo>
                    <a:pt x="1303020" y="1022984"/>
                    <a:pt x="1263015" y="1022984"/>
                    <a:pt x="1223009" y="1022984"/>
                  </a:cubicBezTo>
                  <a:cubicBezTo>
                    <a:pt x="1223009" y="941069"/>
                    <a:pt x="1223009" y="859153"/>
                    <a:pt x="1223009" y="777238"/>
                  </a:cubicBezTo>
                  <a:cubicBezTo>
                    <a:pt x="1251584" y="771523"/>
                    <a:pt x="1273492" y="745806"/>
                    <a:pt x="1273492" y="715326"/>
                  </a:cubicBezTo>
                  <a:cubicBezTo>
                    <a:pt x="1273492" y="680084"/>
                    <a:pt x="1244917" y="651509"/>
                    <a:pt x="1209675" y="651509"/>
                  </a:cubicBezTo>
                  <a:cubicBezTo>
                    <a:pt x="1174432" y="651509"/>
                    <a:pt x="1145857" y="680084"/>
                    <a:pt x="1145857" y="715326"/>
                  </a:cubicBezTo>
                  <a:cubicBezTo>
                    <a:pt x="1145857" y="745806"/>
                    <a:pt x="1167764" y="770571"/>
                    <a:pt x="1196339" y="777238"/>
                  </a:cubicBezTo>
                  <a:cubicBezTo>
                    <a:pt x="1196339" y="859153"/>
                    <a:pt x="1196339" y="941069"/>
                    <a:pt x="1196339" y="1022984"/>
                  </a:cubicBezTo>
                  <a:cubicBezTo>
                    <a:pt x="1156335" y="1022984"/>
                    <a:pt x="1116329" y="1022984"/>
                    <a:pt x="1076325" y="1022984"/>
                  </a:cubicBezTo>
                  <a:cubicBezTo>
                    <a:pt x="1051560" y="1022984"/>
                    <a:pt x="1042035" y="1041081"/>
                    <a:pt x="1041082" y="1070609"/>
                  </a:cubicBezTo>
                  <a:cubicBezTo>
                    <a:pt x="1033462" y="1255394"/>
                    <a:pt x="1024889" y="1441131"/>
                    <a:pt x="1018222" y="1625916"/>
                  </a:cubicBezTo>
                  <a:cubicBezTo>
                    <a:pt x="1016317" y="1661158"/>
                    <a:pt x="1012507" y="1696401"/>
                    <a:pt x="997267" y="1725929"/>
                  </a:cubicBezTo>
                  <a:cubicBezTo>
                    <a:pt x="970597" y="1725929"/>
                    <a:pt x="944879" y="1725929"/>
                    <a:pt x="918210" y="1725929"/>
                  </a:cubicBezTo>
                  <a:cubicBezTo>
                    <a:pt x="926782" y="1711641"/>
                    <a:pt x="935354" y="1695449"/>
                    <a:pt x="943927" y="1665921"/>
                  </a:cubicBezTo>
                  <a:cubicBezTo>
                    <a:pt x="922020" y="1698306"/>
                    <a:pt x="911542" y="1713546"/>
                    <a:pt x="899160" y="1725929"/>
                  </a:cubicBezTo>
                  <a:cubicBezTo>
                    <a:pt x="869632" y="1725929"/>
                    <a:pt x="839152" y="1725929"/>
                    <a:pt x="808672" y="1725929"/>
                  </a:cubicBezTo>
                  <a:cubicBezTo>
                    <a:pt x="849629" y="1681161"/>
                    <a:pt x="877252" y="1622106"/>
                    <a:pt x="883920" y="1491614"/>
                  </a:cubicBezTo>
                  <a:cubicBezTo>
                    <a:pt x="891539" y="1325878"/>
                    <a:pt x="902970" y="1161096"/>
                    <a:pt x="912495" y="995361"/>
                  </a:cubicBezTo>
                  <a:cubicBezTo>
                    <a:pt x="915352" y="937259"/>
                    <a:pt x="932497" y="890586"/>
                    <a:pt x="987742" y="891538"/>
                  </a:cubicBezTo>
                  <a:cubicBezTo>
                    <a:pt x="1008697" y="891538"/>
                    <a:pt x="1030604" y="891538"/>
                    <a:pt x="1051560" y="891538"/>
                  </a:cubicBezTo>
                  <a:cubicBezTo>
                    <a:pt x="1061085" y="845819"/>
                    <a:pt x="1056322" y="746759"/>
                    <a:pt x="1070610" y="705801"/>
                  </a:cubicBezTo>
                  <a:cubicBezTo>
                    <a:pt x="1086802" y="660081"/>
                    <a:pt x="1132522" y="641985"/>
                    <a:pt x="1183004" y="637222"/>
                  </a:cubicBezTo>
                  <a:cubicBezTo>
                    <a:pt x="1176337" y="633412"/>
                    <a:pt x="1165860" y="630554"/>
                    <a:pt x="1145857" y="630554"/>
                  </a:cubicBezTo>
                  <a:cubicBezTo>
                    <a:pt x="1132522" y="630554"/>
                    <a:pt x="1119187" y="631507"/>
                    <a:pt x="1105852" y="629602"/>
                  </a:cubicBezTo>
                  <a:cubicBezTo>
                    <a:pt x="1076325" y="624839"/>
                    <a:pt x="1067752" y="597217"/>
                    <a:pt x="1062989" y="570547"/>
                  </a:cubicBezTo>
                  <a:close/>
                  <a:moveTo>
                    <a:pt x="417909" y="567095"/>
                  </a:moveTo>
                  <a:cubicBezTo>
                    <a:pt x="438387" y="567690"/>
                    <a:pt x="457199" y="572929"/>
                    <a:pt x="464819" y="580072"/>
                  </a:cubicBezTo>
                  <a:cubicBezTo>
                    <a:pt x="480059" y="594360"/>
                    <a:pt x="464819" y="600075"/>
                    <a:pt x="458152" y="608647"/>
                  </a:cubicBezTo>
                  <a:cubicBezTo>
                    <a:pt x="451484" y="618172"/>
                    <a:pt x="444817" y="675321"/>
                    <a:pt x="443864" y="685799"/>
                  </a:cubicBezTo>
                  <a:cubicBezTo>
                    <a:pt x="442912" y="696276"/>
                    <a:pt x="430529" y="715326"/>
                    <a:pt x="419099" y="721994"/>
                  </a:cubicBezTo>
                  <a:cubicBezTo>
                    <a:pt x="407669" y="728661"/>
                    <a:pt x="402907" y="725804"/>
                    <a:pt x="395287" y="729614"/>
                  </a:cubicBezTo>
                  <a:cubicBezTo>
                    <a:pt x="388619" y="733424"/>
                    <a:pt x="384809" y="751521"/>
                    <a:pt x="382904" y="761999"/>
                  </a:cubicBezTo>
                  <a:cubicBezTo>
                    <a:pt x="380999" y="773429"/>
                    <a:pt x="380999" y="791526"/>
                    <a:pt x="380999" y="798194"/>
                  </a:cubicBezTo>
                  <a:cubicBezTo>
                    <a:pt x="380999" y="803909"/>
                    <a:pt x="366712" y="803909"/>
                    <a:pt x="359092" y="797241"/>
                  </a:cubicBezTo>
                  <a:cubicBezTo>
                    <a:pt x="351472" y="789621"/>
                    <a:pt x="359092" y="780096"/>
                    <a:pt x="359092" y="780096"/>
                  </a:cubicBezTo>
                  <a:cubicBezTo>
                    <a:pt x="359092" y="780096"/>
                    <a:pt x="358139" y="758189"/>
                    <a:pt x="360997" y="752474"/>
                  </a:cubicBezTo>
                  <a:cubicBezTo>
                    <a:pt x="363854" y="746759"/>
                    <a:pt x="354329" y="749616"/>
                    <a:pt x="348614" y="751521"/>
                  </a:cubicBezTo>
                  <a:cubicBezTo>
                    <a:pt x="343852" y="752474"/>
                    <a:pt x="333374" y="753426"/>
                    <a:pt x="325754" y="744854"/>
                  </a:cubicBezTo>
                  <a:cubicBezTo>
                    <a:pt x="318134" y="735329"/>
                    <a:pt x="323849" y="729614"/>
                    <a:pt x="331469" y="723899"/>
                  </a:cubicBezTo>
                  <a:cubicBezTo>
                    <a:pt x="338137" y="718184"/>
                    <a:pt x="346709" y="721994"/>
                    <a:pt x="354329" y="725804"/>
                  </a:cubicBezTo>
                  <a:cubicBezTo>
                    <a:pt x="361949" y="729614"/>
                    <a:pt x="362902" y="720089"/>
                    <a:pt x="360997" y="718184"/>
                  </a:cubicBezTo>
                  <a:cubicBezTo>
                    <a:pt x="359092" y="717231"/>
                    <a:pt x="346709" y="681036"/>
                    <a:pt x="344804" y="678179"/>
                  </a:cubicBezTo>
                  <a:cubicBezTo>
                    <a:pt x="342899" y="676274"/>
                    <a:pt x="334327" y="667701"/>
                    <a:pt x="328612" y="672464"/>
                  </a:cubicBezTo>
                  <a:cubicBezTo>
                    <a:pt x="322897" y="677226"/>
                    <a:pt x="307657" y="700086"/>
                    <a:pt x="306704" y="741996"/>
                  </a:cubicBezTo>
                  <a:cubicBezTo>
                    <a:pt x="305752" y="783906"/>
                    <a:pt x="317182" y="805814"/>
                    <a:pt x="324802" y="817244"/>
                  </a:cubicBezTo>
                  <a:cubicBezTo>
                    <a:pt x="331469" y="829626"/>
                    <a:pt x="357187" y="836294"/>
                    <a:pt x="366712" y="838199"/>
                  </a:cubicBezTo>
                  <a:cubicBezTo>
                    <a:pt x="377189" y="840104"/>
                    <a:pt x="367664" y="863916"/>
                    <a:pt x="356234" y="865821"/>
                  </a:cubicBezTo>
                  <a:cubicBezTo>
                    <a:pt x="344804" y="867726"/>
                    <a:pt x="285749" y="856296"/>
                    <a:pt x="268604" y="844866"/>
                  </a:cubicBezTo>
                  <a:cubicBezTo>
                    <a:pt x="251459" y="834389"/>
                    <a:pt x="248602" y="819149"/>
                    <a:pt x="249554" y="813434"/>
                  </a:cubicBezTo>
                  <a:cubicBezTo>
                    <a:pt x="251459" y="808671"/>
                    <a:pt x="255269" y="802956"/>
                    <a:pt x="263842" y="799146"/>
                  </a:cubicBezTo>
                  <a:cubicBezTo>
                    <a:pt x="272414" y="794384"/>
                    <a:pt x="282892" y="802004"/>
                    <a:pt x="286702" y="799146"/>
                  </a:cubicBezTo>
                  <a:cubicBezTo>
                    <a:pt x="290512" y="796289"/>
                    <a:pt x="287654" y="787716"/>
                    <a:pt x="281939" y="765809"/>
                  </a:cubicBezTo>
                  <a:cubicBezTo>
                    <a:pt x="276224" y="742949"/>
                    <a:pt x="279082" y="721041"/>
                    <a:pt x="294322" y="678179"/>
                  </a:cubicBezTo>
                  <a:cubicBezTo>
                    <a:pt x="309562" y="635317"/>
                    <a:pt x="332422" y="603885"/>
                    <a:pt x="360997" y="581977"/>
                  </a:cubicBezTo>
                  <a:cubicBezTo>
                    <a:pt x="375284" y="570547"/>
                    <a:pt x="397430" y="566499"/>
                    <a:pt x="417909" y="567095"/>
                  </a:cubicBezTo>
                  <a:close/>
                  <a:moveTo>
                    <a:pt x="1208723" y="412432"/>
                  </a:moveTo>
                  <a:cubicBezTo>
                    <a:pt x="1646872" y="412432"/>
                    <a:pt x="2004060" y="769619"/>
                    <a:pt x="2004060" y="1207769"/>
                  </a:cubicBezTo>
                  <a:cubicBezTo>
                    <a:pt x="2004060" y="1506854"/>
                    <a:pt x="1836420" y="1768791"/>
                    <a:pt x="1591628" y="1904046"/>
                  </a:cubicBezTo>
                  <a:lnTo>
                    <a:pt x="1576388" y="1873566"/>
                  </a:lnTo>
                  <a:cubicBezTo>
                    <a:pt x="1810703" y="1743074"/>
                    <a:pt x="1969770" y="1493519"/>
                    <a:pt x="1969770" y="1207769"/>
                  </a:cubicBezTo>
                  <a:cubicBezTo>
                    <a:pt x="1969770" y="788669"/>
                    <a:pt x="1627822" y="446722"/>
                    <a:pt x="1208723" y="446722"/>
                  </a:cubicBezTo>
                  <a:cubicBezTo>
                    <a:pt x="789623" y="446722"/>
                    <a:pt x="447675" y="788669"/>
                    <a:pt x="447675" y="1207769"/>
                  </a:cubicBezTo>
                  <a:cubicBezTo>
                    <a:pt x="447675" y="1495424"/>
                    <a:pt x="607695" y="1745931"/>
                    <a:pt x="842963" y="1875471"/>
                  </a:cubicBezTo>
                  <a:lnTo>
                    <a:pt x="827723" y="1905951"/>
                  </a:lnTo>
                  <a:cubicBezTo>
                    <a:pt x="581025" y="1770696"/>
                    <a:pt x="413385" y="1508759"/>
                    <a:pt x="413385" y="1207769"/>
                  </a:cubicBezTo>
                  <a:cubicBezTo>
                    <a:pt x="413385" y="769619"/>
                    <a:pt x="770573" y="412432"/>
                    <a:pt x="1208723" y="412432"/>
                  </a:cubicBezTo>
                  <a:close/>
                  <a:moveTo>
                    <a:pt x="1615722" y="371950"/>
                  </a:moveTo>
                  <a:cubicBezTo>
                    <a:pt x="1617940" y="371891"/>
                    <a:pt x="1620678" y="373379"/>
                    <a:pt x="1624012" y="377189"/>
                  </a:cubicBezTo>
                  <a:cubicBezTo>
                    <a:pt x="1624012" y="377189"/>
                    <a:pt x="1657349" y="414337"/>
                    <a:pt x="1663064" y="423862"/>
                  </a:cubicBezTo>
                  <a:cubicBezTo>
                    <a:pt x="1668779" y="433387"/>
                    <a:pt x="1666874" y="461962"/>
                    <a:pt x="1642109" y="460057"/>
                  </a:cubicBezTo>
                  <a:cubicBezTo>
                    <a:pt x="1617344" y="458152"/>
                    <a:pt x="1609724" y="409574"/>
                    <a:pt x="1607819" y="393382"/>
                  </a:cubicBezTo>
                  <a:cubicBezTo>
                    <a:pt x="1607105" y="386238"/>
                    <a:pt x="1609070" y="372129"/>
                    <a:pt x="1615722" y="371950"/>
                  </a:cubicBezTo>
                  <a:close/>
                  <a:moveTo>
                    <a:pt x="740092" y="269557"/>
                  </a:moveTo>
                  <a:cubicBezTo>
                    <a:pt x="748664" y="264795"/>
                    <a:pt x="755332" y="275272"/>
                    <a:pt x="762952" y="283845"/>
                  </a:cubicBezTo>
                  <a:cubicBezTo>
                    <a:pt x="771524" y="292417"/>
                    <a:pt x="771524" y="300990"/>
                    <a:pt x="772477" y="310515"/>
                  </a:cubicBezTo>
                  <a:cubicBezTo>
                    <a:pt x="773429" y="320040"/>
                    <a:pt x="782002" y="344805"/>
                    <a:pt x="786764" y="354330"/>
                  </a:cubicBezTo>
                  <a:cubicBezTo>
                    <a:pt x="791527" y="364807"/>
                    <a:pt x="809624" y="430530"/>
                    <a:pt x="810577" y="438150"/>
                  </a:cubicBezTo>
                  <a:cubicBezTo>
                    <a:pt x="812482" y="446722"/>
                    <a:pt x="818197" y="461962"/>
                    <a:pt x="804862" y="464820"/>
                  </a:cubicBezTo>
                  <a:cubicBezTo>
                    <a:pt x="791527" y="467677"/>
                    <a:pt x="787717" y="449580"/>
                    <a:pt x="787717" y="443865"/>
                  </a:cubicBezTo>
                  <a:cubicBezTo>
                    <a:pt x="787717" y="438150"/>
                    <a:pt x="788669" y="422910"/>
                    <a:pt x="785812" y="415290"/>
                  </a:cubicBezTo>
                  <a:cubicBezTo>
                    <a:pt x="782954" y="407670"/>
                    <a:pt x="768667" y="356235"/>
                    <a:pt x="761047" y="331470"/>
                  </a:cubicBezTo>
                  <a:cubicBezTo>
                    <a:pt x="753427" y="306705"/>
                    <a:pt x="743902" y="309562"/>
                    <a:pt x="735329" y="294322"/>
                  </a:cubicBezTo>
                  <a:cubicBezTo>
                    <a:pt x="727709" y="280035"/>
                    <a:pt x="731519" y="274320"/>
                    <a:pt x="740092" y="269557"/>
                  </a:cubicBezTo>
                  <a:close/>
                  <a:moveTo>
                    <a:pt x="813911" y="256579"/>
                  </a:moveTo>
                  <a:cubicBezTo>
                    <a:pt x="817721" y="257175"/>
                    <a:pt x="822007" y="259080"/>
                    <a:pt x="825817" y="263842"/>
                  </a:cubicBezTo>
                  <a:cubicBezTo>
                    <a:pt x="832485" y="273367"/>
                    <a:pt x="840105" y="284797"/>
                    <a:pt x="840105" y="295275"/>
                  </a:cubicBezTo>
                  <a:cubicBezTo>
                    <a:pt x="840105" y="305752"/>
                    <a:pt x="842962" y="312420"/>
                    <a:pt x="848677" y="318135"/>
                  </a:cubicBezTo>
                  <a:cubicBezTo>
                    <a:pt x="853440" y="322897"/>
                    <a:pt x="856297" y="338137"/>
                    <a:pt x="856297" y="350520"/>
                  </a:cubicBezTo>
                  <a:cubicBezTo>
                    <a:pt x="856297" y="361950"/>
                    <a:pt x="849630" y="370522"/>
                    <a:pt x="843915" y="367665"/>
                  </a:cubicBezTo>
                  <a:cubicBezTo>
                    <a:pt x="838200" y="365760"/>
                    <a:pt x="820102" y="320040"/>
                    <a:pt x="818197" y="312420"/>
                  </a:cubicBezTo>
                  <a:cubicBezTo>
                    <a:pt x="816292" y="304800"/>
                    <a:pt x="810577" y="298132"/>
                    <a:pt x="806767" y="292417"/>
                  </a:cubicBezTo>
                  <a:cubicBezTo>
                    <a:pt x="801052" y="286702"/>
                    <a:pt x="792480" y="276225"/>
                    <a:pt x="793432" y="268605"/>
                  </a:cubicBezTo>
                  <a:cubicBezTo>
                    <a:pt x="794385" y="260032"/>
                    <a:pt x="801052" y="258127"/>
                    <a:pt x="804862" y="257175"/>
                  </a:cubicBezTo>
                  <a:cubicBezTo>
                    <a:pt x="806767" y="256699"/>
                    <a:pt x="810101" y="255984"/>
                    <a:pt x="813911" y="256579"/>
                  </a:cubicBezTo>
                  <a:close/>
                  <a:moveTo>
                    <a:pt x="1666042" y="211573"/>
                  </a:moveTo>
                  <a:cubicBezTo>
                    <a:pt x="1669733" y="210264"/>
                    <a:pt x="1673543" y="210502"/>
                    <a:pt x="1676400" y="212407"/>
                  </a:cubicBezTo>
                  <a:cubicBezTo>
                    <a:pt x="1681162" y="216217"/>
                    <a:pt x="1684020" y="234314"/>
                    <a:pt x="1680210" y="240982"/>
                  </a:cubicBezTo>
                  <a:cubicBezTo>
                    <a:pt x="1676400" y="247649"/>
                    <a:pt x="1668780" y="254317"/>
                    <a:pt x="1665922" y="256222"/>
                  </a:cubicBezTo>
                  <a:cubicBezTo>
                    <a:pt x="1663065" y="258127"/>
                    <a:pt x="1660207" y="260032"/>
                    <a:pt x="1655445" y="267652"/>
                  </a:cubicBezTo>
                  <a:cubicBezTo>
                    <a:pt x="1653540" y="272414"/>
                    <a:pt x="1648777" y="278129"/>
                    <a:pt x="1644015" y="283844"/>
                  </a:cubicBezTo>
                  <a:cubicBezTo>
                    <a:pt x="1651635" y="284797"/>
                    <a:pt x="1658302" y="284797"/>
                    <a:pt x="1661160" y="284797"/>
                  </a:cubicBezTo>
                  <a:cubicBezTo>
                    <a:pt x="1666875" y="283844"/>
                    <a:pt x="1676400" y="284797"/>
                    <a:pt x="1685925" y="281939"/>
                  </a:cubicBezTo>
                  <a:cubicBezTo>
                    <a:pt x="1695450" y="279082"/>
                    <a:pt x="1701165" y="288607"/>
                    <a:pt x="1706880" y="296227"/>
                  </a:cubicBezTo>
                  <a:cubicBezTo>
                    <a:pt x="1713547" y="303847"/>
                    <a:pt x="1703070" y="307657"/>
                    <a:pt x="1693545" y="308609"/>
                  </a:cubicBezTo>
                  <a:cubicBezTo>
                    <a:pt x="1684972" y="309562"/>
                    <a:pt x="1678305" y="304799"/>
                    <a:pt x="1672590" y="304799"/>
                  </a:cubicBezTo>
                  <a:cubicBezTo>
                    <a:pt x="1666875" y="304799"/>
                    <a:pt x="1642110" y="304799"/>
                    <a:pt x="1628775" y="305752"/>
                  </a:cubicBezTo>
                  <a:cubicBezTo>
                    <a:pt x="1619250" y="319087"/>
                    <a:pt x="1601152" y="342899"/>
                    <a:pt x="1592580" y="352424"/>
                  </a:cubicBezTo>
                  <a:cubicBezTo>
                    <a:pt x="1582102" y="364807"/>
                    <a:pt x="1555432" y="376237"/>
                    <a:pt x="1541145" y="383857"/>
                  </a:cubicBezTo>
                  <a:cubicBezTo>
                    <a:pt x="1526857" y="391477"/>
                    <a:pt x="1514475" y="404812"/>
                    <a:pt x="1502092" y="406717"/>
                  </a:cubicBezTo>
                  <a:cubicBezTo>
                    <a:pt x="1489710" y="408622"/>
                    <a:pt x="1489710" y="403859"/>
                    <a:pt x="1490662" y="397192"/>
                  </a:cubicBezTo>
                  <a:cubicBezTo>
                    <a:pt x="1491615" y="390524"/>
                    <a:pt x="1483995" y="379094"/>
                    <a:pt x="1493520" y="374332"/>
                  </a:cubicBezTo>
                  <a:cubicBezTo>
                    <a:pt x="1503045" y="369569"/>
                    <a:pt x="1508760" y="360997"/>
                    <a:pt x="1509712" y="370522"/>
                  </a:cubicBezTo>
                  <a:cubicBezTo>
                    <a:pt x="1510665" y="380047"/>
                    <a:pt x="1518285" y="379094"/>
                    <a:pt x="1517332" y="378142"/>
                  </a:cubicBezTo>
                  <a:cubicBezTo>
                    <a:pt x="1515427" y="377189"/>
                    <a:pt x="1545907" y="362902"/>
                    <a:pt x="1557337" y="355282"/>
                  </a:cubicBezTo>
                  <a:cubicBezTo>
                    <a:pt x="1568767" y="347662"/>
                    <a:pt x="1587817" y="325754"/>
                    <a:pt x="1593532" y="320992"/>
                  </a:cubicBezTo>
                  <a:cubicBezTo>
                    <a:pt x="1595437" y="320039"/>
                    <a:pt x="1598295" y="315277"/>
                    <a:pt x="1603057" y="309562"/>
                  </a:cubicBezTo>
                  <a:cubicBezTo>
                    <a:pt x="1596390" y="310514"/>
                    <a:pt x="1589722" y="311467"/>
                    <a:pt x="1584960" y="312419"/>
                  </a:cubicBezTo>
                  <a:cubicBezTo>
                    <a:pt x="1573530" y="315277"/>
                    <a:pt x="1571625" y="316229"/>
                    <a:pt x="1559242" y="303847"/>
                  </a:cubicBezTo>
                  <a:cubicBezTo>
                    <a:pt x="1546860" y="291464"/>
                    <a:pt x="1545907" y="282892"/>
                    <a:pt x="1548765" y="274319"/>
                  </a:cubicBezTo>
                  <a:cubicBezTo>
                    <a:pt x="1550670" y="265747"/>
                    <a:pt x="1558290" y="261937"/>
                    <a:pt x="1563052" y="262889"/>
                  </a:cubicBezTo>
                  <a:cubicBezTo>
                    <a:pt x="1567815" y="263842"/>
                    <a:pt x="1579245" y="272414"/>
                    <a:pt x="1586865" y="277177"/>
                  </a:cubicBezTo>
                  <a:cubicBezTo>
                    <a:pt x="1594485" y="282892"/>
                    <a:pt x="1616392" y="280987"/>
                    <a:pt x="1621155" y="280987"/>
                  </a:cubicBezTo>
                  <a:cubicBezTo>
                    <a:pt x="1622107" y="280987"/>
                    <a:pt x="1622107" y="280987"/>
                    <a:pt x="1623060" y="280987"/>
                  </a:cubicBezTo>
                  <a:cubicBezTo>
                    <a:pt x="1634490" y="264794"/>
                    <a:pt x="1644015" y="249554"/>
                    <a:pt x="1645920" y="249554"/>
                  </a:cubicBezTo>
                  <a:cubicBezTo>
                    <a:pt x="1648777" y="249554"/>
                    <a:pt x="1651635" y="228599"/>
                    <a:pt x="1656397" y="220027"/>
                  </a:cubicBezTo>
                  <a:cubicBezTo>
                    <a:pt x="1658779" y="215741"/>
                    <a:pt x="1662351" y="212883"/>
                    <a:pt x="1666042" y="211573"/>
                  </a:cubicBezTo>
                  <a:close/>
                  <a:moveTo>
                    <a:pt x="846772" y="150494"/>
                  </a:moveTo>
                  <a:cubicBezTo>
                    <a:pt x="851534" y="149542"/>
                    <a:pt x="872489" y="155257"/>
                    <a:pt x="875347" y="164782"/>
                  </a:cubicBezTo>
                  <a:cubicBezTo>
                    <a:pt x="881062" y="174307"/>
                    <a:pt x="873442" y="187642"/>
                    <a:pt x="873442" y="197167"/>
                  </a:cubicBezTo>
                  <a:cubicBezTo>
                    <a:pt x="873442" y="206692"/>
                    <a:pt x="882967" y="237172"/>
                    <a:pt x="885824" y="244792"/>
                  </a:cubicBezTo>
                  <a:cubicBezTo>
                    <a:pt x="887729" y="253364"/>
                    <a:pt x="930592" y="352424"/>
                    <a:pt x="941069" y="370522"/>
                  </a:cubicBezTo>
                  <a:cubicBezTo>
                    <a:pt x="951547" y="388619"/>
                    <a:pt x="951547" y="384809"/>
                    <a:pt x="958214" y="394334"/>
                  </a:cubicBezTo>
                  <a:cubicBezTo>
                    <a:pt x="964882" y="403859"/>
                    <a:pt x="959167" y="422909"/>
                    <a:pt x="947737" y="416242"/>
                  </a:cubicBezTo>
                  <a:cubicBezTo>
                    <a:pt x="935354" y="409574"/>
                    <a:pt x="922019" y="373379"/>
                    <a:pt x="912494" y="353377"/>
                  </a:cubicBezTo>
                  <a:cubicBezTo>
                    <a:pt x="902969" y="333374"/>
                    <a:pt x="892492" y="302894"/>
                    <a:pt x="885824" y="286702"/>
                  </a:cubicBezTo>
                  <a:cubicBezTo>
                    <a:pt x="879157" y="271462"/>
                    <a:pt x="851534" y="210502"/>
                    <a:pt x="850582" y="204787"/>
                  </a:cubicBezTo>
                  <a:cubicBezTo>
                    <a:pt x="848677" y="199072"/>
                    <a:pt x="844867" y="191452"/>
                    <a:pt x="838199" y="181927"/>
                  </a:cubicBezTo>
                  <a:cubicBezTo>
                    <a:pt x="830579" y="174307"/>
                    <a:pt x="828674" y="165734"/>
                    <a:pt x="830579" y="160019"/>
                  </a:cubicBezTo>
                  <a:cubicBezTo>
                    <a:pt x="832484" y="154304"/>
                    <a:pt x="842009" y="151447"/>
                    <a:pt x="846772" y="150494"/>
                  </a:cubicBezTo>
                  <a:close/>
                  <a:moveTo>
                    <a:pt x="1207770" y="42863"/>
                  </a:moveTo>
                  <a:cubicBezTo>
                    <a:pt x="565785" y="42863"/>
                    <a:pt x="41910" y="565785"/>
                    <a:pt x="41910" y="1207769"/>
                  </a:cubicBezTo>
                  <a:cubicBezTo>
                    <a:pt x="41910" y="1849754"/>
                    <a:pt x="565785" y="2373629"/>
                    <a:pt x="1207770" y="2373629"/>
                  </a:cubicBezTo>
                  <a:cubicBezTo>
                    <a:pt x="1849755" y="2373629"/>
                    <a:pt x="2373630" y="1849754"/>
                    <a:pt x="2373630" y="1208722"/>
                  </a:cubicBezTo>
                  <a:cubicBezTo>
                    <a:pt x="2373630" y="566738"/>
                    <a:pt x="1849755" y="42863"/>
                    <a:pt x="1207770" y="42863"/>
                  </a:cubicBezTo>
                  <a:close/>
                  <a:moveTo>
                    <a:pt x="1207770" y="0"/>
                  </a:moveTo>
                  <a:cubicBezTo>
                    <a:pt x="1873568" y="0"/>
                    <a:pt x="2415540" y="542925"/>
                    <a:pt x="2415540" y="1207769"/>
                  </a:cubicBezTo>
                  <a:cubicBezTo>
                    <a:pt x="2415540" y="1872614"/>
                    <a:pt x="1872615" y="2415539"/>
                    <a:pt x="1207770" y="2415539"/>
                  </a:cubicBezTo>
                  <a:cubicBezTo>
                    <a:pt x="542925" y="2415539"/>
                    <a:pt x="0" y="1872614"/>
                    <a:pt x="0" y="1207769"/>
                  </a:cubicBezTo>
                  <a:cubicBezTo>
                    <a:pt x="0" y="542925"/>
                    <a:pt x="542925" y="0"/>
                    <a:pt x="120777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6F4AEF70-A583-493C-81A6-4F401CED0023}"/>
                </a:ext>
              </a:extLst>
            </p:cNvPr>
            <p:cNvSpPr/>
            <p:nvPr/>
          </p:nvSpPr>
          <p:spPr>
            <a:xfrm>
              <a:off x="3732847" y="2158047"/>
              <a:ext cx="4524375" cy="269557"/>
            </a:xfrm>
            <a:custGeom>
              <a:avLst/>
              <a:gdLst>
                <a:gd name="connsiteX0" fmla="*/ 2858 w 4524375"/>
                <a:gd name="connsiteY0" fmla="*/ 177165 h 269557"/>
                <a:gd name="connsiteX1" fmla="*/ 28575 w 4524375"/>
                <a:gd name="connsiteY1" fmla="*/ 177165 h 269557"/>
                <a:gd name="connsiteX2" fmla="*/ 43815 w 4524375"/>
                <a:gd name="connsiteY2" fmla="*/ 227648 h 269557"/>
                <a:gd name="connsiteX3" fmla="*/ 83820 w 4524375"/>
                <a:gd name="connsiteY3" fmla="*/ 244793 h 269557"/>
                <a:gd name="connsiteX4" fmla="*/ 118110 w 4524375"/>
                <a:gd name="connsiteY4" fmla="*/ 234315 h 269557"/>
                <a:gd name="connsiteX5" fmla="*/ 130493 w 4524375"/>
                <a:gd name="connsiteY5" fmla="*/ 206693 h 269557"/>
                <a:gd name="connsiteX6" fmla="*/ 121920 w 4524375"/>
                <a:gd name="connsiteY6" fmla="*/ 182880 h 269557"/>
                <a:gd name="connsiteX7" fmla="*/ 82868 w 4524375"/>
                <a:gd name="connsiteY7" fmla="*/ 160973 h 269557"/>
                <a:gd name="connsiteX8" fmla="*/ 20955 w 4524375"/>
                <a:gd name="connsiteY8" fmla="*/ 123825 h 269557"/>
                <a:gd name="connsiteX9" fmla="*/ 4763 w 4524375"/>
                <a:gd name="connsiteY9" fmla="*/ 78105 h 269557"/>
                <a:gd name="connsiteX10" fmla="*/ 28575 w 4524375"/>
                <a:gd name="connsiteY10" fmla="*/ 21908 h 269557"/>
                <a:gd name="connsiteX11" fmla="*/ 90488 w 4524375"/>
                <a:gd name="connsiteY11" fmla="*/ 0 h 269557"/>
                <a:gd name="connsiteX12" fmla="*/ 123825 w 4524375"/>
                <a:gd name="connsiteY12" fmla="*/ 2858 h 269557"/>
                <a:gd name="connsiteX13" fmla="*/ 164783 w 4524375"/>
                <a:gd name="connsiteY13" fmla="*/ 10478 h 269557"/>
                <a:gd name="connsiteX14" fmla="*/ 164783 w 4524375"/>
                <a:gd name="connsiteY14" fmla="*/ 11430 h 269557"/>
                <a:gd name="connsiteX15" fmla="*/ 163830 w 4524375"/>
                <a:gd name="connsiteY15" fmla="*/ 45720 h 269557"/>
                <a:gd name="connsiteX16" fmla="*/ 164783 w 4524375"/>
                <a:gd name="connsiteY16" fmla="*/ 78105 h 269557"/>
                <a:gd name="connsiteX17" fmla="*/ 164783 w 4524375"/>
                <a:gd name="connsiteY17" fmla="*/ 79058 h 269557"/>
                <a:gd name="connsiteX18" fmla="*/ 143828 w 4524375"/>
                <a:gd name="connsiteY18" fmla="*/ 79058 h 269557"/>
                <a:gd name="connsiteX19" fmla="*/ 130493 w 4524375"/>
                <a:gd name="connsiteY19" fmla="*/ 36195 h 269557"/>
                <a:gd name="connsiteX20" fmla="*/ 94297 w 4524375"/>
                <a:gd name="connsiteY20" fmla="*/ 21908 h 269557"/>
                <a:gd name="connsiteX21" fmla="*/ 64770 w 4524375"/>
                <a:gd name="connsiteY21" fmla="*/ 31433 h 269557"/>
                <a:gd name="connsiteX22" fmla="*/ 54293 w 4524375"/>
                <a:gd name="connsiteY22" fmla="*/ 57150 h 269557"/>
                <a:gd name="connsiteX23" fmla="*/ 62865 w 4524375"/>
                <a:gd name="connsiteY23" fmla="*/ 80010 h 269557"/>
                <a:gd name="connsiteX24" fmla="*/ 101918 w 4524375"/>
                <a:gd name="connsiteY24" fmla="*/ 101918 h 269557"/>
                <a:gd name="connsiteX25" fmla="*/ 114300 w 4524375"/>
                <a:gd name="connsiteY25" fmla="*/ 107633 h 269557"/>
                <a:gd name="connsiteX26" fmla="*/ 158115 w 4524375"/>
                <a:gd name="connsiteY26" fmla="*/ 131445 h 269557"/>
                <a:gd name="connsiteX27" fmla="*/ 175260 w 4524375"/>
                <a:gd name="connsiteY27" fmla="*/ 156210 h 269557"/>
                <a:gd name="connsiteX28" fmla="*/ 180975 w 4524375"/>
                <a:gd name="connsiteY28" fmla="*/ 186690 h 269557"/>
                <a:gd name="connsiteX29" fmla="*/ 155258 w 4524375"/>
                <a:gd name="connsiteY29" fmla="*/ 246698 h 269557"/>
                <a:gd name="connsiteX30" fmla="*/ 86678 w 4524375"/>
                <a:gd name="connsiteY30" fmla="*/ 269558 h 269557"/>
                <a:gd name="connsiteX31" fmla="*/ 40958 w 4524375"/>
                <a:gd name="connsiteY31" fmla="*/ 264795 h 269557"/>
                <a:gd name="connsiteX32" fmla="*/ 0 w 4524375"/>
                <a:gd name="connsiteY32" fmla="*/ 250508 h 269557"/>
                <a:gd name="connsiteX33" fmla="*/ 1905 w 4524375"/>
                <a:gd name="connsiteY33" fmla="*/ 223838 h 269557"/>
                <a:gd name="connsiteX34" fmla="*/ 2858 w 4524375"/>
                <a:gd name="connsiteY34" fmla="*/ 197168 h 269557"/>
                <a:gd name="connsiteX35" fmla="*/ 2858 w 4524375"/>
                <a:gd name="connsiteY35" fmla="*/ 185738 h 269557"/>
                <a:gd name="connsiteX36" fmla="*/ 2858 w 4524375"/>
                <a:gd name="connsiteY36" fmla="*/ 177165 h 269557"/>
                <a:gd name="connsiteX37" fmla="*/ 2858 w 4524375"/>
                <a:gd name="connsiteY37" fmla="*/ 177165 h 269557"/>
                <a:gd name="connsiteX38" fmla="*/ 2858 w 4524375"/>
                <a:gd name="connsiteY38" fmla="*/ 177165 h 269557"/>
                <a:gd name="connsiteX39" fmla="*/ 232410 w 4524375"/>
                <a:gd name="connsiteY39" fmla="*/ 262890 h 269557"/>
                <a:gd name="connsiteX40" fmla="*/ 232410 w 4524375"/>
                <a:gd name="connsiteY40" fmla="*/ 246698 h 269557"/>
                <a:gd name="connsiteX41" fmla="*/ 234315 w 4524375"/>
                <a:gd name="connsiteY41" fmla="*/ 246698 h 269557"/>
                <a:gd name="connsiteX42" fmla="*/ 257175 w 4524375"/>
                <a:gd name="connsiteY42" fmla="*/ 240983 h 269557"/>
                <a:gd name="connsiteX43" fmla="*/ 262890 w 4524375"/>
                <a:gd name="connsiteY43" fmla="*/ 216218 h 269557"/>
                <a:gd name="connsiteX44" fmla="*/ 262890 w 4524375"/>
                <a:gd name="connsiteY44" fmla="*/ 42863 h 269557"/>
                <a:gd name="connsiteX45" fmla="*/ 257175 w 4524375"/>
                <a:gd name="connsiteY45" fmla="*/ 24765 h 269557"/>
                <a:gd name="connsiteX46" fmla="*/ 237172 w 4524375"/>
                <a:gd name="connsiteY46" fmla="*/ 19050 h 269557"/>
                <a:gd name="connsiteX47" fmla="*/ 232410 w 4524375"/>
                <a:gd name="connsiteY47" fmla="*/ 19050 h 269557"/>
                <a:gd name="connsiteX48" fmla="*/ 232410 w 4524375"/>
                <a:gd name="connsiteY48" fmla="*/ 3810 h 269557"/>
                <a:gd name="connsiteX49" fmla="*/ 262890 w 4524375"/>
                <a:gd name="connsiteY49" fmla="*/ 5715 h 269557"/>
                <a:gd name="connsiteX50" fmla="*/ 293370 w 4524375"/>
                <a:gd name="connsiteY50" fmla="*/ 6668 h 269557"/>
                <a:gd name="connsiteX51" fmla="*/ 323850 w 4524375"/>
                <a:gd name="connsiteY51" fmla="*/ 5715 h 269557"/>
                <a:gd name="connsiteX52" fmla="*/ 354330 w 4524375"/>
                <a:gd name="connsiteY52" fmla="*/ 3810 h 269557"/>
                <a:gd name="connsiteX53" fmla="*/ 354330 w 4524375"/>
                <a:gd name="connsiteY53" fmla="*/ 18098 h 269557"/>
                <a:gd name="connsiteX54" fmla="*/ 331470 w 4524375"/>
                <a:gd name="connsiteY54" fmla="*/ 22860 h 269557"/>
                <a:gd name="connsiteX55" fmla="*/ 324803 w 4524375"/>
                <a:gd name="connsiteY55" fmla="*/ 40958 h 269557"/>
                <a:gd name="connsiteX56" fmla="*/ 324803 w 4524375"/>
                <a:gd name="connsiteY56" fmla="*/ 215265 h 269557"/>
                <a:gd name="connsiteX57" fmla="*/ 330518 w 4524375"/>
                <a:gd name="connsiteY57" fmla="*/ 240030 h 269557"/>
                <a:gd name="connsiteX58" fmla="*/ 352425 w 4524375"/>
                <a:gd name="connsiteY58" fmla="*/ 245745 h 269557"/>
                <a:gd name="connsiteX59" fmla="*/ 354330 w 4524375"/>
                <a:gd name="connsiteY59" fmla="*/ 245745 h 269557"/>
                <a:gd name="connsiteX60" fmla="*/ 354330 w 4524375"/>
                <a:gd name="connsiteY60" fmla="*/ 260985 h 269557"/>
                <a:gd name="connsiteX61" fmla="*/ 324803 w 4524375"/>
                <a:gd name="connsiteY61" fmla="*/ 259080 h 269557"/>
                <a:gd name="connsiteX62" fmla="*/ 293370 w 4524375"/>
                <a:gd name="connsiteY62" fmla="*/ 258128 h 269557"/>
                <a:gd name="connsiteX63" fmla="*/ 264795 w 4524375"/>
                <a:gd name="connsiteY63" fmla="*/ 259080 h 269557"/>
                <a:gd name="connsiteX64" fmla="*/ 232410 w 4524375"/>
                <a:gd name="connsiteY64" fmla="*/ 262890 h 269557"/>
                <a:gd name="connsiteX65" fmla="*/ 232410 w 4524375"/>
                <a:gd name="connsiteY65" fmla="*/ 262890 h 269557"/>
                <a:gd name="connsiteX66" fmla="*/ 232410 w 4524375"/>
                <a:gd name="connsiteY66" fmla="*/ 262890 h 269557"/>
                <a:gd name="connsiteX67" fmla="*/ 626745 w 4524375"/>
                <a:gd name="connsiteY67" fmla="*/ 12383 h 269557"/>
                <a:gd name="connsiteX68" fmla="*/ 625793 w 4524375"/>
                <a:gd name="connsiteY68" fmla="*/ 39053 h 269557"/>
                <a:gd name="connsiteX69" fmla="*/ 625793 w 4524375"/>
                <a:gd name="connsiteY69" fmla="*/ 61913 h 269557"/>
                <a:gd name="connsiteX70" fmla="*/ 625793 w 4524375"/>
                <a:gd name="connsiteY70" fmla="*/ 73343 h 269557"/>
                <a:gd name="connsiteX71" fmla="*/ 626745 w 4524375"/>
                <a:gd name="connsiteY71" fmla="*/ 90488 h 269557"/>
                <a:gd name="connsiteX72" fmla="*/ 603885 w 4524375"/>
                <a:gd name="connsiteY72" fmla="*/ 90488 h 269557"/>
                <a:gd name="connsiteX73" fmla="*/ 585788 w 4524375"/>
                <a:gd name="connsiteY73" fmla="*/ 38100 h 269557"/>
                <a:gd name="connsiteX74" fmla="*/ 544830 w 4524375"/>
                <a:gd name="connsiteY74" fmla="*/ 20955 h 269557"/>
                <a:gd name="connsiteX75" fmla="*/ 487680 w 4524375"/>
                <a:gd name="connsiteY75" fmla="*/ 48578 h 269557"/>
                <a:gd name="connsiteX76" fmla="*/ 466725 w 4524375"/>
                <a:gd name="connsiteY76" fmla="*/ 126683 h 269557"/>
                <a:gd name="connsiteX77" fmla="*/ 489585 w 4524375"/>
                <a:gd name="connsiteY77" fmla="*/ 209550 h 269557"/>
                <a:gd name="connsiteX78" fmla="*/ 547688 w 4524375"/>
                <a:gd name="connsiteY78" fmla="*/ 240983 h 269557"/>
                <a:gd name="connsiteX79" fmla="*/ 585788 w 4524375"/>
                <a:gd name="connsiteY79" fmla="*/ 230505 h 269557"/>
                <a:gd name="connsiteX80" fmla="*/ 621030 w 4524375"/>
                <a:gd name="connsiteY80" fmla="*/ 195263 h 269557"/>
                <a:gd name="connsiteX81" fmla="*/ 638175 w 4524375"/>
                <a:gd name="connsiteY81" fmla="*/ 206693 h 269557"/>
                <a:gd name="connsiteX82" fmla="*/ 591503 w 4524375"/>
                <a:gd name="connsiteY82" fmla="*/ 254318 h 269557"/>
                <a:gd name="connsiteX83" fmla="*/ 529590 w 4524375"/>
                <a:gd name="connsiteY83" fmla="*/ 269558 h 269557"/>
                <a:gd name="connsiteX84" fmla="*/ 436245 w 4524375"/>
                <a:gd name="connsiteY84" fmla="*/ 233363 h 269557"/>
                <a:gd name="connsiteX85" fmla="*/ 401955 w 4524375"/>
                <a:gd name="connsiteY85" fmla="*/ 136208 h 269557"/>
                <a:gd name="connsiteX86" fmla="*/ 440055 w 4524375"/>
                <a:gd name="connsiteY86" fmla="*/ 38100 h 269557"/>
                <a:gd name="connsiteX87" fmla="*/ 541020 w 4524375"/>
                <a:gd name="connsiteY87" fmla="*/ 953 h 269557"/>
                <a:gd name="connsiteX88" fmla="*/ 619125 w 4524375"/>
                <a:gd name="connsiteY88" fmla="*/ 11430 h 269557"/>
                <a:gd name="connsiteX89" fmla="*/ 626745 w 4524375"/>
                <a:gd name="connsiteY89" fmla="*/ 12383 h 269557"/>
                <a:gd name="connsiteX90" fmla="*/ 626745 w 4524375"/>
                <a:gd name="connsiteY90" fmla="*/ 12383 h 269557"/>
                <a:gd name="connsiteX91" fmla="*/ 626745 w 4524375"/>
                <a:gd name="connsiteY91" fmla="*/ 12383 h 269557"/>
                <a:gd name="connsiteX92" fmla="*/ 675322 w 4524375"/>
                <a:gd name="connsiteY92" fmla="*/ 262890 h 269557"/>
                <a:gd name="connsiteX93" fmla="*/ 675322 w 4524375"/>
                <a:gd name="connsiteY93" fmla="*/ 246698 h 269557"/>
                <a:gd name="connsiteX94" fmla="*/ 677228 w 4524375"/>
                <a:gd name="connsiteY94" fmla="*/ 246698 h 269557"/>
                <a:gd name="connsiteX95" fmla="*/ 700088 w 4524375"/>
                <a:gd name="connsiteY95" fmla="*/ 240983 h 269557"/>
                <a:gd name="connsiteX96" fmla="*/ 705803 w 4524375"/>
                <a:gd name="connsiteY96" fmla="*/ 216218 h 269557"/>
                <a:gd name="connsiteX97" fmla="*/ 705803 w 4524375"/>
                <a:gd name="connsiteY97" fmla="*/ 42863 h 269557"/>
                <a:gd name="connsiteX98" fmla="*/ 700088 w 4524375"/>
                <a:gd name="connsiteY98" fmla="*/ 24765 h 269557"/>
                <a:gd name="connsiteX99" fmla="*/ 680085 w 4524375"/>
                <a:gd name="connsiteY99" fmla="*/ 19050 h 269557"/>
                <a:gd name="connsiteX100" fmla="*/ 675322 w 4524375"/>
                <a:gd name="connsiteY100" fmla="*/ 19050 h 269557"/>
                <a:gd name="connsiteX101" fmla="*/ 675322 w 4524375"/>
                <a:gd name="connsiteY101" fmla="*/ 3810 h 269557"/>
                <a:gd name="connsiteX102" fmla="*/ 700088 w 4524375"/>
                <a:gd name="connsiteY102" fmla="*/ 5715 h 269557"/>
                <a:gd name="connsiteX103" fmla="*/ 736283 w 4524375"/>
                <a:gd name="connsiteY103" fmla="*/ 6668 h 269557"/>
                <a:gd name="connsiteX104" fmla="*/ 771525 w 4524375"/>
                <a:gd name="connsiteY104" fmla="*/ 5715 h 269557"/>
                <a:gd name="connsiteX105" fmla="*/ 796290 w 4524375"/>
                <a:gd name="connsiteY105" fmla="*/ 3810 h 269557"/>
                <a:gd name="connsiteX106" fmla="*/ 796290 w 4524375"/>
                <a:gd name="connsiteY106" fmla="*/ 18098 h 269557"/>
                <a:gd name="connsiteX107" fmla="*/ 772478 w 4524375"/>
                <a:gd name="connsiteY107" fmla="*/ 22860 h 269557"/>
                <a:gd name="connsiteX108" fmla="*/ 765810 w 4524375"/>
                <a:gd name="connsiteY108" fmla="*/ 40958 h 269557"/>
                <a:gd name="connsiteX109" fmla="*/ 765810 w 4524375"/>
                <a:gd name="connsiteY109" fmla="*/ 113348 h 269557"/>
                <a:gd name="connsiteX110" fmla="*/ 873443 w 4524375"/>
                <a:gd name="connsiteY110" fmla="*/ 113348 h 269557"/>
                <a:gd name="connsiteX111" fmla="*/ 873443 w 4524375"/>
                <a:gd name="connsiteY111" fmla="*/ 40958 h 269557"/>
                <a:gd name="connsiteX112" fmla="*/ 866775 w 4524375"/>
                <a:gd name="connsiteY112" fmla="*/ 23813 h 269557"/>
                <a:gd name="connsiteX113" fmla="*/ 844868 w 4524375"/>
                <a:gd name="connsiteY113" fmla="*/ 18098 h 269557"/>
                <a:gd name="connsiteX114" fmla="*/ 842963 w 4524375"/>
                <a:gd name="connsiteY114" fmla="*/ 18098 h 269557"/>
                <a:gd name="connsiteX115" fmla="*/ 842963 w 4524375"/>
                <a:gd name="connsiteY115" fmla="*/ 3810 h 269557"/>
                <a:gd name="connsiteX116" fmla="*/ 870585 w 4524375"/>
                <a:gd name="connsiteY116" fmla="*/ 5715 h 269557"/>
                <a:gd name="connsiteX117" fmla="*/ 903922 w 4524375"/>
                <a:gd name="connsiteY117" fmla="*/ 6668 h 269557"/>
                <a:gd name="connsiteX118" fmla="*/ 936308 w 4524375"/>
                <a:gd name="connsiteY118" fmla="*/ 5715 h 269557"/>
                <a:gd name="connsiteX119" fmla="*/ 962025 w 4524375"/>
                <a:gd name="connsiteY119" fmla="*/ 3810 h 269557"/>
                <a:gd name="connsiteX120" fmla="*/ 962025 w 4524375"/>
                <a:gd name="connsiteY120" fmla="*/ 19050 h 269557"/>
                <a:gd name="connsiteX121" fmla="*/ 959168 w 4524375"/>
                <a:gd name="connsiteY121" fmla="*/ 19050 h 269557"/>
                <a:gd name="connsiteX122" fmla="*/ 940118 w 4524375"/>
                <a:gd name="connsiteY122" fmla="*/ 24765 h 269557"/>
                <a:gd name="connsiteX123" fmla="*/ 934403 w 4524375"/>
                <a:gd name="connsiteY123" fmla="*/ 42863 h 269557"/>
                <a:gd name="connsiteX124" fmla="*/ 934403 w 4524375"/>
                <a:gd name="connsiteY124" fmla="*/ 216218 h 269557"/>
                <a:gd name="connsiteX125" fmla="*/ 940118 w 4524375"/>
                <a:gd name="connsiteY125" fmla="*/ 240030 h 269557"/>
                <a:gd name="connsiteX126" fmla="*/ 962025 w 4524375"/>
                <a:gd name="connsiteY126" fmla="*/ 246698 h 269557"/>
                <a:gd name="connsiteX127" fmla="*/ 962025 w 4524375"/>
                <a:gd name="connsiteY127" fmla="*/ 262890 h 269557"/>
                <a:gd name="connsiteX128" fmla="*/ 930593 w 4524375"/>
                <a:gd name="connsiteY128" fmla="*/ 260985 h 269557"/>
                <a:gd name="connsiteX129" fmla="*/ 903922 w 4524375"/>
                <a:gd name="connsiteY129" fmla="*/ 260033 h 269557"/>
                <a:gd name="connsiteX130" fmla="*/ 881063 w 4524375"/>
                <a:gd name="connsiteY130" fmla="*/ 260985 h 269557"/>
                <a:gd name="connsiteX131" fmla="*/ 843915 w 4524375"/>
                <a:gd name="connsiteY131" fmla="*/ 262890 h 269557"/>
                <a:gd name="connsiteX132" fmla="*/ 843915 w 4524375"/>
                <a:gd name="connsiteY132" fmla="*/ 247650 h 269557"/>
                <a:gd name="connsiteX133" fmla="*/ 845820 w 4524375"/>
                <a:gd name="connsiteY133" fmla="*/ 247650 h 269557"/>
                <a:gd name="connsiteX134" fmla="*/ 867728 w 4524375"/>
                <a:gd name="connsiteY134" fmla="*/ 241935 h 269557"/>
                <a:gd name="connsiteX135" fmla="*/ 873443 w 4524375"/>
                <a:gd name="connsiteY135" fmla="*/ 217170 h 269557"/>
                <a:gd name="connsiteX136" fmla="*/ 873443 w 4524375"/>
                <a:gd name="connsiteY136" fmla="*/ 135255 h 269557"/>
                <a:gd name="connsiteX137" fmla="*/ 765810 w 4524375"/>
                <a:gd name="connsiteY137" fmla="*/ 135255 h 269557"/>
                <a:gd name="connsiteX138" fmla="*/ 765810 w 4524375"/>
                <a:gd name="connsiteY138" fmla="*/ 217170 h 269557"/>
                <a:gd name="connsiteX139" fmla="*/ 771525 w 4524375"/>
                <a:gd name="connsiteY139" fmla="*/ 241935 h 269557"/>
                <a:gd name="connsiteX140" fmla="*/ 793433 w 4524375"/>
                <a:gd name="connsiteY140" fmla="*/ 247650 h 269557"/>
                <a:gd name="connsiteX141" fmla="*/ 795338 w 4524375"/>
                <a:gd name="connsiteY141" fmla="*/ 247650 h 269557"/>
                <a:gd name="connsiteX142" fmla="*/ 795338 w 4524375"/>
                <a:gd name="connsiteY142" fmla="*/ 262890 h 269557"/>
                <a:gd name="connsiteX143" fmla="*/ 760095 w 4524375"/>
                <a:gd name="connsiteY143" fmla="*/ 260985 h 269557"/>
                <a:gd name="connsiteX144" fmla="*/ 735330 w 4524375"/>
                <a:gd name="connsiteY144" fmla="*/ 260033 h 269557"/>
                <a:gd name="connsiteX145" fmla="*/ 706755 w 4524375"/>
                <a:gd name="connsiteY145" fmla="*/ 260985 h 269557"/>
                <a:gd name="connsiteX146" fmla="*/ 675322 w 4524375"/>
                <a:gd name="connsiteY146" fmla="*/ 262890 h 269557"/>
                <a:gd name="connsiteX147" fmla="*/ 675322 w 4524375"/>
                <a:gd name="connsiteY147" fmla="*/ 262890 h 269557"/>
                <a:gd name="connsiteX148" fmla="*/ 675322 w 4524375"/>
                <a:gd name="connsiteY148" fmla="*/ 262890 h 269557"/>
                <a:gd name="connsiteX149" fmla="*/ 1031558 w 4524375"/>
                <a:gd name="connsiteY149" fmla="*/ 43815 h 269557"/>
                <a:gd name="connsiteX150" fmla="*/ 1025843 w 4524375"/>
                <a:gd name="connsiteY150" fmla="*/ 25718 h 269557"/>
                <a:gd name="connsiteX151" fmla="*/ 1005840 w 4524375"/>
                <a:gd name="connsiteY151" fmla="*/ 20003 h 269557"/>
                <a:gd name="connsiteX152" fmla="*/ 1002983 w 4524375"/>
                <a:gd name="connsiteY152" fmla="*/ 20003 h 269557"/>
                <a:gd name="connsiteX153" fmla="*/ 1002983 w 4524375"/>
                <a:gd name="connsiteY153" fmla="*/ 4763 h 269557"/>
                <a:gd name="connsiteX154" fmla="*/ 1036320 w 4524375"/>
                <a:gd name="connsiteY154" fmla="*/ 7620 h 269557"/>
                <a:gd name="connsiteX155" fmla="*/ 1063943 w 4524375"/>
                <a:gd name="connsiteY155" fmla="*/ 8573 h 269557"/>
                <a:gd name="connsiteX156" fmla="*/ 1090613 w 4524375"/>
                <a:gd name="connsiteY156" fmla="*/ 7620 h 269557"/>
                <a:gd name="connsiteX157" fmla="*/ 1123950 w 4524375"/>
                <a:gd name="connsiteY157" fmla="*/ 4763 h 269557"/>
                <a:gd name="connsiteX158" fmla="*/ 1123950 w 4524375"/>
                <a:gd name="connsiteY158" fmla="*/ 20003 h 269557"/>
                <a:gd name="connsiteX159" fmla="*/ 1100138 w 4524375"/>
                <a:gd name="connsiteY159" fmla="*/ 24765 h 269557"/>
                <a:gd name="connsiteX160" fmla="*/ 1093470 w 4524375"/>
                <a:gd name="connsiteY160" fmla="*/ 42863 h 269557"/>
                <a:gd name="connsiteX161" fmla="*/ 1093470 w 4524375"/>
                <a:gd name="connsiteY161" fmla="*/ 160020 h 269557"/>
                <a:gd name="connsiteX162" fmla="*/ 1096328 w 4524375"/>
                <a:gd name="connsiteY162" fmla="*/ 199073 h 269557"/>
                <a:gd name="connsiteX163" fmla="*/ 1104900 w 4524375"/>
                <a:gd name="connsiteY163" fmla="*/ 219075 h 269557"/>
                <a:gd name="connsiteX164" fmla="*/ 1124903 w 4524375"/>
                <a:gd name="connsiteY164" fmla="*/ 233363 h 269557"/>
                <a:gd name="connsiteX165" fmla="*/ 1154430 w 4524375"/>
                <a:gd name="connsiteY165" fmla="*/ 238125 h 269557"/>
                <a:gd name="connsiteX166" fmla="*/ 1203008 w 4524375"/>
                <a:gd name="connsiteY166" fmla="*/ 220028 h 269557"/>
                <a:gd name="connsiteX167" fmla="*/ 1217295 w 4524375"/>
                <a:gd name="connsiteY167" fmla="*/ 159068 h 269557"/>
                <a:gd name="connsiteX168" fmla="*/ 1217295 w 4524375"/>
                <a:gd name="connsiteY168" fmla="*/ 157163 h 269557"/>
                <a:gd name="connsiteX169" fmla="*/ 1216343 w 4524375"/>
                <a:gd name="connsiteY169" fmla="*/ 48578 h 269557"/>
                <a:gd name="connsiteX170" fmla="*/ 1210628 w 4524375"/>
                <a:gd name="connsiteY170" fmla="*/ 25718 h 269557"/>
                <a:gd name="connsiteX171" fmla="*/ 1186815 w 4524375"/>
                <a:gd name="connsiteY171" fmla="*/ 20003 h 269557"/>
                <a:gd name="connsiteX172" fmla="*/ 1186815 w 4524375"/>
                <a:gd name="connsiteY172" fmla="*/ 4763 h 269557"/>
                <a:gd name="connsiteX173" fmla="*/ 1207770 w 4524375"/>
                <a:gd name="connsiteY173" fmla="*/ 6668 h 269557"/>
                <a:gd name="connsiteX174" fmla="*/ 1224915 w 4524375"/>
                <a:gd name="connsiteY174" fmla="*/ 7620 h 269557"/>
                <a:gd name="connsiteX175" fmla="*/ 1242060 w 4524375"/>
                <a:gd name="connsiteY175" fmla="*/ 6668 h 269557"/>
                <a:gd name="connsiteX176" fmla="*/ 1262063 w 4524375"/>
                <a:gd name="connsiteY176" fmla="*/ 4763 h 269557"/>
                <a:gd name="connsiteX177" fmla="*/ 1262063 w 4524375"/>
                <a:gd name="connsiteY177" fmla="*/ 20003 h 269557"/>
                <a:gd name="connsiteX178" fmla="*/ 1243965 w 4524375"/>
                <a:gd name="connsiteY178" fmla="*/ 24765 h 269557"/>
                <a:gd name="connsiteX179" fmla="*/ 1240155 w 4524375"/>
                <a:gd name="connsiteY179" fmla="*/ 47625 h 269557"/>
                <a:gd name="connsiteX180" fmla="*/ 1238250 w 4524375"/>
                <a:gd name="connsiteY180" fmla="*/ 166688 h 269557"/>
                <a:gd name="connsiteX181" fmla="*/ 1213485 w 4524375"/>
                <a:gd name="connsiteY181" fmla="*/ 243840 h 269557"/>
                <a:gd name="connsiteX182" fmla="*/ 1136333 w 4524375"/>
                <a:gd name="connsiteY182" fmla="*/ 267653 h 269557"/>
                <a:gd name="connsiteX183" fmla="*/ 1059180 w 4524375"/>
                <a:gd name="connsiteY183" fmla="*/ 246698 h 269557"/>
                <a:gd name="connsiteX184" fmla="*/ 1032510 w 4524375"/>
                <a:gd name="connsiteY184" fmla="*/ 183833 h 269557"/>
                <a:gd name="connsiteX185" fmla="*/ 1031558 w 4524375"/>
                <a:gd name="connsiteY185" fmla="*/ 43815 h 269557"/>
                <a:gd name="connsiteX186" fmla="*/ 1031558 w 4524375"/>
                <a:gd name="connsiteY186" fmla="*/ 43815 h 269557"/>
                <a:gd name="connsiteX187" fmla="*/ 1393508 w 4524375"/>
                <a:gd name="connsiteY187" fmla="*/ 72390 h 269557"/>
                <a:gd name="connsiteX188" fmla="*/ 1356360 w 4524375"/>
                <a:gd name="connsiteY188" fmla="*/ 160973 h 269557"/>
                <a:gd name="connsiteX189" fmla="*/ 1423988 w 4524375"/>
                <a:gd name="connsiteY189" fmla="*/ 160973 h 269557"/>
                <a:gd name="connsiteX190" fmla="*/ 1393508 w 4524375"/>
                <a:gd name="connsiteY190" fmla="*/ 72390 h 269557"/>
                <a:gd name="connsiteX191" fmla="*/ 1393508 w 4524375"/>
                <a:gd name="connsiteY191" fmla="*/ 72390 h 269557"/>
                <a:gd name="connsiteX192" fmla="*/ 1330643 w 4524375"/>
                <a:gd name="connsiteY192" fmla="*/ 225743 h 269557"/>
                <a:gd name="connsiteX193" fmla="*/ 1328738 w 4524375"/>
                <a:gd name="connsiteY193" fmla="*/ 231458 h 269557"/>
                <a:gd name="connsiteX194" fmla="*/ 1328738 w 4524375"/>
                <a:gd name="connsiteY194" fmla="*/ 237173 h 269557"/>
                <a:gd name="connsiteX195" fmla="*/ 1356360 w 4524375"/>
                <a:gd name="connsiteY195" fmla="*/ 248603 h 269557"/>
                <a:gd name="connsiteX196" fmla="*/ 1357313 w 4524375"/>
                <a:gd name="connsiteY196" fmla="*/ 248603 h 269557"/>
                <a:gd name="connsiteX197" fmla="*/ 1357313 w 4524375"/>
                <a:gd name="connsiteY197" fmla="*/ 263843 h 269557"/>
                <a:gd name="connsiteX198" fmla="*/ 1334453 w 4524375"/>
                <a:gd name="connsiteY198" fmla="*/ 261938 h 269557"/>
                <a:gd name="connsiteX199" fmla="*/ 1315403 w 4524375"/>
                <a:gd name="connsiteY199" fmla="*/ 260985 h 269557"/>
                <a:gd name="connsiteX200" fmla="*/ 1301115 w 4524375"/>
                <a:gd name="connsiteY200" fmla="*/ 260985 h 269557"/>
                <a:gd name="connsiteX201" fmla="*/ 1275398 w 4524375"/>
                <a:gd name="connsiteY201" fmla="*/ 262890 h 269557"/>
                <a:gd name="connsiteX202" fmla="*/ 1275398 w 4524375"/>
                <a:gd name="connsiteY202" fmla="*/ 246698 h 269557"/>
                <a:gd name="connsiteX203" fmla="*/ 1295400 w 4524375"/>
                <a:gd name="connsiteY203" fmla="*/ 238125 h 269557"/>
                <a:gd name="connsiteX204" fmla="*/ 1309688 w 4524375"/>
                <a:gd name="connsiteY204" fmla="*/ 216218 h 269557"/>
                <a:gd name="connsiteX205" fmla="*/ 1403033 w 4524375"/>
                <a:gd name="connsiteY205" fmla="*/ 3810 h 269557"/>
                <a:gd name="connsiteX206" fmla="*/ 1427798 w 4524375"/>
                <a:gd name="connsiteY206" fmla="*/ 3810 h 269557"/>
                <a:gd name="connsiteX207" fmla="*/ 1510665 w 4524375"/>
                <a:gd name="connsiteY207" fmla="*/ 229553 h 269557"/>
                <a:gd name="connsiteX208" fmla="*/ 1520190 w 4524375"/>
                <a:gd name="connsiteY208" fmla="*/ 241935 h 269557"/>
                <a:gd name="connsiteX209" fmla="*/ 1539240 w 4524375"/>
                <a:gd name="connsiteY209" fmla="*/ 246698 h 269557"/>
                <a:gd name="connsiteX210" fmla="*/ 1539240 w 4524375"/>
                <a:gd name="connsiteY210" fmla="*/ 261938 h 269557"/>
                <a:gd name="connsiteX211" fmla="*/ 1507808 w 4524375"/>
                <a:gd name="connsiteY211" fmla="*/ 260033 h 269557"/>
                <a:gd name="connsiteX212" fmla="*/ 1481138 w 4524375"/>
                <a:gd name="connsiteY212" fmla="*/ 259080 h 269557"/>
                <a:gd name="connsiteX213" fmla="*/ 1452563 w 4524375"/>
                <a:gd name="connsiteY213" fmla="*/ 260033 h 269557"/>
                <a:gd name="connsiteX214" fmla="*/ 1418273 w 4524375"/>
                <a:gd name="connsiteY214" fmla="*/ 261938 h 269557"/>
                <a:gd name="connsiteX215" fmla="*/ 1418273 w 4524375"/>
                <a:gd name="connsiteY215" fmla="*/ 245745 h 269557"/>
                <a:gd name="connsiteX216" fmla="*/ 1443990 w 4524375"/>
                <a:gd name="connsiteY216" fmla="*/ 242888 h 269557"/>
                <a:gd name="connsiteX217" fmla="*/ 1449705 w 4524375"/>
                <a:gd name="connsiteY217" fmla="*/ 234315 h 269557"/>
                <a:gd name="connsiteX218" fmla="*/ 1448753 w 4524375"/>
                <a:gd name="connsiteY218" fmla="*/ 230505 h 269557"/>
                <a:gd name="connsiteX219" fmla="*/ 1446848 w 4524375"/>
                <a:gd name="connsiteY219" fmla="*/ 225743 h 269557"/>
                <a:gd name="connsiteX220" fmla="*/ 1429703 w 4524375"/>
                <a:gd name="connsiteY220" fmla="*/ 177165 h 269557"/>
                <a:gd name="connsiteX221" fmla="*/ 1348740 w 4524375"/>
                <a:gd name="connsiteY221" fmla="*/ 177165 h 269557"/>
                <a:gd name="connsiteX222" fmla="*/ 1330643 w 4524375"/>
                <a:gd name="connsiteY222" fmla="*/ 225743 h 269557"/>
                <a:gd name="connsiteX223" fmla="*/ 1330643 w 4524375"/>
                <a:gd name="connsiteY223" fmla="*/ 225743 h 269557"/>
                <a:gd name="connsiteX224" fmla="*/ 1785938 w 4524375"/>
                <a:gd name="connsiteY224" fmla="*/ 170498 h 269557"/>
                <a:gd name="connsiteX225" fmla="*/ 1785938 w 4524375"/>
                <a:gd name="connsiteY225" fmla="*/ 45720 h 269557"/>
                <a:gd name="connsiteX226" fmla="*/ 1779270 w 4524375"/>
                <a:gd name="connsiteY226" fmla="*/ 24765 h 269557"/>
                <a:gd name="connsiteX227" fmla="*/ 1751648 w 4524375"/>
                <a:gd name="connsiteY227" fmla="*/ 19050 h 269557"/>
                <a:gd name="connsiteX228" fmla="*/ 1751648 w 4524375"/>
                <a:gd name="connsiteY228" fmla="*/ 4763 h 269557"/>
                <a:gd name="connsiteX229" fmla="*/ 1771650 w 4524375"/>
                <a:gd name="connsiteY229" fmla="*/ 5715 h 269557"/>
                <a:gd name="connsiteX230" fmla="*/ 1793558 w 4524375"/>
                <a:gd name="connsiteY230" fmla="*/ 5715 h 269557"/>
                <a:gd name="connsiteX231" fmla="*/ 1814513 w 4524375"/>
                <a:gd name="connsiteY231" fmla="*/ 5715 h 269557"/>
                <a:gd name="connsiteX232" fmla="*/ 1833563 w 4524375"/>
                <a:gd name="connsiteY232" fmla="*/ 4763 h 269557"/>
                <a:gd name="connsiteX233" fmla="*/ 1833563 w 4524375"/>
                <a:gd name="connsiteY233" fmla="*/ 20003 h 269557"/>
                <a:gd name="connsiteX234" fmla="*/ 1831658 w 4524375"/>
                <a:gd name="connsiteY234" fmla="*/ 20003 h 269557"/>
                <a:gd name="connsiteX235" fmla="*/ 1813560 w 4524375"/>
                <a:gd name="connsiteY235" fmla="*/ 25718 h 269557"/>
                <a:gd name="connsiteX236" fmla="*/ 1807845 w 4524375"/>
                <a:gd name="connsiteY236" fmla="*/ 44768 h 269557"/>
                <a:gd name="connsiteX237" fmla="*/ 1807845 w 4524375"/>
                <a:gd name="connsiteY237" fmla="*/ 262890 h 269557"/>
                <a:gd name="connsiteX238" fmla="*/ 1784985 w 4524375"/>
                <a:gd name="connsiteY238" fmla="*/ 262890 h 269557"/>
                <a:gd name="connsiteX239" fmla="*/ 1622108 w 4524375"/>
                <a:gd name="connsiteY239" fmla="*/ 55245 h 269557"/>
                <a:gd name="connsiteX240" fmla="*/ 1622108 w 4524375"/>
                <a:gd name="connsiteY240" fmla="*/ 217170 h 269557"/>
                <a:gd name="connsiteX241" fmla="*/ 1627823 w 4524375"/>
                <a:gd name="connsiteY241" fmla="*/ 241935 h 269557"/>
                <a:gd name="connsiteX242" fmla="*/ 1655445 w 4524375"/>
                <a:gd name="connsiteY242" fmla="*/ 247650 h 269557"/>
                <a:gd name="connsiteX243" fmla="*/ 1655445 w 4524375"/>
                <a:gd name="connsiteY243" fmla="*/ 262890 h 269557"/>
                <a:gd name="connsiteX244" fmla="*/ 1632585 w 4524375"/>
                <a:gd name="connsiteY244" fmla="*/ 260985 h 269557"/>
                <a:gd name="connsiteX245" fmla="*/ 1609725 w 4524375"/>
                <a:gd name="connsiteY245" fmla="*/ 260033 h 269557"/>
                <a:gd name="connsiteX246" fmla="*/ 1589723 w 4524375"/>
                <a:gd name="connsiteY246" fmla="*/ 260985 h 269557"/>
                <a:gd name="connsiteX247" fmla="*/ 1567815 w 4524375"/>
                <a:gd name="connsiteY247" fmla="*/ 262890 h 269557"/>
                <a:gd name="connsiteX248" fmla="*/ 1567815 w 4524375"/>
                <a:gd name="connsiteY248" fmla="*/ 246698 h 269557"/>
                <a:gd name="connsiteX249" fmla="*/ 1593533 w 4524375"/>
                <a:gd name="connsiteY249" fmla="*/ 240983 h 269557"/>
                <a:gd name="connsiteX250" fmla="*/ 1599248 w 4524375"/>
                <a:gd name="connsiteY250" fmla="*/ 216218 h 269557"/>
                <a:gd name="connsiteX251" fmla="*/ 1599248 w 4524375"/>
                <a:gd name="connsiteY251" fmla="*/ 44768 h 269557"/>
                <a:gd name="connsiteX252" fmla="*/ 1593533 w 4524375"/>
                <a:gd name="connsiteY252" fmla="*/ 25718 h 269557"/>
                <a:gd name="connsiteX253" fmla="*/ 1569720 w 4524375"/>
                <a:gd name="connsiteY253" fmla="*/ 20955 h 269557"/>
                <a:gd name="connsiteX254" fmla="*/ 1569720 w 4524375"/>
                <a:gd name="connsiteY254" fmla="*/ 4763 h 269557"/>
                <a:gd name="connsiteX255" fmla="*/ 1597343 w 4524375"/>
                <a:gd name="connsiteY255" fmla="*/ 6668 h 269557"/>
                <a:gd name="connsiteX256" fmla="*/ 1613535 w 4524375"/>
                <a:gd name="connsiteY256" fmla="*/ 7620 h 269557"/>
                <a:gd name="connsiteX257" fmla="*/ 1632585 w 4524375"/>
                <a:gd name="connsiteY257" fmla="*/ 6668 h 269557"/>
                <a:gd name="connsiteX258" fmla="*/ 1656398 w 4524375"/>
                <a:gd name="connsiteY258" fmla="*/ 4763 h 269557"/>
                <a:gd name="connsiteX259" fmla="*/ 1785938 w 4524375"/>
                <a:gd name="connsiteY259" fmla="*/ 170498 h 269557"/>
                <a:gd name="connsiteX260" fmla="*/ 1785938 w 4524375"/>
                <a:gd name="connsiteY260" fmla="*/ 170498 h 269557"/>
                <a:gd name="connsiteX261" fmla="*/ 2075498 w 4524375"/>
                <a:gd name="connsiteY261" fmla="*/ 43815 h 269557"/>
                <a:gd name="connsiteX262" fmla="*/ 2069783 w 4524375"/>
                <a:gd name="connsiteY262" fmla="*/ 25718 h 269557"/>
                <a:gd name="connsiteX263" fmla="*/ 2049780 w 4524375"/>
                <a:gd name="connsiteY263" fmla="*/ 20003 h 269557"/>
                <a:gd name="connsiteX264" fmla="*/ 2046923 w 4524375"/>
                <a:gd name="connsiteY264" fmla="*/ 20003 h 269557"/>
                <a:gd name="connsiteX265" fmla="*/ 2046923 w 4524375"/>
                <a:gd name="connsiteY265" fmla="*/ 4763 h 269557"/>
                <a:gd name="connsiteX266" fmla="*/ 2080260 w 4524375"/>
                <a:gd name="connsiteY266" fmla="*/ 7620 h 269557"/>
                <a:gd name="connsiteX267" fmla="*/ 2107883 w 4524375"/>
                <a:gd name="connsiteY267" fmla="*/ 8573 h 269557"/>
                <a:gd name="connsiteX268" fmla="*/ 2134553 w 4524375"/>
                <a:gd name="connsiteY268" fmla="*/ 7620 h 269557"/>
                <a:gd name="connsiteX269" fmla="*/ 2167890 w 4524375"/>
                <a:gd name="connsiteY269" fmla="*/ 4763 h 269557"/>
                <a:gd name="connsiteX270" fmla="*/ 2167890 w 4524375"/>
                <a:gd name="connsiteY270" fmla="*/ 20003 h 269557"/>
                <a:gd name="connsiteX271" fmla="*/ 2144078 w 4524375"/>
                <a:gd name="connsiteY271" fmla="*/ 24765 h 269557"/>
                <a:gd name="connsiteX272" fmla="*/ 2137410 w 4524375"/>
                <a:gd name="connsiteY272" fmla="*/ 42863 h 269557"/>
                <a:gd name="connsiteX273" fmla="*/ 2137410 w 4524375"/>
                <a:gd name="connsiteY273" fmla="*/ 160020 h 269557"/>
                <a:gd name="connsiteX274" fmla="*/ 2140267 w 4524375"/>
                <a:gd name="connsiteY274" fmla="*/ 199073 h 269557"/>
                <a:gd name="connsiteX275" fmla="*/ 2148840 w 4524375"/>
                <a:gd name="connsiteY275" fmla="*/ 219075 h 269557"/>
                <a:gd name="connsiteX276" fmla="*/ 2168842 w 4524375"/>
                <a:gd name="connsiteY276" fmla="*/ 233363 h 269557"/>
                <a:gd name="connsiteX277" fmla="*/ 2198370 w 4524375"/>
                <a:gd name="connsiteY277" fmla="*/ 238125 h 269557"/>
                <a:gd name="connsiteX278" fmla="*/ 2246948 w 4524375"/>
                <a:gd name="connsiteY278" fmla="*/ 220028 h 269557"/>
                <a:gd name="connsiteX279" fmla="*/ 2261235 w 4524375"/>
                <a:gd name="connsiteY279" fmla="*/ 159068 h 269557"/>
                <a:gd name="connsiteX280" fmla="*/ 2261235 w 4524375"/>
                <a:gd name="connsiteY280" fmla="*/ 157163 h 269557"/>
                <a:gd name="connsiteX281" fmla="*/ 2260283 w 4524375"/>
                <a:gd name="connsiteY281" fmla="*/ 48578 h 269557"/>
                <a:gd name="connsiteX282" fmla="*/ 2254567 w 4524375"/>
                <a:gd name="connsiteY282" fmla="*/ 25718 h 269557"/>
                <a:gd name="connsiteX283" fmla="*/ 2230755 w 4524375"/>
                <a:gd name="connsiteY283" fmla="*/ 20003 h 269557"/>
                <a:gd name="connsiteX284" fmla="*/ 2230755 w 4524375"/>
                <a:gd name="connsiteY284" fmla="*/ 4763 h 269557"/>
                <a:gd name="connsiteX285" fmla="*/ 2251710 w 4524375"/>
                <a:gd name="connsiteY285" fmla="*/ 6668 h 269557"/>
                <a:gd name="connsiteX286" fmla="*/ 2268855 w 4524375"/>
                <a:gd name="connsiteY286" fmla="*/ 7620 h 269557"/>
                <a:gd name="connsiteX287" fmla="*/ 2286000 w 4524375"/>
                <a:gd name="connsiteY287" fmla="*/ 6668 h 269557"/>
                <a:gd name="connsiteX288" fmla="*/ 2306003 w 4524375"/>
                <a:gd name="connsiteY288" fmla="*/ 4763 h 269557"/>
                <a:gd name="connsiteX289" fmla="*/ 2306003 w 4524375"/>
                <a:gd name="connsiteY289" fmla="*/ 20003 h 269557"/>
                <a:gd name="connsiteX290" fmla="*/ 2287905 w 4524375"/>
                <a:gd name="connsiteY290" fmla="*/ 24765 h 269557"/>
                <a:gd name="connsiteX291" fmla="*/ 2284095 w 4524375"/>
                <a:gd name="connsiteY291" fmla="*/ 47625 h 269557"/>
                <a:gd name="connsiteX292" fmla="*/ 2282190 w 4524375"/>
                <a:gd name="connsiteY292" fmla="*/ 166688 h 269557"/>
                <a:gd name="connsiteX293" fmla="*/ 2257425 w 4524375"/>
                <a:gd name="connsiteY293" fmla="*/ 243840 h 269557"/>
                <a:gd name="connsiteX294" fmla="*/ 2180273 w 4524375"/>
                <a:gd name="connsiteY294" fmla="*/ 267653 h 269557"/>
                <a:gd name="connsiteX295" fmla="*/ 2103120 w 4524375"/>
                <a:gd name="connsiteY295" fmla="*/ 246698 h 269557"/>
                <a:gd name="connsiteX296" fmla="*/ 2076450 w 4524375"/>
                <a:gd name="connsiteY296" fmla="*/ 183833 h 269557"/>
                <a:gd name="connsiteX297" fmla="*/ 2075498 w 4524375"/>
                <a:gd name="connsiteY297" fmla="*/ 43815 h 269557"/>
                <a:gd name="connsiteX298" fmla="*/ 2075498 w 4524375"/>
                <a:gd name="connsiteY298" fmla="*/ 43815 h 269557"/>
                <a:gd name="connsiteX299" fmla="*/ 2560320 w 4524375"/>
                <a:gd name="connsiteY299" fmla="*/ 170498 h 269557"/>
                <a:gd name="connsiteX300" fmla="*/ 2560320 w 4524375"/>
                <a:gd name="connsiteY300" fmla="*/ 45720 h 269557"/>
                <a:gd name="connsiteX301" fmla="*/ 2553653 w 4524375"/>
                <a:gd name="connsiteY301" fmla="*/ 24765 h 269557"/>
                <a:gd name="connsiteX302" fmla="*/ 2526030 w 4524375"/>
                <a:gd name="connsiteY302" fmla="*/ 19050 h 269557"/>
                <a:gd name="connsiteX303" fmla="*/ 2526030 w 4524375"/>
                <a:gd name="connsiteY303" fmla="*/ 4763 h 269557"/>
                <a:gd name="connsiteX304" fmla="*/ 2546033 w 4524375"/>
                <a:gd name="connsiteY304" fmla="*/ 5715 h 269557"/>
                <a:gd name="connsiteX305" fmla="*/ 2567940 w 4524375"/>
                <a:gd name="connsiteY305" fmla="*/ 5715 h 269557"/>
                <a:gd name="connsiteX306" fmla="*/ 2588895 w 4524375"/>
                <a:gd name="connsiteY306" fmla="*/ 5715 h 269557"/>
                <a:gd name="connsiteX307" fmla="*/ 2607945 w 4524375"/>
                <a:gd name="connsiteY307" fmla="*/ 4763 h 269557"/>
                <a:gd name="connsiteX308" fmla="*/ 2607945 w 4524375"/>
                <a:gd name="connsiteY308" fmla="*/ 20003 h 269557"/>
                <a:gd name="connsiteX309" fmla="*/ 2606040 w 4524375"/>
                <a:gd name="connsiteY309" fmla="*/ 20003 h 269557"/>
                <a:gd name="connsiteX310" fmla="*/ 2587942 w 4524375"/>
                <a:gd name="connsiteY310" fmla="*/ 25718 h 269557"/>
                <a:gd name="connsiteX311" fmla="*/ 2582228 w 4524375"/>
                <a:gd name="connsiteY311" fmla="*/ 44768 h 269557"/>
                <a:gd name="connsiteX312" fmla="*/ 2582228 w 4524375"/>
                <a:gd name="connsiteY312" fmla="*/ 262890 h 269557"/>
                <a:gd name="connsiteX313" fmla="*/ 2559367 w 4524375"/>
                <a:gd name="connsiteY313" fmla="*/ 262890 h 269557"/>
                <a:gd name="connsiteX314" fmla="*/ 2396490 w 4524375"/>
                <a:gd name="connsiteY314" fmla="*/ 55245 h 269557"/>
                <a:gd name="connsiteX315" fmla="*/ 2396490 w 4524375"/>
                <a:gd name="connsiteY315" fmla="*/ 217170 h 269557"/>
                <a:gd name="connsiteX316" fmla="*/ 2402205 w 4524375"/>
                <a:gd name="connsiteY316" fmla="*/ 241935 h 269557"/>
                <a:gd name="connsiteX317" fmla="*/ 2429828 w 4524375"/>
                <a:gd name="connsiteY317" fmla="*/ 247650 h 269557"/>
                <a:gd name="connsiteX318" fmla="*/ 2429828 w 4524375"/>
                <a:gd name="connsiteY318" fmla="*/ 262890 h 269557"/>
                <a:gd name="connsiteX319" fmla="*/ 2406967 w 4524375"/>
                <a:gd name="connsiteY319" fmla="*/ 260985 h 269557"/>
                <a:gd name="connsiteX320" fmla="*/ 2384108 w 4524375"/>
                <a:gd name="connsiteY320" fmla="*/ 260033 h 269557"/>
                <a:gd name="connsiteX321" fmla="*/ 2364105 w 4524375"/>
                <a:gd name="connsiteY321" fmla="*/ 260985 h 269557"/>
                <a:gd name="connsiteX322" fmla="*/ 2342198 w 4524375"/>
                <a:gd name="connsiteY322" fmla="*/ 262890 h 269557"/>
                <a:gd name="connsiteX323" fmla="*/ 2342198 w 4524375"/>
                <a:gd name="connsiteY323" fmla="*/ 246698 h 269557"/>
                <a:gd name="connsiteX324" fmla="*/ 2367915 w 4524375"/>
                <a:gd name="connsiteY324" fmla="*/ 240983 h 269557"/>
                <a:gd name="connsiteX325" fmla="*/ 2373630 w 4524375"/>
                <a:gd name="connsiteY325" fmla="*/ 216218 h 269557"/>
                <a:gd name="connsiteX326" fmla="*/ 2373630 w 4524375"/>
                <a:gd name="connsiteY326" fmla="*/ 44768 h 269557"/>
                <a:gd name="connsiteX327" fmla="*/ 2367915 w 4524375"/>
                <a:gd name="connsiteY327" fmla="*/ 25718 h 269557"/>
                <a:gd name="connsiteX328" fmla="*/ 2344103 w 4524375"/>
                <a:gd name="connsiteY328" fmla="*/ 20955 h 269557"/>
                <a:gd name="connsiteX329" fmla="*/ 2344103 w 4524375"/>
                <a:gd name="connsiteY329" fmla="*/ 4763 h 269557"/>
                <a:gd name="connsiteX330" fmla="*/ 2371725 w 4524375"/>
                <a:gd name="connsiteY330" fmla="*/ 6668 h 269557"/>
                <a:gd name="connsiteX331" fmla="*/ 2387917 w 4524375"/>
                <a:gd name="connsiteY331" fmla="*/ 7620 h 269557"/>
                <a:gd name="connsiteX332" fmla="*/ 2406967 w 4524375"/>
                <a:gd name="connsiteY332" fmla="*/ 6668 h 269557"/>
                <a:gd name="connsiteX333" fmla="*/ 2430780 w 4524375"/>
                <a:gd name="connsiteY333" fmla="*/ 4763 h 269557"/>
                <a:gd name="connsiteX334" fmla="*/ 2560320 w 4524375"/>
                <a:gd name="connsiteY334" fmla="*/ 170498 h 269557"/>
                <a:gd name="connsiteX335" fmla="*/ 2560320 w 4524375"/>
                <a:gd name="connsiteY335" fmla="*/ 170498 h 269557"/>
                <a:gd name="connsiteX336" fmla="*/ 2648903 w 4524375"/>
                <a:gd name="connsiteY336" fmla="*/ 262890 h 269557"/>
                <a:gd name="connsiteX337" fmla="*/ 2648903 w 4524375"/>
                <a:gd name="connsiteY337" fmla="*/ 246698 h 269557"/>
                <a:gd name="connsiteX338" fmla="*/ 2650808 w 4524375"/>
                <a:gd name="connsiteY338" fmla="*/ 246698 h 269557"/>
                <a:gd name="connsiteX339" fmla="*/ 2673667 w 4524375"/>
                <a:gd name="connsiteY339" fmla="*/ 240983 h 269557"/>
                <a:gd name="connsiteX340" fmla="*/ 2679383 w 4524375"/>
                <a:gd name="connsiteY340" fmla="*/ 216218 h 269557"/>
                <a:gd name="connsiteX341" fmla="*/ 2679383 w 4524375"/>
                <a:gd name="connsiteY341" fmla="*/ 42863 h 269557"/>
                <a:gd name="connsiteX342" fmla="*/ 2673667 w 4524375"/>
                <a:gd name="connsiteY342" fmla="*/ 24765 h 269557"/>
                <a:gd name="connsiteX343" fmla="*/ 2653665 w 4524375"/>
                <a:gd name="connsiteY343" fmla="*/ 19050 h 269557"/>
                <a:gd name="connsiteX344" fmla="*/ 2648903 w 4524375"/>
                <a:gd name="connsiteY344" fmla="*/ 19050 h 269557"/>
                <a:gd name="connsiteX345" fmla="*/ 2648903 w 4524375"/>
                <a:gd name="connsiteY345" fmla="*/ 3810 h 269557"/>
                <a:gd name="connsiteX346" fmla="*/ 2679383 w 4524375"/>
                <a:gd name="connsiteY346" fmla="*/ 5715 h 269557"/>
                <a:gd name="connsiteX347" fmla="*/ 2709863 w 4524375"/>
                <a:gd name="connsiteY347" fmla="*/ 6668 h 269557"/>
                <a:gd name="connsiteX348" fmla="*/ 2740342 w 4524375"/>
                <a:gd name="connsiteY348" fmla="*/ 5715 h 269557"/>
                <a:gd name="connsiteX349" fmla="*/ 2770823 w 4524375"/>
                <a:gd name="connsiteY349" fmla="*/ 3810 h 269557"/>
                <a:gd name="connsiteX350" fmla="*/ 2770823 w 4524375"/>
                <a:gd name="connsiteY350" fmla="*/ 18098 h 269557"/>
                <a:gd name="connsiteX351" fmla="*/ 2747963 w 4524375"/>
                <a:gd name="connsiteY351" fmla="*/ 22860 h 269557"/>
                <a:gd name="connsiteX352" fmla="*/ 2741295 w 4524375"/>
                <a:gd name="connsiteY352" fmla="*/ 40958 h 269557"/>
                <a:gd name="connsiteX353" fmla="*/ 2741295 w 4524375"/>
                <a:gd name="connsiteY353" fmla="*/ 215265 h 269557"/>
                <a:gd name="connsiteX354" fmla="*/ 2747010 w 4524375"/>
                <a:gd name="connsiteY354" fmla="*/ 240030 h 269557"/>
                <a:gd name="connsiteX355" fmla="*/ 2768917 w 4524375"/>
                <a:gd name="connsiteY355" fmla="*/ 245745 h 269557"/>
                <a:gd name="connsiteX356" fmla="*/ 2770823 w 4524375"/>
                <a:gd name="connsiteY356" fmla="*/ 245745 h 269557"/>
                <a:gd name="connsiteX357" fmla="*/ 2770823 w 4524375"/>
                <a:gd name="connsiteY357" fmla="*/ 260985 h 269557"/>
                <a:gd name="connsiteX358" fmla="*/ 2741295 w 4524375"/>
                <a:gd name="connsiteY358" fmla="*/ 259080 h 269557"/>
                <a:gd name="connsiteX359" fmla="*/ 2709863 w 4524375"/>
                <a:gd name="connsiteY359" fmla="*/ 258128 h 269557"/>
                <a:gd name="connsiteX360" fmla="*/ 2681288 w 4524375"/>
                <a:gd name="connsiteY360" fmla="*/ 259080 h 269557"/>
                <a:gd name="connsiteX361" fmla="*/ 2648903 w 4524375"/>
                <a:gd name="connsiteY361" fmla="*/ 262890 h 269557"/>
                <a:gd name="connsiteX362" fmla="*/ 2648903 w 4524375"/>
                <a:gd name="connsiteY362" fmla="*/ 262890 h 269557"/>
                <a:gd name="connsiteX363" fmla="*/ 2648903 w 4524375"/>
                <a:gd name="connsiteY363" fmla="*/ 262890 h 269557"/>
                <a:gd name="connsiteX364" fmla="*/ 2942273 w 4524375"/>
                <a:gd name="connsiteY364" fmla="*/ 265748 h 269557"/>
                <a:gd name="connsiteX365" fmla="*/ 2913698 w 4524375"/>
                <a:gd name="connsiteY365" fmla="*/ 265748 h 269557"/>
                <a:gd name="connsiteX366" fmla="*/ 2833688 w 4524375"/>
                <a:gd name="connsiteY366" fmla="*/ 42863 h 269557"/>
                <a:gd name="connsiteX367" fmla="*/ 2822258 w 4524375"/>
                <a:gd name="connsiteY367" fmla="*/ 26670 h 269557"/>
                <a:gd name="connsiteX368" fmla="*/ 2805113 w 4524375"/>
                <a:gd name="connsiteY368" fmla="*/ 20955 h 269557"/>
                <a:gd name="connsiteX369" fmla="*/ 2801303 w 4524375"/>
                <a:gd name="connsiteY369" fmla="*/ 20955 h 269557"/>
                <a:gd name="connsiteX370" fmla="*/ 2801303 w 4524375"/>
                <a:gd name="connsiteY370" fmla="*/ 6668 h 269557"/>
                <a:gd name="connsiteX371" fmla="*/ 2832735 w 4524375"/>
                <a:gd name="connsiteY371" fmla="*/ 8573 h 269557"/>
                <a:gd name="connsiteX372" fmla="*/ 2860358 w 4524375"/>
                <a:gd name="connsiteY372" fmla="*/ 9525 h 269557"/>
                <a:gd name="connsiteX373" fmla="*/ 2882265 w 4524375"/>
                <a:gd name="connsiteY373" fmla="*/ 8573 h 269557"/>
                <a:gd name="connsiteX374" fmla="*/ 2922270 w 4524375"/>
                <a:gd name="connsiteY374" fmla="*/ 6668 h 269557"/>
                <a:gd name="connsiteX375" fmla="*/ 2922270 w 4524375"/>
                <a:gd name="connsiteY375" fmla="*/ 21908 h 269557"/>
                <a:gd name="connsiteX376" fmla="*/ 2919413 w 4524375"/>
                <a:gd name="connsiteY376" fmla="*/ 21908 h 269557"/>
                <a:gd name="connsiteX377" fmla="*/ 2900363 w 4524375"/>
                <a:gd name="connsiteY377" fmla="*/ 24765 h 269557"/>
                <a:gd name="connsiteX378" fmla="*/ 2894648 w 4524375"/>
                <a:gd name="connsiteY378" fmla="*/ 35243 h 269557"/>
                <a:gd name="connsiteX379" fmla="*/ 2894648 w 4524375"/>
                <a:gd name="connsiteY379" fmla="*/ 39053 h 269557"/>
                <a:gd name="connsiteX380" fmla="*/ 2895600 w 4524375"/>
                <a:gd name="connsiteY380" fmla="*/ 42863 h 269557"/>
                <a:gd name="connsiteX381" fmla="*/ 2949892 w 4524375"/>
                <a:gd name="connsiteY381" fmla="*/ 198120 h 269557"/>
                <a:gd name="connsiteX382" fmla="*/ 3010853 w 4524375"/>
                <a:gd name="connsiteY382" fmla="*/ 42863 h 269557"/>
                <a:gd name="connsiteX383" fmla="*/ 3013710 w 4524375"/>
                <a:gd name="connsiteY383" fmla="*/ 35243 h 269557"/>
                <a:gd name="connsiteX384" fmla="*/ 3014663 w 4524375"/>
                <a:gd name="connsiteY384" fmla="*/ 29528 h 269557"/>
                <a:gd name="connsiteX385" fmla="*/ 3008948 w 4524375"/>
                <a:gd name="connsiteY385" fmla="*/ 22860 h 269557"/>
                <a:gd name="connsiteX386" fmla="*/ 2989898 w 4524375"/>
                <a:gd name="connsiteY386" fmla="*/ 20955 h 269557"/>
                <a:gd name="connsiteX387" fmla="*/ 2986088 w 4524375"/>
                <a:gd name="connsiteY387" fmla="*/ 20955 h 269557"/>
                <a:gd name="connsiteX388" fmla="*/ 2986088 w 4524375"/>
                <a:gd name="connsiteY388" fmla="*/ 6668 h 269557"/>
                <a:gd name="connsiteX389" fmla="*/ 3003233 w 4524375"/>
                <a:gd name="connsiteY389" fmla="*/ 7620 h 269557"/>
                <a:gd name="connsiteX390" fmla="*/ 3021330 w 4524375"/>
                <a:gd name="connsiteY390" fmla="*/ 7620 h 269557"/>
                <a:gd name="connsiteX391" fmla="*/ 3042285 w 4524375"/>
                <a:gd name="connsiteY391" fmla="*/ 7620 h 269557"/>
                <a:gd name="connsiteX392" fmla="*/ 3059430 w 4524375"/>
                <a:gd name="connsiteY392" fmla="*/ 5715 h 269557"/>
                <a:gd name="connsiteX393" fmla="*/ 3059430 w 4524375"/>
                <a:gd name="connsiteY393" fmla="*/ 20955 h 269557"/>
                <a:gd name="connsiteX394" fmla="*/ 3046095 w 4524375"/>
                <a:gd name="connsiteY394" fmla="*/ 24765 h 269557"/>
                <a:gd name="connsiteX395" fmla="*/ 3035617 w 4524375"/>
                <a:gd name="connsiteY395" fmla="*/ 41910 h 269557"/>
                <a:gd name="connsiteX396" fmla="*/ 2942273 w 4524375"/>
                <a:gd name="connsiteY396" fmla="*/ 265748 h 269557"/>
                <a:gd name="connsiteX397" fmla="*/ 2942273 w 4524375"/>
                <a:gd name="connsiteY397" fmla="*/ 265748 h 269557"/>
                <a:gd name="connsiteX398" fmla="*/ 3089910 w 4524375"/>
                <a:gd name="connsiteY398" fmla="*/ 262890 h 269557"/>
                <a:gd name="connsiteX399" fmla="*/ 3089910 w 4524375"/>
                <a:gd name="connsiteY399" fmla="*/ 246698 h 269557"/>
                <a:gd name="connsiteX400" fmla="*/ 3094673 w 4524375"/>
                <a:gd name="connsiteY400" fmla="*/ 246698 h 269557"/>
                <a:gd name="connsiteX401" fmla="*/ 3115628 w 4524375"/>
                <a:gd name="connsiteY401" fmla="*/ 240983 h 269557"/>
                <a:gd name="connsiteX402" fmla="*/ 3122295 w 4524375"/>
                <a:gd name="connsiteY402" fmla="*/ 222885 h 269557"/>
                <a:gd name="connsiteX403" fmla="*/ 3122295 w 4524375"/>
                <a:gd name="connsiteY403" fmla="*/ 43815 h 269557"/>
                <a:gd name="connsiteX404" fmla="*/ 3115628 w 4524375"/>
                <a:gd name="connsiteY404" fmla="*/ 25718 h 269557"/>
                <a:gd name="connsiteX405" fmla="*/ 3094673 w 4524375"/>
                <a:gd name="connsiteY405" fmla="*/ 20003 h 269557"/>
                <a:gd name="connsiteX406" fmla="*/ 3089910 w 4524375"/>
                <a:gd name="connsiteY406" fmla="*/ 20003 h 269557"/>
                <a:gd name="connsiteX407" fmla="*/ 3089910 w 4524375"/>
                <a:gd name="connsiteY407" fmla="*/ 3810 h 269557"/>
                <a:gd name="connsiteX408" fmla="*/ 3119438 w 4524375"/>
                <a:gd name="connsiteY408" fmla="*/ 5715 h 269557"/>
                <a:gd name="connsiteX409" fmla="*/ 3169920 w 4524375"/>
                <a:gd name="connsiteY409" fmla="*/ 6668 h 269557"/>
                <a:gd name="connsiteX410" fmla="*/ 3208020 w 4524375"/>
                <a:gd name="connsiteY410" fmla="*/ 6668 h 269557"/>
                <a:gd name="connsiteX411" fmla="*/ 3251835 w 4524375"/>
                <a:gd name="connsiteY411" fmla="*/ 5715 h 269557"/>
                <a:gd name="connsiteX412" fmla="*/ 3283267 w 4524375"/>
                <a:gd name="connsiteY412" fmla="*/ 3810 h 269557"/>
                <a:gd name="connsiteX413" fmla="*/ 3284220 w 4524375"/>
                <a:gd name="connsiteY413" fmla="*/ 32385 h 269557"/>
                <a:gd name="connsiteX414" fmla="*/ 3287078 w 4524375"/>
                <a:gd name="connsiteY414" fmla="*/ 66675 h 269557"/>
                <a:gd name="connsiteX415" fmla="*/ 3269933 w 4524375"/>
                <a:gd name="connsiteY415" fmla="*/ 66675 h 269557"/>
                <a:gd name="connsiteX416" fmla="*/ 3254692 w 4524375"/>
                <a:gd name="connsiteY416" fmla="*/ 32385 h 269557"/>
                <a:gd name="connsiteX417" fmla="*/ 3210878 w 4524375"/>
                <a:gd name="connsiteY417" fmla="*/ 21908 h 269557"/>
                <a:gd name="connsiteX418" fmla="*/ 3188017 w 4524375"/>
                <a:gd name="connsiteY418" fmla="*/ 24765 h 269557"/>
                <a:gd name="connsiteX419" fmla="*/ 3183255 w 4524375"/>
                <a:gd name="connsiteY419" fmla="*/ 35243 h 269557"/>
                <a:gd name="connsiteX420" fmla="*/ 3183255 w 4524375"/>
                <a:gd name="connsiteY420" fmla="*/ 120968 h 269557"/>
                <a:gd name="connsiteX421" fmla="*/ 3216592 w 4524375"/>
                <a:gd name="connsiteY421" fmla="*/ 120968 h 269557"/>
                <a:gd name="connsiteX422" fmla="*/ 3240405 w 4524375"/>
                <a:gd name="connsiteY422" fmla="*/ 112395 h 269557"/>
                <a:gd name="connsiteX423" fmla="*/ 3248025 w 4524375"/>
                <a:gd name="connsiteY423" fmla="*/ 85725 h 269557"/>
                <a:gd name="connsiteX424" fmla="*/ 3261360 w 4524375"/>
                <a:gd name="connsiteY424" fmla="*/ 85725 h 269557"/>
                <a:gd name="connsiteX425" fmla="*/ 3260408 w 4524375"/>
                <a:gd name="connsiteY425" fmla="*/ 106680 h 269557"/>
                <a:gd name="connsiteX426" fmla="*/ 3260408 w 4524375"/>
                <a:gd name="connsiteY426" fmla="*/ 128588 h 269557"/>
                <a:gd name="connsiteX427" fmla="*/ 3260408 w 4524375"/>
                <a:gd name="connsiteY427" fmla="*/ 150495 h 269557"/>
                <a:gd name="connsiteX428" fmla="*/ 3261360 w 4524375"/>
                <a:gd name="connsiteY428" fmla="*/ 172403 h 269557"/>
                <a:gd name="connsiteX429" fmla="*/ 3247073 w 4524375"/>
                <a:gd name="connsiteY429" fmla="*/ 172403 h 269557"/>
                <a:gd name="connsiteX430" fmla="*/ 3240405 w 4524375"/>
                <a:gd name="connsiteY430" fmla="*/ 144780 h 269557"/>
                <a:gd name="connsiteX431" fmla="*/ 3217545 w 4524375"/>
                <a:gd name="connsiteY431" fmla="*/ 137160 h 269557"/>
                <a:gd name="connsiteX432" fmla="*/ 3183255 w 4524375"/>
                <a:gd name="connsiteY432" fmla="*/ 137160 h 269557"/>
                <a:gd name="connsiteX433" fmla="*/ 3183255 w 4524375"/>
                <a:gd name="connsiteY433" fmla="*/ 224790 h 269557"/>
                <a:gd name="connsiteX434" fmla="*/ 3188017 w 4524375"/>
                <a:gd name="connsiteY434" fmla="*/ 235268 h 269557"/>
                <a:gd name="connsiteX435" fmla="*/ 3202305 w 4524375"/>
                <a:gd name="connsiteY435" fmla="*/ 239078 h 269557"/>
                <a:gd name="connsiteX436" fmla="*/ 3265170 w 4524375"/>
                <a:gd name="connsiteY436" fmla="*/ 227648 h 269557"/>
                <a:gd name="connsiteX437" fmla="*/ 3290888 w 4524375"/>
                <a:gd name="connsiteY437" fmla="*/ 186690 h 269557"/>
                <a:gd name="connsiteX438" fmla="*/ 3306128 w 4524375"/>
                <a:gd name="connsiteY438" fmla="*/ 186690 h 269557"/>
                <a:gd name="connsiteX439" fmla="*/ 3298508 w 4524375"/>
                <a:gd name="connsiteY439" fmla="*/ 224790 h 269557"/>
                <a:gd name="connsiteX440" fmla="*/ 3291840 w 4524375"/>
                <a:gd name="connsiteY440" fmla="*/ 260985 h 269557"/>
                <a:gd name="connsiteX441" fmla="*/ 3246120 w 4524375"/>
                <a:gd name="connsiteY441" fmla="*/ 259080 h 269557"/>
                <a:gd name="connsiteX442" fmla="*/ 3190875 w 4524375"/>
                <a:gd name="connsiteY442" fmla="*/ 258128 h 269557"/>
                <a:gd name="connsiteX443" fmla="*/ 3135630 w 4524375"/>
                <a:gd name="connsiteY443" fmla="*/ 259080 h 269557"/>
                <a:gd name="connsiteX444" fmla="*/ 3089910 w 4524375"/>
                <a:gd name="connsiteY444" fmla="*/ 262890 h 269557"/>
                <a:gd name="connsiteX445" fmla="*/ 3089910 w 4524375"/>
                <a:gd name="connsiteY445" fmla="*/ 262890 h 269557"/>
                <a:gd name="connsiteX446" fmla="*/ 3089910 w 4524375"/>
                <a:gd name="connsiteY446" fmla="*/ 262890 h 269557"/>
                <a:gd name="connsiteX447" fmla="*/ 3346133 w 4524375"/>
                <a:gd name="connsiteY447" fmla="*/ 262890 h 269557"/>
                <a:gd name="connsiteX448" fmla="*/ 3346133 w 4524375"/>
                <a:gd name="connsiteY448" fmla="*/ 246698 h 269557"/>
                <a:gd name="connsiteX449" fmla="*/ 3368040 w 4524375"/>
                <a:gd name="connsiteY449" fmla="*/ 240983 h 269557"/>
                <a:gd name="connsiteX450" fmla="*/ 3373755 w 4524375"/>
                <a:gd name="connsiteY450" fmla="*/ 216218 h 269557"/>
                <a:gd name="connsiteX451" fmla="*/ 3373755 w 4524375"/>
                <a:gd name="connsiteY451" fmla="*/ 42863 h 269557"/>
                <a:gd name="connsiteX452" fmla="*/ 3368040 w 4524375"/>
                <a:gd name="connsiteY452" fmla="*/ 24765 h 269557"/>
                <a:gd name="connsiteX453" fmla="*/ 3348038 w 4524375"/>
                <a:gd name="connsiteY453" fmla="*/ 19050 h 269557"/>
                <a:gd name="connsiteX454" fmla="*/ 3345180 w 4524375"/>
                <a:gd name="connsiteY454" fmla="*/ 19050 h 269557"/>
                <a:gd name="connsiteX455" fmla="*/ 3345180 w 4524375"/>
                <a:gd name="connsiteY455" fmla="*/ 4763 h 269557"/>
                <a:gd name="connsiteX456" fmla="*/ 3368992 w 4524375"/>
                <a:gd name="connsiteY456" fmla="*/ 6668 h 269557"/>
                <a:gd name="connsiteX457" fmla="*/ 3393758 w 4524375"/>
                <a:gd name="connsiteY457" fmla="*/ 7620 h 269557"/>
                <a:gd name="connsiteX458" fmla="*/ 3432810 w 4524375"/>
                <a:gd name="connsiteY458" fmla="*/ 6668 h 269557"/>
                <a:gd name="connsiteX459" fmla="*/ 3467100 w 4524375"/>
                <a:gd name="connsiteY459" fmla="*/ 5715 h 269557"/>
                <a:gd name="connsiteX460" fmla="*/ 3535680 w 4524375"/>
                <a:gd name="connsiteY460" fmla="*/ 20955 h 269557"/>
                <a:gd name="connsiteX461" fmla="*/ 3558540 w 4524375"/>
                <a:gd name="connsiteY461" fmla="*/ 65723 h 269557"/>
                <a:gd name="connsiteX462" fmla="*/ 3543300 w 4524375"/>
                <a:gd name="connsiteY462" fmla="*/ 108585 h 269557"/>
                <a:gd name="connsiteX463" fmla="*/ 3497580 w 4524375"/>
                <a:gd name="connsiteY463" fmla="*/ 138113 h 269557"/>
                <a:gd name="connsiteX464" fmla="*/ 3529013 w 4524375"/>
                <a:gd name="connsiteY464" fmla="*/ 163830 h 269557"/>
                <a:gd name="connsiteX465" fmla="*/ 3564255 w 4524375"/>
                <a:gd name="connsiteY465" fmla="*/ 220028 h 269557"/>
                <a:gd name="connsiteX466" fmla="*/ 3568065 w 4524375"/>
                <a:gd name="connsiteY466" fmla="*/ 227648 h 269557"/>
                <a:gd name="connsiteX467" fmla="*/ 3592830 w 4524375"/>
                <a:gd name="connsiteY467" fmla="*/ 253365 h 269557"/>
                <a:gd name="connsiteX468" fmla="*/ 3594735 w 4524375"/>
                <a:gd name="connsiteY468" fmla="*/ 253365 h 269557"/>
                <a:gd name="connsiteX469" fmla="*/ 3594735 w 4524375"/>
                <a:gd name="connsiteY469" fmla="*/ 265748 h 269557"/>
                <a:gd name="connsiteX470" fmla="*/ 3548063 w 4524375"/>
                <a:gd name="connsiteY470" fmla="*/ 262890 h 269557"/>
                <a:gd name="connsiteX471" fmla="*/ 3542348 w 4524375"/>
                <a:gd name="connsiteY471" fmla="*/ 262890 h 269557"/>
                <a:gd name="connsiteX472" fmla="*/ 3520440 w 4524375"/>
                <a:gd name="connsiteY472" fmla="*/ 256223 h 269557"/>
                <a:gd name="connsiteX473" fmla="*/ 3505200 w 4524375"/>
                <a:gd name="connsiteY473" fmla="*/ 229553 h 269557"/>
                <a:gd name="connsiteX474" fmla="*/ 3494723 w 4524375"/>
                <a:gd name="connsiteY474" fmla="*/ 201930 h 269557"/>
                <a:gd name="connsiteX475" fmla="*/ 3468053 w 4524375"/>
                <a:gd name="connsiteY475" fmla="*/ 151448 h 269557"/>
                <a:gd name="connsiteX476" fmla="*/ 3459480 w 4524375"/>
                <a:gd name="connsiteY476" fmla="*/ 147638 h 269557"/>
                <a:gd name="connsiteX477" fmla="*/ 3447098 w 4524375"/>
                <a:gd name="connsiteY477" fmla="*/ 146685 h 269557"/>
                <a:gd name="connsiteX478" fmla="*/ 3443288 w 4524375"/>
                <a:gd name="connsiteY478" fmla="*/ 146685 h 269557"/>
                <a:gd name="connsiteX479" fmla="*/ 3436620 w 4524375"/>
                <a:gd name="connsiteY479" fmla="*/ 147638 h 269557"/>
                <a:gd name="connsiteX480" fmla="*/ 3436620 w 4524375"/>
                <a:gd name="connsiteY480" fmla="*/ 217170 h 269557"/>
                <a:gd name="connsiteX481" fmla="*/ 3441383 w 4524375"/>
                <a:gd name="connsiteY481" fmla="*/ 240983 h 269557"/>
                <a:gd name="connsiteX482" fmla="*/ 3461385 w 4524375"/>
                <a:gd name="connsiteY482" fmla="*/ 247650 h 269557"/>
                <a:gd name="connsiteX483" fmla="*/ 3461385 w 4524375"/>
                <a:gd name="connsiteY483" fmla="*/ 262890 h 269557"/>
                <a:gd name="connsiteX484" fmla="*/ 3427095 w 4524375"/>
                <a:gd name="connsiteY484" fmla="*/ 260985 h 269557"/>
                <a:gd name="connsiteX485" fmla="*/ 3406140 w 4524375"/>
                <a:gd name="connsiteY485" fmla="*/ 260033 h 269557"/>
                <a:gd name="connsiteX486" fmla="*/ 3377565 w 4524375"/>
                <a:gd name="connsiteY486" fmla="*/ 260985 h 269557"/>
                <a:gd name="connsiteX487" fmla="*/ 3346133 w 4524375"/>
                <a:gd name="connsiteY487" fmla="*/ 262890 h 269557"/>
                <a:gd name="connsiteX488" fmla="*/ 3346133 w 4524375"/>
                <a:gd name="connsiteY488" fmla="*/ 262890 h 269557"/>
                <a:gd name="connsiteX489" fmla="*/ 3346133 w 4524375"/>
                <a:gd name="connsiteY489" fmla="*/ 262890 h 269557"/>
                <a:gd name="connsiteX490" fmla="*/ 3434715 w 4524375"/>
                <a:gd name="connsiteY490" fmla="*/ 128588 h 269557"/>
                <a:gd name="connsiteX491" fmla="*/ 3449955 w 4524375"/>
                <a:gd name="connsiteY491" fmla="*/ 128588 h 269557"/>
                <a:gd name="connsiteX492" fmla="*/ 3489960 w 4524375"/>
                <a:gd name="connsiteY492" fmla="*/ 116205 h 269557"/>
                <a:gd name="connsiteX493" fmla="*/ 3503295 w 4524375"/>
                <a:gd name="connsiteY493" fmla="*/ 77153 h 269557"/>
                <a:gd name="connsiteX494" fmla="*/ 3489960 w 4524375"/>
                <a:gd name="connsiteY494" fmla="*/ 37148 h 269557"/>
                <a:gd name="connsiteX495" fmla="*/ 3447098 w 4524375"/>
                <a:gd name="connsiteY495" fmla="*/ 24765 h 269557"/>
                <a:gd name="connsiteX496" fmla="*/ 3439478 w 4524375"/>
                <a:gd name="connsiteY496" fmla="*/ 24765 h 269557"/>
                <a:gd name="connsiteX497" fmla="*/ 3434715 w 4524375"/>
                <a:gd name="connsiteY497" fmla="*/ 24765 h 269557"/>
                <a:gd name="connsiteX498" fmla="*/ 3434715 w 4524375"/>
                <a:gd name="connsiteY498" fmla="*/ 128588 h 269557"/>
                <a:gd name="connsiteX499" fmla="*/ 3434715 w 4524375"/>
                <a:gd name="connsiteY499" fmla="*/ 128588 h 269557"/>
                <a:gd name="connsiteX500" fmla="*/ 3641408 w 4524375"/>
                <a:gd name="connsiteY500" fmla="*/ 177165 h 269557"/>
                <a:gd name="connsiteX501" fmla="*/ 3667125 w 4524375"/>
                <a:gd name="connsiteY501" fmla="*/ 177165 h 269557"/>
                <a:gd name="connsiteX502" fmla="*/ 3682365 w 4524375"/>
                <a:gd name="connsiteY502" fmla="*/ 227648 h 269557"/>
                <a:gd name="connsiteX503" fmla="*/ 3722370 w 4524375"/>
                <a:gd name="connsiteY503" fmla="*/ 244793 h 269557"/>
                <a:gd name="connsiteX504" fmla="*/ 3756660 w 4524375"/>
                <a:gd name="connsiteY504" fmla="*/ 234315 h 269557"/>
                <a:gd name="connsiteX505" fmla="*/ 3769042 w 4524375"/>
                <a:gd name="connsiteY505" fmla="*/ 206693 h 269557"/>
                <a:gd name="connsiteX506" fmla="*/ 3760470 w 4524375"/>
                <a:gd name="connsiteY506" fmla="*/ 182880 h 269557"/>
                <a:gd name="connsiteX507" fmla="*/ 3721417 w 4524375"/>
                <a:gd name="connsiteY507" fmla="*/ 160973 h 269557"/>
                <a:gd name="connsiteX508" fmla="*/ 3659505 w 4524375"/>
                <a:gd name="connsiteY508" fmla="*/ 123825 h 269557"/>
                <a:gd name="connsiteX509" fmla="*/ 3643313 w 4524375"/>
                <a:gd name="connsiteY509" fmla="*/ 78105 h 269557"/>
                <a:gd name="connsiteX510" fmla="*/ 3667125 w 4524375"/>
                <a:gd name="connsiteY510" fmla="*/ 21908 h 269557"/>
                <a:gd name="connsiteX511" fmla="*/ 3729038 w 4524375"/>
                <a:gd name="connsiteY511" fmla="*/ 0 h 269557"/>
                <a:gd name="connsiteX512" fmla="*/ 3762375 w 4524375"/>
                <a:gd name="connsiteY512" fmla="*/ 2858 h 269557"/>
                <a:gd name="connsiteX513" fmla="*/ 3803333 w 4524375"/>
                <a:gd name="connsiteY513" fmla="*/ 10478 h 269557"/>
                <a:gd name="connsiteX514" fmla="*/ 3803333 w 4524375"/>
                <a:gd name="connsiteY514" fmla="*/ 11430 h 269557"/>
                <a:gd name="connsiteX515" fmla="*/ 3802380 w 4524375"/>
                <a:gd name="connsiteY515" fmla="*/ 45720 h 269557"/>
                <a:gd name="connsiteX516" fmla="*/ 3803333 w 4524375"/>
                <a:gd name="connsiteY516" fmla="*/ 78105 h 269557"/>
                <a:gd name="connsiteX517" fmla="*/ 3803333 w 4524375"/>
                <a:gd name="connsiteY517" fmla="*/ 79058 h 269557"/>
                <a:gd name="connsiteX518" fmla="*/ 3782378 w 4524375"/>
                <a:gd name="connsiteY518" fmla="*/ 79058 h 269557"/>
                <a:gd name="connsiteX519" fmla="*/ 3769042 w 4524375"/>
                <a:gd name="connsiteY519" fmla="*/ 36195 h 269557"/>
                <a:gd name="connsiteX520" fmla="*/ 3732848 w 4524375"/>
                <a:gd name="connsiteY520" fmla="*/ 21908 h 269557"/>
                <a:gd name="connsiteX521" fmla="*/ 3703320 w 4524375"/>
                <a:gd name="connsiteY521" fmla="*/ 31433 h 269557"/>
                <a:gd name="connsiteX522" fmla="*/ 3692842 w 4524375"/>
                <a:gd name="connsiteY522" fmla="*/ 57150 h 269557"/>
                <a:gd name="connsiteX523" fmla="*/ 3701415 w 4524375"/>
                <a:gd name="connsiteY523" fmla="*/ 80010 h 269557"/>
                <a:gd name="connsiteX524" fmla="*/ 3740467 w 4524375"/>
                <a:gd name="connsiteY524" fmla="*/ 101918 h 269557"/>
                <a:gd name="connsiteX525" fmla="*/ 3752850 w 4524375"/>
                <a:gd name="connsiteY525" fmla="*/ 107633 h 269557"/>
                <a:gd name="connsiteX526" fmla="*/ 3796665 w 4524375"/>
                <a:gd name="connsiteY526" fmla="*/ 131445 h 269557"/>
                <a:gd name="connsiteX527" fmla="*/ 3813810 w 4524375"/>
                <a:gd name="connsiteY527" fmla="*/ 156210 h 269557"/>
                <a:gd name="connsiteX528" fmla="*/ 3819525 w 4524375"/>
                <a:gd name="connsiteY528" fmla="*/ 186690 h 269557"/>
                <a:gd name="connsiteX529" fmla="*/ 3793808 w 4524375"/>
                <a:gd name="connsiteY529" fmla="*/ 246698 h 269557"/>
                <a:gd name="connsiteX530" fmla="*/ 3725228 w 4524375"/>
                <a:gd name="connsiteY530" fmla="*/ 269558 h 269557"/>
                <a:gd name="connsiteX531" fmla="*/ 3679508 w 4524375"/>
                <a:gd name="connsiteY531" fmla="*/ 264795 h 269557"/>
                <a:gd name="connsiteX532" fmla="*/ 3638550 w 4524375"/>
                <a:gd name="connsiteY532" fmla="*/ 250508 h 269557"/>
                <a:gd name="connsiteX533" fmla="*/ 3640455 w 4524375"/>
                <a:gd name="connsiteY533" fmla="*/ 223838 h 269557"/>
                <a:gd name="connsiteX534" fmla="*/ 3641408 w 4524375"/>
                <a:gd name="connsiteY534" fmla="*/ 197168 h 269557"/>
                <a:gd name="connsiteX535" fmla="*/ 3641408 w 4524375"/>
                <a:gd name="connsiteY535" fmla="*/ 185738 h 269557"/>
                <a:gd name="connsiteX536" fmla="*/ 3641408 w 4524375"/>
                <a:gd name="connsiteY536" fmla="*/ 177165 h 269557"/>
                <a:gd name="connsiteX537" fmla="*/ 3641408 w 4524375"/>
                <a:gd name="connsiteY537" fmla="*/ 177165 h 269557"/>
                <a:gd name="connsiteX538" fmla="*/ 3641408 w 4524375"/>
                <a:gd name="connsiteY538" fmla="*/ 177165 h 269557"/>
                <a:gd name="connsiteX539" fmla="*/ 3870960 w 4524375"/>
                <a:gd name="connsiteY539" fmla="*/ 262890 h 269557"/>
                <a:gd name="connsiteX540" fmla="*/ 3870960 w 4524375"/>
                <a:gd name="connsiteY540" fmla="*/ 246698 h 269557"/>
                <a:gd name="connsiteX541" fmla="*/ 3872865 w 4524375"/>
                <a:gd name="connsiteY541" fmla="*/ 246698 h 269557"/>
                <a:gd name="connsiteX542" fmla="*/ 3895725 w 4524375"/>
                <a:gd name="connsiteY542" fmla="*/ 240983 h 269557"/>
                <a:gd name="connsiteX543" fmla="*/ 3901440 w 4524375"/>
                <a:gd name="connsiteY543" fmla="*/ 216218 h 269557"/>
                <a:gd name="connsiteX544" fmla="*/ 3901440 w 4524375"/>
                <a:gd name="connsiteY544" fmla="*/ 42863 h 269557"/>
                <a:gd name="connsiteX545" fmla="*/ 3895725 w 4524375"/>
                <a:gd name="connsiteY545" fmla="*/ 24765 h 269557"/>
                <a:gd name="connsiteX546" fmla="*/ 3875723 w 4524375"/>
                <a:gd name="connsiteY546" fmla="*/ 19050 h 269557"/>
                <a:gd name="connsiteX547" fmla="*/ 3870960 w 4524375"/>
                <a:gd name="connsiteY547" fmla="*/ 19050 h 269557"/>
                <a:gd name="connsiteX548" fmla="*/ 3870960 w 4524375"/>
                <a:gd name="connsiteY548" fmla="*/ 3810 h 269557"/>
                <a:gd name="connsiteX549" fmla="*/ 3901440 w 4524375"/>
                <a:gd name="connsiteY549" fmla="*/ 5715 h 269557"/>
                <a:gd name="connsiteX550" fmla="*/ 3931920 w 4524375"/>
                <a:gd name="connsiteY550" fmla="*/ 6668 h 269557"/>
                <a:gd name="connsiteX551" fmla="*/ 3962400 w 4524375"/>
                <a:gd name="connsiteY551" fmla="*/ 5715 h 269557"/>
                <a:gd name="connsiteX552" fmla="*/ 3992880 w 4524375"/>
                <a:gd name="connsiteY552" fmla="*/ 3810 h 269557"/>
                <a:gd name="connsiteX553" fmla="*/ 3992880 w 4524375"/>
                <a:gd name="connsiteY553" fmla="*/ 18098 h 269557"/>
                <a:gd name="connsiteX554" fmla="*/ 3970020 w 4524375"/>
                <a:gd name="connsiteY554" fmla="*/ 22860 h 269557"/>
                <a:gd name="connsiteX555" fmla="*/ 3963353 w 4524375"/>
                <a:gd name="connsiteY555" fmla="*/ 40958 h 269557"/>
                <a:gd name="connsiteX556" fmla="*/ 3963353 w 4524375"/>
                <a:gd name="connsiteY556" fmla="*/ 215265 h 269557"/>
                <a:gd name="connsiteX557" fmla="*/ 3969067 w 4524375"/>
                <a:gd name="connsiteY557" fmla="*/ 240030 h 269557"/>
                <a:gd name="connsiteX558" fmla="*/ 3990975 w 4524375"/>
                <a:gd name="connsiteY558" fmla="*/ 245745 h 269557"/>
                <a:gd name="connsiteX559" fmla="*/ 3992880 w 4524375"/>
                <a:gd name="connsiteY559" fmla="*/ 245745 h 269557"/>
                <a:gd name="connsiteX560" fmla="*/ 3992880 w 4524375"/>
                <a:gd name="connsiteY560" fmla="*/ 260985 h 269557"/>
                <a:gd name="connsiteX561" fmla="*/ 3963353 w 4524375"/>
                <a:gd name="connsiteY561" fmla="*/ 259080 h 269557"/>
                <a:gd name="connsiteX562" fmla="*/ 3931920 w 4524375"/>
                <a:gd name="connsiteY562" fmla="*/ 258128 h 269557"/>
                <a:gd name="connsiteX563" fmla="*/ 3903345 w 4524375"/>
                <a:gd name="connsiteY563" fmla="*/ 259080 h 269557"/>
                <a:gd name="connsiteX564" fmla="*/ 3870960 w 4524375"/>
                <a:gd name="connsiteY564" fmla="*/ 262890 h 269557"/>
                <a:gd name="connsiteX565" fmla="*/ 3870960 w 4524375"/>
                <a:gd name="connsiteY565" fmla="*/ 262890 h 269557"/>
                <a:gd name="connsiteX566" fmla="*/ 3870960 w 4524375"/>
                <a:gd name="connsiteY566" fmla="*/ 262890 h 269557"/>
                <a:gd name="connsiteX567" fmla="*/ 4074795 w 4524375"/>
                <a:gd name="connsiteY567" fmla="*/ 262890 h 269557"/>
                <a:gd name="connsiteX568" fmla="*/ 4074795 w 4524375"/>
                <a:gd name="connsiteY568" fmla="*/ 246698 h 269557"/>
                <a:gd name="connsiteX569" fmla="*/ 4080510 w 4524375"/>
                <a:gd name="connsiteY569" fmla="*/ 246698 h 269557"/>
                <a:gd name="connsiteX570" fmla="*/ 4102417 w 4524375"/>
                <a:gd name="connsiteY570" fmla="*/ 240983 h 269557"/>
                <a:gd name="connsiteX571" fmla="*/ 4109085 w 4524375"/>
                <a:gd name="connsiteY571" fmla="*/ 222885 h 269557"/>
                <a:gd name="connsiteX572" fmla="*/ 4109085 w 4524375"/>
                <a:gd name="connsiteY572" fmla="*/ 23813 h 269557"/>
                <a:gd name="connsiteX573" fmla="*/ 4102417 w 4524375"/>
                <a:gd name="connsiteY573" fmla="*/ 23813 h 269557"/>
                <a:gd name="connsiteX574" fmla="*/ 4063365 w 4524375"/>
                <a:gd name="connsiteY574" fmla="*/ 34290 h 269557"/>
                <a:gd name="connsiteX575" fmla="*/ 4045267 w 4524375"/>
                <a:gd name="connsiteY575" fmla="*/ 67628 h 269557"/>
                <a:gd name="connsiteX576" fmla="*/ 4032885 w 4524375"/>
                <a:gd name="connsiteY576" fmla="*/ 67628 h 269557"/>
                <a:gd name="connsiteX577" fmla="*/ 4035742 w 4524375"/>
                <a:gd name="connsiteY577" fmla="*/ 3810 h 269557"/>
                <a:gd name="connsiteX578" fmla="*/ 4051935 w 4524375"/>
                <a:gd name="connsiteY578" fmla="*/ 4763 h 269557"/>
                <a:gd name="connsiteX579" fmla="*/ 4084320 w 4524375"/>
                <a:gd name="connsiteY579" fmla="*/ 4763 h 269557"/>
                <a:gd name="connsiteX580" fmla="*/ 4139565 w 4524375"/>
                <a:gd name="connsiteY580" fmla="*/ 4763 h 269557"/>
                <a:gd name="connsiteX581" fmla="*/ 4194810 w 4524375"/>
                <a:gd name="connsiteY581" fmla="*/ 4763 h 269557"/>
                <a:gd name="connsiteX582" fmla="*/ 4228148 w 4524375"/>
                <a:gd name="connsiteY582" fmla="*/ 4763 h 269557"/>
                <a:gd name="connsiteX583" fmla="*/ 4244340 w 4524375"/>
                <a:gd name="connsiteY583" fmla="*/ 3810 h 269557"/>
                <a:gd name="connsiteX584" fmla="*/ 4247198 w 4524375"/>
                <a:gd name="connsiteY584" fmla="*/ 67628 h 269557"/>
                <a:gd name="connsiteX585" fmla="*/ 4234815 w 4524375"/>
                <a:gd name="connsiteY585" fmla="*/ 67628 h 269557"/>
                <a:gd name="connsiteX586" fmla="*/ 4216718 w 4524375"/>
                <a:gd name="connsiteY586" fmla="*/ 34290 h 269557"/>
                <a:gd name="connsiteX587" fmla="*/ 4177665 w 4524375"/>
                <a:gd name="connsiteY587" fmla="*/ 23813 h 269557"/>
                <a:gd name="connsiteX588" fmla="*/ 4170998 w 4524375"/>
                <a:gd name="connsiteY588" fmla="*/ 23813 h 269557"/>
                <a:gd name="connsiteX589" fmla="*/ 4170998 w 4524375"/>
                <a:gd name="connsiteY589" fmla="*/ 220980 h 269557"/>
                <a:gd name="connsiteX590" fmla="*/ 4176713 w 4524375"/>
                <a:gd name="connsiteY590" fmla="*/ 240983 h 269557"/>
                <a:gd name="connsiteX591" fmla="*/ 4200526 w 4524375"/>
                <a:gd name="connsiteY591" fmla="*/ 246698 h 269557"/>
                <a:gd name="connsiteX592" fmla="*/ 4203383 w 4524375"/>
                <a:gd name="connsiteY592" fmla="*/ 246698 h 269557"/>
                <a:gd name="connsiteX593" fmla="*/ 4203383 w 4524375"/>
                <a:gd name="connsiteY593" fmla="*/ 262890 h 269557"/>
                <a:gd name="connsiteX594" fmla="*/ 4167188 w 4524375"/>
                <a:gd name="connsiteY594" fmla="*/ 260985 h 269557"/>
                <a:gd name="connsiteX595" fmla="*/ 4139565 w 4524375"/>
                <a:gd name="connsiteY595" fmla="*/ 260033 h 269557"/>
                <a:gd name="connsiteX596" fmla="*/ 4109085 w 4524375"/>
                <a:gd name="connsiteY596" fmla="*/ 260985 h 269557"/>
                <a:gd name="connsiteX597" fmla="*/ 4074795 w 4524375"/>
                <a:gd name="connsiteY597" fmla="*/ 262890 h 269557"/>
                <a:gd name="connsiteX598" fmla="*/ 4074795 w 4524375"/>
                <a:gd name="connsiteY598" fmla="*/ 262890 h 269557"/>
                <a:gd name="connsiteX599" fmla="*/ 4074795 w 4524375"/>
                <a:gd name="connsiteY599" fmla="*/ 262890 h 269557"/>
                <a:gd name="connsiteX600" fmla="*/ 4429126 w 4524375"/>
                <a:gd name="connsiteY600" fmla="*/ 150495 h 269557"/>
                <a:gd name="connsiteX601" fmla="*/ 4429126 w 4524375"/>
                <a:gd name="connsiteY601" fmla="*/ 218123 h 269557"/>
                <a:gd name="connsiteX602" fmla="*/ 4434840 w 4524375"/>
                <a:gd name="connsiteY602" fmla="*/ 242888 h 269557"/>
                <a:gd name="connsiteX603" fmla="*/ 4458653 w 4524375"/>
                <a:gd name="connsiteY603" fmla="*/ 248603 h 269557"/>
                <a:gd name="connsiteX604" fmla="*/ 4466273 w 4524375"/>
                <a:gd name="connsiteY604" fmla="*/ 248603 h 269557"/>
                <a:gd name="connsiteX605" fmla="*/ 4466273 w 4524375"/>
                <a:gd name="connsiteY605" fmla="*/ 263843 h 269557"/>
                <a:gd name="connsiteX606" fmla="*/ 4427220 w 4524375"/>
                <a:gd name="connsiteY606" fmla="*/ 261938 h 269557"/>
                <a:gd name="connsiteX607" fmla="*/ 4401503 w 4524375"/>
                <a:gd name="connsiteY607" fmla="*/ 260985 h 269557"/>
                <a:gd name="connsiteX608" fmla="*/ 4371023 w 4524375"/>
                <a:gd name="connsiteY608" fmla="*/ 261938 h 269557"/>
                <a:gd name="connsiteX609" fmla="*/ 4332923 w 4524375"/>
                <a:gd name="connsiteY609" fmla="*/ 263843 h 269557"/>
                <a:gd name="connsiteX610" fmla="*/ 4332923 w 4524375"/>
                <a:gd name="connsiteY610" fmla="*/ 247650 h 269557"/>
                <a:gd name="connsiteX611" fmla="*/ 4340543 w 4524375"/>
                <a:gd name="connsiteY611" fmla="*/ 247650 h 269557"/>
                <a:gd name="connsiteX612" fmla="*/ 4364355 w 4524375"/>
                <a:gd name="connsiteY612" fmla="*/ 241935 h 269557"/>
                <a:gd name="connsiteX613" fmla="*/ 4370070 w 4524375"/>
                <a:gd name="connsiteY613" fmla="*/ 217170 h 269557"/>
                <a:gd name="connsiteX614" fmla="*/ 4370070 w 4524375"/>
                <a:gd name="connsiteY614" fmla="*/ 149543 h 269557"/>
                <a:gd name="connsiteX615" fmla="*/ 4303395 w 4524375"/>
                <a:gd name="connsiteY615" fmla="*/ 39053 h 269557"/>
                <a:gd name="connsiteX616" fmla="*/ 4303395 w 4524375"/>
                <a:gd name="connsiteY616" fmla="*/ 38100 h 269557"/>
                <a:gd name="connsiteX617" fmla="*/ 4278630 w 4524375"/>
                <a:gd name="connsiteY617" fmla="*/ 19050 h 269557"/>
                <a:gd name="connsiteX618" fmla="*/ 4274820 w 4524375"/>
                <a:gd name="connsiteY618" fmla="*/ 19050 h 269557"/>
                <a:gd name="connsiteX619" fmla="*/ 4274820 w 4524375"/>
                <a:gd name="connsiteY619" fmla="*/ 4763 h 269557"/>
                <a:gd name="connsiteX620" fmla="*/ 4304348 w 4524375"/>
                <a:gd name="connsiteY620" fmla="*/ 6668 h 269557"/>
                <a:gd name="connsiteX621" fmla="*/ 4334828 w 4524375"/>
                <a:gd name="connsiteY621" fmla="*/ 7620 h 269557"/>
                <a:gd name="connsiteX622" fmla="*/ 4368165 w 4524375"/>
                <a:gd name="connsiteY622" fmla="*/ 6668 h 269557"/>
                <a:gd name="connsiteX623" fmla="*/ 4396740 w 4524375"/>
                <a:gd name="connsiteY623" fmla="*/ 4763 h 269557"/>
                <a:gd name="connsiteX624" fmla="*/ 4396740 w 4524375"/>
                <a:gd name="connsiteY624" fmla="*/ 20003 h 269557"/>
                <a:gd name="connsiteX625" fmla="*/ 4373880 w 4524375"/>
                <a:gd name="connsiteY625" fmla="*/ 21908 h 269557"/>
                <a:gd name="connsiteX626" fmla="*/ 4367213 w 4524375"/>
                <a:gd name="connsiteY626" fmla="*/ 28575 h 269557"/>
                <a:gd name="connsiteX627" fmla="*/ 4368165 w 4524375"/>
                <a:gd name="connsiteY627" fmla="*/ 31433 h 269557"/>
                <a:gd name="connsiteX628" fmla="*/ 4370070 w 4524375"/>
                <a:gd name="connsiteY628" fmla="*/ 35243 h 269557"/>
                <a:gd name="connsiteX629" fmla="*/ 4420553 w 4524375"/>
                <a:gd name="connsiteY629" fmla="*/ 127635 h 269557"/>
                <a:gd name="connsiteX630" fmla="*/ 4471035 w 4524375"/>
                <a:gd name="connsiteY630" fmla="*/ 34290 h 269557"/>
                <a:gd name="connsiteX631" fmla="*/ 4472940 w 4524375"/>
                <a:gd name="connsiteY631" fmla="*/ 30480 h 269557"/>
                <a:gd name="connsiteX632" fmla="*/ 4473893 w 4524375"/>
                <a:gd name="connsiteY632" fmla="*/ 27623 h 269557"/>
                <a:gd name="connsiteX633" fmla="*/ 4467226 w 4524375"/>
                <a:gd name="connsiteY633" fmla="*/ 20955 h 269557"/>
                <a:gd name="connsiteX634" fmla="*/ 4446270 w 4524375"/>
                <a:gd name="connsiteY634" fmla="*/ 19050 h 269557"/>
                <a:gd name="connsiteX635" fmla="*/ 4446270 w 4524375"/>
                <a:gd name="connsiteY635" fmla="*/ 4763 h 269557"/>
                <a:gd name="connsiteX636" fmla="*/ 4469130 w 4524375"/>
                <a:gd name="connsiteY636" fmla="*/ 6668 h 269557"/>
                <a:gd name="connsiteX637" fmla="*/ 4487228 w 4524375"/>
                <a:gd name="connsiteY637" fmla="*/ 7620 h 269557"/>
                <a:gd name="connsiteX638" fmla="*/ 4506278 w 4524375"/>
                <a:gd name="connsiteY638" fmla="*/ 6668 h 269557"/>
                <a:gd name="connsiteX639" fmla="*/ 4524376 w 4524375"/>
                <a:gd name="connsiteY639" fmla="*/ 4763 h 269557"/>
                <a:gd name="connsiteX640" fmla="*/ 4524376 w 4524375"/>
                <a:gd name="connsiteY640" fmla="*/ 20003 h 269557"/>
                <a:gd name="connsiteX641" fmla="*/ 4509135 w 4524375"/>
                <a:gd name="connsiteY641" fmla="*/ 22860 h 269557"/>
                <a:gd name="connsiteX642" fmla="*/ 4498658 w 4524375"/>
                <a:gd name="connsiteY642" fmla="*/ 34290 h 269557"/>
                <a:gd name="connsiteX643" fmla="*/ 4429126 w 4524375"/>
                <a:gd name="connsiteY643" fmla="*/ 150495 h 269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</a:cxnLst>
              <a:rect l="l" t="t" r="r" b="b"/>
              <a:pathLst>
                <a:path w="4524375" h="269557">
                  <a:moveTo>
                    <a:pt x="2858" y="177165"/>
                  </a:moveTo>
                  <a:lnTo>
                    <a:pt x="28575" y="177165"/>
                  </a:lnTo>
                  <a:cubicBezTo>
                    <a:pt x="29528" y="199073"/>
                    <a:pt x="34290" y="216218"/>
                    <a:pt x="43815" y="227648"/>
                  </a:cubicBezTo>
                  <a:cubicBezTo>
                    <a:pt x="53340" y="239078"/>
                    <a:pt x="66675" y="244793"/>
                    <a:pt x="83820" y="244793"/>
                  </a:cubicBezTo>
                  <a:cubicBezTo>
                    <a:pt x="98108" y="244793"/>
                    <a:pt x="109538" y="240983"/>
                    <a:pt x="118110" y="234315"/>
                  </a:cubicBezTo>
                  <a:cubicBezTo>
                    <a:pt x="126683" y="227648"/>
                    <a:pt x="130493" y="218123"/>
                    <a:pt x="130493" y="206693"/>
                  </a:cubicBezTo>
                  <a:cubicBezTo>
                    <a:pt x="130493" y="197168"/>
                    <a:pt x="127635" y="189548"/>
                    <a:pt x="121920" y="182880"/>
                  </a:cubicBezTo>
                  <a:cubicBezTo>
                    <a:pt x="116205" y="177165"/>
                    <a:pt x="103822" y="169545"/>
                    <a:pt x="82868" y="160973"/>
                  </a:cubicBezTo>
                  <a:cubicBezTo>
                    <a:pt x="52388" y="148590"/>
                    <a:pt x="32385" y="135255"/>
                    <a:pt x="20955" y="123825"/>
                  </a:cubicBezTo>
                  <a:cubicBezTo>
                    <a:pt x="9525" y="111443"/>
                    <a:pt x="4763" y="96203"/>
                    <a:pt x="4763" y="78105"/>
                  </a:cubicBezTo>
                  <a:cubicBezTo>
                    <a:pt x="4763" y="55245"/>
                    <a:pt x="12383" y="37148"/>
                    <a:pt x="28575" y="21908"/>
                  </a:cubicBezTo>
                  <a:cubicBezTo>
                    <a:pt x="44768" y="7620"/>
                    <a:pt x="64770" y="0"/>
                    <a:pt x="90488" y="0"/>
                  </a:cubicBezTo>
                  <a:cubicBezTo>
                    <a:pt x="100965" y="0"/>
                    <a:pt x="111443" y="953"/>
                    <a:pt x="123825" y="2858"/>
                  </a:cubicBezTo>
                  <a:cubicBezTo>
                    <a:pt x="136208" y="4763"/>
                    <a:pt x="149543" y="6668"/>
                    <a:pt x="164783" y="10478"/>
                  </a:cubicBezTo>
                  <a:lnTo>
                    <a:pt x="164783" y="11430"/>
                  </a:lnTo>
                  <a:cubicBezTo>
                    <a:pt x="164783" y="26670"/>
                    <a:pt x="163830" y="38100"/>
                    <a:pt x="163830" y="45720"/>
                  </a:cubicBezTo>
                  <a:cubicBezTo>
                    <a:pt x="163830" y="53340"/>
                    <a:pt x="163830" y="63818"/>
                    <a:pt x="164783" y="78105"/>
                  </a:cubicBezTo>
                  <a:lnTo>
                    <a:pt x="164783" y="79058"/>
                  </a:lnTo>
                  <a:lnTo>
                    <a:pt x="143828" y="79058"/>
                  </a:lnTo>
                  <a:cubicBezTo>
                    <a:pt x="143828" y="60008"/>
                    <a:pt x="139065" y="45720"/>
                    <a:pt x="130493" y="36195"/>
                  </a:cubicBezTo>
                  <a:cubicBezTo>
                    <a:pt x="121920" y="26670"/>
                    <a:pt x="109538" y="21908"/>
                    <a:pt x="94297" y="21908"/>
                  </a:cubicBezTo>
                  <a:cubicBezTo>
                    <a:pt x="81915" y="21908"/>
                    <a:pt x="72390" y="24765"/>
                    <a:pt x="64770" y="31433"/>
                  </a:cubicBezTo>
                  <a:cubicBezTo>
                    <a:pt x="57150" y="38100"/>
                    <a:pt x="54293" y="46673"/>
                    <a:pt x="54293" y="57150"/>
                  </a:cubicBezTo>
                  <a:cubicBezTo>
                    <a:pt x="54293" y="66675"/>
                    <a:pt x="57150" y="74295"/>
                    <a:pt x="62865" y="80010"/>
                  </a:cubicBezTo>
                  <a:cubicBezTo>
                    <a:pt x="68580" y="85725"/>
                    <a:pt x="81915" y="93345"/>
                    <a:pt x="101918" y="101918"/>
                  </a:cubicBezTo>
                  <a:cubicBezTo>
                    <a:pt x="104775" y="102870"/>
                    <a:pt x="108585" y="104775"/>
                    <a:pt x="114300" y="107633"/>
                  </a:cubicBezTo>
                  <a:cubicBezTo>
                    <a:pt x="136208" y="116205"/>
                    <a:pt x="150495" y="124778"/>
                    <a:pt x="158115" y="131445"/>
                  </a:cubicBezTo>
                  <a:cubicBezTo>
                    <a:pt x="165735" y="139065"/>
                    <a:pt x="171450" y="147638"/>
                    <a:pt x="175260" y="156210"/>
                  </a:cubicBezTo>
                  <a:cubicBezTo>
                    <a:pt x="179070" y="164783"/>
                    <a:pt x="180975" y="175260"/>
                    <a:pt x="180975" y="186690"/>
                  </a:cubicBezTo>
                  <a:cubicBezTo>
                    <a:pt x="180975" y="211455"/>
                    <a:pt x="172403" y="232410"/>
                    <a:pt x="155258" y="246698"/>
                  </a:cubicBezTo>
                  <a:cubicBezTo>
                    <a:pt x="138113" y="261938"/>
                    <a:pt x="115253" y="269558"/>
                    <a:pt x="86678" y="269558"/>
                  </a:cubicBezTo>
                  <a:cubicBezTo>
                    <a:pt x="70485" y="269558"/>
                    <a:pt x="55245" y="267653"/>
                    <a:pt x="40958" y="264795"/>
                  </a:cubicBezTo>
                  <a:cubicBezTo>
                    <a:pt x="26670" y="261938"/>
                    <a:pt x="12383" y="257175"/>
                    <a:pt x="0" y="250508"/>
                  </a:cubicBezTo>
                  <a:cubicBezTo>
                    <a:pt x="953" y="241935"/>
                    <a:pt x="953" y="232410"/>
                    <a:pt x="1905" y="223838"/>
                  </a:cubicBezTo>
                  <a:cubicBezTo>
                    <a:pt x="1905" y="214313"/>
                    <a:pt x="2858" y="205740"/>
                    <a:pt x="2858" y="197168"/>
                  </a:cubicBezTo>
                  <a:cubicBezTo>
                    <a:pt x="2858" y="191453"/>
                    <a:pt x="2858" y="187643"/>
                    <a:pt x="2858" y="185738"/>
                  </a:cubicBezTo>
                  <a:cubicBezTo>
                    <a:pt x="2858" y="181928"/>
                    <a:pt x="2858" y="179070"/>
                    <a:pt x="2858" y="177165"/>
                  </a:cubicBezTo>
                  <a:lnTo>
                    <a:pt x="2858" y="177165"/>
                  </a:lnTo>
                  <a:lnTo>
                    <a:pt x="2858" y="177165"/>
                  </a:lnTo>
                  <a:close/>
                  <a:moveTo>
                    <a:pt x="232410" y="262890"/>
                  </a:moveTo>
                  <a:lnTo>
                    <a:pt x="232410" y="246698"/>
                  </a:lnTo>
                  <a:lnTo>
                    <a:pt x="234315" y="246698"/>
                  </a:lnTo>
                  <a:cubicBezTo>
                    <a:pt x="245745" y="246698"/>
                    <a:pt x="253365" y="244793"/>
                    <a:pt x="257175" y="240983"/>
                  </a:cubicBezTo>
                  <a:cubicBezTo>
                    <a:pt x="260985" y="237173"/>
                    <a:pt x="262890" y="228600"/>
                    <a:pt x="262890" y="216218"/>
                  </a:cubicBezTo>
                  <a:lnTo>
                    <a:pt x="262890" y="42863"/>
                  </a:lnTo>
                  <a:cubicBezTo>
                    <a:pt x="262890" y="34290"/>
                    <a:pt x="260985" y="28575"/>
                    <a:pt x="257175" y="24765"/>
                  </a:cubicBezTo>
                  <a:cubicBezTo>
                    <a:pt x="253365" y="20955"/>
                    <a:pt x="246697" y="19050"/>
                    <a:pt x="237172" y="19050"/>
                  </a:cubicBezTo>
                  <a:lnTo>
                    <a:pt x="232410" y="19050"/>
                  </a:lnTo>
                  <a:lnTo>
                    <a:pt x="232410" y="3810"/>
                  </a:lnTo>
                  <a:cubicBezTo>
                    <a:pt x="242888" y="4763"/>
                    <a:pt x="253365" y="5715"/>
                    <a:pt x="262890" y="5715"/>
                  </a:cubicBezTo>
                  <a:cubicBezTo>
                    <a:pt x="273368" y="5715"/>
                    <a:pt x="282893" y="6668"/>
                    <a:pt x="293370" y="6668"/>
                  </a:cubicBezTo>
                  <a:cubicBezTo>
                    <a:pt x="302895" y="6668"/>
                    <a:pt x="313372" y="6668"/>
                    <a:pt x="323850" y="5715"/>
                  </a:cubicBezTo>
                  <a:cubicBezTo>
                    <a:pt x="334328" y="4763"/>
                    <a:pt x="343853" y="4763"/>
                    <a:pt x="354330" y="3810"/>
                  </a:cubicBezTo>
                  <a:lnTo>
                    <a:pt x="354330" y="18098"/>
                  </a:lnTo>
                  <a:cubicBezTo>
                    <a:pt x="342900" y="18098"/>
                    <a:pt x="335280" y="20003"/>
                    <a:pt x="331470" y="22860"/>
                  </a:cubicBezTo>
                  <a:cubicBezTo>
                    <a:pt x="327660" y="25718"/>
                    <a:pt x="324803" y="32385"/>
                    <a:pt x="324803" y="40958"/>
                  </a:cubicBezTo>
                  <a:lnTo>
                    <a:pt x="324803" y="215265"/>
                  </a:lnTo>
                  <a:cubicBezTo>
                    <a:pt x="324803" y="227648"/>
                    <a:pt x="326708" y="236220"/>
                    <a:pt x="330518" y="240030"/>
                  </a:cubicBezTo>
                  <a:cubicBezTo>
                    <a:pt x="334328" y="243840"/>
                    <a:pt x="341947" y="245745"/>
                    <a:pt x="352425" y="245745"/>
                  </a:cubicBezTo>
                  <a:lnTo>
                    <a:pt x="354330" y="245745"/>
                  </a:lnTo>
                  <a:lnTo>
                    <a:pt x="354330" y="260985"/>
                  </a:lnTo>
                  <a:cubicBezTo>
                    <a:pt x="344805" y="260033"/>
                    <a:pt x="334328" y="260033"/>
                    <a:pt x="324803" y="259080"/>
                  </a:cubicBezTo>
                  <a:cubicBezTo>
                    <a:pt x="314325" y="259080"/>
                    <a:pt x="304800" y="258128"/>
                    <a:pt x="293370" y="258128"/>
                  </a:cubicBezTo>
                  <a:cubicBezTo>
                    <a:pt x="284797" y="258128"/>
                    <a:pt x="275272" y="258128"/>
                    <a:pt x="264795" y="259080"/>
                  </a:cubicBezTo>
                  <a:cubicBezTo>
                    <a:pt x="255270" y="261938"/>
                    <a:pt x="244793" y="261938"/>
                    <a:pt x="232410" y="262890"/>
                  </a:cubicBezTo>
                  <a:lnTo>
                    <a:pt x="232410" y="262890"/>
                  </a:lnTo>
                  <a:lnTo>
                    <a:pt x="232410" y="262890"/>
                  </a:lnTo>
                  <a:close/>
                  <a:moveTo>
                    <a:pt x="626745" y="12383"/>
                  </a:moveTo>
                  <a:cubicBezTo>
                    <a:pt x="625793" y="21908"/>
                    <a:pt x="625793" y="30480"/>
                    <a:pt x="625793" y="39053"/>
                  </a:cubicBezTo>
                  <a:cubicBezTo>
                    <a:pt x="625793" y="47625"/>
                    <a:pt x="625793" y="55245"/>
                    <a:pt x="625793" y="61913"/>
                  </a:cubicBezTo>
                  <a:cubicBezTo>
                    <a:pt x="625793" y="65723"/>
                    <a:pt x="625793" y="69533"/>
                    <a:pt x="625793" y="73343"/>
                  </a:cubicBezTo>
                  <a:cubicBezTo>
                    <a:pt x="625793" y="77153"/>
                    <a:pt x="625793" y="82868"/>
                    <a:pt x="626745" y="90488"/>
                  </a:cubicBezTo>
                  <a:lnTo>
                    <a:pt x="603885" y="90488"/>
                  </a:lnTo>
                  <a:cubicBezTo>
                    <a:pt x="601980" y="66675"/>
                    <a:pt x="596265" y="49530"/>
                    <a:pt x="585788" y="38100"/>
                  </a:cubicBezTo>
                  <a:cubicBezTo>
                    <a:pt x="576263" y="26670"/>
                    <a:pt x="562928" y="20955"/>
                    <a:pt x="544830" y="20955"/>
                  </a:cubicBezTo>
                  <a:cubicBezTo>
                    <a:pt x="520065" y="20955"/>
                    <a:pt x="501015" y="30480"/>
                    <a:pt x="487680" y="48578"/>
                  </a:cubicBezTo>
                  <a:cubicBezTo>
                    <a:pt x="474345" y="67628"/>
                    <a:pt x="466725" y="93345"/>
                    <a:pt x="466725" y="126683"/>
                  </a:cubicBezTo>
                  <a:cubicBezTo>
                    <a:pt x="466725" y="160973"/>
                    <a:pt x="474345" y="188595"/>
                    <a:pt x="489585" y="209550"/>
                  </a:cubicBezTo>
                  <a:cubicBezTo>
                    <a:pt x="504825" y="230505"/>
                    <a:pt x="523875" y="240983"/>
                    <a:pt x="547688" y="240983"/>
                  </a:cubicBezTo>
                  <a:cubicBezTo>
                    <a:pt x="561022" y="240983"/>
                    <a:pt x="573405" y="237173"/>
                    <a:pt x="585788" y="230505"/>
                  </a:cubicBezTo>
                  <a:cubicBezTo>
                    <a:pt x="597218" y="222885"/>
                    <a:pt x="609600" y="211455"/>
                    <a:pt x="621030" y="195263"/>
                  </a:cubicBezTo>
                  <a:lnTo>
                    <a:pt x="638175" y="206693"/>
                  </a:lnTo>
                  <a:cubicBezTo>
                    <a:pt x="623888" y="228600"/>
                    <a:pt x="608647" y="243840"/>
                    <a:pt x="591503" y="254318"/>
                  </a:cubicBezTo>
                  <a:cubicBezTo>
                    <a:pt x="574358" y="263843"/>
                    <a:pt x="553403" y="269558"/>
                    <a:pt x="529590" y="269558"/>
                  </a:cubicBezTo>
                  <a:cubicBezTo>
                    <a:pt x="490538" y="269558"/>
                    <a:pt x="459105" y="257175"/>
                    <a:pt x="436245" y="233363"/>
                  </a:cubicBezTo>
                  <a:cubicBezTo>
                    <a:pt x="413385" y="209550"/>
                    <a:pt x="401955" y="177165"/>
                    <a:pt x="401955" y="136208"/>
                  </a:cubicBezTo>
                  <a:cubicBezTo>
                    <a:pt x="401955" y="95250"/>
                    <a:pt x="414338" y="62865"/>
                    <a:pt x="440055" y="38100"/>
                  </a:cubicBezTo>
                  <a:cubicBezTo>
                    <a:pt x="465772" y="13335"/>
                    <a:pt x="499110" y="953"/>
                    <a:pt x="541020" y="953"/>
                  </a:cubicBezTo>
                  <a:cubicBezTo>
                    <a:pt x="555308" y="953"/>
                    <a:pt x="581978" y="4763"/>
                    <a:pt x="619125" y="11430"/>
                  </a:cubicBezTo>
                  <a:cubicBezTo>
                    <a:pt x="621983" y="11430"/>
                    <a:pt x="624840" y="12383"/>
                    <a:pt x="626745" y="12383"/>
                  </a:cubicBezTo>
                  <a:lnTo>
                    <a:pt x="626745" y="12383"/>
                  </a:lnTo>
                  <a:lnTo>
                    <a:pt x="626745" y="12383"/>
                  </a:lnTo>
                  <a:close/>
                  <a:moveTo>
                    <a:pt x="675322" y="262890"/>
                  </a:moveTo>
                  <a:lnTo>
                    <a:pt x="675322" y="246698"/>
                  </a:lnTo>
                  <a:lnTo>
                    <a:pt x="677228" y="246698"/>
                  </a:lnTo>
                  <a:cubicBezTo>
                    <a:pt x="688658" y="246698"/>
                    <a:pt x="696278" y="244793"/>
                    <a:pt x="700088" y="240983"/>
                  </a:cubicBezTo>
                  <a:cubicBezTo>
                    <a:pt x="703897" y="237173"/>
                    <a:pt x="705803" y="228600"/>
                    <a:pt x="705803" y="216218"/>
                  </a:cubicBezTo>
                  <a:lnTo>
                    <a:pt x="705803" y="42863"/>
                  </a:lnTo>
                  <a:cubicBezTo>
                    <a:pt x="705803" y="34290"/>
                    <a:pt x="703897" y="28575"/>
                    <a:pt x="700088" y="24765"/>
                  </a:cubicBezTo>
                  <a:cubicBezTo>
                    <a:pt x="696278" y="20955"/>
                    <a:pt x="689610" y="19050"/>
                    <a:pt x="680085" y="19050"/>
                  </a:cubicBezTo>
                  <a:lnTo>
                    <a:pt x="675322" y="19050"/>
                  </a:lnTo>
                  <a:lnTo>
                    <a:pt x="675322" y="3810"/>
                  </a:lnTo>
                  <a:cubicBezTo>
                    <a:pt x="682943" y="4763"/>
                    <a:pt x="691515" y="5715"/>
                    <a:pt x="700088" y="5715"/>
                  </a:cubicBezTo>
                  <a:cubicBezTo>
                    <a:pt x="709613" y="5715"/>
                    <a:pt x="721043" y="6668"/>
                    <a:pt x="736283" y="6668"/>
                  </a:cubicBezTo>
                  <a:cubicBezTo>
                    <a:pt x="748665" y="6668"/>
                    <a:pt x="761047" y="6668"/>
                    <a:pt x="771525" y="5715"/>
                  </a:cubicBezTo>
                  <a:cubicBezTo>
                    <a:pt x="782003" y="4763"/>
                    <a:pt x="790575" y="4763"/>
                    <a:pt x="796290" y="3810"/>
                  </a:cubicBezTo>
                  <a:lnTo>
                    <a:pt x="796290" y="18098"/>
                  </a:lnTo>
                  <a:cubicBezTo>
                    <a:pt x="784860" y="18098"/>
                    <a:pt x="777240" y="20003"/>
                    <a:pt x="772478" y="22860"/>
                  </a:cubicBezTo>
                  <a:cubicBezTo>
                    <a:pt x="768668" y="25718"/>
                    <a:pt x="765810" y="32385"/>
                    <a:pt x="765810" y="40958"/>
                  </a:cubicBezTo>
                  <a:lnTo>
                    <a:pt x="765810" y="113348"/>
                  </a:lnTo>
                  <a:lnTo>
                    <a:pt x="873443" y="113348"/>
                  </a:lnTo>
                  <a:lnTo>
                    <a:pt x="873443" y="40958"/>
                  </a:lnTo>
                  <a:cubicBezTo>
                    <a:pt x="873443" y="32385"/>
                    <a:pt x="871538" y="26670"/>
                    <a:pt x="866775" y="23813"/>
                  </a:cubicBezTo>
                  <a:cubicBezTo>
                    <a:pt x="862013" y="20003"/>
                    <a:pt x="855345" y="18098"/>
                    <a:pt x="844868" y="18098"/>
                  </a:cubicBezTo>
                  <a:lnTo>
                    <a:pt x="842963" y="18098"/>
                  </a:lnTo>
                  <a:lnTo>
                    <a:pt x="842963" y="3810"/>
                  </a:lnTo>
                  <a:cubicBezTo>
                    <a:pt x="851535" y="4763"/>
                    <a:pt x="861060" y="5715"/>
                    <a:pt x="870585" y="5715"/>
                  </a:cubicBezTo>
                  <a:cubicBezTo>
                    <a:pt x="880110" y="5715"/>
                    <a:pt x="891540" y="6668"/>
                    <a:pt x="903922" y="6668"/>
                  </a:cubicBezTo>
                  <a:cubicBezTo>
                    <a:pt x="916305" y="6668"/>
                    <a:pt x="926783" y="6668"/>
                    <a:pt x="936308" y="5715"/>
                  </a:cubicBezTo>
                  <a:cubicBezTo>
                    <a:pt x="945833" y="4763"/>
                    <a:pt x="954405" y="4763"/>
                    <a:pt x="962025" y="3810"/>
                  </a:cubicBezTo>
                  <a:lnTo>
                    <a:pt x="962025" y="19050"/>
                  </a:lnTo>
                  <a:lnTo>
                    <a:pt x="959168" y="19050"/>
                  </a:lnTo>
                  <a:cubicBezTo>
                    <a:pt x="950595" y="19050"/>
                    <a:pt x="943928" y="20955"/>
                    <a:pt x="940118" y="24765"/>
                  </a:cubicBezTo>
                  <a:cubicBezTo>
                    <a:pt x="936308" y="28575"/>
                    <a:pt x="934403" y="34290"/>
                    <a:pt x="934403" y="42863"/>
                  </a:cubicBezTo>
                  <a:lnTo>
                    <a:pt x="934403" y="216218"/>
                  </a:lnTo>
                  <a:cubicBezTo>
                    <a:pt x="934403" y="227648"/>
                    <a:pt x="936308" y="235268"/>
                    <a:pt x="940118" y="240030"/>
                  </a:cubicBezTo>
                  <a:cubicBezTo>
                    <a:pt x="943928" y="244793"/>
                    <a:pt x="951547" y="246698"/>
                    <a:pt x="962025" y="246698"/>
                  </a:cubicBezTo>
                  <a:lnTo>
                    <a:pt x="962025" y="262890"/>
                  </a:lnTo>
                  <a:cubicBezTo>
                    <a:pt x="950595" y="261938"/>
                    <a:pt x="940118" y="260985"/>
                    <a:pt x="930593" y="260985"/>
                  </a:cubicBezTo>
                  <a:cubicBezTo>
                    <a:pt x="921068" y="260033"/>
                    <a:pt x="912495" y="260033"/>
                    <a:pt x="903922" y="260033"/>
                  </a:cubicBezTo>
                  <a:cubicBezTo>
                    <a:pt x="899160" y="260033"/>
                    <a:pt x="891540" y="260033"/>
                    <a:pt x="881063" y="260985"/>
                  </a:cubicBezTo>
                  <a:cubicBezTo>
                    <a:pt x="870585" y="260985"/>
                    <a:pt x="858203" y="261938"/>
                    <a:pt x="843915" y="262890"/>
                  </a:cubicBezTo>
                  <a:lnTo>
                    <a:pt x="843915" y="247650"/>
                  </a:lnTo>
                  <a:lnTo>
                    <a:pt x="845820" y="247650"/>
                  </a:lnTo>
                  <a:cubicBezTo>
                    <a:pt x="857250" y="247650"/>
                    <a:pt x="863918" y="245745"/>
                    <a:pt x="867728" y="241935"/>
                  </a:cubicBezTo>
                  <a:cubicBezTo>
                    <a:pt x="871538" y="238125"/>
                    <a:pt x="873443" y="229553"/>
                    <a:pt x="873443" y="217170"/>
                  </a:cubicBezTo>
                  <a:lnTo>
                    <a:pt x="873443" y="135255"/>
                  </a:lnTo>
                  <a:lnTo>
                    <a:pt x="765810" y="135255"/>
                  </a:lnTo>
                  <a:lnTo>
                    <a:pt x="765810" y="217170"/>
                  </a:lnTo>
                  <a:cubicBezTo>
                    <a:pt x="765810" y="229553"/>
                    <a:pt x="767715" y="238125"/>
                    <a:pt x="771525" y="241935"/>
                  </a:cubicBezTo>
                  <a:cubicBezTo>
                    <a:pt x="775335" y="245745"/>
                    <a:pt x="782955" y="247650"/>
                    <a:pt x="793433" y="247650"/>
                  </a:cubicBezTo>
                  <a:lnTo>
                    <a:pt x="795338" y="247650"/>
                  </a:lnTo>
                  <a:lnTo>
                    <a:pt x="795338" y="262890"/>
                  </a:lnTo>
                  <a:cubicBezTo>
                    <a:pt x="782003" y="261938"/>
                    <a:pt x="770572" y="261938"/>
                    <a:pt x="760095" y="260985"/>
                  </a:cubicBezTo>
                  <a:cubicBezTo>
                    <a:pt x="749618" y="260985"/>
                    <a:pt x="741997" y="260033"/>
                    <a:pt x="735330" y="260033"/>
                  </a:cubicBezTo>
                  <a:cubicBezTo>
                    <a:pt x="725805" y="260033"/>
                    <a:pt x="716280" y="260033"/>
                    <a:pt x="706755" y="260985"/>
                  </a:cubicBezTo>
                  <a:cubicBezTo>
                    <a:pt x="697230" y="261938"/>
                    <a:pt x="686753" y="261938"/>
                    <a:pt x="675322" y="262890"/>
                  </a:cubicBezTo>
                  <a:lnTo>
                    <a:pt x="675322" y="262890"/>
                  </a:lnTo>
                  <a:lnTo>
                    <a:pt x="675322" y="262890"/>
                  </a:lnTo>
                  <a:close/>
                  <a:moveTo>
                    <a:pt x="1031558" y="43815"/>
                  </a:moveTo>
                  <a:cubicBezTo>
                    <a:pt x="1031558" y="35243"/>
                    <a:pt x="1029653" y="29528"/>
                    <a:pt x="1025843" y="25718"/>
                  </a:cubicBezTo>
                  <a:cubicBezTo>
                    <a:pt x="1022033" y="21908"/>
                    <a:pt x="1015365" y="20003"/>
                    <a:pt x="1005840" y="20003"/>
                  </a:cubicBezTo>
                  <a:lnTo>
                    <a:pt x="1002983" y="20003"/>
                  </a:lnTo>
                  <a:lnTo>
                    <a:pt x="1002983" y="4763"/>
                  </a:lnTo>
                  <a:cubicBezTo>
                    <a:pt x="1015365" y="5715"/>
                    <a:pt x="1025843" y="6668"/>
                    <a:pt x="1036320" y="7620"/>
                  </a:cubicBezTo>
                  <a:cubicBezTo>
                    <a:pt x="1046797" y="8573"/>
                    <a:pt x="1055370" y="8573"/>
                    <a:pt x="1063943" y="8573"/>
                  </a:cubicBezTo>
                  <a:cubicBezTo>
                    <a:pt x="1071563" y="8573"/>
                    <a:pt x="1080135" y="8573"/>
                    <a:pt x="1090613" y="7620"/>
                  </a:cubicBezTo>
                  <a:cubicBezTo>
                    <a:pt x="1100138" y="6668"/>
                    <a:pt x="1111568" y="6668"/>
                    <a:pt x="1123950" y="4763"/>
                  </a:cubicBezTo>
                  <a:lnTo>
                    <a:pt x="1123950" y="20003"/>
                  </a:lnTo>
                  <a:cubicBezTo>
                    <a:pt x="1112520" y="20003"/>
                    <a:pt x="1104900" y="21908"/>
                    <a:pt x="1100138" y="24765"/>
                  </a:cubicBezTo>
                  <a:cubicBezTo>
                    <a:pt x="1096328" y="27623"/>
                    <a:pt x="1093470" y="34290"/>
                    <a:pt x="1093470" y="42863"/>
                  </a:cubicBezTo>
                  <a:lnTo>
                    <a:pt x="1093470" y="160020"/>
                  </a:lnTo>
                  <a:cubicBezTo>
                    <a:pt x="1093470" y="178118"/>
                    <a:pt x="1094423" y="191453"/>
                    <a:pt x="1096328" y="199073"/>
                  </a:cubicBezTo>
                  <a:cubicBezTo>
                    <a:pt x="1098233" y="206693"/>
                    <a:pt x="1101090" y="213360"/>
                    <a:pt x="1104900" y="219075"/>
                  </a:cubicBezTo>
                  <a:cubicBezTo>
                    <a:pt x="1109663" y="225743"/>
                    <a:pt x="1116330" y="230505"/>
                    <a:pt x="1124903" y="233363"/>
                  </a:cubicBezTo>
                  <a:cubicBezTo>
                    <a:pt x="1133475" y="237173"/>
                    <a:pt x="1143000" y="238125"/>
                    <a:pt x="1154430" y="238125"/>
                  </a:cubicBezTo>
                  <a:cubicBezTo>
                    <a:pt x="1177290" y="238125"/>
                    <a:pt x="1192530" y="232410"/>
                    <a:pt x="1203008" y="220028"/>
                  </a:cubicBezTo>
                  <a:cubicBezTo>
                    <a:pt x="1212533" y="207645"/>
                    <a:pt x="1217295" y="187643"/>
                    <a:pt x="1217295" y="159068"/>
                  </a:cubicBezTo>
                  <a:lnTo>
                    <a:pt x="1217295" y="157163"/>
                  </a:lnTo>
                  <a:lnTo>
                    <a:pt x="1216343" y="48578"/>
                  </a:lnTo>
                  <a:cubicBezTo>
                    <a:pt x="1216343" y="37148"/>
                    <a:pt x="1214438" y="29528"/>
                    <a:pt x="1210628" y="25718"/>
                  </a:cubicBezTo>
                  <a:cubicBezTo>
                    <a:pt x="1206818" y="21908"/>
                    <a:pt x="1199198" y="20003"/>
                    <a:pt x="1186815" y="20003"/>
                  </a:cubicBezTo>
                  <a:lnTo>
                    <a:pt x="1186815" y="4763"/>
                  </a:lnTo>
                  <a:cubicBezTo>
                    <a:pt x="1194435" y="5715"/>
                    <a:pt x="1202055" y="6668"/>
                    <a:pt x="1207770" y="6668"/>
                  </a:cubicBezTo>
                  <a:cubicBezTo>
                    <a:pt x="1213485" y="6668"/>
                    <a:pt x="1219200" y="7620"/>
                    <a:pt x="1224915" y="7620"/>
                  </a:cubicBezTo>
                  <a:cubicBezTo>
                    <a:pt x="1230630" y="7620"/>
                    <a:pt x="1236345" y="7620"/>
                    <a:pt x="1242060" y="6668"/>
                  </a:cubicBezTo>
                  <a:cubicBezTo>
                    <a:pt x="1247775" y="6668"/>
                    <a:pt x="1254443" y="5715"/>
                    <a:pt x="1262063" y="4763"/>
                  </a:cubicBezTo>
                  <a:lnTo>
                    <a:pt x="1262063" y="20003"/>
                  </a:lnTo>
                  <a:cubicBezTo>
                    <a:pt x="1252538" y="20955"/>
                    <a:pt x="1246823" y="21908"/>
                    <a:pt x="1243965" y="24765"/>
                  </a:cubicBezTo>
                  <a:cubicBezTo>
                    <a:pt x="1241108" y="27623"/>
                    <a:pt x="1240155" y="35243"/>
                    <a:pt x="1240155" y="47625"/>
                  </a:cubicBezTo>
                  <a:lnTo>
                    <a:pt x="1238250" y="166688"/>
                  </a:lnTo>
                  <a:cubicBezTo>
                    <a:pt x="1237298" y="201930"/>
                    <a:pt x="1228725" y="228600"/>
                    <a:pt x="1213485" y="243840"/>
                  </a:cubicBezTo>
                  <a:cubicBezTo>
                    <a:pt x="1197293" y="260033"/>
                    <a:pt x="1171575" y="267653"/>
                    <a:pt x="1136333" y="267653"/>
                  </a:cubicBezTo>
                  <a:cubicBezTo>
                    <a:pt x="1102995" y="267653"/>
                    <a:pt x="1077278" y="260033"/>
                    <a:pt x="1059180" y="246698"/>
                  </a:cubicBezTo>
                  <a:cubicBezTo>
                    <a:pt x="1042035" y="232410"/>
                    <a:pt x="1032510" y="211455"/>
                    <a:pt x="1032510" y="183833"/>
                  </a:cubicBezTo>
                  <a:lnTo>
                    <a:pt x="1031558" y="43815"/>
                  </a:lnTo>
                  <a:lnTo>
                    <a:pt x="1031558" y="43815"/>
                  </a:lnTo>
                  <a:close/>
                  <a:moveTo>
                    <a:pt x="1393508" y="72390"/>
                  </a:moveTo>
                  <a:lnTo>
                    <a:pt x="1356360" y="160973"/>
                  </a:lnTo>
                  <a:lnTo>
                    <a:pt x="1423988" y="160973"/>
                  </a:lnTo>
                  <a:lnTo>
                    <a:pt x="1393508" y="72390"/>
                  </a:lnTo>
                  <a:lnTo>
                    <a:pt x="1393508" y="72390"/>
                  </a:lnTo>
                  <a:close/>
                  <a:moveTo>
                    <a:pt x="1330643" y="225743"/>
                  </a:moveTo>
                  <a:cubicBezTo>
                    <a:pt x="1329690" y="227648"/>
                    <a:pt x="1329690" y="229553"/>
                    <a:pt x="1328738" y="231458"/>
                  </a:cubicBezTo>
                  <a:cubicBezTo>
                    <a:pt x="1328738" y="233363"/>
                    <a:pt x="1328738" y="235268"/>
                    <a:pt x="1328738" y="237173"/>
                  </a:cubicBezTo>
                  <a:cubicBezTo>
                    <a:pt x="1328738" y="243840"/>
                    <a:pt x="1338263" y="247650"/>
                    <a:pt x="1356360" y="248603"/>
                  </a:cubicBezTo>
                  <a:lnTo>
                    <a:pt x="1357313" y="248603"/>
                  </a:lnTo>
                  <a:lnTo>
                    <a:pt x="1357313" y="263843"/>
                  </a:lnTo>
                  <a:cubicBezTo>
                    <a:pt x="1349693" y="262890"/>
                    <a:pt x="1342073" y="262890"/>
                    <a:pt x="1334453" y="261938"/>
                  </a:cubicBezTo>
                  <a:cubicBezTo>
                    <a:pt x="1327785" y="261938"/>
                    <a:pt x="1321118" y="260985"/>
                    <a:pt x="1315403" y="260985"/>
                  </a:cubicBezTo>
                  <a:cubicBezTo>
                    <a:pt x="1311593" y="260985"/>
                    <a:pt x="1306830" y="260985"/>
                    <a:pt x="1301115" y="260985"/>
                  </a:cubicBezTo>
                  <a:cubicBezTo>
                    <a:pt x="1295400" y="260985"/>
                    <a:pt x="1286828" y="261938"/>
                    <a:pt x="1275398" y="262890"/>
                  </a:cubicBezTo>
                  <a:lnTo>
                    <a:pt x="1275398" y="246698"/>
                  </a:lnTo>
                  <a:cubicBezTo>
                    <a:pt x="1283970" y="245745"/>
                    <a:pt x="1289685" y="242888"/>
                    <a:pt x="1295400" y="238125"/>
                  </a:cubicBezTo>
                  <a:cubicBezTo>
                    <a:pt x="1300163" y="234315"/>
                    <a:pt x="1304925" y="226695"/>
                    <a:pt x="1309688" y="216218"/>
                  </a:cubicBezTo>
                  <a:lnTo>
                    <a:pt x="1403033" y="3810"/>
                  </a:lnTo>
                  <a:lnTo>
                    <a:pt x="1427798" y="3810"/>
                  </a:lnTo>
                  <a:lnTo>
                    <a:pt x="1510665" y="229553"/>
                  </a:lnTo>
                  <a:cubicBezTo>
                    <a:pt x="1512570" y="235268"/>
                    <a:pt x="1516380" y="240030"/>
                    <a:pt x="1520190" y="241935"/>
                  </a:cubicBezTo>
                  <a:cubicBezTo>
                    <a:pt x="1524953" y="244793"/>
                    <a:pt x="1530668" y="245745"/>
                    <a:pt x="1539240" y="246698"/>
                  </a:cubicBezTo>
                  <a:lnTo>
                    <a:pt x="1539240" y="261938"/>
                  </a:lnTo>
                  <a:cubicBezTo>
                    <a:pt x="1527810" y="260985"/>
                    <a:pt x="1517333" y="260985"/>
                    <a:pt x="1507808" y="260033"/>
                  </a:cubicBezTo>
                  <a:cubicBezTo>
                    <a:pt x="1498283" y="260033"/>
                    <a:pt x="1489710" y="259080"/>
                    <a:pt x="1481138" y="259080"/>
                  </a:cubicBezTo>
                  <a:cubicBezTo>
                    <a:pt x="1472565" y="259080"/>
                    <a:pt x="1463040" y="259080"/>
                    <a:pt x="1452563" y="260033"/>
                  </a:cubicBezTo>
                  <a:cubicBezTo>
                    <a:pt x="1442085" y="260033"/>
                    <a:pt x="1430655" y="260985"/>
                    <a:pt x="1418273" y="261938"/>
                  </a:cubicBezTo>
                  <a:lnTo>
                    <a:pt x="1418273" y="245745"/>
                  </a:lnTo>
                  <a:cubicBezTo>
                    <a:pt x="1431608" y="244793"/>
                    <a:pt x="1440180" y="243840"/>
                    <a:pt x="1443990" y="242888"/>
                  </a:cubicBezTo>
                  <a:cubicBezTo>
                    <a:pt x="1447800" y="240983"/>
                    <a:pt x="1449705" y="238125"/>
                    <a:pt x="1449705" y="234315"/>
                  </a:cubicBezTo>
                  <a:cubicBezTo>
                    <a:pt x="1449705" y="233363"/>
                    <a:pt x="1449705" y="232410"/>
                    <a:pt x="1448753" y="230505"/>
                  </a:cubicBezTo>
                  <a:cubicBezTo>
                    <a:pt x="1448753" y="228600"/>
                    <a:pt x="1447800" y="227648"/>
                    <a:pt x="1446848" y="225743"/>
                  </a:cubicBezTo>
                  <a:lnTo>
                    <a:pt x="1429703" y="177165"/>
                  </a:lnTo>
                  <a:lnTo>
                    <a:pt x="1348740" y="177165"/>
                  </a:lnTo>
                  <a:lnTo>
                    <a:pt x="1330643" y="225743"/>
                  </a:lnTo>
                  <a:lnTo>
                    <a:pt x="1330643" y="225743"/>
                  </a:lnTo>
                  <a:close/>
                  <a:moveTo>
                    <a:pt x="1785938" y="170498"/>
                  </a:moveTo>
                  <a:lnTo>
                    <a:pt x="1785938" y="45720"/>
                  </a:lnTo>
                  <a:cubicBezTo>
                    <a:pt x="1785938" y="35243"/>
                    <a:pt x="1784033" y="28575"/>
                    <a:pt x="1779270" y="24765"/>
                  </a:cubicBezTo>
                  <a:cubicBezTo>
                    <a:pt x="1774508" y="20955"/>
                    <a:pt x="1765935" y="19050"/>
                    <a:pt x="1751648" y="19050"/>
                  </a:cubicBezTo>
                  <a:lnTo>
                    <a:pt x="1751648" y="4763"/>
                  </a:lnTo>
                  <a:cubicBezTo>
                    <a:pt x="1758315" y="5715"/>
                    <a:pt x="1764030" y="5715"/>
                    <a:pt x="1771650" y="5715"/>
                  </a:cubicBezTo>
                  <a:cubicBezTo>
                    <a:pt x="1778318" y="5715"/>
                    <a:pt x="1785938" y="5715"/>
                    <a:pt x="1793558" y="5715"/>
                  </a:cubicBezTo>
                  <a:cubicBezTo>
                    <a:pt x="1801178" y="5715"/>
                    <a:pt x="1807845" y="5715"/>
                    <a:pt x="1814513" y="5715"/>
                  </a:cubicBezTo>
                  <a:cubicBezTo>
                    <a:pt x="1821180" y="5715"/>
                    <a:pt x="1826895" y="4763"/>
                    <a:pt x="1833563" y="4763"/>
                  </a:cubicBezTo>
                  <a:lnTo>
                    <a:pt x="1833563" y="20003"/>
                  </a:lnTo>
                  <a:lnTo>
                    <a:pt x="1831658" y="20003"/>
                  </a:lnTo>
                  <a:cubicBezTo>
                    <a:pt x="1823085" y="20003"/>
                    <a:pt x="1817370" y="21908"/>
                    <a:pt x="1813560" y="25718"/>
                  </a:cubicBezTo>
                  <a:cubicBezTo>
                    <a:pt x="1809750" y="29528"/>
                    <a:pt x="1807845" y="36195"/>
                    <a:pt x="1807845" y="44768"/>
                  </a:cubicBezTo>
                  <a:lnTo>
                    <a:pt x="1807845" y="262890"/>
                  </a:lnTo>
                  <a:lnTo>
                    <a:pt x="1784985" y="262890"/>
                  </a:lnTo>
                  <a:lnTo>
                    <a:pt x="1622108" y="55245"/>
                  </a:lnTo>
                  <a:lnTo>
                    <a:pt x="1622108" y="217170"/>
                  </a:lnTo>
                  <a:cubicBezTo>
                    <a:pt x="1622108" y="230505"/>
                    <a:pt x="1624013" y="239078"/>
                    <a:pt x="1627823" y="241935"/>
                  </a:cubicBezTo>
                  <a:cubicBezTo>
                    <a:pt x="1631633" y="245745"/>
                    <a:pt x="1641158" y="247650"/>
                    <a:pt x="1655445" y="247650"/>
                  </a:cubicBezTo>
                  <a:lnTo>
                    <a:pt x="1655445" y="262890"/>
                  </a:lnTo>
                  <a:cubicBezTo>
                    <a:pt x="1647825" y="261938"/>
                    <a:pt x="1640205" y="261938"/>
                    <a:pt x="1632585" y="260985"/>
                  </a:cubicBezTo>
                  <a:cubicBezTo>
                    <a:pt x="1624965" y="260985"/>
                    <a:pt x="1617345" y="260033"/>
                    <a:pt x="1609725" y="260033"/>
                  </a:cubicBezTo>
                  <a:cubicBezTo>
                    <a:pt x="1603058" y="260033"/>
                    <a:pt x="1596390" y="260033"/>
                    <a:pt x="1589723" y="260985"/>
                  </a:cubicBezTo>
                  <a:cubicBezTo>
                    <a:pt x="1583055" y="260985"/>
                    <a:pt x="1575435" y="261938"/>
                    <a:pt x="1567815" y="262890"/>
                  </a:cubicBezTo>
                  <a:lnTo>
                    <a:pt x="1567815" y="246698"/>
                  </a:lnTo>
                  <a:cubicBezTo>
                    <a:pt x="1581150" y="246698"/>
                    <a:pt x="1589723" y="244793"/>
                    <a:pt x="1593533" y="240983"/>
                  </a:cubicBezTo>
                  <a:cubicBezTo>
                    <a:pt x="1597343" y="237173"/>
                    <a:pt x="1599248" y="228600"/>
                    <a:pt x="1599248" y="216218"/>
                  </a:cubicBezTo>
                  <a:lnTo>
                    <a:pt x="1599248" y="44768"/>
                  </a:lnTo>
                  <a:cubicBezTo>
                    <a:pt x="1599248" y="35243"/>
                    <a:pt x="1597343" y="28575"/>
                    <a:pt x="1593533" y="25718"/>
                  </a:cubicBezTo>
                  <a:cubicBezTo>
                    <a:pt x="1589723" y="22860"/>
                    <a:pt x="1582103" y="20955"/>
                    <a:pt x="1569720" y="20955"/>
                  </a:cubicBezTo>
                  <a:lnTo>
                    <a:pt x="1569720" y="4763"/>
                  </a:lnTo>
                  <a:cubicBezTo>
                    <a:pt x="1582103" y="5715"/>
                    <a:pt x="1590675" y="6668"/>
                    <a:pt x="1597343" y="6668"/>
                  </a:cubicBezTo>
                  <a:cubicBezTo>
                    <a:pt x="1604010" y="6668"/>
                    <a:pt x="1608773" y="7620"/>
                    <a:pt x="1613535" y="7620"/>
                  </a:cubicBezTo>
                  <a:cubicBezTo>
                    <a:pt x="1619250" y="7620"/>
                    <a:pt x="1624965" y="7620"/>
                    <a:pt x="1632585" y="6668"/>
                  </a:cubicBezTo>
                  <a:cubicBezTo>
                    <a:pt x="1640205" y="6668"/>
                    <a:pt x="1647825" y="5715"/>
                    <a:pt x="1656398" y="4763"/>
                  </a:cubicBezTo>
                  <a:lnTo>
                    <a:pt x="1785938" y="170498"/>
                  </a:lnTo>
                  <a:lnTo>
                    <a:pt x="1785938" y="170498"/>
                  </a:lnTo>
                  <a:close/>
                  <a:moveTo>
                    <a:pt x="2075498" y="43815"/>
                  </a:moveTo>
                  <a:cubicBezTo>
                    <a:pt x="2075498" y="35243"/>
                    <a:pt x="2073592" y="29528"/>
                    <a:pt x="2069783" y="25718"/>
                  </a:cubicBezTo>
                  <a:cubicBezTo>
                    <a:pt x="2065973" y="21908"/>
                    <a:pt x="2059305" y="20003"/>
                    <a:pt x="2049780" y="20003"/>
                  </a:cubicBezTo>
                  <a:lnTo>
                    <a:pt x="2046923" y="20003"/>
                  </a:lnTo>
                  <a:lnTo>
                    <a:pt x="2046923" y="4763"/>
                  </a:lnTo>
                  <a:cubicBezTo>
                    <a:pt x="2059305" y="5715"/>
                    <a:pt x="2069783" y="6668"/>
                    <a:pt x="2080260" y="7620"/>
                  </a:cubicBezTo>
                  <a:cubicBezTo>
                    <a:pt x="2090738" y="8573"/>
                    <a:pt x="2099310" y="8573"/>
                    <a:pt x="2107883" y="8573"/>
                  </a:cubicBezTo>
                  <a:cubicBezTo>
                    <a:pt x="2115503" y="8573"/>
                    <a:pt x="2124075" y="8573"/>
                    <a:pt x="2134553" y="7620"/>
                  </a:cubicBezTo>
                  <a:cubicBezTo>
                    <a:pt x="2144078" y="6668"/>
                    <a:pt x="2155508" y="6668"/>
                    <a:pt x="2167890" y="4763"/>
                  </a:cubicBezTo>
                  <a:lnTo>
                    <a:pt x="2167890" y="20003"/>
                  </a:lnTo>
                  <a:cubicBezTo>
                    <a:pt x="2156460" y="20003"/>
                    <a:pt x="2148840" y="21908"/>
                    <a:pt x="2144078" y="24765"/>
                  </a:cubicBezTo>
                  <a:cubicBezTo>
                    <a:pt x="2140267" y="27623"/>
                    <a:pt x="2137410" y="34290"/>
                    <a:pt x="2137410" y="42863"/>
                  </a:cubicBezTo>
                  <a:lnTo>
                    <a:pt x="2137410" y="160020"/>
                  </a:lnTo>
                  <a:cubicBezTo>
                    <a:pt x="2137410" y="178118"/>
                    <a:pt x="2138363" y="191453"/>
                    <a:pt x="2140267" y="199073"/>
                  </a:cubicBezTo>
                  <a:cubicBezTo>
                    <a:pt x="2142173" y="206693"/>
                    <a:pt x="2145030" y="213360"/>
                    <a:pt x="2148840" y="219075"/>
                  </a:cubicBezTo>
                  <a:cubicBezTo>
                    <a:pt x="2153603" y="225743"/>
                    <a:pt x="2160270" y="230505"/>
                    <a:pt x="2168842" y="233363"/>
                  </a:cubicBezTo>
                  <a:cubicBezTo>
                    <a:pt x="2177415" y="237173"/>
                    <a:pt x="2186940" y="238125"/>
                    <a:pt x="2198370" y="238125"/>
                  </a:cubicBezTo>
                  <a:cubicBezTo>
                    <a:pt x="2221230" y="238125"/>
                    <a:pt x="2236470" y="232410"/>
                    <a:pt x="2246948" y="220028"/>
                  </a:cubicBezTo>
                  <a:cubicBezTo>
                    <a:pt x="2256473" y="207645"/>
                    <a:pt x="2261235" y="187643"/>
                    <a:pt x="2261235" y="159068"/>
                  </a:cubicBezTo>
                  <a:lnTo>
                    <a:pt x="2261235" y="157163"/>
                  </a:lnTo>
                  <a:lnTo>
                    <a:pt x="2260283" y="48578"/>
                  </a:lnTo>
                  <a:cubicBezTo>
                    <a:pt x="2260283" y="37148"/>
                    <a:pt x="2258378" y="29528"/>
                    <a:pt x="2254567" y="25718"/>
                  </a:cubicBezTo>
                  <a:cubicBezTo>
                    <a:pt x="2250758" y="21908"/>
                    <a:pt x="2243138" y="20003"/>
                    <a:pt x="2230755" y="20003"/>
                  </a:cubicBezTo>
                  <a:lnTo>
                    <a:pt x="2230755" y="4763"/>
                  </a:lnTo>
                  <a:cubicBezTo>
                    <a:pt x="2238375" y="5715"/>
                    <a:pt x="2245995" y="6668"/>
                    <a:pt x="2251710" y="6668"/>
                  </a:cubicBezTo>
                  <a:cubicBezTo>
                    <a:pt x="2257425" y="6668"/>
                    <a:pt x="2263140" y="7620"/>
                    <a:pt x="2268855" y="7620"/>
                  </a:cubicBezTo>
                  <a:cubicBezTo>
                    <a:pt x="2274570" y="7620"/>
                    <a:pt x="2280285" y="7620"/>
                    <a:pt x="2286000" y="6668"/>
                  </a:cubicBezTo>
                  <a:cubicBezTo>
                    <a:pt x="2291715" y="6668"/>
                    <a:pt x="2298383" y="5715"/>
                    <a:pt x="2306003" y="4763"/>
                  </a:cubicBezTo>
                  <a:lnTo>
                    <a:pt x="2306003" y="20003"/>
                  </a:lnTo>
                  <a:cubicBezTo>
                    <a:pt x="2296478" y="20955"/>
                    <a:pt x="2290763" y="21908"/>
                    <a:pt x="2287905" y="24765"/>
                  </a:cubicBezTo>
                  <a:cubicBezTo>
                    <a:pt x="2285048" y="27623"/>
                    <a:pt x="2284095" y="35243"/>
                    <a:pt x="2284095" y="47625"/>
                  </a:cubicBezTo>
                  <a:lnTo>
                    <a:pt x="2282190" y="166688"/>
                  </a:lnTo>
                  <a:cubicBezTo>
                    <a:pt x="2281238" y="201930"/>
                    <a:pt x="2272665" y="228600"/>
                    <a:pt x="2257425" y="243840"/>
                  </a:cubicBezTo>
                  <a:cubicBezTo>
                    <a:pt x="2241233" y="260033"/>
                    <a:pt x="2215515" y="267653"/>
                    <a:pt x="2180273" y="267653"/>
                  </a:cubicBezTo>
                  <a:cubicBezTo>
                    <a:pt x="2146935" y="267653"/>
                    <a:pt x="2121217" y="260033"/>
                    <a:pt x="2103120" y="246698"/>
                  </a:cubicBezTo>
                  <a:cubicBezTo>
                    <a:pt x="2085975" y="232410"/>
                    <a:pt x="2076450" y="211455"/>
                    <a:pt x="2076450" y="183833"/>
                  </a:cubicBezTo>
                  <a:lnTo>
                    <a:pt x="2075498" y="43815"/>
                  </a:lnTo>
                  <a:lnTo>
                    <a:pt x="2075498" y="43815"/>
                  </a:lnTo>
                  <a:close/>
                  <a:moveTo>
                    <a:pt x="2560320" y="170498"/>
                  </a:moveTo>
                  <a:lnTo>
                    <a:pt x="2560320" y="45720"/>
                  </a:lnTo>
                  <a:cubicBezTo>
                    <a:pt x="2560320" y="35243"/>
                    <a:pt x="2558415" y="28575"/>
                    <a:pt x="2553653" y="24765"/>
                  </a:cubicBezTo>
                  <a:cubicBezTo>
                    <a:pt x="2548890" y="20955"/>
                    <a:pt x="2540317" y="19050"/>
                    <a:pt x="2526030" y="19050"/>
                  </a:cubicBezTo>
                  <a:lnTo>
                    <a:pt x="2526030" y="4763"/>
                  </a:lnTo>
                  <a:cubicBezTo>
                    <a:pt x="2532698" y="5715"/>
                    <a:pt x="2538413" y="5715"/>
                    <a:pt x="2546033" y="5715"/>
                  </a:cubicBezTo>
                  <a:cubicBezTo>
                    <a:pt x="2553653" y="5715"/>
                    <a:pt x="2560320" y="5715"/>
                    <a:pt x="2567940" y="5715"/>
                  </a:cubicBezTo>
                  <a:cubicBezTo>
                    <a:pt x="2575560" y="5715"/>
                    <a:pt x="2582228" y="5715"/>
                    <a:pt x="2588895" y="5715"/>
                  </a:cubicBezTo>
                  <a:cubicBezTo>
                    <a:pt x="2595563" y="5715"/>
                    <a:pt x="2601278" y="4763"/>
                    <a:pt x="2607945" y="4763"/>
                  </a:cubicBezTo>
                  <a:lnTo>
                    <a:pt x="2607945" y="20003"/>
                  </a:lnTo>
                  <a:lnTo>
                    <a:pt x="2606040" y="20003"/>
                  </a:lnTo>
                  <a:cubicBezTo>
                    <a:pt x="2597467" y="20003"/>
                    <a:pt x="2591753" y="21908"/>
                    <a:pt x="2587942" y="25718"/>
                  </a:cubicBezTo>
                  <a:cubicBezTo>
                    <a:pt x="2584133" y="29528"/>
                    <a:pt x="2582228" y="36195"/>
                    <a:pt x="2582228" y="44768"/>
                  </a:cubicBezTo>
                  <a:lnTo>
                    <a:pt x="2582228" y="262890"/>
                  </a:lnTo>
                  <a:lnTo>
                    <a:pt x="2559367" y="262890"/>
                  </a:lnTo>
                  <a:lnTo>
                    <a:pt x="2396490" y="55245"/>
                  </a:lnTo>
                  <a:lnTo>
                    <a:pt x="2396490" y="217170"/>
                  </a:lnTo>
                  <a:cubicBezTo>
                    <a:pt x="2396490" y="230505"/>
                    <a:pt x="2398395" y="239078"/>
                    <a:pt x="2402205" y="241935"/>
                  </a:cubicBezTo>
                  <a:cubicBezTo>
                    <a:pt x="2406015" y="245745"/>
                    <a:pt x="2415540" y="247650"/>
                    <a:pt x="2429828" y="247650"/>
                  </a:cubicBezTo>
                  <a:lnTo>
                    <a:pt x="2429828" y="262890"/>
                  </a:lnTo>
                  <a:cubicBezTo>
                    <a:pt x="2422208" y="261938"/>
                    <a:pt x="2414588" y="261938"/>
                    <a:pt x="2406967" y="260985"/>
                  </a:cubicBezTo>
                  <a:cubicBezTo>
                    <a:pt x="2399348" y="260985"/>
                    <a:pt x="2391728" y="260033"/>
                    <a:pt x="2384108" y="260033"/>
                  </a:cubicBezTo>
                  <a:cubicBezTo>
                    <a:pt x="2377440" y="260033"/>
                    <a:pt x="2370773" y="260033"/>
                    <a:pt x="2364105" y="260985"/>
                  </a:cubicBezTo>
                  <a:cubicBezTo>
                    <a:pt x="2357438" y="260985"/>
                    <a:pt x="2349817" y="261938"/>
                    <a:pt x="2342198" y="262890"/>
                  </a:cubicBezTo>
                  <a:lnTo>
                    <a:pt x="2342198" y="246698"/>
                  </a:lnTo>
                  <a:cubicBezTo>
                    <a:pt x="2355533" y="246698"/>
                    <a:pt x="2364105" y="244793"/>
                    <a:pt x="2367915" y="240983"/>
                  </a:cubicBezTo>
                  <a:cubicBezTo>
                    <a:pt x="2371725" y="237173"/>
                    <a:pt x="2373630" y="228600"/>
                    <a:pt x="2373630" y="216218"/>
                  </a:cubicBezTo>
                  <a:lnTo>
                    <a:pt x="2373630" y="44768"/>
                  </a:lnTo>
                  <a:cubicBezTo>
                    <a:pt x="2373630" y="35243"/>
                    <a:pt x="2371725" y="28575"/>
                    <a:pt x="2367915" y="25718"/>
                  </a:cubicBezTo>
                  <a:cubicBezTo>
                    <a:pt x="2364105" y="22860"/>
                    <a:pt x="2356485" y="20955"/>
                    <a:pt x="2344103" y="20955"/>
                  </a:cubicBezTo>
                  <a:lnTo>
                    <a:pt x="2344103" y="4763"/>
                  </a:lnTo>
                  <a:cubicBezTo>
                    <a:pt x="2356485" y="5715"/>
                    <a:pt x="2365058" y="6668"/>
                    <a:pt x="2371725" y="6668"/>
                  </a:cubicBezTo>
                  <a:cubicBezTo>
                    <a:pt x="2378392" y="6668"/>
                    <a:pt x="2383155" y="7620"/>
                    <a:pt x="2387917" y="7620"/>
                  </a:cubicBezTo>
                  <a:cubicBezTo>
                    <a:pt x="2393633" y="7620"/>
                    <a:pt x="2400300" y="7620"/>
                    <a:pt x="2406967" y="6668"/>
                  </a:cubicBezTo>
                  <a:cubicBezTo>
                    <a:pt x="2413635" y="6668"/>
                    <a:pt x="2422208" y="5715"/>
                    <a:pt x="2430780" y="4763"/>
                  </a:cubicBezTo>
                  <a:lnTo>
                    <a:pt x="2560320" y="170498"/>
                  </a:lnTo>
                  <a:lnTo>
                    <a:pt x="2560320" y="170498"/>
                  </a:lnTo>
                  <a:close/>
                  <a:moveTo>
                    <a:pt x="2648903" y="262890"/>
                  </a:moveTo>
                  <a:lnTo>
                    <a:pt x="2648903" y="246698"/>
                  </a:lnTo>
                  <a:lnTo>
                    <a:pt x="2650808" y="246698"/>
                  </a:lnTo>
                  <a:cubicBezTo>
                    <a:pt x="2662238" y="246698"/>
                    <a:pt x="2669858" y="244793"/>
                    <a:pt x="2673667" y="240983"/>
                  </a:cubicBezTo>
                  <a:cubicBezTo>
                    <a:pt x="2677478" y="237173"/>
                    <a:pt x="2679383" y="228600"/>
                    <a:pt x="2679383" y="216218"/>
                  </a:cubicBezTo>
                  <a:lnTo>
                    <a:pt x="2679383" y="42863"/>
                  </a:lnTo>
                  <a:cubicBezTo>
                    <a:pt x="2679383" y="34290"/>
                    <a:pt x="2677478" y="28575"/>
                    <a:pt x="2673667" y="24765"/>
                  </a:cubicBezTo>
                  <a:cubicBezTo>
                    <a:pt x="2669858" y="20955"/>
                    <a:pt x="2663190" y="19050"/>
                    <a:pt x="2653665" y="19050"/>
                  </a:cubicBezTo>
                  <a:lnTo>
                    <a:pt x="2648903" y="19050"/>
                  </a:lnTo>
                  <a:lnTo>
                    <a:pt x="2648903" y="3810"/>
                  </a:lnTo>
                  <a:cubicBezTo>
                    <a:pt x="2659380" y="4763"/>
                    <a:pt x="2669858" y="5715"/>
                    <a:pt x="2679383" y="5715"/>
                  </a:cubicBezTo>
                  <a:cubicBezTo>
                    <a:pt x="2689860" y="5715"/>
                    <a:pt x="2699385" y="6668"/>
                    <a:pt x="2709863" y="6668"/>
                  </a:cubicBezTo>
                  <a:cubicBezTo>
                    <a:pt x="2719388" y="6668"/>
                    <a:pt x="2729865" y="6668"/>
                    <a:pt x="2740342" y="5715"/>
                  </a:cubicBezTo>
                  <a:cubicBezTo>
                    <a:pt x="2750820" y="4763"/>
                    <a:pt x="2760345" y="4763"/>
                    <a:pt x="2770823" y="3810"/>
                  </a:cubicBezTo>
                  <a:lnTo>
                    <a:pt x="2770823" y="18098"/>
                  </a:lnTo>
                  <a:cubicBezTo>
                    <a:pt x="2759392" y="18098"/>
                    <a:pt x="2751773" y="20003"/>
                    <a:pt x="2747963" y="22860"/>
                  </a:cubicBezTo>
                  <a:cubicBezTo>
                    <a:pt x="2744153" y="25718"/>
                    <a:pt x="2741295" y="32385"/>
                    <a:pt x="2741295" y="40958"/>
                  </a:cubicBezTo>
                  <a:lnTo>
                    <a:pt x="2741295" y="215265"/>
                  </a:lnTo>
                  <a:cubicBezTo>
                    <a:pt x="2741295" y="227648"/>
                    <a:pt x="2743200" y="236220"/>
                    <a:pt x="2747010" y="240030"/>
                  </a:cubicBezTo>
                  <a:cubicBezTo>
                    <a:pt x="2750820" y="243840"/>
                    <a:pt x="2758440" y="245745"/>
                    <a:pt x="2768917" y="245745"/>
                  </a:cubicBezTo>
                  <a:lnTo>
                    <a:pt x="2770823" y="245745"/>
                  </a:lnTo>
                  <a:lnTo>
                    <a:pt x="2770823" y="260985"/>
                  </a:lnTo>
                  <a:cubicBezTo>
                    <a:pt x="2761298" y="260033"/>
                    <a:pt x="2750820" y="260033"/>
                    <a:pt x="2741295" y="259080"/>
                  </a:cubicBezTo>
                  <a:cubicBezTo>
                    <a:pt x="2730817" y="259080"/>
                    <a:pt x="2721292" y="258128"/>
                    <a:pt x="2709863" y="258128"/>
                  </a:cubicBezTo>
                  <a:cubicBezTo>
                    <a:pt x="2701290" y="258128"/>
                    <a:pt x="2691765" y="258128"/>
                    <a:pt x="2681288" y="259080"/>
                  </a:cubicBezTo>
                  <a:cubicBezTo>
                    <a:pt x="2671763" y="261938"/>
                    <a:pt x="2661285" y="261938"/>
                    <a:pt x="2648903" y="262890"/>
                  </a:cubicBezTo>
                  <a:lnTo>
                    <a:pt x="2648903" y="262890"/>
                  </a:lnTo>
                  <a:lnTo>
                    <a:pt x="2648903" y="262890"/>
                  </a:lnTo>
                  <a:close/>
                  <a:moveTo>
                    <a:pt x="2942273" y="265748"/>
                  </a:moveTo>
                  <a:lnTo>
                    <a:pt x="2913698" y="265748"/>
                  </a:lnTo>
                  <a:lnTo>
                    <a:pt x="2833688" y="42863"/>
                  </a:lnTo>
                  <a:cubicBezTo>
                    <a:pt x="2830830" y="35243"/>
                    <a:pt x="2827020" y="29528"/>
                    <a:pt x="2822258" y="26670"/>
                  </a:cubicBezTo>
                  <a:cubicBezTo>
                    <a:pt x="2817495" y="22860"/>
                    <a:pt x="2811780" y="20955"/>
                    <a:pt x="2805113" y="20955"/>
                  </a:cubicBezTo>
                  <a:lnTo>
                    <a:pt x="2801303" y="20955"/>
                  </a:lnTo>
                  <a:lnTo>
                    <a:pt x="2801303" y="6668"/>
                  </a:lnTo>
                  <a:cubicBezTo>
                    <a:pt x="2812733" y="7620"/>
                    <a:pt x="2823210" y="7620"/>
                    <a:pt x="2832735" y="8573"/>
                  </a:cubicBezTo>
                  <a:cubicBezTo>
                    <a:pt x="2842260" y="8573"/>
                    <a:pt x="2851785" y="9525"/>
                    <a:pt x="2860358" y="9525"/>
                  </a:cubicBezTo>
                  <a:cubicBezTo>
                    <a:pt x="2866073" y="9525"/>
                    <a:pt x="2873692" y="9525"/>
                    <a:pt x="2882265" y="8573"/>
                  </a:cubicBezTo>
                  <a:cubicBezTo>
                    <a:pt x="2890838" y="8573"/>
                    <a:pt x="2904173" y="7620"/>
                    <a:pt x="2922270" y="6668"/>
                  </a:cubicBezTo>
                  <a:lnTo>
                    <a:pt x="2922270" y="21908"/>
                  </a:lnTo>
                  <a:lnTo>
                    <a:pt x="2919413" y="21908"/>
                  </a:lnTo>
                  <a:cubicBezTo>
                    <a:pt x="2910840" y="21908"/>
                    <a:pt x="2904173" y="22860"/>
                    <a:pt x="2900363" y="24765"/>
                  </a:cubicBezTo>
                  <a:cubicBezTo>
                    <a:pt x="2896553" y="26670"/>
                    <a:pt x="2894648" y="30480"/>
                    <a:pt x="2894648" y="35243"/>
                  </a:cubicBezTo>
                  <a:cubicBezTo>
                    <a:pt x="2894648" y="36195"/>
                    <a:pt x="2894648" y="38100"/>
                    <a:pt x="2894648" y="39053"/>
                  </a:cubicBezTo>
                  <a:cubicBezTo>
                    <a:pt x="2894648" y="40005"/>
                    <a:pt x="2895600" y="41910"/>
                    <a:pt x="2895600" y="42863"/>
                  </a:cubicBezTo>
                  <a:lnTo>
                    <a:pt x="2949892" y="198120"/>
                  </a:lnTo>
                  <a:lnTo>
                    <a:pt x="3010853" y="42863"/>
                  </a:lnTo>
                  <a:cubicBezTo>
                    <a:pt x="3011805" y="40005"/>
                    <a:pt x="3012758" y="37148"/>
                    <a:pt x="3013710" y="35243"/>
                  </a:cubicBezTo>
                  <a:cubicBezTo>
                    <a:pt x="3014663" y="32385"/>
                    <a:pt x="3014663" y="31433"/>
                    <a:pt x="3014663" y="29528"/>
                  </a:cubicBezTo>
                  <a:cubicBezTo>
                    <a:pt x="3014663" y="26670"/>
                    <a:pt x="3012758" y="23813"/>
                    <a:pt x="3008948" y="22860"/>
                  </a:cubicBezTo>
                  <a:cubicBezTo>
                    <a:pt x="3005138" y="20955"/>
                    <a:pt x="2998470" y="20955"/>
                    <a:pt x="2989898" y="20955"/>
                  </a:cubicBezTo>
                  <a:lnTo>
                    <a:pt x="2986088" y="20955"/>
                  </a:lnTo>
                  <a:lnTo>
                    <a:pt x="2986088" y="6668"/>
                  </a:lnTo>
                  <a:cubicBezTo>
                    <a:pt x="2991803" y="7620"/>
                    <a:pt x="2996565" y="7620"/>
                    <a:pt x="3003233" y="7620"/>
                  </a:cubicBezTo>
                  <a:cubicBezTo>
                    <a:pt x="3008948" y="7620"/>
                    <a:pt x="3015615" y="7620"/>
                    <a:pt x="3021330" y="7620"/>
                  </a:cubicBezTo>
                  <a:cubicBezTo>
                    <a:pt x="3028950" y="7620"/>
                    <a:pt x="3035617" y="7620"/>
                    <a:pt x="3042285" y="7620"/>
                  </a:cubicBezTo>
                  <a:cubicBezTo>
                    <a:pt x="3048000" y="7620"/>
                    <a:pt x="3053715" y="6668"/>
                    <a:pt x="3059430" y="5715"/>
                  </a:cubicBezTo>
                  <a:lnTo>
                    <a:pt x="3059430" y="20955"/>
                  </a:lnTo>
                  <a:cubicBezTo>
                    <a:pt x="3053715" y="20955"/>
                    <a:pt x="3048953" y="21908"/>
                    <a:pt x="3046095" y="24765"/>
                  </a:cubicBezTo>
                  <a:cubicBezTo>
                    <a:pt x="3042285" y="27623"/>
                    <a:pt x="3039428" y="33338"/>
                    <a:pt x="3035617" y="41910"/>
                  </a:cubicBezTo>
                  <a:lnTo>
                    <a:pt x="2942273" y="265748"/>
                  </a:lnTo>
                  <a:lnTo>
                    <a:pt x="2942273" y="265748"/>
                  </a:lnTo>
                  <a:close/>
                  <a:moveTo>
                    <a:pt x="3089910" y="262890"/>
                  </a:moveTo>
                  <a:lnTo>
                    <a:pt x="3089910" y="246698"/>
                  </a:lnTo>
                  <a:lnTo>
                    <a:pt x="3094673" y="246698"/>
                  </a:lnTo>
                  <a:cubicBezTo>
                    <a:pt x="3104198" y="246698"/>
                    <a:pt x="3111817" y="244793"/>
                    <a:pt x="3115628" y="240983"/>
                  </a:cubicBezTo>
                  <a:cubicBezTo>
                    <a:pt x="3119438" y="237173"/>
                    <a:pt x="3122295" y="231458"/>
                    <a:pt x="3122295" y="222885"/>
                  </a:cubicBezTo>
                  <a:lnTo>
                    <a:pt x="3122295" y="43815"/>
                  </a:lnTo>
                  <a:cubicBezTo>
                    <a:pt x="3122295" y="35243"/>
                    <a:pt x="3120390" y="29528"/>
                    <a:pt x="3115628" y="25718"/>
                  </a:cubicBezTo>
                  <a:cubicBezTo>
                    <a:pt x="3111817" y="21908"/>
                    <a:pt x="3104198" y="20003"/>
                    <a:pt x="3094673" y="20003"/>
                  </a:cubicBezTo>
                  <a:lnTo>
                    <a:pt x="3089910" y="20003"/>
                  </a:lnTo>
                  <a:lnTo>
                    <a:pt x="3089910" y="3810"/>
                  </a:lnTo>
                  <a:cubicBezTo>
                    <a:pt x="3098483" y="4763"/>
                    <a:pt x="3108960" y="4763"/>
                    <a:pt x="3119438" y="5715"/>
                  </a:cubicBezTo>
                  <a:cubicBezTo>
                    <a:pt x="3129915" y="5715"/>
                    <a:pt x="3147060" y="6668"/>
                    <a:pt x="3169920" y="6668"/>
                  </a:cubicBezTo>
                  <a:lnTo>
                    <a:pt x="3208020" y="6668"/>
                  </a:lnTo>
                  <a:cubicBezTo>
                    <a:pt x="3225165" y="6668"/>
                    <a:pt x="3240405" y="6668"/>
                    <a:pt x="3251835" y="5715"/>
                  </a:cubicBezTo>
                  <a:cubicBezTo>
                    <a:pt x="3263265" y="5715"/>
                    <a:pt x="3273742" y="4763"/>
                    <a:pt x="3283267" y="3810"/>
                  </a:cubicBezTo>
                  <a:cubicBezTo>
                    <a:pt x="3283267" y="12383"/>
                    <a:pt x="3284220" y="22860"/>
                    <a:pt x="3284220" y="32385"/>
                  </a:cubicBezTo>
                  <a:cubicBezTo>
                    <a:pt x="3285173" y="42863"/>
                    <a:pt x="3286125" y="54293"/>
                    <a:pt x="3287078" y="66675"/>
                  </a:cubicBezTo>
                  <a:lnTo>
                    <a:pt x="3269933" y="66675"/>
                  </a:lnTo>
                  <a:cubicBezTo>
                    <a:pt x="3268980" y="50483"/>
                    <a:pt x="3264217" y="39053"/>
                    <a:pt x="3254692" y="32385"/>
                  </a:cubicBezTo>
                  <a:cubicBezTo>
                    <a:pt x="3246120" y="25718"/>
                    <a:pt x="3230880" y="21908"/>
                    <a:pt x="3210878" y="21908"/>
                  </a:cubicBezTo>
                  <a:cubicBezTo>
                    <a:pt x="3198495" y="21908"/>
                    <a:pt x="3190875" y="22860"/>
                    <a:pt x="3188017" y="24765"/>
                  </a:cubicBezTo>
                  <a:cubicBezTo>
                    <a:pt x="3185160" y="26670"/>
                    <a:pt x="3183255" y="29528"/>
                    <a:pt x="3183255" y="35243"/>
                  </a:cubicBezTo>
                  <a:lnTo>
                    <a:pt x="3183255" y="120968"/>
                  </a:lnTo>
                  <a:lnTo>
                    <a:pt x="3216592" y="120968"/>
                  </a:lnTo>
                  <a:cubicBezTo>
                    <a:pt x="3227070" y="120968"/>
                    <a:pt x="3234690" y="118110"/>
                    <a:pt x="3240405" y="112395"/>
                  </a:cubicBezTo>
                  <a:cubicBezTo>
                    <a:pt x="3245167" y="106680"/>
                    <a:pt x="3248025" y="97155"/>
                    <a:pt x="3248025" y="85725"/>
                  </a:cubicBezTo>
                  <a:lnTo>
                    <a:pt x="3261360" y="85725"/>
                  </a:lnTo>
                  <a:cubicBezTo>
                    <a:pt x="3261360" y="92393"/>
                    <a:pt x="3260408" y="100013"/>
                    <a:pt x="3260408" y="106680"/>
                  </a:cubicBezTo>
                  <a:cubicBezTo>
                    <a:pt x="3260408" y="114300"/>
                    <a:pt x="3260408" y="120968"/>
                    <a:pt x="3260408" y="128588"/>
                  </a:cubicBezTo>
                  <a:cubicBezTo>
                    <a:pt x="3260408" y="136208"/>
                    <a:pt x="3260408" y="142875"/>
                    <a:pt x="3260408" y="150495"/>
                  </a:cubicBezTo>
                  <a:cubicBezTo>
                    <a:pt x="3260408" y="158115"/>
                    <a:pt x="3260408" y="165735"/>
                    <a:pt x="3261360" y="172403"/>
                  </a:cubicBezTo>
                  <a:lnTo>
                    <a:pt x="3247073" y="172403"/>
                  </a:lnTo>
                  <a:cubicBezTo>
                    <a:pt x="3247073" y="159068"/>
                    <a:pt x="3244215" y="149543"/>
                    <a:pt x="3240405" y="144780"/>
                  </a:cubicBezTo>
                  <a:cubicBezTo>
                    <a:pt x="3235642" y="139065"/>
                    <a:pt x="3228023" y="137160"/>
                    <a:pt x="3217545" y="137160"/>
                  </a:cubicBezTo>
                  <a:lnTo>
                    <a:pt x="3183255" y="137160"/>
                  </a:lnTo>
                  <a:lnTo>
                    <a:pt x="3183255" y="224790"/>
                  </a:lnTo>
                  <a:cubicBezTo>
                    <a:pt x="3183255" y="229553"/>
                    <a:pt x="3185160" y="233363"/>
                    <a:pt x="3188017" y="235268"/>
                  </a:cubicBezTo>
                  <a:cubicBezTo>
                    <a:pt x="3190875" y="237173"/>
                    <a:pt x="3195638" y="239078"/>
                    <a:pt x="3202305" y="239078"/>
                  </a:cubicBezTo>
                  <a:cubicBezTo>
                    <a:pt x="3231833" y="239078"/>
                    <a:pt x="3252788" y="235268"/>
                    <a:pt x="3265170" y="227648"/>
                  </a:cubicBezTo>
                  <a:cubicBezTo>
                    <a:pt x="3277553" y="220028"/>
                    <a:pt x="3286125" y="205740"/>
                    <a:pt x="3290888" y="186690"/>
                  </a:cubicBezTo>
                  <a:lnTo>
                    <a:pt x="3306128" y="186690"/>
                  </a:lnTo>
                  <a:cubicBezTo>
                    <a:pt x="3303270" y="200025"/>
                    <a:pt x="3300413" y="212408"/>
                    <a:pt x="3298508" y="224790"/>
                  </a:cubicBezTo>
                  <a:cubicBezTo>
                    <a:pt x="3296603" y="237173"/>
                    <a:pt x="3293745" y="249555"/>
                    <a:pt x="3291840" y="260985"/>
                  </a:cubicBezTo>
                  <a:cubicBezTo>
                    <a:pt x="3277553" y="260033"/>
                    <a:pt x="3262313" y="259080"/>
                    <a:pt x="3246120" y="259080"/>
                  </a:cubicBezTo>
                  <a:cubicBezTo>
                    <a:pt x="3229928" y="258128"/>
                    <a:pt x="3210878" y="258128"/>
                    <a:pt x="3190875" y="258128"/>
                  </a:cubicBezTo>
                  <a:cubicBezTo>
                    <a:pt x="3170873" y="258128"/>
                    <a:pt x="3152775" y="258128"/>
                    <a:pt x="3135630" y="259080"/>
                  </a:cubicBezTo>
                  <a:cubicBezTo>
                    <a:pt x="3119438" y="261938"/>
                    <a:pt x="3104198" y="261938"/>
                    <a:pt x="3089910" y="262890"/>
                  </a:cubicBezTo>
                  <a:lnTo>
                    <a:pt x="3089910" y="262890"/>
                  </a:lnTo>
                  <a:lnTo>
                    <a:pt x="3089910" y="262890"/>
                  </a:lnTo>
                  <a:close/>
                  <a:moveTo>
                    <a:pt x="3346133" y="262890"/>
                  </a:moveTo>
                  <a:lnTo>
                    <a:pt x="3346133" y="246698"/>
                  </a:lnTo>
                  <a:cubicBezTo>
                    <a:pt x="3357563" y="246698"/>
                    <a:pt x="3364230" y="244793"/>
                    <a:pt x="3368040" y="240983"/>
                  </a:cubicBezTo>
                  <a:cubicBezTo>
                    <a:pt x="3371850" y="237173"/>
                    <a:pt x="3373755" y="228600"/>
                    <a:pt x="3373755" y="216218"/>
                  </a:cubicBezTo>
                  <a:lnTo>
                    <a:pt x="3373755" y="42863"/>
                  </a:lnTo>
                  <a:cubicBezTo>
                    <a:pt x="3373755" y="34290"/>
                    <a:pt x="3371850" y="28575"/>
                    <a:pt x="3368040" y="24765"/>
                  </a:cubicBezTo>
                  <a:cubicBezTo>
                    <a:pt x="3364230" y="20955"/>
                    <a:pt x="3357563" y="19050"/>
                    <a:pt x="3348038" y="19050"/>
                  </a:cubicBezTo>
                  <a:lnTo>
                    <a:pt x="3345180" y="19050"/>
                  </a:lnTo>
                  <a:lnTo>
                    <a:pt x="3345180" y="4763"/>
                  </a:lnTo>
                  <a:cubicBezTo>
                    <a:pt x="3352800" y="5715"/>
                    <a:pt x="3361373" y="5715"/>
                    <a:pt x="3368992" y="6668"/>
                  </a:cubicBezTo>
                  <a:cubicBezTo>
                    <a:pt x="3376613" y="6668"/>
                    <a:pt x="3385185" y="7620"/>
                    <a:pt x="3393758" y="7620"/>
                  </a:cubicBezTo>
                  <a:cubicBezTo>
                    <a:pt x="3403283" y="7620"/>
                    <a:pt x="3416617" y="7620"/>
                    <a:pt x="3432810" y="6668"/>
                  </a:cubicBezTo>
                  <a:cubicBezTo>
                    <a:pt x="3449003" y="5715"/>
                    <a:pt x="3460433" y="5715"/>
                    <a:pt x="3467100" y="5715"/>
                  </a:cubicBezTo>
                  <a:cubicBezTo>
                    <a:pt x="3497580" y="5715"/>
                    <a:pt x="3520440" y="10478"/>
                    <a:pt x="3535680" y="20955"/>
                  </a:cubicBezTo>
                  <a:cubicBezTo>
                    <a:pt x="3550920" y="30480"/>
                    <a:pt x="3558540" y="45720"/>
                    <a:pt x="3558540" y="65723"/>
                  </a:cubicBezTo>
                  <a:cubicBezTo>
                    <a:pt x="3558540" y="81915"/>
                    <a:pt x="3553778" y="96203"/>
                    <a:pt x="3543300" y="108585"/>
                  </a:cubicBezTo>
                  <a:cubicBezTo>
                    <a:pt x="3532823" y="120968"/>
                    <a:pt x="3517583" y="130493"/>
                    <a:pt x="3497580" y="138113"/>
                  </a:cubicBezTo>
                  <a:cubicBezTo>
                    <a:pt x="3508058" y="141923"/>
                    <a:pt x="3518535" y="150495"/>
                    <a:pt x="3529013" y="163830"/>
                  </a:cubicBezTo>
                  <a:cubicBezTo>
                    <a:pt x="3539490" y="177165"/>
                    <a:pt x="3550920" y="195263"/>
                    <a:pt x="3564255" y="220028"/>
                  </a:cubicBezTo>
                  <a:cubicBezTo>
                    <a:pt x="3565208" y="221933"/>
                    <a:pt x="3566160" y="223838"/>
                    <a:pt x="3568065" y="227648"/>
                  </a:cubicBezTo>
                  <a:cubicBezTo>
                    <a:pt x="3576638" y="244793"/>
                    <a:pt x="3585210" y="253365"/>
                    <a:pt x="3592830" y="253365"/>
                  </a:cubicBezTo>
                  <a:lnTo>
                    <a:pt x="3594735" y="253365"/>
                  </a:lnTo>
                  <a:lnTo>
                    <a:pt x="3594735" y="265748"/>
                  </a:lnTo>
                  <a:cubicBezTo>
                    <a:pt x="3580448" y="263843"/>
                    <a:pt x="3564255" y="262890"/>
                    <a:pt x="3548063" y="262890"/>
                  </a:cubicBezTo>
                  <a:cubicBezTo>
                    <a:pt x="3545205" y="262890"/>
                    <a:pt x="3543300" y="262890"/>
                    <a:pt x="3542348" y="262890"/>
                  </a:cubicBezTo>
                  <a:cubicBezTo>
                    <a:pt x="3531870" y="261938"/>
                    <a:pt x="3524250" y="260033"/>
                    <a:pt x="3520440" y="256223"/>
                  </a:cubicBezTo>
                  <a:cubicBezTo>
                    <a:pt x="3515678" y="252413"/>
                    <a:pt x="3510915" y="243840"/>
                    <a:pt x="3505200" y="229553"/>
                  </a:cubicBezTo>
                  <a:cubicBezTo>
                    <a:pt x="3502342" y="222885"/>
                    <a:pt x="3499485" y="213360"/>
                    <a:pt x="3494723" y="201930"/>
                  </a:cubicBezTo>
                  <a:cubicBezTo>
                    <a:pt x="3484245" y="172403"/>
                    <a:pt x="3474720" y="156210"/>
                    <a:pt x="3468053" y="151448"/>
                  </a:cubicBezTo>
                  <a:cubicBezTo>
                    <a:pt x="3466148" y="149543"/>
                    <a:pt x="3462338" y="148590"/>
                    <a:pt x="3459480" y="147638"/>
                  </a:cubicBezTo>
                  <a:cubicBezTo>
                    <a:pt x="3455670" y="146685"/>
                    <a:pt x="3451860" y="146685"/>
                    <a:pt x="3447098" y="146685"/>
                  </a:cubicBezTo>
                  <a:cubicBezTo>
                    <a:pt x="3446145" y="146685"/>
                    <a:pt x="3445192" y="146685"/>
                    <a:pt x="3443288" y="146685"/>
                  </a:cubicBezTo>
                  <a:cubicBezTo>
                    <a:pt x="3441383" y="146685"/>
                    <a:pt x="3439478" y="146685"/>
                    <a:pt x="3436620" y="147638"/>
                  </a:cubicBezTo>
                  <a:lnTo>
                    <a:pt x="3436620" y="217170"/>
                  </a:lnTo>
                  <a:cubicBezTo>
                    <a:pt x="3436620" y="229553"/>
                    <a:pt x="3438525" y="237173"/>
                    <a:pt x="3441383" y="240983"/>
                  </a:cubicBezTo>
                  <a:cubicBezTo>
                    <a:pt x="3445192" y="244793"/>
                    <a:pt x="3451860" y="246698"/>
                    <a:pt x="3461385" y="247650"/>
                  </a:cubicBezTo>
                  <a:lnTo>
                    <a:pt x="3461385" y="262890"/>
                  </a:lnTo>
                  <a:cubicBezTo>
                    <a:pt x="3448050" y="261938"/>
                    <a:pt x="3436620" y="261938"/>
                    <a:pt x="3427095" y="260985"/>
                  </a:cubicBezTo>
                  <a:cubicBezTo>
                    <a:pt x="3417570" y="260985"/>
                    <a:pt x="3409950" y="260033"/>
                    <a:pt x="3406140" y="260033"/>
                  </a:cubicBezTo>
                  <a:cubicBezTo>
                    <a:pt x="3396615" y="260033"/>
                    <a:pt x="3388042" y="260033"/>
                    <a:pt x="3377565" y="260985"/>
                  </a:cubicBezTo>
                  <a:cubicBezTo>
                    <a:pt x="3367088" y="261938"/>
                    <a:pt x="3356610" y="261938"/>
                    <a:pt x="3346133" y="262890"/>
                  </a:cubicBezTo>
                  <a:lnTo>
                    <a:pt x="3346133" y="262890"/>
                  </a:lnTo>
                  <a:lnTo>
                    <a:pt x="3346133" y="262890"/>
                  </a:lnTo>
                  <a:close/>
                  <a:moveTo>
                    <a:pt x="3434715" y="128588"/>
                  </a:moveTo>
                  <a:lnTo>
                    <a:pt x="3449955" y="128588"/>
                  </a:lnTo>
                  <a:cubicBezTo>
                    <a:pt x="3468053" y="128588"/>
                    <a:pt x="3481388" y="124778"/>
                    <a:pt x="3489960" y="116205"/>
                  </a:cubicBezTo>
                  <a:cubicBezTo>
                    <a:pt x="3498533" y="107633"/>
                    <a:pt x="3503295" y="94298"/>
                    <a:pt x="3503295" y="77153"/>
                  </a:cubicBezTo>
                  <a:cubicBezTo>
                    <a:pt x="3503295" y="58103"/>
                    <a:pt x="3498533" y="44768"/>
                    <a:pt x="3489960" y="37148"/>
                  </a:cubicBezTo>
                  <a:cubicBezTo>
                    <a:pt x="3481388" y="28575"/>
                    <a:pt x="3467100" y="24765"/>
                    <a:pt x="3447098" y="24765"/>
                  </a:cubicBezTo>
                  <a:cubicBezTo>
                    <a:pt x="3444240" y="24765"/>
                    <a:pt x="3441383" y="24765"/>
                    <a:pt x="3439478" y="24765"/>
                  </a:cubicBezTo>
                  <a:cubicBezTo>
                    <a:pt x="3437573" y="24765"/>
                    <a:pt x="3436620" y="24765"/>
                    <a:pt x="3434715" y="24765"/>
                  </a:cubicBezTo>
                  <a:lnTo>
                    <a:pt x="3434715" y="128588"/>
                  </a:lnTo>
                  <a:lnTo>
                    <a:pt x="3434715" y="128588"/>
                  </a:lnTo>
                  <a:close/>
                  <a:moveTo>
                    <a:pt x="3641408" y="177165"/>
                  </a:moveTo>
                  <a:lnTo>
                    <a:pt x="3667125" y="177165"/>
                  </a:lnTo>
                  <a:cubicBezTo>
                    <a:pt x="3668078" y="199073"/>
                    <a:pt x="3672840" y="216218"/>
                    <a:pt x="3682365" y="227648"/>
                  </a:cubicBezTo>
                  <a:cubicBezTo>
                    <a:pt x="3691890" y="239078"/>
                    <a:pt x="3705225" y="244793"/>
                    <a:pt x="3722370" y="244793"/>
                  </a:cubicBezTo>
                  <a:cubicBezTo>
                    <a:pt x="3736658" y="244793"/>
                    <a:pt x="3748088" y="240983"/>
                    <a:pt x="3756660" y="234315"/>
                  </a:cubicBezTo>
                  <a:cubicBezTo>
                    <a:pt x="3765233" y="227648"/>
                    <a:pt x="3769042" y="218123"/>
                    <a:pt x="3769042" y="206693"/>
                  </a:cubicBezTo>
                  <a:cubicBezTo>
                    <a:pt x="3769042" y="197168"/>
                    <a:pt x="3766185" y="189548"/>
                    <a:pt x="3760470" y="182880"/>
                  </a:cubicBezTo>
                  <a:cubicBezTo>
                    <a:pt x="3754755" y="177165"/>
                    <a:pt x="3742373" y="169545"/>
                    <a:pt x="3721417" y="160973"/>
                  </a:cubicBezTo>
                  <a:cubicBezTo>
                    <a:pt x="3690938" y="148590"/>
                    <a:pt x="3670935" y="135255"/>
                    <a:pt x="3659505" y="123825"/>
                  </a:cubicBezTo>
                  <a:cubicBezTo>
                    <a:pt x="3648075" y="111443"/>
                    <a:pt x="3643313" y="96203"/>
                    <a:pt x="3643313" y="78105"/>
                  </a:cubicBezTo>
                  <a:cubicBezTo>
                    <a:pt x="3643313" y="55245"/>
                    <a:pt x="3650933" y="37148"/>
                    <a:pt x="3667125" y="21908"/>
                  </a:cubicBezTo>
                  <a:cubicBezTo>
                    <a:pt x="3683317" y="7620"/>
                    <a:pt x="3703320" y="0"/>
                    <a:pt x="3729038" y="0"/>
                  </a:cubicBezTo>
                  <a:cubicBezTo>
                    <a:pt x="3739515" y="0"/>
                    <a:pt x="3749992" y="953"/>
                    <a:pt x="3762375" y="2858"/>
                  </a:cubicBezTo>
                  <a:cubicBezTo>
                    <a:pt x="3774758" y="4763"/>
                    <a:pt x="3788092" y="6668"/>
                    <a:pt x="3803333" y="10478"/>
                  </a:cubicBezTo>
                  <a:lnTo>
                    <a:pt x="3803333" y="11430"/>
                  </a:lnTo>
                  <a:cubicBezTo>
                    <a:pt x="3803333" y="26670"/>
                    <a:pt x="3802380" y="38100"/>
                    <a:pt x="3802380" y="45720"/>
                  </a:cubicBezTo>
                  <a:cubicBezTo>
                    <a:pt x="3802380" y="53340"/>
                    <a:pt x="3802380" y="63818"/>
                    <a:pt x="3803333" y="78105"/>
                  </a:cubicBezTo>
                  <a:lnTo>
                    <a:pt x="3803333" y="79058"/>
                  </a:lnTo>
                  <a:lnTo>
                    <a:pt x="3782378" y="79058"/>
                  </a:lnTo>
                  <a:cubicBezTo>
                    <a:pt x="3782378" y="60008"/>
                    <a:pt x="3777615" y="45720"/>
                    <a:pt x="3769042" y="36195"/>
                  </a:cubicBezTo>
                  <a:cubicBezTo>
                    <a:pt x="3760470" y="26670"/>
                    <a:pt x="3748088" y="21908"/>
                    <a:pt x="3732848" y="21908"/>
                  </a:cubicBezTo>
                  <a:cubicBezTo>
                    <a:pt x="3720465" y="21908"/>
                    <a:pt x="3710940" y="24765"/>
                    <a:pt x="3703320" y="31433"/>
                  </a:cubicBezTo>
                  <a:cubicBezTo>
                    <a:pt x="3695700" y="38100"/>
                    <a:pt x="3692842" y="46673"/>
                    <a:pt x="3692842" y="57150"/>
                  </a:cubicBezTo>
                  <a:cubicBezTo>
                    <a:pt x="3692842" y="66675"/>
                    <a:pt x="3695700" y="74295"/>
                    <a:pt x="3701415" y="80010"/>
                  </a:cubicBezTo>
                  <a:cubicBezTo>
                    <a:pt x="3707130" y="85725"/>
                    <a:pt x="3720465" y="93345"/>
                    <a:pt x="3740467" y="101918"/>
                  </a:cubicBezTo>
                  <a:cubicBezTo>
                    <a:pt x="3743325" y="102870"/>
                    <a:pt x="3747135" y="104775"/>
                    <a:pt x="3752850" y="107633"/>
                  </a:cubicBezTo>
                  <a:cubicBezTo>
                    <a:pt x="3774758" y="116205"/>
                    <a:pt x="3789045" y="124778"/>
                    <a:pt x="3796665" y="131445"/>
                  </a:cubicBezTo>
                  <a:cubicBezTo>
                    <a:pt x="3804285" y="139065"/>
                    <a:pt x="3810000" y="147638"/>
                    <a:pt x="3813810" y="156210"/>
                  </a:cubicBezTo>
                  <a:cubicBezTo>
                    <a:pt x="3817620" y="164783"/>
                    <a:pt x="3819525" y="175260"/>
                    <a:pt x="3819525" y="186690"/>
                  </a:cubicBezTo>
                  <a:cubicBezTo>
                    <a:pt x="3819525" y="211455"/>
                    <a:pt x="3810953" y="232410"/>
                    <a:pt x="3793808" y="246698"/>
                  </a:cubicBezTo>
                  <a:cubicBezTo>
                    <a:pt x="3776663" y="261938"/>
                    <a:pt x="3753803" y="269558"/>
                    <a:pt x="3725228" y="269558"/>
                  </a:cubicBezTo>
                  <a:cubicBezTo>
                    <a:pt x="3709035" y="269558"/>
                    <a:pt x="3693795" y="267653"/>
                    <a:pt x="3679508" y="264795"/>
                  </a:cubicBezTo>
                  <a:cubicBezTo>
                    <a:pt x="3665220" y="261938"/>
                    <a:pt x="3650933" y="257175"/>
                    <a:pt x="3638550" y="250508"/>
                  </a:cubicBezTo>
                  <a:cubicBezTo>
                    <a:pt x="3639503" y="241935"/>
                    <a:pt x="3639503" y="232410"/>
                    <a:pt x="3640455" y="223838"/>
                  </a:cubicBezTo>
                  <a:cubicBezTo>
                    <a:pt x="3640455" y="214313"/>
                    <a:pt x="3641408" y="205740"/>
                    <a:pt x="3641408" y="197168"/>
                  </a:cubicBezTo>
                  <a:cubicBezTo>
                    <a:pt x="3641408" y="191453"/>
                    <a:pt x="3641408" y="187643"/>
                    <a:pt x="3641408" y="185738"/>
                  </a:cubicBezTo>
                  <a:cubicBezTo>
                    <a:pt x="3641408" y="181928"/>
                    <a:pt x="3641408" y="179070"/>
                    <a:pt x="3641408" y="177165"/>
                  </a:cubicBezTo>
                  <a:lnTo>
                    <a:pt x="3641408" y="177165"/>
                  </a:lnTo>
                  <a:lnTo>
                    <a:pt x="3641408" y="177165"/>
                  </a:lnTo>
                  <a:close/>
                  <a:moveTo>
                    <a:pt x="3870960" y="262890"/>
                  </a:moveTo>
                  <a:lnTo>
                    <a:pt x="3870960" y="246698"/>
                  </a:lnTo>
                  <a:lnTo>
                    <a:pt x="3872865" y="246698"/>
                  </a:lnTo>
                  <a:cubicBezTo>
                    <a:pt x="3884295" y="246698"/>
                    <a:pt x="3891915" y="244793"/>
                    <a:pt x="3895725" y="240983"/>
                  </a:cubicBezTo>
                  <a:cubicBezTo>
                    <a:pt x="3899535" y="237173"/>
                    <a:pt x="3901440" y="228600"/>
                    <a:pt x="3901440" y="216218"/>
                  </a:cubicBezTo>
                  <a:lnTo>
                    <a:pt x="3901440" y="42863"/>
                  </a:lnTo>
                  <a:cubicBezTo>
                    <a:pt x="3901440" y="34290"/>
                    <a:pt x="3899535" y="28575"/>
                    <a:pt x="3895725" y="24765"/>
                  </a:cubicBezTo>
                  <a:cubicBezTo>
                    <a:pt x="3891915" y="20955"/>
                    <a:pt x="3885248" y="19050"/>
                    <a:pt x="3875723" y="19050"/>
                  </a:cubicBezTo>
                  <a:lnTo>
                    <a:pt x="3870960" y="19050"/>
                  </a:lnTo>
                  <a:lnTo>
                    <a:pt x="3870960" y="3810"/>
                  </a:lnTo>
                  <a:cubicBezTo>
                    <a:pt x="3881438" y="4763"/>
                    <a:pt x="3891915" y="5715"/>
                    <a:pt x="3901440" y="5715"/>
                  </a:cubicBezTo>
                  <a:cubicBezTo>
                    <a:pt x="3911917" y="5715"/>
                    <a:pt x="3921442" y="6668"/>
                    <a:pt x="3931920" y="6668"/>
                  </a:cubicBezTo>
                  <a:cubicBezTo>
                    <a:pt x="3941445" y="6668"/>
                    <a:pt x="3951923" y="6668"/>
                    <a:pt x="3962400" y="5715"/>
                  </a:cubicBezTo>
                  <a:cubicBezTo>
                    <a:pt x="3972878" y="4763"/>
                    <a:pt x="3982403" y="4763"/>
                    <a:pt x="3992880" y="3810"/>
                  </a:cubicBezTo>
                  <a:lnTo>
                    <a:pt x="3992880" y="18098"/>
                  </a:lnTo>
                  <a:cubicBezTo>
                    <a:pt x="3981450" y="18098"/>
                    <a:pt x="3973830" y="20003"/>
                    <a:pt x="3970020" y="22860"/>
                  </a:cubicBezTo>
                  <a:cubicBezTo>
                    <a:pt x="3966210" y="25718"/>
                    <a:pt x="3963353" y="32385"/>
                    <a:pt x="3963353" y="40958"/>
                  </a:cubicBezTo>
                  <a:lnTo>
                    <a:pt x="3963353" y="215265"/>
                  </a:lnTo>
                  <a:cubicBezTo>
                    <a:pt x="3963353" y="227648"/>
                    <a:pt x="3965258" y="236220"/>
                    <a:pt x="3969067" y="240030"/>
                  </a:cubicBezTo>
                  <a:cubicBezTo>
                    <a:pt x="3972878" y="243840"/>
                    <a:pt x="3980498" y="245745"/>
                    <a:pt x="3990975" y="245745"/>
                  </a:cubicBezTo>
                  <a:lnTo>
                    <a:pt x="3992880" y="245745"/>
                  </a:lnTo>
                  <a:lnTo>
                    <a:pt x="3992880" y="260985"/>
                  </a:lnTo>
                  <a:cubicBezTo>
                    <a:pt x="3983355" y="260033"/>
                    <a:pt x="3972878" y="260033"/>
                    <a:pt x="3963353" y="259080"/>
                  </a:cubicBezTo>
                  <a:cubicBezTo>
                    <a:pt x="3952875" y="259080"/>
                    <a:pt x="3943350" y="258128"/>
                    <a:pt x="3931920" y="258128"/>
                  </a:cubicBezTo>
                  <a:cubicBezTo>
                    <a:pt x="3923348" y="258128"/>
                    <a:pt x="3913823" y="258128"/>
                    <a:pt x="3903345" y="259080"/>
                  </a:cubicBezTo>
                  <a:cubicBezTo>
                    <a:pt x="3893820" y="261938"/>
                    <a:pt x="3882390" y="261938"/>
                    <a:pt x="3870960" y="262890"/>
                  </a:cubicBezTo>
                  <a:lnTo>
                    <a:pt x="3870960" y="262890"/>
                  </a:lnTo>
                  <a:lnTo>
                    <a:pt x="3870960" y="262890"/>
                  </a:lnTo>
                  <a:close/>
                  <a:moveTo>
                    <a:pt x="4074795" y="262890"/>
                  </a:moveTo>
                  <a:lnTo>
                    <a:pt x="4074795" y="246698"/>
                  </a:lnTo>
                  <a:lnTo>
                    <a:pt x="4080510" y="246698"/>
                  </a:lnTo>
                  <a:cubicBezTo>
                    <a:pt x="4090988" y="246698"/>
                    <a:pt x="4098608" y="244793"/>
                    <a:pt x="4102417" y="240983"/>
                  </a:cubicBezTo>
                  <a:cubicBezTo>
                    <a:pt x="4107180" y="237173"/>
                    <a:pt x="4109085" y="231458"/>
                    <a:pt x="4109085" y="222885"/>
                  </a:cubicBezTo>
                  <a:lnTo>
                    <a:pt x="4109085" y="23813"/>
                  </a:lnTo>
                  <a:lnTo>
                    <a:pt x="4102417" y="23813"/>
                  </a:lnTo>
                  <a:cubicBezTo>
                    <a:pt x="4085273" y="23813"/>
                    <a:pt x="4071938" y="27623"/>
                    <a:pt x="4063365" y="34290"/>
                  </a:cubicBezTo>
                  <a:cubicBezTo>
                    <a:pt x="4054792" y="40958"/>
                    <a:pt x="4048125" y="52388"/>
                    <a:pt x="4045267" y="67628"/>
                  </a:cubicBezTo>
                  <a:lnTo>
                    <a:pt x="4032885" y="67628"/>
                  </a:lnTo>
                  <a:lnTo>
                    <a:pt x="4035742" y="3810"/>
                  </a:lnTo>
                  <a:cubicBezTo>
                    <a:pt x="4040505" y="4763"/>
                    <a:pt x="4046220" y="4763"/>
                    <a:pt x="4051935" y="4763"/>
                  </a:cubicBezTo>
                  <a:cubicBezTo>
                    <a:pt x="4058603" y="4763"/>
                    <a:pt x="4069080" y="4763"/>
                    <a:pt x="4084320" y="4763"/>
                  </a:cubicBezTo>
                  <a:lnTo>
                    <a:pt x="4139565" y="4763"/>
                  </a:lnTo>
                  <a:lnTo>
                    <a:pt x="4194810" y="4763"/>
                  </a:lnTo>
                  <a:cubicBezTo>
                    <a:pt x="4210051" y="4763"/>
                    <a:pt x="4221480" y="4763"/>
                    <a:pt x="4228148" y="4763"/>
                  </a:cubicBezTo>
                  <a:cubicBezTo>
                    <a:pt x="4234815" y="4763"/>
                    <a:pt x="4239578" y="4763"/>
                    <a:pt x="4244340" y="3810"/>
                  </a:cubicBezTo>
                  <a:lnTo>
                    <a:pt x="4247198" y="67628"/>
                  </a:lnTo>
                  <a:lnTo>
                    <a:pt x="4234815" y="67628"/>
                  </a:lnTo>
                  <a:cubicBezTo>
                    <a:pt x="4231958" y="52388"/>
                    <a:pt x="4226243" y="40958"/>
                    <a:pt x="4216718" y="34290"/>
                  </a:cubicBezTo>
                  <a:cubicBezTo>
                    <a:pt x="4208145" y="27623"/>
                    <a:pt x="4194810" y="23813"/>
                    <a:pt x="4177665" y="23813"/>
                  </a:cubicBezTo>
                  <a:lnTo>
                    <a:pt x="4170998" y="23813"/>
                  </a:lnTo>
                  <a:lnTo>
                    <a:pt x="4170998" y="220980"/>
                  </a:lnTo>
                  <a:cubicBezTo>
                    <a:pt x="4170998" y="230505"/>
                    <a:pt x="4172903" y="237173"/>
                    <a:pt x="4176713" y="240983"/>
                  </a:cubicBezTo>
                  <a:cubicBezTo>
                    <a:pt x="4180523" y="244793"/>
                    <a:pt x="4189095" y="246698"/>
                    <a:pt x="4200526" y="246698"/>
                  </a:cubicBezTo>
                  <a:lnTo>
                    <a:pt x="4203383" y="246698"/>
                  </a:lnTo>
                  <a:lnTo>
                    <a:pt x="4203383" y="262890"/>
                  </a:lnTo>
                  <a:cubicBezTo>
                    <a:pt x="4190048" y="261938"/>
                    <a:pt x="4177665" y="260985"/>
                    <a:pt x="4167188" y="260985"/>
                  </a:cubicBezTo>
                  <a:cubicBezTo>
                    <a:pt x="4156710" y="260985"/>
                    <a:pt x="4147185" y="260033"/>
                    <a:pt x="4139565" y="260033"/>
                  </a:cubicBezTo>
                  <a:cubicBezTo>
                    <a:pt x="4130040" y="260033"/>
                    <a:pt x="4119563" y="260033"/>
                    <a:pt x="4109085" y="260985"/>
                  </a:cubicBezTo>
                  <a:cubicBezTo>
                    <a:pt x="4096703" y="261938"/>
                    <a:pt x="4086225" y="261938"/>
                    <a:pt x="4074795" y="262890"/>
                  </a:cubicBezTo>
                  <a:lnTo>
                    <a:pt x="4074795" y="262890"/>
                  </a:lnTo>
                  <a:lnTo>
                    <a:pt x="4074795" y="262890"/>
                  </a:lnTo>
                  <a:close/>
                  <a:moveTo>
                    <a:pt x="4429126" y="150495"/>
                  </a:moveTo>
                  <a:lnTo>
                    <a:pt x="4429126" y="218123"/>
                  </a:lnTo>
                  <a:cubicBezTo>
                    <a:pt x="4429126" y="230505"/>
                    <a:pt x="4431030" y="239078"/>
                    <a:pt x="4434840" y="242888"/>
                  </a:cubicBezTo>
                  <a:cubicBezTo>
                    <a:pt x="4438651" y="246698"/>
                    <a:pt x="4447223" y="248603"/>
                    <a:pt x="4458653" y="248603"/>
                  </a:cubicBezTo>
                  <a:lnTo>
                    <a:pt x="4466273" y="248603"/>
                  </a:lnTo>
                  <a:lnTo>
                    <a:pt x="4466273" y="263843"/>
                  </a:lnTo>
                  <a:cubicBezTo>
                    <a:pt x="4451033" y="262890"/>
                    <a:pt x="4437698" y="262890"/>
                    <a:pt x="4427220" y="261938"/>
                  </a:cubicBezTo>
                  <a:cubicBezTo>
                    <a:pt x="4415790" y="261938"/>
                    <a:pt x="4407218" y="260985"/>
                    <a:pt x="4401503" y="260985"/>
                  </a:cubicBezTo>
                  <a:cubicBezTo>
                    <a:pt x="4391978" y="260985"/>
                    <a:pt x="4382453" y="260985"/>
                    <a:pt x="4371023" y="261938"/>
                  </a:cubicBezTo>
                  <a:cubicBezTo>
                    <a:pt x="4359593" y="261938"/>
                    <a:pt x="4347210" y="262890"/>
                    <a:pt x="4332923" y="263843"/>
                  </a:cubicBezTo>
                  <a:lnTo>
                    <a:pt x="4332923" y="247650"/>
                  </a:lnTo>
                  <a:lnTo>
                    <a:pt x="4340543" y="247650"/>
                  </a:lnTo>
                  <a:cubicBezTo>
                    <a:pt x="4352926" y="247650"/>
                    <a:pt x="4360545" y="245745"/>
                    <a:pt x="4364355" y="241935"/>
                  </a:cubicBezTo>
                  <a:cubicBezTo>
                    <a:pt x="4368165" y="238125"/>
                    <a:pt x="4370070" y="229553"/>
                    <a:pt x="4370070" y="217170"/>
                  </a:cubicBezTo>
                  <a:lnTo>
                    <a:pt x="4370070" y="149543"/>
                  </a:lnTo>
                  <a:lnTo>
                    <a:pt x="4303395" y="39053"/>
                  </a:lnTo>
                  <a:lnTo>
                    <a:pt x="4303395" y="38100"/>
                  </a:lnTo>
                  <a:cubicBezTo>
                    <a:pt x="4295776" y="25718"/>
                    <a:pt x="4287203" y="19050"/>
                    <a:pt x="4278630" y="19050"/>
                  </a:cubicBezTo>
                  <a:lnTo>
                    <a:pt x="4274820" y="19050"/>
                  </a:lnTo>
                  <a:lnTo>
                    <a:pt x="4274820" y="4763"/>
                  </a:lnTo>
                  <a:cubicBezTo>
                    <a:pt x="4284345" y="5715"/>
                    <a:pt x="4294823" y="5715"/>
                    <a:pt x="4304348" y="6668"/>
                  </a:cubicBezTo>
                  <a:cubicBezTo>
                    <a:pt x="4314826" y="6668"/>
                    <a:pt x="4324351" y="7620"/>
                    <a:pt x="4334828" y="7620"/>
                  </a:cubicBezTo>
                  <a:cubicBezTo>
                    <a:pt x="4347210" y="7620"/>
                    <a:pt x="4357688" y="7620"/>
                    <a:pt x="4368165" y="6668"/>
                  </a:cubicBezTo>
                  <a:cubicBezTo>
                    <a:pt x="4378643" y="6668"/>
                    <a:pt x="4388168" y="5715"/>
                    <a:pt x="4396740" y="4763"/>
                  </a:cubicBezTo>
                  <a:lnTo>
                    <a:pt x="4396740" y="20003"/>
                  </a:lnTo>
                  <a:cubicBezTo>
                    <a:pt x="4386263" y="20003"/>
                    <a:pt x="4378643" y="20955"/>
                    <a:pt x="4373880" y="21908"/>
                  </a:cubicBezTo>
                  <a:cubicBezTo>
                    <a:pt x="4370070" y="22860"/>
                    <a:pt x="4367213" y="25718"/>
                    <a:pt x="4367213" y="28575"/>
                  </a:cubicBezTo>
                  <a:cubicBezTo>
                    <a:pt x="4367213" y="29528"/>
                    <a:pt x="4367213" y="30480"/>
                    <a:pt x="4368165" y="31433"/>
                  </a:cubicBezTo>
                  <a:cubicBezTo>
                    <a:pt x="4368165" y="32385"/>
                    <a:pt x="4369118" y="34290"/>
                    <a:pt x="4370070" y="35243"/>
                  </a:cubicBezTo>
                  <a:lnTo>
                    <a:pt x="4420553" y="127635"/>
                  </a:lnTo>
                  <a:lnTo>
                    <a:pt x="4471035" y="34290"/>
                  </a:lnTo>
                  <a:cubicBezTo>
                    <a:pt x="4471988" y="33338"/>
                    <a:pt x="4471988" y="31433"/>
                    <a:pt x="4472940" y="30480"/>
                  </a:cubicBezTo>
                  <a:cubicBezTo>
                    <a:pt x="4472940" y="29528"/>
                    <a:pt x="4473893" y="28575"/>
                    <a:pt x="4473893" y="27623"/>
                  </a:cubicBezTo>
                  <a:cubicBezTo>
                    <a:pt x="4473893" y="24765"/>
                    <a:pt x="4471988" y="22860"/>
                    <a:pt x="4467226" y="20955"/>
                  </a:cubicBezTo>
                  <a:cubicBezTo>
                    <a:pt x="4462463" y="20003"/>
                    <a:pt x="4455795" y="19050"/>
                    <a:pt x="4446270" y="19050"/>
                  </a:cubicBezTo>
                  <a:lnTo>
                    <a:pt x="4446270" y="4763"/>
                  </a:lnTo>
                  <a:cubicBezTo>
                    <a:pt x="4454843" y="5715"/>
                    <a:pt x="4462463" y="5715"/>
                    <a:pt x="4469130" y="6668"/>
                  </a:cubicBezTo>
                  <a:cubicBezTo>
                    <a:pt x="4475798" y="6668"/>
                    <a:pt x="4481513" y="7620"/>
                    <a:pt x="4487228" y="7620"/>
                  </a:cubicBezTo>
                  <a:cubicBezTo>
                    <a:pt x="4493895" y="7620"/>
                    <a:pt x="4499610" y="7620"/>
                    <a:pt x="4506278" y="6668"/>
                  </a:cubicBezTo>
                  <a:cubicBezTo>
                    <a:pt x="4511993" y="6668"/>
                    <a:pt x="4518660" y="5715"/>
                    <a:pt x="4524376" y="4763"/>
                  </a:cubicBezTo>
                  <a:lnTo>
                    <a:pt x="4524376" y="20003"/>
                  </a:lnTo>
                  <a:cubicBezTo>
                    <a:pt x="4517708" y="20003"/>
                    <a:pt x="4511993" y="20955"/>
                    <a:pt x="4509135" y="22860"/>
                  </a:cubicBezTo>
                  <a:cubicBezTo>
                    <a:pt x="4505326" y="24765"/>
                    <a:pt x="4502468" y="28575"/>
                    <a:pt x="4498658" y="34290"/>
                  </a:cubicBezTo>
                  <a:lnTo>
                    <a:pt x="4429126" y="1504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350965EB-B3B3-415A-939E-A0B8F71BFFE3}"/>
                </a:ext>
              </a:extLst>
            </p:cNvPr>
            <p:cNvSpPr/>
            <p:nvPr/>
          </p:nvSpPr>
          <p:spPr>
            <a:xfrm>
              <a:off x="3754674" y="1166374"/>
              <a:ext cx="1184946" cy="567008"/>
            </a:xfrm>
            <a:custGeom>
              <a:avLst/>
              <a:gdLst>
                <a:gd name="connsiteX0" fmla="*/ 180103 w 1184946"/>
                <a:gd name="connsiteY0" fmla="*/ 218243 h 567008"/>
                <a:gd name="connsiteX1" fmla="*/ 137240 w 1184946"/>
                <a:gd name="connsiteY1" fmla="*/ 146805 h 567008"/>
                <a:gd name="connsiteX2" fmla="*/ 65803 w 1184946"/>
                <a:gd name="connsiteY2" fmla="*/ 128708 h 567008"/>
                <a:gd name="connsiteX3" fmla="*/ 80 w 1184946"/>
                <a:gd name="connsiteY3" fmla="*/ 240150 h 567008"/>
                <a:gd name="connsiteX4" fmla="*/ 98188 w 1184946"/>
                <a:gd name="connsiteY4" fmla="*/ 549713 h 567008"/>
                <a:gd name="connsiteX5" fmla="*/ 202963 w 1184946"/>
                <a:gd name="connsiteY5" fmla="*/ 531615 h 567008"/>
                <a:gd name="connsiteX6" fmla="*/ 188675 w 1184946"/>
                <a:gd name="connsiteY6" fmla="*/ 363975 h 567008"/>
                <a:gd name="connsiteX7" fmla="*/ 386795 w 1184946"/>
                <a:gd name="connsiteY7" fmla="*/ 170618 h 567008"/>
                <a:gd name="connsiteX8" fmla="*/ 641113 w 1184946"/>
                <a:gd name="connsiteY8" fmla="*/ 108705 h 567008"/>
                <a:gd name="connsiteX9" fmla="*/ 652543 w 1184946"/>
                <a:gd name="connsiteY9" fmla="*/ 169665 h 567008"/>
                <a:gd name="connsiteX10" fmla="*/ 558245 w 1184946"/>
                <a:gd name="connsiteY10" fmla="*/ 293490 h 567008"/>
                <a:gd name="connsiteX11" fmla="*/ 524907 w 1184946"/>
                <a:gd name="connsiteY11" fmla="*/ 286823 h 567008"/>
                <a:gd name="connsiteX12" fmla="*/ 487760 w 1184946"/>
                <a:gd name="connsiteY12" fmla="*/ 211575 h 567008"/>
                <a:gd name="connsiteX13" fmla="*/ 414418 w 1184946"/>
                <a:gd name="connsiteY13" fmla="*/ 233483 h 567008"/>
                <a:gd name="connsiteX14" fmla="*/ 438230 w 1184946"/>
                <a:gd name="connsiteY14" fmla="*/ 316350 h 567008"/>
                <a:gd name="connsiteX15" fmla="*/ 458232 w 1184946"/>
                <a:gd name="connsiteY15" fmla="*/ 356355 h 567008"/>
                <a:gd name="connsiteX16" fmla="*/ 369650 w 1184946"/>
                <a:gd name="connsiteY16" fmla="*/ 402075 h 567008"/>
                <a:gd name="connsiteX17" fmla="*/ 317263 w 1184946"/>
                <a:gd name="connsiteY17" fmla="*/ 433508 h 567008"/>
                <a:gd name="connsiteX18" fmla="*/ 355363 w 1184946"/>
                <a:gd name="connsiteY18" fmla="*/ 503993 h 567008"/>
                <a:gd name="connsiteX19" fmla="*/ 468710 w 1184946"/>
                <a:gd name="connsiteY19" fmla="*/ 443033 h 567008"/>
                <a:gd name="connsiteX20" fmla="*/ 590630 w 1184946"/>
                <a:gd name="connsiteY20" fmla="*/ 422078 h 567008"/>
                <a:gd name="connsiteX21" fmla="*/ 660163 w 1184946"/>
                <a:gd name="connsiteY21" fmla="*/ 481133 h 567008"/>
                <a:gd name="connsiteX22" fmla="*/ 819230 w 1184946"/>
                <a:gd name="connsiteY22" fmla="*/ 490658 h 567008"/>
                <a:gd name="connsiteX23" fmla="*/ 1082120 w 1184946"/>
                <a:gd name="connsiteY23" fmla="*/ 392550 h 567008"/>
                <a:gd name="connsiteX24" fmla="*/ 1183085 w 1184946"/>
                <a:gd name="connsiteY24" fmla="*/ 362070 h 567008"/>
                <a:gd name="connsiteX25" fmla="*/ 985918 w 1184946"/>
                <a:gd name="connsiteY25" fmla="*/ 45840 h 567008"/>
                <a:gd name="connsiteX26" fmla="*/ 564913 w 1184946"/>
                <a:gd name="connsiteY26" fmla="*/ 18218 h 567008"/>
                <a:gd name="connsiteX27" fmla="*/ 272495 w 1184946"/>
                <a:gd name="connsiteY27" fmla="*/ 141090 h 567008"/>
                <a:gd name="connsiteX28" fmla="*/ 180103 w 1184946"/>
                <a:gd name="connsiteY28" fmla="*/ 218243 h 567008"/>
                <a:gd name="connsiteX29" fmla="*/ 180103 w 1184946"/>
                <a:gd name="connsiteY29" fmla="*/ 218243 h 567008"/>
                <a:gd name="connsiteX30" fmla="*/ 180103 w 1184946"/>
                <a:gd name="connsiteY30" fmla="*/ 218243 h 567008"/>
                <a:gd name="connsiteX31" fmla="*/ 596345 w 1184946"/>
                <a:gd name="connsiteY31" fmla="*/ 350640 h 567008"/>
                <a:gd name="connsiteX32" fmla="*/ 567770 w 1184946"/>
                <a:gd name="connsiteY32" fmla="*/ 347783 h 567008"/>
                <a:gd name="connsiteX33" fmla="*/ 714455 w 1184946"/>
                <a:gd name="connsiteY33" fmla="*/ 249675 h 567008"/>
                <a:gd name="connsiteX34" fmla="*/ 718265 w 1184946"/>
                <a:gd name="connsiteY34" fmla="*/ 161093 h 567008"/>
                <a:gd name="connsiteX35" fmla="*/ 683975 w 1184946"/>
                <a:gd name="connsiteY35" fmla="*/ 115373 h 567008"/>
                <a:gd name="connsiteX36" fmla="*/ 831613 w 1184946"/>
                <a:gd name="connsiteY36" fmla="*/ 109658 h 567008"/>
                <a:gd name="connsiteX37" fmla="*/ 1044973 w 1184946"/>
                <a:gd name="connsiteY37" fmla="*/ 203955 h 567008"/>
                <a:gd name="connsiteX38" fmla="*/ 898288 w 1184946"/>
                <a:gd name="connsiteY38" fmla="*/ 312540 h 567008"/>
                <a:gd name="connsiteX39" fmla="*/ 728743 w 1184946"/>
                <a:gd name="connsiteY39" fmla="*/ 401123 h 567008"/>
                <a:gd name="connsiteX40" fmla="*/ 670640 w 1184946"/>
                <a:gd name="connsiteY40" fmla="*/ 360165 h 567008"/>
                <a:gd name="connsiteX41" fmla="*/ 596345 w 1184946"/>
                <a:gd name="connsiteY41" fmla="*/ 350640 h 56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84946" h="567008">
                  <a:moveTo>
                    <a:pt x="180103" y="218243"/>
                  </a:moveTo>
                  <a:cubicBezTo>
                    <a:pt x="163910" y="210623"/>
                    <a:pt x="166768" y="165855"/>
                    <a:pt x="137240" y="146805"/>
                  </a:cubicBezTo>
                  <a:cubicBezTo>
                    <a:pt x="108665" y="128708"/>
                    <a:pt x="85805" y="126803"/>
                    <a:pt x="65803" y="128708"/>
                  </a:cubicBezTo>
                  <a:cubicBezTo>
                    <a:pt x="44848" y="130613"/>
                    <a:pt x="2938" y="166808"/>
                    <a:pt x="80" y="240150"/>
                  </a:cubicBezTo>
                  <a:cubicBezTo>
                    <a:pt x="-2777" y="313493"/>
                    <a:pt x="71518" y="517328"/>
                    <a:pt x="98188" y="549713"/>
                  </a:cubicBezTo>
                  <a:cubicBezTo>
                    <a:pt x="124857" y="582098"/>
                    <a:pt x="216298" y="564953"/>
                    <a:pt x="202963" y="531615"/>
                  </a:cubicBezTo>
                  <a:cubicBezTo>
                    <a:pt x="190580" y="498278"/>
                    <a:pt x="165815" y="407790"/>
                    <a:pt x="188675" y="363975"/>
                  </a:cubicBezTo>
                  <a:cubicBezTo>
                    <a:pt x="211535" y="320160"/>
                    <a:pt x="255350" y="244913"/>
                    <a:pt x="386795" y="170618"/>
                  </a:cubicBezTo>
                  <a:cubicBezTo>
                    <a:pt x="517288" y="95370"/>
                    <a:pt x="616348" y="99180"/>
                    <a:pt x="641113" y="108705"/>
                  </a:cubicBezTo>
                  <a:cubicBezTo>
                    <a:pt x="665878" y="118230"/>
                    <a:pt x="656353" y="159188"/>
                    <a:pt x="652543" y="169665"/>
                  </a:cubicBezTo>
                  <a:cubicBezTo>
                    <a:pt x="647780" y="180143"/>
                    <a:pt x="560150" y="284918"/>
                    <a:pt x="558245" y="293490"/>
                  </a:cubicBezTo>
                  <a:cubicBezTo>
                    <a:pt x="556340" y="302063"/>
                    <a:pt x="525860" y="318255"/>
                    <a:pt x="524907" y="286823"/>
                  </a:cubicBezTo>
                  <a:cubicBezTo>
                    <a:pt x="523003" y="255390"/>
                    <a:pt x="517288" y="223958"/>
                    <a:pt x="487760" y="211575"/>
                  </a:cubicBezTo>
                  <a:cubicBezTo>
                    <a:pt x="458232" y="199193"/>
                    <a:pt x="426800" y="191573"/>
                    <a:pt x="414418" y="233483"/>
                  </a:cubicBezTo>
                  <a:cubicBezTo>
                    <a:pt x="402035" y="274440"/>
                    <a:pt x="422990" y="303015"/>
                    <a:pt x="438230" y="316350"/>
                  </a:cubicBezTo>
                  <a:cubicBezTo>
                    <a:pt x="453470" y="329685"/>
                    <a:pt x="480140" y="354450"/>
                    <a:pt x="458232" y="356355"/>
                  </a:cubicBezTo>
                  <a:cubicBezTo>
                    <a:pt x="436325" y="358260"/>
                    <a:pt x="369650" y="402075"/>
                    <a:pt x="369650" y="402075"/>
                  </a:cubicBezTo>
                  <a:cubicBezTo>
                    <a:pt x="369650" y="402075"/>
                    <a:pt x="324882" y="395408"/>
                    <a:pt x="317263" y="433508"/>
                  </a:cubicBezTo>
                  <a:cubicBezTo>
                    <a:pt x="309643" y="471608"/>
                    <a:pt x="336313" y="515423"/>
                    <a:pt x="355363" y="503993"/>
                  </a:cubicBezTo>
                  <a:cubicBezTo>
                    <a:pt x="374413" y="492563"/>
                    <a:pt x="432515" y="457320"/>
                    <a:pt x="468710" y="443033"/>
                  </a:cubicBezTo>
                  <a:cubicBezTo>
                    <a:pt x="504905" y="428745"/>
                    <a:pt x="566818" y="406838"/>
                    <a:pt x="590630" y="422078"/>
                  </a:cubicBezTo>
                  <a:cubicBezTo>
                    <a:pt x="614443" y="437318"/>
                    <a:pt x="616348" y="459225"/>
                    <a:pt x="660163" y="481133"/>
                  </a:cubicBezTo>
                  <a:cubicBezTo>
                    <a:pt x="703978" y="503993"/>
                    <a:pt x="784940" y="507803"/>
                    <a:pt x="819230" y="490658"/>
                  </a:cubicBezTo>
                  <a:cubicBezTo>
                    <a:pt x="853520" y="473513"/>
                    <a:pt x="1043068" y="389693"/>
                    <a:pt x="1082120" y="392550"/>
                  </a:cubicBezTo>
                  <a:cubicBezTo>
                    <a:pt x="1121173" y="395408"/>
                    <a:pt x="1167845" y="434460"/>
                    <a:pt x="1183085" y="362070"/>
                  </a:cubicBezTo>
                  <a:cubicBezTo>
                    <a:pt x="1199278" y="288728"/>
                    <a:pt x="1107838" y="93465"/>
                    <a:pt x="985918" y="45840"/>
                  </a:cubicBezTo>
                  <a:cubicBezTo>
                    <a:pt x="863998" y="-832"/>
                    <a:pt x="724932" y="-15120"/>
                    <a:pt x="564913" y="18218"/>
                  </a:cubicBezTo>
                  <a:cubicBezTo>
                    <a:pt x="404893" y="50603"/>
                    <a:pt x="331550" y="83940"/>
                    <a:pt x="272495" y="141090"/>
                  </a:cubicBezTo>
                  <a:cubicBezTo>
                    <a:pt x="213440" y="199193"/>
                    <a:pt x="196295" y="224910"/>
                    <a:pt x="180103" y="218243"/>
                  </a:cubicBezTo>
                  <a:lnTo>
                    <a:pt x="180103" y="218243"/>
                  </a:lnTo>
                  <a:lnTo>
                    <a:pt x="180103" y="218243"/>
                  </a:lnTo>
                  <a:close/>
                  <a:moveTo>
                    <a:pt x="596345" y="350640"/>
                  </a:moveTo>
                  <a:cubicBezTo>
                    <a:pt x="596345" y="350640"/>
                    <a:pt x="585868" y="343973"/>
                    <a:pt x="567770" y="347783"/>
                  </a:cubicBezTo>
                  <a:cubicBezTo>
                    <a:pt x="550625" y="351593"/>
                    <a:pt x="670640" y="276345"/>
                    <a:pt x="714455" y="249675"/>
                  </a:cubicBezTo>
                  <a:cubicBezTo>
                    <a:pt x="758270" y="223005"/>
                    <a:pt x="739220" y="191573"/>
                    <a:pt x="718265" y="161093"/>
                  </a:cubicBezTo>
                  <a:cubicBezTo>
                    <a:pt x="696357" y="130613"/>
                    <a:pt x="696357" y="130613"/>
                    <a:pt x="683975" y="115373"/>
                  </a:cubicBezTo>
                  <a:cubicBezTo>
                    <a:pt x="734457" y="106800"/>
                    <a:pt x="773510" y="103943"/>
                    <a:pt x="831613" y="109658"/>
                  </a:cubicBezTo>
                  <a:cubicBezTo>
                    <a:pt x="906860" y="116325"/>
                    <a:pt x="998300" y="141090"/>
                    <a:pt x="1044973" y="203955"/>
                  </a:cubicBezTo>
                  <a:cubicBezTo>
                    <a:pt x="1072595" y="240150"/>
                    <a:pt x="933530" y="294443"/>
                    <a:pt x="898288" y="312540"/>
                  </a:cubicBezTo>
                  <a:cubicBezTo>
                    <a:pt x="863045" y="330638"/>
                    <a:pt x="752555" y="389693"/>
                    <a:pt x="728743" y="401123"/>
                  </a:cubicBezTo>
                  <a:cubicBezTo>
                    <a:pt x="704930" y="411600"/>
                    <a:pt x="697310" y="386835"/>
                    <a:pt x="670640" y="360165"/>
                  </a:cubicBezTo>
                  <a:cubicBezTo>
                    <a:pt x="643970" y="331590"/>
                    <a:pt x="596345" y="350640"/>
                    <a:pt x="596345" y="3506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C183A186-9F12-4C39-80D2-6BCFEA77F369}"/>
                </a:ext>
              </a:extLst>
            </p:cNvPr>
            <p:cNvSpPr/>
            <p:nvPr/>
          </p:nvSpPr>
          <p:spPr>
            <a:xfrm>
              <a:off x="5375803" y="886769"/>
              <a:ext cx="675149" cy="1036420"/>
            </a:xfrm>
            <a:custGeom>
              <a:avLst/>
              <a:gdLst>
                <a:gd name="connsiteX0" fmla="*/ 90594 w 675149"/>
                <a:gd name="connsiteY0" fmla="*/ 253056 h 1036420"/>
                <a:gd name="connsiteX1" fmla="*/ 41064 w 675149"/>
                <a:gd name="connsiteY1" fmla="*/ 328303 h 1036420"/>
                <a:gd name="connsiteX2" fmla="*/ 72497 w 675149"/>
                <a:gd name="connsiteY2" fmla="*/ 483561 h 1036420"/>
                <a:gd name="connsiteX3" fmla="*/ 40112 w 675149"/>
                <a:gd name="connsiteY3" fmla="*/ 797886 h 1036420"/>
                <a:gd name="connsiteX4" fmla="*/ 7727 w 675149"/>
                <a:gd name="connsiteY4" fmla="*/ 895041 h 1036420"/>
                <a:gd name="connsiteX5" fmla="*/ 35349 w 675149"/>
                <a:gd name="connsiteY5" fmla="*/ 989338 h 1036420"/>
                <a:gd name="connsiteX6" fmla="*/ 91547 w 675149"/>
                <a:gd name="connsiteY6" fmla="*/ 909328 h 1036420"/>
                <a:gd name="connsiteX7" fmla="*/ 127742 w 675149"/>
                <a:gd name="connsiteY7" fmla="*/ 599766 h 1036420"/>
                <a:gd name="connsiteX8" fmla="*/ 140124 w 675149"/>
                <a:gd name="connsiteY8" fmla="*/ 434983 h 1036420"/>
                <a:gd name="connsiteX9" fmla="*/ 145839 w 675149"/>
                <a:gd name="connsiteY9" fmla="*/ 334018 h 1036420"/>
                <a:gd name="connsiteX10" fmla="*/ 90594 w 675149"/>
                <a:gd name="connsiteY10" fmla="*/ 253056 h 1036420"/>
                <a:gd name="connsiteX11" fmla="*/ 90594 w 675149"/>
                <a:gd name="connsiteY11" fmla="*/ 253056 h 1036420"/>
                <a:gd name="connsiteX12" fmla="*/ 90594 w 675149"/>
                <a:gd name="connsiteY12" fmla="*/ 253056 h 1036420"/>
                <a:gd name="connsiteX13" fmla="*/ 315384 w 675149"/>
                <a:gd name="connsiteY13" fmla="*/ 295918 h 1036420"/>
                <a:gd name="connsiteX14" fmla="*/ 262044 w 675149"/>
                <a:gd name="connsiteY14" fmla="*/ 317826 h 1036420"/>
                <a:gd name="connsiteX15" fmla="*/ 273474 w 675149"/>
                <a:gd name="connsiteY15" fmla="*/ 414981 h 1036420"/>
                <a:gd name="connsiteX16" fmla="*/ 287761 w 675149"/>
                <a:gd name="connsiteY16" fmla="*/ 497848 h 1036420"/>
                <a:gd name="connsiteX17" fmla="*/ 296334 w 675149"/>
                <a:gd name="connsiteY17" fmla="*/ 717876 h 1036420"/>
                <a:gd name="connsiteX18" fmla="*/ 360152 w 675149"/>
                <a:gd name="connsiteY18" fmla="*/ 676918 h 1036420"/>
                <a:gd name="connsiteX19" fmla="*/ 378249 w 675149"/>
                <a:gd name="connsiteY19" fmla="*/ 557856 h 1036420"/>
                <a:gd name="connsiteX20" fmla="*/ 382059 w 675149"/>
                <a:gd name="connsiteY20" fmla="*/ 469273 h 1036420"/>
                <a:gd name="connsiteX21" fmla="*/ 376344 w 675149"/>
                <a:gd name="connsiteY21" fmla="*/ 345448 h 1036420"/>
                <a:gd name="connsiteX22" fmla="*/ 315384 w 675149"/>
                <a:gd name="connsiteY22" fmla="*/ 295918 h 1036420"/>
                <a:gd name="connsiteX23" fmla="*/ 315384 w 675149"/>
                <a:gd name="connsiteY23" fmla="*/ 295918 h 1036420"/>
                <a:gd name="connsiteX24" fmla="*/ 315384 w 675149"/>
                <a:gd name="connsiteY24" fmla="*/ 295918 h 1036420"/>
                <a:gd name="connsiteX25" fmla="*/ 599229 w 675149"/>
                <a:gd name="connsiteY25" fmla="*/ 3501 h 1036420"/>
                <a:gd name="connsiteX26" fmla="*/ 531602 w 675149"/>
                <a:gd name="connsiteY26" fmla="*/ 11121 h 1036420"/>
                <a:gd name="connsiteX27" fmla="*/ 527792 w 675149"/>
                <a:gd name="connsiteY27" fmla="*/ 94941 h 1036420"/>
                <a:gd name="connsiteX28" fmla="*/ 543984 w 675149"/>
                <a:gd name="connsiteY28" fmla="*/ 186381 h 1036420"/>
                <a:gd name="connsiteX29" fmla="*/ 546842 w 675149"/>
                <a:gd name="connsiteY29" fmla="*/ 507373 h 1036420"/>
                <a:gd name="connsiteX30" fmla="*/ 542079 w 675149"/>
                <a:gd name="connsiteY30" fmla="*/ 766453 h 1036420"/>
                <a:gd name="connsiteX31" fmla="*/ 571607 w 675149"/>
                <a:gd name="connsiteY31" fmla="*/ 1023628 h 1036420"/>
                <a:gd name="connsiteX32" fmla="*/ 635424 w 675149"/>
                <a:gd name="connsiteY32" fmla="*/ 965526 h 1036420"/>
                <a:gd name="connsiteX33" fmla="*/ 609707 w 675149"/>
                <a:gd name="connsiteY33" fmla="*/ 863608 h 1036420"/>
                <a:gd name="connsiteX34" fmla="*/ 598277 w 675149"/>
                <a:gd name="connsiteY34" fmla="*/ 371166 h 1036420"/>
                <a:gd name="connsiteX35" fmla="*/ 623042 w 675149"/>
                <a:gd name="connsiteY35" fmla="*/ 195906 h 1036420"/>
                <a:gd name="connsiteX36" fmla="*/ 674477 w 675149"/>
                <a:gd name="connsiteY36" fmla="*/ 90178 h 1036420"/>
                <a:gd name="connsiteX37" fmla="*/ 599229 w 675149"/>
                <a:gd name="connsiteY37" fmla="*/ 3501 h 103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75149" h="1036420">
                  <a:moveTo>
                    <a:pt x="90594" y="253056"/>
                  </a:moveTo>
                  <a:cubicBezTo>
                    <a:pt x="55352" y="256866"/>
                    <a:pt x="34397" y="271153"/>
                    <a:pt x="41064" y="328303"/>
                  </a:cubicBezTo>
                  <a:cubicBezTo>
                    <a:pt x="48684" y="385453"/>
                    <a:pt x="82974" y="389263"/>
                    <a:pt x="72497" y="483561"/>
                  </a:cubicBezTo>
                  <a:cubicBezTo>
                    <a:pt x="62019" y="576906"/>
                    <a:pt x="40112" y="766453"/>
                    <a:pt x="40112" y="797886"/>
                  </a:cubicBezTo>
                  <a:cubicBezTo>
                    <a:pt x="40112" y="829318"/>
                    <a:pt x="15347" y="875038"/>
                    <a:pt x="7727" y="895041"/>
                  </a:cubicBezTo>
                  <a:cubicBezTo>
                    <a:pt x="-846" y="915043"/>
                    <a:pt x="-12276" y="979813"/>
                    <a:pt x="35349" y="989338"/>
                  </a:cubicBezTo>
                  <a:cubicBezTo>
                    <a:pt x="82974" y="998863"/>
                    <a:pt x="84879" y="937903"/>
                    <a:pt x="91547" y="909328"/>
                  </a:cubicBezTo>
                  <a:cubicBezTo>
                    <a:pt x="98214" y="880753"/>
                    <a:pt x="129647" y="638818"/>
                    <a:pt x="127742" y="599766"/>
                  </a:cubicBezTo>
                  <a:cubicBezTo>
                    <a:pt x="125837" y="560713"/>
                    <a:pt x="131552" y="467368"/>
                    <a:pt x="140124" y="434983"/>
                  </a:cubicBezTo>
                  <a:cubicBezTo>
                    <a:pt x="148697" y="402598"/>
                    <a:pt x="160127" y="374023"/>
                    <a:pt x="145839" y="334018"/>
                  </a:cubicBezTo>
                  <a:cubicBezTo>
                    <a:pt x="130599" y="293061"/>
                    <a:pt x="125837" y="250198"/>
                    <a:pt x="90594" y="253056"/>
                  </a:cubicBezTo>
                  <a:lnTo>
                    <a:pt x="90594" y="253056"/>
                  </a:lnTo>
                  <a:lnTo>
                    <a:pt x="90594" y="253056"/>
                  </a:lnTo>
                  <a:close/>
                  <a:moveTo>
                    <a:pt x="315384" y="295918"/>
                  </a:moveTo>
                  <a:cubicBezTo>
                    <a:pt x="300144" y="294966"/>
                    <a:pt x="275379" y="292108"/>
                    <a:pt x="262044" y="317826"/>
                  </a:cubicBezTo>
                  <a:cubicBezTo>
                    <a:pt x="248709" y="343543"/>
                    <a:pt x="263949" y="388311"/>
                    <a:pt x="273474" y="414981"/>
                  </a:cubicBezTo>
                  <a:cubicBezTo>
                    <a:pt x="282999" y="441651"/>
                    <a:pt x="291572" y="471178"/>
                    <a:pt x="287761" y="497848"/>
                  </a:cubicBezTo>
                  <a:cubicBezTo>
                    <a:pt x="283952" y="524518"/>
                    <a:pt x="280142" y="700731"/>
                    <a:pt x="296334" y="717876"/>
                  </a:cubicBezTo>
                  <a:cubicBezTo>
                    <a:pt x="312527" y="735021"/>
                    <a:pt x="343007" y="716923"/>
                    <a:pt x="360152" y="676918"/>
                  </a:cubicBezTo>
                  <a:cubicBezTo>
                    <a:pt x="376344" y="636913"/>
                    <a:pt x="388727" y="583573"/>
                    <a:pt x="378249" y="557856"/>
                  </a:cubicBezTo>
                  <a:cubicBezTo>
                    <a:pt x="367772" y="533091"/>
                    <a:pt x="366819" y="504516"/>
                    <a:pt x="382059" y="469273"/>
                  </a:cubicBezTo>
                  <a:cubicBezTo>
                    <a:pt x="396347" y="434031"/>
                    <a:pt x="387774" y="386406"/>
                    <a:pt x="376344" y="345448"/>
                  </a:cubicBezTo>
                  <a:cubicBezTo>
                    <a:pt x="364914" y="306396"/>
                    <a:pt x="330624" y="296871"/>
                    <a:pt x="315384" y="295918"/>
                  </a:cubicBezTo>
                  <a:lnTo>
                    <a:pt x="315384" y="295918"/>
                  </a:lnTo>
                  <a:lnTo>
                    <a:pt x="315384" y="295918"/>
                  </a:lnTo>
                  <a:close/>
                  <a:moveTo>
                    <a:pt x="599229" y="3501"/>
                  </a:moveTo>
                  <a:cubicBezTo>
                    <a:pt x="582084" y="-1262"/>
                    <a:pt x="544936" y="-3167"/>
                    <a:pt x="531602" y="11121"/>
                  </a:cubicBezTo>
                  <a:cubicBezTo>
                    <a:pt x="517314" y="26361"/>
                    <a:pt x="512552" y="56841"/>
                    <a:pt x="527792" y="94941"/>
                  </a:cubicBezTo>
                  <a:cubicBezTo>
                    <a:pt x="543032" y="132088"/>
                    <a:pt x="547794" y="165426"/>
                    <a:pt x="543984" y="186381"/>
                  </a:cubicBezTo>
                  <a:cubicBezTo>
                    <a:pt x="540174" y="208288"/>
                    <a:pt x="546842" y="445461"/>
                    <a:pt x="546842" y="507373"/>
                  </a:cubicBezTo>
                  <a:cubicBezTo>
                    <a:pt x="546842" y="569286"/>
                    <a:pt x="539222" y="687396"/>
                    <a:pt x="542079" y="766453"/>
                  </a:cubicBezTo>
                  <a:cubicBezTo>
                    <a:pt x="544936" y="845511"/>
                    <a:pt x="541127" y="986481"/>
                    <a:pt x="571607" y="1023628"/>
                  </a:cubicBezTo>
                  <a:cubicBezTo>
                    <a:pt x="602086" y="1061728"/>
                    <a:pt x="645902" y="1006483"/>
                    <a:pt x="635424" y="965526"/>
                  </a:cubicBezTo>
                  <a:cubicBezTo>
                    <a:pt x="624947" y="925521"/>
                    <a:pt x="620184" y="937903"/>
                    <a:pt x="609707" y="863608"/>
                  </a:cubicBezTo>
                  <a:cubicBezTo>
                    <a:pt x="599229" y="789313"/>
                    <a:pt x="596372" y="401646"/>
                    <a:pt x="598277" y="371166"/>
                  </a:cubicBezTo>
                  <a:cubicBezTo>
                    <a:pt x="600182" y="340686"/>
                    <a:pt x="608754" y="229243"/>
                    <a:pt x="623042" y="195906"/>
                  </a:cubicBezTo>
                  <a:cubicBezTo>
                    <a:pt x="636377" y="162568"/>
                    <a:pt x="681144" y="129231"/>
                    <a:pt x="674477" y="90178"/>
                  </a:cubicBezTo>
                  <a:cubicBezTo>
                    <a:pt x="678286" y="56841"/>
                    <a:pt x="616374" y="8263"/>
                    <a:pt x="599229" y="35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3509167B-B757-4219-B688-D7FC1C47CE85}"/>
                </a:ext>
              </a:extLst>
            </p:cNvPr>
            <p:cNvSpPr/>
            <p:nvPr/>
          </p:nvSpPr>
          <p:spPr>
            <a:xfrm>
              <a:off x="6499849" y="905588"/>
              <a:ext cx="668945" cy="910787"/>
            </a:xfrm>
            <a:custGeom>
              <a:avLst/>
              <a:gdLst>
                <a:gd name="connsiteX0" fmla="*/ 406728 w 668945"/>
                <a:gd name="connsiteY0" fmla="*/ 698104 h 910787"/>
                <a:gd name="connsiteX1" fmla="*/ 616278 w 668945"/>
                <a:gd name="connsiteY1" fmla="*/ 867649 h 910787"/>
                <a:gd name="connsiteX2" fmla="*/ 632470 w 668945"/>
                <a:gd name="connsiteY2" fmla="*/ 717154 h 910787"/>
                <a:gd name="connsiteX3" fmla="*/ 437208 w 668945"/>
                <a:gd name="connsiteY3" fmla="*/ 621904 h 910787"/>
                <a:gd name="connsiteX4" fmla="*/ 406728 w 668945"/>
                <a:gd name="connsiteY4" fmla="*/ 698104 h 910787"/>
                <a:gd name="connsiteX5" fmla="*/ 406728 w 668945"/>
                <a:gd name="connsiteY5" fmla="*/ 698104 h 910787"/>
                <a:gd name="connsiteX6" fmla="*/ 406728 w 668945"/>
                <a:gd name="connsiteY6" fmla="*/ 698104 h 910787"/>
                <a:gd name="connsiteX7" fmla="*/ 325765 w 668945"/>
                <a:gd name="connsiteY7" fmla="*/ 166609 h 910787"/>
                <a:gd name="connsiteX8" fmla="*/ 317193 w 668945"/>
                <a:gd name="connsiteY8" fmla="*/ 53262 h 910787"/>
                <a:gd name="connsiteX9" fmla="*/ 371486 w 668945"/>
                <a:gd name="connsiteY9" fmla="*/ 874 h 910787"/>
                <a:gd name="connsiteX10" fmla="*/ 425778 w 668945"/>
                <a:gd name="connsiteY10" fmla="*/ 88504 h 910787"/>
                <a:gd name="connsiteX11" fmla="*/ 400061 w 668945"/>
                <a:gd name="connsiteY11" fmla="*/ 159942 h 910787"/>
                <a:gd name="connsiteX12" fmla="*/ 381963 w 668945"/>
                <a:gd name="connsiteY12" fmla="*/ 212329 h 910787"/>
                <a:gd name="connsiteX13" fmla="*/ 366723 w 668945"/>
                <a:gd name="connsiteY13" fmla="*/ 280909 h 910787"/>
                <a:gd name="connsiteX14" fmla="*/ 426731 w 668945"/>
                <a:gd name="connsiteY14" fmla="*/ 259954 h 910787"/>
                <a:gd name="connsiteX15" fmla="*/ 503883 w 668945"/>
                <a:gd name="connsiteY15" fmla="*/ 216139 h 910787"/>
                <a:gd name="connsiteX16" fmla="*/ 592465 w 668945"/>
                <a:gd name="connsiteY16" fmla="*/ 234237 h 910787"/>
                <a:gd name="connsiteX17" fmla="*/ 565795 w 668945"/>
                <a:gd name="connsiteY17" fmla="*/ 296149 h 910787"/>
                <a:gd name="connsiteX18" fmla="*/ 489595 w 668945"/>
                <a:gd name="connsiteY18" fmla="*/ 313294 h 910787"/>
                <a:gd name="connsiteX19" fmla="*/ 348626 w 668945"/>
                <a:gd name="connsiteY19" fmla="*/ 380922 h 910787"/>
                <a:gd name="connsiteX20" fmla="*/ 298143 w 668945"/>
                <a:gd name="connsiteY20" fmla="*/ 587614 h 910787"/>
                <a:gd name="connsiteX21" fmla="*/ 173365 w 668945"/>
                <a:gd name="connsiteY21" fmla="*/ 765732 h 910787"/>
                <a:gd name="connsiteX22" fmla="*/ 77163 w 668945"/>
                <a:gd name="connsiteY22" fmla="*/ 898129 h 910787"/>
                <a:gd name="connsiteX23" fmla="*/ 25728 w 668945"/>
                <a:gd name="connsiteY23" fmla="*/ 883842 h 910787"/>
                <a:gd name="connsiteX24" fmla="*/ 7631 w 668945"/>
                <a:gd name="connsiteY24" fmla="*/ 800974 h 910787"/>
                <a:gd name="connsiteX25" fmla="*/ 54303 w 668945"/>
                <a:gd name="connsiteY25" fmla="*/ 764779 h 910787"/>
                <a:gd name="connsiteX26" fmla="*/ 91450 w 668945"/>
                <a:gd name="connsiteY26" fmla="*/ 777162 h 910787"/>
                <a:gd name="connsiteX27" fmla="*/ 191463 w 668945"/>
                <a:gd name="connsiteY27" fmla="*/ 644764 h 910787"/>
                <a:gd name="connsiteX28" fmla="*/ 259090 w 668945"/>
                <a:gd name="connsiteY28" fmla="*/ 479029 h 910787"/>
                <a:gd name="connsiteX29" fmla="*/ 272426 w 668945"/>
                <a:gd name="connsiteY29" fmla="*/ 427594 h 910787"/>
                <a:gd name="connsiteX30" fmla="*/ 217181 w 668945"/>
                <a:gd name="connsiteY30" fmla="*/ 462837 h 910787"/>
                <a:gd name="connsiteX31" fmla="*/ 120025 w 668945"/>
                <a:gd name="connsiteY31" fmla="*/ 472362 h 910787"/>
                <a:gd name="connsiteX32" fmla="*/ 42873 w 668945"/>
                <a:gd name="connsiteY32" fmla="*/ 388542 h 910787"/>
                <a:gd name="connsiteX33" fmla="*/ 74306 w 668945"/>
                <a:gd name="connsiteY33" fmla="*/ 330439 h 910787"/>
                <a:gd name="connsiteX34" fmla="*/ 174318 w 668945"/>
                <a:gd name="connsiteY34" fmla="*/ 343774 h 910787"/>
                <a:gd name="connsiteX35" fmla="*/ 291476 w 668945"/>
                <a:gd name="connsiteY35" fmla="*/ 305674 h 910787"/>
                <a:gd name="connsiteX36" fmla="*/ 296238 w 668945"/>
                <a:gd name="connsiteY36" fmla="*/ 303769 h 910787"/>
                <a:gd name="connsiteX37" fmla="*/ 325765 w 668945"/>
                <a:gd name="connsiteY37" fmla="*/ 166609 h 910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68945" h="910787">
                  <a:moveTo>
                    <a:pt x="406728" y="698104"/>
                  </a:moveTo>
                  <a:cubicBezTo>
                    <a:pt x="435303" y="748587"/>
                    <a:pt x="531506" y="899082"/>
                    <a:pt x="616278" y="867649"/>
                  </a:cubicBezTo>
                  <a:cubicBezTo>
                    <a:pt x="701051" y="837169"/>
                    <a:pt x="665808" y="740014"/>
                    <a:pt x="632470" y="717154"/>
                  </a:cubicBezTo>
                  <a:cubicBezTo>
                    <a:pt x="599133" y="693342"/>
                    <a:pt x="437208" y="621904"/>
                    <a:pt x="437208" y="621904"/>
                  </a:cubicBezTo>
                  <a:cubicBezTo>
                    <a:pt x="369581" y="591424"/>
                    <a:pt x="388631" y="667624"/>
                    <a:pt x="406728" y="698104"/>
                  </a:cubicBezTo>
                  <a:lnTo>
                    <a:pt x="406728" y="698104"/>
                  </a:lnTo>
                  <a:lnTo>
                    <a:pt x="406728" y="698104"/>
                  </a:lnTo>
                  <a:close/>
                  <a:moveTo>
                    <a:pt x="325765" y="166609"/>
                  </a:moveTo>
                  <a:cubicBezTo>
                    <a:pt x="335290" y="159942"/>
                    <a:pt x="314336" y="88504"/>
                    <a:pt x="317193" y="53262"/>
                  </a:cubicBezTo>
                  <a:cubicBezTo>
                    <a:pt x="320051" y="18019"/>
                    <a:pt x="348626" y="-4841"/>
                    <a:pt x="371486" y="874"/>
                  </a:cubicBezTo>
                  <a:cubicBezTo>
                    <a:pt x="394345" y="6589"/>
                    <a:pt x="429588" y="60882"/>
                    <a:pt x="425778" y="88504"/>
                  </a:cubicBezTo>
                  <a:cubicBezTo>
                    <a:pt x="421968" y="116127"/>
                    <a:pt x="407681" y="148512"/>
                    <a:pt x="400061" y="159942"/>
                  </a:cubicBezTo>
                  <a:cubicBezTo>
                    <a:pt x="392440" y="171372"/>
                    <a:pt x="385773" y="181849"/>
                    <a:pt x="381963" y="212329"/>
                  </a:cubicBezTo>
                  <a:cubicBezTo>
                    <a:pt x="379106" y="228522"/>
                    <a:pt x="372438" y="255192"/>
                    <a:pt x="366723" y="280909"/>
                  </a:cubicBezTo>
                  <a:cubicBezTo>
                    <a:pt x="393393" y="273289"/>
                    <a:pt x="418158" y="265669"/>
                    <a:pt x="426731" y="259954"/>
                  </a:cubicBezTo>
                  <a:cubicBezTo>
                    <a:pt x="444828" y="248524"/>
                    <a:pt x="476261" y="238047"/>
                    <a:pt x="503883" y="216139"/>
                  </a:cubicBezTo>
                  <a:cubicBezTo>
                    <a:pt x="531506" y="194232"/>
                    <a:pt x="561986" y="217092"/>
                    <a:pt x="592465" y="234237"/>
                  </a:cubicBezTo>
                  <a:cubicBezTo>
                    <a:pt x="622945" y="250429"/>
                    <a:pt x="596276" y="279957"/>
                    <a:pt x="565795" y="296149"/>
                  </a:cubicBezTo>
                  <a:cubicBezTo>
                    <a:pt x="536268" y="312342"/>
                    <a:pt x="508645" y="304722"/>
                    <a:pt x="489595" y="313294"/>
                  </a:cubicBezTo>
                  <a:cubicBezTo>
                    <a:pt x="471498" y="320914"/>
                    <a:pt x="389583" y="357109"/>
                    <a:pt x="348626" y="380922"/>
                  </a:cubicBezTo>
                  <a:cubicBezTo>
                    <a:pt x="337195" y="440929"/>
                    <a:pt x="313383" y="543799"/>
                    <a:pt x="298143" y="587614"/>
                  </a:cubicBezTo>
                  <a:cubicBezTo>
                    <a:pt x="278140" y="642859"/>
                    <a:pt x="210513" y="720012"/>
                    <a:pt x="173365" y="765732"/>
                  </a:cubicBezTo>
                  <a:cubicBezTo>
                    <a:pt x="136218" y="810499"/>
                    <a:pt x="115263" y="873364"/>
                    <a:pt x="77163" y="898129"/>
                  </a:cubicBezTo>
                  <a:cubicBezTo>
                    <a:pt x="39063" y="922894"/>
                    <a:pt x="31443" y="907654"/>
                    <a:pt x="25728" y="883842"/>
                  </a:cubicBezTo>
                  <a:cubicBezTo>
                    <a:pt x="20013" y="860029"/>
                    <a:pt x="-15230" y="831454"/>
                    <a:pt x="7631" y="800974"/>
                  </a:cubicBezTo>
                  <a:cubicBezTo>
                    <a:pt x="30490" y="770494"/>
                    <a:pt x="37158" y="735252"/>
                    <a:pt x="54303" y="764779"/>
                  </a:cubicBezTo>
                  <a:cubicBezTo>
                    <a:pt x="71448" y="794307"/>
                    <a:pt x="97165" y="778114"/>
                    <a:pt x="91450" y="777162"/>
                  </a:cubicBezTo>
                  <a:cubicBezTo>
                    <a:pt x="85736" y="776209"/>
                    <a:pt x="165745" y="686674"/>
                    <a:pt x="191463" y="644764"/>
                  </a:cubicBezTo>
                  <a:cubicBezTo>
                    <a:pt x="217181" y="601902"/>
                    <a:pt x="245756" y="503794"/>
                    <a:pt x="259090" y="479029"/>
                  </a:cubicBezTo>
                  <a:cubicBezTo>
                    <a:pt x="261948" y="473314"/>
                    <a:pt x="266711" y="454264"/>
                    <a:pt x="272426" y="427594"/>
                  </a:cubicBezTo>
                  <a:cubicBezTo>
                    <a:pt x="252423" y="439024"/>
                    <a:pt x="232420" y="451407"/>
                    <a:pt x="217181" y="462837"/>
                  </a:cubicBezTo>
                  <a:cubicBezTo>
                    <a:pt x="184795" y="487602"/>
                    <a:pt x="178128" y="497127"/>
                    <a:pt x="120025" y="472362"/>
                  </a:cubicBezTo>
                  <a:cubicBezTo>
                    <a:pt x="61923" y="447597"/>
                    <a:pt x="46683" y="420927"/>
                    <a:pt x="42873" y="388542"/>
                  </a:cubicBezTo>
                  <a:cubicBezTo>
                    <a:pt x="39063" y="357109"/>
                    <a:pt x="56208" y="335202"/>
                    <a:pt x="74306" y="330439"/>
                  </a:cubicBezTo>
                  <a:cubicBezTo>
                    <a:pt x="92403" y="325677"/>
                    <a:pt x="140981" y="338059"/>
                    <a:pt x="174318" y="343774"/>
                  </a:cubicBezTo>
                  <a:cubicBezTo>
                    <a:pt x="206703" y="349489"/>
                    <a:pt x="275283" y="312342"/>
                    <a:pt x="291476" y="305674"/>
                  </a:cubicBezTo>
                  <a:cubicBezTo>
                    <a:pt x="292428" y="304722"/>
                    <a:pt x="294333" y="304722"/>
                    <a:pt x="296238" y="303769"/>
                  </a:cubicBezTo>
                  <a:cubicBezTo>
                    <a:pt x="308620" y="233284"/>
                    <a:pt x="321003" y="169467"/>
                    <a:pt x="325765" y="1666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F6378EA3-F62B-4681-9D7A-04B1498B8048}"/>
                </a:ext>
              </a:extLst>
            </p:cNvPr>
            <p:cNvSpPr/>
            <p:nvPr/>
          </p:nvSpPr>
          <p:spPr>
            <a:xfrm>
              <a:off x="7564881" y="752927"/>
              <a:ext cx="691264" cy="1126680"/>
            </a:xfrm>
            <a:custGeom>
              <a:avLst/>
              <a:gdLst>
                <a:gd name="connsiteX0" fmla="*/ 157036 w 691264"/>
                <a:gd name="connsiteY0" fmla="*/ 250690 h 1126680"/>
                <a:gd name="connsiteX1" fmla="*/ 180849 w 691264"/>
                <a:gd name="connsiteY1" fmla="*/ 293553 h 1126680"/>
                <a:gd name="connsiteX2" fmla="*/ 210376 w 691264"/>
                <a:gd name="connsiteY2" fmla="*/ 335463 h 1126680"/>
                <a:gd name="connsiteX3" fmla="*/ 202756 w 691264"/>
                <a:gd name="connsiteY3" fmla="*/ 433570 h 1126680"/>
                <a:gd name="connsiteX4" fmla="*/ 204661 w 691264"/>
                <a:gd name="connsiteY4" fmla="*/ 509770 h 1126680"/>
                <a:gd name="connsiteX5" fmla="*/ 231331 w 691264"/>
                <a:gd name="connsiteY5" fmla="*/ 553585 h 1126680"/>
                <a:gd name="connsiteX6" fmla="*/ 262763 w 691264"/>
                <a:gd name="connsiteY6" fmla="*/ 542155 h 1126680"/>
                <a:gd name="connsiteX7" fmla="*/ 285624 w 691264"/>
                <a:gd name="connsiteY7" fmla="*/ 527868 h 1126680"/>
                <a:gd name="connsiteX8" fmla="*/ 311341 w 691264"/>
                <a:gd name="connsiteY8" fmla="*/ 549775 h 1126680"/>
                <a:gd name="connsiteX9" fmla="*/ 285624 w 691264"/>
                <a:gd name="connsiteY9" fmla="*/ 574540 h 1126680"/>
                <a:gd name="connsiteX10" fmla="*/ 110363 w 691264"/>
                <a:gd name="connsiteY10" fmla="*/ 671695 h 1126680"/>
                <a:gd name="connsiteX11" fmla="*/ 44641 w 691264"/>
                <a:gd name="connsiteY11" fmla="*/ 688840 h 1126680"/>
                <a:gd name="connsiteX12" fmla="*/ 2731 w 691264"/>
                <a:gd name="connsiteY12" fmla="*/ 706938 h 1126680"/>
                <a:gd name="connsiteX13" fmla="*/ 17971 w 691264"/>
                <a:gd name="connsiteY13" fmla="*/ 769803 h 1126680"/>
                <a:gd name="connsiteX14" fmla="*/ 93219 w 691264"/>
                <a:gd name="connsiteY14" fmla="*/ 775518 h 1126680"/>
                <a:gd name="connsiteX15" fmla="*/ 201804 w 691264"/>
                <a:gd name="connsiteY15" fmla="*/ 685030 h 1126680"/>
                <a:gd name="connsiteX16" fmla="*/ 346583 w 691264"/>
                <a:gd name="connsiteY16" fmla="*/ 594543 h 1126680"/>
                <a:gd name="connsiteX17" fmla="*/ 533274 w 691264"/>
                <a:gd name="connsiteY17" fmla="*/ 524058 h 1126680"/>
                <a:gd name="connsiteX18" fmla="*/ 580899 w 691264"/>
                <a:gd name="connsiteY18" fmla="*/ 552633 h 1126680"/>
                <a:gd name="connsiteX19" fmla="*/ 534226 w 691264"/>
                <a:gd name="connsiteY19" fmla="*/ 597400 h 1126680"/>
                <a:gd name="connsiteX20" fmla="*/ 526606 w 691264"/>
                <a:gd name="connsiteY20" fmla="*/ 619308 h 1126680"/>
                <a:gd name="connsiteX21" fmla="*/ 581851 w 691264"/>
                <a:gd name="connsiteY21" fmla="*/ 607878 h 1126680"/>
                <a:gd name="connsiteX22" fmla="*/ 690436 w 691264"/>
                <a:gd name="connsiteY22" fmla="*/ 583113 h 1126680"/>
                <a:gd name="connsiteX23" fmla="*/ 618046 w 691264"/>
                <a:gd name="connsiteY23" fmla="*/ 476433 h 1126680"/>
                <a:gd name="connsiteX24" fmla="*/ 486601 w 691264"/>
                <a:gd name="connsiteY24" fmla="*/ 492625 h 1126680"/>
                <a:gd name="connsiteX25" fmla="*/ 474219 w 691264"/>
                <a:gd name="connsiteY25" fmla="*/ 466908 h 1126680"/>
                <a:gd name="connsiteX26" fmla="*/ 530416 w 691264"/>
                <a:gd name="connsiteY26" fmla="*/ 384993 h 1126680"/>
                <a:gd name="connsiteX27" fmla="*/ 547561 w 691264"/>
                <a:gd name="connsiteY27" fmla="*/ 318318 h 1126680"/>
                <a:gd name="connsiteX28" fmla="*/ 503746 w 691264"/>
                <a:gd name="connsiteY28" fmla="*/ 259263 h 1126680"/>
                <a:gd name="connsiteX29" fmla="*/ 533274 w 691264"/>
                <a:gd name="connsiteY29" fmla="*/ 219258 h 1126680"/>
                <a:gd name="connsiteX30" fmla="*/ 578041 w 691264"/>
                <a:gd name="connsiteY30" fmla="*/ 152583 h 1126680"/>
                <a:gd name="connsiteX31" fmla="*/ 522796 w 691264"/>
                <a:gd name="connsiteY31" fmla="*/ 120198 h 1126680"/>
                <a:gd name="connsiteX32" fmla="*/ 523749 w 691264"/>
                <a:gd name="connsiteY32" fmla="*/ 80193 h 1126680"/>
                <a:gd name="connsiteX33" fmla="*/ 552324 w 691264"/>
                <a:gd name="connsiteY33" fmla="*/ 59238 h 1126680"/>
                <a:gd name="connsiteX34" fmla="*/ 524701 w 691264"/>
                <a:gd name="connsiteY34" fmla="*/ 13518 h 1126680"/>
                <a:gd name="connsiteX35" fmla="*/ 475171 w 691264"/>
                <a:gd name="connsiteY35" fmla="*/ 11613 h 1126680"/>
                <a:gd name="connsiteX36" fmla="*/ 471361 w 691264"/>
                <a:gd name="connsiteY36" fmla="*/ 72573 h 1126680"/>
                <a:gd name="connsiteX37" fmla="*/ 477076 w 691264"/>
                <a:gd name="connsiteY37" fmla="*/ 119245 h 1126680"/>
                <a:gd name="connsiteX38" fmla="*/ 488506 w 691264"/>
                <a:gd name="connsiteY38" fmla="*/ 146868 h 1126680"/>
                <a:gd name="connsiteX39" fmla="*/ 464694 w 691264"/>
                <a:gd name="connsiteY39" fmla="*/ 185920 h 1126680"/>
                <a:gd name="connsiteX40" fmla="*/ 422783 w 691264"/>
                <a:gd name="connsiteY40" fmla="*/ 213543 h 1126680"/>
                <a:gd name="connsiteX41" fmla="*/ 423736 w 691264"/>
                <a:gd name="connsiteY41" fmla="*/ 275455 h 1126680"/>
                <a:gd name="connsiteX42" fmla="*/ 446596 w 691264"/>
                <a:gd name="connsiteY42" fmla="*/ 304030 h 1126680"/>
                <a:gd name="connsiteX43" fmla="*/ 406591 w 691264"/>
                <a:gd name="connsiteY43" fmla="*/ 421188 h 1126680"/>
                <a:gd name="connsiteX44" fmla="*/ 433261 w 691264"/>
                <a:gd name="connsiteY44" fmla="*/ 445000 h 1126680"/>
                <a:gd name="connsiteX45" fmla="*/ 430404 w 691264"/>
                <a:gd name="connsiteY45" fmla="*/ 501198 h 1126680"/>
                <a:gd name="connsiteX46" fmla="*/ 380874 w 691264"/>
                <a:gd name="connsiteY46" fmla="*/ 524058 h 1126680"/>
                <a:gd name="connsiteX47" fmla="*/ 350394 w 691264"/>
                <a:gd name="connsiteY47" fmla="*/ 499293 h 1126680"/>
                <a:gd name="connsiteX48" fmla="*/ 370396 w 691264"/>
                <a:gd name="connsiteY48" fmla="*/ 396423 h 1126680"/>
                <a:gd name="connsiteX49" fmla="*/ 365633 w 691264"/>
                <a:gd name="connsiteY49" fmla="*/ 367848 h 1126680"/>
                <a:gd name="connsiteX50" fmla="*/ 349441 w 691264"/>
                <a:gd name="connsiteY50" fmla="*/ 345940 h 1126680"/>
                <a:gd name="connsiteX51" fmla="*/ 319913 w 691264"/>
                <a:gd name="connsiteY51" fmla="*/ 336415 h 1126680"/>
                <a:gd name="connsiteX52" fmla="*/ 360871 w 691264"/>
                <a:gd name="connsiteY52" fmla="*/ 178300 h 1126680"/>
                <a:gd name="connsiteX53" fmla="*/ 335154 w 691264"/>
                <a:gd name="connsiteY53" fmla="*/ 109720 h 1126680"/>
                <a:gd name="connsiteX54" fmla="*/ 276099 w 691264"/>
                <a:gd name="connsiteY54" fmla="*/ 142105 h 1126680"/>
                <a:gd name="connsiteX55" fmla="*/ 301816 w 691264"/>
                <a:gd name="connsiteY55" fmla="*/ 208780 h 1126680"/>
                <a:gd name="connsiteX56" fmla="*/ 301816 w 691264"/>
                <a:gd name="connsiteY56" fmla="*/ 316413 h 1126680"/>
                <a:gd name="connsiteX57" fmla="*/ 295149 w 691264"/>
                <a:gd name="connsiteY57" fmla="*/ 386898 h 1126680"/>
                <a:gd name="connsiteX58" fmla="*/ 247524 w 691264"/>
                <a:gd name="connsiteY58" fmla="*/ 393565 h 1126680"/>
                <a:gd name="connsiteX59" fmla="*/ 248476 w 691264"/>
                <a:gd name="connsiteY59" fmla="*/ 276408 h 1126680"/>
                <a:gd name="connsiteX60" fmla="*/ 178944 w 691264"/>
                <a:gd name="connsiteY60" fmla="*/ 212590 h 1126680"/>
                <a:gd name="connsiteX61" fmla="*/ 157036 w 691264"/>
                <a:gd name="connsiteY61" fmla="*/ 250690 h 1126680"/>
                <a:gd name="connsiteX62" fmla="*/ 157036 w 691264"/>
                <a:gd name="connsiteY62" fmla="*/ 250690 h 1126680"/>
                <a:gd name="connsiteX63" fmla="*/ 157036 w 691264"/>
                <a:gd name="connsiteY63" fmla="*/ 250690 h 1126680"/>
                <a:gd name="connsiteX64" fmla="*/ 271336 w 691264"/>
                <a:gd name="connsiteY64" fmla="*/ 709795 h 1126680"/>
                <a:gd name="connsiteX65" fmla="*/ 318961 w 691264"/>
                <a:gd name="connsiteY65" fmla="*/ 669790 h 1126680"/>
                <a:gd name="connsiteX66" fmla="*/ 439929 w 691264"/>
                <a:gd name="connsiteY66" fmla="*/ 627880 h 1126680"/>
                <a:gd name="connsiteX67" fmla="*/ 462788 w 691264"/>
                <a:gd name="connsiteY67" fmla="*/ 694555 h 1126680"/>
                <a:gd name="connsiteX68" fmla="*/ 425641 w 691264"/>
                <a:gd name="connsiteY68" fmla="*/ 762183 h 1126680"/>
                <a:gd name="connsiteX69" fmla="*/ 462788 w 691264"/>
                <a:gd name="connsiteY69" fmla="*/ 785043 h 1126680"/>
                <a:gd name="connsiteX70" fmla="*/ 564706 w 691264"/>
                <a:gd name="connsiteY70" fmla="*/ 770755 h 1126680"/>
                <a:gd name="connsiteX71" fmla="*/ 591376 w 691264"/>
                <a:gd name="connsiteY71" fmla="*/ 847908 h 1126680"/>
                <a:gd name="connsiteX72" fmla="*/ 489458 w 691264"/>
                <a:gd name="connsiteY72" fmla="*/ 864100 h 1126680"/>
                <a:gd name="connsiteX73" fmla="*/ 478981 w 691264"/>
                <a:gd name="connsiteY73" fmla="*/ 911725 h 1126680"/>
                <a:gd name="connsiteX74" fmla="*/ 459931 w 691264"/>
                <a:gd name="connsiteY74" fmla="*/ 1016500 h 1126680"/>
                <a:gd name="connsiteX75" fmla="*/ 379921 w 691264"/>
                <a:gd name="connsiteY75" fmla="*/ 1124133 h 1126680"/>
                <a:gd name="connsiteX76" fmla="*/ 297054 w 691264"/>
                <a:gd name="connsiteY76" fmla="*/ 1085080 h 1126680"/>
                <a:gd name="connsiteX77" fmla="*/ 257049 w 691264"/>
                <a:gd name="connsiteY77" fmla="*/ 1035550 h 1126680"/>
                <a:gd name="connsiteX78" fmla="*/ 323724 w 691264"/>
                <a:gd name="connsiteY78" fmla="*/ 1034598 h 1126680"/>
                <a:gd name="connsiteX79" fmla="*/ 404686 w 691264"/>
                <a:gd name="connsiteY79" fmla="*/ 1037455 h 1126680"/>
                <a:gd name="connsiteX80" fmla="*/ 440881 w 691264"/>
                <a:gd name="connsiteY80" fmla="*/ 929823 h 1126680"/>
                <a:gd name="connsiteX81" fmla="*/ 413258 w 691264"/>
                <a:gd name="connsiteY81" fmla="*/ 877435 h 1126680"/>
                <a:gd name="connsiteX82" fmla="*/ 332296 w 691264"/>
                <a:gd name="connsiteY82" fmla="*/ 909820 h 1126680"/>
                <a:gd name="connsiteX83" fmla="*/ 247524 w 691264"/>
                <a:gd name="connsiteY83" fmla="*/ 953635 h 1126680"/>
                <a:gd name="connsiteX84" fmla="*/ 177991 w 691264"/>
                <a:gd name="connsiteY84" fmla="*/ 901248 h 1126680"/>
                <a:gd name="connsiteX85" fmla="*/ 270383 w 691264"/>
                <a:gd name="connsiteY85" fmla="*/ 866005 h 1126680"/>
                <a:gd name="connsiteX86" fmla="*/ 385636 w 691264"/>
                <a:gd name="connsiteY86" fmla="*/ 815523 h 1126680"/>
                <a:gd name="connsiteX87" fmla="*/ 365633 w 691264"/>
                <a:gd name="connsiteY87" fmla="*/ 725035 h 1126680"/>
                <a:gd name="connsiteX88" fmla="*/ 308483 w 691264"/>
                <a:gd name="connsiteY88" fmla="*/ 753610 h 1126680"/>
                <a:gd name="connsiteX89" fmla="*/ 271336 w 691264"/>
                <a:gd name="connsiteY89" fmla="*/ 709795 h 112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691264" h="1126680">
                  <a:moveTo>
                    <a:pt x="157036" y="250690"/>
                  </a:moveTo>
                  <a:cubicBezTo>
                    <a:pt x="157988" y="260215"/>
                    <a:pt x="170371" y="283075"/>
                    <a:pt x="180849" y="293553"/>
                  </a:cubicBezTo>
                  <a:cubicBezTo>
                    <a:pt x="191326" y="304030"/>
                    <a:pt x="211329" y="324033"/>
                    <a:pt x="210376" y="335463"/>
                  </a:cubicBezTo>
                  <a:cubicBezTo>
                    <a:pt x="209424" y="346893"/>
                    <a:pt x="203708" y="417378"/>
                    <a:pt x="202756" y="433570"/>
                  </a:cubicBezTo>
                  <a:cubicBezTo>
                    <a:pt x="202756" y="449763"/>
                    <a:pt x="195136" y="496435"/>
                    <a:pt x="204661" y="509770"/>
                  </a:cubicBezTo>
                  <a:cubicBezTo>
                    <a:pt x="215138" y="522153"/>
                    <a:pt x="231331" y="553585"/>
                    <a:pt x="231331" y="553585"/>
                  </a:cubicBezTo>
                  <a:cubicBezTo>
                    <a:pt x="231331" y="553585"/>
                    <a:pt x="257049" y="561205"/>
                    <a:pt x="262763" y="542155"/>
                  </a:cubicBezTo>
                  <a:cubicBezTo>
                    <a:pt x="268479" y="523105"/>
                    <a:pt x="285624" y="527868"/>
                    <a:pt x="285624" y="527868"/>
                  </a:cubicBezTo>
                  <a:cubicBezTo>
                    <a:pt x="285624" y="527868"/>
                    <a:pt x="320866" y="541203"/>
                    <a:pt x="311341" y="549775"/>
                  </a:cubicBezTo>
                  <a:cubicBezTo>
                    <a:pt x="301816" y="558348"/>
                    <a:pt x="304674" y="564063"/>
                    <a:pt x="285624" y="574540"/>
                  </a:cubicBezTo>
                  <a:cubicBezTo>
                    <a:pt x="266574" y="585018"/>
                    <a:pt x="110363" y="671695"/>
                    <a:pt x="110363" y="671695"/>
                  </a:cubicBezTo>
                  <a:cubicBezTo>
                    <a:pt x="110363" y="671695"/>
                    <a:pt x="58929" y="685983"/>
                    <a:pt x="44641" y="688840"/>
                  </a:cubicBezTo>
                  <a:cubicBezTo>
                    <a:pt x="30354" y="691698"/>
                    <a:pt x="9399" y="685983"/>
                    <a:pt x="2731" y="706938"/>
                  </a:cubicBezTo>
                  <a:cubicBezTo>
                    <a:pt x="-3937" y="727893"/>
                    <a:pt x="1779" y="757420"/>
                    <a:pt x="17971" y="769803"/>
                  </a:cubicBezTo>
                  <a:cubicBezTo>
                    <a:pt x="25591" y="775518"/>
                    <a:pt x="61786" y="788853"/>
                    <a:pt x="93219" y="775518"/>
                  </a:cubicBezTo>
                  <a:cubicBezTo>
                    <a:pt x="133224" y="758373"/>
                    <a:pt x="171324" y="709795"/>
                    <a:pt x="201804" y="685030"/>
                  </a:cubicBezTo>
                  <a:cubicBezTo>
                    <a:pt x="255144" y="641215"/>
                    <a:pt x="302769" y="614545"/>
                    <a:pt x="346583" y="594543"/>
                  </a:cubicBezTo>
                  <a:cubicBezTo>
                    <a:pt x="391351" y="574540"/>
                    <a:pt x="487554" y="529773"/>
                    <a:pt x="533274" y="524058"/>
                  </a:cubicBezTo>
                  <a:cubicBezTo>
                    <a:pt x="578994" y="518343"/>
                    <a:pt x="589471" y="540250"/>
                    <a:pt x="580899" y="552633"/>
                  </a:cubicBezTo>
                  <a:cubicBezTo>
                    <a:pt x="573279" y="565015"/>
                    <a:pt x="546608" y="588828"/>
                    <a:pt x="534226" y="597400"/>
                  </a:cubicBezTo>
                  <a:cubicBezTo>
                    <a:pt x="521844" y="605973"/>
                    <a:pt x="526606" y="619308"/>
                    <a:pt x="526606" y="619308"/>
                  </a:cubicBezTo>
                  <a:cubicBezTo>
                    <a:pt x="526606" y="619308"/>
                    <a:pt x="538988" y="619308"/>
                    <a:pt x="581851" y="607878"/>
                  </a:cubicBezTo>
                  <a:cubicBezTo>
                    <a:pt x="624713" y="595495"/>
                    <a:pt x="684721" y="596448"/>
                    <a:pt x="690436" y="583113"/>
                  </a:cubicBezTo>
                  <a:cubicBezTo>
                    <a:pt x="696151" y="569778"/>
                    <a:pt x="672338" y="478338"/>
                    <a:pt x="618046" y="476433"/>
                  </a:cubicBezTo>
                  <a:cubicBezTo>
                    <a:pt x="562801" y="474528"/>
                    <a:pt x="501841" y="486910"/>
                    <a:pt x="486601" y="492625"/>
                  </a:cubicBezTo>
                  <a:cubicBezTo>
                    <a:pt x="471361" y="498340"/>
                    <a:pt x="456121" y="486910"/>
                    <a:pt x="474219" y="466908"/>
                  </a:cubicBezTo>
                  <a:cubicBezTo>
                    <a:pt x="492316" y="446905"/>
                    <a:pt x="518033" y="424998"/>
                    <a:pt x="530416" y="384993"/>
                  </a:cubicBezTo>
                  <a:cubicBezTo>
                    <a:pt x="542799" y="344988"/>
                    <a:pt x="560896" y="335463"/>
                    <a:pt x="547561" y="318318"/>
                  </a:cubicBezTo>
                  <a:cubicBezTo>
                    <a:pt x="534226" y="301173"/>
                    <a:pt x="512319" y="264978"/>
                    <a:pt x="503746" y="259263"/>
                  </a:cubicBezTo>
                  <a:cubicBezTo>
                    <a:pt x="495174" y="253548"/>
                    <a:pt x="503746" y="233545"/>
                    <a:pt x="533274" y="219258"/>
                  </a:cubicBezTo>
                  <a:cubicBezTo>
                    <a:pt x="562801" y="204970"/>
                    <a:pt x="596138" y="175443"/>
                    <a:pt x="578041" y="152583"/>
                  </a:cubicBezTo>
                  <a:cubicBezTo>
                    <a:pt x="559944" y="129723"/>
                    <a:pt x="523749" y="142105"/>
                    <a:pt x="522796" y="120198"/>
                  </a:cubicBezTo>
                  <a:cubicBezTo>
                    <a:pt x="520891" y="98290"/>
                    <a:pt x="506604" y="86860"/>
                    <a:pt x="523749" y="80193"/>
                  </a:cubicBezTo>
                  <a:cubicBezTo>
                    <a:pt x="540894" y="73525"/>
                    <a:pt x="558991" y="69715"/>
                    <a:pt x="552324" y="59238"/>
                  </a:cubicBezTo>
                  <a:cubicBezTo>
                    <a:pt x="545656" y="48760"/>
                    <a:pt x="538036" y="29710"/>
                    <a:pt x="524701" y="13518"/>
                  </a:cubicBezTo>
                  <a:cubicBezTo>
                    <a:pt x="511366" y="-2675"/>
                    <a:pt x="478981" y="-5532"/>
                    <a:pt x="475171" y="11613"/>
                  </a:cubicBezTo>
                  <a:cubicBezTo>
                    <a:pt x="471361" y="28758"/>
                    <a:pt x="471361" y="57333"/>
                    <a:pt x="471361" y="72573"/>
                  </a:cubicBezTo>
                  <a:cubicBezTo>
                    <a:pt x="471361" y="87813"/>
                    <a:pt x="466599" y="107815"/>
                    <a:pt x="477076" y="119245"/>
                  </a:cubicBezTo>
                  <a:cubicBezTo>
                    <a:pt x="486601" y="130675"/>
                    <a:pt x="492316" y="135438"/>
                    <a:pt x="488506" y="146868"/>
                  </a:cubicBezTo>
                  <a:cubicBezTo>
                    <a:pt x="484696" y="157345"/>
                    <a:pt x="486601" y="174490"/>
                    <a:pt x="464694" y="185920"/>
                  </a:cubicBezTo>
                  <a:cubicBezTo>
                    <a:pt x="442786" y="197350"/>
                    <a:pt x="429451" y="196398"/>
                    <a:pt x="422783" y="213543"/>
                  </a:cubicBezTo>
                  <a:cubicBezTo>
                    <a:pt x="416116" y="229735"/>
                    <a:pt x="416116" y="271645"/>
                    <a:pt x="423736" y="275455"/>
                  </a:cubicBezTo>
                  <a:cubicBezTo>
                    <a:pt x="431356" y="279265"/>
                    <a:pt x="453263" y="272598"/>
                    <a:pt x="446596" y="304030"/>
                  </a:cubicBezTo>
                  <a:cubicBezTo>
                    <a:pt x="439929" y="335463"/>
                    <a:pt x="403733" y="407853"/>
                    <a:pt x="406591" y="421188"/>
                  </a:cubicBezTo>
                  <a:cubicBezTo>
                    <a:pt x="409449" y="433570"/>
                    <a:pt x="433261" y="427855"/>
                    <a:pt x="433261" y="445000"/>
                  </a:cubicBezTo>
                  <a:cubicBezTo>
                    <a:pt x="433261" y="462145"/>
                    <a:pt x="441833" y="491673"/>
                    <a:pt x="430404" y="501198"/>
                  </a:cubicBezTo>
                  <a:cubicBezTo>
                    <a:pt x="418974" y="510723"/>
                    <a:pt x="380874" y="524058"/>
                    <a:pt x="380874" y="524058"/>
                  </a:cubicBezTo>
                  <a:cubicBezTo>
                    <a:pt x="380874" y="524058"/>
                    <a:pt x="338963" y="534535"/>
                    <a:pt x="350394" y="499293"/>
                  </a:cubicBezTo>
                  <a:cubicBezTo>
                    <a:pt x="361824" y="464050"/>
                    <a:pt x="369444" y="407853"/>
                    <a:pt x="370396" y="396423"/>
                  </a:cubicBezTo>
                  <a:cubicBezTo>
                    <a:pt x="372301" y="384993"/>
                    <a:pt x="381826" y="369753"/>
                    <a:pt x="365633" y="367848"/>
                  </a:cubicBezTo>
                  <a:cubicBezTo>
                    <a:pt x="349441" y="365943"/>
                    <a:pt x="368491" y="338320"/>
                    <a:pt x="349441" y="345940"/>
                  </a:cubicBezTo>
                  <a:cubicBezTo>
                    <a:pt x="330391" y="353560"/>
                    <a:pt x="316104" y="361180"/>
                    <a:pt x="319913" y="336415"/>
                  </a:cubicBezTo>
                  <a:cubicBezTo>
                    <a:pt x="323724" y="312603"/>
                    <a:pt x="354204" y="227830"/>
                    <a:pt x="360871" y="178300"/>
                  </a:cubicBezTo>
                  <a:cubicBezTo>
                    <a:pt x="368491" y="128770"/>
                    <a:pt x="350394" y="119245"/>
                    <a:pt x="335154" y="109720"/>
                  </a:cubicBezTo>
                  <a:cubicBezTo>
                    <a:pt x="319913" y="100195"/>
                    <a:pt x="277051" y="124960"/>
                    <a:pt x="276099" y="142105"/>
                  </a:cubicBezTo>
                  <a:cubicBezTo>
                    <a:pt x="276099" y="159250"/>
                    <a:pt x="299911" y="184968"/>
                    <a:pt x="301816" y="208780"/>
                  </a:cubicBezTo>
                  <a:cubicBezTo>
                    <a:pt x="304674" y="233545"/>
                    <a:pt x="300863" y="307840"/>
                    <a:pt x="301816" y="316413"/>
                  </a:cubicBezTo>
                  <a:cubicBezTo>
                    <a:pt x="302769" y="324985"/>
                    <a:pt x="298006" y="376420"/>
                    <a:pt x="295149" y="386898"/>
                  </a:cubicBezTo>
                  <a:cubicBezTo>
                    <a:pt x="292291" y="397375"/>
                    <a:pt x="239904" y="434523"/>
                    <a:pt x="247524" y="393565"/>
                  </a:cubicBezTo>
                  <a:cubicBezTo>
                    <a:pt x="255144" y="352608"/>
                    <a:pt x="258001" y="302125"/>
                    <a:pt x="248476" y="276408"/>
                  </a:cubicBezTo>
                  <a:cubicBezTo>
                    <a:pt x="238951" y="250690"/>
                    <a:pt x="192279" y="213543"/>
                    <a:pt x="178944" y="212590"/>
                  </a:cubicBezTo>
                  <a:cubicBezTo>
                    <a:pt x="166561" y="210685"/>
                    <a:pt x="155131" y="240213"/>
                    <a:pt x="157036" y="250690"/>
                  </a:cubicBezTo>
                  <a:lnTo>
                    <a:pt x="157036" y="250690"/>
                  </a:lnTo>
                  <a:lnTo>
                    <a:pt x="157036" y="250690"/>
                  </a:lnTo>
                  <a:close/>
                  <a:moveTo>
                    <a:pt x="271336" y="709795"/>
                  </a:moveTo>
                  <a:cubicBezTo>
                    <a:pt x="269431" y="686935"/>
                    <a:pt x="299911" y="674553"/>
                    <a:pt x="318961" y="669790"/>
                  </a:cubicBezTo>
                  <a:cubicBezTo>
                    <a:pt x="338011" y="665028"/>
                    <a:pt x="408496" y="629785"/>
                    <a:pt x="439929" y="627880"/>
                  </a:cubicBezTo>
                  <a:cubicBezTo>
                    <a:pt x="471361" y="626928"/>
                    <a:pt x="472313" y="673600"/>
                    <a:pt x="462788" y="694555"/>
                  </a:cubicBezTo>
                  <a:cubicBezTo>
                    <a:pt x="454216" y="716463"/>
                    <a:pt x="437071" y="747895"/>
                    <a:pt x="425641" y="762183"/>
                  </a:cubicBezTo>
                  <a:cubicBezTo>
                    <a:pt x="414211" y="776470"/>
                    <a:pt x="462788" y="785043"/>
                    <a:pt x="462788" y="785043"/>
                  </a:cubicBezTo>
                  <a:cubicBezTo>
                    <a:pt x="462788" y="785043"/>
                    <a:pt x="536131" y="767898"/>
                    <a:pt x="564706" y="770755"/>
                  </a:cubicBezTo>
                  <a:cubicBezTo>
                    <a:pt x="592329" y="772660"/>
                    <a:pt x="597091" y="816475"/>
                    <a:pt x="591376" y="847908"/>
                  </a:cubicBezTo>
                  <a:cubicBezTo>
                    <a:pt x="585661" y="879340"/>
                    <a:pt x="507556" y="867910"/>
                    <a:pt x="489458" y="864100"/>
                  </a:cubicBezTo>
                  <a:cubicBezTo>
                    <a:pt x="470408" y="860290"/>
                    <a:pt x="484696" y="893628"/>
                    <a:pt x="478981" y="911725"/>
                  </a:cubicBezTo>
                  <a:cubicBezTo>
                    <a:pt x="473266" y="929823"/>
                    <a:pt x="475171" y="959350"/>
                    <a:pt x="459931" y="1016500"/>
                  </a:cubicBezTo>
                  <a:cubicBezTo>
                    <a:pt x="444691" y="1073650"/>
                    <a:pt x="405638" y="1111750"/>
                    <a:pt x="379921" y="1124133"/>
                  </a:cubicBezTo>
                  <a:cubicBezTo>
                    <a:pt x="354204" y="1135563"/>
                    <a:pt x="308483" y="1106035"/>
                    <a:pt x="297054" y="1085080"/>
                  </a:cubicBezTo>
                  <a:cubicBezTo>
                    <a:pt x="285624" y="1064125"/>
                    <a:pt x="267526" y="1066983"/>
                    <a:pt x="257049" y="1035550"/>
                  </a:cubicBezTo>
                  <a:cubicBezTo>
                    <a:pt x="247524" y="1004118"/>
                    <a:pt x="300863" y="1023168"/>
                    <a:pt x="323724" y="1034598"/>
                  </a:cubicBezTo>
                  <a:cubicBezTo>
                    <a:pt x="346583" y="1046028"/>
                    <a:pt x="384683" y="1045075"/>
                    <a:pt x="404686" y="1037455"/>
                  </a:cubicBezTo>
                  <a:cubicBezTo>
                    <a:pt x="424688" y="1030788"/>
                    <a:pt x="438976" y="957445"/>
                    <a:pt x="440881" y="929823"/>
                  </a:cubicBezTo>
                  <a:cubicBezTo>
                    <a:pt x="442786" y="902200"/>
                    <a:pt x="423736" y="880293"/>
                    <a:pt x="413258" y="877435"/>
                  </a:cubicBezTo>
                  <a:cubicBezTo>
                    <a:pt x="402781" y="874578"/>
                    <a:pt x="366586" y="891723"/>
                    <a:pt x="332296" y="909820"/>
                  </a:cubicBezTo>
                  <a:cubicBezTo>
                    <a:pt x="298006" y="927918"/>
                    <a:pt x="276099" y="947920"/>
                    <a:pt x="247524" y="953635"/>
                  </a:cubicBezTo>
                  <a:cubicBezTo>
                    <a:pt x="218949" y="960303"/>
                    <a:pt x="184658" y="929823"/>
                    <a:pt x="177991" y="901248"/>
                  </a:cubicBezTo>
                  <a:cubicBezTo>
                    <a:pt x="171324" y="872673"/>
                    <a:pt x="254191" y="869815"/>
                    <a:pt x="270383" y="866005"/>
                  </a:cubicBezTo>
                  <a:cubicBezTo>
                    <a:pt x="286576" y="862195"/>
                    <a:pt x="385636" y="815523"/>
                    <a:pt x="385636" y="815523"/>
                  </a:cubicBezTo>
                  <a:cubicBezTo>
                    <a:pt x="392304" y="792663"/>
                    <a:pt x="404686" y="729798"/>
                    <a:pt x="365633" y="725035"/>
                  </a:cubicBezTo>
                  <a:cubicBezTo>
                    <a:pt x="341821" y="722178"/>
                    <a:pt x="328486" y="752658"/>
                    <a:pt x="308483" y="753610"/>
                  </a:cubicBezTo>
                  <a:cubicBezTo>
                    <a:pt x="289433" y="752658"/>
                    <a:pt x="273241" y="731703"/>
                    <a:pt x="271336" y="7097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C200C1A7-2793-4B50-8D80-F0FB6C886CA4}"/>
              </a:ext>
            </a:extLst>
          </p:cNvPr>
          <p:cNvSpPr txBox="1"/>
          <p:nvPr userDrawn="1"/>
        </p:nvSpPr>
        <p:spPr>
          <a:xfrm>
            <a:off x="9979825" y="1998647"/>
            <a:ext cx="864019" cy="2462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Heavy" panose="00000A00000000000000" pitchFamily="2" charset="-122"/>
                <a:ea typeface="MiSans Heavy" panose="00000A00000000000000" pitchFamily="2" charset="-122"/>
              </a:rPr>
              <a:t>Contest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MiSans Heavy" panose="00000A00000000000000" pitchFamily="2" charset="-122"/>
              <a:ea typeface="MiSans Heavy" panose="00000A00000000000000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5FCF431-44D8-4D1B-A929-224B88FC232E}"/>
              </a:ext>
            </a:extLst>
          </p:cNvPr>
          <p:cNvSpPr txBox="1"/>
          <p:nvPr userDrawn="1"/>
        </p:nvSpPr>
        <p:spPr>
          <a:xfrm>
            <a:off x="9561442" y="1569466"/>
            <a:ext cx="1282402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defRPr>
            </a:lvl1pPr>
          </a:lstStyle>
          <a:p>
            <a:pPr algn="r"/>
            <a:r>
              <a:rPr lang="zh-CN" altLang="en-US" sz="2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汇报大纲</a:t>
            </a: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B460C0B0-0837-4CD3-970C-BC89C8A7554A}"/>
              </a:ext>
            </a:extLst>
          </p:cNvPr>
          <p:cNvCxnSpPr>
            <a:cxnSpLocks/>
          </p:cNvCxnSpPr>
          <p:nvPr userDrawn="1"/>
        </p:nvCxnSpPr>
        <p:spPr>
          <a:xfrm>
            <a:off x="1367485" y="2565400"/>
            <a:ext cx="947635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椭圆 30">
            <a:extLst>
              <a:ext uri="{FF2B5EF4-FFF2-40B4-BE49-F238E27FC236}">
                <a16:creationId xmlns:a16="http://schemas.microsoft.com/office/drawing/2014/main" id="{AF68C812-4E75-4455-8ECA-6AB49E9EFDAD}"/>
              </a:ext>
            </a:extLst>
          </p:cNvPr>
          <p:cNvSpPr/>
          <p:nvPr userDrawn="1"/>
        </p:nvSpPr>
        <p:spPr>
          <a:xfrm>
            <a:off x="11223383" y="5228979"/>
            <a:ext cx="139132" cy="1391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ea typeface="MiSans Medium" panose="00000600000000000000" pitchFamily="2" charset="-122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F9108FD1-3F3E-4DA1-B475-9EE32F6B7770}"/>
              </a:ext>
            </a:extLst>
          </p:cNvPr>
          <p:cNvSpPr/>
          <p:nvPr userDrawn="1"/>
        </p:nvSpPr>
        <p:spPr>
          <a:xfrm>
            <a:off x="837958" y="1403131"/>
            <a:ext cx="139132" cy="1391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ea typeface="MiSans Medium" panose="00000600000000000000" pitchFamily="2" charset="-122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B9C46910-A577-4BCA-9664-97C45099EEAB}"/>
              </a:ext>
            </a:extLst>
          </p:cNvPr>
          <p:cNvSpPr/>
          <p:nvPr userDrawn="1"/>
        </p:nvSpPr>
        <p:spPr>
          <a:xfrm>
            <a:off x="837958" y="5228979"/>
            <a:ext cx="139132" cy="1391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ea typeface="MiSans Medium" panose="00000600000000000000" pitchFamily="2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A060A3D-001C-4047-B21A-AED844FB4434}"/>
              </a:ext>
            </a:extLst>
          </p:cNvPr>
          <p:cNvSpPr/>
          <p:nvPr userDrawn="1"/>
        </p:nvSpPr>
        <p:spPr>
          <a:xfrm>
            <a:off x="0" y="6299200"/>
            <a:ext cx="12192000" cy="558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B37AFF66-2F9B-4F4E-9AAF-F4F85371D6D3}"/>
              </a:ext>
            </a:extLst>
          </p:cNvPr>
          <p:cNvGrpSpPr/>
          <p:nvPr userDrawn="1"/>
        </p:nvGrpSpPr>
        <p:grpSpPr>
          <a:xfrm>
            <a:off x="133014" y="6424339"/>
            <a:ext cx="12662573" cy="276999"/>
            <a:chOff x="0" y="7326039"/>
            <a:chExt cx="12662573" cy="276999"/>
          </a:xfrm>
        </p:grpSpPr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39C23275-F261-4B5F-932D-7DACE21BDA2C}"/>
                </a:ext>
              </a:extLst>
            </p:cNvPr>
            <p:cNvSpPr txBox="1"/>
            <p:nvPr/>
          </p:nvSpPr>
          <p:spPr>
            <a:xfrm>
              <a:off x="0" y="7326039"/>
              <a:ext cx="273151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cap="all" dirty="0">
                  <a:solidFill>
                    <a:schemeClr val="bg1"/>
                  </a:solidFill>
                  <a:latin typeface="MiSans Heavy" panose="00000A00000000000000" pitchFamily="2" charset="-122"/>
                  <a:ea typeface="MiSans Heavy" panose="00000A00000000000000" pitchFamily="2" charset="-122"/>
                </a:rPr>
                <a:t>Sichuan university</a:t>
              </a:r>
              <a:endParaRPr lang="zh-CN" altLang="en-US" cap="all" dirty="0">
                <a:solidFill>
                  <a:schemeClr val="bg1"/>
                </a:solidFill>
                <a:latin typeface="MiSans Heavy" panose="00000A00000000000000" pitchFamily="2" charset="-122"/>
                <a:ea typeface="MiSans Heavy" panose="00000A00000000000000" pitchFamily="2" charset="-122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054C0EA9-3F7D-4E9D-801B-F74B3793AAAA}"/>
                </a:ext>
              </a:extLst>
            </p:cNvPr>
            <p:cNvSpPr txBox="1"/>
            <p:nvPr/>
          </p:nvSpPr>
          <p:spPr>
            <a:xfrm>
              <a:off x="2957631" y="7326039"/>
              <a:ext cx="60112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cap="all">
                  <a:solidFill>
                    <a:schemeClr val="bg1"/>
                  </a:solidFill>
                  <a:latin typeface="MiSans Heavy" panose="00000A00000000000000" pitchFamily="2" charset="-122"/>
                  <a:ea typeface="MiSans Heavy" panose="00000A00000000000000" pitchFamily="2" charset="-122"/>
                </a:defRPr>
              </a:lvl1pPr>
            </a:lstStyle>
            <a:p>
              <a:r>
                <a:rPr lang="en-US" altLang="zh-CN" dirty="0"/>
                <a:t>2022</a:t>
              </a:r>
              <a:endParaRPr lang="zh-CN" altLang="en-US" dirty="0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26EE2DA7-E275-4657-9192-CDB6029A5DC6}"/>
                </a:ext>
              </a:extLst>
            </p:cNvPr>
            <p:cNvSpPr txBox="1"/>
            <p:nvPr/>
          </p:nvSpPr>
          <p:spPr>
            <a:xfrm>
              <a:off x="3784872" y="7326039"/>
              <a:ext cx="243335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cap="all">
                  <a:solidFill>
                    <a:schemeClr val="bg1"/>
                  </a:solidFill>
                  <a:latin typeface="MiSans Heavy" panose="00000A00000000000000" pitchFamily="2" charset="-122"/>
                  <a:ea typeface="MiSans Heavy" panose="00000A00000000000000" pitchFamily="2" charset="-122"/>
                </a:defRPr>
              </a:lvl1pPr>
            </a:lstStyle>
            <a:p>
              <a:r>
                <a:rPr lang="en-US" altLang="zh-CN" dirty="0"/>
                <a:t>Academic report</a:t>
              </a:r>
              <a:endParaRPr lang="zh-CN" altLang="en-US" dirty="0"/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CCE66A53-AD07-4FE2-A268-6CBE452EE5DB}"/>
                </a:ext>
              </a:extLst>
            </p:cNvPr>
            <p:cNvSpPr txBox="1"/>
            <p:nvPr/>
          </p:nvSpPr>
          <p:spPr>
            <a:xfrm>
              <a:off x="6444344" y="7326039"/>
              <a:ext cx="273151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cap="all" dirty="0">
                  <a:solidFill>
                    <a:schemeClr val="bg1"/>
                  </a:solidFill>
                  <a:latin typeface="MiSans Heavy" panose="00000A00000000000000" pitchFamily="2" charset="-122"/>
                  <a:ea typeface="MiSans Heavy" panose="00000A00000000000000" pitchFamily="2" charset="-122"/>
                </a:rPr>
                <a:t>Sichuan university</a:t>
              </a:r>
              <a:endParaRPr lang="zh-CN" altLang="en-US" cap="all" dirty="0">
                <a:solidFill>
                  <a:schemeClr val="bg1"/>
                </a:solidFill>
                <a:latin typeface="MiSans Heavy" panose="00000A00000000000000" pitchFamily="2" charset="-122"/>
                <a:ea typeface="MiSans Heavy" panose="00000A00000000000000" pitchFamily="2" charset="-122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924FB9F0-3044-4E01-AB25-59D94B53C88D}"/>
                </a:ext>
              </a:extLst>
            </p:cNvPr>
            <p:cNvSpPr txBox="1"/>
            <p:nvPr/>
          </p:nvSpPr>
          <p:spPr>
            <a:xfrm>
              <a:off x="9401975" y="7326039"/>
              <a:ext cx="60112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cap="all">
                  <a:solidFill>
                    <a:schemeClr val="bg1"/>
                  </a:solidFill>
                  <a:latin typeface="MiSans Heavy" panose="00000A00000000000000" pitchFamily="2" charset="-122"/>
                  <a:ea typeface="MiSans Heavy" panose="00000A00000000000000" pitchFamily="2" charset="-122"/>
                </a:defRPr>
              </a:lvl1pPr>
            </a:lstStyle>
            <a:p>
              <a:r>
                <a:rPr lang="en-US" altLang="zh-CN" dirty="0"/>
                <a:t>2022</a:t>
              </a:r>
              <a:endParaRPr lang="zh-CN" altLang="en-US" dirty="0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22A69C63-6D45-47FF-B61E-9AAF99B4DD09}"/>
                </a:ext>
              </a:extLst>
            </p:cNvPr>
            <p:cNvSpPr txBox="1"/>
            <p:nvPr/>
          </p:nvSpPr>
          <p:spPr>
            <a:xfrm>
              <a:off x="10229215" y="7326039"/>
              <a:ext cx="243335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cap="all">
                  <a:solidFill>
                    <a:schemeClr val="bg1"/>
                  </a:solidFill>
                  <a:latin typeface="MiSans Heavy" panose="00000A00000000000000" pitchFamily="2" charset="-122"/>
                  <a:ea typeface="MiSans Heavy" panose="00000A00000000000000" pitchFamily="2" charset="-122"/>
                </a:defRPr>
              </a:lvl1pPr>
            </a:lstStyle>
            <a:p>
              <a:r>
                <a:rPr lang="en-US" altLang="zh-CN" dirty="0"/>
                <a:t>Academic report</a:t>
              </a:r>
              <a:endParaRPr lang="zh-CN" altLang="en-US" dirty="0"/>
            </a:p>
          </p:txBody>
        </p:sp>
      </p:grpSp>
      <p:sp>
        <p:nvSpPr>
          <p:cNvPr id="45" name="文本占位符 44">
            <a:extLst>
              <a:ext uri="{FF2B5EF4-FFF2-40B4-BE49-F238E27FC236}">
                <a16:creationId xmlns:a16="http://schemas.microsoft.com/office/drawing/2014/main" id="{E517E50B-BF56-4072-941B-6FC2607D9B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7485" y="1607515"/>
            <a:ext cx="1954381" cy="2077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MiSans Heavy" panose="00000A00000000000000" pitchFamily="2" charset="-122"/>
                <a:ea typeface="MiSans Heavy" panose="00000A00000000000000" pitchFamily="2" charset="-122"/>
              </a:defRPr>
            </a:lvl1pPr>
          </a:lstStyle>
          <a:p>
            <a:pPr lvl="0"/>
            <a:r>
              <a:rPr lang="zh-CN" altLang="en-US" dirty="0"/>
              <a:t>学术汇报通用模板</a:t>
            </a:r>
          </a:p>
        </p:txBody>
      </p:sp>
      <p:sp>
        <p:nvSpPr>
          <p:cNvPr id="47" name="文本占位符 46">
            <a:extLst>
              <a:ext uri="{FF2B5EF4-FFF2-40B4-BE49-F238E27FC236}">
                <a16:creationId xmlns:a16="http://schemas.microsoft.com/office/drawing/2014/main" id="{CB1BD97A-8902-4CE1-8BCF-6DEC765C42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7485" y="1941807"/>
            <a:ext cx="2564805" cy="34624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>
              <a:buNone/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defRPr>
            </a:lvl1pPr>
          </a:lstStyle>
          <a:p>
            <a:pPr lvl="0"/>
            <a:r>
              <a:rPr lang="zh-CN" altLang="en-US" dirty="0"/>
              <a:t>此处输入汇报主题</a:t>
            </a:r>
          </a:p>
        </p:txBody>
      </p:sp>
    </p:spTree>
    <p:extLst>
      <p:ext uri="{BB962C8B-B14F-4D97-AF65-F5344CB8AC3E}">
        <p14:creationId xmlns:p14="http://schemas.microsoft.com/office/powerpoint/2010/main" val="701571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694AEA9E-8890-44C3-AAD5-39BC65BDED94}"/>
              </a:ext>
            </a:extLst>
          </p:cNvPr>
          <p:cNvSpPr/>
          <p:nvPr userDrawn="1"/>
        </p:nvSpPr>
        <p:spPr>
          <a:xfrm>
            <a:off x="2421611" y="2055730"/>
            <a:ext cx="7629626" cy="2612280"/>
          </a:xfrm>
          <a:prstGeom prst="roundRect">
            <a:avLst>
              <a:gd name="adj" fmla="val 7744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77A125A-3514-4453-9213-E90EC3AAD46D}"/>
              </a:ext>
            </a:extLst>
          </p:cNvPr>
          <p:cNvGrpSpPr/>
          <p:nvPr userDrawn="1"/>
        </p:nvGrpSpPr>
        <p:grpSpPr>
          <a:xfrm>
            <a:off x="723900" y="266701"/>
            <a:ext cx="1869528" cy="599460"/>
            <a:chOff x="723900" y="406401"/>
            <a:chExt cx="7533322" cy="2415539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208E4578-0E37-48D4-9F76-860A52DA6BAA}"/>
                </a:ext>
              </a:extLst>
            </p:cNvPr>
            <p:cNvSpPr/>
            <p:nvPr/>
          </p:nvSpPr>
          <p:spPr>
            <a:xfrm>
              <a:off x="723900" y="406401"/>
              <a:ext cx="2415540" cy="2415539"/>
            </a:xfrm>
            <a:custGeom>
              <a:avLst/>
              <a:gdLst>
                <a:gd name="connsiteX0" fmla="*/ 1039177 w 2415540"/>
                <a:gd name="connsiteY0" fmla="*/ 2099308 h 2415539"/>
                <a:gd name="connsiteX1" fmla="*/ 1125855 w 2415540"/>
                <a:gd name="connsiteY1" fmla="*/ 2106928 h 2415539"/>
                <a:gd name="connsiteX2" fmla="*/ 1124902 w 2415540"/>
                <a:gd name="connsiteY2" fmla="*/ 2112643 h 2415539"/>
                <a:gd name="connsiteX3" fmla="*/ 1109663 w 2415540"/>
                <a:gd name="connsiteY3" fmla="*/ 2116453 h 2415539"/>
                <a:gd name="connsiteX4" fmla="*/ 1103948 w 2415540"/>
                <a:gd name="connsiteY4" fmla="*/ 2132646 h 2415539"/>
                <a:gd name="connsiteX5" fmla="*/ 1096327 w 2415540"/>
                <a:gd name="connsiteY5" fmla="*/ 2216466 h 2415539"/>
                <a:gd name="connsiteX6" fmla="*/ 1101090 w 2415540"/>
                <a:gd name="connsiteY6" fmla="*/ 2242183 h 2415539"/>
                <a:gd name="connsiteX7" fmla="*/ 1122998 w 2415540"/>
                <a:gd name="connsiteY7" fmla="*/ 2251708 h 2415539"/>
                <a:gd name="connsiteX8" fmla="*/ 1150620 w 2415540"/>
                <a:gd name="connsiteY8" fmla="*/ 2242183 h 2415539"/>
                <a:gd name="connsiteX9" fmla="*/ 1163002 w 2415540"/>
                <a:gd name="connsiteY9" fmla="*/ 2207893 h 2415539"/>
                <a:gd name="connsiteX10" fmla="*/ 1168717 w 2415540"/>
                <a:gd name="connsiteY10" fmla="*/ 2138361 h 2415539"/>
                <a:gd name="connsiteX11" fmla="*/ 1165860 w 2415540"/>
                <a:gd name="connsiteY11" fmla="*/ 2121216 h 2415539"/>
                <a:gd name="connsiteX12" fmla="*/ 1151573 w 2415540"/>
                <a:gd name="connsiteY12" fmla="*/ 2114548 h 2415539"/>
                <a:gd name="connsiteX13" fmla="*/ 1149667 w 2415540"/>
                <a:gd name="connsiteY13" fmla="*/ 2109786 h 2415539"/>
                <a:gd name="connsiteX14" fmla="*/ 1199198 w 2415540"/>
                <a:gd name="connsiteY14" fmla="*/ 2114548 h 2415539"/>
                <a:gd name="connsiteX15" fmla="*/ 1198245 w 2415540"/>
                <a:gd name="connsiteY15" fmla="*/ 2120263 h 2415539"/>
                <a:gd name="connsiteX16" fmla="*/ 1183005 w 2415540"/>
                <a:gd name="connsiteY16" fmla="*/ 2124073 h 2415539"/>
                <a:gd name="connsiteX17" fmla="*/ 1177290 w 2415540"/>
                <a:gd name="connsiteY17" fmla="*/ 2140266 h 2415539"/>
                <a:gd name="connsiteX18" fmla="*/ 1171575 w 2415540"/>
                <a:gd name="connsiteY18" fmla="*/ 2209798 h 2415539"/>
                <a:gd name="connsiteX19" fmla="*/ 1166813 w 2415540"/>
                <a:gd name="connsiteY19" fmla="*/ 2234563 h 2415539"/>
                <a:gd name="connsiteX20" fmla="*/ 1157288 w 2415540"/>
                <a:gd name="connsiteY20" fmla="*/ 2249803 h 2415539"/>
                <a:gd name="connsiteX21" fmla="*/ 1135380 w 2415540"/>
                <a:gd name="connsiteY21" fmla="*/ 2261233 h 2415539"/>
                <a:gd name="connsiteX22" fmla="*/ 1104900 w 2415540"/>
                <a:gd name="connsiteY22" fmla="*/ 2263138 h 2415539"/>
                <a:gd name="connsiteX23" fmla="*/ 1060133 w 2415540"/>
                <a:gd name="connsiteY23" fmla="*/ 2245041 h 2415539"/>
                <a:gd name="connsiteX24" fmla="*/ 1048702 w 2415540"/>
                <a:gd name="connsiteY24" fmla="*/ 2202178 h 2415539"/>
                <a:gd name="connsiteX25" fmla="*/ 1055370 w 2415540"/>
                <a:gd name="connsiteY25" fmla="*/ 2128836 h 2415539"/>
                <a:gd name="connsiteX26" fmla="*/ 1052513 w 2415540"/>
                <a:gd name="connsiteY26" fmla="*/ 2111691 h 2415539"/>
                <a:gd name="connsiteX27" fmla="*/ 1038225 w 2415540"/>
                <a:gd name="connsiteY27" fmla="*/ 2105023 h 2415539"/>
                <a:gd name="connsiteX28" fmla="*/ 1388745 w 2415540"/>
                <a:gd name="connsiteY28" fmla="*/ 2090736 h 2415539"/>
                <a:gd name="connsiteX29" fmla="*/ 1389697 w 2415540"/>
                <a:gd name="connsiteY29" fmla="*/ 2096451 h 2415539"/>
                <a:gd name="connsiteX30" fmla="*/ 1375409 w 2415540"/>
                <a:gd name="connsiteY30" fmla="*/ 2104071 h 2415539"/>
                <a:gd name="connsiteX31" fmla="*/ 1374457 w 2415540"/>
                <a:gd name="connsiteY31" fmla="*/ 2120264 h 2415539"/>
                <a:gd name="connsiteX32" fmla="*/ 1391602 w 2415540"/>
                <a:gd name="connsiteY32" fmla="*/ 2245041 h 2415539"/>
                <a:gd name="connsiteX33" fmla="*/ 1374457 w 2415540"/>
                <a:gd name="connsiteY33" fmla="*/ 2247899 h 2415539"/>
                <a:gd name="connsiteX34" fmla="*/ 1258252 w 2415540"/>
                <a:gd name="connsiteY34" fmla="*/ 2141219 h 2415539"/>
                <a:gd name="connsiteX35" fmla="*/ 1271587 w 2415540"/>
                <a:gd name="connsiteY35" fmla="*/ 2234564 h 2415539"/>
                <a:gd name="connsiteX36" fmla="*/ 1278254 w 2415540"/>
                <a:gd name="connsiteY36" fmla="*/ 2250756 h 2415539"/>
                <a:gd name="connsiteX37" fmla="*/ 1294447 w 2415540"/>
                <a:gd name="connsiteY37" fmla="*/ 2253614 h 2415539"/>
                <a:gd name="connsiteX38" fmla="*/ 1295400 w 2415540"/>
                <a:gd name="connsiteY38" fmla="*/ 2259328 h 2415539"/>
                <a:gd name="connsiteX39" fmla="*/ 1245870 w 2415540"/>
                <a:gd name="connsiteY39" fmla="*/ 2265996 h 2415539"/>
                <a:gd name="connsiteX40" fmla="*/ 1244917 w 2415540"/>
                <a:gd name="connsiteY40" fmla="*/ 2260281 h 2415539"/>
                <a:gd name="connsiteX41" fmla="*/ 1259204 w 2415540"/>
                <a:gd name="connsiteY41" fmla="*/ 2252661 h 2415539"/>
                <a:gd name="connsiteX42" fmla="*/ 1261109 w 2415540"/>
                <a:gd name="connsiteY42" fmla="*/ 2235516 h 2415539"/>
                <a:gd name="connsiteX43" fmla="*/ 1247775 w 2415540"/>
                <a:gd name="connsiteY43" fmla="*/ 2138361 h 2415539"/>
                <a:gd name="connsiteX44" fmla="*/ 1241107 w 2415540"/>
                <a:gd name="connsiteY44" fmla="*/ 2122169 h 2415539"/>
                <a:gd name="connsiteX45" fmla="*/ 1224915 w 2415540"/>
                <a:gd name="connsiteY45" fmla="*/ 2119311 h 2415539"/>
                <a:gd name="connsiteX46" fmla="*/ 1223962 w 2415540"/>
                <a:gd name="connsiteY46" fmla="*/ 2113596 h 2415539"/>
                <a:gd name="connsiteX47" fmla="*/ 1286827 w 2415540"/>
                <a:gd name="connsiteY47" fmla="*/ 2105024 h 2415539"/>
                <a:gd name="connsiteX48" fmla="*/ 1371600 w 2415540"/>
                <a:gd name="connsiteY48" fmla="*/ 2183128 h 2415539"/>
                <a:gd name="connsiteX49" fmla="*/ 1363027 w 2415540"/>
                <a:gd name="connsiteY49" fmla="*/ 2122169 h 2415539"/>
                <a:gd name="connsiteX50" fmla="*/ 1356359 w 2415540"/>
                <a:gd name="connsiteY50" fmla="*/ 2105976 h 2415539"/>
                <a:gd name="connsiteX51" fmla="*/ 1340167 w 2415540"/>
                <a:gd name="connsiteY51" fmla="*/ 2103119 h 2415539"/>
                <a:gd name="connsiteX52" fmla="*/ 1339215 w 2415540"/>
                <a:gd name="connsiteY52" fmla="*/ 2097403 h 2415539"/>
                <a:gd name="connsiteX53" fmla="*/ 1508760 w 2415540"/>
                <a:gd name="connsiteY53" fmla="*/ 2059303 h 2415539"/>
                <a:gd name="connsiteX54" fmla="*/ 1510665 w 2415540"/>
                <a:gd name="connsiteY54" fmla="*/ 2065018 h 2415539"/>
                <a:gd name="connsiteX55" fmla="*/ 1497330 w 2415540"/>
                <a:gd name="connsiteY55" fmla="*/ 2074543 h 2415539"/>
                <a:gd name="connsiteX56" fmla="*/ 1497330 w 2415540"/>
                <a:gd name="connsiteY56" fmla="*/ 2091688 h 2415539"/>
                <a:gd name="connsiteX57" fmla="*/ 1524000 w 2415540"/>
                <a:gd name="connsiteY57" fmla="*/ 2185986 h 2415539"/>
                <a:gd name="connsiteX58" fmla="*/ 1532572 w 2415540"/>
                <a:gd name="connsiteY58" fmla="*/ 2201226 h 2415539"/>
                <a:gd name="connsiteX59" fmla="*/ 1548765 w 2415540"/>
                <a:gd name="connsiteY59" fmla="*/ 2202178 h 2415539"/>
                <a:gd name="connsiteX60" fmla="*/ 1550670 w 2415540"/>
                <a:gd name="connsiteY60" fmla="*/ 2207893 h 2415539"/>
                <a:gd name="connsiteX61" fmla="*/ 1466850 w 2415540"/>
                <a:gd name="connsiteY61" fmla="*/ 2231706 h 2415539"/>
                <a:gd name="connsiteX62" fmla="*/ 1464945 w 2415540"/>
                <a:gd name="connsiteY62" fmla="*/ 2225991 h 2415539"/>
                <a:gd name="connsiteX63" fmla="*/ 1478280 w 2415540"/>
                <a:gd name="connsiteY63" fmla="*/ 2216466 h 2415539"/>
                <a:gd name="connsiteX64" fmla="*/ 1478280 w 2415540"/>
                <a:gd name="connsiteY64" fmla="*/ 2199320 h 2415539"/>
                <a:gd name="connsiteX65" fmla="*/ 1451610 w 2415540"/>
                <a:gd name="connsiteY65" fmla="*/ 2105023 h 2415539"/>
                <a:gd name="connsiteX66" fmla="*/ 1443037 w 2415540"/>
                <a:gd name="connsiteY66" fmla="*/ 2089783 h 2415539"/>
                <a:gd name="connsiteX67" fmla="*/ 1426845 w 2415540"/>
                <a:gd name="connsiteY67" fmla="*/ 2088831 h 2415539"/>
                <a:gd name="connsiteX68" fmla="*/ 1424940 w 2415540"/>
                <a:gd name="connsiteY68" fmla="*/ 2083116 h 2415539"/>
                <a:gd name="connsiteX69" fmla="*/ 776287 w 2415540"/>
                <a:gd name="connsiteY69" fmla="*/ 2001201 h 2415539"/>
                <a:gd name="connsiteX70" fmla="*/ 834389 w 2415540"/>
                <a:gd name="connsiteY70" fmla="*/ 2027871 h 2415539"/>
                <a:gd name="connsiteX71" fmla="*/ 862964 w 2415540"/>
                <a:gd name="connsiteY71" fmla="*/ 2139314 h 2415539"/>
                <a:gd name="connsiteX72" fmla="*/ 888682 w 2415540"/>
                <a:gd name="connsiteY72" fmla="*/ 2084068 h 2415539"/>
                <a:gd name="connsiteX73" fmla="*/ 891539 w 2415540"/>
                <a:gd name="connsiteY73" fmla="*/ 2066923 h 2415539"/>
                <a:gd name="connsiteX74" fmla="*/ 880109 w 2415540"/>
                <a:gd name="connsiteY74" fmla="*/ 2055493 h 2415539"/>
                <a:gd name="connsiteX75" fmla="*/ 881062 w 2415540"/>
                <a:gd name="connsiteY75" fmla="*/ 2050731 h 2415539"/>
                <a:gd name="connsiteX76" fmla="*/ 925829 w 2415540"/>
                <a:gd name="connsiteY76" fmla="*/ 2071686 h 2415539"/>
                <a:gd name="connsiteX77" fmla="*/ 923924 w 2415540"/>
                <a:gd name="connsiteY77" fmla="*/ 2076448 h 2415539"/>
                <a:gd name="connsiteX78" fmla="*/ 907732 w 2415540"/>
                <a:gd name="connsiteY78" fmla="*/ 2074543 h 2415539"/>
                <a:gd name="connsiteX79" fmla="*/ 896302 w 2415540"/>
                <a:gd name="connsiteY79" fmla="*/ 2087878 h 2415539"/>
                <a:gd name="connsiteX80" fmla="*/ 842962 w 2415540"/>
                <a:gd name="connsiteY80" fmla="*/ 2202178 h 2415539"/>
                <a:gd name="connsiteX81" fmla="*/ 827722 w 2415540"/>
                <a:gd name="connsiteY81" fmla="*/ 2194558 h 2415539"/>
                <a:gd name="connsiteX82" fmla="*/ 788669 w 2415540"/>
                <a:gd name="connsiteY82" fmla="*/ 2042158 h 2415539"/>
                <a:gd name="connsiteX83" fmla="*/ 748664 w 2415540"/>
                <a:gd name="connsiteY83" fmla="*/ 2126931 h 2415539"/>
                <a:gd name="connsiteX84" fmla="*/ 745807 w 2415540"/>
                <a:gd name="connsiteY84" fmla="*/ 2144076 h 2415539"/>
                <a:gd name="connsiteX85" fmla="*/ 757237 w 2415540"/>
                <a:gd name="connsiteY85" fmla="*/ 2155506 h 2415539"/>
                <a:gd name="connsiteX86" fmla="*/ 755332 w 2415540"/>
                <a:gd name="connsiteY86" fmla="*/ 2160268 h 2415539"/>
                <a:gd name="connsiteX87" fmla="*/ 710564 w 2415540"/>
                <a:gd name="connsiteY87" fmla="*/ 2139314 h 2415539"/>
                <a:gd name="connsiteX88" fmla="*/ 713422 w 2415540"/>
                <a:gd name="connsiteY88" fmla="*/ 2134551 h 2415539"/>
                <a:gd name="connsiteX89" fmla="*/ 729614 w 2415540"/>
                <a:gd name="connsiteY89" fmla="*/ 2136456 h 2415539"/>
                <a:gd name="connsiteX90" fmla="*/ 741044 w 2415540"/>
                <a:gd name="connsiteY90" fmla="*/ 2123121 h 2415539"/>
                <a:gd name="connsiteX91" fmla="*/ 782002 w 2415540"/>
                <a:gd name="connsiteY91" fmla="*/ 2034539 h 2415539"/>
                <a:gd name="connsiteX92" fmla="*/ 784859 w 2415540"/>
                <a:gd name="connsiteY92" fmla="*/ 2017393 h 2415539"/>
                <a:gd name="connsiteX93" fmla="*/ 773429 w 2415540"/>
                <a:gd name="connsiteY93" fmla="*/ 2005964 h 2415539"/>
                <a:gd name="connsiteX94" fmla="*/ 1666874 w 2415540"/>
                <a:gd name="connsiteY94" fmla="*/ 1984056 h 2415539"/>
                <a:gd name="connsiteX95" fmla="*/ 1669732 w 2415540"/>
                <a:gd name="connsiteY95" fmla="*/ 1988819 h 2415539"/>
                <a:gd name="connsiteX96" fmla="*/ 1662112 w 2415540"/>
                <a:gd name="connsiteY96" fmla="*/ 1998344 h 2415539"/>
                <a:gd name="connsiteX97" fmla="*/ 1661159 w 2415540"/>
                <a:gd name="connsiteY97" fmla="*/ 2013583 h 2415539"/>
                <a:gd name="connsiteX98" fmla="*/ 1674495 w 2415540"/>
                <a:gd name="connsiteY98" fmla="*/ 2159316 h 2415539"/>
                <a:gd name="connsiteX99" fmla="*/ 1665922 w 2415540"/>
                <a:gd name="connsiteY99" fmla="*/ 2164078 h 2415539"/>
                <a:gd name="connsiteX100" fmla="*/ 1554479 w 2415540"/>
                <a:gd name="connsiteY100" fmla="*/ 2070733 h 2415539"/>
                <a:gd name="connsiteX101" fmla="*/ 1541145 w 2415540"/>
                <a:gd name="connsiteY101" fmla="*/ 2063114 h 2415539"/>
                <a:gd name="connsiteX102" fmla="*/ 1529715 w 2415540"/>
                <a:gd name="connsiteY102" fmla="*/ 2065019 h 2415539"/>
                <a:gd name="connsiteX103" fmla="*/ 1526857 w 2415540"/>
                <a:gd name="connsiteY103" fmla="*/ 2060256 h 2415539"/>
                <a:gd name="connsiteX104" fmla="*/ 1597342 w 2415540"/>
                <a:gd name="connsiteY104" fmla="*/ 2023108 h 2415539"/>
                <a:gd name="connsiteX105" fmla="*/ 1600199 w 2415540"/>
                <a:gd name="connsiteY105" fmla="*/ 2027871 h 2415539"/>
                <a:gd name="connsiteX106" fmla="*/ 1599247 w 2415540"/>
                <a:gd name="connsiteY106" fmla="*/ 2028823 h 2415539"/>
                <a:gd name="connsiteX107" fmla="*/ 1590674 w 2415540"/>
                <a:gd name="connsiteY107" fmla="*/ 2035491 h 2415539"/>
                <a:gd name="connsiteX108" fmla="*/ 1590674 w 2415540"/>
                <a:gd name="connsiteY108" fmla="*/ 2042158 h 2415539"/>
                <a:gd name="connsiteX109" fmla="*/ 1592579 w 2415540"/>
                <a:gd name="connsiteY109" fmla="*/ 2044064 h 2415539"/>
                <a:gd name="connsiteX110" fmla="*/ 1595437 w 2415540"/>
                <a:gd name="connsiteY110" fmla="*/ 2046921 h 2415539"/>
                <a:gd name="connsiteX111" fmla="*/ 1658302 w 2415540"/>
                <a:gd name="connsiteY111" fmla="*/ 2099308 h 2415539"/>
                <a:gd name="connsiteX112" fmla="*/ 1650682 w 2415540"/>
                <a:gd name="connsiteY112" fmla="*/ 2021203 h 2415539"/>
                <a:gd name="connsiteX113" fmla="*/ 1649729 w 2415540"/>
                <a:gd name="connsiteY113" fmla="*/ 2016441 h 2415539"/>
                <a:gd name="connsiteX114" fmla="*/ 1648777 w 2415540"/>
                <a:gd name="connsiteY114" fmla="*/ 2012631 h 2415539"/>
                <a:gd name="connsiteX115" fmla="*/ 1642109 w 2415540"/>
                <a:gd name="connsiteY115" fmla="*/ 2007869 h 2415539"/>
                <a:gd name="connsiteX116" fmla="*/ 1629727 w 2415540"/>
                <a:gd name="connsiteY116" fmla="*/ 2010726 h 2415539"/>
                <a:gd name="connsiteX117" fmla="*/ 1626870 w 2415540"/>
                <a:gd name="connsiteY117" fmla="*/ 2005964 h 2415539"/>
                <a:gd name="connsiteX118" fmla="*/ 650557 w 2415540"/>
                <a:gd name="connsiteY118" fmla="*/ 1982151 h 2415539"/>
                <a:gd name="connsiteX119" fmla="*/ 611504 w 2415540"/>
                <a:gd name="connsiteY119" fmla="*/ 2006916 h 2415539"/>
                <a:gd name="connsiteX120" fmla="*/ 638175 w 2415540"/>
                <a:gd name="connsiteY120" fmla="*/ 2025966 h 2415539"/>
                <a:gd name="connsiteX121" fmla="*/ 689610 w 2415540"/>
                <a:gd name="connsiteY121" fmla="*/ 1945003 h 2415539"/>
                <a:gd name="connsiteX122" fmla="*/ 702945 w 2415540"/>
                <a:gd name="connsiteY122" fmla="*/ 1954528 h 2415539"/>
                <a:gd name="connsiteX123" fmla="*/ 667702 w 2415540"/>
                <a:gd name="connsiteY123" fmla="*/ 2097403 h 2415539"/>
                <a:gd name="connsiteX124" fmla="*/ 666750 w 2415540"/>
                <a:gd name="connsiteY124" fmla="*/ 2108833 h 2415539"/>
                <a:gd name="connsiteX125" fmla="*/ 671512 w 2415540"/>
                <a:gd name="connsiteY125" fmla="*/ 2115501 h 2415539"/>
                <a:gd name="connsiteX126" fmla="*/ 668654 w 2415540"/>
                <a:gd name="connsiteY126" fmla="*/ 2120263 h 2415539"/>
                <a:gd name="connsiteX127" fmla="*/ 602932 w 2415540"/>
                <a:gd name="connsiteY127" fmla="*/ 2072638 h 2415539"/>
                <a:gd name="connsiteX128" fmla="*/ 605790 w 2415540"/>
                <a:gd name="connsiteY128" fmla="*/ 2067876 h 2415539"/>
                <a:gd name="connsiteX129" fmla="*/ 619125 w 2415540"/>
                <a:gd name="connsiteY129" fmla="*/ 2075495 h 2415539"/>
                <a:gd name="connsiteX130" fmla="*/ 625792 w 2415540"/>
                <a:gd name="connsiteY130" fmla="*/ 2071686 h 2415539"/>
                <a:gd name="connsiteX131" fmla="*/ 627697 w 2415540"/>
                <a:gd name="connsiteY131" fmla="*/ 2068828 h 2415539"/>
                <a:gd name="connsiteX132" fmla="*/ 628650 w 2415540"/>
                <a:gd name="connsiteY132" fmla="*/ 2065018 h 2415539"/>
                <a:gd name="connsiteX133" fmla="*/ 636270 w 2415540"/>
                <a:gd name="connsiteY133" fmla="*/ 2037395 h 2415539"/>
                <a:gd name="connsiteX134" fmla="*/ 603885 w 2415540"/>
                <a:gd name="connsiteY134" fmla="*/ 2013583 h 2415539"/>
                <a:gd name="connsiteX135" fmla="*/ 582930 w 2415540"/>
                <a:gd name="connsiteY135" fmla="*/ 2026918 h 2415539"/>
                <a:gd name="connsiteX136" fmla="*/ 579120 w 2415540"/>
                <a:gd name="connsiteY136" fmla="*/ 2029776 h 2415539"/>
                <a:gd name="connsiteX137" fmla="*/ 576262 w 2415540"/>
                <a:gd name="connsiteY137" fmla="*/ 2032633 h 2415539"/>
                <a:gd name="connsiteX138" fmla="*/ 574357 w 2415540"/>
                <a:gd name="connsiteY138" fmla="*/ 2041206 h 2415539"/>
                <a:gd name="connsiteX139" fmla="*/ 581977 w 2415540"/>
                <a:gd name="connsiteY139" fmla="*/ 2049778 h 2415539"/>
                <a:gd name="connsiteX140" fmla="*/ 583882 w 2415540"/>
                <a:gd name="connsiteY140" fmla="*/ 2050731 h 2415539"/>
                <a:gd name="connsiteX141" fmla="*/ 581025 w 2415540"/>
                <a:gd name="connsiteY141" fmla="*/ 2055493 h 2415539"/>
                <a:gd name="connsiteX142" fmla="*/ 543877 w 2415540"/>
                <a:gd name="connsiteY142" fmla="*/ 2027870 h 2415539"/>
                <a:gd name="connsiteX143" fmla="*/ 546735 w 2415540"/>
                <a:gd name="connsiteY143" fmla="*/ 2023108 h 2415539"/>
                <a:gd name="connsiteX144" fmla="*/ 556260 w 2415540"/>
                <a:gd name="connsiteY144" fmla="*/ 2025966 h 2415539"/>
                <a:gd name="connsiteX145" fmla="*/ 568642 w 2415540"/>
                <a:gd name="connsiteY145" fmla="*/ 2021203 h 2415539"/>
                <a:gd name="connsiteX146" fmla="*/ 1789747 w 2415540"/>
                <a:gd name="connsiteY146" fmla="*/ 1894521 h 2415539"/>
                <a:gd name="connsiteX147" fmla="*/ 1816417 w 2415540"/>
                <a:gd name="connsiteY147" fmla="*/ 1926906 h 2415539"/>
                <a:gd name="connsiteX148" fmla="*/ 1812607 w 2415540"/>
                <a:gd name="connsiteY148" fmla="*/ 1930716 h 2415539"/>
                <a:gd name="connsiteX149" fmla="*/ 1787842 w 2415540"/>
                <a:gd name="connsiteY149" fmla="*/ 1918334 h 2415539"/>
                <a:gd name="connsiteX150" fmla="*/ 1761172 w 2415540"/>
                <a:gd name="connsiteY150" fmla="*/ 1930716 h 2415539"/>
                <a:gd name="connsiteX151" fmla="*/ 1744027 w 2415540"/>
                <a:gd name="connsiteY151" fmla="*/ 1944051 h 2415539"/>
                <a:gd name="connsiteX152" fmla="*/ 1782127 w 2415540"/>
                <a:gd name="connsiteY152" fmla="*/ 1990724 h 2415539"/>
                <a:gd name="connsiteX153" fmla="*/ 1784032 w 2415540"/>
                <a:gd name="connsiteY153" fmla="*/ 1988819 h 2415539"/>
                <a:gd name="connsiteX154" fmla="*/ 1794510 w 2415540"/>
                <a:gd name="connsiteY154" fmla="*/ 1971674 h 2415539"/>
                <a:gd name="connsiteX155" fmla="*/ 1784985 w 2415540"/>
                <a:gd name="connsiteY155" fmla="*/ 1947861 h 2415539"/>
                <a:gd name="connsiteX156" fmla="*/ 1789747 w 2415540"/>
                <a:gd name="connsiteY156" fmla="*/ 1944051 h 2415539"/>
                <a:gd name="connsiteX157" fmla="*/ 1836420 w 2415540"/>
                <a:gd name="connsiteY157" fmla="*/ 2001201 h 2415539"/>
                <a:gd name="connsiteX158" fmla="*/ 1831657 w 2415540"/>
                <a:gd name="connsiteY158" fmla="*/ 2005011 h 2415539"/>
                <a:gd name="connsiteX159" fmla="*/ 1809750 w 2415540"/>
                <a:gd name="connsiteY159" fmla="*/ 1990724 h 2415539"/>
                <a:gd name="connsiteX160" fmla="*/ 1789747 w 2415540"/>
                <a:gd name="connsiteY160" fmla="*/ 1997391 h 2415539"/>
                <a:gd name="connsiteX161" fmla="*/ 1787842 w 2415540"/>
                <a:gd name="connsiteY161" fmla="*/ 1998344 h 2415539"/>
                <a:gd name="connsiteX162" fmla="*/ 1817370 w 2415540"/>
                <a:gd name="connsiteY162" fmla="*/ 2035491 h 2415539"/>
                <a:gd name="connsiteX163" fmla="*/ 1828800 w 2415540"/>
                <a:gd name="connsiteY163" fmla="*/ 2044064 h 2415539"/>
                <a:gd name="connsiteX164" fmla="*/ 1844040 w 2415540"/>
                <a:gd name="connsiteY164" fmla="*/ 2035491 h 2415539"/>
                <a:gd name="connsiteX165" fmla="*/ 1864042 w 2415540"/>
                <a:gd name="connsiteY165" fmla="*/ 2007869 h 2415539"/>
                <a:gd name="connsiteX166" fmla="*/ 1858327 w 2415540"/>
                <a:gd name="connsiteY166" fmla="*/ 1974531 h 2415539"/>
                <a:gd name="connsiteX167" fmla="*/ 1864042 w 2415540"/>
                <a:gd name="connsiteY167" fmla="*/ 1970721 h 2415539"/>
                <a:gd name="connsiteX168" fmla="*/ 1887855 w 2415540"/>
                <a:gd name="connsiteY168" fmla="*/ 2014536 h 2415539"/>
                <a:gd name="connsiteX169" fmla="*/ 1783080 w 2415540"/>
                <a:gd name="connsiteY169" fmla="*/ 2099309 h 2415539"/>
                <a:gd name="connsiteX170" fmla="*/ 1779270 w 2415540"/>
                <a:gd name="connsiteY170" fmla="*/ 2094546 h 2415539"/>
                <a:gd name="connsiteX171" fmla="*/ 1787842 w 2415540"/>
                <a:gd name="connsiteY171" fmla="*/ 2081211 h 2415539"/>
                <a:gd name="connsiteX172" fmla="*/ 1780222 w 2415540"/>
                <a:gd name="connsiteY172" fmla="*/ 2065019 h 2415539"/>
                <a:gd name="connsiteX173" fmla="*/ 1718310 w 2415540"/>
                <a:gd name="connsiteY173" fmla="*/ 1988819 h 2415539"/>
                <a:gd name="connsiteX174" fmla="*/ 1704022 w 2415540"/>
                <a:gd name="connsiteY174" fmla="*/ 1978341 h 2415539"/>
                <a:gd name="connsiteX175" fmla="*/ 1688782 w 2415540"/>
                <a:gd name="connsiteY175" fmla="*/ 1984056 h 2415539"/>
                <a:gd name="connsiteX176" fmla="*/ 1684972 w 2415540"/>
                <a:gd name="connsiteY176" fmla="*/ 1979294 h 2415539"/>
                <a:gd name="connsiteX177" fmla="*/ 1154429 w 2415540"/>
                <a:gd name="connsiteY177" fmla="*/ 1894521 h 2415539"/>
                <a:gd name="connsiteX178" fmla="*/ 1140142 w 2415540"/>
                <a:gd name="connsiteY178" fmla="*/ 1904046 h 2415539"/>
                <a:gd name="connsiteX179" fmla="*/ 1135379 w 2415540"/>
                <a:gd name="connsiteY179" fmla="*/ 1916428 h 2415539"/>
                <a:gd name="connsiteX180" fmla="*/ 1143952 w 2415540"/>
                <a:gd name="connsiteY180" fmla="*/ 1932621 h 2415539"/>
                <a:gd name="connsiteX181" fmla="*/ 1163954 w 2415540"/>
                <a:gd name="connsiteY181" fmla="*/ 1939289 h 2415539"/>
                <a:gd name="connsiteX182" fmla="*/ 1182052 w 2415540"/>
                <a:gd name="connsiteY182" fmla="*/ 1933573 h 2415539"/>
                <a:gd name="connsiteX183" fmla="*/ 1190625 w 2415540"/>
                <a:gd name="connsiteY183" fmla="*/ 1920239 h 2415539"/>
                <a:gd name="connsiteX184" fmla="*/ 1182052 w 2415540"/>
                <a:gd name="connsiteY184" fmla="*/ 1906903 h 2415539"/>
                <a:gd name="connsiteX185" fmla="*/ 1154429 w 2415540"/>
                <a:gd name="connsiteY185" fmla="*/ 1894521 h 2415539"/>
                <a:gd name="connsiteX186" fmla="*/ 1400175 w 2415540"/>
                <a:gd name="connsiteY186" fmla="*/ 1884996 h 2415539"/>
                <a:gd name="connsiteX187" fmla="*/ 1385887 w 2415540"/>
                <a:gd name="connsiteY187" fmla="*/ 1890711 h 2415539"/>
                <a:gd name="connsiteX188" fmla="*/ 1380172 w 2415540"/>
                <a:gd name="connsiteY188" fmla="*/ 1906903 h 2415539"/>
                <a:gd name="connsiteX189" fmla="*/ 1386840 w 2415540"/>
                <a:gd name="connsiteY189" fmla="*/ 1929763 h 2415539"/>
                <a:gd name="connsiteX190" fmla="*/ 1403032 w 2415540"/>
                <a:gd name="connsiteY190" fmla="*/ 1938336 h 2415539"/>
                <a:gd name="connsiteX191" fmla="*/ 1416367 w 2415540"/>
                <a:gd name="connsiteY191" fmla="*/ 1932621 h 2415539"/>
                <a:gd name="connsiteX192" fmla="*/ 1422082 w 2415540"/>
                <a:gd name="connsiteY192" fmla="*/ 1915476 h 2415539"/>
                <a:gd name="connsiteX193" fmla="*/ 1416367 w 2415540"/>
                <a:gd name="connsiteY193" fmla="*/ 1892616 h 2415539"/>
                <a:gd name="connsiteX194" fmla="*/ 1400175 w 2415540"/>
                <a:gd name="connsiteY194" fmla="*/ 1884996 h 2415539"/>
                <a:gd name="connsiteX195" fmla="*/ 1275397 w 2415540"/>
                <a:gd name="connsiteY195" fmla="*/ 1841181 h 2415539"/>
                <a:gd name="connsiteX196" fmla="*/ 1262063 w 2415540"/>
                <a:gd name="connsiteY196" fmla="*/ 1847848 h 2415539"/>
                <a:gd name="connsiteX197" fmla="*/ 1257300 w 2415540"/>
                <a:gd name="connsiteY197" fmla="*/ 1865945 h 2415539"/>
                <a:gd name="connsiteX198" fmla="*/ 1263015 w 2415540"/>
                <a:gd name="connsiteY198" fmla="*/ 1886901 h 2415539"/>
                <a:gd name="connsiteX199" fmla="*/ 1279208 w 2415540"/>
                <a:gd name="connsiteY199" fmla="*/ 1894520 h 2415539"/>
                <a:gd name="connsiteX200" fmla="*/ 1293495 w 2415540"/>
                <a:gd name="connsiteY200" fmla="*/ 1888806 h 2415539"/>
                <a:gd name="connsiteX201" fmla="*/ 1299210 w 2415540"/>
                <a:gd name="connsiteY201" fmla="*/ 1873566 h 2415539"/>
                <a:gd name="connsiteX202" fmla="*/ 1292542 w 2415540"/>
                <a:gd name="connsiteY202" fmla="*/ 1849753 h 2415539"/>
                <a:gd name="connsiteX203" fmla="*/ 1275397 w 2415540"/>
                <a:gd name="connsiteY203" fmla="*/ 1841181 h 2415539"/>
                <a:gd name="connsiteX204" fmla="*/ 1161097 w 2415540"/>
                <a:gd name="connsiteY204" fmla="*/ 1838323 h 2415539"/>
                <a:gd name="connsiteX205" fmla="*/ 1145857 w 2415540"/>
                <a:gd name="connsiteY205" fmla="*/ 1842133 h 2415539"/>
                <a:gd name="connsiteX206" fmla="*/ 1140142 w 2415540"/>
                <a:gd name="connsiteY206" fmla="*/ 1852611 h 2415539"/>
                <a:gd name="connsiteX207" fmla="*/ 1146810 w 2415540"/>
                <a:gd name="connsiteY207" fmla="*/ 1864041 h 2415539"/>
                <a:gd name="connsiteX208" fmla="*/ 1169670 w 2415540"/>
                <a:gd name="connsiteY208" fmla="*/ 1875471 h 2415539"/>
                <a:gd name="connsiteX209" fmla="*/ 1180147 w 2415540"/>
                <a:gd name="connsiteY209" fmla="*/ 1865946 h 2415539"/>
                <a:gd name="connsiteX210" fmla="*/ 1183957 w 2415540"/>
                <a:gd name="connsiteY210" fmla="*/ 1855469 h 2415539"/>
                <a:gd name="connsiteX211" fmla="*/ 1177289 w 2415540"/>
                <a:gd name="connsiteY211" fmla="*/ 1843086 h 2415539"/>
                <a:gd name="connsiteX212" fmla="*/ 1161097 w 2415540"/>
                <a:gd name="connsiteY212" fmla="*/ 1838323 h 2415539"/>
                <a:gd name="connsiteX213" fmla="*/ 1416367 w 2415540"/>
                <a:gd name="connsiteY213" fmla="*/ 1832608 h 2415539"/>
                <a:gd name="connsiteX214" fmla="*/ 1434465 w 2415540"/>
                <a:gd name="connsiteY214" fmla="*/ 1834513 h 2415539"/>
                <a:gd name="connsiteX215" fmla="*/ 1448753 w 2415540"/>
                <a:gd name="connsiteY215" fmla="*/ 1842133 h 2415539"/>
                <a:gd name="connsiteX216" fmla="*/ 1438275 w 2415540"/>
                <a:gd name="connsiteY216" fmla="*/ 1849753 h 2415539"/>
                <a:gd name="connsiteX217" fmla="*/ 1427797 w 2415540"/>
                <a:gd name="connsiteY217" fmla="*/ 1844991 h 2415539"/>
                <a:gd name="connsiteX218" fmla="*/ 1417320 w 2415540"/>
                <a:gd name="connsiteY218" fmla="*/ 1843086 h 2415539"/>
                <a:gd name="connsiteX219" fmla="*/ 1388745 w 2415540"/>
                <a:gd name="connsiteY219" fmla="*/ 1855468 h 2415539"/>
                <a:gd name="connsiteX220" fmla="*/ 1377315 w 2415540"/>
                <a:gd name="connsiteY220" fmla="*/ 1887853 h 2415539"/>
                <a:gd name="connsiteX221" fmla="*/ 1393507 w 2415540"/>
                <a:gd name="connsiteY221" fmla="*/ 1873566 h 2415539"/>
                <a:gd name="connsiteX222" fmla="*/ 1413510 w 2415540"/>
                <a:gd name="connsiteY222" fmla="*/ 1868803 h 2415539"/>
                <a:gd name="connsiteX223" fmla="*/ 1440180 w 2415540"/>
                <a:gd name="connsiteY223" fmla="*/ 1878328 h 2415539"/>
                <a:gd name="connsiteX224" fmla="*/ 1450657 w 2415540"/>
                <a:gd name="connsiteY224" fmla="*/ 1904046 h 2415539"/>
                <a:gd name="connsiteX225" fmla="*/ 1436370 w 2415540"/>
                <a:gd name="connsiteY225" fmla="*/ 1936431 h 2415539"/>
                <a:gd name="connsiteX226" fmla="*/ 1400175 w 2415540"/>
                <a:gd name="connsiteY226" fmla="*/ 1947861 h 2415539"/>
                <a:gd name="connsiteX227" fmla="*/ 1362075 w 2415540"/>
                <a:gd name="connsiteY227" fmla="*/ 1934526 h 2415539"/>
                <a:gd name="connsiteX228" fmla="*/ 1348740 w 2415540"/>
                <a:gd name="connsiteY228" fmla="*/ 1897378 h 2415539"/>
                <a:gd name="connsiteX229" fmla="*/ 1353503 w 2415540"/>
                <a:gd name="connsiteY229" fmla="*/ 1871661 h 2415539"/>
                <a:gd name="connsiteX230" fmla="*/ 1367790 w 2415540"/>
                <a:gd name="connsiteY230" fmla="*/ 1850706 h 2415539"/>
                <a:gd name="connsiteX231" fmla="*/ 1389697 w 2415540"/>
                <a:gd name="connsiteY231" fmla="*/ 1837371 h 2415539"/>
                <a:gd name="connsiteX232" fmla="*/ 1416367 w 2415540"/>
                <a:gd name="connsiteY232" fmla="*/ 1832608 h 2415539"/>
                <a:gd name="connsiteX233" fmla="*/ 1051560 w 2415540"/>
                <a:gd name="connsiteY233" fmla="*/ 1832608 h 2415539"/>
                <a:gd name="connsiteX234" fmla="*/ 1059179 w 2415540"/>
                <a:gd name="connsiteY234" fmla="*/ 1832608 h 2415539"/>
                <a:gd name="connsiteX235" fmla="*/ 1059179 w 2415540"/>
                <a:gd name="connsiteY235" fmla="*/ 1928811 h 2415539"/>
                <a:gd name="connsiteX236" fmla="*/ 1063942 w 2415540"/>
                <a:gd name="connsiteY236" fmla="*/ 1936431 h 2415539"/>
                <a:gd name="connsiteX237" fmla="*/ 1084897 w 2415540"/>
                <a:gd name="connsiteY237" fmla="*/ 1938336 h 2415539"/>
                <a:gd name="connsiteX238" fmla="*/ 1084897 w 2415540"/>
                <a:gd name="connsiteY238" fmla="*/ 1945003 h 2415539"/>
                <a:gd name="connsiteX239" fmla="*/ 1063942 w 2415540"/>
                <a:gd name="connsiteY239" fmla="*/ 1944051 h 2415539"/>
                <a:gd name="connsiteX240" fmla="*/ 1043940 w 2415540"/>
                <a:gd name="connsiteY240" fmla="*/ 1944051 h 2415539"/>
                <a:gd name="connsiteX241" fmla="*/ 1019175 w 2415540"/>
                <a:gd name="connsiteY241" fmla="*/ 1944051 h 2415539"/>
                <a:gd name="connsiteX242" fmla="*/ 1001077 w 2415540"/>
                <a:gd name="connsiteY242" fmla="*/ 1945003 h 2415539"/>
                <a:gd name="connsiteX243" fmla="*/ 1001077 w 2415540"/>
                <a:gd name="connsiteY243" fmla="*/ 1938336 h 2415539"/>
                <a:gd name="connsiteX244" fmla="*/ 1023937 w 2415540"/>
                <a:gd name="connsiteY244" fmla="*/ 1936431 h 2415539"/>
                <a:gd name="connsiteX245" fmla="*/ 1028700 w 2415540"/>
                <a:gd name="connsiteY245" fmla="*/ 1928811 h 2415539"/>
                <a:gd name="connsiteX246" fmla="*/ 1028700 w 2415540"/>
                <a:gd name="connsiteY246" fmla="*/ 1860231 h 2415539"/>
                <a:gd name="connsiteX247" fmla="*/ 1025842 w 2415540"/>
                <a:gd name="connsiteY247" fmla="*/ 1853563 h 2415539"/>
                <a:gd name="connsiteX248" fmla="*/ 1016317 w 2415540"/>
                <a:gd name="connsiteY248" fmla="*/ 1851658 h 2415539"/>
                <a:gd name="connsiteX249" fmla="*/ 1009650 w 2415540"/>
                <a:gd name="connsiteY249" fmla="*/ 1851658 h 2415539"/>
                <a:gd name="connsiteX250" fmla="*/ 1004887 w 2415540"/>
                <a:gd name="connsiteY250" fmla="*/ 1851658 h 2415539"/>
                <a:gd name="connsiteX251" fmla="*/ 1004887 w 2415540"/>
                <a:gd name="connsiteY251" fmla="*/ 1844991 h 2415539"/>
                <a:gd name="connsiteX252" fmla="*/ 1028700 w 2415540"/>
                <a:gd name="connsiteY252" fmla="*/ 1841181 h 2415539"/>
                <a:gd name="connsiteX253" fmla="*/ 1051560 w 2415540"/>
                <a:gd name="connsiteY253" fmla="*/ 1832608 h 2415539"/>
                <a:gd name="connsiteX254" fmla="*/ 1164907 w 2415540"/>
                <a:gd name="connsiteY254" fmla="*/ 1831656 h 2415539"/>
                <a:gd name="connsiteX255" fmla="*/ 1194435 w 2415540"/>
                <a:gd name="connsiteY255" fmla="*/ 1838323 h 2415539"/>
                <a:gd name="connsiteX256" fmla="*/ 1205864 w 2415540"/>
                <a:gd name="connsiteY256" fmla="*/ 1855469 h 2415539"/>
                <a:gd name="connsiteX257" fmla="*/ 1200150 w 2415540"/>
                <a:gd name="connsiteY257" fmla="*/ 1868803 h 2415539"/>
                <a:gd name="connsiteX258" fmla="*/ 1180147 w 2415540"/>
                <a:gd name="connsiteY258" fmla="*/ 1881186 h 2415539"/>
                <a:gd name="connsiteX259" fmla="*/ 1205864 w 2415540"/>
                <a:gd name="connsiteY259" fmla="*/ 1895473 h 2415539"/>
                <a:gd name="connsiteX260" fmla="*/ 1213485 w 2415540"/>
                <a:gd name="connsiteY260" fmla="*/ 1913571 h 2415539"/>
                <a:gd name="connsiteX261" fmla="*/ 1199197 w 2415540"/>
                <a:gd name="connsiteY261" fmla="*/ 1938336 h 2415539"/>
                <a:gd name="connsiteX262" fmla="*/ 1162050 w 2415540"/>
                <a:gd name="connsiteY262" fmla="*/ 1947861 h 2415539"/>
                <a:gd name="connsiteX263" fmla="*/ 1123950 w 2415540"/>
                <a:gd name="connsiteY263" fmla="*/ 1939289 h 2415539"/>
                <a:gd name="connsiteX264" fmla="*/ 1109662 w 2415540"/>
                <a:gd name="connsiteY264" fmla="*/ 1917381 h 2415539"/>
                <a:gd name="connsiteX265" fmla="*/ 1117282 w 2415540"/>
                <a:gd name="connsiteY265" fmla="*/ 1901189 h 2415539"/>
                <a:gd name="connsiteX266" fmla="*/ 1141095 w 2415540"/>
                <a:gd name="connsiteY266" fmla="*/ 1888806 h 2415539"/>
                <a:gd name="connsiteX267" fmla="*/ 1122997 w 2415540"/>
                <a:gd name="connsiteY267" fmla="*/ 1875471 h 2415539"/>
                <a:gd name="connsiteX268" fmla="*/ 1117282 w 2415540"/>
                <a:gd name="connsiteY268" fmla="*/ 1860231 h 2415539"/>
                <a:gd name="connsiteX269" fmla="*/ 1130617 w 2415540"/>
                <a:gd name="connsiteY269" fmla="*/ 1839276 h 2415539"/>
                <a:gd name="connsiteX270" fmla="*/ 1164907 w 2415540"/>
                <a:gd name="connsiteY270" fmla="*/ 1831656 h 2415539"/>
                <a:gd name="connsiteX271" fmla="*/ 1278255 w 2415540"/>
                <a:gd name="connsiteY271" fmla="*/ 1830703 h 2415539"/>
                <a:gd name="connsiteX272" fmla="*/ 1316355 w 2415540"/>
                <a:gd name="connsiteY272" fmla="*/ 1844038 h 2415539"/>
                <a:gd name="connsiteX273" fmla="*/ 1329690 w 2415540"/>
                <a:gd name="connsiteY273" fmla="*/ 1881186 h 2415539"/>
                <a:gd name="connsiteX274" fmla="*/ 1324928 w 2415540"/>
                <a:gd name="connsiteY274" fmla="*/ 1906903 h 2415539"/>
                <a:gd name="connsiteX275" fmla="*/ 1310640 w 2415540"/>
                <a:gd name="connsiteY275" fmla="*/ 1927858 h 2415539"/>
                <a:gd name="connsiteX276" fmla="*/ 1288733 w 2415540"/>
                <a:gd name="connsiteY276" fmla="*/ 1941193 h 2415539"/>
                <a:gd name="connsiteX277" fmla="*/ 1262063 w 2415540"/>
                <a:gd name="connsiteY277" fmla="*/ 1945956 h 2415539"/>
                <a:gd name="connsiteX278" fmla="*/ 1243965 w 2415540"/>
                <a:gd name="connsiteY278" fmla="*/ 1944051 h 2415539"/>
                <a:gd name="connsiteX279" fmla="*/ 1229678 w 2415540"/>
                <a:gd name="connsiteY279" fmla="*/ 1936431 h 2415539"/>
                <a:gd name="connsiteX280" fmla="*/ 1240155 w 2415540"/>
                <a:gd name="connsiteY280" fmla="*/ 1928811 h 2415539"/>
                <a:gd name="connsiteX281" fmla="*/ 1250633 w 2415540"/>
                <a:gd name="connsiteY281" fmla="*/ 1934526 h 2415539"/>
                <a:gd name="connsiteX282" fmla="*/ 1261110 w 2415540"/>
                <a:gd name="connsiteY282" fmla="*/ 1936431 h 2415539"/>
                <a:gd name="connsiteX283" fmla="*/ 1289685 w 2415540"/>
                <a:gd name="connsiteY283" fmla="*/ 1924048 h 2415539"/>
                <a:gd name="connsiteX284" fmla="*/ 1302067 w 2415540"/>
                <a:gd name="connsiteY284" fmla="*/ 1889758 h 2415539"/>
                <a:gd name="connsiteX285" fmla="*/ 1285875 w 2415540"/>
                <a:gd name="connsiteY285" fmla="*/ 1903093 h 2415539"/>
                <a:gd name="connsiteX286" fmla="*/ 1265872 w 2415540"/>
                <a:gd name="connsiteY286" fmla="*/ 1907856 h 2415539"/>
                <a:gd name="connsiteX287" fmla="*/ 1239203 w 2415540"/>
                <a:gd name="connsiteY287" fmla="*/ 1898331 h 2415539"/>
                <a:gd name="connsiteX288" fmla="*/ 1228725 w 2415540"/>
                <a:gd name="connsiteY288" fmla="*/ 1873566 h 2415539"/>
                <a:gd name="connsiteX289" fmla="*/ 1242060 w 2415540"/>
                <a:gd name="connsiteY289" fmla="*/ 1842133 h 2415539"/>
                <a:gd name="connsiteX290" fmla="*/ 1278255 w 2415540"/>
                <a:gd name="connsiteY290" fmla="*/ 1830703 h 2415539"/>
                <a:gd name="connsiteX291" fmla="*/ 1895475 w 2415540"/>
                <a:gd name="connsiteY291" fmla="*/ 1813558 h 2415539"/>
                <a:gd name="connsiteX292" fmla="*/ 1874520 w 2415540"/>
                <a:gd name="connsiteY292" fmla="*/ 1826893 h 2415539"/>
                <a:gd name="connsiteX293" fmla="*/ 1925003 w 2415540"/>
                <a:gd name="connsiteY293" fmla="*/ 1868803 h 2415539"/>
                <a:gd name="connsiteX294" fmla="*/ 1926907 w 2415540"/>
                <a:gd name="connsiteY294" fmla="*/ 1866898 h 2415539"/>
                <a:gd name="connsiteX295" fmla="*/ 1933575 w 2415540"/>
                <a:gd name="connsiteY295" fmla="*/ 1844991 h 2415539"/>
                <a:gd name="connsiteX296" fmla="*/ 1919287 w 2415540"/>
                <a:gd name="connsiteY296" fmla="*/ 1824036 h 2415539"/>
                <a:gd name="connsiteX297" fmla="*/ 1895475 w 2415540"/>
                <a:gd name="connsiteY297" fmla="*/ 1813558 h 2415539"/>
                <a:gd name="connsiteX298" fmla="*/ 513397 w 2415540"/>
                <a:gd name="connsiteY298" fmla="*/ 1781174 h 2415539"/>
                <a:gd name="connsiteX299" fmla="*/ 572452 w 2415540"/>
                <a:gd name="connsiteY299" fmla="*/ 1844991 h 2415539"/>
                <a:gd name="connsiteX300" fmla="*/ 568642 w 2415540"/>
                <a:gd name="connsiteY300" fmla="*/ 1848802 h 2415539"/>
                <a:gd name="connsiteX301" fmla="*/ 554354 w 2415540"/>
                <a:gd name="connsiteY301" fmla="*/ 1841182 h 2415539"/>
                <a:gd name="connsiteX302" fmla="*/ 539114 w 2415540"/>
                <a:gd name="connsiteY302" fmla="*/ 1849754 h 2415539"/>
                <a:gd name="connsiteX303" fmla="*/ 478154 w 2415540"/>
                <a:gd name="connsiteY303" fmla="*/ 1906904 h 2415539"/>
                <a:gd name="connsiteX304" fmla="*/ 463867 w 2415540"/>
                <a:gd name="connsiteY304" fmla="*/ 1929764 h 2415539"/>
                <a:gd name="connsiteX305" fmla="*/ 473392 w 2415540"/>
                <a:gd name="connsiteY305" fmla="*/ 1951671 h 2415539"/>
                <a:gd name="connsiteX306" fmla="*/ 501014 w 2415540"/>
                <a:gd name="connsiteY306" fmla="*/ 1963102 h 2415539"/>
                <a:gd name="connsiteX307" fmla="*/ 533399 w 2415540"/>
                <a:gd name="connsiteY307" fmla="*/ 1945004 h 2415539"/>
                <a:gd name="connsiteX308" fmla="*/ 584834 w 2415540"/>
                <a:gd name="connsiteY308" fmla="*/ 1897379 h 2415539"/>
                <a:gd name="connsiteX309" fmla="*/ 594359 w 2415540"/>
                <a:gd name="connsiteY309" fmla="*/ 1883091 h 2415539"/>
                <a:gd name="connsiteX310" fmla="*/ 587692 w 2415540"/>
                <a:gd name="connsiteY310" fmla="*/ 1868804 h 2415539"/>
                <a:gd name="connsiteX311" fmla="*/ 591502 w 2415540"/>
                <a:gd name="connsiteY311" fmla="*/ 1864994 h 2415539"/>
                <a:gd name="connsiteX312" fmla="*/ 624839 w 2415540"/>
                <a:gd name="connsiteY312" fmla="*/ 1901189 h 2415539"/>
                <a:gd name="connsiteX313" fmla="*/ 621029 w 2415540"/>
                <a:gd name="connsiteY313" fmla="*/ 1904999 h 2415539"/>
                <a:gd name="connsiteX314" fmla="*/ 606742 w 2415540"/>
                <a:gd name="connsiteY314" fmla="*/ 1897379 h 2415539"/>
                <a:gd name="connsiteX315" fmla="*/ 591502 w 2415540"/>
                <a:gd name="connsiteY315" fmla="*/ 1904999 h 2415539"/>
                <a:gd name="connsiteX316" fmla="*/ 541019 w 2415540"/>
                <a:gd name="connsiteY316" fmla="*/ 1952624 h 2415539"/>
                <a:gd name="connsiteX317" fmla="*/ 521017 w 2415540"/>
                <a:gd name="connsiteY317" fmla="*/ 1967864 h 2415539"/>
                <a:gd name="connsiteX318" fmla="*/ 503872 w 2415540"/>
                <a:gd name="connsiteY318" fmla="*/ 1972627 h 2415539"/>
                <a:gd name="connsiteX319" fmla="*/ 479107 w 2415540"/>
                <a:gd name="connsiteY319" fmla="*/ 1966912 h 2415539"/>
                <a:gd name="connsiteX320" fmla="*/ 454342 w 2415540"/>
                <a:gd name="connsiteY320" fmla="*/ 1947862 h 2415539"/>
                <a:gd name="connsiteX321" fmla="*/ 433387 w 2415540"/>
                <a:gd name="connsiteY321" fmla="*/ 1904999 h 2415539"/>
                <a:gd name="connsiteX322" fmla="*/ 453389 w 2415540"/>
                <a:gd name="connsiteY322" fmla="*/ 1864994 h 2415539"/>
                <a:gd name="connsiteX323" fmla="*/ 506729 w 2415540"/>
                <a:gd name="connsiteY323" fmla="*/ 1814512 h 2415539"/>
                <a:gd name="connsiteX324" fmla="*/ 516254 w 2415540"/>
                <a:gd name="connsiteY324" fmla="*/ 1800224 h 2415539"/>
                <a:gd name="connsiteX325" fmla="*/ 509587 w 2415540"/>
                <a:gd name="connsiteY325" fmla="*/ 1784984 h 2415539"/>
                <a:gd name="connsiteX326" fmla="*/ 1936194 w 2415540"/>
                <a:gd name="connsiteY326" fmla="*/ 1777483 h 2415539"/>
                <a:gd name="connsiteX327" fmla="*/ 1952625 w 2415540"/>
                <a:gd name="connsiteY327" fmla="*/ 1785936 h 2415539"/>
                <a:gd name="connsiteX328" fmla="*/ 1965960 w 2415540"/>
                <a:gd name="connsiteY328" fmla="*/ 1806891 h 2415539"/>
                <a:gd name="connsiteX329" fmla="*/ 1962150 w 2415540"/>
                <a:gd name="connsiteY329" fmla="*/ 1833561 h 2415539"/>
                <a:gd name="connsiteX330" fmla="*/ 2022157 w 2415540"/>
                <a:gd name="connsiteY330" fmla="*/ 1844038 h 2415539"/>
                <a:gd name="connsiteX331" fmla="*/ 2037397 w 2415540"/>
                <a:gd name="connsiteY331" fmla="*/ 1844991 h 2415539"/>
                <a:gd name="connsiteX332" fmla="*/ 2046922 w 2415540"/>
                <a:gd name="connsiteY332" fmla="*/ 1839276 h 2415539"/>
                <a:gd name="connsiteX333" fmla="*/ 2051685 w 2415540"/>
                <a:gd name="connsiteY333" fmla="*/ 1843086 h 2415539"/>
                <a:gd name="connsiteX334" fmla="*/ 2015490 w 2415540"/>
                <a:gd name="connsiteY334" fmla="*/ 1886901 h 2415539"/>
                <a:gd name="connsiteX335" fmla="*/ 1936432 w 2415540"/>
                <a:gd name="connsiteY335" fmla="*/ 1870708 h 2415539"/>
                <a:gd name="connsiteX336" fmla="*/ 1933575 w 2415540"/>
                <a:gd name="connsiteY336" fmla="*/ 1874518 h 2415539"/>
                <a:gd name="connsiteX337" fmla="*/ 1965960 w 2415540"/>
                <a:gd name="connsiteY337" fmla="*/ 1902141 h 2415539"/>
                <a:gd name="connsiteX338" fmla="*/ 1982153 w 2415540"/>
                <a:gd name="connsiteY338" fmla="*/ 1909761 h 2415539"/>
                <a:gd name="connsiteX339" fmla="*/ 1996440 w 2415540"/>
                <a:gd name="connsiteY339" fmla="*/ 1900236 h 2415539"/>
                <a:gd name="connsiteX340" fmla="*/ 2000250 w 2415540"/>
                <a:gd name="connsiteY340" fmla="*/ 1904046 h 2415539"/>
                <a:gd name="connsiteX341" fmla="*/ 1943100 w 2415540"/>
                <a:gd name="connsiteY341" fmla="*/ 1971673 h 2415539"/>
                <a:gd name="connsiteX342" fmla="*/ 1939290 w 2415540"/>
                <a:gd name="connsiteY342" fmla="*/ 1967863 h 2415539"/>
                <a:gd name="connsiteX343" fmla="*/ 1945005 w 2415540"/>
                <a:gd name="connsiteY343" fmla="*/ 1952623 h 2415539"/>
                <a:gd name="connsiteX344" fmla="*/ 1935480 w 2415540"/>
                <a:gd name="connsiteY344" fmla="*/ 1938336 h 2415539"/>
                <a:gd name="connsiteX345" fmla="*/ 1860232 w 2415540"/>
                <a:gd name="connsiteY345" fmla="*/ 1875471 h 2415539"/>
                <a:gd name="connsiteX346" fmla="*/ 1844040 w 2415540"/>
                <a:gd name="connsiteY346" fmla="*/ 1867851 h 2415539"/>
                <a:gd name="connsiteX347" fmla="*/ 1829753 w 2415540"/>
                <a:gd name="connsiteY347" fmla="*/ 1876423 h 2415539"/>
                <a:gd name="connsiteX348" fmla="*/ 1824990 w 2415540"/>
                <a:gd name="connsiteY348" fmla="*/ 1872613 h 2415539"/>
                <a:gd name="connsiteX349" fmla="*/ 1879282 w 2415540"/>
                <a:gd name="connsiteY349" fmla="*/ 1807843 h 2415539"/>
                <a:gd name="connsiteX350" fmla="*/ 1918335 w 2415540"/>
                <a:gd name="connsiteY350" fmla="*/ 1778316 h 2415539"/>
                <a:gd name="connsiteX351" fmla="*/ 1936194 w 2415540"/>
                <a:gd name="connsiteY351" fmla="*/ 1777483 h 2415539"/>
                <a:gd name="connsiteX352" fmla="*/ 2006917 w 2415540"/>
                <a:gd name="connsiteY352" fmla="*/ 1618296 h 2415539"/>
                <a:gd name="connsiteX353" fmla="*/ 2049780 w 2415540"/>
                <a:gd name="connsiteY353" fmla="*/ 1642109 h 2415539"/>
                <a:gd name="connsiteX354" fmla="*/ 2046922 w 2415540"/>
                <a:gd name="connsiteY354" fmla="*/ 1646871 h 2415539"/>
                <a:gd name="connsiteX355" fmla="*/ 2013585 w 2415540"/>
                <a:gd name="connsiteY355" fmla="*/ 1647824 h 2415539"/>
                <a:gd name="connsiteX356" fmla="*/ 1988820 w 2415540"/>
                <a:gd name="connsiteY356" fmla="*/ 1670684 h 2415539"/>
                <a:gd name="connsiteX357" fmla="*/ 1984057 w 2415540"/>
                <a:gd name="connsiteY357" fmla="*/ 1689734 h 2415539"/>
                <a:gd name="connsiteX358" fmla="*/ 1992630 w 2415540"/>
                <a:gd name="connsiteY358" fmla="*/ 1702116 h 2415539"/>
                <a:gd name="connsiteX359" fmla="*/ 2027872 w 2415540"/>
                <a:gd name="connsiteY359" fmla="*/ 1688781 h 2415539"/>
                <a:gd name="connsiteX360" fmla="*/ 2029777 w 2415540"/>
                <a:gd name="connsiteY360" fmla="*/ 1686876 h 2415539"/>
                <a:gd name="connsiteX361" fmla="*/ 2055495 w 2415540"/>
                <a:gd name="connsiteY361" fmla="*/ 1667826 h 2415539"/>
                <a:gd name="connsiteX362" fmla="*/ 2069782 w 2415540"/>
                <a:gd name="connsiteY362" fmla="*/ 1661159 h 2415539"/>
                <a:gd name="connsiteX363" fmla="*/ 2087880 w 2415540"/>
                <a:gd name="connsiteY363" fmla="*/ 1660206 h 2415539"/>
                <a:gd name="connsiteX364" fmla="*/ 2105025 w 2415540"/>
                <a:gd name="connsiteY364" fmla="*/ 1665921 h 2415539"/>
                <a:gd name="connsiteX365" fmla="*/ 2132647 w 2415540"/>
                <a:gd name="connsiteY365" fmla="*/ 1696401 h 2415539"/>
                <a:gd name="connsiteX366" fmla="*/ 2124075 w 2415540"/>
                <a:gd name="connsiteY366" fmla="*/ 1741169 h 2415539"/>
                <a:gd name="connsiteX367" fmla="*/ 2104072 w 2415540"/>
                <a:gd name="connsiteY367" fmla="*/ 1765934 h 2415539"/>
                <a:gd name="connsiteX368" fmla="*/ 2090737 w 2415540"/>
                <a:gd name="connsiteY368" fmla="*/ 1778316 h 2415539"/>
                <a:gd name="connsiteX369" fmla="*/ 2089785 w 2415540"/>
                <a:gd name="connsiteY369" fmla="*/ 1784984 h 2415539"/>
                <a:gd name="connsiteX370" fmla="*/ 2094547 w 2415540"/>
                <a:gd name="connsiteY370" fmla="*/ 1791651 h 2415539"/>
                <a:gd name="connsiteX371" fmla="*/ 2091690 w 2415540"/>
                <a:gd name="connsiteY371" fmla="*/ 1797366 h 2415539"/>
                <a:gd name="connsiteX372" fmla="*/ 2043112 w 2415540"/>
                <a:gd name="connsiteY372" fmla="*/ 1770696 h 2415539"/>
                <a:gd name="connsiteX373" fmla="*/ 2045970 w 2415540"/>
                <a:gd name="connsiteY373" fmla="*/ 1765934 h 2415539"/>
                <a:gd name="connsiteX374" fmla="*/ 2084070 w 2415540"/>
                <a:gd name="connsiteY374" fmla="*/ 1765934 h 2415539"/>
                <a:gd name="connsiteX375" fmla="*/ 2112645 w 2415540"/>
                <a:gd name="connsiteY375" fmla="*/ 1741169 h 2415539"/>
                <a:gd name="connsiteX376" fmla="*/ 2117407 w 2415540"/>
                <a:gd name="connsiteY376" fmla="*/ 1720214 h 2415539"/>
                <a:gd name="connsiteX377" fmla="*/ 2107882 w 2415540"/>
                <a:gd name="connsiteY377" fmla="*/ 1705926 h 2415539"/>
                <a:gd name="connsiteX378" fmla="*/ 2062162 w 2415540"/>
                <a:gd name="connsiteY378" fmla="*/ 1724024 h 2415539"/>
                <a:gd name="connsiteX379" fmla="*/ 2056447 w 2415540"/>
                <a:gd name="connsiteY379" fmla="*/ 1728786 h 2415539"/>
                <a:gd name="connsiteX380" fmla="*/ 2019300 w 2415540"/>
                <a:gd name="connsiteY380" fmla="*/ 1747836 h 2415539"/>
                <a:gd name="connsiteX381" fmla="*/ 2006917 w 2415540"/>
                <a:gd name="connsiteY381" fmla="*/ 1747836 h 2415539"/>
                <a:gd name="connsiteX382" fmla="*/ 1994535 w 2415540"/>
                <a:gd name="connsiteY382" fmla="*/ 1743074 h 2415539"/>
                <a:gd name="connsiteX383" fmla="*/ 1971675 w 2415540"/>
                <a:gd name="connsiteY383" fmla="*/ 1711641 h 2415539"/>
                <a:gd name="connsiteX384" fmla="*/ 1979295 w 2415540"/>
                <a:gd name="connsiteY384" fmla="*/ 1668779 h 2415539"/>
                <a:gd name="connsiteX385" fmla="*/ 1997392 w 2415540"/>
                <a:gd name="connsiteY385" fmla="*/ 1646871 h 2415539"/>
                <a:gd name="connsiteX386" fmla="*/ 2009775 w 2415540"/>
                <a:gd name="connsiteY386" fmla="*/ 1635441 h 2415539"/>
                <a:gd name="connsiteX387" fmla="*/ 2010727 w 2415540"/>
                <a:gd name="connsiteY387" fmla="*/ 1629726 h 2415539"/>
                <a:gd name="connsiteX388" fmla="*/ 2004060 w 2415540"/>
                <a:gd name="connsiteY388" fmla="*/ 1624011 h 2415539"/>
                <a:gd name="connsiteX389" fmla="*/ 396240 w 2415540"/>
                <a:gd name="connsiteY389" fmla="*/ 1609724 h 2415539"/>
                <a:gd name="connsiteX390" fmla="*/ 442913 w 2415540"/>
                <a:gd name="connsiteY390" fmla="*/ 1684019 h 2415539"/>
                <a:gd name="connsiteX391" fmla="*/ 438150 w 2415540"/>
                <a:gd name="connsiteY391" fmla="*/ 1686877 h 2415539"/>
                <a:gd name="connsiteX392" fmla="*/ 425768 w 2415540"/>
                <a:gd name="connsiteY392" fmla="*/ 1676399 h 2415539"/>
                <a:gd name="connsiteX393" fmla="*/ 409575 w 2415540"/>
                <a:gd name="connsiteY393" fmla="*/ 1681162 h 2415539"/>
                <a:gd name="connsiteX394" fmla="*/ 375285 w 2415540"/>
                <a:gd name="connsiteY394" fmla="*/ 1702116 h 2415539"/>
                <a:gd name="connsiteX395" fmla="*/ 400050 w 2415540"/>
                <a:gd name="connsiteY395" fmla="*/ 1742121 h 2415539"/>
                <a:gd name="connsiteX396" fmla="*/ 434340 w 2415540"/>
                <a:gd name="connsiteY396" fmla="*/ 1721166 h 2415539"/>
                <a:gd name="connsiteX397" fmla="*/ 445770 w 2415540"/>
                <a:gd name="connsiteY397" fmla="*/ 1708784 h 2415539"/>
                <a:gd name="connsiteX398" fmla="*/ 441960 w 2415540"/>
                <a:gd name="connsiteY398" fmla="*/ 1692591 h 2415539"/>
                <a:gd name="connsiteX399" fmla="*/ 446723 w 2415540"/>
                <a:gd name="connsiteY399" fmla="*/ 1689734 h 2415539"/>
                <a:gd name="connsiteX400" fmla="*/ 493395 w 2415540"/>
                <a:gd name="connsiteY400" fmla="*/ 1764029 h 2415539"/>
                <a:gd name="connsiteX401" fmla="*/ 488633 w 2415540"/>
                <a:gd name="connsiteY401" fmla="*/ 1766887 h 2415539"/>
                <a:gd name="connsiteX402" fmla="*/ 476250 w 2415540"/>
                <a:gd name="connsiteY402" fmla="*/ 1756409 h 2415539"/>
                <a:gd name="connsiteX403" fmla="*/ 460058 w 2415540"/>
                <a:gd name="connsiteY403" fmla="*/ 1762124 h 2415539"/>
                <a:gd name="connsiteX404" fmla="*/ 377190 w 2415540"/>
                <a:gd name="connsiteY404" fmla="*/ 1814512 h 2415539"/>
                <a:gd name="connsiteX405" fmla="*/ 364807 w 2415540"/>
                <a:gd name="connsiteY405" fmla="*/ 1826894 h 2415539"/>
                <a:gd name="connsiteX406" fmla="*/ 368618 w 2415540"/>
                <a:gd name="connsiteY406" fmla="*/ 1842134 h 2415539"/>
                <a:gd name="connsiteX407" fmla="*/ 363855 w 2415540"/>
                <a:gd name="connsiteY407" fmla="*/ 1844991 h 2415539"/>
                <a:gd name="connsiteX408" fmla="*/ 317182 w 2415540"/>
                <a:gd name="connsiteY408" fmla="*/ 1770696 h 2415539"/>
                <a:gd name="connsiteX409" fmla="*/ 321945 w 2415540"/>
                <a:gd name="connsiteY409" fmla="*/ 1767839 h 2415539"/>
                <a:gd name="connsiteX410" fmla="*/ 334327 w 2415540"/>
                <a:gd name="connsiteY410" fmla="*/ 1778316 h 2415539"/>
                <a:gd name="connsiteX411" fmla="*/ 350520 w 2415540"/>
                <a:gd name="connsiteY411" fmla="*/ 1773554 h 2415539"/>
                <a:gd name="connsiteX412" fmla="*/ 389573 w 2415540"/>
                <a:gd name="connsiteY412" fmla="*/ 1748789 h 2415539"/>
                <a:gd name="connsiteX413" fmla="*/ 364807 w 2415540"/>
                <a:gd name="connsiteY413" fmla="*/ 1708784 h 2415539"/>
                <a:gd name="connsiteX414" fmla="*/ 325755 w 2415540"/>
                <a:gd name="connsiteY414" fmla="*/ 1733549 h 2415539"/>
                <a:gd name="connsiteX415" fmla="*/ 314325 w 2415540"/>
                <a:gd name="connsiteY415" fmla="*/ 1745932 h 2415539"/>
                <a:gd name="connsiteX416" fmla="*/ 318135 w 2415540"/>
                <a:gd name="connsiteY416" fmla="*/ 1762124 h 2415539"/>
                <a:gd name="connsiteX417" fmla="*/ 313373 w 2415540"/>
                <a:gd name="connsiteY417" fmla="*/ 1764982 h 2415539"/>
                <a:gd name="connsiteX418" fmla="*/ 266700 w 2415540"/>
                <a:gd name="connsiteY418" fmla="*/ 1690687 h 2415539"/>
                <a:gd name="connsiteX419" fmla="*/ 271463 w 2415540"/>
                <a:gd name="connsiteY419" fmla="*/ 1687829 h 2415539"/>
                <a:gd name="connsiteX420" fmla="*/ 283845 w 2415540"/>
                <a:gd name="connsiteY420" fmla="*/ 1698307 h 2415539"/>
                <a:gd name="connsiteX421" fmla="*/ 300990 w 2415540"/>
                <a:gd name="connsiteY421" fmla="*/ 1693544 h 2415539"/>
                <a:gd name="connsiteX422" fmla="*/ 383857 w 2415540"/>
                <a:gd name="connsiteY422" fmla="*/ 1641157 h 2415539"/>
                <a:gd name="connsiteX423" fmla="*/ 395288 w 2415540"/>
                <a:gd name="connsiteY423" fmla="*/ 1628774 h 2415539"/>
                <a:gd name="connsiteX424" fmla="*/ 391477 w 2415540"/>
                <a:gd name="connsiteY424" fmla="*/ 1612582 h 2415539"/>
                <a:gd name="connsiteX425" fmla="*/ 2059305 w 2415540"/>
                <a:gd name="connsiteY425" fmla="*/ 1498281 h 2415539"/>
                <a:gd name="connsiteX426" fmla="*/ 2065020 w 2415540"/>
                <a:gd name="connsiteY426" fmla="*/ 1500186 h 2415539"/>
                <a:gd name="connsiteX427" fmla="*/ 2065020 w 2415540"/>
                <a:gd name="connsiteY427" fmla="*/ 1516378 h 2415539"/>
                <a:gd name="connsiteX428" fmla="*/ 2079307 w 2415540"/>
                <a:gd name="connsiteY428" fmla="*/ 1526856 h 2415539"/>
                <a:gd name="connsiteX429" fmla="*/ 2170747 w 2415540"/>
                <a:gd name="connsiteY429" fmla="*/ 1562098 h 2415539"/>
                <a:gd name="connsiteX430" fmla="*/ 2187892 w 2415540"/>
                <a:gd name="connsiteY430" fmla="*/ 1564003 h 2415539"/>
                <a:gd name="connsiteX431" fmla="*/ 2198370 w 2415540"/>
                <a:gd name="connsiteY431" fmla="*/ 1551621 h 2415539"/>
                <a:gd name="connsiteX432" fmla="*/ 2204085 w 2415540"/>
                <a:gd name="connsiteY432" fmla="*/ 1553526 h 2415539"/>
                <a:gd name="connsiteX433" fmla="*/ 2172652 w 2415540"/>
                <a:gd name="connsiteY433" fmla="*/ 1634489 h 2415539"/>
                <a:gd name="connsiteX434" fmla="*/ 2166937 w 2415540"/>
                <a:gd name="connsiteY434" fmla="*/ 1632583 h 2415539"/>
                <a:gd name="connsiteX435" fmla="*/ 2166937 w 2415540"/>
                <a:gd name="connsiteY435" fmla="*/ 1616391 h 2415539"/>
                <a:gd name="connsiteX436" fmla="*/ 2152650 w 2415540"/>
                <a:gd name="connsiteY436" fmla="*/ 1605914 h 2415539"/>
                <a:gd name="connsiteX437" fmla="*/ 2061210 w 2415540"/>
                <a:gd name="connsiteY437" fmla="*/ 1570671 h 2415539"/>
                <a:gd name="connsiteX438" fmla="*/ 2044065 w 2415540"/>
                <a:gd name="connsiteY438" fmla="*/ 1568766 h 2415539"/>
                <a:gd name="connsiteX439" fmla="*/ 2033587 w 2415540"/>
                <a:gd name="connsiteY439" fmla="*/ 1581148 h 2415539"/>
                <a:gd name="connsiteX440" fmla="*/ 2027872 w 2415540"/>
                <a:gd name="connsiteY440" fmla="*/ 1579244 h 2415539"/>
                <a:gd name="connsiteX441" fmla="*/ 302418 w 2415540"/>
                <a:gd name="connsiteY441" fmla="*/ 1471374 h 2415539"/>
                <a:gd name="connsiteX442" fmla="*/ 331469 w 2415540"/>
                <a:gd name="connsiteY442" fmla="*/ 1479232 h 2415539"/>
                <a:gd name="connsiteX443" fmla="*/ 370522 w 2415540"/>
                <a:gd name="connsiteY443" fmla="*/ 1526857 h 2415539"/>
                <a:gd name="connsiteX444" fmla="*/ 375284 w 2415540"/>
                <a:gd name="connsiteY444" fmla="*/ 1556384 h 2415539"/>
                <a:gd name="connsiteX445" fmla="*/ 375284 w 2415540"/>
                <a:gd name="connsiteY445" fmla="*/ 1572577 h 2415539"/>
                <a:gd name="connsiteX446" fmla="*/ 378142 w 2415540"/>
                <a:gd name="connsiteY446" fmla="*/ 1577339 h 2415539"/>
                <a:gd name="connsiteX447" fmla="*/ 385762 w 2415540"/>
                <a:gd name="connsiteY447" fmla="*/ 1578291 h 2415539"/>
                <a:gd name="connsiteX448" fmla="*/ 387667 w 2415540"/>
                <a:gd name="connsiteY448" fmla="*/ 1584007 h 2415539"/>
                <a:gd name="connsiteX449" fmla="*/ 340994 w 2415540"/>
                <a:gd name="connsiteY449" fmla="*/ 1599246 h 2415539"/>
                <a:gd name="connsiteX450" fmla="*/ 339089 w 2415540"/>
                <a:gd name="connsiteY450" fmla="*/ 1593532 h 2415539"/>
                <a:gd name="connsiteX451" fmla="*/ 361949 w 2415540"/>
                <a:gd name="connsiteY451" fmla="*/ 1571624 h 2415539"/>
                <a:gd name="connsiteX452" fmla="*/ 362902 w 2415540"/>
                <a:gd name="connsiteY452" fmla="*/ 1543049 h 2415539"/>
                <a:gd name="connsiteX453" fmla="*/ 337184 w 2415540"/>
                <a:gd name="connsiteY453" fmla="*/ 1520189 h 2415539"/>
                <a:gd name="connsiteX454" fmla="*/ 286702 w 2415540"/>
                <a:gd name="connsiteY454" fmla="*/ 1525904 h 2415539"/>
                <a:gd name="connsiteX455" fmla="*/ 240982 w 2415540"/>
                <a:gd name="connsiteY455" fmla="*/ 1551621 h 2415539"/>
                <a:gd name="connsiteX456" fmla="*/ 233362 w 2415540"/>
                <a:gd name="connsiteY456" fmla="*/ 1584959 h 2415539"/>
                <a:gd name="connsiteX457" fmla="*/ 247649 w 2415540"/>
                <a:gd name="connsiteY457" fmla="*/ 1605914 h 2415539"/>
                <a:gd name="connsiteX458" fmla="*/ 273367 w 2415540"/>
                <a:gd name="connsiteY458" fmla="*/ 1619249 h 2415539"/>
                <a:gd name="connsiteX459" fmla="*/ 270509 w 2415540"/>
                <a:gd name="connsiteY459" fmla="*/ 1626869 h 2415539"/>
                <a:gd name="connsiteX460" fmla="*/ 236219 w 2415540"/>
                <a:gd name="connsiteY460" fmla="*/ 1608771 h 2415539"/>
                <a:gd name="connsiteX461" fmla="*/ 216217 w 2415540"/>
                <a:gd name="connsiteY461" fmla="*/ 1575434 h 2415539"/>
                <a:gd name="connsiteX462" fmla="*/ 212407 w 2415540"/>
                <a:gd name="connsiteY462" fmla="*/ 1545907 h 2415539"/>
                <a:gd name="connsiteX463" fmla="*/ 220027 w 2415540"/>
                <a:gd name="connsiteY463" fmla="*/ 1518284 h 2415539"/>
                <a:gd name="connsiteX464" fmla="*/ 240029 w 2415540"/>
                <a:gd name="connsiteY464" fmla="*/ 1492566 h 2415539"/>
                <a:gd name="connsiteX465" fmla="*/ 270509 w 2415540"/>
                <a:gd name="connsiteY465" fmla="*/ 1476374 h 2415539"/>
                <a:gd name="connsiteX466" fmla="*/ 302418 w 2415540"/>
                <a:gd name="connsiteY466" fmla="*/ 1471374 h 2415539"/>
                <a:gd name="connsiteX467" fmla="*/ 314325 w 2415540"/>
                <a:gd name="connsiteY467" fmla="*/ 1331594 h 2415539"/>
                <a:gd name="connsiteX468" fmla="*/ 329564 w 2415540"/>
                <a:gd name="connsiteY468" fmla="*/ 1417319 h 2415539"/>
                <a:gd name="connsiteX469" fmla="*/ 323850 w 2415540"/>
                <a:gd name="connsiteY469" fmla="*/ 1418271 h 2415539"/>
                <a:gd name="connsiteX470" fmla="*/ 316230 w 2415540"/>
                <a:gd name="connsiteY470" fmla="*/ 1403984 h 2415539"/>
                <a:gd name="connsiteX471" fmla="*/ 299085 w 2415540"/>
                <a:gd name="connsiteY471" fmla="*/ 1403032 h 2415539"/>
                <a:gd name="connsiteX472" fmla="*/ 202882 w 2415540"/>
                <a:gd name="connsiteY472" fmla="*/ 1420177 h 2415539"/>
                <a:gd name="connsiteX473" fmla="*/ 186690 w 2415540"/>
                <a:gd name="connsiteY473" fmla="*/ 1427796 h 2415539"/>
                <a:gd name="connsiteX474" fmla="*/ 183832 w 2415540"/>
                <a:gd name="connsiteY474" fmla="*/ 1443989 h 2415539"/>
                <a:gd name="connsiteX475" fmla="*/ 178117 w 2415540"/>
                <a:gd name="connsiteY475" fmla="*/ 1444941 h 2415539"/>
                <a:gd name="connsiteX476" fmla="*/ 162877 w 2415540"/>
                <a:gd name="connsiteY476" fmla="*/ 1359216 h 2415539"/>
                <a:gd name="connsiteX477" fmla="*/ 168592 w 2415540"/>
                <a:gd name="connsiteY477" fmla="*/ 1358264 h 2415539"/>
                <a:gd name="connsiteX478" fmla="*/ 176212 w 2415540"/>
                <a:gd name="connsiteY478" fmla="*/ 1372552 h 2415539"/>
                <a:gd name="connsiteX479" fmla="*/ 193357 w 2415540"/>
                <a:gd name="connsiteY479" fmla="*/ 1373504 h 2415539"/>
                <a:gd name="connsiteX480" fmla="*/ 289559 w 2415540"/>
                <a:gd name="connsiteY480" fmla="*/ 1356359 h 2415539"/>
                <a:gd name="connsiteX481" fmla="*/ 305752 w 2415540"/>
                <a:gd name="connsiteY481" fmla="*/ 1348739 h 2415539"/>
                <a:gd name="connsiteX482" fmla="*/ 308610 w 2415540"/>
                <a:gd name="connsiteY482" fmla="*/ 1332546 h 2415539"/>
                <a:gd name="connsiteX483" fmla="*/ 2104072 w 2415540"/>
                <a:gd name="connsiteY483" fmla="*/ 1326831 h 2415539"/>
                <a:gd name="connsiteX484" fmla="*/ 2143125 w 2415540"/>
                <a:gd name="connsiteY484" fmla="*/ 1335403 h 2415539"/>
                <a:gd name="connsiteX485" fmla="*/ 2142172 w 2415540"/>
                <a:gd name="connsiteY485" fmla="*/ 1341119 h 2415539"/>
                <a:gd name="connsiteX486" fmla="*/ 2117407 w 2415540"/>
                <a:gd name="connsiteY486" fmla="*/ 1344928 h 2415539"/>
                <a:gd name="connsiteX487" fmla="*/ 2105977 w 2415540"/>
                <a:gd name="connsiteY487" fmla="*/ 1365883 h 2415539"/>
                <a:gd name="connsiteX488" fmla="*/ 2104072 w 2415540"/>
                <a:gd name="connsiteY488" fmla="*/ 1375408 h 2415539"/>
                <a:gd name="connsiteX489" fmla="*/ 2217420 w 2415540"/>
                <a:gd name="connsiteY489" fmla="*/ 1401126 h 2415539"/>
                <a:gd name="connsiteX490" fmla="*/ 2234565 w 2415540"/>
                <a:gd name="connsiteY490" fmla="*/ 1400173 h 2415539"/>
                <a:gd name="connsiteX491" fmla="*/ 2242184 w 2415540"/>
                <a:gd name="connsiteY491" fmla="*/ 1386839 h 2415539"/>
                <a:gd name="connsiteX492" fmla="*/ 2247900 w 2415540"/>
                <a:gd name="connsiteY492" fmla="*/ 1387791 h 2415539"/>
                <a:gd name="connsiteX493" fmla="*/ 2227897 w 2415540"/>
                <a:gd name="connsiteY493" fmla="*/ 1472564 h 2415539"/>
                <a:gd name="connsiteX494" fmla="*/ 2222182 w 2415540"/>
                <a:gd name="connsiteY494" fmla="*/ 1471611 h 2415539"/>
                <a:gd name="connsiteX495" fmla="*/ 2220277 w 2415540"/>
                <a:gd name="connsiteY495" fmla="*/ 1455419 h 2415539"/>
                <a:gd name="connsiteX496" fmla="*/ 2205037 w 2415540"/>
                <a:gd name="connsiteY496" fmla="*/ 1446846 h 2415539"/>
                <a:gd name="connsiteX497" fmla="*/ 2091690 w 2415540"/>
                <a:gd name="connsiteY497" fmla="*/ 1421128 h 2415539"/>
                <a:gd name="connsiteX498" fmla="*/ 2089784 w 2415540"/>
                <a:gd name="connsiteY498" fmla="*/ 1430653 h 2415539"/>
                <a:gd name="connsiteX499" fmla="*/ 2091690 w 2415540"/>
                <a:gd name="connsiteY499" fmla="*/ 1454466 h 2415539"/>
                <a:gd name="connsiteX500" fmla="*/ 2111692 w 2415540"/>
                <a:gd name="connsiteY500" fmla="*/ 1467801 h 2415539"/>
                <a:gd name="connsiteX501" fmla="*/ 2110740 w 2415540"/>
                <a:gd name="connsiteY501" fmla="*/ 1473516 h 2415539"/>
                <a:gd name="connsiteX502" fmla="*/ 2071687 w 2415540"/>
                <a:gd name="connsiteY502" fmla="*/ 1464944 h 2415539"/>
                <a:gd name="connsiteX503" fmla="*/ 206692 w 2415540"/>
                <a:gd name="connsiteY503" fmla="*/ 1172526 h 2415539"/>
                <a:gd name="connsiteX504" fmla="*/ 206692 w 2415540"/>
                <a:gd name="connsiteY504" fmla="*/ 1178241 h 2415539"/>
                <a:gd name="connsiteX505" fmla="*/ 173355 w 2415540"/>
                <a:gd name="connsiteY505" fmla="*/ 1197291 h 2415539"/>
                <a:gd name="connsiteX506" fmla="*/ 160972 w 2415540"/>
                <a:gd name="connsiteY506" fmla="*/ 1233486 h 2415539"/>
                <a:gd name="connsiteX507" fmla="*/ 167640 w 2415540"/>
                <a:gd name="connsiteY507" fmla="*/ 1254441 h 2415539"/>
                <a:gd name="connsiteX508" fmla="*/ 182880 w 2415540"/>
                <a:gd name="connsiteY508" fmla="*/ 1262061 h 2415539"/>
                <a:gd name="connsiteX509" fmla="*/ 213360 w 2415540"/>
                <a:gd name="connsiteY509" fmla="*/ 1223961 h 2415539"/>
                <a:gd name="connsiteX510" fmla="*/ 216217 w 2415540"/>
                <a:gd name="connsiteY510" fmla="*/ 1217294 h 2415539"/>
                <a:gd name="connsiteX511" fmla="*/ 238125 w 2415540"/>
                <a:gd name="connsiteY511" fmla="*/ 1182051 h 2415539"/>
                <a:gd name="connsiteX512" fmla="*/ 249555 w 2415540"/>
                <a:gd name="connsiteY512" fmla="*/ 1176336 h 2415539"/>
                <a:gd name="connsiteX513" fmla="*/ 261937 w 2415540"/>
                <a:gd name="connsiteY513" fmla="*/ 1174431 h 2415539"/>
                <a:gd name="connsiteX514" fmla="*/ 297180 w 2415540"/>
                <a:gd name="connsiteY514" fmla="*/ 1189671 h 2415539"/>
                <a:gd name="connsiteX515" fmla="*/ 311467 w 2415540"/>
                <a:gd name="connsiteY515" fmla="*/ 1230628 h 2415539"/>
                <a:gd name="connsiteX516" fmla="*/ 306705 w 2415540"/>
                <a:gd name="connsiteY516" fmla="*/ 1259203 h 2415539"/>
                <a:gd name="connsiteX517" fmla="*/ 301942 w 2415540"/>
                <a:gd name="connsiteY517" fmla="*/ 1275396 h 2415539"/>
                <a:gd name="connsiteX518" fmla="*/ 303847 w 2415540"/>
                <a:gd name="connsiteY518" fmla="*/ 1281111 h 2415539"/>
                <a:gd name="connsiteX519" fmla="*/ 312420 w 2415540"/>
                <a:gd name="connsiteY519" fmla="*/ 1283016 h 2415539"/>
                <a:gd name="connsiteX520" fmla="*/ 312420 w 2415540"/>
                <a:gd name="connsiteY520" fmla="*/ 1288731 h 2415539"/>
                <a:gd name="connsiteX521" fmla="*/ 262890 w 2415540"/>
                <a:gd name="connsiteY521" fmla="*/ 1289683 h 2415539"/>
                <a:gd name="connsiteX522" fmla="*/ 262890 w 2415540"/>
                <a:gd name="connsiteY522" fmla="*/ 1284921 h 2415539"/>
                <a:gd name="connsiteX523" fmla="*/ 291465 w 2415540"/>
                <a:gd name="connsiteY523" fmla="*/ 1267776 h 2415539"/>
                <a:gd name="connsiteX524" fmla="*/ 301942 w 2415540"/>
                <a:gd name="connsiteY524" fmla="*/ 1235391 h 2415539"/>
                <a:gd name="connsiteX525" fmla="*/ 296227 w 2415540"/>
                <a:gd name="connsiteY525" fmla="*/ 1217294 h 2415539"/>
                <a:gd name="connsiteX526" fmla="*/ 281940 w 2415540"/>
                <a:gd name="connsiteY526" fmla="*/ 1210626 h 2415539"/>
                <a:gd name="connsiteX527" fmla="*/ 258127 w 2415540"/>
                <a:gd name="connsiteY527" fmla="*/ 1240153 h 2415539"/>
                <a:gd name="connsiteX528" fmla="*/ 257175 w 2415540"/>
                <a:gd name="connsiteY528" fmla="*/ 1243011 h 2415539"/>
                <a:gd name="connsiteX529" fmla="*/ 243840 w 2415540"/>
                <a:gd name="connsiteY529" fmla="*/ 1272539 h 2415539"/>
                <a:gd name="connsiteX530" fmla="*/ 234315 w 2415540"/>
                <a:gd name="connsiteY530" fmla="*/ 1284921 h 2415539"/>
                <a:gd name="connsiteX531" fmla="*/ 219075 w 2415540"/>
                <a:gd name="connsiteY531" fmla="*/ 1294446 h 2415539"/>
                <a:gd name="connsiteX532" fmla="*/ 201930 w 2415540"/>
                <a:gd name="connsiteY532" fmla="*/ 1298256 h 2415539"/>
                <a:gd name="connsiteX533" fmla="*/ 164782 w 2415540"/>
                <a:gd name="connsiteY533" fmla="*/ 1282064 h 2415539"/>
                <a:gd name="connsiteX534" fmla="*/ 149542 w 2415540"/>
                <a:gd name="connsiteY534" fmla="*/ 1239201 h 2415539"/>
                <a:gd name="connsiteX535" fmla="*/ 156209 w 2415540"/>
                <a:gd name="connsiteY535" fmla="*/ 1206816 h 2415539"/>
                <a:gd name="connsiteX536" fmla="*/ 160972 w 2415540"/>
                <a:gd name="connsiteY536" fmla="*/ 1189671 h 2415539"/>
                <a:gd name="connsiteX537" fmla="*/ 158115 w 2415540"/>
                <a:gd name="connsiteY537" fmla="*/ 1183003 h 2415539"/>
                <a:gd name="connsiteX538" fmla="*/ 150495 w 2415540"/>
                <a:gd name="connsiteY538" fmla="*/ 1180146 h 2415539"/>
                <a:gd name="connsiteX539" fmla="*/ 150495 w 2415540"/>
                <a:gd name="connsiteY539" fmla="*/ 1173478 h 2415539"/>
                <a:gd name="connsiteX540" fmla="*/ 2107883 w 2415540"/>
                <a:gd name="connsiteY540" fmla="*/ 1156334 h 2415539"/>
                <a:gd name="connsiteX541" fmla="*/ 2113597 w 2415540"/>
                <a:gd name="connsiteY541" fmla="*/ 1156334 h 2415539"/>
                <a:gd name="connsiteX542" fmla="*/ 2113597 w 2415540"/>
                <a:gd name="connsiteY542" fmla="*/ 1157286 h 2415539"/>
                <a:gd name="connsiteX543" fmla="*/ 2116455 w 2415540"/>
                <a:gd name="connsiteY543" fmla="*/ 1164907 h 2415539"/>
                <a:gd name="connsiteX544" fmla="*/ 2125028 w 2415540"/>
                <a:gd name="connsiteY544" fmla="*/ 1171574 h 2415539"/>
                <a:gd name="connsiteX545" fmla="*/ 2188845 w 2415540"/>
                <a:gd name="connsiteY545" fmla="*/ 1206816 h 2415539"/>
                <a:gd name="connsiteX546" fmla="*/ 2233613 w 2415540"/>
                <a:gd name="connsiteY546" fmla="*/ 1207769 h 2415539"/>
                <a:gd name="connsiteX547" fmla="*/ 2250758 w 2415540"/>
                <a:gd name="connsiteY547" fmla="*/ 1203959 h 2415539"/>
                <a:gd name="connsiteX548" fmla="*/ 2255520 w 2415540"/>
                <a:gd name="connsiteY548" fmla="*/ 1188719 h 2415539"/>
                <a:gd name="connsiteX549" fmla="*/ 2261235 w 2415540"/>
                <a:gd name="connsiteY549" fmla="*/ 1188719 h 2415539"/>
                <a:gd name="connsiteX550" fmla="*/ 2259330 w 2415540"/>
                <a:gd name="connsiteY550" fmla="*/ 1276349 h 2415539"/>
                <a:gd name="connsiteX551" fmla="*/ 2253615 w 2415540"/>
                <a:gd name="connsiteY551" fmla="*/ 1276349 h 2415539"/>
                <a:gd name="connsiteX552" fmla="*/ 2248853 w 2415540"/>
                <a:gd name="connsiteY552" fmla="*/ 1261109 h 2415539"/>
                <a:gd name="connsiteX553" fmla="*/ 2231708 w 2415540"/>
                <a:gd name="connsiteY553" fmla="*/ 1256346 h 2415539"/>
                <a:gd name="connsiteX554" fmla="*/ 2196465 w 2415540"/>
                <a:gd name="connsiteY554" fmla="*/ 1255394 h 2415539"/>
                <a:gd name="connsiteX555" fmla="*/ 2126933 w 2415540"/>
                <a:gd name="connsiteY555" fmla="*/ 1293494 h 2415539"/>
                <a:gd name="connsiteX556" fmla="*/ 2114550 w 2415540"/>
                <a:gd name="connsiteY556" fmla="*/ 1303019 h 2415539"/>
                <a:gd name="connsiteX557" fmla="*/ 2110740 w 2415540"/>
                <a:gd name="connsiteY557" fmla="*/ 1313496 h 2415539"/>
                <a:gd name="connsiteX558" fmla="*/ 2105025 w 2415540"/>
                <a:gd name="connsiteY558" fmla="*/ 1313496 h 2415539"/>
                <a:gd name="connsiteX559" fmla="*/ 2105978 w 2415540"/>
                <a:gd name="connsiteY559" fmla="*/ 1232534 h 2415539"/>
                <a:gd name="connsiteX560" fmla="*/ 2111692 w 2415540"/>
                <a:gd name="connsiteY560" fmla="*/ 1232534 h 2415539"/>
                <a:gd name="connsiteX561" fmla="*/ 2112645 w 2415540"/>
                <a:gd name="connsiteY561" fmla="*/ 1242059 h 2415539"/>
                <a:gd name="connsiteX562" fmla="*/ 2117408 w 2415540"/>
                <a:gd name="connsiteY562" fmla="*/ 1244916 h 2415539"/>
                <a:gd name="connsiteX563" fmla="*/ 2120265 w 2415540"/>
                <a:gd name="connsiteY563" fmla="*/ 1244916 h 2415539"/>
                <a:gd name="connsiteX564" fmla="*/ 2123122 w 2415540"/>
                <a:gd name="connsiteY564" fmla="*/ 1243964 h 2415539"/>
                <a:gd name="connsiteX565" fmla="*/ 2178367 w 2415540"/>
                <a:gd name="connsiteY565" fmla="*/ 1215389 h 2415539"/>
                <a:gd name="connsiteX566" fmla="*/ 2127885 w 2415540"/>
                <a:gd name="connsiteY566" fmla="*/ 1186814 h 2415539"/>
                <a:gd name="connsiteX567" fmla="*/ 2124075 w 2415540"/>
                <a:gd name="connsiteY567" fmla="*/ 1184909 h 2415539"/>
                <a:gd name="connsiteX568" fmla="*/ 2120265 w 2415540"/>
                <a:gd name="connsiteY568" fmla="*/ 1183957 h 2415539"/>
                <a:gd name="connsiteX569" fmla="*/ 2114550 w 2415540"/>
                <a:gd name="connsiteY569" fmla="*/ 1187766 h 2415539"/>
                <a:gd name="connsiteX570" fmla="*/ 2112645 w 2415540"/>
                <a:gd name="connsiteY570" fmla="*/ 1199197 h 2415539"/>
                <a:gd name="connsiteX571" fmla="*/ 2112645 w 2415540"/>
                <a:gd name="connsiteY571" fmla="*/ 1200149 h 2415539"/>
                <a:gd name="connsiteX572" fmla="*/ 2106930 w 2415540"/>
                <a:gd name="connsiteY572" fmla="*/ 1200149 h 2415539"/>
                <a:gd name="connsiteX573" fmla="*/ 1136332 w 2415540"/>
                <a:gd name="connsiteY573" fmla="*/ 1033461 h 2415539"/>
                <a:gd name="connsiteX574" fmla="*/ 1187767 w 2415540"/>
                <a:gd name="connsiteY574" fmla="*/ 1100136 h 2415539"/>
                <a:gd name="connsiteX575" fmla="*/ 1187767 w 2415540"/>
                <a:gd name="connsiteY575" fmla="*/ 1610676 h 2415539"/>
                <a:gd name="connsiteX576" fmla="*/ 1234440 w 2415540"/>
                <a:gd name="connsiteY576" fmla="*/ 1610676 h 2415539"/>
                <a:gd name="connsiteX577" fmla="*/ 1234440 w 2415540"/>
                <a:gd name="connsiteY577" fmla="*/ 1100136 h 2415539"/>
                <a:gd name="connsiteX578" fmla="*/ 1285874 w 2415540"/>
                <a:gd name="connsiteY578" fmla="*/ 1033461 h 2415539"/>
                <a:gd name="connsiteX579" fmla="*/ 1343024 w 2415540"/>
                <a:gd name="connsiteY579" fmla="*/ 1100136 h 2415539"/>
                <a:gd name="connsiteX580" fmla="*/ 1352549 w 2415540"/>
                <a:gd name="connsiteY580" fmla="*/ 1557336 h 2415539"/>
                <a:gd name="connsiteX581" fmla="*/ 1210627 w 2415540"/>
                <a:gd name="connsiteY581" fmla="*/ 1724023 h 2415539"/>
                <a:gd name="connsiteX582" fmla="*/ 1068704 w 2415540"/>
                <a:gd name="connsiteY582" fmla="*/ 1557336 h 2415539"/>
                <a:gd name="connsiteX583" fmla="*/ 1079182 w 2415540"/>
                <a:gd name="connsiteY583" fmla="*/ 1100136 h 2415539"/>
                <a:gd name="connsiteX584" fmla="*/ 1136332 w 2415540"/>
                <a:gd name="connsiteY584" fmla="*/ 1033461 h 2415539"/>
                <a:gd name="connsiteX585" fmla="*/ 2003107 w 2415540"/>
                <a:gd name="connsiteY585" fmla="*/ 780096 h 2415539"/>
                <a:gd name="connsiteX586" fmla="*/ 2020252 w 2415540"/>
                <a:gd name="connsiteY586" fmla="*/ 802004 h 2415539"/>
                <a:gd name="connsiteX587" fmla="*/ 2043112 w 2415540"/>
                <a:gd name="connsiteY587" fmla="*/ 828674 h 2415539"/>
                <a:gd name="connsiteX588" fmla="*/ 2065019 w 2415540"/>
                <a:gd name="connsiteY588" fmla="*/ 815339 h 2415539"/>
                <a:gd name="connsiteX589" fmla="*/ 2052637 w 2415540"/>
                <a:gd name="connsiteY589" fmla="*/ 802004 h 2415539"/>
                <a:gd name="connsiteX590" fmla="*/ 2061209 w 2415540"/>
                <a:gd name="connsiteY590" fmla="*/ 788669 h 2415539"/>
                <a:gd name="connsiteX591" fmla="*/ 2075497 w 2415540"/>
                <a:gd name="connsiteY591" fmla="*/ 798194 h 2415539"/>
                <a:gd name="connsiteX592" fmla="*/ 2096452 w 2415540"/>
                <a:gd name="connsiteY592" fmla="*/ 826769 h 2415539"/>
                <a:gd name="connsiteX593" fmla="*/ 2080259 w 2415540"/>
                <a:gd name="connsiteY593" fmla="*/ 838199 h 2415539"/>
                <a:gd name="connsiteX594" fmla="*/ 2059304 w 2415540"/>
                <a:gd name="connsiteY594" fmla="*/ 834389 h 2415539"/>
                <a:gd name="connsiteX595" fmla="*/ 2056447 w 2415540"/>
                <a:gd name="connsiteY595" fmla="*/ 845819 h 2415539"/>
                <a:gd name="connsiteX596" fmla="*/ 2068829 w 2415540"/>
                <a:gd name="connsiteY596" fmla="*/ 871536 h 2415539"/>
                <a:gd name="connsiteX597" fmla="*/ 2050732 w 2415540"/>
                <a:gd name="connsiteY597" fmla="*/ 884871 h 2415539"/>
                <a:gd name="connsiteX598" fmla="*/ 2037397 w 2415540"/>
                <a:gd name="connsiteY598" fmla="*/ 859154 h 2415539"/>
                <a:gd name="connsiteX599" fmla="*/ 2024062 w 2415540"/>
                <a:gd name="connsiteY599" fmla="*/ 860106 h 2415539"/>
                <a:gd name="connsiteX600" fmla="*/ 1994534 w 2415540"/>
                <a:gd name="connsiteY600" fmla="*/ 863916 h 2415539"/>
                <a:gd name="connsiteX601" fmla="*/ 1961197 w 2415540"/>
                <a:gd name="connsiteY601" fmla="*/ 852486 h 2415539"/>
                <a:gd name="connsiteX602" fmla="*/ 1965007 w 2415540"/>
                <a:gd name="connsiteY602" fmla="*/ 826769 h 2415539"/>
                <a:gd name="connsiteX603" fmla="*/ 1974532 w 2415540"/>
                <a:gd name="connsiteY603" fmla="*/ 812481 h 2415539"/>
                <a:gd name="connsiteX604" fmla="*/ 1980247 w 2415540"/>
                <a:gd name="connsiteY604" fmla="*/ 829626 h 2415539"/>
                <a:gd name="connsiteX605" fmla="*/ 1985962 w 2415540"/>
                <a:gd name="connsiteY605" fmla="*/ 851534 h 2415539"/>
                <a:gd name="connsiteX606" fmla="*/ 2017394 w 2415540"/>
                <a:gd name="connsiteY606" fmla="*/ 852486 h 2415539"/>
                <a:gd name="connsiteX607" fmla="*/ 2028824 w 2415540"/>
                <a:gd name="connsiteY607" fmla="*/ 841056 h 2415539"/>
                <a:gd name="connsiteX608" fmla="*/ 2013584 w 2415540"/>
                <a:gd name="connsiteY608" fmla="*/ 822006 h 2415539"/>
                <a:gd name="connsiteX609" fmla="*/ 1994534 w 2415540"/>
                <a:gd name="connsiteY609" fmla="*/ 802956 h 2415539"/>
                <a:gd name="connsiteX610" fmla="*/ 2003107 w 2415540"/>
                <a:gd name="connsiteY610" fmla="*/ 780096 h 2415539"/>
                <a:gd name="connsiteX611" fmla="*/ 2041207 w 2415540"/>
                <a:gd name="connsiteY611" fmla="*/ 715326 h 2415539"/>
                <a:gd name="connsiteX612" fmla="*/ 2049780 w 2415540"/>
                <a:gd name="connsiteY612" fmla="*/ 724851 h 2415539"/>
                <a:gd name="connsiteX613" fmla="*/ 2059305 w 2415540"/>
                <a:gd name="connsiteY613" fmla="*/ 741044 h 2415539"/>
                <a:gd name="connsiteX614" fmla="*/ 2099310 w 2415540"/>
                <a:gd name="connsiteY614" fmla="*/ 779144 h 2415539"/>
                <a:gd name="connsiteX615" fmla="*/ 2107882 w 2415540"/>
                <a:gd name="connsiteY615" fmla="*/ 783906 h 2415539"/>
                <a:gd name="connsiteX616" fmla="*/ 2111692 w 2415540"/>
                <a:gd name="connsiteY616" fmla="*/ 775334 h 2415539"/>
                <a:gd name="connsiteX617" fmla="*/ 2105977 w 2415540"/>
                <a:gd name="connsiteY617" fmla="*/ 770571 h 2415539"/>
                <a:gd name="connsiteX618" fmla="*/ 2100262 w 2415540"/>
                <a:gd name="connsiteY618" fmla="*/ 762951 h 2415539"/>
                <a:gd name="connsiteX619" fmla="*/ 2109787 w 2415540"/>
                <a:gd name="connsiteY619" fmla="*/ 752474 h 2415539"/>
                <a:gd name="connsiteX620" fmla="*/ 2129790 w 2415540"/>
                <a:gd name="connsiteY620" fmla="*/ 745806 h 2415539"/>
                <a:gd name="connsiteX621" fmla="*/ 2156460 w 2415540"/>
                <a:gd name="connsiteY621" fmla="*/ 739139 h 2415539"/>
                <a:gd name="connsiteX622" fmla="*/ 2165032 w 2415540"/>
                <a:gd name="connsiteY622" fmla="*/ 727709 h 2415539"/>
                <a:gd name="connsiteX623" fmla="*/ 2174557 w 2415540"/>
                <a:gd name="connsiteY623" fmla="*/ 718184 h 2415539"/>
                <a:gd name="connsiteX624" fmla="*/ 2186940 w 2415540"/>
                <a:gd name="connsiteY624" fmla="*/ 721041 h 2415539"/>
                <a:gd name="connsiteX625" fmla="*/ 2175510 w 2415540"/>
                <a:gd name="connsiteY625" fmla="*/ 744853 h 2415539"/>
                <a:gd name="connsiteX626" fmla="*/ 2144077 w 2415540"/>
                <a:gd name="connsiteY626" fmla="*/ 754378 h 2415539"/>
                <a:gd name="connsiteX627" fmla="*/ 2149792 w 2415540"/>
                <a:gd name="connsiteY627" fmla="*/ 766761 h 2415539"/>
                <a:gd name="connsiteX628" fmla="*/ 2168842 w 2415540"/>
                <a:gd name="connsiteY628" fmla="*/ 762951 h 2415539"/>
                <a:gd name="connsiteX629" fmla="*/ 2197417 w 2415540"/>
                <a:gd name="connsiteY629" fmla="*/ 754378 h 2415539"/>
                <a:gd name="connsiteX630" fmla="*/ 2212657 w 2415540"/>
                <a:gd name="connsiteY630" fmla="*/ 741996 h 2415539"/>
                <a:gd name="connsiteX631" fmla="*/ 2225992 w 2415540"/>
                <a:gd name="connsiteY631" fmla="*/ 755331 h 2415539"/>
                <a:gd name="connsiteX632" fmla="*/ 2209800 w 2415540"/>
                <a:gd name="connsiteY632" fmla="*/ 767714 h 2415539"/>
                <a:gd name="connsiteX633" fmla="*/ 2164080 w 2415540"/>
                <a:gd name="connsiteY633" fmla="*/ 769619 h 2415539"/>
                <a:gd name="connsiteX634" fmla="*/ 2164080 w 2415540"/>
                <a:gd name="connsiteY634" fmla="*/ 778191 h 2415539"/>
                <a:gd name="connsiteX635" fmla="*/ 2159317 w 2415540"/>
                <a:gd name="connsiteY635" fmla="*/ 784859 h 2415539"/>
                <a:gd name="connsiteX636" fmla="*/ 2151697 w 2415540"/>
                <a:gd name="connsiteY636" fmla="*/ 788669 h 2415539"/>
                <a:gd name="connsiteX637" fmla="*/ 2123122 w 2415540"/>
                <a:gd name="connsiteY637" fmla="*/ 791526 h 2415539"/>
                <a:gd name="connsiteX638" fmla="*/ 2119312 w 2415540"/>
                <a:gd name="connsiteY638" fmla="*/ 802003 h 2415539"/>
                <a:gd name="connsiteX639" fmla="*/ 2129790 w 2415540"/>
                <a:gd name="connsiteY639" fmla="*/ 813434 h 2415539"/>
                <a:gd name="connsiteX640" fmla="*/ 2145030 w 2415540"/>
                <a:gd name="connsiteY640" fmla="*/ 809624 h 2415539"/>
                <a:gd name="connsiteX641" fmla="*/ 2148840 w 2415540"/>
                <a:gd name="connsiteY641" fmla="*/ 801051 h 2415539"/>
                <a:gd name="connsiteX642" fmla="*/ 2183130 w 2415540"/>
                <a:gd name="connsiteY642" fmla="*/ 802003 h 2415539"/>
                <a:gd name="connsiteX643" fmla="*/ 2188845 w 2415540"/>
                <a:gd name="connsiteY643" fmla="*/ 793431 h 2415539"/>
                <a:gd name="connsiteX644" fmla="*/ 2205037 w 2415540"/>
                <a:gd name="connsiteY644" fmla="*/ 787716 h 2415539"/>
                <a:gd name="connsiteX645" fmla="*/ 2215515 w 2415540"/>
                <a:gd name="connsiteY645" fmla="*/ 796289 h 2415539"/>
                <a:gd name="connsiteX646" fmla="*/ 2227897 w 2415540"/>
                <a:gd name="connsiteY646" fmla="*/ 799146 h 2415539"/>
                <a:gd name="connsiteX647" fmla="*/ 2234565 w 2415540"/>
                <a:gd name="connsiteY647" fmla="*/ 793431 h 2415539"/>
                <a:gd name="connsiteX648" fmla="*/ 2246947 w 2415540"/>
                <a:gd name="connsiteY648" fmla="*/ 787716 h 2415539"/>
                <a:gd name="connsiteX649" fmla="*/ 2263140 w 2415540"/>
                <a:gd name="connsiteY649" fmla="*/ 783906 h 2415539"/>
                <a:gd name="connsiteX650" fmla="*/ 2267902 w 2415540"/>
                <a:gd name="connsiteY650" fmla="*/ 796289 h 2415539"/>
                <a:gd name="connsiteX651" fmla="*/ 2258377 w 2415540"/>
                <a:gd name="connsiteY651" fmla="*/ 807719 h 2415539"/>
                <a:gd name="connsiteX652" fmla="*/ 2250757 w 2415540"/>
                <a:gd name="connsiteY652" fmla="*/ 802003 h 2415539"/>
                <a:gd name="connsiteX653" fmla="*/ 2240280 w 2415540"/>
                <a:gd name="connsiteY653" fmla="*/ 804861 h 2415539"/>
                <a:gd name="connsiteX654" fmla="*/ 2236470 w 2415540"/>
                <a:gd name="connsiteY654" fmla="*/ 822006 h 2415539"/>
                <a:gd name="connsiteX655" fmla="*/ 2214562 w 2415540"/>
                <a:gd name="connsiteY655" fmla="*/ 815339 h 2415539"/>
                <a:gd name="connsiteX656" fmla="*/ 2201227 w 2415540"/>
                <a:gd name="connsiteY656" fmla="*/ 810576 h 2415539"/>
                <a:gd name="connsiteX657" fmla="*/ 2188845 w 2415540"/>
                <a:gd name="connsiteY657" fmla="*/ 826769 h 2415539"/>
                <a:gd name="connsiteX658" fmla="*/ 2169795 w 2415540"/>
                <a:gd name="connsiteY658" fmla="*/ 827721 h 2415539"/>
                <a:gd name="connsiteX659" fmla="*/ 2143125 w 2415540"/>
                <a:gd name="connsiteY659" fmla="*/ 820101 h 2415539"/>
                <a:gd name="connsiteX660" fmla="*/ 2137410 w 2415540"/>
                <a:gd name="connsiteY660" fmla="*/ 825816 h 2415539"/>
                <a:gd name="connsiteX661" fmla="*/ 2152650 w 2415540"/>
                <a:gd name="connsiteY661" fmla="*/ 859153 h 2415539"/>
                <a:gd name="connsiteX662" fmla="*/ 2130742 w 2415540"/>
                <a:gd name="connsiteY662" fmla="*/ 887728 h 2415539"/>
                <a:gd name="connsiteX663" fmla="*/ 2115502 w 2415540"/>
                <a:gd name="connsiteY663" fmla="*/ 861059 h 2415539"/>
                <a:gd name="connsiteX664" fmla="*/ 2107882 w 2415540"/>
                <a:gd name="connsiteY664" fmla="*/ 847724 h 2415539"/>
                <a:gd name="connsiteX665" fmla="*/ 2114550 w 2415540"/>
                <a:gd name="connsiteY665" fmla="*/ 847724 h 2415539"/>
                <a:gd name="connsiteX666" fmla="*/ 2130742 w 2415540"/>
                <a:gd name="connsiteY666" fmla="*/ 856296 h 2415539"/>
                <a:gd name="connsiteX667" fmla="*/ 2134552 w 2415540"/>
                <a:gd name="connsiteY667" fmla="*/ 841056 h 2415539"/>
                <a:gd name="connsiteX668" fmla="*/ 2100262 w 2415540"/>
                <a:gd name="connsiteY668" fmla="*/ 797241 h 2415539"/>
                <a:gd name="connsiteX669" fmla="*/ 2064067 w 2415540"/>
                <a:gd name="connsiteY669" fmla="*/ 765809 h 2415539"/>
                <a:gd name="connsiteX670" fmla="*/ 2030730 w 2415540"/>
                <a:gd name="connsiteY670" fmla="*/ 744853 h 2415539"/>
                <a:gd name="connsiteX671" fmla="*/ 2025967 w 2415540"/>
                <a:gd name="connsiteY671" fmla="*/ 724851 h 2415539"/>
                <a:gd name="connsiteX672" fmla="*/ 2041207 w 2415540"/>
                <a:gd name="connsiteY672" fmla="*/ 715326 h 2415539"/>
                <a:gd name="connsiteX673" fmla="*/ 409574 w 2415540"/>
                <a:gd name="connsiteY673" fmla="*/ 590550 h 2415539"/>
                <a:gd name="connsiteX674" fmla="*/ 356234 w 2415540"/>
                <a:gd name="connsiteY674" fmla="*/ 627697 h 2415539"/>
                <a:gd name="connsiteX675" fmla="*/ 337184 w 2415540"/>
                <a:gd name="connsiteY675" fmla="*/ 664844 h 2415539"/>
                <a:gd name="connsiteX676" fmla="*/ 353377 w 2415540"/>
                <a:gd name="connsiteY676" fmla="*/ 662939 h 2415539"/>
                <a:gd name="connsiteX677" fmla="*/ 374332 w 2415540"/>
                <a:gd name="connsiteY677" fmla="*/ 676274 h 2415539"/>
                <a:gd name="connsiteX678" fmla="*/ 376237 w 2415540"/>
                <a:gd name="connsiteY678" fmla="*/ 724851 h 2415539"/>
                <a:gd name="connsiteX679" fmla="*/ 380999 w 2415540"/>
                <a:gd name="connsiteY679" fmla="*/ 718184 h 2415539"/>
                <a:gd name="connsiteX680" fmla="*/ 393382 w 2415540"/>
                <a:gd name="connsiteY680" fmla="*/ 701991 h 2415539"/>
                <a:gd name="connsiteX681" fmla="*/ 411479 w 2415540"/>
                <a:gd name="connsiteY681" fmla="*/ 694371 h 2415539"/>
                <a:gd name="connsiteX682" fmla="*/ 414337 w 2415540"/>
                <a:gd name="connsiteY682" fmla="*/ 641032 h 2415539"/>
                <a:gd name="connsiteX683" fmla="*/ 409574 w 2415540"/>
                <a:gd name="connsiteY683" fmla="*/ 590550 h 2415539"/>
                <a:gd name="connsiteX684" fmla="*/ 1062989 w 2415540"/>
                <a:gd name="connsiteY684" fmla="*/ 570547 h 2415539"/>
                <a:gd name="connsiteX685" fmla="*/ 1104900 w 2415540"/>
                <a:gd name="connsiteY685" fmla="*/ 588644 h 2415539"/>
                <a:gd name="connsiteX686" fmla="*/ 1157287 w 2415540"/>
                <a:gd name="connsiteY686" fmla="*/ 587692 h 2415539"/>
                <a:gd name="connsiteX687" fmla="*/ 1198245 w 2415540"/>
                <a:gd name="connsiteY687" fmla="*/ 636270 h 2415539"/>
                <a:gd name="connsiteX688" fmla="*/ 1210627 w 2415540"/>
                <a:gd name="connsiteY688" fmla="*/ 636270 h 2415539"/>
                <a:gd name="connsiteX689" fmla="*/ 1223009 w 2415540"/>
                <a:gd name="connsiteY689" fmla="*/ 636270 h 2415539"/>
                <a:gd name="connsiteX690" fmla="*/ 1263967 w 2415540"/>
                <a:gd name="connsiteY690" fmla="*/ 587692 h 2415539"/>
                <a:gd name="connsiteX691" fmla="*/ 1316354 w 2415540"/>
                <a:gd name="connsiteY691" fmla="*/ 588644 h 2415539"/>
                <a:gd name="connsiteX692" fmla="*/ 1358265 w 2415540"/>
                <a:gd name="connsiteY692" fmla="*/ 570547 h 2415539"/>
                <a:gd name="connsiteX693" fmla="*/ 1315402 w 2415540"/>
                <a:gd name="connsiteY693" fmla="*/ 629602 h 2415539"/>
                <a:gd name="connsiteX694" fmla="*/ 1275397 w 2415540"/>
                <a:gd name="connsiteY694" fmla="*/ 630554 h 2415539"/>
                <a:gd name="connsiteX695" fmla="*/ 1238250 w 2415540"/>
                <a:gd name="connsiteY695" fmla="*/ 637222 h 2415539"/>
                <a:gd name="connsiteX696" fmla="*/ 1350645 w 2415540"/>
                <a:gd name="connsiteY696" fmla="*/ 705801 h 2415539"/>
                <a:gd name="connsiteX697" fmla="*/ 1369695 w 2415540"/>
                <a:gd name="connsiteY697" fmla="*/ 891538 h 2415539"/>
                <a:gd name="connsiteX698" fmla="*/ 1433512 w 2415540"/>
                <a:gd name="connsiteY698" fmla="*/ 891538 h 2415539"/>
                <a:gd name="connsiteX699" fmla="*/ 1508759 w 2415540"/>
                <a:gd name="connsiteY699" fmla="*/ 995361 h 2415539"/>
                <a:gd name="connsiteX700" fmla="*/ 1537334 w 2415540"/>
                <a:gd name="connsiteY700" fmla="*/ 1491614 h 2415539"/>
                <a:gd name="connsiteX701" fmla="*/ 1612582 w 2415540"/>
                <a:gd name="connsiteY701" fmla="*/ 1725929 h 2415539"/>
                <a:gd name="connsiteX702" fmla="*/ 1522095 w 2415540"/>
                <a:gd name="connsiteY702" fmla="*/ 1725929 h 2415539"/>
                <a:gd name="connsiteX703" fmla="*/ 1477327 w 2415540"/>
                <a:gd name="connsiteY703" fmla="*/ 1665921 h 2415539"/>
                <a:gd name="connsiteX704" fmla="*/ 1503045 w 2415540"/>
                <a:gd name="connsiteY704" fmla="*/ 1725929 h 2415539"/>
                <a:gd name="connsiteX705" fmla="*/ 1423987 w 2415540"/>
                <a:gd name="connsiteY705" fmla="*/ 1725929 h 2415539"/>
                <a:gd name="connsiteX706" fmla="*/ 1403032 w 2415540"/>
                <a:gd name="connsiteY706" fmla="*/ 1625916 h 2415539"/>
                <a:gd name="connsiteX707" fmla="*/ 1378267 w 2415540"/>
                <a:gd name="connsiteY707" fmla="*/ 1070609 h 2415539"/>
                <a:gd name="connsiteX708" fmla="*/ 1343025 w 2415540"/>
                <a:gd name="connsiteY708" fmla="*/ 1022984 h 2415539"/>
                <a:gd name="connsiteX709" fmla="*/ 1223009 w 2415540"/>
                <a:gd name="connsiteY709" fmla="*/ 1022984 h 2415539"/>
                <a:gd name="connsiteX710" fmla="*/ 1223009 w 2415540"/>
                <a:gd name="connsiteY710" fmla="*/ 777238 h 2415539"/>
                <a:gd name="connsiteX711" fmla="*/ 1273492 w 2415540"/>
                <a:gd name="connsiteY711" fmla="*/ 715326 h 2415539"/>
                <a:gd name="connsiteX712" fmla="*/ 1209675 w 2415540"/>
                <a:gd name="connsiteY712" fmla="*/ 651509 h 2415539"/>
                <a:gd name="connsiteX713" fmla="*/ 1145857 w 2415540"/>
                <a:gd name="connsiteY713" fmla="*/ 715326 h 2415539"/>
                <a:gd name="connsiteX714" fmla="*/ 1196339 w 2415540"/>
                <a:gd name="connsiteY714" fmla="*/ 777238 h 2415539"/>
                <a:gd name="connsiteX715" fmla="*/ 1196339 w 2415540"/>
                <a:gd name="connsiteY715" fmla="*/ 1022984 h 2415539"/>
                <a:gd name="connsiteX716" fmla="*/ 1076325 w 2415540"/>
                <a:gd name="connsiteY716" fmla="*/ 1022984 h 2415539"/>
                <a:gd name="connsiteX717" fmla="*/ 1041082 w 2415540"/>
                <a:gd name="connsiteY717" fmla="*/ 1070609 h 2415539"/>
                <a:gd name="connsiteX718" fmla="*/ 1018222 w 2415540"/>
                <a:gd name="connsiteY718" fmla="*/ 1625916 h 2415539"/>
                <a:gd name="connsiteX719" fmla="*/ 997267 w 2415540"/>
                <a:gd name="connsiteY719" fmla="*/ 1725929 h 2415539"/>
                <a:gd name="connsiteX720" fmla="*/ 918210 w 2415540"/>
                <a:gd name="connsiteY720" fmla="*/ 1725929 h 2415539"/>
                <a:gd name="connsiteX721" fmla="*/ 943927 w 2415540"/>
                <a:gd name="connsiteY721" fmla="*/ 1665921 h 2415539"/>
                <a:gd name="connsiteX722" fmla="*/ 899160 w 2415540"/>
                <a:gd name="connsiteY722" fmla="*/ 1725929 h 2415539"/>
                <a:gd name="connsiteX723" fmla="*/ 808672 w 2415540"/>
                <a:gd name="connsiteY723" fmla="*/ 1725929 h 2415539"/>
                <a:gd name="connsiteX724" fmla="*/ 883920 w 2415540"/>
                <a:gd name="connsiteY724" fmla="*/ 1491614 h 2415539"/>
                <a:gd name="connsiteX725" fmla="*/ 912495 w 2415540"/>
                <a:gd name="connsiteY725" fmla="*/ 995361 h 2415539"/>
                <a:gd name="connsiteX726" fmla="*/ 987742 w 2415540"/>
                <a:gd name="connsiteY726" fmla="*/ 891538 h 2415539"/>
                <a:gd name="connsiteX727" fmla="*/ 1051560 w 2415540"/>
                <a:gd name="connsiteY727" fmla="*/ 891538 h 2415539"/>
                <a:gd name="connsiteX728" fmla="*/ 1070610 w 2415540"/>
                <a:gd name="connsiteY728" fmla="*/ 705801 h 2415539"/>
                <a:gd name="connsiteX729" fmla="*/ 1183004 w 2415540"/>
                <a:gd name="connsiteY729" fmla="*/ 637222 h 2415539"/>
                <a:gd name="connsiteX730" fmla="*/ 1145857 w 2415540"/>
                <a:gd name="connsiteY730" fmla="*/ 630554 h 2415539"/>
                <a:gd name="connsiteX731" fmla="*/ 1105852 w 2415540"/>
                <a:gd name="connsiteY731" fmla="*/ 629602 h 2415539"/>
                <a:gd name="connsiteX732" fmla="*/ 1062989 w 2415540"/>
                <a:gd name="connsiteY732" fmla="*/ 570547 h 2415539"/>
                <a:gd name="connsiteX733" fmla="*/ 417909 w 2415540"/>
                <a:gd name="connsiteY733" fmla="*/ 567095 h 2415539"/>
                <a:gd name="connsiteX734" fmla="*/ 464819 w 2415540"/>
                <a:gd name="connsiteY734" fmla="*/ 580072 h 2415539"/>
                <a:gd name="connsiteX735" fmla="*/ 458152 w 2415540"/>
                <a:gd name="connsiteY735" fmla="*/ 608647 h 2415539"/>
                <a:gd name="connsiteX736" fmla="*/ 443864 w 2415540"/>
                <a:gd name="connsiteY736" fmla="*/ 685799 h 2415539"/>
                <a:gd name="connsiteX737" fmla="*/ 419099 w 2415540"/>
                <a:gd name="connsiteY737" fmla="*/ 721994 h 2415539"/>
                <a:gd name="connsiteX738" fmla="*/ 395287 w 2415540"/>
                <a:gd name="connsiteY738" fmla="*/ 729614 h 2415539"/>
                <a:gd name="connsiteX739" fmla="*/ 382904 w 2415540"/>
                <a:gd name="connsiteY739" fmla="*/ 761999 h 2415539"/>
                <a:gd name="connsiteX740" fmla="*/ 380999 w 2415540"/>
                <a:gd name="connsiteY740" fmla="*/ 798194 h 2415539"/>
                <a:gd name="connsiteX741" fmla="*/ 359092 w 2415540"/>
                <a:gd name="connsiteY741" fmla="*/ 797241 h 2415539"/>
                <a:gd name="connsiteX742" fmla="*/ 359092 w 2415540"/>
                <a:gd name="connsiteY742" fmla="*/ 780096 h 2415539"/>
                <a:gd name="connsiteX743" fmla="*/ 360997 w 2415540"/>
                <a:gd name="connsiteY743" fmla="*/ 752474 h 2415539"/>
                <a:gd name="connsiteX744" fmla="*/ 348614 w 2415540"/>
                <a:gd name="connsiteY744" fmla="*/ 751521 h 2415539"/>
                <a:gd name="connsiteX745" fmla="*/ 325754 w 2415540"/>
                <a:gd name="connsiteY745" fmla="*/ 744854 h 2415539"/>
                <a:gd name="connsiteX746" fmla="*/ 331469 w 2415540"/>
                <a:gd name="connsiteY746" fmla="*/ 723899 h 2415539"/>
                <a:gd name="connsiteX747" fmla="*/ 354329 w 2415540"/>
                <a:gd name="connsiteY747" fmla="*/ 725804 h 2415539"/>
                <a:gd name="connsiteX748" fmla="*/ 360997 w 2415540"/>
                <a:gd name="connsiteY748" fmla="*/ 718184 h 2415539"/>
                <a:gd name="connsiteX749" fmla="*/ 344804 w 2415540"/>
                <a:gd name="connsiteY749" fmla="*/ 678179 h 2415539"/>
                <a:gd name="connsiteX750" fmla="*/ 328612 w 2415540"/>
                <a:gd name="connsiteY750" fmla="*/ 672464 h 2415539"/>
                <a:gd name="connsiteX751" fmla="*/ 306704 w 2415540"/>
                <a:gd name="connsiteY751" fmla="*/ 741996 h 2415539"/>
                <a:gd name="connsiteX752" fmla="*/ 324802 w 2415540"/>
                <a:gd name="connsiteY752" fmla="*/ 817244 h 2415539"/>
                <a:gd name="connsiteX753" fmla="*/ 366712 w 2415540"/>
                <a:gd name="connsiteY753" fmla="*/ 838199 h 2415539"/>
                <a:gd name="connsiteX754" fmla="*/ 356234 w 2415540"/>
                <a:gd name="connsiteY754" fmla="*/ 865821 h 2415539"/>
                <a:gd name="connsiteX755" fmla="*/ 268604 w 2415540"/>
                <a:gd name="connsiteY755" fmla="*/ 844866 h 2415539"/>
                <a:gd name="connsiteX756" fmla="*/ 249554 w 2415540"/>
                <a:gd name="connsiteY756" fmla="*/ 813434 h 2415539"/>
                <a:gd name="connsiteX757" fmla="*/ 263842 w 2415540"/>
                <a:gd name="connsiteY757" fmla="*/ 799146 h 2415539"/>
                <a:gd name="connsiteX758" fmla="*/ 286702 w 2415540"/>
                <a:gd name="connsiteY758" fmla="*/ 799146 h 2415539"/>
                <a:gd name="connsiteX759" fmla="*/ 281939 w 2415540"/>
                <a:gd name="connsiteY759" fmla="*/ 765809 h 2415539"/>
                <a:gd name="connsiteX760" fmla="*/ 294322 w 2415540"/>
                <a:gd name="connsiteY760" fmla="*/ 678179 h 2415539"/>
                <a:gd name="connsiteX761" fmla="*/ 360997 w 2415540"/>
                <a:gd name="connsiteY761" fmla="*/ 581977 h 2415539"/>
                <a:gd name="connsiteX762" fmla="*/ 417909 w 2415540"/>
                <a:gd name="connsiteY762" fmla="*/ 567095 h 2415539"/>
                <a:gd name="connsiteX763" fmla="*/ 1208723 w 2415540"/>
                <a:gd name="connsiteY763" fmla="*/ 412432 h 2415539"/>
                <a:gd name="connsiteX764" fmla="*/ 2004060 w 2415540"/>
                <a:gd name="connsiteY764" fmla="*/ 1207769 h 2415539"/>
                <a:gd name="connsiteX765" fmla="*/ 1591628 w 2415540"/>
                <a:gd name="connsiteY765" fmla="*/ 1904046 h 2415539"/>
                <a:gd name="connsiteX766" fmla="*/ 1576388 w 2415540"/>
                <a:gd name="connsiteY766" fmla="*/ 1873566 h 2415539"/>
                <a:gd name="connsiteX767" fmla="*/ 1969770 w 2415540"/>
                <a:gd name="connsiteY767" fmla="*/ 1207769 h 2415539"/>
                <a:gd name="connsiteX768" fmla="*/ 1208723 w 2415540"/>
                <a:gd name="connsiteY768" fmla="*/ 446722 h 2415539"/>
                <a:gd name="connsiteX769" fmla="*/ 447675 w 2415540"/>
                <a:gd name="connsiteY769" fmla="*/ 1207769 h 2415539"/>
                <a:gd name="connsiteX770" fmla="*/ 842963 w 2415540"/>
                <a:gd name="connsiteY770" fmla="*/ 1875471 h 2415539"/>
                <a:gd name="connsiteX771" fmla="*/ 827723 w 2415540"/>
                <a:gd name="connsiteY771" fmla="*/ 1905951 h 2415539"/>
                <a:gd name="connsiteX772" fmla="*/ 413385 w 2415540"/>
                <a:gd name="connsiteY772" fmla="*/ 1207769 h 2415539"/>
                <a:gd name="connsiteX773" fmla="*/ 1208723 w 2415540"/>
                <a:gd name="connsiteY773" fmla="*/ 412432 h 2415539"/>
                <a:gd name="connsiteX774" fmla="*/ 1615722 w 2415540"/>
                <a:gd name="connsiteY774" fmla="*/ 371950 h 2415539"/>
                <a:gd name="connsiteX775" fmla="*/ 1624012 w 2415540"/>
                <a:gd name="connsiteY775" fmla="*/ 377189 h 2415539"/>
                <a:gd name="connsiteX776" fmla="*/ 1663064 w 2415540"/>
                <a:gd name="connsiteY776" fmla="*/ 423862 h 2415539"/>
                <a:gd name="connsiteX777" fmla="*/ 1642109 w 2415540"/>
                <a:gd name="connsiteY777" fmla="*/ 460057 h 2415539"/>
                <a:gd name="connsiteX778" fmla="*/ 1607819 w 2415540"/>
                <a:gd name="connsiteY778" fmla="*/ 393382 h 2415539"/>
                <a:gd name="connsiteX779" fmla="*/ 1615722 w 2415540"/>
                <a:gd name="connsiteY779" fmla="*/ 371950 h 2415539"/>
                <a:gd name="connsiteX780" fmla="*/ 740092 w 2415540"/>
                <a:gd name="connsiteY780" fmla="*/ 269557 h 2415539"/>
                <a:gd name="connsiteX781" fmla="*/ 762952 w 2415540"/>
                <a:gd name="connsiteY781" fmla="*/ 283845 h 2415539"/>
                <a:gd name="connsiteX782" fmla="*/ 772477 w 2415540"/>
                <a:gd name="connsiteY782" fmla="*/ 310515 h 2415539"/>
                <a:gd name="connsiteX783" fmla="*/ 786764 w 2415540"/>
                <a:gd name="connsiteY783" fmla="*/ 354330 h 2415539"/>
                <a:gd name="connsiteX784" fmla="*/ 810577 w 2415540"/>
                <a:gd name="connsiteY784" fmla="*/ 438150 h 2415539"/>
                <a:gd name="connsiteX785" fmla="*/ 804862 w 2415540"/>
                <a:gd name="connsiteY785" fmla="*/ 464820 h 2415539"/>
                <a:gd name="connsiteX786" fmla="*/ 787717 w 2415540"/>
                <a:gd name="connsiteY786" fmla="*/ 443865 h 2415539"/>
                <a:gd name="connsiteX787" fmla="*/ 785812 w 2415540"/>
                <a:gd name="connsiteY787" fmla="*/ 415290 h 2415539"/>
                <a:gd name="connsiteX788" fmla="*/ 761047 w 2415540"/>
                <a:gd name="connsiteY788" fmla="*/ 331470 h 2415539"/>
                <a:gd name="connsiteX789" fmla="*/ 735329 w 2415540"/>
                <a:gd name="connsiteY789" fmla="*/ 294322 h 2415539"/>
                <a:gd name="connsiteX790" fmla="*/ 740092 w 2415540"/>
                <a:gd name="connsiteY790" fmla="*/ 269557 h 2415539"/>
                <a:gd name="connsiteX791" fmla="*/ 813911 w 2415540"/>
                <a:gd name="connsiteY791" fmla="*/ 256579 h 2415539"/>
                <a:gd name="connsiteX792" fmla="*/ 825817 w 2415540"/>
                <a:gd name="connsiteY792" fmla="*/ 263842 h 2415539"/>
                <a:gd name="connsiteX793" fmla="*/ 840105 w 2415540"/>
                <a:gd name="connsiteY793" fmla="*/ 295275 h 2415539"/>
                <a:gd name="connsiteX794" fmla="*/ 848677 w 2415540"/>
                <a:gd name="connsiteY794" fmla="*/ 318135 h 2415539"/>
                <a:gd name="connsiteX795" fmla="*/ 856297 w 2415540"/>
                <a:gd name="connsiteY795" fmla="*/ 350520 h 2415539"/>
                <a:gd name="connsiteX796" fmla="*/ 843915 w 2415540"/>
                <a:gd name="connsiteY796" fmla="*/ 367665 h 2415539"/>
                <a:gd name="connsiteX797" fmla="*/ 818197 w 2415540"/>
                <a:gd name="connsiteY797" fmla="*/ 312420 h 2415539"/>
                <a:gd name="connsiteX798" fmla="*/ 806767 w 2415540"/>
                <a:gd name="connsiteY798" fmla="*/ 292417 h 2415539"/>
                <a:gd name="connsiteX799" fmla="*/ 793432 w 2415540"/>
                <a:gd name="connsiteY799" fmla="*/ 268605 h 2415539"/>
                <a:gd name="connsiteX800" fmla="*/ 804862 w 2415540"/>
                <a:gd name="connsiteY800" fmla="*/ 257175 h 2415539"/>
                <a:gd name="connsiteX801" fmla="*/ 813911 w 2415540"/>
                <a:gd name="connsiteY801" fmla="*/ 256579 h 2415539"/>
                <a:gd name="connsiteX802" fmla="*/ 1666042 w 2415540"/>
                <a:gd name="connsiteY802" fmla="*/ 211573 h 2415539"/>
                <a:gd name="connsiteX803" fmla="*/ 1676400 w 2415540"/>
                <a:gd name="connsiteY803" fmla="*/ 212407 h 2415539"/>
                <a:gd name="connsiteX804" fmla="*/ 1680210 w 2415540"/>
                <a:gd name="connsiteY804" fmla="*/ 240982 h 2415539"/>
                <a:gd name="connsiteX805" fmla="*/ 1665922 w 2415540"/>
                <a:gd name="connsiteY805" fmla="*/ 256222 h 2415539"/>
                <a:gd name="connsiteX806" fmla="*/ 1655445 w 2415540"/>
                <a:gd name="connsiteY806" fmla="*/ 267652 h 2415539"/>
                <a:gd name="connsiteX807" fmla="*/ 1644015 w 2415540"/>
                <a:gd name="connsiteY807" fmla="*/ 283844 h 2415539"/>
                <a:gd name="connsiteX808" fmla="*/ 1661160 w 2415540"/>
                <a:gd name="connsiteY808" fmla="*/ 284797 h 2415539"/>
                <a:gd name="connsiteX809" fmla="*/ 1685925 w 2415540"/>
                <a:gd name="connsiteY809" fmla="*/ 281939 h 2415539"/>
                <a:gd name="connsiteX810" fmla="*/ 1706880 w 2415540"/>
                <a:gd name="connsiteY810" fmla="*/ 296227 h 2415539"/>
                <a:gd name="connsiteX811" fmla="*/ 1693545 w 2415540"/>
                <a:gd name="connsiteY811" fmla="*/ 308609 h 2415539"/>
                <a:gd name="connsiteX812" fmla="*/ 1672590 w 2415540"/>
                <a:gd name="connsiteY812" fmla="*/ 304799 h 2415539"/>
                <a:gd name="connsiteX813" fmla="*/ 1628775 w 2415540"/>
                <a:gd name="connsiteY813" fmla="*/ 305752 h 2415539"/>
                <a:gd name="connsiteX814" fmla="*/ 1592580 w 2415540"/>
                <a:gd name="connsiteY814" fmla="*/ 352424 h 2415539"/>
                <a:gd name="connsiteX815" fmla="*/ 1541145 w 2415540"/>
                <a:gd name="connsiteY815" fmla="*/ 383857 h 2415539"/>
                <a:gd name="connsiteX816" fmla="*/ 1502092 w 2415540"/>
                <a:gd name="connsiteY816" fmla="*/ 406717 h 2415539"/>
                <a:gd name="connsiteX817" fmla="*/ 1490662 w 2415540"/>
                <a:gd name="connsiteY817" fmla="*/ 397192 h 2415539"/>
                <a:gd name="connsiteX818" fmla="*/ 1493520 w 2415540"/>
                <a:gd name="connsiteY818" fmla="*/ 374332 h 2415539"/>
                <a:gd name="connsiteX819" fmla="*/ 1509712 w 2415540"/>
                <a:gd name="connsiteY819" fmla="*/ 370522 h 2415539"/>
                <a:gd name="connsiteX820" fmla="*/ 1517332 w 2415540"/>
                <a:gd name="connsiteY820" fmla="*/ 378142 h 2415539"/>
                <a:gd name="connsiteX821" fmla="*/ 1557337 w 2415540"/>
                <a:gd name="connsiteY821" fmla="*/ 355282 h 2415539"/>
                <a:gd name="connsiteX822" fmla="*/ 1593532 w 2415540"/>
                <a:gd name="connsiteY822" fmla="*/ 320992 h 2415539"/>
                <a:gd name="connsiteX823" fmla="*/ 1603057 w 2415540"/>
                <a:gd name="connsiteY823" fmla="*/ 309562 h 2415539"/>
                <a:gd name="connsiteX824" fmla="*/ 1584960 w 2415540"/>
                <a:gd name="connsiteY824" fmla="*/ 312419 h 2415539"/>
                <a:gd name="connsiteX825" fmla="*/ 1559242 w 2415540"/>
                <a:gd name="connsiteY825" fmla="*/ 303847 h 2415539"/>
                <a:gd name="connsiteX826" fmla="*/ 1548765 w 2415540"/>
                <a:gd name="connsiteY826" fmla="*/ 274319 h 2415539"/>
                <a:gd name="connsiteX827" fmla="*/ 1563052 w 2415540"/>
                <a:gd name="connsiteY827" fmla="*/ 262889 h 2415539"/>
                <a:gd name="connsiteX828" fmla="*/ 1586865 w 2415540"/>
                <a:gd name="connsiteY828" fmla="*/ 277177 h 2415539"/>
                <a:gd name="connsiteX829" fmla="*/ 1621155 w 2415540"/>
                <a:gd name="connsiteY829" fmla="*/ 280987 h 2415539"/>
                <a:gd name="connsiteX830" fmla="*/ 1623060 w 2415540"/>
                <a:gd name="connsiteY830" fmla="*/ 280987 h 2415539"/>
                <a:gd name="connsiteX831" fmla="*/ 1645920 w 2415540"/>
                <a:gd name="connsiteY831" fmla="*/ 249554 h 2415539"/>
                <a:gd name="connsiteX832" fmla="*/ 1656397 w 2415540"/>
                <a:gd name="connsiteY832" fmla="*/ 220027 h 2415539"/>
                <a:gd name="connsiteX833" fmla="*/ 1666042 w 2415540"/>
                <a:gd name="connsiteY833" fmla="*/ 211573 h 2415539"/>
                <a:gd name="connsiteX834" fmla="*/ 846772 w 2415540"/>
                <a:gd name="connsiteY834" fmla="*/ 150494 h 2415539"/>
                <a:gd name="connsiteX835" fmla="*/ 875347 w 2415540"/>
                <a:gd name="connsiteY835" fmla="*/ 164782 h 2415539"/>
                <a:gd name="connsiteX836" fmla="*/ 873442 w 2415540"/>
                <a:gd name="connsiteY836" fmla="*/ 197167 h 2415539"/>
                <a:gd name="connsiteX837" fmla="*/ 885824 w 2415540"/>
                <a:gd name="connsiteY837" fmla="*/ 244792 h 2415539"/>
                <a:gd name="connsiteX838" fmla="*/ 941069 w 2415540"/>
                <a:gd name="connsiteY838" fmla="*/ 370522 h 2415539"/>
                <a:gd name="connsiteX839" fmla="*/ 958214 w 2415540"/>
                <a:gd name="connsiteY839" fmla="*/ 394334 h 2415539"/>
                <a:gd name="connsiteX840" fmla="*/ 947737 w 2415540"/>
                <a:gd name="connsiteY840" fmla="*/ 416242 h 2415539"/>
                <a:gd name="connsiteX841" fmla="*/ 912494 w 2415540"/>
                <a:gd name="connsiteY841" fmla="*/ 353377 h 2415539"/>
                <a:gd name="connsiteX842" fmla="*/ 885824 w 2415540"/>
                <a:gd name="connsiteY842" fmla="*/ 286702 h 2415539"/>
                <a:gd name="connsiteX843" fmla="*/ 850582 w 2415540"/>
                <a:gd name="connsiteY843" fmla="*/ 204787 h 2415539"/>
                <a:gd name="connsiteX844" fmla="*/ 838199 w 2415540"/>
                <a:gd name="connsiteY844" fmla="*/ 181927 h 2415539"/>
                <a:gd name="connsiteX845" fmla="*/ 830579 w 2415540"/>
                <a:gd name="connsiteY845" fmla="*/ 160019 h 2415539"/>
                <a:gd name="connsiteX846" fmla="*/ 846772 w 2415540"/>
                <a:gd name="connsiteY846" fmla="*/ 150494 h 2415539"/>
                <a:gd name="connsiteX847" fmla="*/ 1207770 w 2415540"/>
                <a:gd name="connsiteY847" fmla="*/ 42863 h 2415539"/>
                <a:gd name="connsiteX848" fmla="*/ 41910 w 2415540"/>
                <a:gd name="connsiteY848" fmla="*/ 1207769 h 2415539"/>
                <a:gd name="connsiteX849" fmla="*/ 1207770 w 2415540"/>
                <a:gd name="connsiteY849" fmla="*/ 2373629 h 2415539"/>
                <a:gd name="connsiteX850" fmla="*/ 2373630 w 2415540"/>
                <a:gd name="connsiteY850" fmla="*/ 1208722 h 2415539"/>
                <a:gd name="connsiteX851" fmla="*/ 1207770 w 2415540"/>
                <a:gd name="connsiteY851" fmla="*/ 42863 h 2415539"/>
                <a:gd name="connsiteX852" fmla="*/ 1207770 w 2415540"/>
                <a:gd name="connsiteY852" fmla="*/ 0 h 2415539"/>
                <a:gd name="connsiteX853" fmla="*/ 2415540 w 2415540"/>
                <a:gd name="connsiteY853" fmla="*/ 1207769 h 2415539"/>
                <a:gd name="connsiteX854" fmla="*/ 1207770 w 2415540"/>
                <a:gd name="connsiteY854" fmla="*/ 2415539 h 2415539"/>
                <a:gd name="connsiteX855" fmla="*/ 0 w 2415540"/>
                <a:gd name="connsiteY855" fmla="*/ 1207769 h 2415539"/>
                <a:gd name="connsiteX856" fmla="*/ 1207770 w 2415540"/>
                <a:gd name="connsiteY856" fmla="*/ 0 h 24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</a:cxnLst>
              <a:rect l="l" t="t" r="r" b="b"/>
              <a:pathLst>
                <a:path w="2415540" h="2415539">
                  <a:moveTo>
                    <a:pt x="1039177" y="2099308"/>
                  </a:moveTo>
                  <a:lnTo>
                    <a:pt x="1125855" y="2106928"/>
                  </a:lnTo>
                  <a:lnTo>
                    <a:pt x="1124902" y="2112643"/>
                  </a:lnTo>
                  <a:cubicBezTo>
                    <a:pt x="1118235" y="2111691"/>
                    <a:pt x="1112520" y="2113596"/>
                    <a:pt x="1109663" y="2116453"/>
                  </a:cubicBezTo>
                  <a:cubicBezTo>
                    <a:pt x="1106805" y="2119311"/>
                    <a:pt x="1104900" y="2125026"/>
                    <a:pt x="1103948" y="2132646"/>
                  </a:cubicBezTo>
                  <a:lnTo>
                    <a:pt x="1096327" y="2216466"/>
                  </a:lnTo>
                  <a:cubicBezTo>
                    <a:pt x="1095375" y="2227896"/>
                    <a:pt x="1097280" y="2236468"/>
                    <a:pt x="1101090" y="2242183"/>
                  </a:cubicBezTo>
                  <a:cubicBezTo>
                    <a:pt x="1105852" y="2247898"/>
                    <a:pt x="1112520" y="2250756"/>
                    <a:pt x="1122998" y="2251708"/>
                  </a:cubicBezTo>
                  <a:cubicBezTo>
                    <a:pt x="1134427" y="2252661"/>
                    <a:pt x="1143952" y="2249803"/>
                    <a:pt x="1150620" y="2242183"/>
                  </a:cubicBezTo>
                  <a:cubicBezTo>
                    <a:pt x="1157288" y="2235516"/>
                    <a:pt x="1162050" y="2224086"/>
                    <a:pt x="1163002" y="2207893"/>
                  </a:cubicBezTo>
                  <a:lnTo>
                    <a:pt x="1168717" y="2138361"/>
                  </a:lnTo>
                  <a:cubicBezTo>
                    <a:pt x="1169670" y="2130741"/>
                    <a:pt x="1168717" y="2125026"/>
                    <a:pt x="1165860" y="2121216"/>
                  </a:cubicBezTo>
                  <a:cubicBezTo>
                    <a:pt x="1163955" y="2117406"/>
                    <a:pt x="1158240" y="2115501"/>
                    <a:pt x="1151573" y="2114548"/>
                  </a:cubicBezTo>
                  <a:lnTo>
                    <a:pt x="1149667" y="2109786"/>
                  </a:lnTo>
                  <a:lnTo>
                    <a:pt x="1199198" y="2114548"/>
                  </a:lnTo>
                  <a:lnTo>
                    <a:pt x="1198245" y="2120263"/>
                  </a:lnTo>
                  <a:cubicBezTo>
                    <a:pt x="1191577" y="2119311"/>
                    <a:pt x="1185863" y="2121216"/>
                    <a:pt x="1183005" y="2124073"/>
                  </a:cubicBezTo>
                  <a:cubicBezTo>
                    <a:pt x="1180148" y="2126931"/>
                    <a:pt x="1178242" y="2132646"/>
                    <a:pt x="1177290" y="2140266"/>
                  </a:cubicBezTo>
                  <a:lnTo>
                    <a:pt x="1171575" y="2209798"/>
                  </a:lnTo>
                  <a:cubicBezTo>
                    <a:pt x="1170623" y="2220276"/>
                    <a:pt x="1168717" y="2228848"/>
                    <a:pt x="1166813" y="2234563"/>
                  </a:cubicBezTo>
                  <a:cubicBezTo>
                    <a:pt x="1164908" y="2240278"/>
                    <a:pt x="1161098" y="2245993"/>
                    <a:pt x="1157288" y="2249803"/>
                  </a:cubicBezTo>
                  <a:cubicBezTo>
                    <a:pt x="1151573" y="2254566"/>
                    <a:pt x="1144905" y="2258376"/>
                    <a:pt x="1135380" y="2261233"/>
                  </a:cubicBezTo>
                  <a:cubicBezTo>
                    <a:pt x="1126808" y="2263138"/>
                    <a:pt x="1116330" y="2264091"/>
                    <a:pt x="1104900" y="2263138"/>
                  </a:cubicBezTo>
                  <a:cubicBezTo>
                    <a:pt x="1083945" y="2261233"/>
                    <a:pt x="1069658" y="2255518"/>
                    <a:pt x="1060133" y="2245041"/>
                  </a:cubicBezTo>
                  <a:cubicBezTo>
                    <a:pt x="1050608" y="2235516"/>
                    <a:pt x="1046798" y="2221228"/>
                    <a:pt x="1048702" y="2202178"/>
                  </a:cubicBezTo>
                  <a:lnTo>
                    <a:pt x="1055370" y="2128836"/>
                  </a:lnTo>
                  <a:cubicBezTo>
                    <a:pt x="1056323" y="2121216"/>
                    <a:pt x="1055370" y="2115501"/>
                    <a:pt x="1052513" y="2111691"/>
                  </a:cubicBezTo>
                  <a:cubicBezTo>
                    <a:pt x="1050608" y="2107881"/>
                    <a:pt x="1044892" y="2105976"/>
                    <a:pt x="1038225" y="2105023"/>
                  </a:cubicBezTo>
                  <a:close/>
                  <a:moveTo>
                    <a:pt x="1388745" y="2090736"/>
                  </a:moveTo>
                  <a:lnTo>
                    <a:pt x="1389697" y="2096451"/>
                  </a:lnTo>
                  <a:cubicBezTo>
                    <a:pt x="1383029" y="2097403"/>
                    <a:pt x="1378267" y="2100261"/>
                    <a:pt x="1375409" y="2104071"/>
                  </a:cubicBezTo>
                  <a:cubicBezTo>
                    <a:pt x="1372552" y="2107881"/>
                    <a:pt x="1372552" y="2113596"/>
                    <a:pt x="1374457" y="2120264"/>
                  </a:cubicBezTo>
                  <a:lnTo>
                    <a:pt x="1391602" y="2245041"/>
                  </a:lnTo>
                  <a:lnTo>
                    <a:pt x="1374457" y="2247899"/>
                  </a:lnTo>
                  <a:lnTo>
                    <a:pt x="1258252" y="2141219"/>
                  </a:lnTo>
                  <a:lnTo>
                    <a:pt x="1271587" y="2234564"/>
                  </a:lnTo>
                  <a:cubicBezTo>
                    <a:pt x="1272540" y="2242183"/>
                    <a:pt x="1274445" y="2247899"/>
                    <a:pt x="1278254" y="2250756"/>
                  </a:cubicBezTo>
                  <a:cubicBezTo>
                    <a:pt x="1282065" y="2253614"/>
                    <a:pt x="1286827" y="2254566"/>
                    <a:pt x="1294447" y="2253614"/>
                  </a:cubicBezTo>
                  <a:lnTo>
                    <a:pt x="1295400" y="2259328"/>
                  </a:lnTo>
                  <a:lnTo>
                    <a:pt x="1245870" y="2265996"/>
                  </a:lnTo>
                  <a:lnTo>
                    <a:pt x="1244917" y="2260281"/>
                  </a:lnTo>
                  <a:cubicBezTo>
                    <a:pt x="1251584" y="2259328"/>
                    <a:pt x="1257300" y="2256471"/>
                    <a:pt x="1259204" y="2252661"/>
                  </a:cubicBezTo>
                  <a:cubicBezTo>
                    <a:pt x="1261109" y="2248851"/>
                    <a:pt x="1262062" y="2243136"/>
                    <a:pt x="1261109" y="2235516"/>
                  </a:cubicBezTo>
                  <a:lnTo>
                    <a:pt x="1247775" y="2138361"/>
                  </a:lnTo>
                  <a:cubicBezTo>
                    <a:pt x="1246822" y="2130741"/>
                    <a:pt x="1244917" y="2125026"/>
                    <a:pt x="1241107" y="2122169"/>
                  </a:cubicBezTo>
                  <a:cubicBezTo>
                    <a:pt x="1237297" y="2119311"/>
                    <a:pt x="1231582" y="2118358"/>
                    <a:pt x="1224915" y="2119311"/>
                  </a:cubicBezTo>
                  <a:lnTo>
                    <a:pt x="1223962" y="2113596"/>
                  </a:lnTo>
                  <a:lnTo>
                    <a:pt x="1286827" y="2105024"/>
                  </a:lnTo>
                  <a:lnTo>
                    <a:pt x="1371600" y="2183128"/>
                  </a:lnTo>
                  <a:lnTo>
                    <a:pt x="1363027" y="2122169"/>
                  </a:lnTo>
                  <a:cubicBezTo>
                    <a:pt x="1362075" y="2114549"/>
                    <a:pt x="1360170" y="2108833"/>
                    <a:pt x="1356359" y="2105976"/>
                  </a:cubicBezTo>
                  <a:cubicBezTo>
                    <a:pt x="1352550" y="2103119"/>
                    <a:pt x="1347787" y="2102166"/>
                    <a:pt x="1340167" y="2103119"/>
                  </a:cubicBezTo>
                  <a:lnTo>
                    <a:pt x="1339215" y="2097403"/>
                  </a:lnTo>
                  <a:close/>
                  <a:moveTo>
                    <a:pt x="1508760" y="2059303"/>
                  </a:moveTo>
                  <a:lnTo>
                    <a:pt x="1510665" y="2065018"/>
                  </a:lnTo>
                  <a:cubicBezTo>
                    <a:pt x="1503997" y="2067876"/>
                    <a:pt x="1499235" y="2070733"/>
                    <a:pt x="1497330" y="2074543"/>
                  </a:cubicBezTo>
                  <a:cubicBezTo>
                    <a:pt x="1495425" y="2078353"/>
                    <a:pt x="1495425" y="2084068"/>
                    <a:pt x="1497330" y="2091688"/>
                  </a:cubicBezTo>
                  <a:lnTo>
                    <a:pt x="1524000" y="2185986"/>
                  </a:lnTo>
                  <a:cubicBezTo>
                    <a:pt x="1525905" y="2193606"/>
                    <a:pt x="1528762" y="2199320"/>
                    <a:pt x="1532572" y="2201226"/>
                  </a:cubicBezTo>
                  <a:cubicBezTo>
                    <a:pt x="1536382" y="2204083"/>
                    <a:pt x="1542097" y="2204083"/>
                    <a:pt x="1548765" y="2202178"/>
                  </a:cubicBezTo>
                  <a:lnTo>
                    <a:pt x="1550670" y="2207893"/>
                  </a:lnTo>
                  <a:lnTo>
                    <a:pt x="1466850" y="2231706"/>
                  </a:lnTo>
                  <a:lnTo>
                    <a:pt x="1464945" y="2225991"/>
                  </a:lnTo>
                  <a:cubicBezTo>
                    <a:pt x="1471612" y="2224086"/>
                    <a:pt x="1476375" y="2220276"/>
                    <a:pt x="1478280" y="2216466"/>
                  </a:cubicBezTo>
                  <a:cubicBezTo>
                    <a:pt x="1480185" y="2212656"/>
                    <a:pt x="1480185" y="2206941"/>
                    <a:pt x="1478280" y="2199320"/>
                  </a:cubicBezTo>
                  <a:lnTo>
                    <a:pt x="1451610" y="2105023"/>
                  </a:lnTo>
                  <a:cubicBezTo>
                    <a:pt x="1449705" y="2097403"/>
                    <a:pt x="1446847" y="2091688"/>
                    <a:pt x="1443037" y="2089783"/>
                  </a:cubicBezTo>
                  <a:cubicBezTo>
                    <a:pt x="1439228" y="2087878"/>
                    <a:pt x="1433512" y="2086926"/>
                    <a:pt x="1426845" y="2088831"/>
                  </a:cubicBezTo>
                  <a:lnTo>
                    <a:pt x="1424940" y="2083116"/>
                  </a:lnTo>
                  <a:close/>
                  <a:moveTo>
                    <a:pt x="776287" y="2001201"/>
                  </a:moveTo>
                  <a:lnTo>
                    <a:pt x="834389" y="2027871"/>
                  </a:lnTo>
                  <a:lnTo>
                    <a:pt x="862964" y="2139314"/>
                  </a:lnTo>
                  <a:lnTo>
                    <a:pt x="888682" y="2084068"/>
                  </a:lnTo>
                  <a:cubicBezTo>
                    <a:pt x="891539" y="2076448"/>
                    <a:pt x="892491" y="2070733"/>
                    <a:pt x="891539" y="2066923"/>
                  </a:cubicBezTo>
                  <a:cubicBezTo>
                    <a:pt x="890587" y="2063114"/>
                    <a:pt x="886777" y="2059303"/>
                    <a:pt x="880109" y="2055493"/>
                  </a:cubicBezTo>
                  <a:lnTo>
                    <a:pt x="881062" y="2050731"/>
                  </a:lnTo>
                  <a:lnTo>
                    <a:pt x="925829" y="2071686"/>
                  </a:lnTo>
                  <a:lnTo>
                    <a:pt x="923924" y="2076448"/>
                  </a:lnTo>
                  <a:cubicBezTo>
                    <a:pt x="917257" y="2073591"/>
                    <a:pt x="911541" y="2072639"/>
                    <a:pt x="907732" y="2074543"/>
                  </a:cubicBezTo>
                  <a:cubicBezTo>
                    <a:pt x="902969" y="2076448"/>
                    <a:pt x="900112" y="2080258"/>
                    <a:pt x="896302" y="2087878"/>
                  </a:cubicBezTo>
                  <a:lnTo>
                    <a:pt x="842962" y="2202178"/>
                  </a:lnTo>
                  <a:lnTo>
                    <a:pt x="827722" y="2194558"/>
                  </a:lnTo>
                  <a:lnTo>
                    <a:pt x="788669" y="2042158"/>
                  </a:lnTo>
                  <a:lnTo>
                    <a:pt x="748664" y="2126931"/>
                  </a:lnTo>
                  <a:cubicBezTo>
                    <a:pt x="745807" y="2134551"/>
                    <a:pt x="744854" y="2140266"/>
                    <a:pt x="745807" y="2144076"/>
                  </a:cubicBezTo>
                  <a:cubicBezTo>
                    <a:pt x="746759" y="2147886"/>
                    <a:pt x="750569" y="2151696"/>
                    <a:pt x="757237" y="2155506"/>
                  </a:cubicBezTo>
                  <a:lnTo>
                    <a:pt x="755332" y="2160268"/>
                  </a:lnTo>
                  <a:lnTo>
                    <a:pt x="710564" y="2139314"/>
                  </a:lnTo>
                  <a:lnTo>
                    <a:pt x="713422" y="2134551"/>
                  </a:lnTo>
                  <a:cubicBezTo>
                    <a:pt x="720089" y="2137408"/>
                    <a:pt x="725804" y="2138361"/>
                    <a:pt x="729614" y="2136456"/>
                  </a:cubicBezTo>
                  <a:cubicBezTo>
                    <a:pt x="734377" y="2134551"/>
                    <a:pt x="737234" y="2130741"/>
                    <a:pt x="741044" y="2123121"/>
                  </a:cubicBezTo>
                  <a:lnTo>
                    <a:pt x="782002" y="2034539"/>
                  </a:lnTo>
                  <a:cubicBezTo>
                    <a:pt x="784859" y="2026918"/>
                    <a:pt x="785812" y="2021203"/>
                    <a:pt x="784859" y="2017393"/>
                  </a:cubicBezTo>
                  <a:cubicBezTo>
                    <a:pt x="783907" y="2012631"/>
                    <a:pt x="780097" y="2008821"/>
                    <a:pt x="773429" y="2005964"/>
                  </a:cubicBezTo>
                  <a:close/>
                  <a:moveTo>
                    <a:pt x="1666874" y="1984056"/>
                  </a:moveTo>
                  <a:lnTo>
                    <a:pt x="1669732" y="1988819"/>
                  </a:lnTo>
                  <a:cubicBezTo>
                    <a:pt x="1665922" y="1990723"/>
                    <a:pt x="1664017" y="1994533"/>
                    <a:pt x="1662112" y="1998344"/>
                  </a:cubicBezTo>
                  <a:cubicBezTo>
                    <a:pt x="1660207" y="2002153"/>
                    <a:pt x="1660207" y="2007869"/>
                    <a:pt x="1661159" y="2013583"/>
                  </a:cubicBezTo>
                  <a:lnTo>
                    <a:pt x="1674495" y="2159316"/>
                  </a:lnTo>
                  <a:lnTo>
                    <a:pt x="1665922" y="2164078"/>
                  </a:lnTo>
                  <a:lnTo>
                    <a:pt x="1554479" y="2070733"/>
                  </a:lnTo>
                  <a:cubicBezTo>
                    <a:pt x="1548765" y="2066923"/>
                    <a:pt x="1544954" y="2064066"/>
                    <a:pt x="1541145" y="2063114"/>
                  </a:cubicBezTo>
                  <a:cubicBezTo>
                    <a:pt x="1537334" y="2062161"/>
                    <a:pt x="1533524" y="2063114"/>
                    <a:pt x="1529715" y="2065019"/>
                  </a:cubicBezTo>
                  <a:lnTo>
                    <a:pt x="1526857" y="2060256"/>
                  </a:lnTo>
                  <a:lnTo>
                    <a:pt x="1597342" y="2023108"/>
                  </a:lnTo>
                  <a:lnTo>
                    <a:pt x="1600199" y="2027871"/>
                  </a:lnTo>
                  <a:lnTo>
                    <a:pt x="1599247" y="2028823"/>
                  </a:lnTo>
                  <a:cubicBezTo>
                    <a:pt x="1594484" y="2031681"/>
                    <a:pt x="1591627" y="2033586"/>
                    <a:pt x="1590674" y="2035491"/>
                  </a:cubicBezTo>
                  <a:cubicBezTo>
                    <a:pt x="1589722" y="2037396"/>
                    <a:pt x="1589722" y="2039301"/>
                    <a:pt x="1590674" y="2042158"/>
                  </a:cubicBezTo>
                  <a:cubicBezTo>
                    <a:pt x="1591627" y="2042158"/>
                    <a:pt x="1591627" y="2043111"/>
                    <a:pt x="1592579" y="2044064"/>
                  </a:cubicBezTo>
                  <a:cubicBezTo>
                    <a:pt x="1593532" y="2045016"/>
                    <a:pt x="1594484" y="2045969"/>
                    <a:pt x="1595437" y="2046921"/>
                  </a:cubicBezTo>
                  <a:lnTo>
                    <a:pt x="1658302" y="2099308"/>
                  </a:lnTo>
                  <a:lnTo>
                    <a:pt x="1650682" y="2021203"/>
                  </a:lnTo>
                  <a:cubicBezTo>
                    <a:pt x="1650682" y="2019298"/>
                    <a:pt x="1649729" y="2017394"/>
                    <a:pt x="1649729" y="2016441"/>
                  </a:cubicBezTo>
                  <a:cubicBezTo>
                    <a:pt x="1649729" y="2014536"/>
                    <a:pt x="1649729" y="2013583"/>
                    <a:pt x="1648777" y="2012631"/>
                  </a:cubicBezTo>
                  <a:cubicBezTo>
                    <a:pt x="1647824" y="2009773"/>
                    <a:pt x="1644967" y="2007869"/>
                    <a:pt x="1642109" y="2007869"/>
                  </a:cubicBezTo>
                  <a:cubicBezTo>
                    <a:pt x="1639252" y="2006916"/>
                    <a:pt x="1634490" y="2008821"/>
                    <a:pt x="1629727" y="2010726"/>
                  </a:cubicBezTo>
                  <a:lnTo>
                    <a:pt x="1626870" y="2005964"/>
                  </a:lnTo>
                  <a:close/>
                  <a:moveTo>
                    <a:pt x="650557" y="1982151"/>
                  </a:moveTo>
                  <a:lnTo>
                    <a:pt x="611504" y="2006916"/>
                  </a:lnTo>
                  <a:lnTo>
                    <a:pt x="638175" y="2025966"/>
                  </a:lnTo>
                  <a:close/>
                  <a:moveTo>
                    <a:pt x="689610" y="1945003"/>
                  </a:moveTo>
                  <a:lnTo>
                    <a:pt x="702945" y="1954528"/>
                  </a:lnTo>
                  <a:lnTo>
                    <a:pt x="667702" y="2097403"/>
                  </a:lnTo>
                  <a:cubicBezTo>
                    <a:pt x="666750" y="2102166"/>
                    <a:pt x="665797" y="2105976"/>
                    <a:pt x="666750" y="2108833"/>
                  </a:cubicBezTo>
                  <a:cubicBezTo>
                    <a:pt x="666750" y="2110738"/>
                    <a:pt x="668654" y="2113595"/>
                    <a:pt x="671512" y="2115501"/>
                  </a:cubicBezTo>
                  <a:lnTo>
                    <a:pt x="668654" y="2120263"/>
                  </a:lnTo>
                  <a:lnTo>
                    <a:pt x="602932" y="2072638"/>
                  </a:lnTo>
                  <a:lnTo>
                    <a:pt x="605790" y="2067876"/>
                  </a:lnTo>
                  <a:cubicBezTo>
                    <a:pt x="612457" y="2072638"/>
                    <a:pt x="616267" y="2075495"/>
                    <a:pt x="619125" y="2075495"/>
                  </a:cubicBezTo>
                  <a:cubicBezTo>
                    <a:pt x="621982" y="2075495"/>
                    <a:pt x="623887" y="2074543"/>
                    <a:pt x="625792" y="2071686"/>
                  </a:cubicBezTo>
                  <a:cubicBezTo>
                    <a:pt x="626745" y="2070733"/>
                    <a:pt x="626745" y="2069781"/>
                    <a:pt x="627697" y="2068828"/>
                  </a:cubicBezTo>
                  <a:cubicBezTo>
                    <a:pt x="627697" y="2067876"/>
                    <a:pt x="628650" y="2065970"/>
                    <a:pt x="628650" y="2065018"/>
                  </a:cubicBezTo>
                  <a:lnTo>
                    <a:pt x="636270" y="2037395"/>
                  </a:lnTo>
                  <a:lnTo>
                    <a:pt x="603885" y="2013583"/>
                  </a:lnTo>
                  <a:lnTo>
                    <a:pt x="582930" y="2026918"/>
                  </a:lnTo>
                  <a:cubicBezTo>
                    <a:pt x="581025" y="2027870"/>
                    <a:pt x="580072" y="2028823"/>
                    <a:pt x="579120" y="2029776"/>
                  </a:cubicBezTo>
                  <a:cubicBezTo>
                    <a:pt x="578167" y="2030728"/>
                    <a:pt x="577215" y="2031681"/>
                    <a:pt x="576262" y="2032633"/>
                  </a:cubicBezTo>
                  <a:cubicBezTo>
                    <a:pt x="574357" y="2035491"/>
                    <a:pt x="573405" y="2038348"/>
                    <a:pt x="574357" y="2041206"/>
                  </a:cubicBezTo>
                  <a:cubicBezTo>
                    <a:pt x="575310" y="2044063"/>
                    <a:pt x="578167" y="2046920"/>
                    <a:pt x="581977" y="2049778"/>
                  </a:cubicBezTo>
                  <a:lnTo>
                    <a:pt x="583882" y="2050731"/>
                  </a:lnTo>
                  <a:lnTo>
                    <a:pt x="581025" y="2055493"/>
                  </a:lnTo>
                  <a:lnTo>
                    <a:pt x="543877" y="2027870"/>
                  </a:lnTo>
                  <a:lnTo>
                    <a:pt x="546735" y="2023108"/>
                  </a:lnTo>
                  <a:cubicBezTo>
                    <a:pt x="549592" y="2025013"/>
                    <a:pt x="552450" y="2025966"/>
                    <a:pt x="556260" y="2025966"/>
                  </a:cubicBezTo>
                  <a:cubicBezTo>
                    <a:pt x="560070" y="2025966"/>
                    <a:pt x="563880" y="2024061"/>
                    <a:pt x="568642" y="2021203"/>
                  </a:cubicBezTo>
                  <a:close/>
                  <a:moveTo>
                    <a:pt x="1789747" y="1894521"/>
                  </a:moveTo>
                  <a:lnTo>
                    <a:pt x="1816417" y="1926906"/>
                  </a:lnTo>
                  <a:lnTo>
                    <a:pt x="1812607" y="1930716"/>
                  </a:lnTo>
                  <a:cubicBezTo>
                    <a:pt x="1803082" y="1922144"/>
                    <a:pt x="1795462" y="1918334"/>
                    <a:pt x="1787842" y="1918334"/>
                  </a:cubicBezTo>
                  <a:cubicBezTo>
                    <a:pt x="1780222" y="1918334"/>
                    <a:pt x="1771650" y="1922144"/>
                    <a:pt x="1761172" y="1930716"/>
                  </a:cubicBezTo>
                  <a:lnTo>
                    <a:pt x="1744027" y="1944051"/>
                  </a:lnTo>
                  <a:lnTo>
                    <a:pt x="1782127" y="1990724"/>
                  </a:lnTo>
                  <a:lnTo>
                    <a:pt x="1784032" y="1988819"/>
                  </a:lnTo>
                  <a:cubicBezTo>
                    <a:pt x="1790700" y="1984056"/>
                    <a:pt x="1794510" y="1978341"/>
                    <a:pt x="1794510" y="1971674"/>
                  </a:cubicBezTo>
                  <a:cubicBezTo>
                    <a:pt x="1794510" y="1965006"/>
                    <a:pt x="1791652" y="1957386"/>
                    <a:pt x="1784985" y="1947861"/>
                  </a:cubicBezTo>
                  <a:lnTo>
                    <a:pt x="1789747" y="1944051"/>
                  </a:lnTo>
                  <a:lnTo>
                    <a:pt x="1836420" y="2001201"/>
                  </a:lnTo>
                  <a:lnTo>
                    <a:pt x="1831657" y="2005011"/>
                  </a:lnTo>
                  <a:cubicBezTo>
                    <a:pt x="1823085" y="1996439"/>
                    <a:pt x="1816417" y="1991676"/>
                    <a:pt x="1809750" y="1990724"/>
                  </a:cubicBezTo>
                  <a:cubicBezTo>
                    <a:pt x="1803082" y="1989771"/>
                    <a:pt x="1796415" y="1991676"/>
                    <a:pt x="1789747" y="1997391"/>
                  </a:cubicBezTo>
                  <a:lnTo>
                    <a:pt x="1787842" y="1998344"/>
                  </a:lnTo>
                  <a:lnTo>
                    <a:pt x="1817370" y="2035491"/>
                  </a:lnTo>
                  <a:cubicBezTo>
                    <a:pt x="1822132" y="2041206"/>
                    <a:pt x="1825942" y="2044064"/>
                    <a:pt x="1828800" y="2044064"/>
                  </a:cubicBezTo>
                  <a:cubicBezTo>
                    <a:pt x="1831657" y="2044064"/>
                    <a:pt x="1837372" y="2041206"/>
                    <a:pt x="1844040" y="2035491"/>
                  </a:cubicBezTo>
                  <a:cubicBezTo>
                    <a:pt x="1855470" y="2026919"/>
                    <a:pt x="1862137" y="2017394"/>
                    <a:pt x="1864042" y="2007869"/>
                  </a:cubicBezTo>
                  <a:cubicBezTo>
                    <a:pt x="1865947" y="1998344"/>
                    <a:pt x="1864042" y="1987866"/>
                    <a:pt x="1858327" y="1974531"/>
                  </a:cubicBezTo>
                  <a:lnTo>
                    <a:pt x="1864042" y="1970721"/>
                  </a:lnTo>
                  <a:lnTo>
                    <a:pt x="1887855" y="2014536"/>
                  </a:lnTo>
                  <a:lnTo>
                    <a:pt x="1783080" y="2099309"/>
                  </a:lnTo>
                  <a:lnTo>
                    <a:pt x="1779270" y="2094546"/>
                  </a:lnTo>
                  <a:cubicBezTo>
                    <a:pt x="1784985" y="2090736"/>
                    <a:pt x="1787842" y="2085974"/>
                    <a:pt x="1787842" y="2081211"/>
                  </a:cubicBezTo>
                  <a:cubicBezTo>
                    <a:pt x="1787842" y="2076449"/>
                    <a:pt x="1784985" y="2070734"/>
                    <a:pt x="1780222" y="2065019"/>
                  </a:cubicBezTo>
                  <a:lnTo>
                    <a:pt x="1718310" y="1988819"/>
                  </a:lnTo>
                  <a:cubicBezTo>
                    <a:pt x="1713547" y="1982151"/>
                    <a:pt x="1708785" y="1979294"/>
                    <a:pt x="1704022" y="1978341"/>
                  </a:cubicBezTo>
                  <a:cubicBezTo>
                    <a:pt x="1699260" y="1978341"/>
                    <a:pt x="1694497" y="1980246"/>
                    <a:pt x="1688782" y="1984056"/>
                  </a:cubicBezTo>
                  <a:lnTo>
                    <a:pt x="1684972" y="1979294"/>
                  </a:lnTo>
                  <a:close/>
                  <a:moveTo>
                    <a:pt x="1154429" y="1894521"/>
                  </a:moveTo>
                  <a:cubicBezTo>
                    <a:pt x="1147762" y="1897378"/>
                    <a:pt x="1143000" y="1900236"/>
                    <a:pt x="1140142" y="1904046"/>
                  </a:cubicBezTo>
                  <a:cubicBezTo>
                    <a:pt x="1137285" y="1907856"/>
                    <a:pt x="1135379" y="1911666"/>
                    <a:pt x="1135379" y="1916428"/>
                  </a:cubicBezTo>
                  <a:cubicBezTo>
                    <a:pt x="1135379" y="1922144"/>
                    <a:pt x="1138237" y="1927858"/>
                    <a:pt x="1143952" y="1932621"/>
                  </a:cubicBezTo>
                  <a:cubicBezTo>
                    <a:pt x="1149667" y="1937383"/>
                    <a:pt x="1156335" y="1939289"/>
                    <a:pt x="1163954" y="1939289"/>
                  </a:cubicBezTo>
                  <a:cubicBezTo>
                    <a:pt x="1170622" y="1939289"/>
                    <a:pt x="1177289" y="1937383"/>
                    <a:pt x="1182052" y="1933573"/>
                  </a:cubicBezTo>
                  <a:cubicBezTo>
                    <a:pt x="1187767" y="1929764"/>
                    <a:pt x="1189672" y="1925001"/>
                    <a:pt x="1190625" y="1920239"/>
                  </a:cubicBezTo>
                  <a:cubicBezTo>
                    <a:pt x="1190625" y="1915476"/>
                    <a:pt x="1187767" y="1910714"/>
                    <a:pt x="1182052" y="1906903"/>
                  </a:cubicBezTo>
                  <a:cubicBezTo>
                    <a:pt x="1176337" y="1903094"/>
                    <a:pt x="1166812" y="1899283"/>
                    <a:pt x="1154429" y="1894521"/>
                  </a:cubicBezTo>
                  <a:close/>
                  <a:moveTo>
                    <a:pt x="1400175" y="1884996"/>
                  </a:moveTo>
                  <a:cubicBezTo>
                    <a:pt x="1394460" y="1884996"/>
                    <a:pt x="1389697" y="1886901"/>
                    <a:pt x="1385887" y="1890711"/>
                  </a:cubicBezTo>
                  <a:cubicBezTo>
                    <a:pt x="1382078" y="1894521"/>
                    <a:pt x="1380172" y="1900236"/>
                    <a:pt x="1380172" y="1906903"/>
                  </a:cubicBezTo>
                  <a:cubicBezTo>
                    <a:pt x="1380172" y="1916428"/>
                    <a:pt x="1383030" y="1924048"/>
                    <a:pt x="1386840" y="1929763"/>
                  </a:cubicBezTo>
                  <a:cubicBezTo>
                    <a:pt x="1390650" y="1935478"/>
                    <a:pt x="1396365" y="1938336"/>
                    <a:pt x="1403032" y="1938336"/>
                  </a:cubicBezTo>
                  <a:cubicBezTo>
                    <a:pt x="1408747" y="1938336"/>
                    <a:pt x="1413510" y="1936431"/>
                    <a:pt x="1416367" y="1932621"/>
                  </a:cubicBezTo>
                  <a:cubicBezTo>
                    <a:pt x="1419225" y="1927858"/>
                    <a:pt x="1421130" y="1922143"/>
                    <a:pt x="1422082" y="1915476"/>
                  </a:cubicBezTo>
                  <a:cubicBezTo>
                    <a:pt x="1422082" y="1904998"/>
                    <a:pt x="1420178" y="1898331"/>
                    <a:pt x="1416367" y="1892616"/>
                  </a:cubicBezTo>
                  <a:cubicBezTo>
                    <a:pt x="1412557" y="1887853"/>
                    <a:pt x="1406842" y="1884996"/>
                    <a:pt x="1400175" y="1884996"/>
                  </a:cubicBezTo>
                  <a:close/>
                  <a:moveTo>
                    <a:pt x="1275397" y="1841181"/>
                  </a:moveTo>
                  <a:cubicBezTo>
                    <a:pt x="1269683" y="1841181"/>
                    <a:pt x="1264920" y="1843086"/>
                    <a:pt x="1262063" y="1847848"/>
                  </a:cubicBezTo>
                  <a:cubicBezTo>
                    <a:pt x="1259205" y="1851658"/>
                    <a:pt x="1257300" y="1858326"/>
                    <a:pt x="1257300" y="1865945"/>
                  </a:cubicBezTo>
                  <a:cubicBezTo>
                    <a:pt x="1257300" y="1874518"/>
                    <a:pt x="1259205" y="1882138"/>
                    <a:pt x="1263015" y="1886901"/>
                  </a:cubicBezTo>
                  <a:cubicBezTo>
                    <a:pt x="1266825" y="1891663"/>
                    <a:pt x="1272540" y="1894520"/>
                    <a:pt x="1279208" y="1894520"/>
                  </a:cubicBezTo>
                  <a:cubicBezTo>
                    <a:pt x="1284922" y="1894520"/>
                    <a:pt x="1289685" y="1892616"/>
                    <a:pt x="1293495" y="1888806"/>
                  </a:cubicBezTo>
                  <a:cubicBezTo>
                    <a:pt x="1297305" y="1884995"/>
                    <a:pt x="1299210" y="1880233"/>
                    <a:pt x="1299210" y="1873566"/>
                  </a:cubicBezTo>
                  <a:cubicBezTo>
                    <a:pt x="1299210" y="1864041"/>
                    <a:pt x="1296353" y="1855468"/>
                    <a:pt x="1292542" y="1849753"/>
                  </a:cubicBezTo>
                  <a:cubicBezTo>
                    <a:pt x="1288733" y="1844038"/>
                    <a:pt x="1283017" y="1841181"/>
                    <a:pt x="1275397" y="1841181"/>
                  </a:cubicBezTo>
                  <a:close/>
                  <a:moveTo>
                    <a:pt x="1161097" y="1838323"/>
                  </a:moveTo>
                  <a:cubicBezTo>
                    <a:pt x="1154429" y="1838323"/>
                    <a:pt x="1149667" y="1839276"/>
                    <a:pt x="1145857" y="1842133"/>
                  </a:cubicBezTo>
                  <a:cubicBezTo>
                    <a:pt x="1142047" y="1844991"/>
                    <a:pt x="1140142" y="1848801"/>
                    <a:pt x="1140142" y="1852611"/>
                  </a:cubicBezTo>
                  <a:cubicBezTo>
                    <a:pt x="1140142" y="1857373"/>
                    <a:pt x="1142047" y="1861183"/>
                    <a:pt x="1146810" y="1864041"/>
                  </a:cubicBezTo>
                  <a:cubicBezTo>
                    <a:pt x="1151572" y="1867851"/>
                    <a:pt x="1159192" y="1871661"/>
                    <a:pt x="1169670" y="1875471"/>
                  </a:cubicBezTo>
                  <a:cubicBezTo>
                    <a:pt x="1174432" y="1872614"/>
                    <a:pt x="1178242" y="1869756"/>
                    <a:pt x="1180147" y="1865946"/>
                  </a:cubicBezTo>
                  <a:cubicBezTo>
                    <a:pt x="1183004" y="1863089"/>
                    <a:pt x="1183957" y="1859278"/>
                    <a:pt x="1183957" y="1855469"/>
                  </a:cubicBezTo>
                  <a:cubicBezTo>
                    <a:pt x="1183957" y="1850706"/>
                    <a:pt x="1181100" y="1845944"/>
                    <a:pt x="1177289" y="1843086"/>
                  </a:cubicBezTo>
                  <a:cubicBezTo>
                    <a:pt x="1172527" y="1840228"/>
                    <a:pt x="1167764" y="1838323"/>
                    <a:pt x="1161097" y="1838323"/>
                  </a:cubicBezTo>
                  <a:close/>
                  <a:moveTo>
                    <a:pt x="1416367" y="1832608"/>
                  </a:moveTo>
                  <a:cubicBezTo>
                    <a:pt x="1423035" y="1832608"/>
                    <a:pt x="1429703" y="1832608"/>
                    <a:pt x="1434465" y="1834513"/>
                  </a:cubicBezTo>
                  <a:cubicBezTo>
                    <a:pt x="1439228" y="1836418"/>
                    <a:pt x="1443990" y="1839276"/>
                    <a:pt x="1448753" y="1842133"/>
                  </a:cubicBezTo>
                  <a:lnTo>
                    <a:pt x="1438275" y="1849753"/>
                  </a:lnTo>
                  <a:cubicBezTo>
                    <a:pt x="1434465" y="1847848"/>
                    <a:pt x="1431607" y="1845943"/>
                    <a:pt x="1427797" y="1844991"/>
                  </a:cubicBezTo>
                  <a:cubicBezTo>
                    <a:pt x="1424940" y="1844038"/>
                    <a:pt x="1421130" y="1843086"/>
                    <a:pt x="1417320" y="1843086"/>
                  </a:cubicBezTo>
                  <a:cubicBezTo>
                    <a:pt x="1405890" y="1843086"/>
                    <a:pt x="1396365" y="1846896"/>
                    <a:pt x="1388745" y="1855468"/>
                  </a:cubicBezTo>
                  <a:cubicBezTo>
                    <a:pt x="1381125" y="1864041"/>
                    <a:pt x="1377315" y="1874518"/>
                    <a:pt x="1377315" y="1887853"/>
                  </a:cubicBezTo>
                  <a:cubicBezTo>
                    <a:pt x="1382078" y="1881186"/>
                    <a:pt x="1387792" y="1876423"/>
                    <a:pt x="1393507" y="1873566"/>
                  </a:cubicBezTo>
                  <a:cubicBezTo>
                    <a:pt x="1400175" y="1870708"/>
                    <a:pt x="1406842" y="1868803"/>
                    <a:pt x="1413510" y="1868803"/>
                  </a:cubicBezTo>
                  <a:cubicBezTo>
                    <a:pt x="1423987" y="1868803"/>
                    <a:pt x="1433512" y="1871661"/>
                    <a:pt x="1440180" y="1878328"/>
                  </a:cubicBezTo>
                  <a:cubicBezTo>
                    <a:pt x="1446847" y="1884996"/>
                    <a:pt x="1450657" y="1893568"/>
                    <a:pt x="1450657" y="1904046"/>
                  </a:cubicBezTo>
                  <a:cubicBezTo>
                    <a:pt x="1450657" y="1917381"/>
                    <a:pt x="1445895" y="1927858"/>
                    <a:pt x="1436370" y="1936431"/>
                  </a:cubicBezTo>
                  <a:cubicBezTo>
                    <a:pt x="1426845" y="1944051"/>
                    <a:pt x="1415415" y="1947861"/>
                    <a:pt x="1400175" y="1947861"/>
                  </a:cubicBezTo>
                  <a:cubicBezTo>
                    <a:pt x="1383982" y="1947861"/>
                    <a:pt x="1370647" y="1943098"/>
                    <a:pt x="1362075" y="1934526"/>
                  </a:cubicBezTo>
                  <a:cubicBezTo>
                    <a:pt x="1353503" y="1925953"/>
                    <a:pt x="1348740" y="1913571"/>
                    <a:pt x="1348740" y="1897378"/>
                  </a:cubicBezTo>
                  <a:cubicBezTo>
                    <a:pt x="1348740" y="1887853"/>
                    <a:pt x="1350645" y="1879281"/>
                    <a:pt x="1353503" y="1871661"/>
                  </a:cubicBezTo>
                  <a:cubicBezTo>
                    <a:pt x="1357312" y="1863088"/>
                    <a:pt x="1361122" y="1856421"/>
                    <a:pt x="1367790" y="1850706"/>
                  </a:cubicBezTo>
                  <a:cubicBezTo>
                    <a:pt x="1374457" y="1844991"/>
                    <a:pt x="1381125" y="1840228"/>
                    <a:pt x="1389697" y="1837371"/>
                  </a:cubicBezTo>
                  <a:cubicBezTo>
                    <a:pt x="1398270" y="1834513"/>
                    <a:pt x="1406842" y="1832608"/>
                    <a:pt x="1416367" y="1832608"/>
                  </a:cubicBezTo>
                  <a:close/>
                  <a:moveTo>
                    <a:pt x="1051560" y="1832608"/>
                  </a:moveTo>
                  <a:lnTo>
                    <a:pt x="1059179" y="1832608"/>
                  </a:lnTo>
                  <a:lnTo>
                    <a:pt x="1059179" y="1928811"/>
                  </a:lnTo>
                  <a:cubicBezTo>
                    <a:pt x="1059179" y="1932621"/>
                    <a:pt x="1061085" y="1935478"/>
                    <a:pt x="1063942" y="1936431"/>
                  </a:cubicBezTo>
                  <a:cubicBezTo>
                    <a:pt x="1067752" y="1937383"/>
                    <a:pt x="1074420" y="1938336"/>
                    <a:pt x="1084897" y="1938336"/>
                  </a:cubicBezTo>
                  <a:lnTo>
                    <a:pt x="1084897" y="1945003"/>
                  </a:lnTo>
                  <a:cubicBezTo>
                    <a:pt x="1077277" y="1944051"/>
                    <a:pt x="1070610" y="1944051"/>
                    <a:pt x="1063942" y="1944051"/>
                  </a:cubicBezTo>
                  <a:cubicBezTo>
                    <a:pt x="1057275" y="1944051"/>
                    <a:pt x="1050607" y="1944051"/>
                    <a:pt x="1043940" y="1944051"/>
                  </a:cubicBezTo>
                  <a:cubicBezTo>
                    <a:pt x="1034415" y="1944051"/>
                    <a:pt x="1025842" y="1944051"/>
                    <a:pt x="1019175" y="1944051"/>
                  </a:cubicBezTo>
                  <a:cubicBezTo>
                    <a:pt x="1012507" y="1945003"/>
                    <a:pt x="1006792" y="1945003"/>
                    <a:pt x="1001077" y="1945003"/>
                  </a:cubicBezTo>
                  <a:lnTo>
                    <a:pt x="1001077" y="1938336"/>
                  </a:lnTo>
                  <a:cubicBezTo>
                    <a:pt x="1012507" y="1938336"/>
                    <a:pt x="1021079" y="1937383"/>
                    <a:pt x="1023937" y="1936431"/>
                  </a:cubicBezTo>
                  <a:cubicBezTo>
                    <a:pt x="1026795" y="1935478"/>
                    <a:pt x="1028700" y="1932621"/>
                    <a:pt x="1028700" y="1928811"/>
                  </a:cubicBezTo>
                  <a:lnTo>
                    <a:pt x="1028700" y="1860231"/>
                  </a:lnTo>
                  <a:cubicBezTo>
                    <a:pt x="1028700" y="1857373"/>
                    <a:pt x="1027747" y="1854516"/>
                    <a:pt x="1025842" y="1853563"/>
                  </a:cubicBezTo>
                  <a:cubicBezTo>
                    <a:pt x="1023937" y="1852611"/>
                    <a:pt x="1021079" y="1851658"/>
                    <a:pt x="1016317" y="1851658"/>
                  </a:cubicBezTo>
                  <a:cubicBezTo>
                    <a:pt x="1015365" y="1851658"/>
                    <a:pt x="1013460" y="1851658"/>
                    <a:pt x="1009650" y="1851658"/>
                  </a:cubicBezTo>
                  <a:cubicBezTo>
                    <a:pt x="1007745" y="1851658"/>
                    <a:pt x="1005840" y="1851658"/>
                    <a:pt x="1004887" y="1851658"/>
                  </a:cubicBezTo>
                  <a:lnTo>
                    <a:pt x="1004887" y="1844991"/>
                  </a:lnTo>
                  <a:cubicBezTo>
                    <a:pt x="1013460" y="1844991"/>
                    <a:pt x="1021079" y="1843086"/>
                    <a:pt x="1028700" y="1841181"/>
                  </a:cubicBezTo>
                  <a:cubicBezTo>
                    <a:pt x="1036320" y="1839276"/>
                    <a:pt x="1043940" y="1836418"/>
                    <a:pt x="1051560" y="1832608"/>
                  </a:cubicBezTo>
                  <a:close/>
                  <a:moveTo>
                    <a:pt x="1164907" y="1831656"/>
                  </a:moveTo>
                  <a:cubicBezTo>
                    <a:pt x="1177289" y="1831656"/>
                    <a:pt x="1186814" y="1833561"/>
                    <a:pt x="1194435" y="1838323"/>
                  </a:cubicBezTo>
                  <a:cubicBezTo>
                    <a:pt x="1202054" y="1842133"/>
                    <a:pt x="1205864" y="1848801"/>
                    <a:pt x="1205864" y="1855469"/>
                  </a:cubicBezTo>
                  <a:cubicBezTo>
                    <a:pt x="1205864" y="1860231"/>
                    <a:pt x="1203960" y="1864994"/>
                    <a:pt x="1200150" y="1868803"/>
                  </a:cubicBezTo>
                  <a:cubicBezTo>
                    <a:pt x="1196339" y="1872614"/>
                    <a:pt x="1189672" y="1877376"/>
                    <a:pt x="1180147" y="1881186"/>
                  </a:cubicBezTo>
                  <a:cubicBezTo>
                    <a:pt x="1191577" y="1884996"/>
                    <a:pt x="1199197" y="1888806"/>
                    <a:pt x="1205864" y="1895473"/>
                  </a:cubicBezTo>
                  <a:cubicBezTo>
                    <a:pt x="1210627" y="1900236"/>
                    <a:pt x="1213485" y="1905951"/>
                    <a:pt x="1213485" y="1913571"/>
                  </a:cubicBezTo>
                  <a:cubicBezTo>
                    <a:pt x="1213485" y="1924048"/>
                    <a:pt x="1208722" y="1931669"/>
                    <a:pt x="1199197" y="1938336"/>
                  </a:cubicBezTo>
                  <a:cubicBezTo>
                    <a:pt x="1189672" y="1945003"/>
                    <a:pt x="1177289" y="1947861"/>
                    <a:pt x="1162050" y="1947861"/>
                  </a:cubicBezTo>
                  <a:cubicBezTo>
                    <a:pt x="1145857" y="1947861"/>
                    <a:pt x="1133475" y="1945003"/>
                    <a:pt x="1123950" y="1939289"/>
                  </a:cubicBezTo>
                  <a:cubicBezTo>
                    <a:pt x="1114425" y="1933573"/>
                    <a:pt x="1109662" y="1925953"/>
                    <a:pt x="1109662" y="1917381"/>
                  </a:cubicBezTo>
                  <a:cubicBezTo>
                    <a:pt x="1109662" y="1911666"/>
                    <a:pt x="1112520" y="1905951"/>
                    <a:pt x="1117282" y="1901189"/>
                  </a:cubicBezTo>
                  <a:cubicBezTo>
                    <a:pt x="1122997" y="1896426"/>
                    <a:pt x="1130617" y="1892616"/>
                    <a:pt x="1141095" y="1888806"/>
                  </a:cubicBezTo>
                  <a:cubicBezTo>
                    <a:pt x="1132522" y="1884996"/>
                    <a:pt x="1126807" y="1880233"/>
                    <a:pt x="1122997" y="1875471"/>
                  </a:cubicBezTo>
                  <a:cubicBezTo>
                    <a:pt x="1119187" y="1870708"/>
                    <a:pt x="1117282" y="1864994"/>
                    <a:pt x="1117282" y="1860231"/>
                  </a:cubicBezTo>
                  <a:cubicBezTo>
                    <a:pt x="1117282" y="1851658"/>
                    <a:pt x="1122045" y="1844991"/>
                    <a:pt x="1130617" y="1839276"/>
                  </a:cubicBezTo>
                  <a:cubicBezTo>
                    <a:pt x="1139189" y="1834514"/>
                    <a:pt x="1150620" y="1831656"/>
                    <a:pt x="1164907" y="1831656"/>
                  </a:cubicBezTo>
                  <a:close/>
                  <a:moveTo>
                    <a:pt x="1278255" y="1830703"/>
                  </a:moveTo>
                  <a:cubicBezTo>
                    <a:pt x="1294447" y="1830703"/>
                    <a:pt x="1307783" y="1835466"/>
                    <a:pt x="1316355" y="1844038"/>
                  </a:cubicBezTo>
                  <a:cubicBezTo>
                    <a:pt x="1324928" y="1852611"/>
                    <a:pt x="1329690" y="1864993"/>
                    <a:pt x="1329690" y="1881186"/>
                  </a:cubicBezTo>
                  <a:cubicBezTo>
                    <a:pt x="1329690" y="1890711"/>
                    <a:pt x="1327785" y="1899283"/>
                    <a:pt x="1324928" y="1906903"/>
                  </a:cubicBezTo>
                  <a:cubicBezTo>
                    <a:pt x="1321117" y="1915476"/>
                    <a:pt x="1316355" y="1922143"/>
                    <a:pt x="1310640" y="1927858"/>
                  </a:cubicBezTo>
                  <a:cubicBezTo>
                    <a:pt x="1303972" y="1933573"/>
                    <a:pt x="1297305" y="1938336"/>
                    <a:pt x="1288733" y="1941193"/>
                  </a:cubicBezTo>
                  <a:cubicBezTo>
                    <a:pt x="1280160" y="1944051"/>
                    <a:pt x="1271588" y="1945956"/>
                    <a:pt x="1262063" y="1945956"/>
                  </a:cubicBezTo>
                  <a:cubicBezTo>
                    <a:pt x="1255395" y="1945956"/>
                    <a:pt x="1249680" y="1945956"/>
                    <a:pt x="1243965" y="1944051"/>
                  </a:cubicBezTo>
                  <a:cubicBezTo>
                    <a:pt x="1239203" y="1942145"/>
                    <a:pt x="1234440" y="1939288"/>
                    <a:pt x="1229678" y="1936431"/>
                  </a:cubicBezTo>
                  <a:lnTo>
                    <a:pt x="1240155" y="1928811"/>
                  </a:lnTo>
                  <a:cubicBezTo>
                    <a:pt x="1243965" y="1931668"/>
                    <a:pt x="1246822" y="1933573"/>
                    <a:pt x="1250633" y="1934526"/>
                  </a:cubicBezTo>
                  <a:cubicBezTo>
                    <a:pt x="1253490" y="1935478"/>
                    <a:pt x="1257300" y="1936431"/>
                    <a:pt x="1261110" y="1936431"/>
                  </a:cubicBezTo>
                  <a:cubicBezTo>
                    <a:pt x="1272540" y="1936431"/>
                    <a:pt x="1282065" y="1932620"/>
                    <a:pt x="1289685" y="1924048"/>
                  </a:cubicBezTo>
                  <a:cubicBezTo>
                    <a:pt x="1297305" y="1915476"/>
                    <a:pt x="1301115" y="1904998"/>
                    <a:pt x="1302067" y="1889758"/>
                  </a:cubicBezTo>
                  <a:cubicBezTo>
                    <a:pt x="1297305" y="1895473"/>
                    <a:pt x="1291590" y="1900236"/>
                    <a:pt x="1285875" y="1903093"/>
                  </a:cubicBezTo>
                  <a:cubicBezTo>
                    <a:pt x="1279208" y="1905951"/>
                    <a:pt x="1272540" y="1907856"/>
                    <a:pt x="1265872" y="1907856"/>
                  </a:cubicBezTo>
                  <a:cubicBezTo>
                    <a:pt x="1255395" y="1907856"/>
                    <a:pt x="1245870" y="1904045"/>
                    <a:pt x="1239203" y="1898331"/>
                  </a:cubicBezTo>
                  <a:cubicBezTo>
                    <a:pt x="1232535" y="1892616"/>
                    <a:pt x="1228725" y="1884043"/>
                    <a:pt x="1228725" y="1873566"/>
                  </a:cubicBezTo>
                  <a:cubicBezTo>
                    <a:pt x="1228725" y="1860231"/>
                    <a:pt x="1232535" y="1849753"/>
                    <a:pt x="1242060" y="1842133"/>
                  </a:cubicBezTo>
                  <a:cubicBezTo>
                    <a:pt x="1251585" y="1834513"/>
                    <a:pt x="1263015" y="1830703"/>
                    <a:pt x="1278255" y="1830703"/>
                  </a:cubicBezTo>
                  <a:close/>
                  <a:moveTo>
                    <a:pt x="1895475" y="1813558"/>
                  </a:moveTo>
                  <a:cubicBezTo>
                    <a:pt x="1888807" y="1814511"/>
                    <a:pt x="1881187" y="1818321"/>
                    <a:pt x="1874520" y="1826893"/>
                  </a:cubicBezTo>
                  <a:lnTo>
                    <a:pt x="1925003" y="1868803"/>
                  </a:lnTo>
                  <a:lnTo>
                    <a:pt x="1926907" y="1866898"/>
                  </a:lnTo>
                  <a:cubicBezTo>
                    <a:pt x="1933575" y="1859278"/>
                    <a:pt x="1935480" y="1852611"/>
                    <a:pt x="1933575" y="1844991"/>
                  </a:cubicBezTo>
                  <a:cubicBezTo>
                    <a:pt x="1932622" y="1838323"/>
                    <a:pt x="1927860" y="1831656"/>
                    <a:pt x="1919287" y="1824036"/>
                  </a:cubicBezTo>
                  <a:cubicBezTo>
                    <a:pt x="1910715" y="1816416"/>
                    <a:pt x="1902142" y="1813558"/>
                    <a:pt x="1895475" y="1813558"/>
                  </a:cubicBezTo>
                  <a:close/>
                  <a:moveTo>
                    <a:pt x="513397" y="1781174"/>
                  </a:moveTo>
                  <a:lnTo>
                    <a:pt x="572452" y="1844991"/>
                  </a:lnTo>
                  <a:lnTo>
                    <a:pt x="568642" y="1848802"/>
                  </a:lnTo>
                  <a:cubicBezTo>
                    <a:pt x="563879" y="1844039"/>
                    <a:pt x="559117" y="1841182"/>
                    <a:pt x="554354" y="1841182"/>
                  </a:cubicBezTo>
                  <a:cubicBezTo>
                    <a:pt x="549592" y="1841182"/>
                    <a:pt x="544829" y="1844039"/>
                    <a:pt x="539114" y="1849754"/>
                  </a:cubicBezTo>
                  <a:lnTo>
                    <a:pt x="478154" y="1906904"/>
                  </a:lnTo>
                  <a:cubicBezTo>
                    <a:pt x="469582" y="1915477"/>
                    <a:pt x="464819" y="1923096"/>
                    <a:pt x="463867" y="1929764"/>
                  </a:cubicBezTo>
                  <a:cubicBezTo>
                    <a:pt x="463867" y="1937384"/>
                    <a:pt x="466724" y="1944052"/>
                    <a:pt x="473392" y="1951671"/>
                  </a:cubicBezTo>
                  <a:cubicBezTo>
                    <a:pt x="481964" y="1960244"/>
                    <a:pt x="491489" y="1964054"/>
                    <a:pt x="501014" y="1963102"/>
                  </a:cubicBezTo>
                  <a:cubicBezTo>
                    <a:pt x="511492" y="1962149"/>
                    <a:pt x="521969" y="1955482"/>
                    <a:pt x="533399" y="1945004"/>
                  </a:cubicBezTo>
                  <a:lnTo>
                    <a:pt x="584834" y="1897379"/>
                  </a:lnTo>
                  <a:cubicBezTo>
                    <a:pt x="590549" y="1892616"/>
                    <a:pt x="594359" y="1887854"/>
                    <a:pt x="594359" y="1883091"/>
                  </a:cubicBezTo>
                  <a:cubicBezTo>
                    <a:pt x="594359" y="1879282"/>
                    <a:pt x="592454" y="1874519"/>
                    <a:pt x="587692" y="1868804"/>
                  </a:cubicBezTo>
                  <a:lnTo>
                    <a:pt x="591502" y="1864994"/>
                  </a:lnTo>
                  <a:lnTo>
                    <a:pt x="624839" y="1901189"/>
                  </a:lnTo>
                  <a:lnTo>
                    <a:pt x="621029" y="1904999"/>
                  </a:lnTo>
                  <a:cubicBezTo>
                    <a:pt x="616267" y="1900237"/>
                    <a:pt x="611504" y="1897379"/>
                    <a:pt x="606742" y="1897379"/>
                  </a:cubicBezTo>
                  <a:cubicBezTo>
                    <a:pt x="602932" y="1898332"/>
                    <a:pt x="597217" y="1900237"/>
                    <a:pt x="591502" y="1904999"/>
                  </a:cubicBezTo>
                  <a:lnTo>
                    <a:pt x="541019" y="1952624"/>
                  </a:lnTo>
                  <a:cubicBezTo>
                    <a:pt x="533399" y="1959291"/>
                    <a:pt x="526732" y="1965007"/>
                    <a:pt x="521017" y="1967864"/>
                  </a:cubicBezTo>
                  <a:cubicBezTo>
                    <a:pt x="515302" y="1970721"/>
                    <a:pt x="509587" y="1972627"/>
                    <a:pt x="503872" y="1972627"/>
                  </a:cubicBezTo>
                  <a:cubicBezTo>
                    <a:pt x="495299" y="1973579"/>
                    <a:pt x="487679" y="1971674"/>
                    <a:pt x="479107" y="1966912"/>
                  </a:cubicBezTo>
                  <a:cubicBezTo>
                    <a:pt x="470534" y="1963102"/>
                    <a:pt x="461962" y="1956434"/>
                    <a:pt x="454342" y="1947862"/>
                  </a:cubicBezTo>
                  <a:cubicBezTo>
                    <a:pt x="440054" y="1932621"/>
                    <a:pt x="433387" y="1918334"/>
                    <a:pt x="433387" y="1904999"/>
                  </a:cubicBezTo>
                  <a:cubicBezTo>
                    <a:pt x="432434" y="1890712"/>
                    <a:pt x="440054" y="1877377"/>
                    <a:pt x="453389" y="1864994"/>
                  </a:cubicBezTo>
                  <a:lnTo>
                    <a:pt x="506729" y="1814512"/>
                  </a:lnTo>
                  <a:cubicBezTo>
                    <a:pt x="512444" y="1809749"/>
                    <a:pt x="516254" y="1804987"/>
                    <a:pt x="516254" y="1800224"/>
                  </a:cubicBezTo>
                  <a:cubicBezTo>
                    <a:pt x="516254" y="1795462"/>
                    <a:pt x="514349" y="1790699"/>
                    <a:pt x="509587" y="1784984"/>
                  </a:cubicBezTo>
                  <a:close/>
                  <a:moveTo>
                    <a:pt x="1936194" y="1777483"/>
                  </a:moveTo>
                  <a:cubicBezTo>
                    <a:pt x="1941909" y="1778792"/>
                    <a:pt x="1947386" y="1781650"/>
                    <a:pt x="1952625" y="1785936"/>
                  </a:cubicBezTo>
                  <a:cubicBezTo>
                    <a:pt x="1960245" y="1791651"/>
                    <a:pt x="1964055" y="1798318"/>
                    <a:pt x="1965960" y="1806891"/>
                  </a:cubicBezTo>
                  <a:cubicBezTo>
                    <a:pt x="1967865" y="1815463"/>
                    <a:pt x="1965960" y="1824036"/>
                    <a:pt x="1962150" y="1833561"/>
                  </a:cubicBezTo>
                  <a:lnTo>
                    <a:pt x="2022157" y="1844038"/>
                  </a:lnTo>
                  <a:cubicBezTo>
                    <a:pt x="2028825" y="1845943"/>
                    <a:pt x="2033587" y="1845943"/>
                    <a:pt x="2037397" y="1844991"/>
                  </a:cubicBezTo>
                  <a:cubicBezTo>
                    <a:pt x="2040255" y="1844038"/>
                    <a:pt x="2044065" y="1842133"/>
                    <a:pt x="2046922" y="1839276"/>
                  </a:cubicBezTo>
                  <a:lnTo>
                    <a:pt x="2051685" y="1843086"/>
                  </a:lnTo>
                  <a:lnTo>
                    <a:pt x="2015490" y="1886901"/>
                  </a:lnTo>
                  <a:lnTo>
                    <a:pt x="1936432" y="1870708"/>
                  </a:lnTo>
                  <a:lnTo>
                    <a:pt x="1933575" y="1874518"/>
                  </a:lnTo>
                  <a:lnTo>
                    <a:pt x="1965960" y="1902141"/>
                  </a:lnTo>
                  <a:cubicBezTo>
                    <a:pt x="1972628" y="1907856"/>
                    <a:pt x="1977390" y="1909761"/>
                    <a:pt x="1982153" y="1909761"/>
                  </a:cubicBezTo>
                  <a:cubicBezTo>
                    <a:pt x="1986915" y="1908808"/>
                    <a:pt x="1991678" y="1905951"/>
                    <a:pt x="1996440" y="1900236"/>
                  </a:cubicBezTo>
                  <a:lnTo>
                    <a:pt x="2000250" y="1904046"/>
                  </a:lnTo>
                  <a:lnTo>
                    <a:pt x="1943100" y="1971673"/>
                  </a:lnTo>
                  <a:lnTo>
                    <a:pt x="1939290" y="1967863"/>
                  </a:lnTo>
                  <a:cubicBezTo>
                    <a:pt x="1944053" y="1962148"/>
                    <a:pt x="1945957" y="1957386"/>
                    <a:pt x="1945005" y="1952623"/>
                  </a:cubicBezTo>
                  <a:cubicBezTo>
                    <a:pt x="1945005" y="1947861"/>
                    <a:pt x="1941195" y="1943098"/>
                    <a:pt x="1935480" y="1938336"/>
                  </a:cubicBezTo>
                  <a:lnTo>
                    <a:pt x="1860232" y="1875471"/>
                  </a:lnTo>
                  <a:cubicBezTo>
                    <a:pt x="1853565" y="1869756"/>
                    <a:pt x="1848803" y="1867851"/>
                    <a:pt x="1844040" y="1867851"/>
                  </a:cubicBezTo>
                  <a:cubicBezTo>
                    <a:pt x="1839278" y="1868803"/>
                    <a:pt x="1834515" y="1870708"/>
                    <a:pt x="1829753" y="1876423"/>
                  </a:cubicBezTo>
                  <a:lnTo>
                    <a:pt x="1824990" y="1872613"/>
                  </a:lnTo>
                  <a:lnTo>
                    <a:pt x="1879282" y="1807843"/>
                  </a:lnTo>
                  <a:cubicBezTo>
                    <a:pt x="1892617" y="1791651"/>
                    <a:pt x="1905953" y="1782126"/>
                    <a:pt x="1918335" y="1778316"/>
                  </a:cubicBezTo>
                  <a:cubicBezTo>
                    <a:pt x="1924526" y="1776411"/>
                    <a:pt x="1930479" y="1776173"/>
                    <a:pt x="1936194" y="1777483"/>
                  </a:cubicBezTo>
                  <a:close/>
                  <a:moveTo>
                    <a:pt x="2006917" y="1618296"/>
                  </a:moveTo>
                  <a:lnTo>
                    <a:pt x="2049780" y="1642109"/>
                  </a:lnTo>
                  <a:lnTo>
                    <a:pt x="2046922" y="1646871"/>
                  </a:lnTo>
                  <a:cubicBezTo>
                    <a:pt x="2035492" y="1643061"/>
                    <a:pt x="2024062" y="1643061"/>
                    <a:pt x="2013585" y="1647824"/>
                  </a:cubicBezTo>
                  <a:cubicBezTo>
                    <a:pt x="2003107" y="1652586"/>
                    <a:pt x="1994535" y="1660206"/>
                    <a:pt x="1988820" y="1670684"/>
                  </a:cubicBezTo>
                  <a:cubicBezTo>
                    <a:pt x="1985010" y="1677351"/>
                    <a:pt x="1983105" y="1684019"/>
                    <a:pt x="1984057" y="1689734"/>
                  </a:cubicBezTo>
                  <a:cubicBezTo>
                    <a:pt x="1985010" y="1695449"/>
                    <a:pt x="1987867" y="1699259"/>
                    <a:pt x="1992630" y="1702116"/>
                  </a:cubicBezTo>
                  <a:cubicBezTo>
                    <a:pt x="1999297" y="1706879"/>
                    <a:pt x="2011680" y="1702116"/>
                    <a:pt x="2027872" y="1688781"/>
                  </a:cubicBezTo>
                  <a:lnTo>
                    <a:pt x="2029777" y="1686876"/>
                  </a:lnTo>
                  <a:cubicBezTo>
                    <a:pt x="2041207" y="1677351"/>
                    <a:pt x="2049780" y="1671636"/>
                    <a:pt x="2055495" y="1667826"/>
                  </a:cubicBezTo>
                  <a:cubicBezTo>
                    <a:pt x="2061210" y="1664016"/>
                    <a:pt x="2065972" y="1662111"/>
                    <a:pt x="2069782" y="1661159"/>
                  </a:cubicBezTo>
                  <a:cubicBezTo>
                    <a:pt x="2076450" y="1660206"/>
                    <a:pt x="2082165" y="1659254"/>
                    <a:pt x="2087880" y="1660206"/>
                  </a:cubicBezTo>
                  <a:cubicBezTo>
                    <a:pt x="2093595" y="1661159"/>
                    <a:pt x="2099310" y="1663064"/>
                    <a:pt x="2105025" y="1665921"/>
                  </a:cubicBezTo>
                  <a:cubicBezTo>
                    <a:pt x="2118360" y="1673541"/>
                    <a:pt x="2125980" y="1684019"/>
                    <a:pt x="2132647" y="1696401"/>
                  </a:cubicBezTo>
                  <a:cubicBezTo>
                    <a:pt x="2135505" y="1710689"/>
                    <a:pt x="2132647" y="1725929"/>
                    <a:pt x="2124075" y="1741169"/>
                  </a:cubicBezTo>
                  <a:cubicBezTo>
                    <a:pt x="2119312" y="1749741"/>
                    <a:pt x="2112645" y="1758314"/>
                    <a:pt x="2104072" y="1765934"/>
                  </a:cubicBezTo>
                  <a:cubicBezTo>
                    <a:pt x="2095500" y="1773554"/>
                    <a:pt x="2090737" y="1777364"/>
                    <a:pt x="2090737" y="1778316"/>
                  </a:cubicBezTo>
                  <a:cubicBezTo>
                    <a:pt x="2088832" y="1780221"/>
                    <a:pt x="2088832" y="1783079"/>
                    <a:pt x="2089785" y="1784984"/>
                  </a:cubicBezTo>
                  <a:cubicBezTo>
                    <a:pt x="2089785" y="1787841"/>
                    <a:pt x="2091690" y="1789746"/>
                    <a:pt x="2094547" y="1791651"/>
                  </a:cubicBezTo>
                  <a:lnTo>
                    <a:pt x="2091690" y="1797366"/>
                  </a:lnTo>
                  <a:lnTo>
                    <a:pt x="2043112" y="1770696"/>
                  </a:lnTo>
                  <a:lnTo>
                    <a:pt x="2045970" y="1765934"/>
                  </a:lnTo>
                  <a:cubicBezTo>
                    <a:pt x="2058352" y="1770696"/>
                    <a:pt x="2071687" y="1770696"/>
                    <a:pt x="2084070" y="1765934"/>
                  </a:cubicBezTo>
                  <a:cubicBezTo>
                    <a:pt x="2096452" y="1761171"/>
                    <a:pt x="2105977" y="1752599"/>
                    <a:pt x="2112645" y="1741169"/>
                  </a:cubicBezTo>
                  <a:cubicBezTo>
                    <a:pt x="2116455" y="1733549"/>
                    <a:pt x="2118360" y="1726881"/>
                    <a:pt x="2117407" y="1720214"/>
                  </a:cubicBezTo>
                  <a:cubicBezTo>
                    <a:pt x="2116455" y="1713546"/>
                    <a:pt x="2113597" y="1708784"/>
                    <a:pt x="2107882" y="1705926"/>
                  </a:cubicBezTo>
                  <a:cubicBezTo>
                    <a:pt x="2099310" y="1701164"/>
                    <a:pt x="2084070" y="1706879"/>
                    <a:pt x="2062162" y="1724024"/>
                  </a:cubicBezTo>
                  <a:cubicBezTo>
                    <a:pt x="2061210" y="1724976"/>
                    <a:pt x="2059305" y="1726881"/>
                    <a:pt x="2056447" y="1728786"/>
                  </a:cubicBezTo>
                  <a:cubicBezTo>
                    <a:pt x="2041207" y="1740216"/>
                    <a:pt x="2028825" y="1746884"/>
                    <a:pt x="2019300" y="1747836"/>
                  </a:cubicBezTo>
                  <a:cubicBezTo>
                    <a:pt x="2015490" y="1748789"/>
                    <a:pt x="2010727" y="1748789"/>
                    <a:pt x="2006917" y="1747836"/>
                  </a:cubicBezTo>
                  <a:cubicBezTo>
                    <a:pt x="2002155" y="1746884"/>
                    <a:pt x="1998345" y="1744979"/>
                    <a:pt x="1994535" y="1743074"/>
                  </a:cubicBezTo>
                  <a:cubicBezTo>
                    <a:pt x="1982152" y="1735454"/>
                    <a:pt x="1974532" y="1725929"/>
                    <a:pt x="1971675" y="1711641"/>
                  </a:cubicBezTo>
                  <a:cubicBezTo>
                    <a:pt x="1968817" y="1697354"/>
                    <a:pt x="1970722" y="1683066"/>
                    <a:pt x="1979295" y="1668779"/>
                  </a:cubicBezTo>
                  <a:cubicBezTo>
                    <a:pt x="1983105" y="1661159"/>
                    <a:pt x="1989772" y="1653539"/>
                    <a:pt x="1997392" y="1646871"/>
                  </a:cubicBezTo>
                  <a:cubicBezTo>
                    <a:pt x="2005012" y="1640204"/>
                    <a:pt x="2009775" y="1636394"/>
                    <a:pt x="2009775" y="1635441"/>
                  </a:cubicBezTo>
                  <a:cubicBezTo>
                    <a:pt x="2011680" y="1633536"/>
                    <a:pt x="2011680" y="1631631"/>
                    <a:pt x="2010727" y="1629726"/>
                  </a:cubicBezTo>
                  <a:cubicBezTo>
                    <a:pt x="2009775" y="1627821"/>
                    <a:pt x="2007870" y="1625916"/>
                    <a:pt x="2004060" y="1624011"/>
                  </a:cubicBezTo>
                  <a:close/>
                  <a:moveTo>
                    <a:pt x="396240" y="1609724"/>
                  </a:moveTo>
                  <a:lnTo>
                    <a:pt x="442913" y="1684019"/>
                  </a:lnTo>
                  <a:lnTo>
                    <a:pt x="438150" y="1686877"/>
                  </a:lnTo>
                  <a:cubicBezTo>
                    <a:pt x="434340" y="1680209"/>
                    <a:pt x="430530" y="1677352"/>
                    <a:pt x="425768" y="1676399"/>
                  </a:cubicBezTo>
                  <a:cubicBezTo>
                    <a:pt x="421958" y="1675446"/>
                    <a:pt x="416243" y="1677352"/>
                    <a:pt x="409575" y="1681162"/>
                  </a:cubicBezTo>
                  <a:lnTo>
                    <a:pt x="375285" y="1702116"/>
                  </a:lnTo>
                  <a:lnTo>
                    <a:pt x="400050" y="1742121"/>
                  </a:lnTo>
                  <a:lnTo>
                    <a:pt x="434340" y="1721166"/>
                  </a:lnTo>
                  <a:cubicBezTo>
                    <a:pt x="441008" y="1717357"/>
                    <a:pt x="444818" y="1712594"/>
                    <a:pt x="445770" y="1708784"/>
                  </a:cubicBezTo>
                  <a:cubicBezTo>
                    <a:pt x="446723" y="1704021"/>
                    <a:pt x="445770" y="1699259"/>
                    <a:pt x="441960" y="1692591"/>
                  </a:cubicBezTo>
                  <a:lnTo>
                    <a:pt x="446723" y="1689734"/>
                  </a:lnTo>
                  <a:lnTo>
                    <a:pt x="493395" y="1764029"/>
                  </a:lnTo>
                  <a:lnTo>
                    <a:pt x="488633" y="1766887"/>
                  </a:lnTo>
                  <a:cubicBezTo>
                    <a:pt x="484823" y="1760219"/>
                    <a:pt x="481013" y="1757362"/>
                    <a:pt x="476250" y="1756409"/>
                  </a:cubicBezTo>
                  <a:cubicBezTo>
                    <a:pt x="472440" y="1755457"/>
                    <a:pt x="466725" y="1757362"/>
                    <a:pt x="460058" y="1762124"/>
                  </a:cubicBezTo>
                  <a:lnTo>
                    <a:pt x="377190" y="1814512"/>
                  </a:lnTo>
                  <a:cubicBezTo>
                    <a:pt x="369570" y="1818321"/>
                    <a:pt x="365760" y="1822132"/>
                    <a:pt x="364807" y="1826894"/>
                  </a:cubicBezTo>
                  <a:cubicBezTo>
                    <a:pt x="363855" y="1830704"/>
                    <a:pt x="364807" y="1836419"/>
                    <a:pt x="368618" y="1842134"/>
                  </a:cubicBezTo>
                  <a:lnTo>
                    <a:pt x="363855" y="1844991"/>
                  </a:lnTo>
                  <a:lnTo>
                    <a:pt x="317182" y="1770696"/>
                  </a:lnTo>
                  <a:lnTo>
                    <a:pt x="321945" y="1767839"/>
                  </a:lnTo>
                  <a:cubicBezTo>
                    <a:pt x="325755" y="1774507"/>
                    <a:pt x="329565" y="1777364"/>
                    <a:pt x="334327" y="1778316"/>
                  </a:cubicBezTo>
                  <a:cubicBezTo>
                    <a:pt x="338138" y="1779269"/>
                    <a:pt x="343852" y="1777364"/>
                    <a:pt x="350520" y="1773554"/>
                  </a:cubicBezTo>
                  <a:lnTo>
                    <a:pt x="389573" y="1748789"/>
                  </a:lnTo>
                  <a:lnTo>
                    <a:pt x="364807" y="1708784"/>
                  </a:lnTo>
                  <a:lnTo>
                    <a:pt x="325755" y="1733549"/>
                  </a:lnTo>
                  <a:cubicBezTo>
                    <a:pt x="319088" y="1737359"/>
                    <a:pt x="315277" y="1742121"/>
                    <a:pt x="314325" y="1745932"/>
                  </a:cubicBezTo>
                  <a:cubicBezTo>
                    <a:pt x="313373" y="1750694"/>
                    <a:pt x="314325" y="1755457"/>
                    <a:pt x="318135" y="1762124"/>
                  </a:cubicBezTo>
                  <a:lnTo>
                    <a:pt x="313373" y="1764982"/>
                  </a:lnTo>
                  <a:lnTo>
                    <a:pt x="266700" y="1690687"/>
                  </a:lnTo>
                  <a:lnTo>
                    <a:pt x="271463" y="1687829"/>
                  </a:lnTo>
                  <a:cubicBezTo>
                    <a:pt x="275272" y="1694496"/>
                    <a:pt x="279082" y="1697354"/>
                    <a:pt x="283845" y="1698307"/>
                  </a:cubicBezTo>
                  <a:cubicBezTo>
                    <a:pt x="288607" y="1699259"/>
                    <a:pt x="294322" y="1697354"/>
                    <a:pt x="300990" y="1693544"/>
                  </a:cubicBezTo>
                  <a:lnTo>
                    <a:pt x="383857" y="1641157"/>
                  </a:lnTo>
                  <a:cubicBezTo>
                    <a:pt x="390525" y="1637346"/>
                    <a:pt x="394335" y="1632584"/>
                    <a:pt x="395288" y="1628774"/>
                  </a:cubicBezTo>
                  <a:cubicBezTo>
                    <a:pt x="396240" y="1624012"/>
                    <a:pt x="395288" y="1619249"/>
                    <a:pt x="391477" y="1612582"/>
                  </a:cubicBezTo>
                  <a:close/>
                  <a:moveTo>
                    <a:pt x="2059305" y="1498281"/>
                  </a:moveTo>
                  <a:lnTo>
                    <a:pt x="2065020" y="1500186"/>
                  </a:lnTo>
                  <a:cubicBezTo>
                    <a:pt x="2063115" y="1506853"/>
                    <a:pt x="2063115" y="1512569"/>
                    <a:pt x="2065020" y="1516378"/>
                  </a:cubicBezTo>
                  <a:cubicBezTo>
                    <a:pt x="2066925" y="1520189"/>
                    <a:pt x="2071687" y="1523998"/>
                    <a:pt x="2079307" y="1526856"/>
                  </a:cubicBezTo>
                  <a:lnTo>
                    <a:pt x="2170747" y="1562098"/>
                  </a:lnTo>
                  <a:cubicBezTo>
                    <a:pt x="2178367" y="1564956"/>
                    <a:pt x="2184082" y="1565908"/>
                    <a:pt x="2187892" y="1564003"/>
                  </a:cubicBezTo>
                  <a:cubicBezTo>
                    <a:pt x="2191702" y="1563051"/>
                    <a:pt x="2195512" y="1558289"/>
                    <a:pt x="2198370" y="1551621"/>
                  </a:cubicBezTo>
                  <a:lnTo>
                    <a:pt x="2204085" y="1553526"/>
                  </a:lnTo>
                  <a:lnTo>
                    <a:pt x="2172652" y="1634489"/>
                  </a:lnTo>
                  <a:lnTo>
                    <a:pt x="2166937" y="1632583"/>
                  </a:lnTo>
                  <a:cubicBezTo>
                    <a:pt x="2168842" y="1625916"/>
                    <a:pt x="2168842" y="1620201"/>
                    <a:pt x="2166937" y="1616391"/>
                  </a:cubicBezTo>
                  <a:cubicBezTo>
                    <a:pt x="2165032" y="1612581"/>
                    <a:pt x="2160270" y="1608771"/>
                    <a:pt x="2152650" y="1605914"/>
                  </a:cubicBezTo>
                  <a:lnTo>
                    <a:pt x="2061210" y="1570671"/>
                  </a:lnTo>
                  <a:cubicBezTo>
                    <a:pt x="2053590" y="1567814"/>
                    <a:pt x="2047875" y="1566861"/>
                    <a:pt x="2044065" y="1568766"/>
                  </a:cubicBezTo>
                  <a:cubicBezTo>
                    <a:pt x="2040255" y="1570671"/>
                    <a:pt x="2036445" y="1574481"/>
                    <a:pt x="2033587" y="1581148"/>
                  </a:cubicBezTo>
                  <a:lnTo>
                    <a:pt x="2027872" y="1579244"/>
                  </a:lnTo>
                  <a:close/>
                  <a:moveTo>
                    <a:pt x="302418" y="1471374"/>
                  </a:moveTo>
                  <a:cubicBezTo>
                    <a:pt x="312658" y="1471850"/>
                    <a:pt x="322421" y="1474470"/>
                    <a:pt x="331469" y="1479232"/>
                  </a:cubicBezTo>
                  <a:cubicBezTo>
                    <a:pt x="350519" y="1488757"/>
                    <a:pt x="362902" y="1504949"/>
                    <a:pt x="370522" y="1526857"/>
                  </a:cubicBezTo>
                  <a:cubicBezTo>
                    <a:pt x="374332" y="1536382"/>
                    <a:pt x="375284" y="1545907"/>
                    <a:pt x="375284" y="1556384"/>
                  </a:cubicBezTo>
                  <a:cubicBezTo>
                    <a:pt x="375284" y="1566862"/>
                    <a:pt x="375284" y="1571624"/>
                    <a:pt x="375284" y="1572577"/>
                  </a:cubicBezTo>
                  <a:cubicBezTo>
                    <a:pt x="375284" y="1575434"/>
                    <a:pt x="376237" y="1576387"/>
                    <a:pt x="378142" y="1577339"/>
                  </a:cubicBezTo>
                  <a:cubicBezTo>
                    <a:pt x="380047" y="1578291"/>
                    <a:pt x="381952" y="1578291"/>
                    <a:pt x="385762" y="1578291"/>
                  </a:cubicBezTo>
                  <a:lnTo>
                    <a:pt x="387667" y="1584007"/>
                  </a:lnTo>
                  <a:lnTo>
                    <a:pt x="340994" y="1599246"/>
                  </a:lnTo>
                  <a:lnTo>
                    <a:pt x="339089" y="1593532"/>
                  </a:lnTo>
                  <a:cubicBezTo>
                    <a:pt x="350519" y="1587816"/>
                    <a:pt x="358139" y="1580196"/>
                    <a:pt x="361949" y="1571624"/>
                  </a:cubicBezTo>
                  <a:cubicBezTo>
                    <a:pt x="365759" y="1563052"/>
                    <a:pt x="366712" y="1553527"/>
                    <a:pt x="362902" y="1543049"/>
                  </a:cubicBezTo>
                  <a:cubicBezTo>
                    <a:pt x="358139" y="1530666"/>
                    <a:pt x="349567" y="1523046"/>
                    <a:pt x="337184" y="1520189"/>
                  </a:cubicBezTo>
                  <a:cubicBezTo>
                    <a:pt x="323849" y="1517332"/>
                    <a:pt x="307657" y="1519237"/>
                    <a:pt x="286702" y="1525904"/>
                  </a:cubicBezTo>
                  <a:cubicBezTo>
                    <a:pt x="265747" y="1533524"/>
                    <a:pt x="249554" y="1542096"/>
                    <a:pt x="240982" y="1551621"/>
                  </a:cubicBezTo>
                  <a:cubicBezTo>
                    <a:pt x="231457" y="1561146"/>
                    <a:pt x="229552" y="1572577"/>
                    <a:pt x="233362" y="1584959"/>
                  </a:cubicBezTo>
                  <a:cubicBezTo>
                    <a:pt x="236219" y="1593532"/>
                    <a:pt x="240982" y="1600199"/>
                    <a:pt x="247649" y="1605914"/>
                  </a:cubicBezTo>
                  <a:cubicBezTo>
                    <a:pt x="254317" y="1611629"/>
                    <a:pt x="262889" y="1616391"/>
                    <a:pt x="273367" y="1619249"/>
                  </a:cubicBezTo>
                  <a:lnTo>
                    <a:pt x="270509" y="1626869"/>
                  </a:lnTo>
                  <a:cubicBezTo>
                    <a:pt x="257174" y="1624012"/>
                    <a:pt x="245744" y="1617344"/>
                    <a:pt x="236219" y="1608771"/>
                  </a:cubicBezTo>
                  <a:cubicBezTo>
                    <a:pt x="227647" y="1600199"/>
                    <a:pt x="220979" y="1588769"/>
                    <a:pt x="216217" y="1575434"/>
                  </a:cubicBezTo>
                  <a:cubicBezTo>
                    <a:pt x="213359" y="1564957"/>
                    <a:pt x="211454" y="1555432"/>
                    <a:pt x="212407" y="1545907"/>
                  </a:cubicBezTo>
                  <a:cubicBezTo>
                    <a:pt x="213359" y="1536382"/>
                    <a:pt x="215264" y="1526857"/>
                    <a:pt x="220027" y="1518284"/>
                  </a:cubicBezTo>
                  <a:cubicBezTo>
                    <a:pt x="224789" y="1507807"/>
                    <a:pt x="231457" y="1499234"/>
                    <a:pt x="240029" y="1492566"/>
                  </a:cubicBezTo>
                  <a:cubicBezTo>
                    <a:pt x="248602" y="1485899"/>
                    <a:pt x="259079" y="1480184"/>
                    <a:pt x="270509" y="1476374"/>
                  </a:cubicBezTo>
                  <a:cubicBezTo>
                    <a:pt x="281463" y="1472564"/>
                    <a:pt x="292179" y="1470897"/>
                    <a:pt x="302418" y="1471374"/>
                  </a:cubicBezTo>
                  <a:close/>
                  <a:moveTo>
                    <a:pt x="314325" y="1331594"/>
                  </a:moveTo>
                  <a:lnTo>
                    <a:pt x="329564" y="1417319"/>
                  </a:lnTo>
                  <a:lnTo>
                    <a:pt x="323850" y="1418271"/>
                  </a:lnTo>
                  <a:cubicBezTo>
                    <a:pt x="322897" y="1410652"/>
                    <a:pt x="320039" y="1405889"/>
                    <a:pt x="316230" y="1403984"/>
                  </a:cubicBezTo>
                  <a:cubicBezTo>
                    <a:pt x="312419" y="1402079"/>
                    <a:pt x="306705" y="1401127"/>
                    <a:pt x="299085" y="1403032"/>
                  </a:cubicBezTo>
                  <a:lnTo>
                    <a:pt x="202882" y="1420177"/>
                  </a:lnTo>
                  <a:cubicBezTo>
                    <a:pt x="194309" y="1422082"/>
                    <a:pt x="189547" y="1423986"/>
                    <a:pt x="186690" y="1427796"/>
                  </a:cubicBezTo>
                  <a:cubicBezTo>
                    <a:pt x="183832" y="1431607"/>
                    <a:pt x="182880" y="1436369"/>
                    <a:pt x="183832" y="1443989"/>
                  </a:cubicBezTo>
                  <a:lnTo>
                    <a:pt x="178117" y="1444941"/>
                  </a:lnTo>
                  <a:lnTo>
                    <a:pt x="162877" y="1359216"/>
                  </a:lnTo>
                  <a:lnTo>
                    <a:pt x="168592" y="1358264"/>
                  </a:lnTo>
                  <a:cubicBezTo>
                    <a:pt x="169544" y="1365884"/>
                    <a:pt x="172402" y="1370646"/>
                    <a:pt x="176212" y="1372552"/>
                  </a:cubicBezTo>
                  <a:cubicBezTo>
                    <a:pt x="180022" y="1374457"/>
                    <a:pt x="185737" y="1374457"/>
                    <a:pt x="193357" y="1373504"/>
                  </a:cubicBezTo>
                  <a:lnTo>
                    <a:pt x="289559" y="1356359"/>
                  </a:lnTo>
                  <a:cubicBezTo>
                    <a:pt x="298132" y="1354454"/>
                    <a:pt x="302894" y="1352549"/>
                    <a:pt x="305752" y="1348739"/>
                  </a:cubicBezTo>
                  <a:cubicBezTo>
                    <a:pt x="308610" y="1344929"/>
                    <a:pt x="309562" y="1339214"/>
                    <a:pt x="308610" y="1332546"/>
                  </a:cubicBezTo>
                  <a:close/>
                  <a:moveTo>
                    <a:pt x="2104072" y="1326831"/>
                  </a:moveTo>
                  <a:lnTo>
                    <a:pt x="2143125" y="1335403"/>
                  </a:lnTo>
                  <a:lnTo>
                    <a:pt x="2142172" y="1341119"/>
                  </a:lnTo>
                  <a:cubicBezTo>
                    <a:pt x="2130742" y="1340166"/>
                    <a:pt x="2123122" y="1341119"/>
                    <a:pt x="2117407" y="1344928"/>
                  </a:cubicBezTo>
                  <a:cubicBezTo>
                    <a:pt x="2112645" y="1348739"/>
                    <a:pt x="2107882" y="1355406"/>
                    <a:pt x="2105977" y="1365883"/>
                  </a:cubicBezTo>
                  <a:lnTo>
                    <a:pt x="2104072" y="1375408"/>
                  </a:lnTo>
                  <a:lnTo>
                    <a:pt x="2217420" y="1401126"/>
                  </a:lnTo>
                  <a:cubicBezTo>
                    <a:pt x="2225040" y="1402078"/>
                    <a:pt x="2230754" y="1402078"/>
                    <a:pt x="2234565" y="1400173"/>
                  </a:cubicBezTo>
                  <a:cubicBezTo>
                    <a:pt x="2238375" y="1398269"/>
                    <a:pt x="2241232" y="1393506"/>
                    <a:pt x="2242184" y="1386839"/>
                  </a:cubicBezTo>
                  <a:lnTo>
                    <a:pt x="2247900" y="1387791"/>
                  </a:lnTo>
                  <a:lnTo>
                    <a:pt x="2227897" y="1472564"/>
                  </a:lnTo>
                  <a:lnTo>
                    <a:pt x="2222182" y="1471611"/>
                  </a:lnTo>
                  <a:cubicBezTo>
                    <a:pt x="2223134" y="1463991"/>
                    <a:pt x="2223134" y="1459228"/>
                    <a:pt x="2220277" y="1455419"/>
                  </a:cubicBezTo>
                  <a:cubicBezTo>
                    <a:pt x="2217420" y="1451608"/>
                    <a:pt x="2212657" y="1448751"/>
                    <a:pt x="2205037" y="1446846"/>
                  </a:cubicBezTo>
                  <a:lnTo>
                    <a:pt x="2091690" y="1421128"/>
                  </a:lnTo>
                  <a:lnTo>
                    <a:pt x="2089784" y="1430653"/>
                  </a:lnTo>
                  <a:cubicBezTo>
                    <a:pt x="2087879" y="1441131"/>
                    <a:pt x="2087879" y="1448751"/>
                    <a:pt x="2091690" y="1454466"/>
                  </a:cubicBezTo>
                  <a:cubicBezTo>
                    <a:pt x="2094547" y="1460181"/>
                    <a:pt x="2101215" y="1463991"/>
                    <a:pt x="2111692" y="1467801"/>
                  </a:cubicBezTo>
                  <a:lnTo>
                    <a:pt x="2110740" y="1473516"/>
                  </a:lnTo>
                  <a:lnTo>
                    <a:pt x="2071687" y="1464944"/>
                  </a:lnTo>
                  <a:close/>
                  <a:moveTo>
                    <a:pt x="206692" y="1172526"/>
                  </a:moveTo>
                  <a:lnTo>
                    <a:pt x="206692" y="1178241"/>
                  </a:lnTo>
                  <a:cubicBezTo>
                    <a:pt x="193357" y="1180146"/>
                    <a:pt x="181927" y="1186814"/>
                    <a:pt x="173355" y="1197291"/>
                  </a:cubicBezTo>
                  <a:cubicBezTo>
                    <a:pt x="164782" y="1207769"/>
                    <a:pt x="160972" y="1220151"/>
                    <a:pt x="160972" y="1233486"/>
                  </a:cubicBezTo>
                  <a:cubicBezTo>
                    <a:pt x="160972" y="1242058"/>
                    <a:pt x="163830" y="1248726"/>
                    <a:pt x="167640" y="1254441"/>
                  </a:cubicBezTo>
                  <a:cubicBezTo>
                    <a:pt x="171450" y="1259203"/>
                    <a:pt x="176212" y="1262061"/>
                    <a:pt x="182880" y="1262061"/>
                  </a:cubicBezTo>
                  <a:cubicBezTo>
                    <a:pt x="192405" y="1262061"/>
                    <a:pt x="202882" y="1249678"/>
                    <a:pt x="213360" y="1223961"/>
                  </a:cubicBezTo>
                  <a:cubicBezTo>
                    <a:pt x="214312" y="1223008"/>
                    <a:pt x="215265" y="1220151"/>
                    <a:pt x="216217" y="1217294"/>
                  </a:cubicBezTo>
                  <a:cubicBezTo>
                    <a:pt x="222885" y="1200149"/>
                    <a:pt x="230505" y="1187766"/>
                    <a:pt x="238125" y="1182051"/>
                  </a:cubicBezTo>
                  <a:cubicBezTo>
                    <a:pt x="241935" y="1180146"/>
                    <a:pt x="245744" y="1177289"/>
                    <a:pt x="249555" y="1176336"/>
                  </a:cubicBezTo>
                  <a:cubicBezTo>
                    <a:pt x="253365" y="1175384"/>
                    <a:pt x="257175" y="1174431"/>
                    <a:pt x="261937" y="1174431"/>
                  </a:cubicBezTo>
                  <a:cubicBezTo>
                    <a:pt x="276225" y="1173478"/>
                    <a:pt x="287655" y="1179194"/>
                    <a:pt x="297180" y="1189671"/>
                  </a:cubicBezTo>
                  <a:cubicBezTo>
                    <a:pt x="306705" y="1200149"/>
                    <a:pt x="311467" y="1213484"/>
                    <a:pt x="311467" y="1230628"/>
                  </a:cubicBezTo>
                  <a:cubicBezTo>
                    <a:pt x="311467" y="1240153"/>
                    <a:pt x="310514" y="1249678"/>
                    <a:pt x="306705" y="1259203"/>
                  </a:cubicBezTo>
                  <a:cubicBezTo>
                    <a:pt x="303847" y="1268728"/>
                    <a:pt x="301942" y="1274444"/>
                    <a:pt x="301942" y="1275396"/>
                  </a:cubicBezTo>
                  <a:cubicBezTo>
                    <a:pt x="301942" y="1278253"/>
                    <a:pt x="301942" y="1280158"/>
                    <a:pt x="303847" y="1281111"/>
                  </a:cubicBezTo>
                  <a:cubicBezTo>
                    <a:pt x="305752" y="1282064"/>
                    <a:pt x="308610" y="1283016"/>
                    <a:pt x="312420" y="1283016"/>
                  </a:cubicBezTo>
                  <a:lnTo>
                    <a:pt x="312420" y="1288731"/>
                  </a:lnTo>
                  <a:lnTo>
                    <a:pt x="262890" y="1289683"/>
                  </a:lnTo>
                  <a:lnTo>
                    <a:pt x="262890" y="1284921"/>
                  </a:lnTo>
                  <a:cubicBezTo>
                    <a:pt x="275272" y="1283016"/>
                    <a:pt x="283845" y="1277301"/>
                    <a:pt x="291465" y="1267776"/>
                  </a:cubicBezTo>
                  <a:cubicBezTo>
                    <a:pt x="299085" y="1258251"/>
                    <a:pt x="301942" y="1247774"/>
                    <a:pt x="301942" y="1235391"/>
                  </a:cubicBezTo>
                  <a:cubicBezTo>
                    <a:pt x="301942" y="1227771"/>
                    <a:pt x="300037" y="1222056"/>
                    <a:pt x="296227" y="1217294"/>
                  </a:cubicBezTo>
                  <a:cubicBezTo>
                    <a:pt x="292417" y="1212531"/>
                    <a:pt x="287655" y="1210626"/>
                    <a:pt x="281940" y="1210626"/>
                  </a:cubicBezTo>
                  <a:cubicBezTo>
                    <a:pt x="274319" y="1210626"/>
                    <a:pt x="265747" y="1220151"/>
                    <a:pt x="258127" y="1240153"/>
                  </a:cubicBezTo>
                  <a:lnTo>
                    <a:pt x="257175" y="1243011"/>
                  </a:lnTo>
                  <a:cubicBezTo>
                    <a:pt x="251460" y="1257299"/>
                    <a:pt x="246697" y="1266824"/>
                    <a:pt x="243840" y="1272539"/>
                  </a:cubicBezTo>
                  <a:cubicBezTo>
                    <a:pt x="240030" y="1278253"/>
                    <a:pt x="237172" y="1282064"/>
                    <a:pt x="234315" y="1284921"/>
                  </a:cubicBezTo>
                  <a:cubicBezTo>
                    <a:pt x="229552" y="1288731"/>
                    <a:pt x="224790" y="1292541"/>
                    <a:pt x="219075" y="1294446"/>
                  </a:cubicBezTo>
                  <a:cubicBezTo>
                    <a:pt x="214312" y="1297303"/>
                    <a:pt x="208597" y="1298256"/>
                    <a:pt x="201930" y="1298256"/>
                  </a:cubicBezTo>
                  <a:cubicBezTo>
                    <a:pt x="186690" y="1298256"/>
                    <a:pt x="174307" y="1292541"/>
                    <a:pt x="164782" y="1282064"/>
                  </a:cubicBezTo>
                  <a:cubicBezTo>
                    <a:pt x="155257" y="1270633"/>
                    <a:pt x="149542" y="1256346"/>
                    <a:pt x="149542" y="1239201"/>
                  </a:cubicBezTo>
                  <a:cubicBezTo>
                    <a:pt x="149542" y="1229676"/>
                    <a:pt x="150495" y="1219199"/>
                    <a:pt x="156209" y="1206816"/>
                  </a:cubicBezTo>
                  <a:cubicBezTo>
                    <a:pt x="159067" y="1196339"/>
                    <a:pt x="160972" y="1190624"/>
                    <a:pt x="160972" y="1189671"/>
                  </a:cubicBezTo>
                  <a:cubicBezTo>
                    <a:pt x="160972" y="1186814"/>
                    <a:pt x="160019" y="1184909"/>
                    <a:pt x="158115" y="1183003"/>
                  </a:cubicBezTo>
                  <a:cubicBezTo>
                    <a:pt x="156209" y="1181099"/>
                    <a:pt x="153352" y="1180146"/>
                    <a:pt x="150495" y="1180146"/>
                  </a:cubicBezTo>
                  <a:lnTo>
                    <a:pt x="150495" y="1173478"/>
                  </a:lnTo>
                  <a:close/>
                  <a:moveTo>
                    <a:pt x="2107883" y="1156334"/>
                  </a:moveTo>
                  <a:lnTo>
                    <a:pt x="2113597" y="1156334"/>
                  </a:lnTo>
                  <a:lnTo>
                    <a:pt x="2113597" y="1157286"/>
                  </a:lnTo>
                  <a:cubicBezTo>
                    <a:pt x="2113597" y="1160144"/>
                    <a:pt x="2114550" y="1162049"/>
                    <a:pt x="2116455" y="1164907"/>
                  </a:cubicBezTo>
                  <a:cubicBezTo>
                    <a:pt x="2118360" y="1166811"/>
                    <a:pt x="2121217" y="1169669"/>
                    <a:pt x="2125028" y="1171574"/>
                  </a:cubicBezTo>
                  <a:lnTo>
                    <a:pt x="2188845" y="1206816"/>
                  </a:lnTo>
                  <a:lnTo>
                    <a:pt x="2233613" y="1207769"/>
                  </a:lnTo>
                  <a:cubicBezTo>
                    <a:pt x="2242185" y="1207769"/>
                    <a:pt x="2246947" y="1206816"/>
                    <a:pt x="2250758" y="1203959"/>
                  </a:cubicBezTo>
                  <a:cubicBezTo>
                    <a:pt x="2253615" y="1201101"/>
                    <a:pt x="2255520" y="1196339"/>
                    <a:pt x="2255520" y="1188719"/>
                  </a:cubicBezTo>
                  <a:lnTo>
                    <a:pt x="2261235" y="1188719"/>
                  </a:lnTo>
                  <a:lnTo>
                    <a:pt x="2259330" y="1276349"/>
                  </a:lnTo>
                  <a:lnTo>
                    <a:pt x="2253615" y="1276349"/>
                  </a:lnTo>
                  <a:cubicBezTo>
                    <a:pt x="2253615" y="1269682"/>
                    <a:pt x="2251710" y="1263966"/>
                    <a:pt x="2248853" y="1261109"/>
                  </a:cubicBezTo>
                  <a:cubicBezTo>
                    <a:pt x="2245042" y="1258252"/>
                    <a:pt x="2239328" y="1256346"/>
                    <a:pt x="2231708" y="1256346"/>
                  </a:cubicBezTo>
                  <a:lnTo>
                    <a:pt x="2196465" y="1255394"/>
                  </a:lnTo>
                  <a:lnTo>
                    <a:pt x="2126933" y="1293494"/>
                  </a:lnTo>
                  <a:cubicBezTo>
                    <a:pt x="2121217" y="1297304"/>
                    <a:pt x="2116455" y="1300161"/>
                    <a:pt x="2114550" y="1303019"/>
                  </a:cubicBezTo>
                  <a:cubicBezTo>
                    <a:pt x="2111692" y="1305877"/>
                    <a:pt x="2110740" y="1309686"/>
                    <a:pt x="2110740" y="1313496"/>
                  </a:cubicBezTo>
                  <a:lnTo>
                    <a:pt x="2105025" y="1313496"/>
                  </a:lnTo>
                  <a:lnTo>
                    <a:pt x="2105978" y="1232534"/>
                  </a:lnTo>
                  <a:lnTo>
                    <a:pt x="2111692" y="1232534"/>
                  </a:lnTo>
                  <a:cubicBezTo>
                    <a:pt x="2111692" y="1237296"/>
                    <a:pt x="2111692" y="1240154"/>
                    <a:pt x="2112645" y="1242059"/>
                  </a:cubicBezTo>
                  <a:cubicBezTo>
                    <a:pt x="2113597" y="1243964"/>
                    <a:pt x="2115503" y="1244916"/>
                    <a:pt x="2117408" y="1244916"/>
                  </a:cubicBezTo>
                  <a:cubicBezTo>
                    <a:pt x="2118360" y="1244916"/>
                    <a:pt x="2119313" y="1244916"/>
                    <a:pt x="2120265" y="1244916"/>
                  </a:cubicBezTo>
                  <a:cubicBezTo>
                    <a:pt x="2121217" y="1244916"/>
                    <a:pt x="2122170" y="1244916"/>
                    <a:pt x="2123122" y="1243964"/>
                  </a:cubicBezTo>
                  <a:lnTo>
                    <a:pt x="2178367" y="1215389"/>
                  </a:lnTo>
                  <a:lnTo>
                    <a:pt x="2127885" y="1186814"/>
                  </a:lnTo>
                  <a:cubicBezTo>
                    <a:pt x="2126933" y="1185861"/>
                    <a:pt x="2125028" y="1184909"/>
                    <a:pt x="2124075" y="1184909"/>
                  </a:cubicBezTo>
                  <a:cubicBezTo>
                    <a:pt x="2123122" y="1183957"/>
                    <a:pt x="2121217" y="1183957"/>
                    <a:pt x="2120265" y="1183957"/>
                  </a:cubicBezTo>
                  <a:cubicBezTo>
                    <a:pt x="2117408" y="1183957"/>
                    <a:pt x="2115503" y="1184909"/>
                    <a:pt x="2114550" y="1187766"/>
                  </a:cubicBezTo>
                  <a:cubicBezTo>
                    <a:pt x="2113597" y="1190624"/>
                    <a:pt x="2112645" y="1194434"/>
                    <a:pt x="2112645" y="1199197"/>
                  </a:cubicBezTo>
                  <a:lnTo>
                    <a:pt x="2112645" y="1200149"/>
                  </a:lnTo>
                  <a:lnTo>
                    <a:pt x="2106930" y="1200149"/>
                  </a:lnTo>
                  <a:close/>
                  <a:moveTo>
                    <a:pt x="1136332" y="1033461"/>
                  </a:moveTo>
                  <a:cubicBezTo>
                    <a:pt x="1181099" y="1035366"/>
                    <a:pt x="1187767" y="1064893"/>
                    <a:pt x="1187767" y="1100136"/>
                  </a:cubicBezTo>
                  <a:cubicBezTo>
                    <a:pt x="1187767" y="1270633"/>
                    <a:pt x="1187767" y="1440178"/>
                    <a:pt x="1187767" y="1610676"/>
                  </a:cubicBezTo>
                  <a:lnTo>
                    <a:pt x="1234440" y="1610676"/>
                  </a:lnTo>
                  <a:cubicBezTo>
                    <a:pt x="1234440" y="1440178"/>
                    <a:pt x="1234440" y="1270633"/>
                    <a:pt x="1234440" y="1100136"/>
                  </a:cubicBezTo>
                  <a:cubicBezTo>
                    <a:pt x="1235392" y="1063941"/>
                    <a:pt x="1241107" y="1035366"/>
                    <a:pt x="1285874" y="1033461"/>
                  </a:cubicBezTo>
                  <a:cubicBezTo>
                    <a:pt x="1317307" y="1032508"/>
                    <a:pt x="1343024" y="1055368"/>
                    <a:pt x="1343024" y="1100136"/>
                  </a:cubicBezTo>
                  <a:cubicBezTo>
                    <a:pt x="1346834" y="1252536"/>
                    <a:pt x="1350645" y="1404936"/>
                    <a:pt x="1352549" y="1557336"/>
                  </a:cubicBezTo>
                  <a:cubicBezTo>
                    <a:pt x="1354454" y="1649728"/>
                    <a:pt x="1310640" y="1724023"/>
                    <a:pt x="1210627" y="1724023"/>
                  </a:cubicBezTo>
                  <a:cubicBezTo>
                    <a:pt x="1110614" y="1724023"/>
                    <a:pt x="1066799" y="1649728"/>
                    <a:pt x="1068704" y="1557336"/>
                  </a:cubicBezTo>
                  <a:cubicBezTo>
                    <a:pt x="1071562" y="1404936"/>
                    <a:pt x="1075372" y="1252536"/>
                    <a:pt x="1079182" y="1100136"/>
                  </a:cubicBezTo>
                  <a:cubicBezTo>
                    <a:pt x="1080134" y="1055368"/>
                    <a:pt x="1104899" y="1032508"/>
                    <a:pt x="1136332" y="1033461"/>
                  </a:cubicBezTo>
                  <a:close/>
                  <a:moveTo>
                    <a:pt x="2003107" y="780096"/>
                  </a:moveTo>
                  <a:cubicBezTo>
                    <a:pt x="2010727" y="776286"/>
                    <a:pt x="2018347" y="798194"/>
                    <a:pt x="2020252" y="802004"/>
                  </a:cubicBezTo>
                  <a:cubicBezTo>
                    <a:pt x="2022157" y="806766"/>
                    <a:pt x="2043112" y="828674"/>
                    <a:pt x="2043112" y="828674"/>
                  </a:cubicBezTo>
                  <a:cubicBezTo>
                    <a:pt x="2049779" y="828674"/>
                    <a:pt x="2066924" y="825816"/>
                    <a:pt x="2065019" y="815339"/>
                  </a:cubicBezTo>
                  <a:cubicBezTo>
                    <a:pt x="2064067" y="808671"/>
                    <a:pt x="2054542" y="807719"/>
                    <a:pt x="2052637" y="802004"/>
                  </a:cubicBezTo>
                  <a:cubicBezTo>
                    <a:pt x="2051684" y="797241"/>
                    <a:pt x="2055494" y="790574"/>
                    <a:pt x="2061209" y="788669"/>
                  </a:cubicBezTo>
                  <a:cubicBezTo>
                    <a:pt x="2066924" y="786764"/>
                    <a:pt x="2072639" y="793431"/>
                    <a:pt x="2075497" y="798194"/>
                  </a:cubicBezTo>
                  <a:cubicBezTo>
                    <a:pt x="2078354" y="802956"/>
                    <a:pt x="2093594" y="818196"/>
                    <a:pt x="2096452" y="826769"/>
                  </a:cubicBezTo>
                  <a:cubicBezTo>
                    <a:pt x="2099309" y="834389"/>
                    <a:pt x="2086927" y="839151"/>
                    <a:pt x="2080259" y="838199"/>
                  </a:cubicBezTo>
                  <a:cubicBezTo>
                    <a:pt x="2073592" y="838199"/>
                    <a:pt x="2064067" y="836294"/>
                    <a:pt x="2059304" y="834389"/>
                  </a:cubicBezTo>
                  <a:cubicBezTo>
                    <a:pt x="2054542" y="832484"/>
                    <a:pt x="2056447" y="845819"/>
                    <a:pt x="2056447" y="845819"/>
                  </a:cubicBezTo>
                  <a:cubicBezTo>
                    <a:pt x="2056447" y="845819"/>
                    <a:pt x="2066924" y="863916"/>
                    <a:pt x="2068829" y="871536"/>
                  </a:cubicBezTo>
                  <a:cubicBezTo>
                    <a:pt x="2070734" y="879156"/>
                    <a:pt x="2059304" y="883919"/>
                    <a:pt x="2050732" y="884871"/>
                  </a:cubicBezTo>
                  <a:cubicBezTo>
                    <a:pt x="2041207" y="885824"/>
                    <a:pt x="2038349" y="864869"/>
                    <a:pt x="2037397" y="859154"/>
                  </a:cubicBezTo>
                  <a:cubicBezTo>
                    <a:pt x="2037397" y="853439"/>
                    <a:pt x="2029777" y="860106"/>
                    <a:pt x="2024062" y="860106"/>
                  </a:cubicBezTo>
                  <a:cubicBezTo>
                    <a:pt x="2018347" y="860106"/>
                    <a:pt x="2010727" y="862964"/>
                    <a:pt x="1994534" y="863916"/>
                  </a:cubicBezTo>
                  <a:cubicBezTo>
                    <a:pt x="1978342" y="864869"/>
                    <a:pt x="1965007" y="857249"/>
                    <a:pt x="1961197" y="852486"/>
                  </a:cubicBezTo>
                  <a:cubicBezTo>
                    <a:pt x="1956434" y="845819"/>
                    <a:pt x="1960244" y="831531"/>
                    <a:pt x="1965007" y="826769"/>
                  </a:cubicBezTo>
                  <a:cubicBezTo>
                    <a:pt x="1968817" y="822006"/>
                    <a:pt x="1966912" y="818196"/>
                    <a:pt x="1974532" y="812481"/>
                  </a:cubicBezTo>
                  <a:cubicBezTo>
                    <a:pt x="1982152" y="806766"/>
                    <a:pt x="1981199" y="822959"/>
                    <a:pt x="1980247" y="829626"/>
                  </a:cubicBezTo>
                  <a:cubicBezTo>
                    <a:pt x="1979294" y="837246"/>
                    <a:pt x="1982152" y="846771"/>
                    <a:pt x="1985962" y="851534"/>
                  </a:cubicBezTo>
                  <a:cubicBezTo>
                    <a:pt x="1988819" y="856296"/>
                    <a:pt x="2009774" y="854391"/>
                    <a:pt x="2017394" y="852486"/>
                  </a:cubicBezTo>
                  <a:cubicBezTo>
                    <a:pt x="2025014" y="850581"/>
                    <a:pt x="2028824" y="843914"/>
                    <a:pt x="2028824" y="841056"/>
                  </a:cubicBezTo>
                  <a:cubicBezTo>
                    <a:pt x="2028824" y="838199"/>
                    <a:pt x="2021204" y="829626"/>
                    <a:pt x="2013584" y="822006"/>
                  </a:cubicBezTo>
                  <a:cubicBezTo>
                    <a:pt x="2005964" y="814386"/>
                    <a:pt x="1998344" y="809624"/>
                    <a:pt x="1994534" y="802956"/>
                  </a:cubicBezTo>
                  <a:cubicBezTo>
                    <a:pt x="1990724" y="796289"/>
                    <a:pt x="1996439" y="783906"/>
                    <a:pt x="2003107" y="780096"/>
                  </a:cubicBezTo>
                  <a:close/>
                  <a:moveTo>
                    <a:pt x="2041207" y="715326"/>
                  </a:moveTo>
                  <a:cubicBezTo>
                    <a:pt x="2047875" y="715326"/>
                    <a:pt x="2047875" y="721041"/>
                    <a:pt x="2049780" y="724851"/>
                  </a:cubicBezTo>
                  <a:cubicBezTo>
                    <a:pt x="2051685" y="728661"/>
                    <a:pt x="2059305" y="741044"/>
                    <a:pt x="2059305" y="741044"/>
                  </a:cubicBezTo>
                  <a:cubicBezTo>
                    <a:pt x="2059305" y="741044"/>
                    <a:pt x="2094547" y="775334"/>
                    <a:pt x="2099310" y="779144"/>
                  </a:cubicBezTo>
                  <a:cubicBezTo>
                    <a:pt x="2104072" y="782953"/>
                    <a:pt x="2105025" y="782001"/>
                    <a:pt x="2107882" y="783906"/>
                  </a:cubicBezTo>
                  <a:cubicBezTo>
                    <a:pt x="2110740" y="785811"/>
                    <a:pt x="2111692" y="775334"/>
                    <a:pt x="2111692" y="775334"/>
                  </a:cubicBezTo>
                  <a:cubicBezTo>
                    <a:pt x="2111692" y="775334"/>
                    <a:pt x="2111692" y="770571"/>
                    <a:pt x="2105977" y="770571"/>
                  </a:cubicBezTo>
                  <a:cubicBezTo>
                    <a:pt x="2100262" y="770571"/>
                    <a:pt x="2100262" y="762951"/>
                    <a:pt x="2100262" y="762951"/>
                  </a:cubicBezTo>
                  <a:cubicBezTo>
                    <a:pt x="2100262" y="762951"/>
                    <a:pt x="2106930" y="756284"/>
                    <a:pt x="2109787" y="752474"/>
                  </a:cubicBezTo>
                  <a:cubicBezTo>
                    <a:pt x="2112645" y="748664"/>
                    <a:pt x="2125027" y="746759"/>
                    <a:pt x="2129790" y="745806"/>
                  </a:cubicBezTo>
                  <a:cubicBezTo>
                    <a:pt x="2133600" y="743901"/>
                    <a:pt x="2153602" y="740091"/>
                    <a:pt x="2156460" y="739139"/>
                  </a:cubicBezTo>
                  <a:cubicBezTo>
                    <a:pt x="2159317" y="738186"/>
                    <a:pt x="2163127" y="731519"/>
                    <a:pt x="2165032" y="727709"/>
                  </a:cubicBezTo>
                  <a:cubicBezTo>
                    <a:pt x="2166937" y="724851"/>
                    <a:pt x="2171700" y="719136"/>
                    <a:pt x="2174557" y="718184"/>
                  </a:cubicBezTo>
                  <a:cubicBezTo>
                    <a:pt x="2177415" y="717231"/>
                    <a:pt x="2185987" y="717231"/>
                    <a:pt x="2186940" y="721041"/>
                  </a:cubicBezTo>
                  <a:cubicBezTo>
                    <a:pt x="2187892" y="724851"/>
                    <a:pt x="2181225" y="740091"/>
                    <a:pt x="2175510" y="744853"/>
                  </a:cubicBezTo>
                  <a:cubicBezTo>
                    <a:pt x="2168842" y="749616"/>
                    <a:pt x="2155507" y="753426"/>
                    <a:pt x="2144077" y="754378"/>
                  </a:cubicBezTo>
                  <a:cubicBezTo>
                    <a:pt x="2132647" y="756284"/>
                    <a:pt x="2146935" y="766761"/>
                    <a:pt x="2149792" y="766761"/>
                  </a:cubicBezTo>
                  <a:cubicBezTo>
                    <a:pt x="2152650" y="766761"/>
                    <a:pt x="2166937" y="763903"/>
                    <a:pt x="2168842" y="762951"/>
                  </a:cubicBezTo>
                  <a:cubicBezTo>
                    <a:pt x="2170747" y="761999"/>
                    <a:pt x="2190750" y="757236"/>
                    <a:pt x="2197417" y="754378"/>
                  </a:cubicBezTo>
                  <a:cubicBezTo>
                    <a:pt x="2203132" y="751521"/>
                    <a:pt x="2207895" y="742949"/>
                    <a:pt x="2212657" y="741996"/>
                  </a:cubicBezTo>
                  <a:cubicBezTo>
                    <a:pt x="2217420" y="741044"/>
                    <a:pt x="2226945" y="750569"/>
                    <a:pt x="2225992" y="755331"/>
                  </a:cubicBezTo>
                  <a:cubicBezTo>
                    <a:pt x="2224087" y="760094"/>
                    <a:pt x="2224087" y="765809"/>
                    <a:pt x="2209800" y="767714"/>
                  </a:cubicBezTo>
                  <a:cubicBezTo>
                    <a:pt x="2195512" y="769619"/>
                    <a:pt x="2170747" y="768666"/>
                    <a:pt x="2164080" y="769619"/>
                  </a:cubicBezTo>
                  <a:cubicBezTo>
                    <a:pt x="2157412" y="770571"/>
                    <a:pt x="2160270" y="773428"/>
                    <a:pt x="2164080" y="778191"/>
                  </a:cubicBezTo>
                  <a:cubicBezTo>
                    <a:pt x="2166937" y="782953"/>
                    <a:pt x="2158365" y="780096"/>
                    <a:pt x="2159317" y="784859"/>
                  </a:cubicBezTo>
                  <a:cubicBezTo>
                    <a:pt x="2159317" y="789621"/>
                    <a:pt x="2154555" y="788669"/>
                    <a:pt x="2151697" y="788669"/>
                  </a:cubicBezTo>
                  <a:cubicBezTo>
                    <a:pt x="2148840" y="788669"/>
                    <a:pt x="2133600" y="791526"/>
                    <a:pt x="2123122" y="791526"/>
                  </a:cubicBezTo>
                  <a:cubicBezTo>
                    <a:pt x="2112645" y="791526"/>
                    <a:pt x="2119312" y="802003"/>
                    <a:pt x="2119312" y="802003"/>
                  </a:cubicBezTo>
                  <a:cubicBezTo>
                    <a:pt x="2119312" y="802003"/>
                    <a:pt x="2125980" y="811528"/>
                    <a:pt x="2129790" y="813434"/>
                  </a:cubicBezTo>
                  <a:cubicBezTo>
                    <a:pt x="2133600" y="816291"/>
                    <a:pt x="2140267" y="810576"/>
                    <a:pt x="2145030" y="809624"/>
                  </a:cubicBezTo>
                  <a:cubicBezTo>
                    <a:pt x="2148840" y="808671"/>
                    <a:pt x="2145982" y="802956"/>
                    <a:pt x="2148840" y="801051"/>
                  </a:cubicBezTo>
                  <a:cubicBezTo>
                    <a:pt x="2151697" y="799146"/>
                    <a:pt x="2174557" y="802956"/>
                    <a:pt x="2183130" y="802003"/>
                  </a:cubicBezTo>
                  <a:cubicBezTo>
                    <a:pt x="2191702" y="801051"/>
                    <a:pt x="2188845" y="795336"/>
                    <a:pt x="2188845" y="793431"/>
                  </a:cubicBezTo>
                  <a:cubicBezTo>
                    <a:pt x="2188845" y="790574"/>
                    <a:pt x="2200275" y="787716"/>
                    <a:pt x="2205037" y="787716"/>
                  </a:cubicBezTo>
                  <a:cubicBezTo>
                    <a:pt x="2209800" y="787716"/>
                    <a:pt x="2210752" y="791526"/>
                    <a:pt x="2215515" y="796289"/>
                  </a:cubicBezTo>
                  <a:cubicBezTo>
                    <a:pt x="2220277" y="801051"/>
                    <a:pt x="2225040" y="799146"/>
                    <a:pt x="2227897" y="799146"/>
                  </a:cubicBezTo>
                  <a:cubicBezTo>
                    <a:pt x="2231707" y="799146"/>
                    <a:pt x="2232660" y="797241"/>
                    <a:pt x="2234565" y="793431"/>
                  </a:cubicBezTo>
                  <a:cubicBezTo>
                    <a:pt x="2237422" y="789621"/>
                    <a:pt x="2243137" y="788669"/>
                    <a:pt x="2246947" y="787716"/>
                  </a:cubicBezTo>
                  <a:cubicBezTo>
                    <a:pt x="2250757" y="786764"/>
                    <a:pt x="2258377" y="783906"/>
                    <a:pt x="2263140" y="783906"/>
                  </a:cubicBezTo>
                  <a:cubicBezTo>
                    <a:pt x="2267902" y="783906"/>
                    <a:pt x="2269807" y="792478"/>
                    <a:pt x="2267902" y="796289"/>
                  </a:cubicBezTo>
                  <a:cubicBezTo>
                    <a:pt x="2265045" y="801051"/>
                    <a:pt x="2260282" y="804861"/>
                    <a:pt x="2258377" y="807719"/>
                  </a:cubicBezTo>
                  <a:cubicBezTo>
                    <a:pt x="2256472" y="810576"/>
                    <a:pt x="2253615" y="805814"/>
                    <a:pt x="2250757" y="802003"/>
                  </a:cubicBezTo>
                  <a:cubicBezTo>
                    <a:pt x="2247900" y="797241"/>
                    <a:pt x="2245995" y="802956"/>
                    <a:pt x="2240280" y="804861"/>
                  </a:cubicBezTo>
                  <a:cubicBezTo>
                    <a:pt x="2234565" y="806766"/>
                    <a:pt x="2241232" y="815339"/>
                    <a:pt x="2236470" y="822006"/>
                  </a:cubicBezTo>
                  <a:cubicBezTo>
                    <a:pt x="2231707" y="828674"/>
                    <a:pt x="2221230" y="822006"/>
                    <a:pt x="2214562" y="815339"/>
                  </a:cubicBezTo>
                  <a:cubicBezTo>
                    <a:pt x="2207895" y="808671"/>
                    <a:pt x="2202180" y="807719"/>
                    <a:pt x="2201227" y="810576"/>
                  </a:cubicBezTo>
                  <a:cubicBezTo>
                    <a:pt x="2200275" y="812481"/>
                    <a:pt x="2192655" y="822006"/>
                    <a:pt x="2188845" y="826769"/>
                  </a:cubicBezTo>
                  <a:cubicBezTo>
                    <a:pt x="2185035" y="831531"/>
                    <a:pt x="2181225" y="827721"/>
                    <a:pt x="2169795" y="827721"/>
                  </a:cubicBezTo>
                  <a:cubicBezTo>
                    <a:pt x="2157412" y="827721"/>
                    <a:pt x="2149792" y="822959"/>
                    <a:pt x="2143125" y="820101"/>
                  </a:cubicBezTo>
                  <a:cubicBezTo>
                    <a:pt x="2136457" y="817244"/>
                    <a:pt x="2134552" y="822006"/>
                    <a:pt x="2137410" y="825816"/>
                  </a:cubicBezTo>
                  <a:cubicBezTo>
                    <a:pt x="2140267" y="829626"/>
                    <a:pt x="2148840" y="844866"/>
                    <a:pt x="2152650" y="859153"/>
                  </a:cubicBezTo>
                  <a:cubicBezTo>
                    <a:pt x="2157412" y="874394"/>
                    <a:pt x="2134552" y="887728"/>
                    <a:pt x="2130742" y="887728"/>
                  </a:cubicBezTo>
                  <a:cubicBezTo>
                    <a:pt x="2126932" y="887728"/>
                    <a:pt x="2122170" y="871536"/>
                    <a:pt x="2115502" y="861059"/>
                  </a:cubicBezTo>
                  <a:cubicBezTo>
                    <a:pt x="2108835" y="851534"/>
                    <a:pt x="2107882" y="847724"/>
                    <a:pt x="2107882" y="847724"/>
                  </a:cubicBezTo>
                  <a:cubicBezTo>
                    <a:pt x="2107882" y="847724"/>
                    <a:pt x="2110740" y="844866"/>
                    <a:pt x="2114550" y="847724"/>
                  </a:cubicBezTo>
                  <a:cubicBezTo>
                    <a:pt x="2118360" y="850581"/>
                    <a:pt x="2126932" y="855344"/>
                    <a:pt x="2130742" y="856296"/>
                  </a:cubicBezTo>
                  <a:cubicBezTo>
                    <a:pt x="2134552" y="857249"/>
                    <a:pt x="2140267" y="852486"/>
                    <a:pt x="2134552" y="841056"/>
                  </a:cubicBezTo>
                  <a:cubicBezTo>
                    <a:pt x="2128837" y="829626"/>
                    <a:pt x="2109787" y="807719"/>
                    <a:pt x="2100262" y="797241"/>
                  </a:cubicBezTo>
                  <a:cubicBezTo>
                    <a:pt x="2090737" y="786764"/>
                    <a:pt x="2080260" y="776286"/>
                    <a:pt x="2064067" y="765809"/>
                  </a:cubicBezTo>
                  <a:cubicBezTo>
                    <a:pt x="2054542" y="760094"/>
                    <a:pt x="2038350" y="754378"/>
                    <a:pt x="2030730" y="744853"/>
                  </a:cubicBezTo>
                  <a:cubicBezTo>
                    <a:pt x="2025015" y="738186"/>
                    <a:pt x="2025015" y="727709"/>
                    <a:pt x="2025967" y="724851"/>
                  </a:cubicBezTo>
                  <a:cubicBezTo>
                    <a:pt x="2027872" y="719136"/>
                    <a:pt x="2035492" y="715326"/>
                    <a:pt x="2041207" y="715326"/>
                  </a:cubicBezTo>
                  <a:close/>
                  <a:moveTo>
                    <a:pt x="409574" y="590550"/>
                  </a:moveTo>
                  <a:cubicBezTo>
                    <a:pt x="387667" y="592455"/>
                    <a:pt x="368617" y="610552"/>
                    <a:pt x="356234" y="627697"/>
                  </a:cubicBezTo>
                  <a:cubicBezTo>
                    <a:pt x="346709" y="641032"/>
                    <a:pt x="341947" y="650556"/>
                    <a:pt x="337184" y="664844"/>
                  </a:cubicBezTo>
                  <a:cubicBezTo>
                    <a:pt x="342899" y="663891"/>
                    <a:pt x="342899" y="663891"/>
                    <a:pt x="353377" y="662939"/>
                  </a:cubicBezTo>
                  <a:cubicBezTo>
                    <a:pt x="363854" y="661986"/>
                    <a:pt x="374332" y="662939"/>
                    <a:pt x="374332" y="676274"/>
                  </a:cubicBezTo>
                  <a:cubicBezTo>
                    <a:pt x="374332" y="689609"/>
                    <a:pt x="374332" y="729614"/>
                    <a:pt x="376237" y="724851"/>
                  </a:cubicBezTo>
                  <a:cubicBezTo>
                    <a:pt x="378142" y="720089"/>
                    <a:pt x="380999" y="718184"/>
                    <a:pt x="380999" y="718184"/>
                  </a:cubicBezTo>
                  <a:cubicBezTo>
                    <a:pt x="380999" y="718184"/>
                    <a:pt x="382904" y="703896"/>
                    <a:pt x="393382" y="701991"/>
                  </a:cubicBezTo>
                  <a:cubicBezTo>
                    <a:pt x="403859" y="700086"/>
                    <a:pt x="410527" y="701039"/>
                    <a:pt x="411479" y="694371"/>
                  </a:cubicBezTo>
                  <a:cubicBezTo>
                    <a:pt x="412432" y="686751"/>
                    <a:pt x="413384" y="652461"/>
                    <a:pt x="414337" y="641032"/>
                  </a:cubicBezTo>
                  <a:cubicBezTo>
                    <a:pt x="415289" y="630555"/>
                    <a:pt x="421957" y="589597"/>
                    <a:pt x="409574" y="590550"/>
                  </a:cubicBezTo>
                  <a:close/>
                  <a:moveTo>
                    <a:pt x="1062989" y="570547"/>
                  </a:moveTo>
                  <a:cubicBezTo>
                    <a:pt x="1071562" y="581977"/>
                    <a:pt x="1084897" y="588644"/>
                    <a:pt x="1104900" y="588644"/>
                  </a:cubicBezTo>
                  <a:cubicBezTo>
                    <a:pt x="1124902" y="588644"/>
                    <a:pt x="1137285" y="586739"/>
                    <a:pt x="1157287" y="587692"/>
                  </a:cubicBezTo>
                  <a:cubicBezTo>
                    <a:pt x="1183004" y="588644"/>
                    <a:pt x="1195387" y="614362"/>
                    <a:pt x="1198245" y="636270"/>
                  </a:cubicBezTo>
                  <a:cubicBezTo>
                    <a:pt x="1202054" y="636270"/>
                    <a:pt x="1206817" y="636270"/>
                    <a:pt x="1210627" y="636270"/>
                  </a:cubicBezTo>
                  <a:cubicBezTo>
                    <a:pt x="1214437" y="636270"/>
                    <a:pt x="1219200" y="636270"/>
                    <a:pt x="1223009" y="636270"/>
                  </a:cubicBezTo>
                  <a:cubicBezTo>
                    <a:pt x="1225867" y="614362"/>
                    <a:pt x="1238250" y="588644"/>
                    <a:pt x="1263967" y="587692"/>
                  </a:cubicBezTo>
                  <a:cubicBezTo>
                    <a:pt x="1283970" y="587692"/>
                    <a:pt x="1296352" y="588644"/>
                    <a:pt x="1316354" y="588644"/>
                  </a:cubicBezTo>
                  <a:cubicBezTo>
                    <a:pt x="1336357" y="588644"/>
                    <a:pt x="1349692" y="581977"/>
                    <a:pt x="1358265" y="570547"/>
                  </a:cubicBezTo>
                  <a:cubicBezTo>
                    <a:pt x="1352550" y="598169"/>
                    <a:pt x="1344929" y="624839"/>
                    <a:pt x="1315402" y="629602"/>
                  </a:cubicBezTo>
                  <a:cubicBezTo>
                    <a:pt x="1303020" y="631507"/>
                    <a:pt x="1288732" y="630554"/>
                    <a:pt x="1275397" y="630554"/>
                  </a:cubicBezTo>
                  <a:cubicBezTo>
                    <a:pt x="1256347" y="630554"/>
                    <a:pt x="1245870" y="632460"/>
                    <a:pt x="1238250" y="637222"/>
                  </a:cubicBezTo>
                  <a:cubicBezTo>
                    <a:pt x="1288732" y="641985"/>
                    <a:pt x="1334452" y="660081"/>
                    <a:pt x="1350645" y="705801"/>
                  </a:cubicBezTo>
                  <a:cubicBezTo>
                    <a:pt x="1364932" y="746759"/>
                    <a:pt x="1360170" y="845819"/>
                    <a:pt x="1369695" y="891538"/>
                  </a:cubicBezTo>
                  <a:cubicBezTo>
                    <a:pt x="1390650" y="891538"/>
                    <a:pt x="1412557" y="891538"/>
                    <a:pt x="1433512" y="891538"/>
                  </a:cubicBezTo>
                  <a:cubicBezTo>
                    <a:pt x="1488757" y="889634"/>
                    <a:pt x="1504950" y="936306"/>
                    <a:pt x="1508759" y="995361"/>
                  </a:cubicBezTo>
                  <a:cubicBezTo>
                    <a:pt x="1518284" y="1161096"/>
                    <a:pt x="1528762" y="1325878"/>
                    <a:pt x="1537334" y="1491614"/>
                  </a:cubicBezTo>
                  <a:cubicBezTo>
                    <a:pt x="1544002" y="1622106"/>
                    <a:pt x="1571625" y="1681161"/>
                    <a:pt x="1612582" y="1725929"/>
                  </a:cubicBezTo>
                  <a:cubicBezTo>
                    <a:pt x="1583054" y="1725929"/>
                    <a:pt x="1552575" y="1725929"/>
                    <a:pt x="1522095" y="1725929"/>
                  </a:cubicBezTo>
                  <a:cubicBezTo>
                    <a:pt x="1509712" y="1713546"/>
                    <a:pt x="1499234" y="1698306"/>
                    <a:pt x="1477327" y="1665921"/>
                  </a:cubicBezTo>
                  <a:cubicBezTo>
                    <a:pt x="1486852" y="1695449"/>
                    <a:pt x="1494472" y="1711641"/>
                    <a:pt x="1503045" y="1725929"/>
                  </a:cubicBezTo>
                  <a:cubicBezTo>
                    <a:pt x="1476375" y="1725929"/>
                    <a:pt x="1450657" y="1725929"/>
                    <a:pt x="1423987" y="1725929"/>
                  </a:cubicBezTo>
                  <a:cubicBezTo>
                    <a:pt x="1408747" y="1697354"/>
                    <a:pt x="1404937" y="1662111"/>
                    <a:pt x="1403032" y="1625916"/>
                  </a:cubicBezTo>
                  <a:cubicBezTo>
                    <a:pt x="1394459" y="1441131"/>
                    <a:pt x="1386840" y="1255394"/>
                    <a:pt x="1378267" y="1070609"/>
                  </a:cubicBezTo>
                  <a:cubicBezTo>
                    <a:pt x="1377315" y="1041081"/>
                    <a:pt x="1366837" y="1022984"/>
                    <a:pt x="1343025" y="1022984"/>
                  </a:cubicBezTo>
                  <a:cubicBezTo>
                    <a:pt x="1303020" y="1022984"/>
                    <a:pt x="1263015" y="1022984"/>
                    <a:pt x="1223009" y="1022984"/>
                  </a:cubicBezTo>
                  <a:cubicBezTo>
                    <a:pt x="1223009" y="941069"/>
                    <a:pt x="1223009" y="859153"/>
                    <a:pt x="1223009" y="777238"/>
                  </a:cubicBezTo>
                  <a:cubicBezTo>
                    <a:pt x="1251584" y="771523"/>
                    <a:pt x="1273492" y="745806"/>
                    <a:pt x="1273492" y="715326"/>
                  </a:cubicBezTo>
                  <a:cubicBezTo>
                    <a:pt x="1273492" y="680084"/>
                    <a:pt x="1244917" y="651509"/>
                    <a:pt x="1209675" y="651509"/>
                  </a:cubicBezTo>
                  <a:cubicBezTo>
                    <a:pt x="1174432" y="651509"/>
                    <a:pt x="1145857" y="680084"/>
                    <a:pt x="1145857" y="715326"/>
                  </a:cubicBezTo>
                  <a:cubicBezTo>
                    <a:pt x="1145857" y="745806"/>
                    <a:pt x="1167764" y="770571"/>
                    <a:pt x="1196339" y="777238"/>
                  </a:cubicBezTo>
                  <a:cubicBezTo>
                    <a:pt x="1196339" y="859153"/>
                    <a:pt x="1196339" y="941069"/>
                    <a:pt x="1196339" y="1022984"/>
                  </a:cubicBezTo>
                  <a:cubicBezTo>
                    <a:pt x="1156335" y="1022984"/>
                    <a:pt x="1116329" y="1022984"/>
                    <a:pt x="1076325" y="1022984"/>
                  </a:cubicBezTo>
                  <a:cubicBezTo>
                    <a:pt x="1051560" y="1022984"/>
                    <a:pt x="1042035" y="1041081"/>
                    <a:pt x="1041082" y="1070609"/>
                  </a:cubicBezTo>
                  <a:cubicBezTo>
                    <a:pt x="1033462" y="1255394"/>
                    <a:pt x="1024889" y="1441131"/>
                    <a:pt x="1018222" y="1625916"/>
                  </a:cubicBezTo>
                  <a:cubicBezTo>
                    <a:pt x="1016317" y="1661158"/>
                    <a:pt x="1012507" y="1696401"/>
                    <a:pt x="997267" y="1725929"/>
                  </a:cubicBezTo>
                  <a:cubicBezTo>
                    <a:pt x="970597" y="1725929"/>
                    <a:pt x="944879" y="1725929"/>
                    <a:pt x="918210" y="1725929"/>
                  </a:cubicBezTo>
                  <a:cubicBezTo>
                    <a:pt x="926782" y="1711641"/>
                    <a:pt x="935354" y="1695449"/>
                    <a:pt x="943927" y="1665921"/>
                  </a:cubicBezTo>
                  <a:cubicBezTo>
                    <a:pt x="922020" y="1698306"/>
                    <a:pt x="911542" y="1713546"/>
                    <a:pt x="899160" y="1725929"/>
                  </a:cubicBezTo>
                  <a:cubicBezTo>
                    <a:pt x="869632" y="1725929"/>
                    <a:pt x="839152" y="1725929"/>
                    <a:pt x="808672" y="1725929"/>
                  </a:cubicBezTo>
                  <a:cubicBezTo>
                    <a:pt x="849629" y="1681161"/>
                    <a:pt x="877252" y="1622106"/>
                    <a:pt x="883920" y="1491614"/>
                  </a:cubicBezTo>
                  <a:cubicBezTo>
                    <a:pt x="891539" y="1325878"/>
                    <a:pt x="902970" y="1161096"/>
                    <a:pt x="912495" y="995361"/>
                  </a:cubicBezTo>
                  <a:cubicBezTo>
                    <a:pt x="915352" y="937259"/>
                    <a:pt x="932497" y="890586"/>
                    <a:pt x="987742" y="891538"/>
                  </a:cubicBezTo>
                  <a:cubicBezTo>
                    <a:pt x="1008697" y="891538"/>
                    <a:pt x="1030604" y="891538"/>
                    <a:pt x="1051560" y="891538"/>
                  </a:cubicBezTo>
                  <a:cubicBezTo>
                    <a:pt x="1061085" y="845819"/>
                    <a:pt x="1056322" y="746759"/>
                    <a:pt x="1070610" y="705801"/>
                  </a:cubicBezTo>
                  <a:cubicBezTo>
                    <a:pt x="1086802" y="660081"/>
                    <a:pt x="1132522" y="641985"/>
                    <a:pt x="1183004" y="637222"/>
                  </a:cubicBezTo>
                  <a:cubicBezTo>
                    <a:pt x="1176337" y="633412"/>
                    <a:pt x="1165860" y="630554"/>
                    <a:pt x="1145857" y="630554"/>
                  </a:cubicBezTo>
                  <a:cubicBezTo>
                    <a:pt x="1132522" y="630554"/>
                    <a:pt x="1119187" y="631507"/>
                    <a:pt x="1105852" y="629602"/>
                  </a:cubicBezTo>
                  <a:cubicBezTo>
                    <a:pt x="1076325" y="624839"/>
                    <a:pt x="1067752" y="597217"/>
                    <a:pt x="1062989" y="570547"/>
                  </a:cubicBezTo>
                  <a:close/>
                  <a:moveTo>
                    <a:pt x="417909" y="567095"/>
                  </a:moveTo>
                  <a:cubicBezTo>
                    <a:pt x="438387" y="567690"/>
                    <a:pt x="457199" y="572929"/>
                    <a:pt x="464819" y="580072"/>
                  </a:cubicBezTo>
                  <a:cubicBezTo>
                    <a:pt x="480059" y="594360"/>
                    <a:pt x="464819" y="600075"/>
                    <a:pt x="458152" y="608647"/>
                  </a:cubicBezTo>
                  <a:cubicBezTo>
                    <a:pt x="451484" y="618172"/>
                    <a:pt x="444817" y="675321"/>
                    <a:pt x="443864" y="685799"/>
                  </a:cubicBezTo>
                  <a:cubicBezTo>
                    <a:pt x="442912" y="696276"/>
                    <a:pt x="430529" y="715326"/>
                    <a:pt x="419099" y="721994"/>
                  </a:cubicBezTo>
                  <a:cubicBezTo>
                    <a:pt x="407669" y="728661"/>
                    <a:pt x="402907" y="725804"/>
                    <a:pt x="395287" y="729614"/>
                  </a:cubicBezTo>
                  <a:cubicBezTo>
                    <a:pt x="388619" y="733424"/>
                    <a:pt x="384809" y="751521"/>
                    <a:pt x="382904" y="761999"/>
                  </a:cubicBezTo>
                  <a:cubicBezTo>
                    <a:pt x="380999" y="773429"/>
                    <a:pt x="380999" y="791526"/>
                    <a:pt x="380999" y="798194"/>
                  </a:cubicBezTo>
                  <a:cubicBezTo>
                    <a:pt x="380999" y="803909"/>
                    <a:pt x="366712" y="803909"/>
                    <a:pt x="359092" y="797241"/>
                  </a:cubicBezTo>
                  <a:cubicBezTo>
                    <a:pt x="351472" y="789621"/>
                    <a:pt x="359092" y="780096"/>
                    <a:pt x="359092" y="780096"/>
                  </a:cubicBezTo>
                  <a:cubicBezTo>
                    <a:pt x="359092" y="780096"/>
                    <a:pt x="358139" y="758189"/>
                    <a:pt x="360997" y="752474"/>
                  </a:cubicBezTo>
                  <a:cubicBezTo>
                    <a:pt x="363854" y="746759"/>
                    <a:pt x="354329" y="749616"/>
                    <a:pt x="348614" y="751521"/>
                  </a:cubicBezTo>
                  <a:cubicBezTo>
                    <a:pt x="343852" y="752474"/>
                    <a:pt x="333374" y="753426"/>
                    <a:pt x="325754" y="744854"/>
                  </a:cubicBezTo>
                  <a:cubicBezTo>
                    <a:pt x="318134" y="735329"/>
                    <a:pt x="323849" y="729614"/>
                    <a:pt x="331469" y="723899"/>
                  </a:cubicBezTo>
                  <a:cubicBezTo>
                    <a:pt x="338137" y="718184"/>
                    <a:pt x="346709" y="721994"/>
                    <a:pt x="354329" y="725804"/>
                  </a:cubicBezTo>
                  <a:cubicBezTo>
                    <a:pt x="361949" y="729614"/>
                    <a:pt x="362902" y="720089"/>
                    <a:pt x="360997" y="718184"/>
                  </a:cubicBezTo>
                  <a:cubicBezTo>
                    <a:pt x="359092" y="717231"/>
                    <a:pt x="346709" y="681036"/>
                    <a:pt x="344804" y="678179"/>
                  </a:cubicBezTo>
                  <a:cubicBezTo>
                    <a:pt x="342899" y="676274"/>
                    <a:pt x="334327" y="667701"/>
                    <a:pt x="328612" y="672464"/>
                  </a:cubicBezTo>
                  <a:cubicBezTo>
                    <a:pt x="322897" y="677226"/>
                    <a:pt x="307657" y="700086"/>
                    <a:pt x="306704" y="741996"/>
                  </a:cubicBezTo>
                  <a:cubicBezTo>
                    <a:pt x="305752" y="783906"/>
                    <a:pt x="317182" y="805814"/>
                    <a:pt x="324802" y="817244"/>
                  </a:cubicBezTo>
                  <a:cubicBezTo>
                    <a:pt x="331469" y="829626"/>
                    <a:pt x="357187" y="836294"/>
                    <a:pt x="366712" y="838199"/>
                  </a:cubicBezTo>
                  <a:cubicBezTo>
                    <a:pt x="377189" y="840104"/>
                    <a:pt x="367664" y="863916"/>
                    <a:pt x="356234" y="865821"/>
                  </a:cubicBezTo>
                  <a:cubicBezTo>
                    <a:pt x="344804" y="867726"/>
                    <a:pt x="285749" y="856296"/>
                    <a:pt x="268604" y="844866"/>
                  </a:cubicBezTo>
                  <a:cubicBezTo>
                    <a:pt x="251459" y="834389"/>
                    <a:pt x="248602" y="819149"/>
                    <a:pt x="249554" y="813434"/>
                  </a:cubicBezTo>
                  <a:cubicBezTo>
                    <a:pt x="251459" y="808671"/>
                    <a:pt x="255269" y="802956"/>
                    <a:pt x="263842" y="799146"/>
                  </a:cubicBezTo>
                  <a:cubicBezTo>
                    <a:pt x="272414" y="794384"/>
                    <a:pt x="282892" y="802004"/>
                    <a:pt x="286702" y="799146"/>
                  </a:cubicBezTo>
                  <a:cubicBezTo>
                    <a:pt x="290512" y="796289"/>
                    <a:pt x="287654" y="787716"/>
                    <a:pt x="281939" y="765809"/>
                  </a:cubicBezTo>
                  <a:cubicBezTo>
                    <a:pt x="276224" y="742949"/>
                    <a:pt x="279082" y="721041"/>
                    <a:pt x="294322" y="678179"/>
                  </a:cubicBezTo>
                  <a:cubicBezTo>
                    <a:pt x="309562" y="635317"/>
                    <a:pt x="332422" y="603885"/>
                    <a:pt x="360997" y="581977"/>
                  </a:cubicBezTo>
                  <a:cubicBezTo>
                    <a:pt x="375284" y="570547"/>
                    <a:pt x="397430" y="566499"/>
                    <a:pt x="417909" y="567095"/>
                  </a:cubicBezTo>
                  <a:close/>
                  <a:moveTo>
                    <a:pt x="1208723" y="412432"/>
                  </a:moveTo>
                  <a:cubicBezTo>
                    <a:pt x="1646872" y="412432"/>
                    <a:pt x="2004060" y="769619"/>
                    <a:pt x="2004060" y="1207769"/>
                  </a:cubicBezTo>
                  <a:cubicBezTo>
                    <a:pt x="2004060" y="1506854"/>
                    <a:pt x="1836420" y="1768791"/>
                    <a:pt x="1591628" y="1904046"/>
                  </a:cubicBezTo>
                  <a:lnTo>
                    <a:pt x="1576388" y="1873566"/>
                  </a:lnTo>
                  <a:cubicBezTo>
                    <a:pt x="1810703" y="1743074"/>
                    <a:pt x="1969770" y="1493519"/>
                    <a:pt x="1969770" y="1207769"/>
                  </a:cubicBezTo>
                  <a:cubicBezTo>
                    <a:pt x="1969770" y="788669"/>
                    <a:pt x="1627822" y="446722"/>
                    <a:pt x="1208723" y="446722"/>
                  </a:cubicBezTo>
                  <a:cubicBezTo>
                    <a:pt x="789623" y="446722"/>
                    <a:pt x="447675" y="788669"/>
                    <a:pt x="447675" y="1207769"/>
                  </a:cubicBezTo>
                  <a:cubicBezTo>
                    <a:pt x="447675" y="1495424"/>
                    <a:pt x="607695" y="1745931"/>
                    <a:pt x="842963" y="1875471"/>
                  </a:cubicBezTo>
                  <a:lnTo>
                    <a:pt x="827723" y="1905951"/>
                  </a:lnTo>
                  <a:cubicBezTo>
                    <a:pt x="581025" y="1770696"/>
                    <a:pt x="413385" y="1508759"/>
                    <a:pt x="413385" y="1207769"/>
                  </a:cubicBezTo>
                  <a:cubicBezTo>
                    <a:pt x="413385" y="769619"/>
                    <a:pt x="770573" y="412432"/>
                    <a:pt x="1208723" y="412432"/>
                  </a:cubicBezTo>
                  <a:close/>
                  <a:moveTo>
                    <a:pt x="1615722" y="371950"/>
                  </a:moveTo>
                  <a:cubicBezTo>
                    <a:pt x="1617940" y="371891"/>
                    <a:pt x="1620678" y="373379"/>
                    <a:pt x="1624012" y="377189"/>
                  </a:cubicBezTo>
                  <a:cubicBezTo>
                    <a:pt x="1624012" y="377189"/>
                    <a:pt x="1657349" y="414337"/>
                    <a:pt x="1663064" y="423862"/>
                  </a:cubicBezTo>
                  <a:cubicBezTo>
                    <a:pt x="1668779" y="433387"/>
                    <a:pt x="1666874" y="461962"/>
                    <a:pt x="1642109" y="460057"/>
                  </a:cubicBezTo>
                  <a:cubicBezTo>
                    <a:pt x="1617344" y="458152"/>
                    <a:pt x="1609724" y="409574"/>
                    <a:pt x="1607819" y="393382"/>
                  </a:cubicBezTo>
                  <a:cubicBezTo>
                    <a:pt x="1607105" y="386238"/>
                    <a:pt x="1609070" y="372129"/>
                    <a:pt x="1615722" y="371950"/>
                  </a:cubicBezTo>
                  <a:close/>
                  <a:moveTo>
                    <a:pt x="740092" y="269557"/>
                  </a:moveTo>
                  <a:cubicBezTo>
                    <a:pt x="748664" y="264795"/>
                    <a:pt x="755332" y="275272"/>
                    <a:pt x="762952" y="283845"/>
                  </a:cubicBezTo>
                  <a:cubicBezTo>
                    <a:pt x="771524" y="292417"/>
                    <a:pt x="771524" y="300990"/>
                    <a:pt x="772477" y="310515"/>
                  </a:cubicBezTo>
                  <a:cubicBezTo>
                    <a:pt x="773429" y="320040"/>
                    <a:pt x="782002" y="344805"/>
                    <a:pt x="786764" y="354330"/>
                  </a:cubicBezTo>
                  <a:cubicBezTo>
                    <a:pt x="791527" y="364807"/>
                    <a:pt x="809624" y="430530"/>
                    <a:pt x="810577" y="438150"/>
                  </a:cubicBezTo>
                  <a:cubicBezTo>
                    <a:pt x="812482" y="446722"/>
                    <a:pt x="818197" y="461962"/>
                    <a:pt x="804862" y="464820"/>
                  </a:cubicBezTo>
                  <a:cubicBezTo>
                    <a:pt x="791527" y="467677"/>
                    <a:pt x="787717" y="449580"/>
                    <a:pt x="787717" y="443865"/>
                  </a:cubicBezTo>
                  <a:cubicBezTo>
                    <a:pt x="787717" y="438150"/>
                    <a:pt x="788669" y="422910"/>
                    <a:pt x="785812" y="415290"/>
                  </a:cubicBezTo>
                  <a:cubicBezTo>
                    <a:pt x="782954" y="407670"/>
                    <a:pt x="768667" y="356235"/>
                    <a:pt x="761047" y="331470"/>
                  </a:cubicBezTo>
                  <a:cubicBezTo>
                    <a:pt x="753427" y="306705"/>
                    <a:pt x="743902" y="309562"/>
                    <a:pt x="735329" y="294322"/>
                  </a:cubicBezTo>
                  <a:cubicBezTo>
                    <a:pt x="727709" y="280035"/>
                    <a:pt x="731519" y="274320"/>
                    <a:pt x="740092" y="269557"/>
                  </a:cubicBezTo>
                  <a:close/>
                  <a:moveTo>
                    <a:pt x="813911" y="256579"/>
                  </a:moveTo>
                  <a:cubicBezTo>
                    <a:pt x="817721" y="257175"/>
                    <a:pt x="822007" y="259080"/>
                    <a:pt x="825817" y="263842"/>
                  </a:cubicBezTo>
                  <a:cubicBezTo>
                    <a:pt x="832485" y="273367"/>
                    <a:pt x="840105" y="284797"/>
                    <a:pt x="840105" y="295275"/>
                  </a:cubicBezTo>
                  <a:cubicBezTo>
                    <a:pt x="840105" y="305752"/>
                    <a:pt x="842962" y="312420"/>
                    <a:pt x="848677" y="318135"/>
                  </a:cubicBezTo>
                  <a:cubicBezTo>
                    <a:pt x="853440" y="322897"/>
                    <a:pt x="856297" y="338137"/>
                    <a:pt x="856297" y="350520"/>
                  </a:cubicBezTo>
                  <a:cubicBezTo>
                    <a:pt x="856297" y="361950"/>
                    <a:pt x="849630" y="370522"/>
                    <a:pt x="843915" y="367665"/>
                  </a:cubicBezTo>
                  <a:cubicBezTo>
                    <a:pt x="838200" y="365760"/>
                    <a:pt x="820102" y="320040"/>
                    <a:pt x="818197" y="312420"/>
                  </a:cubicBezTo>
                  <a:cubicBezTo>
                    <a:pt x="816292" y="304800"/>
                    <a:pt x="810577" y="298132"/>
                    <a:pt x="806767" y="292417"/>
                  </a:cubicBezTo>
                  <a:cubicBezTo>
                    <a:pt x="801052" y="286702"/>
                    <a:pt x="792480" y="276225"/>
                    <a:pt x="793432" y="268605"/>
                  </a:cubicBezTo>
                  <a:cubicBezTo>
                    <a:pt x="794385" y="260032"/>
                    <a:pt x="801052" y="258127"/>
                    <a:pt x="804862" y="257175"/>
                  </a:cubicBezTo>
                  <a:cubicBezTo>
                    <a:pt x="806767" y="256699"/>
                    <a:pt x="810101" y="255984"/>
                    <a:pt x="813911" y="256579"/>
                  </a:cubicBezTo>
                  <a:close/>
                  <a:moveTo>
                    <a:pt x="1666042" y="211573"/>
                  </a:moveTo>
                  <a:cubicBezTo>
                    <a:pt x="1669733" y="210264"/>
                    <a:pt x="1673543" y="210502"/>
                    <a:pt x="1676400" y="212407"/>
                  </a:cubicBezTo>
                  <a:cubicBezTo>
                    <a:pt x="1681162" y="216217"/>
                    <a:pt x="1684020" y="234314"/>
                    <a:pt x="1680210" y="240982"/>
                  </a:cubicBezTo>
                  <a:cubicBezTo>
                    <a:pt x="1676400" y="247649"/>
                    <a:pt x="1668780" y="254317"/>
                    <a:pt x="1665922" y="256222"/>
                  </a:cubicBezTo>
                  <a:cubicBezTo>
                    <a:pt x="1663065" y="258127"/>
                    <a:pt x="1660207" y="260032"/>
                    <a:pt x="1655445" y="267652"/>
                  </a:cubicBezTo>
                  <a:cubicBezTo>
                    <a:pt x="1653540" y="272414"/>
                    <a:pt x="1648777" y="278129"/>
                    <a:pt x="1644015" y="283844"/>
                  </a:cubicBezTo>
                  <a:cubicBezTo>
                    <a:pt x="1651635" y="284797"/>
                    <a:pt x="1658302" y="284797"/>
                    <a:pt x="1661160" y="284797"/>
                  </a:cubicBezTo>
                  <a:cubicBezTo>
                    <a:pt x="1666875" y="283844"/>
                    <a:pt x="1676400" y="284797"/>
                    <a:pt x="1685925" y="281939"/>
                  </a:cubicBezTo>
                  <a:cubicBezTo>
                    <a:pt x="1695450" y="279082"/>
                    <a:pt x="1701165" y="288607"/>
                    <a:pt x="1706880" y="296227"/>
                  </a:cubicBezTo>
                  <a:cubicBezTo>
                    <a:pt x="1713547" y="303847"/>
                    <a:pt x="1703070" y="307657"/>
                    <a:pt x="1693545" y="308609"/>
                  </a:cubicBezTo>
                  <a:cubicBezTo>
                    <a:pt x="1684972" y="309562"/>
                    <a:pt x="1678305" y="304799"/>
                    <a:pt x="1672590" y="304799"/>
                  </a:cubicBezTo>
                  <a:cubicBezTo>
                    <a:pt x="1666875" y="304799"/>
                    <a:pt x="1642110" y="304799"/>
                    <a:pt x="1628775" y="305752"/>
                  </a:cubicBezTo>
                  <a:cubicBezTo>
                    <a:pt x="1619250" y="319087"/>
                    <a:pt x="1601152" y="342899"/>
                    <a:pt x="1592580" y="352424"/>
                  </a:cubicBezTo>
                  <a:cubicBezTo>
                    <a:pt x="1582102" y="364807"/>
                    <a:pt x="1555432" y="376237"/>
                    <a:pt x="1541145" y="383857"/>
                  </a:cubicBezTo>
                  <a:cubicBezTo>
                    <a:pt x="1526857" y="391477"/>
                    <a:pt x="1514475" y="404812"/>
                    <a:pt x="1502092" y="406717"/>
                  </a:cubicBezTo>
                  <a:cubicBezTo>
                    <a:pt x="1489710" y="408622"/>
                    <a:pt x="1489710" y="403859"/>
                    <a:pt x="1490662" y="397192"/>
                  </a:cubicBezTo>
                  <a:cubicBezTo>
                    <a:pt x="1491615" y="390524"/>
                    <a:pt x="1483995" y="379094"/>
                    <a:pt x="1493520" y="374332"/>
                  </a:cubicBezTo>
                  <a:cubicBezTo>
                    <a:pt x="1503045" y="369569"/>
                    <a:pt x="1508760" y="360997"/>
                    <a:pt x="1509712" y="370522"/>
                  </a:cubicBezTo>
                  <a:cubicBezTo>
                    <a:pt x="1510665" y="380047"/>
                    <a:pt x="1518285" y="379094"/>
                    <a:pt x="1517332" y="378142"/>
                  </a:cubicBezTo>
                  <a:cubicBezTo>
                    <a:pt x="1515427" y="377189"/>
                    <a:pt x="1545907" y="362902"/>
                    <a:pt x="1557337" y="355282"/>
                  </a:cubicBezTo>
                  <a:cubicBezTo>
                    <a:pt x="1568767" y="347662"/>
                    <a:pt x="1587817" y="325754"/>
                    <a:pt x="1593532" y="320992"/>
                  </a:cubicBezTo>
                  <a:cubicBezTo>
                    <a:pt x="1595437" y="320039"/>
                    <a:pt x="1598295" y="315277"/>
                    <a:pt x="1603057" y="309562"/>
                  </a:cubicBezTo>
                  <a:cubicBezTo>
                    <a:pt x="1596390" y="310514"/>
                    <a:pt x="1589722" y="311467"/>
                    <a:pt x="1584960" y="312419"/>
                  </a:cubicBezTo>
                  <a:cubicBezTo>
                    <a:pt x="1573530" y="315277"/>
                    <a:pt x="1571625" y="316229"/>
                    <a:pt x="1559242" y="303847"/>
                  </a:cubicBezTo>
                  <a:cubicBezTo>
                    <a:pt x="1546860" y="291464"/>
                    <a:pt x="1545907" y="282892"/>
                    <a:pt x="1548765" y="274319"/>
                  </a:cubicBezTo>
                  <a:cubicBezTo>
                    <a:pt x="1550670" y="265747"/>
                    <a:pt x="1558290" y="261937"/>
                    <a:pt x="1563052" y="262889"/>
                  </a:cubicBezTo>
                  <a:cubicBezTo>
                    <a:pt x="1567815" y="263842"/>
                    <a:pt x="1579245" y="272414"/>
                    <a:pt x="1586865" y="277177"/>
                  </a:cubicBezTo>
                  <a:cubicBezTo>
                    <a:pt x="1594485" y="282892"/>
                    <a:pt x="1616392" y="280987"/>
                    <a:pt x="1621155" y="280987"/>
                  </a:cubicBezTo>
                  <a:cubicBezTo>
                    <a:pt x="1622107" y="280987"/>
                    <a:pt x="1622107" y="280987"/>
                    <a:pt x="1623060" y="280987"/>
                  </a:cubicBezTo>
                  <a:cubicBezTo>
                    <a:pt x="1634490" y="264794"/>
                    <a:pt x="1644015" y="249554"/>
                    <a:pt x="1645920" y="249554"/>
                  </a:cubicBezTo>
                  <a:cubicBezTo>
                    <a:pt x="1648777" y="249554"/>
                    <a:pt x="1651635" y="228599"/>
                    <a:pt x="1656397" y="220027"/>
                  </a:cubicBezTo>
                  <a:cubicBezTo>
                    <a:pt x="1658779" y="215741"/>
                    <a:pt x="1662351" y="212883"/>
                    <a:pt x="1666042" y="211573"/>
                  </a:cubicBezTo>
                  <a:close/>
                  <a:moveTo>
                    <a:pt x="846772" y="150494"/>
                  </a:moveTo>
                  <a:cubicBezTo>
                    <a:pt x="851534" y="149542"/>
                    <a:pt x="872489" y="155257"/>
                    <a:pt x="875347" y="164782"/>
                  </a:cubicBezTo>
                  <a:cubicBezTo>
                    <a:pt x="881062" y="174307"/>
                    <a:pt x="873442" y="187642"/>
                    <a:pt x="873442" y="197167"/>
                  </a:cubicBezTo>
                  <a:cubicBezTo>
                    <a:pt x="873442" y="206692"/>
                    <a:pt x="882967" y="237172"/>
                    <a:pt x="885824" y="244792"/>
                  </a:cubicBezTo>
                  <a:cubicBezTo>
                    <a:pt x="887729" y="253364"/>
                    <a:pt x="930592" y="352424"/>
                    <a:pt x="941069" y="370522"/>
                  </a:cubicBezTo>
                  <a:cubicBezTo>
                    <a:pt x="951547" y="388619"/>
                    <a:pt x="951547" y="384809"/>
                    <a:pt x="958214" y="394334"/>
                  </a:cubicBezTo>
                  <a:cubicBezTo>
                    <a:pt x="964882" y="403859"/>
                    <a:pt x="959167" y="422909"/>
                    <a:pt x="947737" y="416242"/>
                  </a:cubicBezTo>
                  <a:cubicBezTo>
                    <a:pt x="935354" y="409574"/>
                    <a:pt x="922019" y="373379"/>
                    <a:pt x="912494" y="353377"/>
                  </a:cubicBezTo>
                  <a:cubicBezTo>
                    <a:pt x="902969" y="333374"/>
                    <a:pt x="892492" y="302894"/>
                    <a:pt x="885824" y="286702"/>
                  </a:cubicBezTo>
                  <a:cubicBezTo>
                    <a:pt x="879157" y="271462"/>
                    <a:pt x="851534" y="210502"/>
                    <a:pt x="850582" y="204787"/>
                  </a:cubicBezTo>
                  <a:cubicBezTo>
                    <a:pt x="848677" y="199072"/>
                    <a:pt x="844867" y="191452"/>
                    <a:pt x="838199" y="181927"/>
                  </a:cubicBezTo>
                  <a:cubicBezTo>
                    <a:pt x="830579" y="174307"/>
                    <a:pt x="828674" y="165734"/>
                    <a:pt x="830579" y="160019"/>
                  </a:cubicBezTo>
                  <a:cubicBezTo>
                    <a:pt x="832484" y="154304"/>
                    <a:pt x="842009" y="151447"/>
                    <a:pt x="846772" y="150494"/>
                  </a:cubicBezTo>
                  <a:close/>
                  <a:moveTo>
                    <a:pt x="1207770" y="42863"/>
                  </a:moveTo>
                  <a:cubicBezTo>
                    <a:pt x="565785" y="42863"/>
                    <a:pt x="41910" y="565785"/>
                    <a:pt x="41910" y="1207769"/>
                  </a:cubicBezTo>
                  <a:cubicBezTo>
                    <a:pt x="41910" y="1849754"/>
                    <a:pt x="565785" y="2373629"/>
                    <a:pt x="1207770" y="2373629"/>
                  </a:cubicBezTo>
                  <a:cubicBezTo>
                    <a:pt x="1849755" y="2373629"/>
                    <a:pt x="2373630" y="1849754"/>
                    <a:pt x="2373630" y="1208722"/>
                  </a:cubicBezTo>
                  <a:cubicBezTo>
                    <a:pt x="2373630" y="566738"/>
                    <a:pt x="1849755" y="42863"/>
                    <a:pt x="1207770" y="42863"/>
                  </a:cubicBezTo>
                  <a:close/>
                  <a:moveTo>
                    <a:pt x="1207770" y="0"/>
                  </a:moveTo>
                  <a:cubicBezTo>
                    <a:pt x="1873568" y="0"/>
                    <a:pt x="2415540" y="542925"/>
                    <a:pt x="2415540" y="1207769"/>
                  </a:cubicBezTo>
                  <a:cubicBezTo>
                    <a:pt x="2415540" y="1872614"/>
                    <a:pt x="1872615" y="2415539"/>
                    <a:pt x="1207770" y="2415539"/>
                  </a:cubicBezTo>
                  <a:cubicBezTo>
                    <a:pt x="542925" y="2415539"/>
                    <a:pt x="0" y="1872614"/>
                    <a:pt x="0" y="1207769"/>
                  </a:cubicBezTo>
                  <a:cubicBezTo>
                    <a:pt x="0" y="542925"/>
                    <a:pt x="542925" y="0"/>
                    <a:pt x="1207770" y="0"/>
                  </a:cubicBezTo>
                  <a:close/>
                </a:path>
              </a:pathLst>
            </a:custGeom>
            <a:solidFill>
              <a:srgbClr val="BA2A17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2243AD81-53AF-4A02-90BB-A6B14A2CB841}"/>
                </a:ext>
              </a:extLst>
            </p:cNvPr>
            <p:cNvSpPr/>
            <p:nvPr/>
          </p:nvSpPr>
          <p:spPr>
            <a:xfrm>
              <a:off x="3732847" y="2158047"/>
              <a:ext cx="4524375" cy="269557"/>
            </a:xfrm>
            <a:custGeom>
              <a:avLst/>
              <a:gdLst>
                <a:gd name="connsiteX0" fmla="*/ 2858 w 4524375"/>
                <a:gd name="connsiteY0" fmla="*/ 177165 h 269557"/>
                <a:gd name="connsiteX1" fmla="*/ 28575 w 4524375"/>
                <a:gd name="connsiteY1" fmla="*/ 177165 h 269557"/>
                <a:gd name="connsiteX2" fmla="*/ 43815 w 4524375"/>
                <a:gd name="connsiteY2" fmla="*/ 227648 h 269557"/>
                <a:gd name="connsiteX3" fmla="*/ 83820 w 4524375"/>
                <a:gd name="connsiteY3" fmla="*/ 244793 h 269557"/>
                <a:gd name="connsiteX4" fmla="*/ 118110 w 4524375"/>
                <a:gd name="connsiteY4" fmla="*/ 234315 h 269557"/>
                <a:gd name="connsiteX5" fmla="*/ 130493 w 4524375"/>
                <a:gd name="connsiteY5" fmla="*/ 206693 h 269557"/>
                <a:gd name="connsiteX6" fmla="*/ 121920 w 4524375"/>
                <a:gd name="connsiteY6" fmla="*/ 182880 h 269557"/>
                <a:gd name="connsiteX7" fmla="*/ 82868 w 4524375"/>
                <a:gd name="connsiteY7" fmla="*/ 160973 h 269557"/>
                <a:gd name="connsiteX8" fmla="*/ 20955 w 4524375"/>
                <a:gd name="connsiteY8" fmla="*/ 123825 h 269557"/>
                <a:gd name="connsiteX9" fmla="*/ 4763 w 4524375"/>
                <a:gd name="connsiteY9" fmla="*/ 78105 h 269557"/>
                <a:gd name="connsiteX10" fmla="*/ 28575 w 4524375"/>
                <a:gd name="connsiteY10" fmla="*/ 21908 h 269557"/>
                <a:gd name="connsiteX11" fmla="*/ 90488 w 4524375"/>
                <a:gd name="connsiteY11" fmla="*/ 0 h 269557"/>
                <a:gd name="connsiteX12" fmla="*/ 123825 w 4524375"/>
                <a:gd name="connsiteY12" fmla="*/ 2858 h 269557"/>
                <a:gd name="connsiteX13" fmla="*/ 164783 w 4524375"/>
                <a:gd name="connsiteY13" fmla="*/ 10478 h 269557"/>
                <a:gd name="connsiteX14" fmla="*/ 164783 w 4524375"/>
                <a:gd name="connsiteY14" fmla="*/ 11430 h 269557"/>
                <a:gd name="connsiteX15" fmla="*/ 163830 w 4524375"/>
                <a:gd name="connsiteY15" fmla="*/ 45720 h 269557"/>
                <a:gd name="connsiteX16" fmla="*/ 164783 w 4524375"/>
                <a:gd name="connsiteY16" fmla="*/ 78105 h 269557"/>
                <a:gd name="connsiteX17" fmla="*/ 164783 w 4524375"/>
                <a:gd name="connsiteY17" fmla="*/ 79058 h 269557"/>
                <a:gd name="connsiteX18" fmla="*/ 143828 w 4524375"/>
                <a:gd name="connsiteY18" fmla="*/ 79058 h 269557"/>
                <a:gd name="connsiteX19" fmla="*/ 130493 w 4524375"/>
                <a:gd name="connsiteY19" fmla="*/ 36195 h 269557"/>
                <a:gd name="connsiteX20" fmla="*/ 94297 w 4524375"/>
                <a:gd name="connsiteY20" fmla="*/ 21908 h 269557"/>
                <a:gd name="connsiteX21" fmla="*/ 64770 w 4524375"/>
                <a:gd name="connsiteY21" fmla="*/ 31433 h 269557"/>
                <a:gd name="connsiteX22" fmla="*/ 54293 w 4524375"/>
                <a:gd name="connsiteY22" fmla="*/ 57150 h 269557"/>
                <a:gd name="connsiteX23" fmla="*/ 62865 w 4524375"/>
                <a:gd name="connsiteY23" fmla="*/ 80010 h 269557"/>
                <a:gd name="connsiteX24" fmla="*/ 101918 w 4524375"/>
                <a:gd name="connsiteY24" fmla="*/ 101918 h 269557"/>
                <a:gd name="connsiteX25" fmla="*/ 114300 w 4524375"/>
                <a:gd name="connsiteY25" fmla="*/ 107633 h 269557"/>
                <a:gd name="connsiteX26" fmla="*/ 158115 w 4524375"/>
                <a:gd name="connsiteY26" fmla="*/ 131445 h 269557"/>
                <a:gd name="connsiteX27" fmla="*/ 175260 w 4524375"/>
                <a:gd name="connsiteY27" fmla="*/ 156210 h 269557"/>
                <a:gd name="connsiteX28" fmla="*/ 180975 w 4524375"/>
                <a:gd name="connsiteY28" fmla="*/ 186690 h 269557"/>
                <a:gd name="connsiteX29" fmla="*/ 155258 w 4524375"/>
                <a:gd name="connsiteY29" fmla="*/ 246698 h 269557"/>
                <a:gd name="connsiteX30" fmla="*/ 86678 w 4524375"/>
                <a:gd name="connsiteY30" fmla="*/ 269558 h 269557"/>
                <a:gd name="connsiteX31" fmla="*/ 40958 w 4524375"/>
                <a:gd name="connsiteY31" fmla="*/ 264795 h 269557"/>
                <a:gd name="connsiteX32" fmla="*/ 0 w 4524375"/>
                <a:gd name="connsiteY32" fmla="*/ 250508 h 269557"/>
                <a:gd name="connsiteX33" fmla="*/ 1905 w 4524375"/>
                <a:gd name="connsiteY33" fmla="*/ 223838 h 269557"/>
                <a:gd name="connsiteX34" fmla="*/ 2858 w 4524375"/>
                <a:gd name="connsiteY34" fmla="*/ 197168 h 269557"/>
                <a:gd name="connsiteX35" fmla="*/ 2858 w 4524375"/>
                <a:gd name="connsiteY35" fmla="*/ 185738 h 269557"/>
                <a:gd name="connsiteX36" fmla="*/ 2858 w 4524375"/>
                <a:gd name="connsiteY36" fmla="*/ 177165 h 269557"/>
                <a:gd name="connsiteX37" fmla="*/ 2858 w 4524375"/>
                <a:gd name="connsiteY37" fmla="*/ 177165 h 269557"/>
                <a:gd name="connsiteX38" fmla="*/ 2858 w 4524375"/>
                <a:gd name="connsiteY38" fmla="*/ 177165 h 269557"/>
                <a:gd name="connsiteX39" fmla="*/ 232410 w 4524375"/>
                <a:gd name="connsiteY39" fmla="*/ 262890 h 269557"/>
                <a:gd name="connsiteX40" fmla="*/ 232410 w 4524375"/>
                <a:gd name="connsiteY40" fmla="*/ 246698 h 269557"/>
                <a:gd name="connsiteX41" fmla="*/ 234315 w 4524375"/>
                <a:gd name="connsiteY41" fmla="*/ 246698 h 269557"/>
                <a:gd name="connsiteX42" fmla="*/ 257175 w 4524375"/>
                <a:gd name="connsiteY42" fmla="*/ 240983 h 269557"/>
                <a:gd name="connsiteX43" fmla="*/ 262890 w 4524375"/>
                <a:gd name="connsiteY43" fmla="*/ 216218 h 269557"/>
                <a:gd name="connsiteX44" fmla="*/ 262890 w 4524375"/>
                <a:gd name="connsiteY44" fmla="*/ 42863 h 269557"/>
                <a:gd name="connsiteX45" fmla="*/ 257175 w 4524375"/>
                <a:gd name="connsiteY45" fmla="*/ 24765 h 269557"/>
                <a:gd name="connsiteX46" fmla="*/ 237172 w 4524375"/>
                <a:gd name="connsiteY46" fmla="*/ 19050 h 269557"/>
                <a:gd name="connsiteX47" fmla="*/ 232410 w 4524375"/>
                <a:gd name="connsiteY47" fmla="*/ 19050 h 269557"/>
                <a:gd name="connsiteX48" fmla="*/ 232410 w 4524375"/>
                <a:gd name="connsiteY48" fmla="*/ 3810 h 269557"/>
                <a:gd name="connsiteX49" fmla="*/ 262890 w 4524375"/>
                <a:gd name="connsiteY49" fmla="*/ 5715 h 269557"/>
                <a:gd name="connsiteX50" fmla="*/ 293370 w 4524375"/>
                <a:gd name="connsiteY50" fmla="*/ 6668 h 269557"/>
                <a:gd name="connsiteX51" fmla="*/ 323850 w 4524375"/>
                <a:gd name="connsiteY51" fmla="*/ 5715 h 269557"/>
                <a:gd name="connsiteX52" fmla="*/ 354330 w 4524375"/>
                <a:gd name="connsiteY52" fmla="*/ 3810 h 269557"/>
                <a:gd name="connsiteX53" fmla="*/ 354330 w 4524375"/>
                <a:gd name="connsiteY53" fmla="*/ 18098 h 269557"/>
                <a:gd name="connsiteX54" fmla="*/ 331470 w 4524375"/>
                <a:gd name="connsiteY54" fmla="*/ 22860 h 269557"/>
                <a:gd name="connsiteX55" fmla="*/ 324803 w 4524375"/>
                <a:gd name="connsiteY55" fmla="*/ 40958 h 269557"/>
                <a:gd name="connsiteX56" fmla="*/ 324803 w 4524375"/>
                <a:gd name="connsiteY56" fmla="*/ 215265 h 269557"/>
                <a:gd name="connsiteX57" fmla="*/ 330518 w 4524375"/>
                <a:gd name="connsiteY57" fmla="*/ 240030 h 269557"/>
                <a:gd name="connsiteX58" fmla="*/ 352425 w 4524375"/>
                <a:gd name="connsiteY58" fmla="*/ 245745 h 269557"/>
                <a:gd name="connsiteX59" fmla="*/ 354330 w 4524375"/>
                <a:gd name="connsiteY59" fmla="*/ 245745 h 269557"/>
                <a:gd name="connsiteX60" fmla="*/ 354330 w 4524375"/>
                <a:gd name="connsiteY60" fmla="*/ 260985 h 269557"/>
                <a:gd name="connsiteX61" fmla="*/ 324803 w 4524375"/>
                <a:gd name="connsiteY61" fmla="*/ 259080 h 269557"/>
                <a:gd name="connsiteX62" fmla="*/ 293370 w 4524375"/>
                <a:gd name="connsiteY62" fmla="*/ 258128 h 269557"/>
                <a:gd name="connsiteX63" fmla="*/ 264795 w 4524375"/>
                <a:gd name="connsiteY63" fmla="*/ 259080 h 269557"/>
                <a:gd name="connsiteX64" fmla="*/ 232410 w 4524375"/>
                <a:gd name="connsiteY64" fmla="*/ 262890 h 269557"/>
                <a:gd name="connsiteX65" fmla="*/ 232410 w 4524375"/>
                <a:gd name="connsiteY65" fmla="*/ 262890 h 269557"/>
                <a:gd name="connsiteX66" fmla="*/ 232410 w 4524375"/>
                <a:gd name="connsiteY66" fmla="*/ 262890 h 269557"/>
                <a:gd name="connsiteX67" fmla="*/ 626745 w 4524375"/>
                <a:gd name="connsiteY67" fmla="*/ 12383 h 269557"/>
                <a:gd name="connsiteX68" fmla="*/ 625793 w 4524375"/>
                <a:gd name="connsiteY68" fmla="*/ 39053 h 269557"/>
                <a:gd name="connsiteX69" fmla="*/ 625793 w 4524375"/>
                <a:gd name="connsiteY69" fmla="*/ 61913 h 269557"/>
                <a:gd name="connsiteX70" fmla="*/ 625793 w 4524375"/>
                <a:gd name="connsiteY70" fmla="*/ 73343 h 269557"/>
                <a:gd name="connsiteX71" fmla="*/ 626745 w 4524375"/>
                <a:gd name="connsiteY71" fmla="*/ 90488 h 269557"/>
                <a:gd name="connsiteX72" fmla="*/ 603885 w 4524375"/>
                <a:gd name="connsiteY72" fmla="*/ 90488 h 269557"/>
                <a:gd name="connsiteX73" fmla="*/ 585788 w 4524375"/>
                <a:gd name="connsiteY73" fmla="*/ 38100 h 269557"/>
                <a:gd name="connsiteX74" fmla="*/ 544830 w 4524375"/>
                <a:gd name="connsiteY74" fmla="*/ 20955 h 269557"/>
                <a:gd name="connsiteX75" fmla="*/ 487680 w 4524375"/>
                <a:gd name="connsiteY75" fmla="*/ 48578 h 269557"/>
                <a:gd name="connsiteX76" fmla="*/ 466725 w 4524375"/>
                <a:gd name="connsiteY76" fmla="*/ 126683 h 269557"/>
                <a:gd name="connsiteX77" fmla="*/ 489585 w 4524375"/>
                <a:gd name="connsiteY77" fmla="*/ 209550 h 269557"/>
                <a:gd name="connsiteX78" fmla="*/ 547688 w 4524375"/>
                <a:gd name="connsiteY78" fmla="*/ 240983 h 269557"/>
                <a:gd name="connsiteX79" fmla="*/ 585788 w 4524375"/>
                <a:gd name="connsiteY79" fmla="*/ 230505 h 269557"/>
                <a:gd name="connsiteX80" fmla="*/ 621030 w 4524375"/>
                <a:gd name="connsiteY80" fmla="*/ 195263 h 269557"/>
                <a:gd name="connsiteX81" fmla="*/ 638175 w 4524375"/>
                <a:gd name="connsiteY81" fmla="*/ 206693 h 269557"/>
                <a:gd name="connsiteX82" fmla="*/ 591503 w 4524375"/>
                <a:gd name="connsiteY82" fmla="*/ 254318 h 269557"/>
                <a:gd name="connsiteX83" fmla="*/ 529590 w 4524375"/>
                <a:gd name="connsiteY83" fmla="*/ 269558 h 269557"/>
                <a:gd name="connsiteX84" fmla="*/ 436245 w 4524375"/>
                <a:gd name="connsiteY84" fmla="*/ 233363 h 269557"/>
                <a:gd name="connsiteX85" fmla="*/ 401955 w 4524375"/>
                <a:gd name="connsiteY85" fmla="*/ 136208 h 269557"/>
                <a:gd name="connsiteX86" fmla="*/ 440055 w 4524375"/>
                <a:gd name="connsiteY86" fmla="*/ 38100 h 269557"/>
                <a:gd name="connsiteX87" fmla="*/ 541020 w 4524375"/>
                <a:gd name="connsiteY87" fmla="*/ 953 h 269557"/>
                <a:gd name="connsiteX88" fmla="*/ 619125 w 4524375"/>
                <a:gd name="connsiteY88" fmla="*/ 11430 h 269557"/>
                <a:gd name="connsiteX89" fmla="*/ 626745 w 4524375"/>
                <a:gd name="connsiteY89" fmla="*/ 12383 h 269557"/>
                <a:gd name="connsiteX90" fmla="*/ 626745 w 4524375"/>
                <a:gd name="connsiteY90" fmla="*/ 12383 h 269557"/>
                <a:gd name="connsiteX91" fmla="*/ 626745 w 4524375"/>
                <a:gd name="connsiteY91" fmla="*/ 12383 h 269557"/>
                <a:gd name="connsiteX92" fmla="*/ 675322 w 4524375"/>
                <a:gd name="connsiteY92" fmla="*/ 262890 h 269557"/>
                <a:gd name="connsiteX93" fmla="*/ 675322 w 4524375"/>
                <a:gd name="connsiteY93" fmla="*/ 246698 h 269557"/>
                <a:gd name="connsiteX94" fmla="*/ 677228 w 4524375"/>
                <a:gd name="connsiteY94" fmla="*/ 246698 h 269557"/>
                <a:gd name="connsiteX95" fmla="*/ 700088 w 4524375"/>
                <a:gd name="connsiteY95" fmla="*/ 240983 h 269557"/>
                <a:gd name="connsiteX96" fmla="*/ 705803 w 4524375"/>
                <a:gd name="connsiteY96" fmla="*/ 216218 h 269557"/>
                <a:gd name="connsiteX97" fmla="*/ 705803 w 4524375"/>
                <a:gd name="connsiteY97" fmla="*/ 42863 h 269557"/>
                <a:gd name="connsiteX98" fmla="*/ 700088 w 4524375"/>
                <a:gd name="connsiteY98" fmla="*/ 24765 h 269557"/>
                <a:gd name="connsiteX99" fmla="*/ 680085 w 4524375"/>
                <a:gd name="connsiteY99" fmla="*/ 19050 h 269557"/>
                <a:gd name="connsiteX100" fmla="*/ 675322 w 4524375"/>
                <a:gd name="connsiteY100" fmla="*/ 19050 h 269557"/>
                <a:gd name="connsiteX101" fmla="*/ 675322 w 4524375"/>
                <a:gd name="connsiteY101" fmla="*/ 3810 h 269557"/>
                <a:gd name="connsiteX102" fmla="*/ 700088 w 4524375"/>
                <a:gd name="connsiteY102" fmla="*/ 5715 h 269557"/>
                <a:gd name="connsiteX103" fmla="*/ 736283 w 4524375"/>
                <a:gd name="connsiteY103" fmla="*/ 6668 h 269557"/>
                <a:gd name="connsiteX104" fmla="*/ 771525 w 4524375"/>
                <a:gd name="connsiteY104" fmla="*/ 5715 h 269557"/>
                <a:gd name="connsiteX105" fmla="*/ 796290 w 4524375"/>
                <a:gd name="connsiteY105" fmla="*/ 3810 h 269557"/>
                <a:gd name="connsiteX106" fmla="*/ 796290 w 4524375"/>
                <a:gd name="connsiteY106" fmla="*/ 18098 h 269557"/>
                <a:gd name="connsiteX107" fmla="*/ 772478 w 4524375"/>
                <a:gd name="connsiteY107" fmla="*/ 22860 h 269557"/>
                <a:gd name="connsiteX108" fmla="*/ 765810 w 4524375"/>
                <a:gd name="connsiteY108" fmla="*/ 40958 h 269557"/>
                <a:gd name="connsiteX109" fmla="*/ 765810 w 4524375"/>
                <a:gd name="connsiteY109" fmla="*/ 113348 h 269557"/>
                <a:gd name="connsiteX110" fmla="*/ 873443 w 4524375"/>
                <a:gd name="connsiteY110" fmla="*/ 113348 h 269557"/>
                <a:gd name="connsiteX111" fmla="*/ 873443 w 4524375"/>
                <a:gd name="connsiteY111" fmla="*/ 40958 h 269557"/>
                <a:gd name="connsiteX112" fmla="*/ 866775 w 4524375"/>
                <a:gd name="connsiteY112" fmla="*/ 23813 h 269557"/>
                <a:gd name="connsiteX113" fmla="*/ 844868 w 4524375"/>
                <a:gd name="connsiteY113" fmla="*/ 18098 h 269557"/>
                <a:gd name="connsiteX114" fmla="*/ 842963 w 4524375"/>
                <a:gd name="connsiteY114" fmla="*/ 18098 h 269557"/>
                <a:gd name="connsiteX115" fmla="*/ 842963 w 4524375"/>
                <a:gd name="connsiteY115" fmla="*/ 3810 h 269557"/>
                <a:gd name="connsiteX116" fmla="*/ 870585 w 4524375"/>
                <a:gd name="connsiteY116" fmla="*/ 5715 h 269557"/>
                <a:gd name="connsiteX117" fmla="*/ 903922 w 4524375"/>
                <a:gd name="connsiteY117" fmla="*/ 6668 h 269557"/>
                <a:gd name="connsiteX118" fmla="*/ 936308 w 4524375"/>
                <a:gd name="connsiteY118" fmla="*/ 5715 h 269557"/>
                <a:gd name="connsiteX119" fmla="*/ 962025 w 4524375"/>
                <a:gd name="connsiteY119" fmla="*/ 3810 h 269557"/>
                <a:gd name="connsiteX120" fmla="*/ 962025 w 4524375"/>
                <a:gd name="connsiteY120" fmla="*/ 19050 h 269557"/>
                <a:gd name="connsiteX121" fmla="*/ 959168 w 4524375"/>
                <a:gd name="connsiteY121" fmla="*/ 19050 h 269557"/>
                <a:gd name="connsiteX122" fmla="*/ 940118 w 4524375"/>
                <a:gd name="connsiteY122" fmla="*/ 24765 h 269557"/>
                <a:gd name="connsiteX123" fmla="*/ 934403 w 4524375"/>
                <a:gd name="connsiteY123" fmla="*/ 42863 h 269557"/>
                <a:gd name="connsiteX124" fmla="*/ 934403 w 4524375"/>
                <a:gd name="connsiteY124" fmla="*/ 216218 h 269557"/>
                <a:gd name="connsiteX125" fmla="*/ 940118 w 4524375"/>
                <a:gd name="connsiteY125" fmla="*/ 240030 h 269557"/>
                <a:gd name="connsiteX126" fmla="*/ 962025 w 4524375"/>
                <a:gd name="connsiteY126" fmla="*/ 246698 h 269557"/>
                <a:gd name="connsiteX127" fmla="*/ 962025 w 4524375"/>
                <a:gd name="connsiteY127" fmla="*/ 262890 h 269557"/>
                <a:gd name="connsiteX128" fmla="*/ 930593 w 4524375"/>
                <a:gd name="connsiteY128" fmla="*/ 260985 h 269557"/>
                <a:gd name="connsiteX129" fmla="*/ 903922 w 4524375"/>
                <a:gd name="connsiteY129" fmla="*/ 260033 h 269557"/>
                <a:gd name="connsiteX130" fmla="*/ 881063 w 4524375"/>
                <a:gd name="connsiteY130" fmla="*/ 260985 h 269557"/>
                <a:gd name="connsiteX131" fmla="*/ 843915 w 4524375"/>
                <a:gd name="connsiteY131" fmla="*/ 262890 h 269557"/>
                <a:gd name="connsiteX132" fmla="*/ 843915 w 4524375"/>
                <a:gd name="connsiteY132" fmla="*/ 247650 h 269557"/>
                <a:gd name="connsiteX133" fmla="*/ 845820 w 4524375"/>
                <a:gd name="connsiteY133" fmla="*/ 247650 h 269557"/>
                <a:gd name="connsiteX134" fmla="*/ 867728 w 4524375"/>
                <a:gd name="connsiteY134" fmla="*/ 241935 h 269557"/>
                <a:gd name="connsiteX135" fmla="*/ 873443 w 4524375"/>
                <a:gd name="connsiteY135" fmla="*/ 217170 h 269557"/>
                <a:gd name="connsiteX136" fmla="*/ 873443 w 4524375"/>
                <a:gd name="connsiteY136" fmla="*/ 135255 h 269557"/>
                <a:gd name="connsiteX137" fmla="*/ 765810 w 4524375"/>
                <a:gd name="connsiteY137" fmla="*/ 135255 h 269557"/>
                <a:gd name="connsiteX138" fmla="*/ 765810 w 4524375"/>
                <a:gd name="connsiteY138" fmla="*/ 217170 h 269557"/>
                <a:gd name="connsiteX139" fmla="*/ 771525 w 4524375"/>
                <a:gd name="connsiteY139" fmla="*/ 241935 h 269557"/>
                <a:gd name="connsiteX140" fmla="*/ 793433 w 4524375"/>
                <a:gd name="connsiteY140" fmla="*/ 247650 h 269557"/>
                <a:gd name="connsiteX141" fmla="*/ 795338 w 4524375"/>
                <a:gd name="connsiteY141" fmla="*/ 247650 h 269557"/>
                <a:gd name="connsiteX142" fmla="*/ 795338 w 4524375"/>
                <a:gd name="connsiteY142" fmla="*/ 262890 h 269557"/>
                <a:gd name="connsiteX143" fmla="*/ 760095 w 4524375"/>
                <a:gd name="connsiteY143" fmla="*/ 260985 h 269557"/>
                <a:gd name="connsiteX144" fmla="*/ 735330 w 4524375"/>
                <a:gd name="connsiteY144" fmla="*/ 260033 h 269557"/>
                <a:gd name="connsiteX145" fmla="*/ 706755 w 4524375"/>
                <a:gd name="connsiteY145" fmla="*/ 260985 h 269557"/>
                <a:gd name="connsiteX146" fmla="*/ 675322 w 4524375"/>
                <a:gd name="connsiteY146" fmla="*/ 262890 h 269557"/>
                <a:gd name="connsiteX147" fmla="*/ 675322 w 4524375"/>
                <a:gd name="connsiteY147" fmla="*/ 262890 h 269557"/>
                <a:gd name="connsiteX148" fmla="*/ 675322 w 4524375"/>
                <a:gd name="connsiteY148" fmla="*/ 262890 h 269557"/>
                <a:gd name="connsiteX149" fmla="*/ 1031558 w 4524375"/>
                <a:gd name="connsiteY149" fmla="*/ 43815 h 269557"/>
                <a:gd name="connsiteX150" fmla="*/ 1025843 w 4524375"/>
                <a:gd name="connsiteY150" fmla="*/ 25718 h 269557"/>
                <a:gd name="connsiteX151" fmla="*/ 1005840 w 4524375"/>
                <a:gd name="connsiteY151" fmla="*/ 20003 h 269557"/>
                <a:gd name="connsiteX152" fmla="*/ 1002983 w 4524375"/>
                <a:gd name="connsiteY152" fmla="*/ 20003 h 269557"/>
                <a:gd name="connsiteX153" fmla="*/ 1002983 w 4524375"/>
                <a:gd name="connsiteY153" fmla="*/ 4763 h 269557"/>
                <a:gd name="connsiteX154" fmla="*/ 1036320 w 4524375"/>
                <a:gd name="connsiteY154" fmla="*/ 7620 h 269557"/>
                <a:gd name="connsiteX155" fmla="*/ 1063943 w 4524375"/>
                <a:gd name="connsiteY155" fmla="*/ 8573 h 269557"/>
                <a:gd name="connsiteX156" fmla="*/ 1090613 w 4524375"/>
                <a:gd name="connsiteY156" fmla="*/ 7620 h 269557"/>
                <a:gd name="connsiteX157" fmla="*/ 1123950 w 4524375"/>
                <a:gd name="connsiteY157" fmla="*/ 4763 h 269557"/>
                <a:gd name="connsiteX158" fmla="*/ 1123950 w 4524375"/>
                <a:gd name="connsiteY158" fmla="*/ 20003 h 269557"/>
                <a:gd name="connsiteX159" fmla="*/ 1100138 w 4524375"/>
                <a:gd name="connsiteY159" fmla="*/ 24765 h 269557"/>
                <a:gd name="connsiteX160" fmla="*/ 1093470 w 4524375"/>
                <a:gd name="connsiteY160" fmla="*/ 42863 h 269557"/>
                <a:gd name="connsiteX161" fmla="*/ 1093470 w 4524375"/>
                <a:gd name="connsiteY161" fmla="*/ 160020 h 269557"/>
                <a:gd name="connsiteX162" fmla="*/ 1096328 w 4524375"/>
                <a:gd name="connsiteY162" fmla="*/ 199073 h 269557"/>
                <a:gd name="connsiteX163" fmla="*/ 1104900 w 4524375"/>
                <a:gd name="connsiteY163" fmla="*/ 219075 h 269557"/>
                <a:gd name="connsiteX164" fmla="*/ 1124903 w 4524375"/>
                <a:gd name="connsiteY164" fmla="*/ 233363 h 269557"/>
                <a:gd name="connsiteX165" fmla="*/ 1154430 w 4524375"/>
                <a:gd name="connsiteY165" fmla="*/ 238125 h 269557"/>
                <a:gd name="connsiteX166" fmla="*/ 1203008 w 4524375"/>
                <a:gd name="connsiteY166" fmla="*/ 220028 h 269557"/>
                <a:gd name="connsiteX167" fmla="*/ 1217295 w 4524375"/>
                <a:gd name="connsiteY167" fmla="*/ 159068 h 269557"/>
                <a:gd name="connsiteX168" fmla="*/ 1217295 w 4524375"/>
                <a:gd name="connsiteY168" fmla="*/ 157163 h 269557"/>
                <a:gd name="connsiteX169" fmla="*/ 1216343 w 4524375"/>
                <a:gd name="connsiteY169" fmla="*/ 48578 h 269557"/>
                <a:gd name="connsiteX170" fmla="*/ 1210628 w 4524375"/>
                <a:gd name="connsiteY170" fmla="*/ 25718 h 269557"/>
                <a:gd name="connsiteX171" fmla="*/ 1186815 w 4524375"/>
                <a:gd name="connsiteY171" fmla="*/ 20003 h 269557"/>
                <a:gd name="connsiteX172" fmla="*/ 1186815 w 4524375"/>
                <a:gd name="connsiteY172" fmla="*/ 4763 h 269557"/>
                <a:gd name="connsiteX173" fmla="*/ 1207770 w 4524375"/>
                <a:gd name="connsiteY173" fmla="*/ 6668 h 269557"/>
                <a:gd name="connsiteX174" fmla="*/ 1224915 w 4524375"/>
                <a:gd name="connsiteY174" fmla="*/ 7620 h 269557"/>
                <a:gd name="connsiteX175" fmla="*/ 1242060 w 4524375"/>
                <a:gd name="connsiteY175" fmla="*/ 6668 h 269557"/>
                <a:gd name="connsiteX176" fmla="*/ 1262063 w 4524375"/>
                <a:gd name="connsiteY176" fmla="*/ 4763 h 269557"/>
                <a:gd name="connsiteX177" fmla="*/ 1262063 w 4524375"/>
                <a:gd name="connsiteY177" fmla="*/ 20003 h 269557"/>
                <a:gd name="connsiteX178" fmla="*/ 1243965 w 4524375"/>
                <a:gd name="connsiteY178" fmla="*/ 24765 h 269557"/>
                <a:gd name="connsiteX179" fmla="*/ 1240155 w 4524375"/>
                <a:gd name="connsiteY179" fmla="*/ 47625 h 269557"/>
                <a:gd name="connsiteX180" fmla="*/ 1238250 w 4524375"/>
                <a:gd name="connsiteY180" fmla="*/ 166688 h 269557"/>
                <a:gd name="connsiteX181" fmla="*/ 1213485 w 4524375"/>
                <a:gd name="connsiteY181" fmla="*/ 243840 h 269557"/>
                <a:gd name="connsiteX182" fmla="*/ 1136333 w 4524375"/>
                <a:gd name="connsiteY182" fmla="*/ 267653 h 269557"/>
                <a:gd name="connsiteX183" fmla="*/ 1059180 w 4524375"/>
                <a:gd name="connsiteY183" fmla="*/ 246698 h 269557"/>
                <a:gd name="connsiteX184" fmla="*/ 1032510 w 4524375"/>
                <a:gd name="connsiteY184" fmla="*/ 183833 h 269557"/>
                <a:gd name="connsiteX185" fmla="*/ 1031558 w 4524375"/>
                <a:gd name="connsiteY185" fmla="*/ 43815 h 269557"/>
                <a:gd name="connsiteX186" fmla="*/ 1031558 w 4524375"/>
                <a:gd name="connsiteY186" fmla="*/ 43815 h 269557"/>
                <a:gd name="connsiteX187" fmla="*/ 1393508 w 4524375"/>
                <a:gd name="connsiteY187" fmla="*/ 72390 h 269557"/>
                <a:gd name="connsiteX188" fmla="*/ 1356360 w 4524375"/>
                <a:gd name="connsiteY188" fmla="*/ 160973 h 269557"/>
                <a:gd name="connsiteX189" fmla="*/ 1423988 w 4524375"/>
                <a:gd name="connsiteY189" fmla="*/ 160973 h 269557"/>
                <a:gd name="connsiteX190" fmla="*/ 1393508 w 4524375"/>
                <a:gd name="connsiteY190" fmla="*/ 72390 h 269557"/>
                <a:gd name="connsiteX191" fmla="*/ 1393508 w 4524375"/>
                <a:gd name="connsiteY191" fmla="*/ 72390 h 269557"/>
                <a:gd name="connsiteX192" fmla="*/ 1330643 w 4524375"/>
                <a:gd name="connsiteY192" fmla="*/ 225743 h 269557"/>
                <a:gd name="connsiteX193" fmla="*/ 1328738 w 4524375"/>
                <a:gd name="connsiteY193" fmla="*/ 231458 h 269557"/>
                <a:gd name="connsiteX194" fmla="*/ 1328738 w 4524375"/>
                <a:gd name="connsiteY194" fmla="*/ 237173 h 269557"/>
                <a:gd name="connsiteX195" fmla="*/ 1356360 w 4524375"/>
                <a:gd name="connsiteY195" fmla="*/ 248603 h 269557"/>
                <a:gd name="connsiteX196" fmla="*/ 1357313 w 4524375"/>
                <a:gd name="connsiteY196" fmla="*/ 248603 h 269557"/>
                <a:gd name="connsiteX197" fmla="*/ 1357313 w 4524375"/>
                <a:gd name="connsiteY197" fmla="*/ 263843 h 269557"/>
                <a:gd name="connsiteX198" fmla="*/ 1334453 w 4524375"/>
                <a:gd name="connsiteY198" fmla="*/ 261938 h 269557"/>
                <a:gd name="connsiteX199" fmla="*/ 1315403 w 4524375"/>
                <a:gd name="connsiteY199" fmla="*/ 260985 h 269557"/>
                <a:gd name="connsiteX200" fmla="*/ 1301115 w 4524375"/>
                <a:gd name="connsiteY200" fmla="*/ 260985 h 269557"/>
                <a:gd name="connsiteX201" fmla="*/ 1275398 w 4524375"/>
                <a:gd name="connsiteY201" fmla="*/ 262890 h 269557"/>
                <a:gd name="connsiteX202" fmla="*/ 1275398 w 4524375"/>
                <a:gd name="connsiteY202" fmla="*/ 246698 h 269557"/>
                <a:gd name="connsiteX203" fmla="*/ 1295400 w 4524375"/>
                <a:gd name="connsiteY203" fmla="*/ 238125 h 269557"/>
                <a:gd name="connsiteX204" fmla="*/ 1309688 w 4524375"/>
                <a:gd name="connsiteY204" fmla="*/ 216218 h 269557"/>
                <a:gd name="connsiteX205" fmla="*/ 1403033 w 4524375"/>
                <a:gd name="connsiteY205" fmla="*/ 3810 h 269557"/>
                <a:gd name="connsiteX206" fmla="*/ 1427798 w 4524375"/>
                <a:gd name="connsiteY206" fmla="*/ 3810 h 269557"/>
                <a:gd name="connsiteX207" fmla="*/ 1510665 w 4524375"/>
                <a:gd name="connsiteY207" fmla="*/ 229553 h 269557"/>
                <a:gd name="connsiteX208" fmla="*/ 1520190 w 4524375"/>
                <a:gd name="connsiteY208" fmla="*/ 241935 h 269557"/>
                <a:gd name="connsiteX209" fmla="*/ 1539240 w 4524375"/>
                <a:gd name="connsiteY209" fmla="*/ 246698 h 269557"/>
                <a:gd name="connsiteX210" fmla="*/ 1539240 w 4524375"/>
                <a:gd name="connsiteY210" fmla="*/ 261938 h 269557"/>
                <a:gd name="connsiteX211" fmla="*/ 1507808 w 4524375"/>
                <a:gd name="connsiteY211" fmla="*/ 260033 h 269557"/>
                <a:gd name="connsiteX212" fmla="*/ 1481138 w 4524375"/>
                <a:gd name="connsiteY212" fmla="*/ 259080 h 269557"/>
                <a:gd name="connsiteX213" fmla="*/ 1452563 w 4524375"/>
                <a:gd name="connsiteY213" fmla="*/ 260033 h 269557"/>
                <a:gd name="connsiteX214" fmla="*/ 1418273 w 4524375"/>
                <a:gd name="connsiteY214" fmla="*/ 261938 h 269557"/>
                <a:gd name="connsiteX215" fmla="*/ 1418273 w 4524375"/>
                <a:gd name="connsiteY215" fmla="*/ 245745 h 269557"/>
                <a:gd name="connsiteX216" fmla="*/ 1443990 w 4524375"/>
                <a:gd name="connsiteY216" fmla="*/ 242888 h 269557"/>
                <a:gd name="connsiteX217" fmla="*/ 1449705 w 4524375"/>
                <a:gd name="connsiteY217" fmla="*/ 234315 h 269557"/>
                <a:gd name="connsiteX218" fmla="*/ 1448753 w 4524375"/>
                <a:gd name="connsiteY218" fmla="*/ 230505 h 269557"/>
                <a:gd name="connsiteX219" fmla="*/ 1446848 w 4524375"/>
                <a:gd name="connsiteY219" fmla="*/ 225743 h 269557"/>
                <a:gd name="connsiteX220" fmla="*/ 1429703 w 4524375"/>
                <a:gd name="connsiteY220" fmla="*/ 177165 h 269557"/>
                <a:gd name="connsiteX221" fmla="*/ 1348740 w 4524375"/>
                <a:gd name="connsiteY221" fmla="*/ 177165 h 269557"/>
                <a:gd name="connsiteX222" fmla="*/ 1330643 w 4524375"/>
                <a:gd name="connsiteY222" fmla="*/ 225743 h 269557"/>
                <a:gd name="connsiteX223" fmla="*/ 1330643 w 4524375"/>
                <a:gd name="connsiteY223" fmla="*/ 225743 h 269557"/>
                <a:gd name="connsiteX224" fmla="*/ 1785938 w 4524375"/>
                <a:gd name="connsiteY224" fmla="*/ 170498 h 269557"/>
                <a:gd name="connsiteX225" fmla="*/ 1785938 w 4524375"/>
                <a:gd name="connsiteY225" fmla="*/ 45720 h 269557"/>
                <a:gd name="connsiteX226" fmla="*/ 1779270 w 4524375"/>
                <a:gd name="connsiteY226" fmla="*/ 24765 h 269557"/>
                <a:gd name="connsiteX227" fmla="*/ 1751648 w 4524375"/>
                <a:gd name="connsiteY227" fmla="*/ 19050 h 269557"/>
                <a:gd name="connsiteX228" fmla="*/ 1751648 w 4524375"/>
                <a:gd name="connsiteY228" fmla="*/ 4763 h 269557"/>
                <a:gd name="connsiteX229" fmla="*/ 1771650 w 4524375"/>
                <a:gd name="connsiteY229" fmla="*/ 5715 h 269557"/>
                <a:gd name="connsiteX230" fmla="*/ 1793558 w 4524375"/>
                <a:gd name="connsiteY230" fmla="*/ 5715 h 269557"/>
                <a:gd name="connsiteX231" fmla="*/ 1814513 w 4524375"/>
                <a:gd name="connsiteY231" fmla="*/ 5715 h 269557"/>
                <a:gd name="connsiteX232" fmla="*/ 1833563 w 4524375"/>
                <a:gd name="connsiteY232" fmla="*/ 4763 h 269557"/>
                <a:gd name="connsiteX233" fmla="*/ 1833563 w 4524375"/>
                <a:gd name="connsiteY233" fmla="*/ 20003 h 269557"/>
                <a:gd name="connsiteX234" fmla="*/ 1831658 w 4524375"/>
                <a:gd name="connsiteY234" fmla="*/ 20003 h 269557"/>
                <a:gd name="connsiteX235" fmla="*/ 1813560 w 4524375"/>
                <a:gd name="connsiteY235" fmla="*/ 25718 h 269557"/>
                <a:gd name="connsiteX236" fmla="*/ 1807845 w 4524375"/>
                <a:gd name="connsiteY236" fmla="*/ 44768 h 269557"/>
                <a:gd name="connsiteX237" fmla="*/ 1807845 w 4524375"/>
                <a:gd name="connsiteY237" fmla="*/ 262890 h 269557"/>
                <a:gd name="connsiteX238" fmla="*/ 1784985 w 4524375"/>
                <a:gd name="connsiteY238" fmla="*/ 262890 h 269557"/>
                <a:gd name="connsiteX239" fmla="*/ 1622108 w 4524375"/>
                <a:gd name="connsiteY239" fmla="*/ 55245 h 269557"/>
                <a:gd name="connsiteX240" fmla="*/ 1622108 w 4524375"/>
                <a:gd name="connsiteY240" fmla="*/ 217170 h 269557"/>
                <a:gd name="connsiteX241" fmla="*/ 1627823 w 4524375"/>
                <a:gd name="connsiteY241" fmla="*/ 241935 h 269557"/>
                <a:gd name="connsiteX242" fmla="*/ 1655445 w 4524375"/>
                <a:gd name="connsiteY242" fmla="*/ 247650 h 269557"/>
                <a:gd name="connsiteX243" fmla="*/ 1655445 w 4524375"/>
                <a:gd name="connsiteY243" fmla="*/ 262890 h 269557"/>
                <a:gd name="connsiteX244" fmla="*/ 1632585 w 4524375"/>
                <a:gd name="connsiteY244" fmla="*/ 260985 h 269557"/>
                <a:gd name="connsiteX245" fmla="*/ 1609725 w 4524375"/>
                <a:gd name="connsiteY245" fmla="*/ 260033 h 269557"/>
                <a:gd name="connsiteX246" fmla="*/ 1589723 w 4524375"/>
                <a:gd name="connsiteY246" fmla="*/ 260985 h 269557"/>
                <a:gd name="connsiteX247" fmla="*/ 1567815 w 4524375"/>
                <a:gd name="connsiteY247" fmla="*/ 262890 h 269557"/>
                <a:gd name="connsiteX248" fmla="*/ 1567815 w 4524375"/>
                <a:gd name="connsiteY248" fmla="*/ 246698 h 269557"/>
                <a:gd name="connsiteX249" fmla="*/ 1593533 w 4524375"/>
                <a:gd name="connsiteY249" fmla="*/ 240983 h 269557"/>
                <a:gd name="connsiteX250" fmla="*/ 1599248 w 4524375"/>
                <a:gd name="connsiteY250" fmla="*/ 216218 h 269557"/>
                <a:gd name="connsiteX251" fmla="*/ 1599248 w 4524375"/>
                <a:gd name="connsiteY251" fmla="*/ 44768 h 269557"/>
                <a:gd name="connsiteX252" fmla="*/ 1593533 w 4524375"/>
                <a:gd name="connsiteY252" fmla="*/ 25718 h 269557"/>
                <a:gd name="connsiteX253" fmla="*/ 1569720 w 4524375"/>
                <a:gd name="connsiteY253" fmla="*/ 20955 h 269557"/>
                <a:gd name="connsiteX254" fmla="*/ 1569720 w 4524375"/>
                <a:gd name="connsiteY254" fmla="*/ 4763 h 269557"/>
                <a:gd name="connsiteX255" fmla="*/ 1597343 w 4524375"/>
                <a:gd name="connsiteY255" fmla="*/ 6668 h 269557"/>
                <a:gd name="connsiteX256" fmla="*/ 1613535 w 4524375"/>
                <a:gd name="connsiteY256" fmla="*/ 7620 h 269557"/>
                <a:gd name="connsiteX257" fmla="*/ 1632585 w 4524375"/>
                <a:gd name="connsiteY257" fmla="*/ 6668 h 269557"/>
                <a:gd name="connsiteX258" fmla="*/ 1656398 w 4524375"/>
                <a:gd name="connsiteY258" fmla="*/ 4763 h 269557"/>
                <a:gd name="connsiteX259" fmla="*/ 1785938 w 4524375"/>
                <a:gd name="connsiteY259" fmla="*/ 170498 h 269557"/>
                <a:gd name="connsiteX260" fmla="*/ 1785938 w 4524375"/>
                <a:gd name="connsiteY260" fmla="*/ 170498 h 269557"/>
                <a:gd name="connsiteX261" fmla="*/ 2075498 w 4524375"/>
                <a:gd name="connsiteY261" fmla="*/ 43815 h 269557"/>
                <a:gd name="connsiteX262" fmla="*/ 2069783 w 4524375"/>
                <a:gd name="connsiteY262" fmla="*/ 25718 h 269557"/>
                <a:gd name="connsiteX263" fmla="*/ 2049780 w 4524375"/>
                <a:gd name="connsiteY263" fmla="*/ 20003 h 269557"/>
                <a:gd name="connsiteX264" fmla="*/ 2046923 w 4524375"/>
                <a:gd name="connsiteY264" fmla="*/ 20003 h 269557"/>
                <a:gd name="connsiteX265" fmla="*/ 2046923 w 4524375"/>
                <a:gd name="connsiteY265" fmla="*/ 4763 h 269557"/>
                <a:gd name="connsiteX266" fmla="*/ 2080260 w 4524375"/>
                <a:gd name="connsiteY266" fmla="*/ 7620 h 269557"/>
                <a:gd name="connsiteX267" fmla="*/ 2107883 w 4524375"/>
                <a:gd name="connsiteY267" fmla="*/ 8573 h 269557"/>
                <a:gd name="connsiteX268" fmla="*/ 2134553 w 4524375"/>
                <a:gd name="connsiteY268" fmla="*/ 7620 h 269557"/>
                <a:gd name="connsiteX269" fmla="*/ 2167890 w 4524375"/>
                <a:gd name="connsiteY269" fmla="*/ 4763 h 269557"/>
                <a:gd name="connsiteX270" fmla="*/ 2167890 w 4524375"/>
                <a:gd name="connsiteY270" fmla="*/ 20003 h 269557"/>
                <a:gd name="connsiteX271" fmla="*/ 2144078 w 4524375"/>
                <a:gd name="connsiteY271" fmla="*/ 24765 h 269557"/>
                <a:gd name="connsiteX272" fmla="*/ 2137410 w 4524375"/>
                <a:gd name="connsiteY272" fmla="*/ 42863 h 269557"/>
                <a:gd name="connsiteX273" fmla="*/ 2137410 w 4524375"/>
                <a:gd name="connsiteY273" fmla="*/ 160020 h 269557"/>
                <a:gd name="connsiteX274" fmla="*/ 2140267 w 4524375"/>
                <a:gd name="connsiteY274" fmla="*/ 199073 h 269557"/>
                <a:gd name="connsiteX275" fmla="*/ 2148840 w 4524375"/>
                <a:gd name="connsiteY275" fmla="*/ 219075 h 269557"/>
                <a:gd name="connsiteX276" fmla="*/ 2168842 w 4524375"/>
                <a:gd name="connsiteY276" fmla="*/ 233363 h 269557"/>
                <a:gd name="connsiteX277" fmla="*/ 2198370 w 4524375"/>
                <a:gd name="connsiteY277" fmla="*/ 238125 h 269557"/>
                <a:gd name="connsiteX278" fmla="*/ 2246948 w 4524375"/>
                <a:gd name="connsiteY278" fmla="*/ 220028 h 269557"/>
                <a:gd name="connsiteX279" fmla="*/ 2261235 w 4524375"/>
                <a:gd name="connsiteY279" fmla="*/ 159068 h 269557"/>
                <a:gd name="connsiteX280" fmla="*/ 2261235 w 4524375"/>
                <a:gd name="connsiteY280" fmla="*/ 157163 h 269557"/>
                <a:gd name="connsiteX281" fmla="*/ 2260283 w 4524375"/>
                <a:gd name="connsiteY281" fmla="*/ 48578 h 269557"/>
                <a:gd name="connsiteX282" fmla="*/ 2254567 w 4524375"/>
                <a:gd name="connsiteY282" fmla="*/ 25718 h 269557"/>
                <a:gd name="connsiteX283" fmla="*/ 2230755 w 4524375"/>
                <a:gd name="connsiteY283" fmla="*/ 20003 h 269557"/>
                <a:gd name="connsiteX284" fmla="*/ 2230755 w 4524375"/>
                <a:gd name="connsiteY284" fmla="*/ 4763 h 269557"/>
                <a:gd name="connsiteX285" fmla="*/ 2251710 w 4524375"/>
                <a:gd name="connsiteY285" fmla="*/ 6668 h 269557"/>
                <a:gd name="connsiteX286" fmla="*/ 2268855 w 4524375"/>
                <a:gd name="connsiteY286" fmla="*/ 7620 h 269557"/>
                <a:gd name="connsiteX287" fmla="*/ 2286000 w 4524375"/>
                <a:gd name="connsiteY287" fmla="*/ 6668 h 269557"/>
                <a:gd name="connsiteX288" fmla="*/ 2306003 w 4524375"/>
                <a:gd name="connsiteY288" fmla="*/ 4763 h 269557"/>
                <a:gd name="connsiteX289" fmla="*/ 2306003 w 4524375"/>
                <a:gd name="connsiteY289" fmla="*/ 20003 h 269557"/>
                <a:gd name="connsiteX290" fmla="*/ 2287905 w 4524375"/>
                <a:gd name="connsiteY290" fmla="*/ 24765 h 269557"/>
                <a:gd name="connsiteX291" fmla="*/ 2284095 w 4524375"/>
                <a:gd name="connsiteY291" fmla="*/ 47625 h 269557"/>
                <a:gd name="connsiteX292" fmla="*/ 2282190 w 4524375"/>
                <a:gd name="connsiteY292" fmla="*/ 166688 h 269557"/>
                <a:gd name="connsiteX293" fmla="*/ 2257425 w 4524375"/>
                <a:gd name="connsiteY293" fmla="*/ 243840 h 269557"/>
                <a:gd name="connsiteX294" fmla="*/ 2180273 w 4524375"/>
                <a:gd name="connsiteY294" fmla="*/ 267653 h 269557"/>
                <a:gd name="connsiteX295" fmla="*/ 2103120 w 4524375"/>
                <a:gd name="connsiteY295" fmla="*/ 246698 h 269557"/>
                <a:gd name="connsiteX296" fmla="*/ 2076450 w 4524375"/>
                <a:gd name="connsiteY296" fmla="*/ 183833 h 269557"/>
                <a:gd name="connsiteX297" fmla="*/ 2075498 w 4524375"/>
                <a:gd name="connsiteY297" fmla="*/ 43815 h 269557"/>
                <a:gd name="connsiteX298" fmla="*/ 2075498 w 4524375"/>
                <a:gd name="connsiteY298" fmla="*/ 43815 h 269557"/>
                <a:gd name="connsiteX299" fmla="*/ 2560320 w 4524375"/>
                <a:gd name="connsiteY299" fmla="*/ 170498 h 269557"/>
                <a:gd name="connsiteX300" fmla="*/ 2560320 w 4524375"/>
                <a:gd name="connsiteY300" fmla="*/ 45720 h 269557"/>
                <a:gd name="connsiteX301" fmla="*/ 2553653 w 4524375"/>
                <a:gd name="connsiteY301" fmla="*/ 24765 h 269557"/>
                <a:gd name="connsiteX302" fmla="*/ 2526030 w 4524375"/>
                <a:gd name="connsiteY302" fmla="*/ 19050 h 269557"/>
                <a:gd name="connsiteX303" fmla="*/ 2526030 w 4524375"/>
                <a:gd name="connsiteY303" fmla="*/ 4763 h 269557"/>
                <a:gd name="connsiteX304" fmla="*/ 2546033 w 4524375"/>
                <a:gd name="connsiteY304" fmla="*/ 5715 h 269557"/>
                <a:gd name="connsiteX305" fmla="*/ 2567940 w 4524375"/>
                <a:gd name="connsiteY305" fmla="*/ 5715 h 269557"/>
                <a:gd name="connsiteX306" fmla="*/ 2588895 w 4524375"/>
                <a:gd name="connsiteY306" fmla="*/ 5715 h 269557"/>
                <a:gd name="connsiteX307" fmla="*/ 2607945 w 4524375"/>
                <a:gd name="connsiteY307" fmla="*/ 4763 h 269557"/>
                <a:gd name="connsiteX308" fmla="*/ 2607945 w 4524375"/>
                <a:gd name="connsiteY308" fmla="*/ 20003 h 269557"/>
                <a:gd name="connsiteX309" fmla="*/ 2606040 w 4524375"/>
                <a:gd name="connsiteY309" fmla="*/ 20003 h 269557"/>
                <a:gd name="connsiteX310" fmla="*/ 2587942 w 4524375"/>
                <a:gd name="connsiteY310" fmla="*/ 25718 h 269557"/>
                <a:gd name="connsiteX311" fmla="*/ 2582228 w 4524375"/>
                <a:gd name="connsiteY311" fmla="*/ 44768 h 269557"/>
                <a:gd name="connsiteX312" fmla="*/ 2582228 w 4524375"/>
                <a:gd name="connsiteY312" fmla="*/ 262890 h 269557"/>
                <a:gd name="connsiteX313" fmla="*/ 2559367 w 4524375"/>
                <a:gd name="connsiteY313" fmla="*/ 262890 h 269557"/>
                <a:gd name="connsiteX314" fmla="*/ 2396490 w 4524375"/>
                <a:gd name="connsiteY314" fmla="*/ 55245 h 269557"/>
                <a:gd name="connsiteX315" fmla="*/ 2396490 w 4524375"/>
                <a:gd name="connsiteY315" fmla="*/ 217170 h 269557"/>
                <a:gd name="connsiteX316" fmla="*/ 2402205 w 4524375"/>
                <a:gd name="connsiteY316" fmla="*/ 241935 h 269557"/>
                <a:gd name="connsiteX317" fmla="*/ 2429828 w 4524375"/>
                <a:gd name="connsiteY317" fmla="*/ 247650 h 269557"/>
                <a:gd name="connsiteX318" fmla="*/ 2429828 w 4524375"/>
                <a:gd name="connsiteY318" fmla="*/ 262890 h 269557"/>
                <a:gd name="connsiteX319" fmla="*/ 2406967 w 4524375"/>
                <a:gd name="connsiteY319" fmla="*/ 260985 h 269557"/>
                <a:gd name="connsiteX320" fmla="*/ 2384108 w 4524375"/>
                <a:gd name="connsiteY320" fmla="*/ 260033 h 269557"/>
                <a:gd name="connsiteX321" fmla="*/ 2364105 w 4524375"/>
                <a:gd name="connsiteY321" fmla="*/ 260985 h 269557"/>
                <a:gd name="connsiteX322" fmla="*/ 2342198 w 4524375"/>
                <a:gd name="connsiteY322" fmla="*/ 262890 h 269557"/>
                <a:gd name="connsiteX323" fmla="*/ 2342198 w 4524375"/>
                <a:gd name="connsiteY323" fmla="*/ 246698 h 269557"/>
                <a:gd name="connsiteX324" fmla="*/ 2367915 w 4524375"/>
                <a:gd name="connsiteY324" fmla="*/ 240983 h 269557"/>
                <a:gd name="connsiteX325" fmla="*/ 2373630 w 4524375"/>
                <a:gd name="connsiteY325" fmla="*/ 216218 h 269557"/>
                <a:gd name="connsiteX326" fmla="*/ 2373630 w 4524375"/>
                <a:gd name="connsiteY326" fmla="*/ 44768 h 269557"/>
                <a:gd name="connsiteX327" fmla="*/ 2367915 w 4524375"/>
                <a:gd name="connsiteY327" fmla="*/ 25718 h 269557"/>
                <a:gd name="connsiteX328" fmla="*/ 2344103 w 4524375"/>
                <a:gd name="connsiteY328" fmla="*/ 20955 h 269557"/>
                <a:gd name="connsiteX329" fmla="*/ 2344103 w 4524375"/>
                <a:gd name="connsiteY329" fmla="*/ 4763 h 269557"/>
                <a:gd name="connsiteX330" fmla="*/ 2371725 w 4524375"/>
                <a:gd name="connsiteY330" fmla="*/ 6668 h 269557"/>
                <a:gd name="connsiteX331" fmla="*/ 2387917 w 4524375"/>
                <a:gd name="connsiteY331" fmla="*/ 7620 h 269557"/>
                <a:gd name="connsiteX332" fmla="*/ 2406967 w 4524375"/>
                <a:gd name="connsiteY332" fmla="*/ 6668 h 269557"/>
                <a:gd name="connsiteX333" fmla="*/ 2430780 w 4524375"/>
                <a:gd name="connsiteY333" fmla="*/ 4763 h 269557"/>
                <a:gd name="connsiteX334" fmla="*/ 2560320 w 4524375"/>
                <a:gd name="connsiteY334" fmla="*/ 170498 h 269557"/>
                <a:gd name="connsiteX335" fmla="*/ 2560320 w 4524375"/>
                <a:gd name="connsiteY335" fmla="*/ 170498 h 269557"/>
                <a:gd name="connsiteX336" fmla="*/ 2648903 w 4524375"/>
                <a:gd name="connsiteY336" fmla="*/ 262890 h 269557"/>
                <a:gd name="connsiteX337" fmla="*/ 2648903 w 4524375"/>
                <a:gd name="connsiteY337" fmla="*/ 246698 h 269557"/>
                <a:gd name="connsiteX338" fmla="*/ 2650808 w 4524375"/>
                <a:gd name="connsiteY338" fmla="*/ 246698 h 269557"/>
                <a:gd name="connsiteX339" fmla="*/ 2673667 w 4524375"/>
                <a:gd name="connsiteY339" fmla="*/ 240983 h 269557"/>
                <a:gd name="connsiteX340" fmla="*/ 2679383 w 4524375"/>
                <a:gd name="connsiteY340" fmla="*/ 216218 h 269557"/>
                <a:gd name="connsiteX341" fmla="*/ 2679383 w 4524375"/>
                <a:gd name="connsiteY341" fmla="*/ 42863 h 269557"/>
                <a:gd name="connsiteX342" fmla="*/ 2673667 w 4524375"/>
                <a:gd name="connsiteY342" fmla="*/ 24765 h 269557"/>
                <a:gd name="connsiteX343" fmla="*/ 2653665 w 4524375"/>
                <a:gd name="connsiteY343" fmla="*/ 19050 h 269557"/>
                <a:gd name="connsiteX344" fmla="*/ 2648903 w 4524375"/>
                <a:gd name="connsiteY344" fmla="*/ 19050 h 269557"/>
                <a:gd name="connsiteX345" fmla="*/ 2648903 w 4524375"/>
                <a:gd name="connsiteY345" fmla="*/ 3810 h 269557"/>
                <a:gd name="connsiteX346" fmla="*/ 2679383 w 4524375"/>
                <a:gd name="connsiteY346" fmla="*/ 5715 h 269557"/>
                <a:gd name="connsiteX347" fmla="*/ 2709863 w 4524375"/>
                <a:gd name="connsiteY347" fmla="*/ 6668 h 269557"/>
                <a:gd name="connsiteX348" fmla="*/ 2740342 w 4524375"/>
                <a:gd name="connsiteY348" fmla="*/ 5715 h 269557"/>
                <a:gd name="connsiteX349" fmla="*/ 2770823 w 4524375"/>
                <a:gd name="connsiteY349" fmla="*/ 3810 h 269557"/>
                <a:gd name="connsiteX350" fmla="*/ 2770823 w 4524375"/>
                <a:gd name="connsiteY350" fmla="*/ 18098 h 269557"/>
                <a:gd name="connsiteX351" fmla="*/ 2747963 w 4524375"/>
                <a:gd name="connsiteY351" fmla="*/ 22860 h 269557"/>
                <a:gd name="connsiteX352" fmla="*/ 2741295 w 4524375"/>
                <a:gd name="connsiteY352" fmla="*/ 40958 h 269557"/>
                <a:gd name="connsiteX353" fmla="*/ 2741295 w 4524375"/>
                <a:gd name="connsiteY353" fmla="*/ 215265 h 269557"/>
                <a:gd name="connsiteX354" fmla="*/ 2747010 w 4524375"/>
                <a:gd name="connsiteY354" fmla="*/ 240030 h 269557"/>
                <a:gd name="connsiteX355" fmla="*/ 2768917 w 4524375"/>
                <a:gd name="connsiteY355" fmla="*/ 245745 h 269557"/>
                <a:gd name="connsiteX356" fmla="*/ 2770823 w 4524375"/>
                <a:gd name="connsiteY356" fmla="*/ 245745 h 269557"/>
                <a:gd name="connsiteX357" fmla="*/ 2770823 w 4524375"/>
                <a:gd name="connsiteY357" fmla="*/ 260985 h 269557"/>
                <a:gd name="connsiteX358" fmla="*/ 2741295 w 4524375"/>
                <a:gd name="connsiteY358" fmla="*/ 259080 h 269557"/>
                <a:gd name="connsiteX359" fmla="*/ 2709863 w 4524375"/>
                <a:gd name="connsiteY359" fmla="*/ 258128 h 269557"/>
                <a:gd name="connsiteX360" fmla="*/ 2681288 w 4524375"/>
                <a:gd name="connsiteY360" fmla="*/ 259080 h 269557"/>
                <a:gd name="connsiteX361" fmla="*/ 2648903 w 4524375"/>
                <a:gd name="connsiteY361" fmla="*/ 262890 h 269557"/>
                <a:gd name="connsiteX362" fmla="*/ 2648903 w 4524375"/>
                <a:gd name="connsiteY362" fmla="*/ 262890 h 269557"/>
                <a:gd name="connsiteX363" fmla="*/ 2648903 w 4524375"/>
                <a:gd name="connsiteY363" fmla="*/ 262890 h 269557"/>
                <a:gd name="connsiteX364" fmla="*/ 2942273 w 4524375"/>
                <a:gd name="connsiteY364" fmla="*/ 265748 h 269557"/>
                <a:gd name="connsiteX365" fmla="*/ 2913698 w 4524375"/>
                <a:gd name="connsiteY365" fmla="*/ 265748 h 269557"/>
                <a:gd name="connsiteX366" fmla="*/ 2833688 w 4524375"/>
                <a:gd name="connsiteY366" fmla="*/ 42863 h 269557"/>
                <a:gd name="connsiteX367" fmla="*/ 2822258 w 4524375"/>
                <a:gd name="connsiteY367" fmla="*/ 26670 h 269557"/>
                <a:gd name="connsiteX368" fmla="*/ 2805113 w 4524375"/>
                <a:gd name="connsiteY368" fmla="*/ 20955 h 269557"/>
                <a:gd name="connsiteX369" fmla="*/ 2801303 w 4524375"/>
                <a:gd name="connsiteY369" fmla="*/ 20955 h 269557"/>
                <a:gd name="connsiteX370" fmla="*/ 2801303 w 4524375"/>
                <a:gd name="connsiteY370" fmla="*/ 6668 h 269557"/>
                <a:gd name="connsiteX371" fmla="*/ 2832735 w 4524375"/>
                <a:gd name="connsiteY371" fmla="*/ 8573 h 269557"/>
                <a:gd name="connsiteX372" fmla="*/ 2860358 w 4524375"/>
                <a:gd name="connsiteY372" fmla="*/ 9525 h 269557"/>
                <a:gd name="connsiteX373" fmla="*/ 2882265 w 4524375"/>
                <a:gd name="connsiteY373" fmla="*/ 8573 h 269557"/>
                <a:gd name="connsiteX374" fmla="*/ 2922270 w 4524375"/>
                <a:gd name="connsiteY374" fmla="*/ 6668 h 269557"/>
                <a:gd name="connsiteX375" fmla="*/ 2922270 w 4524375"/>
                <a:gd name="connsiteY375" fmla="*/ 21908 h 269557"/>
                <a:gd name="connsiteX376" fmla="*/ 2919413 w 4524375"/>
                <a:gd name="connsiteY376" fmla="*/ 21908 h 269557"/>
                <a:gd name="connsiteX377" fmla="*/ 2900363 w 4524375"/>
                <a:gd name="connsiteY377" fmla="*/ 24765 h 269557"/>
                <a:gd name="connsiteX378" fmla="*/ 2894648 w 4524375"/>
                <a:gd name="connsiteY378" fmla="*/ 35243 h 269557"/>
                <a:gd name="connsiteX379" fmla="*/ 2894648 w 4524375"/>
                <a:gd name="connsiteY379" fmla="*/ 39053 h 269557"/>
                <a:gd name="connsiteX380" fmla="*/ 2895600 w 4524375"/>
                <a:gd name="connsiteY380" fmla="*/ 42863 h 269557"/>
                <a:gd name="connsiteX381" fmla="*/ 2949892 w 4524375"/>
                <a:gd name="connsiteY381" fmla="*/ 198120 h 269557"/>
                <a:gd name="connsiteX382" fmla="*/ 3010853 w 4524375"/>
                <a:gd name="connsiteY382" fmla="*/ 42863 h 269557"/>
                <a:gd name="connsiteX383" fmla="*/ 3013710 w 4524375"/>
                <a:gd name="connsiteY383" fmla="*/ 35243 h 269557"/>
                <a:gd name="connsiteX384" fmla="*/ 3014663 w 4524375"/>
                <a:gd name="connsiteY384" fmla="*/ 29528 h 269557"/>
                <a:gd name="connsiteX385" fmla="*/ 3008948 w 4524375"/>
                <a:gd name="connsiteY385" fmla="*/ 22860 h 269557"/>
                <a:gd name="connsiteX386" fmla="*/ 2989898 w 4524375"/>
                <a:gd name="connsiteY386" fmla="*/ 20955 h 269557"/>
                <a:gd name="connsiteX387" fmla="*/ 2986088 w 4524375"/>
                <a:gd name="connsiteY387" fmla="*/ 20955 h 269557"/>
                <a:gd name="connsiteX388" fmla="*/ 2986088 w 4524375"/>
                <a:gd name="connsiteY388" fmla="*/ 6668 h 269557"/>
                <a:gd name="connsiteX389" fmla="*/ 3003233 w 4524375"/>
                <a:gd name="connsiteY389" fmla="*/ 7620 h 269557"/>
                <a:gd name="connsiteX390" fmla="*/ 3021330 w 4524375"/>
                <a:gd name="connsiteY390" fmla="*/ 7620 h 269557"/>
                <a:gd name="connsiteX391" fmla="*/ 3042285 w 4524375"/>
                <a:gd name="connsiteY391" fmla="*/ 7620 h 269557"/>
                <a:gd name="connsiteX392" fmla="*/ 3059430 w 4524375"/>
                <a:gd name="connsiteY392" fmla="*/ 5715 h 269557"/>
                <a:gd name="connsiteX393" fmla="*/ 3059430 w 4524375"/>
                <a:gd name="connsiteY393" fmla="*/ 20955 h 269557"/>
                <a:gd name="connsiteX394" fmla="*/ 3046095 w 4524375"/>
                <a:gd name="connsiteY394" fmla="*/ 24765 h 269557"/>
                <a:gd name="connsiteX395" fmla="*/ 3035617 w 4524375"/>
                <a:gd name="connsiteY395" fmla="*/ 41910 h 269557"/>
                <a:gd name="connsiteX396" fmla="*/ 2942273 w 4524375"/>
                <a:gd name="connsiteY396" fmla="*/ 265748 h 269557"/>
                <a:gd name="connsiteX397" fmla="*/ 2942273 w 4524375"/>
                <a:gd name="connsiteY397" fmla="*/ 265748 h 269557"/>
                <a:gd name="connsiteX398" fmla="*/ 3089910 w 4524375"/>
                <a:gd name="connsiteY398" fmla="*/ 262890 h 269557"/>
                <a:gd name="connsiteX399" fmla="*/ 3089910 w 4524375"/>
                <a:gd name="connsiteY399" fmla="*/ 246698 h 269557"/>
                <a:gd name="connsiteX400" fmla="*/ 3094673 w 4524375"/>
                <a:gd name="connsiteY400" fmla="*/ 246698 h 269557"/>
                <a:gd name="connsiteX401" fmla="*/ 3115628 w 4524375"/>
                <a:gd name="connsiteY401" fmla="*/ 240983 h 269557"/>
                <a:gd name="connsiteX402" fmla="*/ 3122295 w 4524375"/>
                <a:gd name="connsiteY402" fmla="*/ 222885 h 269557"/>
                <a:gd name="connsiteX403" fmla="*/ 3122295 w 4524375"/>
                <a:gd name="connsiteY403" fmla="*/ 43815 h 269557"/>
                <a:gd name="connsiteX404" fmla="*/ 3115628 w 4524375"/>
                <a:gd name="connsiteY404" fmla="*/ 25718 h 269557"/>
                <a:gd name="connsiteX405" fmla="*/ 3094673 w 4524375"/>
                <a:gd name="connsiteY405" fmla="*/ 20003 h 269557"/>
                <a:gd name="connsiteX406" fmla="*/ 3089910 w 4524375"/>
                <a:gd name="connsiteY406" fmla="*/ 20003 h 269557"/>
                <a:gd name="connsiteX407" fmla="*/ 3089910 w 4524375"/>
                <a:gd name="connsiteY407" fmla="*/ 3810 h 269557"/>
                <a:gd name="connsiteX408" fmla="*/ 3119438 w 4524375"/>
                <a:gd name="connsiteY408" fmla="*/ 5715 h 269557"/>
                <a:gd name="connsiteX409" fmla="*/ 3169920 w 4524375"/>
                <a:gd name="connsiteY409" fmla="*/ 6668 h 269557"/>
                <a:gd name="connsiteX410" fmla="*/ 3208020 w 4524375"/>
                <a:gd name="connsiteY410" fmla="*/ 6668 h 269557"/>
                <a:gd name="connsiteX411" fmla="*/ 3251835 w 4524375"/>
                <a:gd name="connsiteY411" fmla="*/ 5715 h 269557"/>
                <a:gd name="connsiteX412" fmla="*/ 3283267 w 4524375"/>
                <a:gd name="connsiteY412" fmla="*/ 3810 h 269557"/>
                <a:gd name="connsiteX413" fmla="*/ 3284220 w 4524375"/>
                <a:gd name="connsiteY413" fmla="*/ 32385 h 269557"/>
                <a:gd name="connsiteX414" fmla="*/ 3287078 w 4524375"/>
                <a:gd name="connsiteY414" fmla="*/ 66675 h 269557"/>
                <a:gd name="connsiteX415" fmla="*/ 3269933 w 4524375"/>
                <a:gd name="connsiteY415" fmla="*/ 66675 h 269557"/>
                <a:gd name="connsiteX416" fmla="*/ 3254692 w 4524375"/>
                <a:gd name="connsiteY416" fmla="*/ 32385 h 269557"/>
                <a:gd name="connsiteX417" fmla="*/ 3210878 w 4524375"/>
                <a:gd name="connsiteY417" fmla="*/ 21908 h 269557"/>
                <a:gd name="connsiteX418" fmla="*/ 3188017 w 4524375"/>
                <a:gd name="connsiteY418" fmla="*/ 24765 h 269557"/>
                <a:gd name="connsiteX419" fmla="*/ 3183255 w 4524375"/>
                <a:gd name="connsiteY419" fmla="*/ 35243 h 269557"/>
                <a:gd name="connsiteX420" fmla="*/ 3183255 w 4524375"/>
                <a:gd name="connsiteY420" fmla="*/ 120968 h 269557"/>
                <a:gd name="connsiteX421" fmla="*/ 3216592 w 4524375"/>
                <a:gd name="connsiteY421" fmla="*/ 120968 h 269557"/>
                <a:gd name="connsiteX422" fmla="*/ 3240405 w 4524375"/>
                <a:gd name="connsiteY422" fmla="*/ 112395 h 269557"/>
                <a:gd name="connsiteX423" fmla="*/ 3248025 w 4524375"/>
                <a:gd name="connsiteY423" fmla="*/ 85725 h 269557"/>
                <a:gd name="connsiteX424" fmla="*/ 3261360 w 4524375"/>
                <a:gd name="connsiteY424" fmla="*/ 85725 h 269557"/>
                <a:gd name="connsiteX425" fmla="*/ 3260408 w 4524375"/>
                <a:gd name="connsiteY425" fmla="*/ 106680 h 269557"/>
                <a:gd name="connsiteX426" fmla="*/ 3260408 w 4524375"/>
                <a:gd name="connsiteY426" fmla="*/ 128588 h 269557"/>
                <a:gd name="connsiteX427" fmla="*/ 3260408 w 4524375"/>
                <a:gd name="connsiteY427" fmla="*/ 150495 h 269557"/>
                <a:gd name="connsiteX428" fmla="*/ 3261360 w 4524375"/>
                <a:gd name="connsiteY428" fmla="*/ 172403 h 269557"/>
                <a:gd name="connsiteX429" fmla="*/ 3247073 w 4524375"/>
                <a:gd name="connsiteY429" fmla="*/ 172403 h 269557"/>
                <a:gd name="connsiteX430" fmla="*/ 3240405 w 4524375"/>
                <a:gd name="connsiteY430" fmla="*/ 144780 h 269557"/>
                <a:gd name="connsiteX431" fmla="*/ 3217545 w 4524375"/>
                <a:gd name="connsiteY431" fmla="*/ 137160 h 269557"/>
                <a:gd name="connsiteX432" fmla="*/ 3183255 w 4524375"/>
                <a:gd name="connsiteY432" fmla="*/ 137160 h 269557"/>
                <a:gd name="connsiteX433" fmla="*/ 3183255 w 4524375"/>
                <a:gd name="connsiteY433" fmla="*/ 224790 h 269557"/>
                <a:gd name="connsiteX434" fmla="*/ 3188017 w 4524375"/>
                <a:gd name="connsiteY434" fmla="*/ 235268 h 269557"/>
                <a:gd name="connsiteX435" fmla="*/ 3202305 w 4524375"/>
                <a:gd name="connsiteY435" fmla="*/ 239078 h 269557"/>
                <a:gd name="connsiteX436" fmla="*/ 3265170 w 4524375"/>
                <a:gd name="connsiteY436" fmla="*/ 227648 h 269557"/>
                <a:gd name="connsiteX437" fmla="*/ 3290888 w 4524375"/>
                <a:gd name="connsiteY437" fmla="*/ 186690 h 269557"/>
                <a:gd name="connsiteX438" fmla="*/ 3306128 w 4524375"/>
                <a:gd name="connsiteY438" fmla="*/ 186690 h 269557"/>
                <a:gd name="connsiteX439" fmla="*/ 3298508 w 4524375"/>
                <a:gd name="connsiteY439" fmla="*/ 224790 h 269557"/>
                <a:gd name="connsiteX440" fmla="*/ 3291840 w 4524375"/>
                <a:gd name="connsiteY440" fmla="*/ 260985 h 269557"/>
                <a:gd name="connsiteX441" fmla="*/ 3246120 w 4524375"/>
                <a:gd name="connsiteY441" fmla="*/ 259080 h 269557"/>
                <a:gd name="connsiteX442" fmla="*/ 3190875 w 4524375"/>
                <a:gd name="connsiteY442" fmla="*/ 258128 h 269557"/>
                <a:gd name="connsiteX443" fmla="*/ 3135630 w 4524375"/>
                <a:gd name="connsiteY443" fmla="*/ 259080 h 269557"/>
                <a:gd name="connsiteX444" fmla="*/ 3089910 w 4524375"/>
                <a:gd name="connsiteY444" fmla="*/ 262890 h 269557"/>
                <a:gd name="connsiteX445" fmla="*/ 3089910 w 4524375"/>
                <a:gd name="connsiteY445" fmla="*/ 262890 h 269557"/>
                <a:gd name="connsiteX446" fmla="*/ 3089910 w 4524375"/>
                <a:gd name="connsiteY446" fmla="*/ 262890 h 269557"/>
                <a:gd name="connsiteX447" fmla="*/ 3346133 w 4524375"/>
                <a:gd name="connsiteY447" fmla="*/ 262890 h 269557"/>
                <a:gd name="connsiteX448" fmla="*/ 3346133 w 4524375"/>
                <a:gd name="connsiteY448" fmla="*/ 246698 h 269557"/>
                <a:gd name="connsiteX449" fmla="*/ 3368040 w 4524375"/>
                <a:gd name="connsiteY449" fmla="*/ 240983 h 269557"/>
                <a:gd name="connsiteX450" fmla="*/ 3373755 w 4524375"/>
                <a:gd name="connsiteY450" fmla="*/ 216218 h 269557"/>
                <a:gd name="connsiteX451" fmla="*/ 3373755 w 4524375"/>
                <a:gd name="connsiteY451" fmla="*/ 42863 h 269557"/>
                <a:gd name="connsiteX452" fmla="*/ 3368040 w 4524375"/>
                <a:gd name="connsiteY452" fmla="*/ 24765 h 269557"/>
                <a:gd name="connsiteX453" fmla="*/ 3348038 w 4524375"/>
                <a:gd name="connsiteY453" fmla="*/ 19050 h 269557"/>
                <a:gd name="connsiteX454" fmla="*/ 3345180 w 4524375"/>
                <a:gd name="connsiteY454" fmla="*/ 19050 h 269557"/>
                <a:gd name="connsiteX455" fmla="*/ 3345180 w 4524375"/>
                <a:gd name="connsiteY455" fmla="*/ 4763 h 269557"/>
                <a:gd name="connsiteX456" fmla="*/ 3368992 w 4524375"/>
                <a:gd name="connsiteY456" fmla="*/ 6668 h 269557"/>
                <a:gd name="connsiteX457" fmla="*/ 3393758 w 4524375"/>
                <a:gd name="connsiteY457" fmla="*/ 7620 h 269557"/>
                <a:gd name="connsiteX458" fmla="*/ 3432810 w 4524375"/>
                <a:gd name="connsiteY458" fmla="*/ 6668 h 269557"/>
                <a:gd name="connsiteX459" fmla="*/ 3467100 w 4524375"/>
                <a:gd name="connsiteY459" fmla="*/ 5715 h 269557"/>
                <a:gd name="connsiteX460" fmla="*/ 3535680 w 4524375"/>
                <a:gd name="connsiteY460" fmla="*/ 20955 h 269557"/>
                <a:gd name="connsiteX461" fmla="*/ 3558540 w 4524375"/>
                <a:gd name="connsiteY461" fmla="*/ 65723 h 269557"/>
                <a:gd name="connsiteX462" fmla="*/ 3543300 w 4524375"/>
                <a:gd name="connsiteY462" fmla="*/ 108585 h 269557"/>
                <a:gd name="connsiteX463" fmla="*/ 3497580 w 4524375"/>
                <a:gd name="connsiteY463" fmla="*/ 138113 h 269557"/>
                <a:gd name="connsiteX464" fmla="*/ 3529013 w 4524375"/>
                <a:gd name="connsiteY464" fmla="*/ 163830 h 269557"/>
                <a:gd name="connsiteX465" fmla="*/ 3564255 w 4524375"/>
                <a:gd name="connsiteY465" fmla="*/ 220028 h 269557"/>
                <a:gd name="connsiteX466" fmla="*/ 3568065 w 4524375"/>
                <a:gd name="connsiteY466" fmla="*/ 227648 h 269557"/>
                <a:gd name="connsiteX467" fmla="*/ 3592830 w 4524375"/>
                <a:gd name="connsiteY467" fmla="*/ 253365 h 269557"/>
                <a:gd name="connsiteX468" fmla="*/ 3594735 w 4524375"/>
                <a:gd name="connsiteY468" fmla="*/ 253365 h 269557"/>
                <a:gd name="connsiteX469" fmla="*/ 3594735 w 4524375"/>
                <a:gd name="connsiteY469" fmla="*/ 265748 h 269557"/>
                <a:gd name="connsiteX470" fmla="*/ 3548063 w 4524375"/>
                <a:gd name="connsiteY470" fmla="*/ 262890 h 269557"/>
                <a:gd name="connsiteX471" fmla="*/ 3542348 w 4524375"/>
                <a:gd name="connsiteY471" fmla="*/ 262890 h 269557"/>
                <a:gd name="connsiteX472" fmla="*/ 3520440 w 4524375"/>
                <a:gd name="connsiteY472" fmla="*/ 256223 h 269557"/>
                <a:gd name="connsiteX473" fmla="*/ 3505200 w 4524375"/>
                <a:gd name="connsiteY473" fmla="*/ 229553 h 269557"/>
                <a:gd name="connsiteX474" fmla="*/ 3494723 w 4524375"/>
                <a:gd name="connsiteY474" fmla="*/ 201930 h 269557"/>
                <a:gd name="connsiteX475" fmla="*/ 3468053 w 4524375"/>
                <a:gd name="connsiteY475" fmla="*/ 151448 h 269557"/>
                <a:gd name="connsiteX476" fmla="*/ 3459480 w 4524375"/>
                <a:gd name="connsiteY476" fmla="*/ 147638 h 269557"/>
                <a:gd name="connsiteX477" fmla="*/ 3447098 w 4524375"/>
                <a:gd name="connsiteY477" fmla="*/ 146685 h 269557"/>
                <a:gd name="connsiteX478" fmla="*/ 3443288 w 4524375"/>
                <a:gd name="connsiteY478" fmla="*/ 146685 h 269557"/>
                <a:gd name="connsiteX479" fmla="*/ 3436620 w 4524375"/>
                <a:gd name="connsiteY479" fmla="*/ 147638 h 269557"/>
                <a:gd name="connsiteX480" fmla="*/ 3436620 w 4524375"/>
                <a:gd name="connsiteY480" fmla="*/ 217170 h 269557"/>
                <a:gd name="connsiteX481" fmla="*/ 3441383 w 4524375"/>
                <a:gd name="connsiteY481" fmla="*/ 240983 h 269557"/>
                <a:gd name="connsiteX482" fmla="*/ 3461385 w 4524375"/>
                <a:gd name="connsiteY482" fmla="*/ 247650 h 269557"/>
                <a:gd name="connsiteX483" fmla="*/ 3461385 w 4524375"/>
                <a:gd name="connsiteY483" fmla="*/ 262890 h 269557"/>
                <a:gd name="connsiteX484" fmla="*/ 3427095 w 4524375"/>
                <a:gd name="connsiteY484" fmla="*/ 260985 h 269557"/>
                <a:gd name="connsiteX485" fmla="*/ 3406140 w 4524375"/>
                <a:gd name="connsiteY485" fmla="*/ 260033 h 269557"/>
                <a:gd name="connsiteX486" fmla="*/ 3377565 w 4524375"/>
                <a:gd name="connsiteY486" fmla="*/ 260985 h 269557"/>
                <a:gd name="connsiteX487" fmla="*/ 3346133 w 4524375"/>
                <a:gd name="connsiteY487" fmla="*/ 262890 h 269557"/>
                <a:gd name="connsiteX488" fmla="*/ 3346133 w 4524375"/>
                <a:gd name="connsiteY488" fmla="*/ 262890 h 269557"/>
                <a:gd name="connsiteX489" fmla="*/ 3346133 w 4524375"/>
                <a:gd name="connsiteY489" fmla="*/ 262890 h 269557"/>
                <a:gd name="connsiteX490" fmla="*/ 3434715 w 4524375"/>
                <a:gd name="connsiteY490" fmla="*/ 128588 h 269557"/>
                <a:gd name="connsiteX491" fmla="*/ 3449955 w 4524375"/>
                <a:gd name="connsiteY491" fmla="*/ 128588 h 269557"/>
                <a:gd name="connsiteX492" fmla="*/ 3489960 w 4524375"/>
                <a:gd name="connsiteY492" fmla="*/ 116205 h 269557"/>
                <a:gd name="connsiteX493" fmla="*/ 3503295 w 4524375"/>
                <a:gd name="connsiteY493" fmla="*/ 77153 h 269557"/>
                <a:gd name="connsiteX494" fmla="*/ 3489960 w 4524375"/>
                <a:gd name="connsiteY494" fmla="*/ 37148 h 269557"/>
                <a:gd name="connsiteX495" fmla="*/ 3447098 w 4524375"/>
                <a:gd name="connsiteY495" fmla="*/ 24765 h 269557"/>
                <a:gd name="connsiteX496" fmla="*/ 3439478 w 4524375"/>
                <a:gd name="connsiteY496" fmla="*/ 24765 h 269557"/>
                <a:gd name="connsiteX497" fmla="*/ 3434715 w 4524375"/>
                <a:gd name="connsiteY497" fmla="*/ 24765 h 269557"/>
                <a:gd name="connsiteX498" fmla="*/ 3434715 w 4524375"/>
                <a:gd name="connsiteY498" fmla="*/ 128588 h 269557"/>
                <a:gd name="connsiteX499" fmla="*/ 3434715 w 4524375"/>
                <a:gd name="connsiteY499" fmla="*/ 128588 h 269557"/>
                <a:gd name="connsiteX500" fmla="*/ 3641408 w 4524375"/>
                <a:gd name="connsiteY500" fmla="*/ 177165 h 269557"/>
                <a:gd name="connsiteX501" fmla="*/ 3667125 w 4524375"/>
                <a:gd name="connsiteY501" fmla="*/ 177165 h 269557"/>
                <a:gd name="connsiteX502" fmla="*/ 3682365 w 4524375"/>
                <a:gd name="connsiteY502" fmla="*/ 227648 h 269557"/>
                <a:gd name="connsiteX503" fmla="*/ 3722370 w 4524375"/>
                <a:gd name="connsiteY503" fmla="*/ 244793 h 269557"/>
                <a:gd name="connsiteX504" fmla="*/ 3756660 w 4524375"/>
                <a:gd name="connsiteY504" fmla="*/ 234315 h 269557"/>
                <a:gd name="connsiteX505" fmla="*/ 3769042 w 4524375"/>
                <a:gd name="connsiteY505" fmla="*/ 206693 h 269557"/>
                <a:gd name="connsiteX506" fmla="*/ 3760470 w 4524375"/>
                <a:gd name="connsiteY506" fmla="*/ 182880 h 269557"/>
                <a:gd name="connsiteX507" fmla="*/ 3721417 w 4524375"/>
                <a:gd name="connsiteY507" fmla="*/ 160973 h 269557"/>
                <a:gd name="connsiteX508" fmla="*/ 3659505 w 4524375"/>
                <a:gd name="connsiteY508" fmla="*/ 123825 h 269557"/>
                <a:gd name="connsiteX509" fmla="*/ 3643313 w 4524375"/>
                <a:gd name="connsiteY509" fmla="*/ 78105 h 269557"/>
                <a:gd name="connsiteX510" fmla="*/ 3667125 w 4524375"/>
                <a:gd name="connsiteY510" fmla="*/ 21908 h 269557"/>
                <a:gd name="connsiteX511" fmla="*/ 3729038 w 4524375"/>
                <a:gd name="connsiteY511" fmla="*/ 0 h 269557"/>
                <a:gd name="connsiteX512" fmla="*/ 3762375 w 4524375"/>
                <a:gd name="connsiteY512" fmla="*/ 2858 h 269557"/>
                <a:gd name="connsiteX513" fmla="*/ 3803333 w 4524375"/>
                <a:gd name="connsiteY513" fmla="*/ 10478 h 269557"/>
                <a:gd name="connsiteX514" fmla="*/ 3803333 w 4524375"/>
                <a:gd name="connsiteY514" fmla="*/ 11430 h 269557"/>
                <a:gd name="connsiteX515" fmla="*/ 3802380 w 4524375"/>
                <a:gd name="connsiteY515" fmla="*/ 45720 h 269557"/>
                <a:gd name="connsiteX516" fmla="*/ 3803333 w 4524375"/>
                <a:gd name="connsiteY516" fmla="*/ 78105 h 269557"/>
                <a:gd name="connsiteX517" fmla="*/ 3803333 w 4524375"/>
                <a:gd name="connsiteY517" fmla="*/ 79058 h 269557"/>
                <a:gd name="connsiteX518" fmla="*/ 3782378 w 4524375"/>
                <a:gd name="connsiteY518" fmla="*/ 79058 h 269557"/>
                <a:gd name="connsiteX519" fmla="*/ 3769042 w 4524375"/>
                <a:gd name="connsiteY519" fmla="*/ 36195 h 269557"/>
                <a:gd name="connsiteX520" fmla="*/ 3732848 w 4524375"/>
                <a:gd name="connsiteY520" fmla="*/ 21908 h 269557"/>
                <a:gd name="connsiteX521" fmla="*/ 3703320 w 4524375"/>
                <a:gd name="connsiteY521" fmla="*/ 31433 h 269557"/>
                <a:gd name="connsiteX522" fmla="*/ 3692842 w 4524375"/>
                <a:gd name="connsiteY522" fmla="*/ 57150 h 269557"/>
                <a:gd name="connsiteX523" fmla="*/ 3701415 w 4524375"/>
                <a:gd name="connsiteY523" fmla="*/ 80010 h 269557"/>
                <a:gd name="connsiteX524" fmla="*/ 3740467 w 4524375"/>
                <a:gd name="connsiteY524" fmla="*/ 101918 h 269557"/>
                <a:gd name="connsiteX525" fmla="*/ 3752850 w 4524375"/>
                <a:gd name="connsiteY525" fmla="*/ 107633 h 269557"/>
                <a:gd name="connsiteX526" fmla="*/ 3796665 w 4524375"/>
                <a:gd name="connsiteY526" fmla="*/ 131445 h 269557"/>
                <a:gd name="connsiteX527" fmla="*/ 3813810 w 4524375"/>
                <a:gd name="connsiteY527" fmla="*/ 156210 h 269557"/>
                <a:gd name="connsiteX528" fmla="*/ 3819525 w 4524375"/>
                <a:gd name="connsiteY528" fmla="*/ 186690 h 269557"/>
                <a:gd name="connsiteX529" fmla="*/ 3793808 w 4524375"/>
                <a:gd name="connsiteY529" fmla="*/ 246698 h 269557"/>
                <a:gd name="connsiteX530" fmla="*/ 3725228 w 4524375"/>
                <a:gd name="connsiteY530" fmla="*/ 269558 h 269557"/>
                <a:gd name="connsiteX531" fmla="*/ 3679508 w 4524375"/>
                <a:gd name="connsiteY531" fmla="*/ 264795 h 269557"/>
                <a:gd name="connsiteX532" fmla="*/ 3638550 w 4524375"/>
                <a:gd name="connsiteY532" fmla="*/ 250508 h 269557"/>
                <a:gd name="connsiteX533" fmla="*/ 3640455 w 4524375"/>
                <a:gd name="connsiteY533" fmla="*/ 223838 h 269557"/>
                <a:gd name="connsiteX534" fmla="*/ 3641408 w 4524375"/>
                <a:gd name="connsiteY534" fmla="*/ 197168 h 269557"/>
                <a:gd name="connsiteX535" fmla="*/ 3641408 w 4524375"/>
                <a:gd name="connsiteY535" fmla="*/ 185738 h 269557"/>
                <a:gd name="connsiteX536" fmla="*/ 3641408 w 4524375"/>
                <a:gd name="connsiteY536" fmla="*/ 177165 h 269557"/>
                <a:gd name="connsiteX537" fmla="*/ 3641408 w 4524375"/>
                <a:gd name="connsiteY537" fmla="*/ 177165 h 269557"/>
                <a:gd name="connsiteX538" fmla="*/ 3641408 w 4524375"/>
                <a:gd name="connsiteY538" fmla="*/ 177165 h 269557"/>
                <a:gd name="connsiteX539" fmla="*/ 3870960 w 4524375"/>
                <a:gd name="connsiteY539" fmla="*/ 262890 h 269557"/>
                <a:gd name="connsiteX540" fmla="*/ 3870960 w 4524375"/>
                <a:gd name="connsiteY540" fmla="*/ 246698 h 269557"/>
                <a:gd name="connsiteX541" fmla="*/ 3872865 w 4524375"/>
                <a:gd name="connsiteY541" fmla="*/ 246698 h 269557"/>
                <a:gd name="connsiteX542" fmla="*/ 3895725 w 4524375"/>
                <a:gd name="connsiteY542" fmla="*/ 240983 h 269557"/>
                <a:gd name="connsiteX543" fmla="*/ 3901440 w 4524375"/>
                <a:gd name="connsiteY543" fmla="*/ 216218 h 269557"/>
                <a:gd name="connsiteX544" fmla="*/ 3901440 w 4524375"/>
                <a:gd name="connsiteY544" fmla="*/ 42863 h 269557"/>
                <a:gd name="connsiteX545" fmla="*/ 3895725 w 4524375"/>
                <a:gd name="connsiteY545" fmla="*/ 24765 h 269557"/>
                <a:gd name="connsiteX546" fmla="*/ 3875723 w 4524375"/>
                <a:gd name="connsiteY546" fmla="*/ 19050 h 269557"/>
                <a:gd name="connsiteX547" fmla="*/ 3870960 w 4524375"/>
                <a:gd name="connsiteY547" fmla="*/ 19050 h 269557"/>
                <a:gd name="connsiteX548" fmla="*/ 3870960 w 4524375"/>
                <a:gd name="connsiteY548" fmla="*/ 3810 h 269557"/>
                <a:gd name="connsiteX549" fmla="*/ 3901440 w 4524375"/>
                <a:gd name="connsiteY549" fmla="*/ 5715 h 269557"/>
                <a:gd name="connsiteX550" fmla="*/ 3931920 w 4524375"/>
                <a:gd name="connsiteY550" fmla="*/ 6668 h 269557"/>
                <a:gd name="connsiteX551" fmla="*/ 3962400 w 4524375"/>
                <a:gd name="connsiteY551" fmla="*/ 5715 h 269557"/>
                <a:gd name="connsiteX552" fmla="*/ 3992880 w 4524375"/>
                <a:gd name="connsiteY552" fmla="*/ 3810 h 269557"/>
                <a:gd name="connsiteX553" fmla="*/ 3992880 w 4524375"/>
                <a:gd name="connsiteY553" fmla="*/ 18098 h 269557"/>
                <a:gd name="connsiteX554" fmla="*/ 3970020 w 4524375"/>
                <a:gd name="connsiteY554" fmla="*/ 22860 h 269557"/>
                <a:gd name="connsiteX555" fmla="*/ 3963353 w 4524375"/>
                <a:gd name="connsiteY555" fmla="*/ 40958 h 269557"/>
                <a:gd name="connsiteX556" fmla="*/ 3963353 w 4524375"/>
                <a:gd name="connsiteY556" fmla="*/ 215265 h 269557"/>
                <a:gd name="connsiteX557" fmla="*/ 3969067 w 4524375"/>
                <a:gd name="connsiteY557" fmla="*/ 240030 h 269557"/>
                <a:gd name="connsiteX558" fmla="*/ 3990975 w 4524375"/>
                <a:gd name="connsiteY558" fmla="*/ 245745 h 269557"/>
                <a:gd name="connsiteX559" fmla="*/ 3992880 w 4524375"/>
                <a:gd name="connsiteY559" fmla="*/ 245745 h 269557"/>
                <a:gd name="connsiteX560" fmla="*/ 3992880 w 4524375"/>
                <a:gd name="connsiteY560" fmla="*/ 260985 h 269557"/>
                <a:gd name="connsiteX561" fmla="*/ 3963353 w 4524375"/>
                <a:gd name="connsiteY561" fmla="*/ 259080 h 269557"/>
                <a:gd name="connsiteX562" fmla="*/ 3931920 w 4524375"/>
                <a:gd name="connsiteY562" fmla="*/ 258128 h 269557"/>
                <a:gd name="connsiteX563" fmla="*/ 3903345 w 4524375"/>
                <a:gd name="connsiteY563" fmla="*/ 259080 h 269557"/>
                <a:gd name="connsiteX564" fmla="*/ 3870960 w 4524375"/>
                <a:gd name="connsiteY564" fmla="*/ 262890 h 269557"/>
                <a:gd name="connsiteX565" fmla="*/ 3870960 w 4524375"/>
                <a:gd name="connsiteY565" fmla="*/ 262890 h 269557"/>
                <a:gd name="connsiteX566" fmla="*/ 3870960 w 4524375"/>
                <a:gd name="connsiteY566" fmla="*/ 262890 h 269557"/>
                <a:gd name="connsiteX567" fmla="*/ 4074795 w 4524375"/>
                <a:gd name="connsiteY567" fmla="*/ 262890 h 269557"/>
                <a:gd name="connsiteX568" fmla="*/ 4074795 w 4524375"/>
                <a:gd name="connsiteY568" fmla="*/ 246698 h 269557"/>
                <a:gd name="connsiteX569" fmla="*/ 4080510 w 4524375"/>
                <a:gd name="connsiteY569" fmla="*/ 246698 h 269557"/>
                <a:gd name="connsiteX570" fmla="*/ 4102417 w 4524375"/>
                <a:gd name="connsiteY570" fmla="*/ 240983 h 269557"/>
                <a:gd name="connsiteX571" fmla="*/ 4109085 w 4524375"/>
                <a:gd name="connsiteY571" fmla="*/ 222885 h 269557"/>
                <a:gd name="connsiteX572" fmla="*/ 4109085 w 4524375"/>
                <a:gd name="connsiteY572" fmla="*/ 23813 h 269557"/>
                <a:gd name="connsiteX573" fmla="*/ 4102417 w 4524375"/>
                <a:gd name="connsiteY573" fmla="*/ 23813 h 269557"/>
                <a:gd name="connsiteX574" fmla="*/ 4063365 w 4524375"/>
                <a:gd name="connsiteY574" fmla="*/ 34290 h 269557"/>
                <a:gd name="connsiteX575" fmla="*/ 4045267 w 4524375"/>
                <a:gd name="connsiteY575" fmla="*/ 67628 h 269557"/>
                <a:gd name="connsiteX576" fmla="*/ 4032885 w 4524375"/>
                <a:gd name="connsiteY576" fmla="*/ 67628 h 269557"/>
                <a:gd name="connsiteX577" fmla="*/ 4035742 w 4524375"/>
                <a:gd name="connsiteY577" fmla="*/ 3810 h 269557"/>
                <a:gd name="connsiteX578" fmla="*/ 4051935 w 4524375"/>
                <a:gd name="connsiteY578" fmla="*/ 4763 h 269557"/>
                <a:gd name="connsiteX579" fmla="*/ 4084320 w 4524375"/>
                <a:gd name="connsiteY579" fmla="*/ 4763 h 269557"/>
                <a:gd name="connsiteX580" fmla="*/ 4139565 w 4524375"/>
                <a:gd name="connsiteY580" fmla="*/ 4763 h 269557"/>
                <a:gd name="connsiteX581" fmla="*/ 4194810 w 4524375"/>
                <a:gd name="connsiteY581" fmla="*/ 4763 h 269557"/>
                <a:gd name="connsiteX582" fmla="*/ 4228148 w 4524375"/>
                <a:gd name="connsiteY582" fmla="*/ 4763 h 269557"/>
                <a:gd name="connsiteX583" fmla="*/ 4244340 w 4524375"/>
                <a:gd name="connsiteY583" fmla="*/ 3810 h 269557"/>
                <a:gd name="connsiteX584" fmla="*/ 4247198 w 4524375"/>
                <a:gd name="connsiteY584" fmla="*/ 67628 h 269557"/>
                <a:gd name="connsiteX585" fmla="*/ 4234815 w 4524375"/>
                <a:gd name="connsiteY585" fmla="*/ 67628 h 269557"/>
                <a:gd name="connsiteX586" fmla="*/ 4216718 w 4524375"/>
                <a:gd name="connsiteY586" fmla="*/ 34290 h 269557"/>
                <a:gd name="connsiteX587" fmla="*/ 4177665 w 4524375"/>
                <a:gd name="connsiteY587" fmla="*/ 23813 h 269557"/>
                <a:gd name="connsiteX588" fmla="*/ 4170998 w 4524375"/>
                <a:gd name="connsiteY588" fmla="*/ 23813 h 269557"/>
                <a:gd name="connsiteX589" fmla="*/ 4170998 w 4524375"/>
                <a:gd name="connsiteY589" fmla="*/ 220980 h 269557"/>
                <a:gd name="connsiteX590" fmla="*/ 4176713 w 4524375"/>
                <a:gd name="connsiteY590" fmla="*/ 240983 h 269557"/>
                <a:gd name="connsiteX591" fmla="*/ 4200526 w 4524375"/>
                <a:gd name="connsiteY591" fmla="*/ 246698 h 269557"/>
                <a:gd name="connsiteX592" fmla="*/ 4203383 w 4524375"/>
                <a:gd name="connsiteY592" fmla="*/ 246698 h 269557"/>
                <a:gd name="connsiteX593" fmla="*/ 4203383 w 4524375"/>
                <a:gd name="connsiteY593" fmla="*/ 262890 h 269557"/>
                <a:gd name="connsiteX594" fmla="*/ 4167188 w 4524375"/>
                <a:gd name="connsiteY594" fmla="*/ 260985 h 269557"/>
                <a:gd name="connsiteX595" fmla="*/ 4139565 w 4524375"/>
                <a:gd name="connsiteY595" fmla="*/ 260033 h 269557"/>
                <a:gd name="connsiteX596" fmla="*/ 4109085 w 4524375"/>
                <a:gd name="connsiteY596" fmla="*/ 260985 h 269557"/>
                <a:gd name="connsiteX597" fmla="*/ 4074795 w 4524375"/>
                <a:gd name="connsiteY597" fmla="*/ 262890 h 269557"/>
                <a:gd name="connsiteX598" fmla="*/ 4074795 w 4524375"/>
                <a:gd name="connsiteY598" fmla="*/ 262890 h 269557"/>
                <a:gd name="connsiteX599" fmla="*/ 4074795 w 4524375"/>
                <a:gd name="connsiteY599" fmla="*/ 262890 h 269557"/>
                <a:gd name="connsiteX600" fmla="*/ 4429126 w 4524375"/>
                <a:gd name="connsiteY600" fmla="*/ 150495 h 269557"/>
                <a:gd name="connsiteX601" fmla="*/ 4429126 w 4524375"/>
                <a:gd name="connsiteY601" fmla="*/ 218123 h 269557"/>
                <a:gd name="connsiteX602" fmla="*/ 4434840 w 4524375"/>
                <a:gd name="connsiteY602" fmla="*/ 242888 h 269557"/>
                <a:gd name="connsiteX603" fmla="*/ 4458653 w 4524375"/>
                <a:gd name="connsiteY603" fmla="*/ 248603 h 269557"/>
                <a:gd name="connsiteX604" fmla="*/ 4466273 w 4524375"/>
                <a:gd name="connsiteY604" fmla="*/ 248603 h 269557"/>
                <a:gd name="connsiteX605" fmla="*/ 4466273 w 4524375"/>
                <a:gd name="connsiteY605" fmla="*/ 263843 h 269557"/>
                <a:gd name="connsiteX606" fmla="*/ 4427220 w 4524375"/>
                <a:gd name="connsiteY606" fmla="*/ 261938 h 269557"/>
                <a:gd name="connsiteX607" fmla="*/ 4401503 w 4524375"/>
                <a:gd name="connsiteY607" fmla="*/ 260985 h 269557"/>
                <a:gd name="connsiteX608" fmla="*/ 4371023 w 4524375"/>
                <a:gd name="connsiteY608" fmla="*/ 261938 h 269557"/>
                <a:gd name="connsiteX609" fmla="*/ 4332923 w 4524375"/>
                <a:gd name="connsiteY609" fmla="*/ 263843 h 269557"/>
                <a:gd name="connsiteX610" fmla="*/ 4332923 w 4524375"/>
                <a:gd name="connsiteY610" fmla="*/ 247650 h 269557"/>
                <a:gd name="connsiteX611" fmla="*/ 4340543 w 4524375"/>
                <a:gd name="connsiteY611" fmla="*/ 247650 h 269557"/>
                <a:gd name="connsiteX612" fmla="*/ 4364355 w 4524375"/>
                <a:gd name="connsiteY612" fmla="*/ 241935 h 269557"/>
                <a:gd name="connsiteX613" fmla="*/ 4370070 w 4524375"/>
                <a:gd name="connsiteY613" fmla="*/ 217170 h 269557"/>
                <a:gd name="connsiteX614" fmla="*/ 4370070 w 4524375"/>
                <a:gd name="connsiteY614" fmla="*/ 149543 h 269557"/>
                <a:gd name="connsiteX615" fmla="*/ 4303395 w 4524375"/>
                <a:gd name="connsiteY615" fmla="*/ 39053 h 269557"/>
                <a:gd name="connsiteX616" fmla="*/ 4303395 w 4524375"/>
                <a:gd name="connsiteY616" fmla="*/ 38100 h 269557"/>
                <a:gd name="connsiteX617" fmla="*/ 4278630 w 4524375"/>
                <a:gd name="connsiteY617" fmla="*/ 19050 h 269557"/>
                <a:gd name="connsiteX618" fmla="*/ 4274820 w 4524375"/>
                <a:gd name="connsiteY618" fmla="*/ 19050 h 269557"/>
                <a:gd name="connsiteX619" fmla="*/ 4274820 w 4524375"/>
                <a:gd name="connsiteY619" fmla="*/ 4763 h 269557"/>
                <a:gd name="connsiteX620" fmla="*/ 4304348 w 4524375"/>
                <a:gd name="connsiteY620" fmla="*/ 6668 h 269557"/>
                <a:gd name="connsiteX621" fmla="*/ 4334828 w 4524375"/>
                <a:gd name="connsiteY621" fmla="*/ 7620 h 269557"/>
                <a:gd name="connsiteX622" fmla="*/ 4368165 w 4524375"/>
                <a:gd name="connsiteY622" fmla="*/ 6668 h 269557"/>
                <a:gd name="connsiteX623" fmla="*/ 4396740 w 4524375"/>
                <a:gd name="connsiteY623" fmla="*/ 4763 h 269557"/>
                <a:gd name="connsiteX624" fmla="*/ 4396740 w 4524375"/>
                <a:gd name="connsiteY624" fmla="*/ 20003 h 269557"/>
                <a:gd name="connsiteX625" fmla="*/ 4373880 w 4524375"/>
                <a:gd name="connsiteY625" fmla="*/ 21908 h 269557"/>
                <a:gd name="connsiteX626" fmla="*/ 4367213 w 4524375"/>
                <a:gd name="connsiteY626" fmla="*/ 28575 h 269557"/>
                <a:gd name="connsiteX627" fmla="*/ 4368165 w 4524375"/>
                <a:gd name="connsiteY627" fmla="*/ 31433 h 269557"/>
                <a:gd name="connsiteX628" fmla="*/ 4370070 w 4524375"/>
                <a:gd name="connsiteY628" fmla="*/ 35243 h 269557"/>
                <a:gd name="connsiteX629" fmla="*/ 4420553 w 4524375"/>
                <a:gd name="connsiteY629" fmla="*/ 127635 h 269557"/>
                <a:gd name="connsiteX630" fmla="*/ 4471035 w 4524375"/>
                <a:gd name="connsiteY630" fmla="*/ 34290 h 269557"/>
                <a:gd name="connsiteX631" fmla="*/ 4472940 w 4524375"/>
                <a:gd name="connsiteY631" fmla="*/ 30480 h 269557"/>
                <a:gd name="connsiteX632" fmla="*/ 4473893 w 4524375"/>
                <a:gd name="connsiteY632" fmla="*/ 27623 h 269557"/>
                <a:gd name="connsiteX633" fmla="*/ 4467226 w 4524375"/>
                <a:gd name="connsiteY633" fmla="*/ 20955 h 269557"/>
                <a:gd name="connsiteX634" fmla="*/ 4446270 w 4524375"/>
                <a:gd name="connsiteY634" fmla="*/ 19050 h 269557"/>
                <a:gd name="connsiteX635" fmla="*/ 4446270 w 4524375"/>
                <a:gd name="connsiteY635" fmla="*/ 4763 h 269557"/>
                <a:gd name="connsiteX636" fmla="*/ 4469130 w 4524375"/>
                <a:gd name="connsiteY636" fmla="*/ 6668 h 269557"/>
                <a:gd name="connsiteX637" fmla="*/ 4487228 w 4524375"/>
                <a:gd name="connsiteY637" fmla="*/ 7620 h 269557"/>
                <a:gd name="connsiteX638" fmla="*/ 4506278 w 4524375"/>
                <a:gd name="connsiteY638" fmla="*/ 6668 h 269557"/>
                <a:gd name="connsiteX639" fmla="*/ 4524376 w 4524375"/>
                <a:gd name="connsiteY639" fmla="*/ 4763 h 269557"/>
                <a:gd name="connsiteX640" fmla="*/ 4524376 w 4524375"/>
                <a:gd name="connsiteY640" fmla="*/ 20003 h 269557"/>
                <a:gd name="connsiteX641" fmla="*/ 4509135 w 4524375"/>
                <a:gd name="connsiteY641" fmla="*/ 22860 h 269557"/>
                <a:gd name="connsiteX642" fmla="*/ 4498658 w 4524375"/>
                <a:gd name="connsiteY642" fmla="*/ 34290 h 269557"/>
                <a:gd name="connsiteX643" fmla="*/ 4429126 w 4524375"/>
                <a:gd name="connsiteY643" fmla="*/ 150495 h 269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</a:cxnLst>
              <a:rect l="l" t="t" r="r" b="b"/>
              <a:pathLst>
                <a:path w="4524375" h="269557">
                  <a:moveTo>
                    <a:pt x="2858" y="177165"/>
                  </a:moveTo>
                  <a:lnTo>
                    <a:pt x="28575" y="177165"/>
                  </a:lnTo>
                  <a:cubicBezTo>
                    <a:pt x="29528" y="199073"/>
                    <a:pt x="34290" y="216218"/>
                    <a:pt x="43815" y="227648"/>
                  </a:cubicBezTo>
                  <a:cubicBezTo>
                    <a:pt x="53340" y="239078"/>
                    <a:pt x="66675" y="244793"/>
                    <a:pt x="83820" y="244793"/>
                  </a:cubicBezTo>
                  <a:cubicBezTo>
                    <a:pt x="98108" y="244793"/>
                    <a:pt x="109538" y="240983"/>
                    <a:pt x="118110" y="234315"/>
                  </a:cubicBezTo>
                  <a:cubicBezTo>
                    <a:pt x="126683" y="227648"/>
                    <a:pt x="130493" y="218123"/>
                    <a:pt x="130493" y="206693"/>
                  </a:cubicBezTo>
                  <a:cubicBezTo>
                    <a:pt x="130493" y="197168"/>
                    <a:pt x="127635" y="189548"/>
                    <a:pt x="121920" y="182880"/>
                  </a:cubicBezTo>
                  <a:cubicBezTo>
                    <a:pt x="116205" y="177165"/>
                    <a:pt x="103822" y="169545"/>
                    <a:pt x="82868" y="160973"/>
                  </a:cubicBezTo>
                  <a:cubicBezTo>
                    <a:pt x="52388" y="148590"/>
                    <a:pt x="32385" y="135255"/>
                    <a:pt x="20955" y="123825"/>
                  </a:cubicBezTo>
                  <a:cubicBezTo>
                    <a:pt x="9525" y="111443"/>
                    <a:pt x="4763" y="96203"/>
                    <a:pt x="4763" y="78105"/>
                  </a:cubicBezTo>
                  <a:cubicBezTo>
                    <a:pt x="4763" y="55245"/>
                    <a:pt x="12383" y="37148"/>
                    <a:pt x="28575" y="21908"/>
                  </a:cubicBezTo>
                  <a:cubicBezTo>
                    <a:pt x="44768" y="7620"/>
                    <a:pt x="64770" y="0"/>
                    <a:pt x="90488" y="0"/>
                  </a:cubicBezTo>
                  <a:cubicBezTo>
                    <a:pt x="100965" y="0"/>
                    <a:pt x="111443" y="953"/>
                    <a:pt x="123825" y="2858"/>
                  </a:cubicBezTo>
                  <a:cubicBezTo>
                    <a:pt x="136208" y="4763"/>
                    <a:pt x="149543" y="6668"/>
                    <a:pt x="164783" y="10478"/>
                  </a:cubicBezTo>
                  <a:lnTo>
                    <a:pt x="164783" y="11430"/>
                  </a:lnTo>
                  <a:cubicBezTo>
                    <a:pt x="164783" y="26670"/>
                    <a:pt x="163830" y="38100"/>
                    <a:pt x="163830" y="45720"/>
                  </a:cubicBezTo>
                  <a:cubicBezTo>
                    <a:pt x="163830" y="53340"/>
                    <a:pt x="163830" y="63818"/>
                    <a:pt x="164783" y="78105"/>
                  </a:cubicBezTo>
                  <a:lnTo>
                    <a:pt x="164783" y="79058"/>
                  </a:lnTo>
                  <a:lnTo>
                    <a:pt x="143828" y="79058"/>
                  </a:lnTo>
                  <a:cubicBezTo>
                    <a:pt x="143828" y="60008"/>
                    <a:pt x="139065" y="45720"/>
                    <a:pt x="130493" y="36195"/>
                  </a:cubicBezTo>
                  <a:cubicBezTo>
                    <a:pt x="121920" y="26670"/>
                    <a:pt x="109538" y="21908"/>
                    <a:pt x="94297" y="21908"/>
                  </a:cubicBezTo>
                  <a:cubicBezTo>
                    <a:pt x="81915" y="21908"/>
                    <a:pt x="72390" y="24765"/>
                    <a:pt x="64770" y="31433"/>
                  </a:cubicBezTo>
                  <a:cubicBezTo>
                    <a:pt x="57150" y="38100"/>
                    <a:pt x="54293" y="46673"/>
                    <a:pt x="54293" y="57150"/>
                  </a:cubicBezTo>
                  <a:cubicBezTo>
                    <a:pt x="54293" y="66675"/>
                    <a:pt x="57150" y="74295"/>
                    <a:pt x="62865" y="80010"/>
                  </a:cubicBezTo>
                  <a:cubicBezTo>
                    <a:pt x="68580" y="85725"/>
                    <a:pt x="81915" y="93345"/>
                    <a:pt x="101918" y="101918"/>
                  </a:cubicBezTo>
                  <a:cubicBezTo>
                    <a:pt x="104775" y="102870"/>
                    <a:pt x="108585" y="104775"/>
                    <a:pt x="114300" y="107633"/>
                  </a:cubicBezTo>
                  <a:cubicBezTo>
                    <a:pt x="136208" y="116205"/>
                    <a:pt x="150495" y="124778"/>
                    <a:pt x="158115" y="131445"/>
                  </a:cubicBezTo>
                  <a:cubicBezTo>
                    <a:pt x="165735" y="139065"/>
                    <a:pt x="171450" y="147638"/>
                    <a:pt x="175260" y="156210"/>
                  </a:cubicBezTo>
                  <a:cubicBezTo>
                    <a:pt x="179070" y="164783"/>
                    <a:pt x="180975" y="175260"/>
                    <a:pt x="180975" y="186690"/>
                  </a:cubicBezTo>
                  <a:cubicBezTo>
                    <a:pt x="180975" y="211455"/>
                    <a:pt x="172403" y="232410"/>
                    <a:pt x="155258" y="246698"/>
                  </a:cubicBezTo>
                  <a:cubicBezTo>
                    <a:pt x="138113" y="261938"/>
                    <a:pt x="115253" y="269558"/>
                    <a:pt x="86678" y="269558"/>
                  </a:cubicBezTo>
                  <a:cubicBezTo>
                    <a:pt x="70485" y="269558"/>
                    <a:pt x="55245" y="267653"/>
                    <a:pt x="40958" y="264795"/>
                  </a:cubicBezTo>
                  <a:cubicBezTo>
                    <a:pt x="26670" y="261938"/>
                    <a:pt x="12383" y="257175"/>
                    <a:pt x="0" y="250508"/>
                  </a:cubicBezTo>
                  <a:cubicBezTo>
                    <a:pt x="953" y="241935"/>
                    <a:pt x="953" y="232410"/>
                    <a:pt x="1905" y="223838"/>
                  </a:cubicBezTo>
                  <a:cubicBezTo>
                    <a:pt x="1905" y="214313"/>
                    <a:pt x="2858" y="205740"/>
                    <a:pt x="2858" y="197168"/>
                  </a:cubicBezTo>
                  <a:cubicBezTo>
                    <a:pt x="2858" y="191453"/>
                    <a:pt x="2858" y="187643"/>
                    <a:pt x="2858" y="185738"/>
                  </a:cubicBezTo>
                  <a:cubicBezTo>
                    <a:pt x="2858" y="181928"/>
                    <a:pt x="2858" y="179070"/>
                    <a:pt x="2858" y="177165"/>
                  </a:cubicBezTo>
                  <a:lnTo>
                    <a:pt x="2858" y="177165"/>
                  </a:lnTo>
                  <a:lnTo>
                    <a:pt x="2858" y="177165"/>
                  </a:lnTo>
                  <a:close/>
                  <a:moveTo>
                    <a:pt x="232410" y="262890"/>
                  </a:moveTo>
                  <a:lnTo>
                    <a:pt x="232410" y="246698"/>
                  </a:lnTo>
                  <a:lnTo>
                    <a:pt x="234315" y="246698"/>
                  </a:lnTo>
                  <a:cubicBezTo>
                    <a:pt x="245745" y="246698"/>
                    <a:pt x="253365" y="244793"/>
                    <a:pt x="257175" y="240983"/>
                  </a:cubicBezTo>
                  <a:cubicBezTo>
                    <a:pt x="260985" y="237173"/>
                    <a:pt x="262890" y="228600"/>
                    <a:pt x="262890" y="216218"/>
                  </a:cubicBezTo>
                  <a:lnTo>
                    <a:pt x="262890" y="42863"/>
                  </a:lnTo>
                  <a:cubicBezTo>
                    <a:pt x="262890" y="34290"/>
                    <a:pt x="260985" y="28575"/>
                    <a:pt x="257175" y="24765"/>
                  </a:cubicBezTo>
                  <a:cubicBezTo>
                    <a:pt x="253365" y="20955"/>
                    <a:pt x="246697" y="19050"/>
                    <a:pt x="237172" y="19050"/>
                  </a:cubicBezTo>
                  <a:lnTo>
                    <a:pt x="232410" y="19050"/>
                  </a:lnTo>
                  <a:lnTo>
                    <a:pt x="232410" y="3810"/>
                  </a:lnTo>
                  <a:cubicBezTo>
                    <a:pt x="242888" y="4763"/>
                    <a:pt x="253365" y="5715"/>
                    <a:pt x="262890" y="5715"/>
                  </a:cubicBezTo>
                  <a:cubicBezTo>
                    <a:pt x="273368" y="5715"/>
                    <a:pt x="282893" y="6668"/>
                    <a:pt x="293370" y="6668"/>
                  </a:cubicBezTo>
                  <a:cubicBezTo>
                    <a:pt x="302895" y="6668"/>
                    <a:pt x="313372" y="6668"/>
                    <a:pt x="323850" y="5715"/>
                  </a:cubicBezTo>
                  <a:cubicBezTo>
                    <a:pt x="334328" y="4763"/>
                    <a:pt x="343853" y="4763"/>
                    <a:pt x="354330" y="3810"/>
                  </a:cubicBezTo>
                  <a:lnTo>
                    <a:pt x="354330" y="18098"/>
                  </a:lnTo>
                  <a:cubicBezTo>
                    <a:pt x="342900" y="18098"/>
                    <a:pt x="335280" y="20003"/>
                    <a:pt x="331470" y="22860"/>
                  </a:cubicBezTo>
                  <a:cubicBezTo>
                    <a:pt x="327660" y="25718"/>
                    <a:pt x="324803" y="32385"/>
                    <a:pt x="324803" y="40958"/>
                  </a:cubicBezTo>
                  <a:lnTo>
                    <a:pt x="324803" y="215265"/>
                  </a:lnTo>
                  <a:cubicBezTo>
                    <a:pt x="324803" y="227648"/>
                    <a:pt x="326708" y="236220"/>
                    <a:pt x="330518" y="240030"/>
                  </a:cubicBezTo>
                  <a:cubicBezTo>
                    <a:pt x="334328" y="243840"/>
                    <a:pt x="341947" y="245745"/>
                    <a:pt x="352425" y="245745"/>
                  </a:cubicBezTo>
                  <a:lnTo>
                    <a:pt x="354330" y="245745"/>
                  </a:lnTo>
                  <a:lnTo>
                    <a:pt x="354330" y="260985"/>
                  </a:lnTo>
                  <a:cubicBezTo>
                    <a:pt x="344805" y="260033"/>
                    <a:pt x="334328" y="260033"/>
                    <a:pt x="324803" y="259080"/>
                  </a:cubicBezTo>
                  <a:cubicBezTo>
                    <a:pt x="314325" y="259080"/>
                    <a:pt x="304800" y="258128"/>
                    <a:pt x="293370" y="258128"/>
                  </a:cubicBezTo>
                  <a:cubicBezTo>
                    <a:pt x="284797" y="258128"/>
                    <a:pt x="275272" y="258128"/>
                    <a:pt x="264795" y="259080"/>
                  </a:cubicBezTo>
                  <a:cubicBezTo>
                    <a:pt x="255270" y="261938"/>
                    <a:pt x="244793" y="261938"/>
                    <a:pt x="232410" y="262890"/>
                  </a:cubicBezTo>
                  <a:lnTo>
                    <a:pt x="232410" y="262890"/>
                  </a:lnTo>
                  <a:lnTo>
                    <a:pt x="232410" y="262890"/>
                  </a:lnTo>
                  <a:close/>
                  <a:moveTo>
                    <a:pt x="626745" y="12383"/>
                  </a:moveTo>
                  <a:cubicBezTo>
                    <a:pt x="625793" y="21908"/>
                    <a:pt x="625793" y="30480"/>
                    <a:pt x="625793" y="39053"/>
                  </a:cubicBezTo>
                  <a:cubicBezTo>
                    <a:pt x="625793" y="47625"/>
                    <a:pt x="625793" y="55245"/>
                    <a:pt x="625793" y="61913"/>
                  </a:cubicBezTo>
                  <a:cubicBezTo>
                    <a:pt x="625793" y="65723"/>
                    <a:pt x="625793" y="69533"/>
                    <a:pt x="625793" y="73343"/>
                  </a:cubicBezTo>
                  <a:cubicBezTo>
                    <a:pt x="625793" y="77153"/>
                    <a:pt x="625793" y="82868"/>
                    <a:pt x="626745" y="90488"/>
                  </a:cubicBezTo>
                  <a:lnTo>
                    <a:pt x="603885" y="90488"/>
                  </a:lnTo>
                  <a:cubicBezTo>
                    <a:pt x="601980" y="66675"/>
                    <a:pt x="596265" y="49530"/>
                    <a:pt x="585788" y="38100"/>
                  </a:cubicBezTo>
                  <a:cubicBezTo>
                    <a:pt x="576263" y="26670"/>
                    <a:pt x="562928" y="20955"/>
                    <a:pt x="544830" y="20955"/>
                  </a:cubicBezTo>
                  <a:cubicBezTo>
                    <a:pt x="520065" y="20955"/>
                    <a:pt x="501015" y="30480"/>
                    <a:pt x="487680" y="48578"/>
                  </a:cubicBezTo>
                  <a:cubicBezTo>
                    <a:pt x="474345" y="67628"/>
                    <a:pt x="466725" y="93345"/>
                    <a:pt x="466725" y="126683"/>
                  </a:cubicBezTo>
                  <a:cubicBezTo>
                    <a:pt x="466725" y="160973"/>
                    <a:pt x="474345" y="188595"/>
                    <a:pt x="489585" y="209550"/>
                  </a:cubicBezTo>
                  <a:cubicBezTo>
                    <a:pt x="504825" y="230505"/>
                    <a:pt x="523875" y="240983"/>
                    <a:pt x="547688" y="240983"/>
                  </a:cubicBezTo>
                  <a:cubicBezTo>
                    <a:pt x="561022" y="240983"/>
                    <a:pt x="573405" y="237173"/>
                    <a:pt x="585788" y="230505"/>
                  </a:cubicBezTo>
                  <a:cubicBezTo>
                    <a:pt x="597218" y="222885"/>
                    <a:pt x="609600" y="211455"/>
                    <a:pt x="621030" y="195263"/>
                  </a:cubicBezTo>
                  <a:lnTo>
                    <a:pt x="638175" y="206693"/>
                  </a:lnTo>
                  <a:cubicBezTo>
                    <a:pt x="623888" y="228600"/>
                    <a:pt x="608647" y="243840"/>
                    <a:pt x="591503" y="254318"/>
                  </a:cubicBezTo>
                  <a:cubicBezTo>
                    <a:pt x="574358" y="263843"/>
                    <a:pt x="553403" y="269558"/>
                    <a:pt x="529590" y="269558"/>
                  </a:cubicBezTo>
                  <a:cubicBezTo>
                    <a:pt x="490538" y="269558"/>
                    <a:pt x="459105" y="257175"/>
                    <a:pt x="436245" y="233363"/>
                  </a:cubicBezTo>
                  <a:cubicBezTo>
                    <a:pt x="413385" y="209550"/>
                    <a:pt x="401955" y="177165"/>
                    <a:pt x="401955" y="136208"/>
                  </a:cubicBezTo>
                  <a:cubicBezTo>
                    <a:pt x="401955" y="95250"/>
                    <a:pt x="414338" y="62865"/>
                    <a:pt x="440055" y="38100"/>
                  </a:cubicBezTo>
                  <a:cubicBezTo>
                    <a:pt x="465772" y="13335"/>
                    <a:pt x="499110" y="953"/>
                    <a:pt x="541020" y="953"/>
                  </a:cubicBezTo>
                  <a:cubicBezTo>
                    <a:pt x="555308" y="953"/>
                    <a:pt x="581978" y="4763"/>
                    <a:pt x="619125" y="11430"/>
                  </a:cubicBezTo>
                  <a:cubicBezTo>
                    <a:pt x="621983" y="11430"/>
                    <a:pt x="624840" y="12383"/>
                    <a:pt x="626745" y="12383"/>
                  </a:cubicBezTo>
                  <a:lnTo>
                    <a:pt x="626745" y="12383"/>
                  </a:lnTo>
                  <a:lnTo>
                    <a:pt x="626745" y="12383"/>
                  </a:lnTo>
                  <a:close/>
                  <a:moveTo>
                    <a:pt x="675322" y="262890"/>
                  </a:moveTo>
                  <a:lnTo>
                    <a:pt x="675322" y="246698"/>
                  </a:lnTo>
                  <a:lnTo>
                    <a:pt x="677228" y="246698"/>
                  </a:lnTo>
                  <a:cubicBezTo>
                    <a:pt x="688658" y="246698"/>
                    <a:pt x="696278" y="244793"/>
                    <a:pt x="700088" y="240983"/>
                  </a:cubicBezTo>
                  <a:cubicBezTo>
                    <a:pt x="703897" y="237173"/>
                    <a:pt x="705803" y="228600"/>
                    <a:pt x="705803" y="216218"/>
                  </a:cubicBezTo>
                  <a:lnTo>
                    <a:pt x="705803" y="42863"/>
                  </a:lnTo>
                  <a:cubicBezTo>
                    <a:pt x="705803" y="34290"/>
                    <a:pt x="703897" y="28575"/>
                    <a:pt x="700088" y="24765"/>
                  </a:cubicBezTo>
                  <a:cubicBezTo>
                    <a:pt x="696278" y="20955"/>
                    <a:pt x="689610" y="19050"/>
                    <a:pt x="680085" y="19050"/>
                  </a:cubicBezTo>
                  <a:lnTo>
                    <a:pt x="675322" y="19050"/>
                  </a:lnTo>
                  <a:lnTo>
                    <a:pt x="675322" y="3810"/>
                  </a:lnTo>
                  <a:cubicBezTo>
                    <a:pt x="682943" y="4763"/>
                    <a:pt x="691515" y="5715"/>
                    <a:pt x="700088" y="5715"/>
                  </a:cubicBezTo>
                  <a:cubicBezTo>
                    <a:pt x="709613" y="5715"/>
                    <a:pt x="721043" y="6668"/>
                    <a:pt x="736283" y="6668"/>
                  </a:cubicBezTo>
                  <a:cubicBezTo>
                    <a:pt x="748665" y="6668"/>
                    <a:pt x="761047" y="6668"/>
                    <a:pt x="771525" y="5715"/>
                  </a:cubicBezTo>
                  <a:cubicBezTo>
                    <a:pt x="782003" y="4763"/>
                    <a:pt x="790575" y="4763"/>
                    <a:pt x="796290" y="3810"/>
                  </a:cubicBezTo>
                  <a:lnTo>
                    <a:pt x="796290" y="18098"/>
                  </a:lnTo>
                  <a:cubicBezTo>
                    <a:pt x="784860" y="18098"/>
                    <a:pt x="777240" y="20003"/>
                    <a:pt x="772478" y="22860"/>
                  </a:cubicBezTo>
                  <a:cubicBezTo>
                    <a:pt x="768668" y="25718"/>
                    <a:pt x="765810" y="32385"/>
                    <a:pt x="765810" y="40958"/>
                  </a:cubicBezTo>
                  <a:lnTo>
                    <a:pt x="765810" y="113348"/>
                  </a:lnTo>
                  <a:lnTo>
                    <a:pt x="873443" y="113348"/>
                  </a:lnTo>
                  <a:lnTo>
                    <a:pt x="873443" y="40958"/>
                  </a:lnTo>
                  <a:cubicBezTo>
                    <a:pt x="873443" y="32385"/>
                    <a:pt x="871538" y="26670"/>
                    <a:pt x="866775" y="23813"/>
                  </a:cubicBezTo>
                  <a:cubicBezTo>
                    <a:pt x="862013" y="20003"/>
                    <a:pt x="855345" y="18098"/>
                    <a:pt x="844868" y="18098"/>
                  </a:cubicBezTo>
                  <a:lnTo>
                    <a:pt x="842963" y="18098"/>
                  </a:lnTo>
                  <a:lnTo>
                    <a:pt x="842963" y="3810"/>
                  </a:lnTo>
                  <a:cubicBezTo>
                    <a:pt x="851535" y="4763"/>
                    <a:pt x="861060" y="5715"/>
                    <a:pt x="870585" y="5715"/>
                  </a:cubicBezTo>
                  <a:cubicBezTo>
                    <a:pt x="880110" y="5715"/>
                    <a:pt x="891540" y="6668"/>
                    <a:pt x="903922" y="6668"/>
                  </a:cubicBezTo>
                  <a:cubicBezTo>
                    <a:pt x="916305" y="6668"/>
                    <a:pt x="926783" y="6668"/>
                    <a:pt x="936308" y="5715"/>
                  </a:cubicBezTo>
                  <a:cubicBezTo>
                    <a:pt x="945833" y="4763"/>
                    <a:pt x="954405" y="4763"/>
                    <a:pt x="962025" y="3810"/>
                  </a:cubicBezTo>
                  <a:lnTo>
                    <a:pt x="962025" y="19050"/>
                  </a:lnTo>
                  <a:lnTo>
                    <a:pt x="959168" y="19050"/>
                  </a:lnTo>
                  <a:cubicBezTo>
                    <a:pt x="950595" y="19050"/>
                    <a:pt x="943928" y="20955"/>
                    <a:pt x="940118" y="24765"/>
                  </a:cubicBezTo>
                  <a:cubicBezTo>
                    <a:pt x="936308" y="28575"/>
                    <a:pt x="934403" y="34290"/>
                    <a:pt x="934403" y="42863"/>
                  </a:cubicBezTo>
                  <a:lnTo>
                    <a:pt x="934403" y="216218"/>
                  </a:lnTo>
                  <a:cubicBezTo>
                    <a:pt x="934403" y="227648"/>
                    <a:pt x="936308" y="235268"/>
                    <a:pt x="940118" y="240030"/>
                  </a:cubicBezTo>
                  <a:cubicBezTo>
                    <a:pt x="943928" y="244793"/>
                    <a:pt x="951547" y="246698"/>
                    <a:pt x="962025" y="246698"/>
                  </a:cubicBezTo>
                  <a:lnTo>
                    <a:pt x="962025" y="262890"/>
                  </a:lnTo>
                  <a:cubicBezTo>
                    <a:pt x="950595" y="261938"/>
                    <a:pt x="940118" y="260985"/>
                    <a:pt x="930593" y="260985"/>
                  </a:cubicBezTo>
                  <a:cubicBezTo>
                    <a:pt x="921068" y="260033"/>
                    <a:pt x="912495" y="260033"/>
                    <a:pt x="903922" y="260033"/>
                  </a:cubicBezTo>
                  <a:cubicBezTo>
                    <a:pt x="899160" y="260033"/>
                    <a:pt x="891540" y="260033"/>
                    <a:pt x="881063" y="260985"/>
                  </a:cubicBezTo>
                  <a:cubicBezTo>
                    <a:pt x="870585" y="260985"/>
                    <a:pt x="858203" y="261938"/>
                    <a:pt x="843915" y="262890"/>
                  </a:cubicBezTo>
                  <a:lnTo>
                    <a:pt x="843915" y="247650"/>
                  </a:lnTo>
                  <a:lnTo>
                    <a:pt x="845820" y="247650"/>
                  </a:lnTo>
                  <a:cubicBezTo>
                    <a:pt x="857250" y="247650"/>
                    <a:pt x="863918" y="245745"/>
                    <a:pt x="867728" y="241935"/>
                  </a:cubicBezTo>
                  <a:cubicBezTo>
                    <a:pt x="871538" y="238125"/>
                    <a:pt x="873443" y="229553"/>
                    <a:pt x="873443" y="217170"/>
                  </a:cubicBezTo>
                  <a:lnTo>
                    <a:pt x="873443" y="135255"/>
                  </a:lnTo>
                  <a:lnTo>
                    <a:pt x="765810" y="135255"/>
                  </a:lnTo>
                  <a:lnTo>
                    <a:pt x="765810" y="217170"/>
                  </a:lnTo>
                  <a:cubicBezTo>
                    <a:pt x="765810" y="229553"/>
                    <a:pt x="767715" y="238125"/>
                    <a:pt x="771525" y="241935"/>
                  </a:cubicBezTo>
                  <a:cubicBezTo>
                    <a:pt x="775335" y="245745"/>
                    <a:pt x="782955" y="247650"/>
                    <a:pt x="793433" y="247650"/>
                  </a:cubicBezTo>
                  <a:lnTo>
                    <a:pt x="795338" y="247650"/>
                  </a:lnTo>
                  <a:lnTo>
                    <a:pt x="795338" y="262890"/>
                  </a:lnTo>
                  <a:cubicBezTo>
                    <a:pt x="782003" y="261938"/>
                    <a:pt x="770572" y="261938"/>
                    <a:pt x="760095" y="260985"/>
                  </a:cubicBezTo>
                  <a:cubicBezTo>
                    <a:pt x="749618" y="260985"/>
                    <a:pt x="741997" y="260033"/>
                    <a:pt x="735330" y="260033"/>
                  </a:cubicBezTo>
                  <a:cubicBezTo>
                    <a:pt x="725805" y="260033"/>
                    <a:pt x="716280" y="260033"/>
                    <a:pt x="706755" y="260985"/>
                  </a:cubicBezTo>
                  <a:cubicBezTo>
                    <a:pt x="697230" y="261938"/>
                    <a:pt x="686753" y="261938"/>
                    <a:pt x="675322" y="262890"/>
                  </a:cubicBezTo>
                  <a:lnTo>
                    <a:pt x="675322" y="262890"/>
                  </a:lnTo>
                  <a:lnTo>
                    <a:pt x="675322" y="262890"/>
                  </a:lnTo>
                  <a:close/>
                  <a:moveTo>
                    <a:pt x="1031558" y="43815"/>
                  </a:moveTo>
                  <a:cubicBezTo>
                    <a:pt x="1031558" y="35243"/>
                    <a:pt x="1029653" y="29528"/>
                    <a:pt x="1025843" y="25718"/>
                  </a:cubicBezTo>
                  <a:cubicBezTo>
                    <a:pt x="1022033" y="21908"/>
                    <a:pt x="1015365" y="20003"/>
                    <a:pt x="1005840" y="20003"/>
                  </a:cubicBezTo>
                  <a:lnTo>
                    <a:pt x="1002983" y="20003"/>
                  </a:lnTo>
                  <a:lnTo>
                    <a:pt x="1002983" y="4763"/>
                  </a:lnTo>
                  <a:cubicBezTo>
                    <a:pt x="1015365" y="5715"/>
                    <a:pt x="1025843" y="6668"/>
                    <a:pt x="1036320" y="7620"/>
                  </a:cubicBezTo>
                  <a:cubicBezTo>
                    <a:pt x="1046797" y="8573"/>
                    <a:pt x="1055370" y="8573"/>
                    <a:pt x="1063943" y="8573"/>
                  </a:cubicBezTo>
                  <a:cubicBezTo>
                    <a:pt x="1071563" y="8573"/>
                    <a:pt x="1080135" y="8573"/>
                    <a:pt x="1090613" y="7620"/>
                  </a:cubicBezTo>
                  <a:cubicBezTo>
                    <a:pt x="1100138" y="6668"/>
                    <a:pt x="1111568" y="6668"/>
                    <a:pt x="1123950" y="4763"/>
                  </a:cubicBezTo>
                  <a:lnTo>
                    <a:pt x="1123950" y="20003"/>
                  </a:lnTo>
                  <a:cubicBezTo>
                    <a:pt x="1112520" y="20003"/>
                    <a:pt x="1104900" y="21908"/>
                    <a:pt x="1100138" y="24765"/>
                  </a:cubicBezTo>
                  <a:cubicBezTo>
                    <a:pt x="1096328" y="27623"/>
                    <a:pt x="1093470" y="34290"/>
                    <a:pt x="1093470" y="42863"/>
                  </a:cubicBezTo>
                  <a:lnTo>
                    <a:pt x="1093470" y="160020"/>
                  </a:lnTo>
                  <a:cubicBezTo>
                    <a:pt x="1093470" y="178118"/>
                    <a:pt x="1094423" y="191453"/>
                    <a:pt x="1096328" y="199073"/>
                  </a:cubicBezTo>
                  <a:cubicBezTo>
                    <a:pt x="1098233" y="206693"/>
                    <a:pt x="1101090" y="213360"/>
                    <a:pt x="1104900" y="219075"/>
                  </a:cubicBezTo>
                  <a:cubicBezTo>
                    <a:pt x="1109663" y="225743"/>
                    <a:pt x="1116330" y="230505"/>
                    <a:pt x="1124903" y="233363"/>
                  </a:cubicBezTo>
                  <a:cubicBezTo>
                    <a:pt x="1133475" y="237173"/>
                    <a:pt x="1143000" y="238125"/>
                    <a:pt x="1154430" y="238125"/>
                  </a:cubicBezTo>
                  <a:cubicBezTo>
                    <a:pt x="1177290" y="238125"/>
                    <a:pt x="1192530" y="232410"/>
                    <a:pt x="1203008" y="220028"/>
                  </a:cubicBezTo>
                  <a:cubicBezTo>
                    <a:pt x="1212533" y="207645"/>
                    <a:pt x="1217295" y="187643"/>
                    <a:pt x="1217295" y="159068"/>
                  </a:cubicBezTo>
                  <a:lnTo>
                    <a:pt x="1217295" y="157163"/>
                  </a:lnTo>
                  <a:lnTo>
                    <a:pt x="1216343" y="48578"/>
                  </a:lnTo>
                  <a:cubicBezTo>
                    <a:pt x="1216343" y="37148"/>
                    <a:pt x="1214438" y="29528"/>
                    <a:pt x="1210628" y="25718"/>
                  </a:cubicBezTo>
                  <a:cubicBezTo>
                    <a:pt x="1206818" y="21908"/>
                    <a:pt x="1199198" y="20003"/>
                    <a:pt x="1186815" y="20003"/>
                  </a:cubicBezTo>
                  <a:lnTo>
                    <a:pt x="1186815" y="4763"/>
                  </a:lnTo>
                  <a:cubicBezTo>
                    <a:pt x="1194435" y="5715"/>
                    <a:pt x="1202055" y="6668"/>
                    <a:pt x="1207770" y="6668"/>
                  </a:cubicBezTo>
                  <a:cubicBezTo>
                    <a:pt x="1213485" y="6668"/>
                    <a:pt x="1219200" y="7620"/>
                    <a:pt x="1224915" y="7620"/>
                  </a:cubicBezTo>
                  <a:cubicBezTo>
                    <a:pt x="1230630" y="7620"/>
                    <a:pt x="1236345" y="7620"/>
                    <a:pt x="1242060" y="6668"/>
                  </a:cubicBezTo>
                  <a:cubicBezTo>
                    <a:pt x="1247775" y="6668"/>
                    <a:pt x="1254443" y="5715"/>
                    <a:pt x="1262063" y="4763"/>
                  </a:cubicBezTo>
                  <a:lnTo>
                    <a:pt x="1262063" y="20003"/>
                  </a:lnTo>
                  <a:cubicBezTo>
                    <a:pt x="1252538" y="20955"/>
                    <a:pt x="1246823" y="21908"/>
                    <a:pt x="1243965" y="24765"/>
                  </a:cubicBezTo>
                  <a:cubicBezTo>
                    <a:pt x="1241108" y="27623"/>
                    <a:pt x="1240155" y="35243"/>
                    <a:pt x="1240155" y="47625"/>
                  </a:cubicBezTo>
                  <a:lnTo>
                    <a:pt x="1238250" y="166688"/>
                  </a:lnTo>
                  <a:cubicBezTo>
                    <a:pt x="1237298" y="201930"/>
                    <a:pt x="1228725" y="228600"/>
                    <a:pt x="1213485" y="243840"/>
                  </a:cubicBezTo>
                  <a:cubicBezTo>
                    <a:pt x="1197293" y="260033"/>
                    <a:pt x="1171575" y="267653"/>
                    <a:pt x="1136333" y="267653"/>
                  </a:cubicBezTo>
                  <a:cubicBezTo>
                    <a:pt x="1102995" y="267653"/>
                    <a:pt x="1077278" y="260033"/>
                    <a:pt x="1059180" y="246698"/>
                  </a:cubicBezTo>
                  <a:cubicBezTo>
                    <a:pt x="1042035" y="232410"/>
                    <a:pt x="1032510" y="211455"/>
                    <a:pt x="1032510" y="183833"/>
                  </a:cubicBezTo>
                  <a:lnTo>
                    <a:pt x="1031558" y="43815"/>
                  </a:lnTo>
                  <a:lnTo>
                    <a:pt x="1031558" y="43815"/>
                  </a:lnTo>
                  <a:close/>
                  <a:moveTo>
                    <a:pt x="1393508" y="72390"/>
                  </a:moveTo>
                  <a:lnTo>
                    <a:pt x="1356360" y="160973"/>
                  </a:lnTo>
                  <a:lnTo>
                    <a:pt x="1423988" y="160973"/>
                  </a:lnTo>
                  <a:lnTo>
                    <a:pt x="1393508" y="72390"/>
                  </a:lnTo>
                  <a:lnTo>
                    <a:pt x="1393508" y="72390"/>
                  </a:lnTo>
                  <a:close/>
                  <a:moveTo>
                    <a:pt x="1330643" y="225743"/>
                  </a:moveTo>
                  <a:cubicBezTo>
                    <a:pt x="1329690" y="227648"/>
                    <a:pt x="1329690" y="229553"/>
                    <a:pt x="1328738" y="231458"/>
                  </a:cubicBezTo>
                  <a:cubicBezTo>
                    <a:pt x="1328738" y="233363"/>
                    <a:pt x="1328738" y="235268"/>
                    <a:pt x="1328738" y="237173"/>
                  </a:cubicBezTo>
                  <a:cubicBezTo>
                    <a:pt x="1328738" y="243840"/>
                    <a:pt x="1338263" y="247650"/>
                    <a:pt x="1356360" y="248603"/>
                  </a:cubicBezTo>
                  <a:lnTo>
                    <a:pt x="1357313" y="248603"/>
                  </a:lnTo>
                  <a:lnTo>
                    <a:pt x="1357313" y="263843"/>
                  </a:lnTo>
                  <a:cubicBezTo>
                    <a:pt x="1349693" y="262890"/>
                    <a:pt x="1342073" y="262890"/>
                    <a:pt x="1334453" y="261938"/>
                  </a:cubicBezTo>
                  <a:cubicBezTo>
                    <a:pt x="1327785" y="261938"/>
                    <a:pt x="1321118" y="260985"/>
                    <a:pt x="1315403" y="260985"/>
                  </a:cubicBezTo>
                  <a:cubicBezTo>
                    <a:pt x="1311593" y="260985"/>
                    <a:pt x="1306830" y="260985"/>
                    <a:pt x="1301115" y="260985"/>
                  </a:cubicBezTo>
                  <a:cubicBezTo>
                    <a:pt x="1295400" y="260985"/>
                    <a:pt x="1286828" y="261938"/>
                    <a:pt x="1275398" y="262890"/>
                  </a:cubicBezTo>
                  <a:lnTo>
                    <a:pt x="1275398" y="246698"/>
                  </a:lnTo>
                  <a:cubicBezTo>
                    <a:pt x="1283970" y="245745"/>
                    <a:pt x="1289685" y="242888"/>
                    <a:pt x="1295400" y="238125"/>
                  </a:cubicBezTo>
                  <a:cubicBezTo>
                    <a:pt x="1300163" y="234315"/>
                    <a:pt x="1304925" y="226695"/>
                    <a:pt x="1309688" y="216218"/>
                  </a:cubicBezTo>
                  <a:lnTo>
                    <a:pt x="1403033" y="3810"/>
                  </a:lnTo>
                  <a:lnTo>
                    <a:pt x="1427798" y="3810"/>
                  </a:lnTo>
                  <a:lnTo>
                    <a:pt x="1510665" y="229553"/>
                  </a:lnTo>
                  <a:cubicBezTo>
                    <a:pt x="1512570" y="235268"/>
                    <a:pt x="1516380" y="240030"/>
                    <a:pt x="1520190" y="241935"/>
                  </a:cubicBezTo>
                  <a:cubicBezTo>
                    <a:pt x="1524953" y="244793"/>
                    <a:pt x="1530668" y="245745"/>
                    <a:pt x="1539240" y="246698"/>
                  </a:cubicBezTo>
                  <a:lnTo>
                    <a:pt x="1539240" y="261938"/>
                  </a:lnTo>
                  <a:cubicBezTo>
                    <a:pt x="1527810" y="260985"/>
                    <a:pt x="1517333" y="260985"/>
                    <a:pt x="1507808" y="260033"/>
                  </a:cubicBezTo>
                  <a:cubicBezTo>
                    <a:pt x="1498283" y="260033"/>
                    <a:pt x="1489710" y="259080"/>
                    <a:pt x="1481138" y="259080"/>
                  </a:cubicBezTo>
                  <a:cubicBezTo>
                    <a:pt x="1472565" y="259080"/>
                    <a:pt x="1463040" y="259080"/>
                    <a:pt x="1452563" y="260033"/>
                  </a:cubicBezTo>
                  <a:cubicBezTo>
                    <a:pt x="1442085" y="260033"/>
                    <a:pt x="1430655" y="260985"/>
                    <a:pt x="1418273" y="261938"/>
                  </a:cubicBezTo>
                  <a:lnTo>
                    <a:pt x="1418273" y="245745"/>
                  </a:lnTo>
                  <a:cubicBezTo>
                    <a:pt x="1431608" y="244793"/>
                    <a:pt x="1440180" y="243840"/>
                    <a:pt x="1443990" y="242888"/>
                  </a:cubicBezTo>
                  <a:cubicBezTo>
                    <a:pt x="1447800" y="240983"/>
                    <a:pt x="1449705" y="238125"/>
                    <a:pt x="1449705" y="234315"/>
                  </a:cubicBezTo>
                  <a:cubicBezTo>
                    <a:pt x="1449705" y="233363"/>
                    <a:pt x="1449705" y="232410"/>
                    <a:pt x="1448753" y="230505"/>
                  </a:cubicBezTo>
                  <a:cubicBezTo>
                    <a:pt x="1448753" y="228600"/>
                    <a:pt x="1447800" y="227648"/>
                    <a:pt x="1446848" y="225743"/>
                  </a:cubicBezTo>
                  <a:lnTo>
                    <a:pt x="1429703" y="177165"/>
                  </a:lnTo>
                  <a:lnTo>
                    <a:pt x="1348740" y="177165"/>
                  </a:lnTo>
                  <a:lnTo>
                    <a:pt x="1330643" y="225743"/>
                  </a:lnTo>
                  <a:lnTo>
                    <a:pt x="1330643" y="225743"/>
                  </a:lnTo>
                  <a:close/>
                  <a:moveTo>
                    <a:pt x="1785938" y="170498"/>
                  </a:moveTo>
                  <a:lnTo>
                    <a:pt x="1785938" y="45720"/>
                  </a:lnTo>
                  <a:cubicBezTo>
                    <a:pt x="1785938" y="35243"/>
                    <a:pt x="1784033" y="28575"/>
                    <a:pt x="1779270" y="24765"/>
                  </a:cubicBezTo>
                  <a:cubicBezTo>
                    <a:pt x="1774508" y="20955"/>
                    <a:pt x="1765935" y="19050"/>
                    <a:pt x="1751648" y="19050"/>
                  </a:cubicBezTo>
                  <a:lnTo>
                    <a:pt x="1751648" y="4763"/>
                  </a:lnTo>
                  <a:cubicBezTo>
                    <a:pt x="1758315" y="5715"/>
                    <a:pt x="1764030" y="5715"/>
                    <a:pt x="1771650" y="5715"/>
                  </a:cubicBezTo>
                  <a:cubicBezTo>
                    <a:pt x="1778318" y="5715"/>
                    <a:pt x="1785938" y="5715"/>
                    <a:pt x="1793558" y="5715"/>
                  </a:cubicBezTo>
                  <a:cubicBezTo>
                    <a:pt x="1801178" y="5715"/>
                    <a:pt x="1807845" y="5715"/>
                    <a:pt x="1814513" y="5715"/>
                  </a:cubicBezTo>
                  <a:cubicBezTo>
                    <a:pt x="1821180" y="5715"/>
                    <a:pt x="1826895" y="4763"/>
                    <a:pt x="1833563" y="4763"/>
                  </a:cubicBezTo>
                  <a:lnTo>
                    <a:pt x="1833563" y="20003"/>
                  </a:lnTo>
                  <a:lnTo>
                    <a:pt x="1831658" y="20003"/>
                  </a:lnTo>
                  <a:cubicBezTo>
                    <a:pt x="1823085" y="20003"/>
                    <a:pt x="1817370" y="21908"/>
                    <a:pt x="1813560" y="25718"/>
                  </a:cubicBezTo>
                  <a:cubicBezTo>
                    <a:pt x="1809750" y="29528"/>
                    <a:pt x="1807845" y="36195"/>
                    <a:pt x="1807845" y="44768"/>
                  </a:cubicBezTo>
                  <a:lnTo>
                    <a:pt x="1807845" y="262890"/>
                  </a:lnTo>
                  <a:lnTo>
                    <a:pt x="1784985" y="262890"/>
                  </a:lnTo>
                  <a:lnTo>
                    <a:pt x="1622108" y="55245"/>
                  </a:lnTo>
                  <a:lnTo>
                    <a:pt x="1622108" y="217170"/>
                  </a:lnTo>
                  <a:cubicBezTo>
                    <a:pt x="1622108" y="230505"/>
                    <a:pt x="1624013" y="239078"/>
                    <a:pt x="1627823" y="241935"/>
                  </a:cubicBezTo>
                  <a:cubicBezTo>
                    <a:pt x="1631633" y="245745"/>
                    <a:pt x="1641158" y="247650"/>
                    <a:pt x="1655445" y="247650"/>
                  </a:cubicBezTo>
                  <a:lnTo>
                    <a:pt x="1655445" y="262890"/>
                  </a:lnTo>
                  <a:cubicBezTo>
                    <a:pt x="1647825" y="261938"/>
                    <a:pt x="1640205" y="261938"/>
                    <a:pt x="1632585" y="260985"/>
                  </a:cubicBezTo>
                  <a:cubicBezTo>
                    <a:pt x="1624965" y="260985"/>
                    <a:pt x="1617345" y="260033"/>
                    <a:pt x="1609725" y="260033"/>
                  </a:cubicBezTo>
                  <a:cubicBezTo>
                    <a:pt x="1603058" y="260033"/>
                    <a:pt x="1596390" y="260033"/>
                    <a:pt x="1589723" y="260985"/>
                  </a:cubicBezTo>
                  <a:cubicBezTo>
                    <a:pt x="1583055" y="260985"/>
                    <a:pt x="1575435" y="261938"/>
                    <a:pt x="1567815" y="262890"/>
                  </a:cubicBezTo>
                  <a:lnTo>
                    <a:pt x="1567815" y="246698"/>
                  </a:lnTo>
                  <a:cubicBezTo>
                    <a:pt x="1581150" y="246698"/>
                    <a:pt x="1589723" y="244793"/>
                    <a:pt x="1593533" y="240983"/>
                  </a:cubicBezTo>
                  <a:cubicBezTo>
                    <a:pt x="1597343" y="237173"/>
                    <a:pt x="1599248" y="228600"/>
                    <a:pt x="1599248" y="216218"/>
                  </a:cubicBezTo>
                  <a:lnTo>
                    <a:pt x="1599248" y="44768"/>
                  </a:lnTo>
                  <a:cubicBezTo>
                    <a:pt x="1599248" y="35243"/>
                    <a:pt x="1597343" y="28575"/>
                    <a:pt x="1593533" y="25718"/>
                  </a:cubicBezTo>
                  <a:cubicBezTo>
                    <a:pt x="1589723" y="22860"/>
                    <a:pt x="1582103" y="20955"/>
                    <a:pt x="1569720" y="20955"/>
                  </a:cubicBezTo>
                  <a:lnTo>
                    <a:pt x="1569720" y="4763"/>
                  </a:lnTo>
                  <a:cubicBezTo>
                    <a:pt x="1582103" y="5715"/>
                    <a:pt x="1590675" y="6668"/>
                    <a:pt x="1597343" y="6668"/>
                  </a:cubicBezTo>
                  <a:cubicBezTo>
                    <a:pt x="1604010" y="6668"/>
                    <a:pt x="1608773" y="7620"/>
                    <a:pt x="1613535" y="7620"/>
                  </a:cubicBezTo>
                  <a:cubicBezTo>
                    <a:pt x="1619250" y="7620"/>
                    <a:pt x="1624965" y="7620"/>
                    <a:pt x="1632585" y="6668"/>
                  </a:cubicBezTo>
                  <a:cubicBezTo>
                    <a:pt x="1640205" y="6668"/>
                    <a:pt x="1647825" y="5715"/>
                    <a:pt x="1656398" y="4763"/>
                  </a:cubicBezTo>
                  <a:lnTo>
                    <a:pt x="1785938" y="170498"/>
                  </a:lnTo>
                  <a:lnTo>
                    <a:pt x="1785938" y="170498"/>
                  </a:lnTo>
                  <a:close/>
                  <a:moveTo>
                    <a:pt x="2075498" y="43815"/>
                  </a:moveTo>
                  <a:cubicBezTo>
                    <a:pt x="2075498" y="35243"/>
                    <a:pt x="2073592" y="29528"/>
                    <a:pt x="2069783" y="25718"/>
                  </a:cubicBezTo>
                  <a:cubicBezTo>
                    <a:pt x="2065973" y="21908"/>
                    <a:pt x="2059305" y="20003"/>
                    <a:pt x="2049780" y="20003"/>
                  </a:cubicBezTo>
                  <a:lnTo>
                    <a:pt x="2046923" y="20003"/>
                  </a:lnTo>
                  <a:lnTo>
                    <a:pt x="2046923" y="4763"/>
                  </a:lnTo>
                  <a:cubicBezTo>
                    <a:pt x="2059305" y="5715"/>
                    <a:pt x="2069783" y="6668"/>
                    <a:pt x="2080260" y="7620"/>
                  </a:cubicBezTo>
                  <a:cubicBezTo>
                    <a:pt x="2090738" y="8573"/>
                    <a:pt x="2099310" y="8573"/>
                    <a:pt x="2107883" y="8573"/>
                  </a:cubicBezTo>
                  <a:cubicBezTo>
                    <a:pt x="2115503" y="8573"/>
                    <a:pt x="2124075" y="8573"/>
                    <a:pt x="2134553" y="7620"/>
                  </a:cubicBezTo>
                  <a:cubicBezTo>
                    <a:pt x="2144078" y="6668"/>
                    <a:pt x="2155508" y="6668"/>
                    <a:pt x="2167890" y="4763"/>
                  </a:cubicBezTo>
                  <a:lnTo>
                    <a:pt x="2167890" y="20003"/>
                  </a:lnTo>
                  <a:cubicBezTo>
                    <a:pt x="2156460" y="20003"/>
                    <a:pt x="2148840" y="21908"/>
                    <a:pt x="2144078" y="24765"/>
                  </a:cubicBezTo>
                  <a:cubicBezTo>
                    <a:pt x="2140267" y="27623"/>
                    <a:pt x="2137410" y="34290"/>
                    <a:pt x="2137410" y="42863"/>
                  </a:cubicBezTo>
                  <a:lnTo>
                    <a:pt x="2137410" y="160020"/>
                  </a:lnTo>
                  <a:cubicBezTo>
                    <a:pt x="2137410" y="178118"/>
                    <a:pt x="2138363" y="191453"/>
                    <a:pt x="2140267" y="199073"/>
                  </a:cubicBezTo>
                  <a:cubicBezTo>
                    <a:pt x="2142173" y="206693"/>
                    <a:pt x="2145030" y="213360"/>
                    <a:pt x="2148840" y="219075"/>
                  </a:cubicBezTo>
                  <a:cubicBezTo>
                    <a:pt x="2153603" y="225743"/>
                    <a:pt x="2160270" y="230505"/>
                    <a:pt x="2168842" y="233363"/>
                  </a:cubicBezTo>
                  <a:cubicBezTo>
                    <a:pt x="2177415" y="237173"/>
                    <a:pt x="2186940" y="238125"/>
                    <a:pt x="2198370" y="238125"/>
                  </a:cubicBezTo>
                  <a:cubicBezTo>
                    <a:pt x="2221230" y="238125"/>
                    <a:pt x="2236470" y="232410"/>
                    <a:pt x="2246948" y="220028"/>
                  </a:cubicBezTo>
                  <a:cubicBezTo>
                    <a:pt x="2256473" y="207645"/>
                    <a:pt x="2261235" y="187643"/>
                    <a:pt x="2261235" y="159068"/>
                  </a:cubicBezTo>
                  <a:lnTo>
                    <a:pt x="2261235" y="157163"/>
                  </a:lnTo>
                  <a:lnTo>
                    <a:pt x="2260283" y="48578"/>
                  </a:lnTo>
                  <a:cubicBezTo>
                    <a:pt x="2260283" y="37148"/>
                    <a:pt x="2258378" y="29528"/>
                    <a:pt x="2254567" y="25718"/>
                  </a:cubicBezTo>
                  <a:cubicBezTo>
                    <a:pt x="2250758" y="21908"/>
                    <a:pt x="2243138" y="20003"/>
                    <a:pt x="2230755" y="20003"/>
                  </a:cubicBezTo>
                  <a:lnTo>
                    <a:pt x="2230755" y="4763"/>
                  </a:lnTo>
                  <a:cubicBezTo>
                    <a:pt x="2238375" y="5715"/>
                    <a:pt x="2245995" y="6668"/>
                    <a:pt x="2251710" y="6668"/>
                  </a:cubicBezTo>
                  <a:cubicBezTo>
                    <a:pt x="2257425" y="6668"/>
                    <a:pt x="2263140" y="7620"/>
                    <a:pt x="2268855" y="7620"/>
                  </a:cubicBezTo>
                  <a:cubicBezTo>
                    <a:pt x="2274570" y="7620"/>
                    <a:pt x="2280285" y="7620"/>
                    <a:pt x="2286000" y="6668"/>
                  </a:cubicBezTo>
                  <a:cubicBezTo>
                    <a:pt x="2291715" y="6668"/>
                    <a:pt x="2298383" y="5715"/>
                    <a:pt x="2306003" y="4763"/>
                  </a:cubicBezTo>
                  <a:lnTo>
                    <a:pt x="2306003" y="20003"/>
                  </a:lnTo>
                  <a:cubicBezTo>
                    <a:pt x="2296478" y="20955"/>
                    <a:pt x="2290763" y="21908"/>
                    <a:pt x="2287905" y="24765"/>
                  </a:cubicBezTo>
                  <a:cubicBezTo>
                    <a:pt x="2285048" y="27623"/>
                    <a:pt x="2284095" y="35243"/>
                    <a:pt x="2284095" y="47625"/>
                  </a:cubicBezTo>
                  <a:lnTo>
                    <a:pt x="2282190" y="166688"/>
                  </a:lnTo>
                  <a:cubicBezTo>
                    <a:pt x="2281238" y="201930"/>
                    <a:pt x="2272665" y="228600"/>
                    <a:pt x="2257425" y="243840"/>
                  </a:cubicBezTo>
                  <a:cubicBezTo>
                    <a:pt x="2241233" y="260033"/>
                    <a:pt x="2215515" y="267653"/>
                    <a:pt x="2180273" y="267653"/>
                  </a:cubicBezTo>
                  <a:cubicBezTo>
                    <a:pt x="2146935" y="267653"/>
                    <a:pt x="2121217" y="260033"/>
                    <a:pt x="2103120" y="246698"/>
                  </a:cubicBezTo>
                  <a:cubicBezTo>
                    <a:pt x="2085975" y="232410"/>
                    <a:pt x="2076450" y="211455"/>
                    <a:pt x="2076450" y="183833"/>
                  </a:cubicBezTo>
                  <a:lnTo>
                    <a:pt x="2075498" y="43815"/>
                  </a:lnTo>
                  <a:lnTo>
                    <a:pt x="2075498" y="43815"/>
                  </a:lnTo>
                  <a:close/>
                  <a:moveTo>
                    <a:pt x="2560320" y="170498"/>
                  </a:moveTo>
                  <a:lnTo>
                    <a:pt x="2560320" y="45720"/>
                  </a:lnTo>
                  <a:cubicBezTo>
                    <a:pt x="2560320" y="35243"/>
                    <a:pt x="2558415" y="28575"/>
                    <a:pt x="2553653" y="24765"/>
                  </a:cubicBezTo>
                  <a:cubicBezTo>
                    <a:pt x="2548890" y="20955"/>
                    <a:pt x="2540317" y="19050"/>
                    <a:pt x="2526030" y="19050"/>
                  </a:cubicBezTo>
                  <a:lnTo>
                    <a:pt x="2526030" y="4763"/>
                  </a:lnTo>
                  <a:cubicBezTo>
                    <a:pt x="2532698" y="5715"/>
                    <a:pt x="2538413" y="5715"/>
                    <a:pt x="2546033" y="5715"/>
                  </a:cubicBezTo>
                  <a:cubicBezTo>
                    <a:pt x="2553653" y="5715"/>
                    <a:pt x="2560320" y="5715"/>
                    <a:pt x="2567940" y="5715"/>
                  </a:cubicBezTo>
                  <a:cubicBezTo>
                    <a:pt x="2575560" y="5715"/>
                    <a:pt x="2582228" y="5715"/>
                    <a:pt x="2588895" y="5715"/>
                  </a:cubicBezTo>
                  <a:cubicBezTo>
                    <a:pt x="2595563" y="5715"/>
                    <a:pt x="2601278" y="4763"/>
                    <a:pt x="2607945" y="4763"/>
                  </a:cubicBezTo>
                  <a:lnTo>
                    <a:pt x="2607945" y="20003"/>
                  </a:lnTo>
                  <a:lnTo>
                    <a:pt x="2606040" y="20003"/>
                  </a:lnTo>
                  <a:cubicBezTo>
                    <a:pt x="2597467" y="20003"/>
                    <a:pt x="2591753" y="21908"/>
                    <a:pt x="2587942" y="25718"/>
                  </a:cubicBezTo>
                  <a:cubicBezTo>
                    <a:pt x="2584133" y="29528"/>
                    <a:pt x="2582228" y="36195"/>
                    <a:pt x="2582228" y="44768"/>
                  </a:cubicBezTo>
                  <a:lnTo>
                    <a:pt x="2582228" y="262890"/>
                  </a:lnTo>
                  <a:lnTo>
                    <a:pt x="2559367" y="262890"/>
                  </a:lnTo>
                  <a:lnTo>
                    <a:pt x="2396490" y="55245"/>
                  </a:lnTo>
                  <a:lnTo>
                    <a:pt x="2396490" y="217170"/>
                  </a:lnTo>
                  <a:cubicBezTo>
                    <a:pt x="2396490" y="230505"/>
                    <a:pt x="2398395" y="239078"/>
                    <a:pt x="2402205" y="241935"/>
                  </a:cubicBezTo>
                  <a:cubicBezTo>
                    <a:pt x="2406015" y="245745"/>
                    <a:pt x="2415540" y="247650"/>
                    <a:pt x="2429828" y="247650"/>
                  </a:cubicBezTo>
                  <a:lnTo>
                    <a:pt x="2429828" y="262890"/>
                  </a:lnTo>
                  <a:cubicBezTo>
                    <a:pt x="2422208" y="261938"/>
                    <a:pt x="2414588" y="261938"/>
                    <a:pt x="2406967" y="260985"/>
                  </a:cubicBezTo>
                  <a:cubicBezTo>
                    <a:pt x="2399348" y="260985"/>
                    <a:pt x="2391728" y="260033"/>
                    <a:pt x="2384108" y="260033"/>
                  </a:cubicBezTo>
                  <a:cubicBezTo>
                    <a:pt x="2377440" y="260033"/>
                    <a:pt x="2370773" y="260033"/>
                    <a:pt x="2364105" y="260985"/>
                  </a:cubicBezTo>
                  <a:cubicBezTo>
                    <a:pt x="2357438" y="260985"/>
                    <a:pt x="2349817" y="261938"/>
                    <a:pt x="2342198" y="262890"/>
                  </a:cubicBezTo>
                  <a:lnTo>
                    <a:pt x="2342198" y="246698"/>
                  </a:lnTo>
                  <a:cubicBezTo>
                    <a:pt x="2355533" y="246698"/>
                    <a:pt x="2364105" y="244793"/>
                    <a:pt x="2367915" y="240983"/>
                  </a:cubicBezTo>
                  <a:cubicBezTo>
                    <a:pt x="2371725" y="237173"/>
                    <a:pt x="2373630" y="228600"/>
                    <a:pt x="2373630" y="216218"/>
                  </a:cubicBezTo>
                  <a:lnTo>
                    <a:pt x="2373630" y="44768"/>
                  </a:lnTo>
                  <a:cubicBezTo>
                    <a:pt x="2373630" y="35243"/>
                    <a:pt x="2371725" y="28575"/>
                    <a:pt x="2367915" y="25718"/>
                  </a:cubicBezTo>
                  <a:cubicBezTo>
                    <a:pt x="2364105" y="22860"/>
                    <a:pt x="2356485" y="20955"/>
                    <a:pt x="2344103" y="20955"/>
                  </a:cubicBezTo>
                  <a:lnTo>
                    <a:pt x="2344103" y="4763"/>
                  </a:lnTo>
                  <a:cubicBezTo>
                    <a:pt x="2356485" y="5715"/>
                    <a:pt x="2365058" y="6668"/>
                    <a:pt x="2371725" y="6668"/>
                  </a:cubicBezTo>
                  <a:cubicBezTo>
                    <a:pt x="2378392" y="6668"/>
                    <a:pt x="2383155" y="7620"/>
                    <a:pt x="2387917" y="7620"/>
                  </a:cubicBezTo>
                  <a:cubicBezTo>
                    <a:pt x="2393633" y="7620"/>
                    <a:pt x="2400300" y="7620"/>
                    <a:pt x="2406967" y="6668"/>
                  </a:cubicBezTo>
                  <a:cubicBezTo>
                    <a:pt x="2413635" y="6668"/>
                    <a:pt x="2422208" y="5715"/>
                    <a:pt x="2430780" y="4763"/>
                  </a:cubicBezTo>
                  <a:lnTo>
                    <a:pt x="2560320" y="170498"/>
                  </a:lnTo>
                  <a:lnTo>
                    <a:pt x="2560320" y="170498"/>
                  </a:lnTo>
                  <a:close/>
                  <a:moveTo>
                    <a:pt x="2648903" y="262890"/>
                  </a:moveTo>
                  <a:lnTo>
                    <a:pt x="2648903" y="246698"/>
                  </a:lnTo>
                  <a:lnTo>
                    <a:pt x="2650808" y="246698"/>
                  </a:lnTo>
                  <a:cubicBezTo>
                    <a:pt x="2662238" y="246698"/>
                    <a:pt x="2669858" y="244793"/>
                    <a:pt x="2673667" y="240983"/>
                  </a:cubicBezTo>
                  <a:cubicBezTo>
                    <a:pt x="2677478" y="237173"/>
                    <a:pt x="2679383" y="228600"/>
                    <a:pt x="2679383" y="216218"/>
                  </a:cubicBezTo>
                  <a:lnTo>
                    <a:pt x="2679383" y="42863"/>
                  </a:lnTo>
                  <a:cubicBezTo>
                    <a:pt x="2679383" y="34290"/>
                    <a:pt x="2677478" y="28575"/>
                    <a:pt x="2673667" y="24765"/>
                  </a:cubicBezTo>
                  <a:cubicBezTo>
                    <a:pt x="2669858" y="20955"/>
                    <a:pt x="2663190" y="19050"/>
                    <a:pt x="2653665" y="19050"/>
                  </a:cubicBezTo>
                  <a:lnTo>
                    <a:pt x="2648903" y="19050"/>
                  </a:lnTo>
                  <a:lnTo>
                    <a:pt x="2648903" y="3810"/>
                  </a:lnTo>
                  <a:cubicBezTo>
                    <a:pt x="2659380" y="4763"/>
                    <a:pt x="2669858" y="5715"/>
                    <a:pt x="2679383" y="5715"/>
                  </a:cubicBezTo>
                  <a:cubicBezTo>
                    <a:pt x="2689860" y="5715"/>
                    <a:pt x="2699385" y="6668"/>
                    <a:pt x="2709863" y="6668"/>
                  </a:cubicBezTo>
                  <a:cubicBezTo>
                    <a:pt x="2719388" y="6668"/>
                    <a:pt x="2729865" y="6668"/>
                    <a:pt x="2740342" y="5715"/>
                  </a:cubicBezTo>
                  <a:cubicBezTo>
                    <a:pt x="2750820" y="4763"/>
                    <a:pt x="2760345" y="4763"/>
                    <a:pt x="2770823" y="3810"/>
                  </a:cubicBezTo>
                  <a:lnTo>
                    <a:pt x="2770823" y="18098"/>
                  </a:lnTo>
                  <a:cubicBezTo>
                    <a:pt x="2759392" y="18098"/>
                    <a:pt x="2751773" y="20003"/>
                    <a:pt x="2747963" y="22860"/>
                  </a:cubicBezTo>
                  <a:cubicBezTo>
                    <a:pt x="2744153" y="25718"/>
                    <a:pt x="2741295" y="32385"/>
                    <a:pt x="2741295" y="40958"/>
                  </a:cubicBezTo>
                  <a:lnTo>
                    <a:pt x="2741295" y="215265"/>
                  </a:lnTo>
                  <a:cubicBezTo>
                    <a:pt x="2741295" y="227648"/>
                    <a:pt x="2743200" y="236220"/>
                    <a:pt x="2747010" y="240030"/>
                  </a:cubicBezTo>
                  <a:cubicBezTo>
                    <a:pt x="2750820" y="243840"/>
                    <a:pt x="2758440" y="245745"/>
                    <a:pt x="2768917" y="245745"/>
                  </a:cubicBezTo>
                  <a:lnTo>
                    <a:pt x="2770823" y="245745"/>
                  </a:lnTo>
                  <a:lnTo>
                    <a:pt x="2770823" y="260985"/>
                  </a:lnTo>
                  <a:cubicBezTo>
                    <a:pt x="2761298" y="260033"/>
                    <a:pt x="2750820" y="260033"/>
                    <a:pt x="2741295" y="259080"/>
                  </a:cubicBezTo>
                  <a:cubicBezTo>
                    <a:pt x="2730817" y="259080"/>
                    <a:pt x="2721292" y="258128"/>
                    <a:pt x="2709863" y="258128"/>
                  </a:cubicBezTo>
                  <a:cubicBezTo>
                    <a:pt x="2701290" y="258128"/>
                    <a:pt x="2691765" y="258128"/>
                    <a:pt x="2681288" y="259080"/>
                  </a:cubicBezTo>
                  <a:cubicBezTo>
                    <a:pt x="2671763" y="261938"/>
                    <a:pt x="2661285" y="261938"/>
                    <a:pt x="2648903" y="262890"/>
                  </a:cubicBezTo>
                  <a:lnTo>
                    <a:pt x="2648903" y="262890"/>
                  </a:lnTo>
                  <a:lnTo>
                    <a:pt x="2648903" y="262890"/>
                  </a:lnTo>
                  <a:close/>
                  <a:moveTo>
                    <a:pt x="2942273" y="265748"/>
                  </a:moveTo>
                  <a:lnTo>
                    <a:pt x="2913698" y="265748"/>
                  </a:lnTo>
                  <a:lnTo>
                    <a:pt x="2833688" y="42863"/>
                  </a:lnTo>
                  <a:cubicBezTo>
                    <a:pt x="2830830" y="35243"/>
                    <a:pt x="2827020" y="29528"/>
                    <a:pt x="2822258" y="26670"/>
                  </a:cubicBezTo>
                  <a:cubicBezTo>
                    <a:pt x="2817495" y="22860"/>
                    <a:pt x="2811780" y="20955"/>
                    <a:pt x="2805113" y="20955"/>
                  </a:cubicBezTo>
                  <a:lnTo>
                    <a:pt x="2801303" y="20955"/>
                  </a:lnTo>
                  <a:lnTo>
                    <a:pt x="2801303" y="6668"/>
                  </a:lnTo>
                  <a:cubicBezTo>
                    <a:pt x="2812733" y="7620"/>
                    <a:pt x="2823210" y="7620"/>
                    <a:pt x="2832735" y="8573"/>
                  </a:cubicBezTo>
                  <a:cubicBezTo>
                    <a:pt x="2842260" y="8573"/>
                    <a:pt x="2851785" y="9525"/>
                    <a:pt x="2860358" y="9525"/>
                  </a:cubicBezTo>
                  <a:cubicBezTo>
                    <a:pt x="2866073" y="9525"/>
                    <a:pt x="2873692" y="9525"/>
                    <a:pt x="2882265" y="8573"/>
                  </a:cubicBezTo>
                  <a:cubicBezTo>
                    <a:pt x="2890838" y="8573"/>
                    <a:pt x="2904173" y="7620"/>
                    <a:pt x="2922270" y="6668"/>
                  </a:cubicBezTo>
                  <a:lnTo>
                    <a:pt x="2922270" y="21908"/>
                  </a:lnTo>
                  <a:lnTo>
                    <a:pt x="2919413" y="21908"/>
                  </a:lnTo>
                  <a:cubicBezTo>
                    <a:pt x="2910840" y="21908"/>
                    <a:pt x="2904173" y="22860"/>
                    <a:pt x="2900363" y="24765"/>
                  </a:cubicBezTo>
                  <a:cubicBezTo>
                    <a:pt x="2896553" y="26670"/>
                    <a:pt x="2894648" y="30480"/>
                    <a:pt x="2894648" y="35243"/>
                  </a:cubicBezTo>
                  <a:cubicBezTo>
                    <a:pt x="2894648" y="36195"/>
                    <a:pt x="2894648" y="38100"/>
                    <a:pt x="2894648" y="39053"/>
                  </a:cubicBezTo>
                  <a:cubicBezTo>
                    <a:pt x="2894648" y="40005"/>
                    <a:pt x="2895600" y="41910"/>
                    <a:pt x="2895600" y="42863"/>
                  </a:cubicBezTo>
                  <a:lnTo>
                    <a:pt x="2949892" y="198120"/>
                  </a:lnTo>
                  <a:lnTo>
                    <a:pt x="3010853" y="42863"/>
                  </a:lnTo>
                  <a:cubicBezTo>
                    <a:pt x="3011805" y="40005"/>
                    <a:pt x="3012758" y="37148"/>
                    <a:pt x="3013710" y="35243"/>
                  </a:cubicBezTo>
                  <a:cubicBezTo>
                    <a:pt x="3014663" y="32385"/>
                    <a:pt x="3014663" y="31433"/>
                    <a:pt x="3014663" y="29528"/>
                  </a:cubicBezTo>
                  <a:cubicBezTo>
                    <a:pt x="3014663" y="26670"/>
                    <a:pt x="3012758" y="23813"/>
                    <a:pt x="3008948" y="22860"/>
                  </a:cubicBezTo>
                  <a:cubicBezTo>
                    <a:pt x="3005138" y="20955"/>
                    <a:pt x="2998470" y="20955"/>
                    <a:pt x="2989898" y="20955"/>
                  </a:cubicBezTo>
                  <a:lnTo>
                    <a:pt x="2986088" y="20955"/>
                  </a:lnTo>
                  <a:lnTo>
                    <a:pt x="2986088" y="6668"/>
                  </a:lnTo>
                  <a:cubicBezTo>
                    <a:pt x="2991803" y="7620"/>
                    <a:pt x="2996565" y="7620"/>
                    <a:pt x="3003233" y="7620"/>
                  </a:cubicBezTo>
                  <a:cubicBezTo>
                    <a:pt x="3008948" y="7620"/>
                    <a:pt x="3015615" y="7620"/>
                    <a:pt x="3021330" y="7620"/>
                  </a:cubicBezTo>
                  <a:cubicBezTo>
                    <a:pt x="3028950" y="7620"/>
                    <a:pt x="3035617" y="7620"/>
                    <a:pt x="3042285" y="7620"/>
                  </a:cubicBezTo>
                  <a:cubicBezTo>
                    <a:pt x="3048000" y="7620"/>
                    <a:pt x="3053715" y="6668"/>
                    <a:pt x="3059430" y="5715"/>
                  </a:cubicBezTo>
                  <a:lnTo>
                    <a:pt x="3059430" y="20955"/>
                  </a:lnTo>
                  <a:cubicBezTo>
                    <a:pt x="3053715" y="20955"/>
                    <a:pt x="3048953" y="21908"/>
                    <a:pt x="3046095" y="24765"/>
                  </a:cubicBezTo>
                  <a:cubicBezTo>
                    <a:pt x="3042285" y="27623"/>
                    <a:pt x="3039428" y="33338"/>
                    <a:pt x="3035617" y="41910"/>
                  </a:cubicBezTo>
                  <a:lnTo>
                    <a:pt x="2942273" y="265748"/>
                  </a:lnTo>
                  <a:lnTo>
                    <a:pt x="2942273" y="265748"/>
                  </a:lnTo>
                  <a:close/>
                  <a:moveTo>
                    <a:pt x="3089910" y="262890"/>
                  </a:moveTo>
                  <a:lnTo>
                    <a:pt x="3089910" y="246698"/>
                  </a:lnTo>
                  <a:lnTo>
                    <a:pt x="3094673" y="246698"/>
                  </a:lnTo>
                  <a:cubicBezTo>
                    <a:pt x="3104198" y="246698"/>
                    <a:pt x="3111817" y="244793"/>
                    <a:pt x="3115628" y="240983"/>
                  </a:cubicBezTo>
                  <a:cubicBezTo>
                    <a:pt x="3119438" y="237173"/>
                    <a:pt x="3122295" y="231458"/>
                    <a:pt x="3122295" y="222885"/>
                  </a:cubicBezTo>
                  <a:lnTo>
                    <a:pt x="3122295" y="43815"/>
                  </a:lnTo>
                  <a:cubicBezTo>
                    <a:pt x="3122295" y="35243"/>
                    <a:pt x="3120390" y="29528"/>
                    <a:pt x="3115628" y="25718"/>
                  </a:cubicBezTo>
                  <a:cubicBezTo>
                    <a:pt x="3111817" y="21908"/>
                    <a:pt x="3104198" y="20003"/>
                    <a:pt x="3094673" y="20003"/>
                  </a:cubicBezTo>
                  <a:lnTo>
                    <a:pt x="3089910" y="20003"/>
                  </a:lnTo>
                  <a:lnTo>
                    <a:pt x="3089910" y="3810"/>
                  </a:lnTo>
                  <a:cubicBezTo>
                    <a:pt x="3098483" y="4763"/>
                    <a:pt x="3108960" y="4763"/>
                    <a:pt x="3119438" y="5715"/>
                  </a:cubicBezTo>
                  <a:cubicBezTo>
                    <a:pt x="3129915" y="5715"/>
                    <a:pt x="3147060" y="6668"/>
                    <a:pt x="3169920" y="6668"/>
                  </a:cubicBezTo>
                  <a:lnTo>
                    <a:pt x="3208020" y="6668"/>
                  </a:lnTo>
                  <a:cubicBezTo>
                    <a:pt x="3225165" y="6668"/>
                    <a:pt x="3240405" y="6668"/>
                    <a:pt x="3251835" y="5715"/>
                  </a:cubicBezTo>
                  <a:cubicBezTo>
                    <a:pt x="3263265" y="5715"/>
                    <a:pt x="3273742" y="4763"/>
                    <a:pt x="3283267" y="3810"/>
                  </a:cubicBezTo>
                  <a:cubicBezTo>
                    <a:pt x="3283267" y="12383"/>
                    <a:pt x="3284220" y="22860"/>
                    <a:pt x="3284220" y="32385"/>
                  </a:cubicBezTo>
                  <a:cubicBezTo>
                    <a:pt x="3285173" y="42863"/>
                    <a:pt x="3286125" y="54293"/>
                    <a:pt x="3287078" y="66675"/>
                  </a:cubicBezTo>
                  <a:lnTo>
                    <a:pt x="3269933" y="66675"/>
                  </a:lnTo>
                  <a:cubicBezTo>
                    <a:pt x="3268980" y="50483"/>
                    <a:pt x="3264217" y="39053"/>
                    <a:pt x="3254692" y="32385"/>
                  </a:cubicBezTo>
                  <a:cubicBezTo>
                    <a:pt x="3246120" y="25718"/>
                    <a:pt x="3230880" y="21908"/>
                    <a:pt x="3210878" y="21908"/>
                  </a:cubicBezTo>
                  <a:cubicBezTo>
                    <a:pt x="3198495" y="21908"/>
                    <a:pt x="3190875" y="22860"/>
                    <a:pt x="3188017" y="24765"/>
                  </a:cubicBezTo>
                  <a:cubicBezTo>
                    <a:pt x="3185160" y="26670"/>
                    <a:pt x="3183255" y="29528"/>
                    <a:pt x="3183255" y="35243"/>
                  </a:cubicBezTo>
                  <a:lnTo>
                    <a:pt x="3183255" y="120968"/>
                  </a:lnTo>
                  <a:lnTo>
                    <a:pt x="3216592" y="120968"/>
                  </a:lnTo>
                  <a:cubicBezTo>
                    <a:pt x="3227070" y="120968"/>
                    <a:pt x="3234690" y="118110"/>
                    <a:pt x="3240405" y="112395"/>
                  </a:cubicBezTo>
                  <a:cubicBezTo>
                    <a:pt x="3245167" y="106680"/>
                    <a:pt x="3248025" y="97155"/>
                    <a:pt x="3248025" y="85725"/>
                  </a:cubicBezTo>
                  <a:lnTo>
                    <a:pt x="3261360" y="85725"/>
                  </a:lnTo>
                  <a:cubicBezTo>
                    <a:pt x="3261360" y="92393"/>
                    <a:pt x="3260408" y="100013"/>
                    <a:pt x="3260408" y="106680"/>
                  </a:cubicBezTo>
                  <a:cubicBezTo>
                    <a:pt x="3260408" y="114300"/>
                    <a:pt x="3260408" y="120968"/>
                    <a:pt x="3260408" y="128588"/>
                  </a:cubicBezTo>
                  <a:cubicBezTo>
                    <a:pt x="3260408" y="136208"/>
                    <a:pt x="3260408" y="142875"/>
                    <a:pt x="3260408" y="150495"/>
                  </a:cubicBezTo>
                  <a:cubicBezTo>
                    <a:pt x="3260408" y="158115"/>
                    <a:pt x="3260408" y="165735"/>
                    <a:pt x="3261360" y="172403"/>
                  </a:cubicBezTo>
                  <a:lnTo>
                    <a:pt x="3247073" y="172403"/>
                  </a:lnTo>
                  <a:cubicBezTo>
                    <a:pt x="3247073" y="159068"/>
                    <a:pt x="3244215" y="149543"/>
                    <a:pt x="3240405" y="144780"/>
                  </a:cubicBezTo>
                  <a:cubicBezTo>
                    <a:pt x="3235642" y="139065"/>
                    <a:pt x="3228023" y="137160"/>
                    <a:pt x="3217545" y="137160"/>
                  </a:cubicBezTo>
                  <a:lnTo>
                    <a:pt x="3183255" y="137160"/>
                  </a:lnTo>
                  <a:lnTo>
                    <a:pt x="3183255" y="224790"/>
                  </a:lnTo>
                  <a:cubicBezTo>
                    <a:pt x="3183255" y="229553"/>
                    <a:pt x="3185160" y="233363"/>
                    <a:pt x="3188017" y="235268"/>
                  </a:cubicBezTo>
                  <a:cubicBezTo>
                    <a:pt x="3190875" y="237173"/>
                    <a:pt x="3195638" y="239078"/>
                    <a:pt x="3202305" y="239078"/>
                  </a:cubicBezTo>
                  <a:cubicBezTo>
                    <a:pt x="3231833" y="239078"/>
                    <a:pt x="3252788" y="235268"/>
                    <a:pt x="3265170" y="227648"/>
                  </a:cubicBezTo>
                  <a:cubicBezTo>
                    <a:pt x="3277553" y="220028"/>
                    <a:pt x="3286125" y="205740"/>
                    <a:pt x="3290888" y="186690"/>
                  </a:cubicBezTo>
                  <a:lnTo>
                    <a:pt x="3306128" y="186690"/>
                  </a:lnTo>
                  <a:cubicBezTo>
                    <a:pt x="3303270" y="200025"/>
                    <a:pt x="3300413" y="212408"/>
                    <a:pt x="3298508" y="224790"/>
                  </a:cubicBezTo>
                  <a:cubicBezTo>
                    <a:pt x="3296603" y="237173"/>
                    <a:pt x="3293745" y="249555"/>
                    <a:pt x="3291840" y="260985"/>
                  </a:cubicBezTo>
                  <a:cubicBezTo>
                    <a:pt x="3277553" y="260033"/>
                    <a:pt x="3262313" y="259080"/>
                    <a:pt x="3246120" y="259080"/>
                  </a:cubicBezTo>
                  <a:cubicBezTo>
                    <a:pt x="3229928" y="258128"/>
                    <a:pt x="3210878" y="258128"/>
                    <a:pt x="3190875" y="258128"/>
                  </a:cubicBezTo>
                  <a:cubicBezTo>
                    <a:pt x="3170873" y="258128"/>
                    <a:pt x="3152775" y="258128"/>
                    <a:pt x="3135630" y="259080"/>
                  </a:cubicBezTo>
                  <a:cubicBezTo>
                    <a:pt x="3119438" y="261938"/>
                    <a:pt x="3104198" y="261938"/>
                    <a:pt x="3089910" y="262890"/>
                  </a:cubicBezTo>
                  <a:lnTo>
                    <a:pt x="3089910" y="262890"/>
                  </a:lnTo>
                  <a:lnTo>
                    <a:pt x="3089910" y="262890"/>
                  </a:lnTo>
                  <a:close/>
                  <a:moveTo>
                    <a:pt x="3346133" y="262890"/>
                  </a:moveTo>
                  <a:lnTo>
                    <a:pt x="3346133" y="246698"/>
                  </a:lnTo>
                  <a:cubicBezTo>
                    <a:pt x="3357563" y="246698"/>
                    <a:pt x="3364230" y="244793"/>
                    <a:pt x="3368040" y="240983"/>
                  </a:cubicBezTo>
                  <a:cubicBezTo>
                    <a:pt x="3371850" y="237173"/>
                    <a:pt x="3373755" y="228600"/>
                    <a:pt x="3373755" y="216218"/>
                  </a:cubicBezTo>
                  <a:lnTo>
                    <a:pt x="3373755" y="42863"/>
                  </a:lnTo>
                  <a:cubicBezTo>
                    <a:pt x="3373755" y="34290"/>
                    <a:pt x="3371850" y="28575"/>
                    <a:pt x="3368040" y="24765"/>
                  </a:cubicBezTo>
                  <a:cubicBezTo>
                    <a:pt x="3364230" y="20955"/>
                    <a:pt x="3357563" y="19050"/>
                    <a:pt x="3348038" y="19050"/>
                  </a:cubicBezTo>
                  <a:lnTo>
                    <a:pt x="3345180" y="19050"/>
                  </a:lnTo>
                  <a:lnTo>
                    <a:pt x="3345180" y="4763"/>
                  </a:lnTo>
                  <a:cubicBezTo>
                    <a:pt x="3352800" y="5715"/>
                    <a:pt x="3361373" y="5715"/>
                    <a:pt x="3368992" y="6668"/>
                  </a:cubicBezTo>
                  <a:cubicBezTo>
                    <a:pt x="3376613" y="6668"/>
                    <a:pt x="3385185" y="7620"/>
                    <a:pt x="3393758" y="7620"/>
                  </a:cubicBezTo>
                  <a:cubicBezTo>
                    <a:pt x="3403283" y="7620"/>
                    <a:pt x="3416617" y="7620"/>
                    <a:pt x="3432810" y="6668"/>
                  </a:cubicBezTo>
                  <a:cubicBezTo>
                    <a:pt x="3449003" y="5715"/>
                    <a:pt x="3460433" y="5715"/>
                    <a:pt x="3467100" y="5715"/>
                  </a:cubicBezTo>
                  <a:cubicBezTo>
                    <a:pt x="3497580" y="5715"/>
                    <a:pt x="3520440" y="10478"/>
                    <a:pt x="3535680" y="20955"/>
                  </a:cubicBezTo>
                  <a:cubicBezTo>
                    <a:pt x="3550920" y="30480"/>
                    <a:pt x="3558540" y="45720"/>
                    <a:pt x="3558540" y="65723"/>
                  </a:cubicBezTo>
                  <a:cubicBezTo>
                    <a:pt x="3558540" y="81915"/>
                    <a:pt x="3553778" y="96203"/>
                    <a:pt x="3543300" y="108585"/>
                  </a:cubicBezTo>
                  <a:cubicBezTo>
                    <a:pt x="3532823" y="120968"/>
                    <a:pt x="3517583" y="130493"/>
                    <a:pt x="3497580" y="138113"/>
                  </a:cubicBezTo>
                  <a:cubicBezTo>
                    <a:pt x="3508058" y="141923"/>
                    <a:pt x="3518535" y="150495"/>
                    <a:pt x="3529013" y="163830"/>
                  </a:cubicBezTo>
                  <a:cubicBezTo>
                    <a:pt x="3539490" y="177165"/>
                    <a:pt x="3550920" y="195263"/>
                    <a:pt x="3564255" y="220028"/>
                  </a:cubicBezTo>
                  <a:cubicBezTo>
                    <a:pt x="3565208" y="221933"/>
                    <a:pt x="3566160" y="223838"/>
                    <a:pt x="3568065" y="227648"/>
                  </a:cubicBezTo>
                  <a:cubicBezTo>
                    <a:pt x="3576638" y="244793"/>
                    <a:pt x="3585210" y="253365"/>
                    <a:pt x="3592830" y="253365"/>
                  </a:cubicBezTo>
                  <a:lnTo>
                    <a:pt x="3594735" y="253365"/>
                  </a:lnTo>
                  <a:lnTo>
                    <a:pt x="3594735" y="265748"/>
                  </a:lnTo>
                  <a:cubicBezTo>
                    <a:pt x="3580448" y="263843"/>
                    <a:pt x="3564255" y="262890"/>
                    <a:pt x="3548063" y="262890"/>
                  </a:cubicBezTo>
                  <a:cubicBezTo>
                    <a:pt x="3545205" y="262890"/>
                    <a:pt x="3543300" y="262890"/>
                    <a:pt x="3542348" y="262890"/>
                  </a:cubicBezTo>
                  <a:cubicBezTo>
                    <a:pt x="3531870" y="261938"/>
                    <a:pt x="3524250" y="260033"/>
                    <a:pt x="3520440" y="256223"/>
                  </a:cubicBezTo>
                  <a:cubicBezTo>
                    <a:pt x="3515678" y="252413"/>
                    <a:pt x="3510915" y="243840"/>
                    <a:pt x="3505200" y="229553"/>
                  </a:cubicBezTo>
                  <a:cubicBezTo>
                    <a:pt x="3502342" y="222885"/>
                    <a:pt x="3499485" y="213360"/>
                    <a:pt x="3494723" y="201930"/>
                  </a:cubicBezTo>
                  <a:cubicBezTo>
                    <a:pt x="3484245" y="172403"/>
                    <a:pt x="3474720" y="156210"/>
                    <a:pt x="3468053" y="151448"/>
                  </a:cubicBezTo>
                  <a:cubicBezTo>
                    <a:pt x="3466148" y="149543"/>
                    <a:pt x="3462338" y="148590"/>
                    <a:pt x="3459480" y="147638"/>
                  </a:cubicBezTo>
                  <a:cubicBezTo>
                    <a:pt x="3455670" y="146685"/>
                    <a:pt x="3451860" y="146685"/>
                    <a:pt x="3447098" y="146685"/>
                  </a:cubicBezTo>
                  <a:cubicBezTo>
                    <a:pt x="3446145" y="146685"/>
                    <a:pt x="3445192" y="146685"/>
                    <a:pt x="3443288" y="146685"/>
                  </a:cubicBezTo>
                  <a:cubicBezTo>
                    <a:pt x="3441383" y="146685"/>
                    <a:pt x="3439478" y="146685"/>
                    <a:pt x="3436620" y="147638"/>
                  </a:cubicBezTo>
                  <a:lnTo>
                    <a:pt x="3436620" y="217170"/>
                  </a:lnTo>
                  <a:cubicBezTo>
                    <a:pt x="3436620" y="229553"/>
                    <a:pt x="3438525" y="237173"/>
                    <a:pt x="3441383" y="240983"/>
                  </a:cubicBezTo>
                  <a:cubicBezTo>
                    <a:pt x="3445192" y="244793"/>
                    <a:pt x="3451860" y="246698"/>
                    <a:pt x="3461385" y="247650"/>
                  </a:cubicBezTo>
                  <a:lnTo>
                    <a:pt x="3461385" y="262890"/>
                  </a:lnTo>
                  <a:cubicBezTo>
                    <a:pt x="3448050" y="261938"/>
                    <a:pt x="3436620" y="261938"/>
                    <a:pt x="3427095" y="260985"/>
                  </a:cubicBezTo>
                  <a:cubicBezTo>
                    <a:pt x="3417570" y="260985"/>
                    <a:pt x="3409950" y="260033"/>
                    <a:pt x="3406140" y="260033"/>
                  </a:cubicBezTo>
                  <a:cubicBezTo>
                    <a:pt x="3396615" y="260033"/>
                    <a:pt x="3388042" y="260033"/>
                    <a:pt x="3377565" y="260985"/>
                  </a:cubicBezTo>
                  <a:cubicBezTo>
                    <a:pt x="3367088" y="261938"/>
                    <a:pt x="3356610" y="261938"/>
                    <a:pt x="3346133" y="262890"/>
                  </a:cubicBezTo>
                  <a:lnTo>
                    <a:pt x="3346133" y="262890"/>
                  </a:lnTo>
                  <a:lnTo>
                    <a:pt x="3346133" y="262890"/>
                  </a:lnTo>
                  <a:close/>
                  <a:moveTo>
                    <a:pt x="3434715" y="128588"/>
                  </a:moveTo>
                  <a:lnTo>
                    <a:pt x="3449955" y="128588"/>
                  </a:lnTo>
                  <a:cubicBezTo>
                    <a:pt x="3468053" y="128588"/>
                    <a:pt x="3481388" y="124778"/>
                    <a:pt x="3489960" y="116205"/>
                  </a:cubicBezTo>
                  <a:cubicBezTo>
                    <a:pt x="3498533" y="107633"/>
                    <a:pt x="3503295" y="94298"/>
                    <a:pt x="3503295" y="77153"/>
                  </a:cubicBezTo>
                  <a:cubicBezTo>
                    <a:pt x="3503295" y="58103"/>
                    <a:pt x="3498533" y="44768"/>
                    <a:pt x="3489960" y="37148"/>
                  </a:cubicBezTo>
                  <a:cubicBezTo>
                    <a:pt x="3481388" y="28575"/>
                    <a:pt x="3467100" y="24765"/>
                    <a:pt x="3447098" y="24765"/>
                  </a:cubicBezTo>
                  <a:cubicBezTo>
                    <a:pt x="3444240" y="24765"/>
                    <a:pt x="3441383" y="24765"/>
                    <a:pt x="3439478" y="24765"/>
                  </a:cubicBezTo>
                  <a:cubicBezTo>
                    <a:pt x="3437573" y="24765"/>
                    <a:pt x="3436620" y="24765"/>
                    <a:pt x="3434715" y="24765"/>
                  </a:cubicBezTo>
                  <a:lnTo>
                    <a:pt x="3434715" y="128588"/>
                  </a:lnTo>
                  <a:lnTo>
                    <a:pt x="3434715" y="128588"/>
                  </a:lnTo>
                  <a:close/>
                  <a:moveTo>
                    <a:pt x="3641408" y="177165"/>
                  </a:moveTo>
                  <a:lnTo>
                    <a:pt x="3667125" y="177165"/>
                  </a:lnTo>
                  <a:cubicBezTo>
                    <a:pt x="3668078" y="199073"/>
                    <a:pt x="3672840" y="216218"/>
                    <a:pt x="3682365" y="227648"/>
                  </a:cubicBezTo>
                  <a:cubicBezTo>
                    <a:pt x="3691890" y="239078"/>
                    <a:pt x="3705225" y="244793"/>
                    <a:pt x="3722370" y="244793"/>
                  </a:cubicBezTo>
                  <a:cubicBezTo>
                    <a:pt x="3736658" y="244793"/>
                    <a:pt x="3748088" y="240983"/>
                    <a:pt x="3756660" y="234315"/>
                  </a:cubicBezTo>
                  <a:cubicBezTo>
                    <a:pt x="3765233" y="227648"/>
                    <a:pt x="3769042" y="218123"/>
                    <a:pt x="3769042" y="206693"/>
                  </a:cubicBezTo>
                  <a:cubicBezTo>
                    <a:pt x="3769042" y="197168"/>
                    <a:pt x="3766185" y="189548"/>
                    <a:pt x="3760470" y="182880"/>
                  </a:cubicBezTo>
                  <a:cubicBezTo>
                    <a:pt x="3754755" y="177165"/>
                    <a:pt x="3742373" y="169545"/>
                    <a:pt x="3721417" y="160973"/>
                  </a:cubicBezTo>
                  <a:cubicBezTo>
                    <a:pt x="3690938" y="148590"/>
                    <a:pt x="3670935" y="135255"/>
                    <a:pt x="3659505" y="123825"/>
                  </a:cubicBezTo>
                  <a:cubicBezTo>
                    <a:pt x="3648075" y="111443"/>
                    <a:pt x="3643313" y="96203"/>
                    <a:pt x="3643313" y="78105"/>
                  </a:cubicBezTo>
                  <a:cubicBezTo>
                    <a:pt x="3643313" y="55245"/>
                    <a:pt x="3650933" y="37148"/>
                    <a:pt x="3667125" y="21908"/>
                  </a:cubicBezTo>
                  <a:cubicBezTo>
                    <a:pt x="3683317" y="7620"/>
                    <a:pt x="3703320" y="0"/>
                    <a:pt x="3729038" y="0"/>
                  </a:cubicBezTo>
                  <a:cubicBezTo>
                    <a:pt x="3739515" y="0"/>
                    <a:pt x="3749992" y="953"/>
                    <a:pt x="3762375" y="2858"/>
                  </a:cubicBezTo>
                  <a:cubicBezTo>
                    <a:pt x="3774758" y="4763"/>
                    <a:pt x="3788092" y="6668"/>
                    <a:pt x="3803333" y="10478"/>
                  </a:cubicBezTo>
                  <a:lnTo>
                    <a:pt x="3803333" y="11430"/>
                  </a:lnTo>
                  <a:cubicBezTo>
                    <a:pt x="3803333" y="26670"/>
                    <a:pt x="3802380" y="38100"/>
                    <a:pt x="3802380" y="45720"/>
                  </a:cubicBezTo>
                  <a:cubicBezTo>
                    <a:pt x="3802380" y="53340"/>
                    <a:pt x="3802380" y="63818"/>
                    <a:pt x="3803333" y="78105"/>
                  </a:cubicBezTo>
                  <a:lnTo>
                    <a:pt x="3803333" y="79058"/>
                  </a:lnTo>
                  <a:lnTo>
                    <a:pt x="3782378" y="79058"/>
                  </a:lnTo>
                  <a:cubicBezTo>
                    <a:pt x="3782378" y="60008"/>
                    <a:pt x="3777615" y="45720"/>
                    <a:pt x="3769042" y="36195"/>
                  </a:cubicBezTo>
                  <a:cubicBezTo>
                    <a:pt x="3760470" y="26670"/>
                    <a:pt x="3748088" y="21908"/>
                    <a:pt x="3732848" y="21908"/>
                  </a:cubicBezTo>
                  <a:cubicBezTo>
                    <a:pt x="3720465" y="21908"/>
                    <a:pt x="3710940" y="24765"/>
                    <a:pt x="3703320" y="31433"/>
                  </a:cubicBezTo>
                  <a:cubicBezTo>
                    <a:pt x="3695700" y="38100"/>
                    <a:pt x="3692842" y="46673"/>
                    <a:pt x="3692842" y="57150"/>
                  </a:cubicBezTo>
                  <a:cubicBezTo>
                    <a:pt x="3692842" y="66675"/>
                    <a:pt x="3695700" y="74295"/>
                    <a:pt x="3701415" y="80010"/>
                  </a:cubicBezTo>
                  <a:cubicBezTo>
                    <a:pt x="3707130" y="85725"/>
                    <a:pt x="3720465" y="93345"/>
                    <a:pt x="3740467" y="101918"/>
                  </a:cubicBezTo>
                  <a:cubicBezTo>
                    <a:pt x="3743325" y="102870"/>
                    <a:pt x="3747135" y="104775"/>
                    <a:pt x="3752850" y="107633"/>
                  </a:cubicBezTo>
                  <a:cubicBezTo>
                    <a:pt x="3774758" y="116205"/>
                    <a:pt x="3789045" y="124778"/>
                    <a:pt x="3796665" y="131445"/>
                  </a:cubicBezTo>
                  <a:cubicBezTo>
                    <a:pt x="3804285" y="139065"/>
                    <a:pt x="3810000" y="147638"/>
                    <a:pt x="3813810" y="156210"/>
                  </a:cubicBezTo>
                  <a:cubicBezTo>
                    <a:pt x="3817620" y="164783"/>
                    <a:pt x="3819525" y="175260"/>
                    <a:pt x="3819525" y="186690"/>
                  </a:cubicBezTo>
                  <a:cubicBezTo>
                    <a:pt x="3819525" y="211455"/>
                    <a:pt x="3810953" y="232410"/>
                    <a:pt x="3793808" y="246698"/>
                  </a:cubicBezTo>
                  <a:cubicBezTo>
                    <a:pt x="3776663" y="261938"/>
                    <a:pt x="3753803" y="269558"/>
                    <a:pt x="3725228" y="269558"/>
                  </a:cubicBezTo>
                  <a:cubicBezTo>
                    <a:pt x="3709035" y="269558"/>
                    <a:pt x="3693795" y="267653"/>
                    <a:pt x="3679508" y="264795"/>
                  </a:cubicBezTo>
                  <a:cubicBezTo>
                    <a:pt x="3665220" y="261938"/>
                    <a:pt x="3650933" y="257175"/>
                    <a:pt x="3638550" y="250508"/>
                  </a:cubicBezTo>
                  <a:cubicBezTo>
                    <a:pt x="3639503" y="241935"/>
                    <a:pt x="3639503" y="232410"/>
                    <a:pt x="3640455" y="223838"/>
                  </a:cubicBezTo>
                  <a:cubicBezTo>
                    <a:pt x="3640455" y="214313"/>
                    <a:pt x="3641408" y="205740"/>
                    <a:pt x="3641408" y="197168"/>
                  </a:cubicBezTo>
                  <a:cubicBezTo>
                    <a:pt x="3641408" y="191453"/>
                    <a:pt x="3641408" y="187643"/>
                    <a:pt x="3641408" y="185738"/>
                  </a:cubicBezTo>
                  <a:cubicBezTo>
                    <a:pt x="3641408" y="181928"/>
                    <a:pt x="3641408" y="179070"/>
                    <a:pt x="3641408" y="177165"/>
                  </a:cubicBezTo>
                  <a:lnTo>
                    <a:pt x="3641408" y="177165"/>
                  </a:lnTo>
                  <a:lnTo>
                    <a:pt x="3641408" y="177165"/>
                  </a:lnTo>
                  <a:close/>
                  <a:moveTo>
                    <a:pt x="3870960" y="262890"/>
                  </a:moveTo>
                  <a:lnTo>
                    <a:pt x="3870960" y="246698"/>
                  </a:lnTo>
                  <a:lnTo>
                    <a:pt x="3872865" y="246698"/>
                  </a:lnTo>
                  <a:cubicBezTo>
                    <a:pt x="3884295" y="246698"/>
                    <a:pt x="3891915" y="244793"/>
                    <a:pt x="3895725" y="240983"/>
                  </a:cubicBezTo>
                  <a:cubicBezTo>
                    <a:pt x="3899535" y="237173"/>
                    <a:pt x="3901440" y="228600"/>
                    <a:pt x="3901440" y="216218"/>
                  </a:cubicBezTo>
                  <a:lnTo>
                    <a:pt x="3901440" y="42863"/>
                  </a:lnTo>
                  <a:cubicBezTo>
                    <a:pt x="3901440" y="34290"/>
                    <a:pt x="3899535" y="28575"/>
                    <a:pt x="3895725" y="24765"/>
                  </a:cubicBezTo>
                  <a:cubicBezTo>
                    <a:pt x="3891915" y="20955"/>
                    <a:pt x="3885248" y="19050"/>
                    <a:pt x="3875723" y="19050"/>
                  </a:cubicBezTo>
                  <a:lnTo>
                    <a:pt x="3870960" y="19050"/>
                  </a:lnTo>
                  <a:lnTo>
                    <a:pt x="3870960" y="3810"/>
                  </a:lnTo>
                  <a:cubicBezTo>
                    <a:pt x="3881438" y="4763"/>
                    <a:pt x="3891915" y="5715"/>
                    <a:pt x="3901440" y="5715"/>
                  </a:cubicBezTo>
                  <a:cubicBezTo>
                    <a:pt x="3911917" y="5715"/>
                    <a:pt x="3921442" y="6668"/>
                    <a:pt x="3931920" y="6668"/>
                  </a:cubicBezTo>
                  <a:cubicBezTo>
                    <a:pt x="3941445" y="6668"/>
                    <a:pt x="3951923" y="6668"/>
                    <a:pt x="3962400" y="5715"/>
                  </a:cubicBezTo>
                  <a:cubicBezTo>
                    <a:pt x="3972878" y="4763"/>
                    <a:pt x="3982403" y="4763"/>
                    <a:pt x="3992880" y="3810"/>
                  </a:cubicBezTo>
                  <a:lnTo>
                    <a:pt x="3992880" y="18098"/>
                  </a:lnTo>
                  <a:cubicBezTo>
                    <a:pt x="3981450" y="18098"/>
                    <a:pt x="3973830" y="20003"/>
                    <a:pt x="3970020" y="22860"/>
                  </a:cubicBezTo>
                  <a:cubicBezTo>
                    <a:pt x="3966210" y="25718"/>
                    <a:pt x="3963353" y="32385"/>
                    <a:pt x="3963353" y="40958"/>
                  </a:cubicBezTo>
                  <a:lnTo>
                    <a:pt x="3963353" y="215265"/>
                  </a:lnTo>
                  <a:cubicBezTo>
                    <a:pt x="3963353" y="227648"/>
                    <a:pt x="3965258" y="236220"/>
                    <a:pt x="3969067" y="240030"/>
                  </a:cubicBezTo>
                  <a:cubicBezTo>
                    <a:pt x="3972878" y="243840"/>
                    <a:pt x="3980498" y="245745"/>
                    <a:pt x="3990975" y="245745"/>
                  </a:cubicBezTo>
                  <a:lnTo>
                    <a:pt x="3992880" y="245745"/>
                  </a:lnTo>
                  <a:lnTo>
                    <a:pt x="3992880" y="260985"/>
                  </a:lnTo>
                  <a:cubicBezTo>
                    <a:pt x="3983355" y="260033"/>
                    <a:pt x="3972878" y="260033"/>
                    <a:pt x="3963353" y="259080"/>
                  </a:cubicBezTo>
                  <a:cubicBezTo>
                    <a:pt x="3952875" y="259080"/>
                    <a:pt x="3943350" y="258128"/>
                    <a:pt x="3931920" y="258128"/>
                  </a:cubicBezTo>
                  <a:cubicBezTo>
                    <a:pt x="3923348" y="258128"/>
                    <a:pt x="3913823" y="258128"/>
                    <a:pt x="3903345" y="259080"/>
                  </a:cubicBezTo>
                  <a:cubicBezTo>
                    <a:pt x="3893820" y="261938"/>
                    <a:pt x="3882390" y="261938"/>
                    <a:pt x="3870960" y="262890"/>
                  </a:cubicBezTo>
                  <a:lnTo>
                    <a:pt x="3870960" y="262890"/>
                  </a:lnTo>
                  <a:lnTo>
                    <a:pt x="3870960" y="262890"/>
                  </a:lnTo>
                  <a:close/>
                  <a:moveTo>
                    <a:pt x="4074795" y="262890"/>
                  </a:moveTo>
                  <a:lnTo>
                    <a:pt x="4074795" y="246698"/>
                  </a:lnTo>
                  <a:lnTo>
                    <a:pt x="4080510" y="246698"/>
                  </a:lnTo>
                  <a:cubicBezTo>
                    <a:pt x="4090988" y="246698"/>
                    <a:pt x="4098608" y="244793"/>
                    <a:pt x="4102417" y="240983"/>
                  </a:cubicBezTo>
                  <a:cubicBezTo>
                    <a:pt x="4107180" y="237173"/>
                    <a:pt x="4109085" y="231458"/>
                    <a:pt x="4109085" y="222885"/>
                  </a:cubicBezTo>
                  <a:lnTo>
                    <a:pt x="4109085" y="23813"/>
                  </a:lnTo>
                  <a:lnTo>
                    <a:pt x="4102417" y="23813"/>
                  </a:lnTo>
                  <a:cubicBezTo>
                    <a:pt x="4085273" y="23813"/>
                    <a:pt x="4071938" y="27623"/>
                    <a:pt x="4063365" y="34290"/>
                  </a:cubicBezTo>
                  <a:cubicBezTo>
                    <a:pt x="4054792" y="40958"/>
                    <a:pt x="4048125" y="52388"/>
                    <a:pt x="4045267" y="67628"/>
                  </a:cubicBezTo>
                  <a:lnTo>
                    <a:pt x="4032885" y="67628"/>
                  </a:lnTo>
                  <a:lnTo>
                    <a:pt x="4035742" y="3810"/>
                  </a:lnTo>
                  <a:cubicBezTo>
                    <a:pt x="4040505" y="4763"/>
                    <a:pt x="4046220" y="4763"/>
                    <a:pt x="4051935" y="4763"/>
                  </a:cubicBezTo>
                  <a:cubicBezTo>
                    <a:pt x="4058603" y="4763"/>
                    <a:pt x="4069080" y="4763"/>
                    <a:pt x="4084320" y="4763"/>
                  </a:cubicBezTo>
                  <a:lnTo>
                    <a:pt x="4139565" y="4763"/>
                  </a:lnTo>
                  <a:lnTo>
                    <a:pt x="4194810" y="4763"/>
                  </a:lnTo>
                  <a:cubicBezTo>
                    <a:pt x="4210051" y="4763"/>
                    <a:pt x="4221480" y="4763"/>
                    <a:pt x="4228148" y="4763"/>
                  </a:cubicBezTo>
                  <a:cubicBezTo>
                    <a:pt x="4234815" y="4763"/>
                    <a:pt x="4239578" y="4763"/>
                    <a:pt x="4244340" y="3810"/>
                  </a:cubicBezTo>
                  <a:lnTo>
                    <a:pt x="4247198" y="67628"/>
                  </a:lnTo>
                  <a:lnTo>
                    <a:pt x="4234815" y="67628"/>
                  </a:lnTo>
                  <a:cubicBezTo>
                    <a:pt x="4231958" y="52388"/>
                    <a:pt x="4226243" y="40958"/>
                    <a:pt x="4216718" y="34290"/>
                  </a:cubicBezTo>
                  <a:cubicBezTo>
                    <a:pt x="4208145" y="27623"/>
                    <a:pt x="4194810" y="23813"/>
                    <a:pt x="4177665" y="23813"/>
                  </a:cubicBezTo>
                  <a:lnTo>
                    <a:pt x="4170998" y="23813"/>
                  </a:lnTo>
                  <a:lnTo>
                    <a:pt x="4170998" y="220980"/>
                  </a:lnTo>
                  <a:cubicBezTo>
                    <a:pt x="4170998" y="230505"/>
                    <a:pt x="4172903" y="237173"/>
                    <a:pt x="4176713" y="240983"/>
                  </a:cubicBezTo>
                  <a:cubicBezTo>
                    <a:pt x="4180523" y="244793"/>
                    <a:pt x="4189095" y="246698"/>
                    <a:pt x="4200526" y="246698"/>
                  </a:cubicBezTo>
                  <a:lnTo>
                    <a:pt x="4203383" y="246698"/>
                  </a:lnTo>
                  <a:lnTo>
                    <a:pt x="4203383" y="262890"/>
                  </a:lnTo>
                  <a:cubicBezTo>
                    <a:pt x="4190048" y="261938"/>
                    <a:pt x="4177665" y="260985"/>
                    <a:pt x="4167188" y="260985"/>
                  </a:cubicBezTo>
                  <a:cubicBezTo>
                    <a:pt x="4156710" y="260985"/>
                    <a:pt x="4147185" y="260033"/>
                    <a:pt x="4139565" y="260033"/>
                  </a:cubicBezTo>
                  <a:cubicBezTo>
                    <a:pt x="4130040" y="260033"/>
                    <a:pt x="4119563" y="260033"/>
                    <a:pt x="4109085" y="260985"/>
                  </a:cubicBezTo>
                  <a:cubicBezTo>
                    <a:pt x="4096703" y="261938"/>
                    <a:pt x="4086225" y="261938"/>
                    <a:pt x="4074795" y="262890"/>
                  </a:cubicBezTo>
                  <a:lnTo>
                    <a:pt x="4074795" y="262890"/>
                  </a:lnTo>
                  <a:lnTo>
                    <a:pt x="4074795" y="262890"/>
                  </a:lnTo>
                  <a:close/>
                  <a:moveTo>
                    <a:pt x="4429126" y="150495"/>
                  </a:moveTo>
                  <a:lnTo>
                    <a:pt x="4429126" y="218123"/>
                  </a:lnTo>
                  <a:cubicBezTo>
                    <a:pt x="4429126" y="230505"/>
                    <a:pt x="4431030" y="239078"/>
                    <a:pt x="4434840" y="242888"/>
                  </a:cubicBezTo>
                  <a:cubicBezTo>
                    <a:pt x="4438651" y="246698"/>
                    <a:pt x="4447223" y="248603"/>
                    <a:pt x="4458653" y="248603"/>
                  </a:cubicBezTo>
                  <a:lnTo>
                    <a:pt x="4466273" y="248603"/>
                  </a:lnTo>
                  <a:lnTo>
                    <a:pt x="4466273" y="263843"/>
                  </a:lnTo>
                  <a:cubicBezTo>
                    <a:pt x="4451033" y="262890"/>
                    <a:pt x="4437698" y="262890"/>
                    <a:pt x="4427220" y="261938"/>
                  </a:cubicBezTo>
                  <a:cubicBezTo>
                    <a:pt x="4415790" y="261938"/>
                    <a:pt x="4407218" y="260985"/>
                    <a:pt x="4401503" y="260985"/>
                  </a:cubicBezTo>
                  <a:cubicBezTo>
                    <a:pt x="4391978" y="260985"/>
                    <a:pt x="4382453" y="260985"/>
                    <a:pt x="4371023" y="261938"/>
                  </a:cubicBezTo>
                  <a:cubicBezTo>
                    <a:pt x="4359593" y="261938"/>
                    <a:pt x="4347210" y="262890"/>
                    <a:pt x="4332923" y="263843"/>
                  </a:cubicBezTo>
                  <a:lnTo>
                    <a:pt x="4332923" y="247650"/>
                  </a:lnTo>
                  <a:lnTo>
                    <a:pt x="4340543" y="247650"/>
                  </a:lnTo>
                  <a:cubicBezTo>
                    <a:pt x="4352926" y="247650"/>
                    <a:pt x="4360545" y="245745"/>
                    <a:pt x="4364355" y="241935"/>
                  </a:cubicBezTo>
                  <a:cubicBezTo>
                    <a:pt x="4368165" y="238125"/>
                    <a:pt x="4370070" y="229553"/>
                    <a:pt x="4370070" y="217170"/>
                  </a:cubicBezTo>
                  <a:lnTo>
                    <a:pt x="4370070" y="149543"/>
                  </a:lnTo>
                  <a:lnTo>
                    <a:pt x="4303395" y="39053"/>
                  </a:lnTo>
                  <a:lnTo>
                    <a:pt x="4303395" y="38100"/>
                  </a:lnTo>
                  <a:cubicBezTo>
                    <a:pt x="4295776" y="25718"/>
                    <a:pt x="4287203" y="19050"/>
                    <a:pt x="4278630" y="19050"/>
                  </a:cubicBezTo>
                  <a:lnTo>
                    <a:pt x="4274820" y="19050"/>
                  </a:lnTo>
                  <a:lnTo>
                    <a:pt x="4274820" y="4763"/>
                  </a:lnTo>
                  <a:cubicBezTo>
                    <a:pt x="4284345" y="5715"/>
                    <a:pt x="4294823" y="5715"/>
                    <a:pt x="4304348" y="6668"/>
                  </a:cubicBezTo>
                  <a:cubicBezTo>
                    <a:pt x="4314826" y="6668"/>
                    <a:pt x="4324351" y="7620"/>
                    <a:pt x="4334828" y="7620"/>
                  </a:cubicBezTo>
                  <a:cubicBezTo>
                    <a:pt x="4347210" y="7620"/>
                    <a:pt x="4357688" y="7620"/>
                    <a:pt x="4368165" y="6668"/>
                  </a:cubicBezTo>
                  <a:cubicBezTo>
                    <a:pt x="4378643" y="6668"/>
                    <a:pt x="4388168" y="5715"/>
                    <a:pt x="4396740" y="4763"/>
                  </a:cubicBezTo>
                  <a:lnTo>
                    <a:pt x="4396740" y="20003"/>
                  </a:lnTo>
                  <a:cubicBezTo>
                    <a:pt x="4386263" y="20003"/>
                    <a:pt x="4378643" y="20955"/>
                    <a:pt x="4373880" y="21908"/>
                  </a:cubicBezTo>
                  <a:cubicBezTo>
                    <a:pt x="4370070" y="22860"/>
                    <a:pt x="4367213" y="25718"/>
                    <a:pt x="4367213" y="28575"/>
                  </a:cubicBezTo>
                  <a:cubicBezTo>
                    <a:pt x="4367213" y="29528"/>
                    <a:pt x="4367213" y="30480"/>
                    <a:pt x="4368165" y="31433"/>
                  </a:cubicBezTo>
                  <a:cubicBezTo>
                    <a:pt x="4368165" y="32385"/>
                    <a:pt x="4369118" y="34290"/>
                    <a:pt x="4370070" y="35243"/>
                  </a:cubicBezTo>
                  <a:lnTo>
                    <a:pt x="4420553" y="127635"/>
                  </a:lnTo>
                  <a:lnTo>
                    <a:pt x="4471035" y="34290"/>
                  </a:lnTo>
                  <a:cubicBezTo>
                    <a:pt x="4471988" y="33338"/>
                    <a:pt x="4471988" y="31433"/>
                    <a:pt x="4472940" y="30480"/>
                  </a:cubicBezTo>
                  <a:cubicBezTo>
                    <a:pt x="4472940" y="29528"/>
                    <a:pt x="4473893" y="28575"/>
                    <a:pt x="4473893" y="27623"/>
                  </a:cubicBezTo>
                  <a:cubicBezTo>
                    <a:pt x="4473893" y="24765"/>
                    <a:pt x="4471988" y="22860"/>
                    <a:pt x="4467226" y="20955"/>
                  </a:cubicBezTo>
                  <a:cubicBezTo>
                    <a:pt x="4462463" y="20003"/>
                    <a:pt x="4455795" y="19050"/>
                    <a:pt x="4446270" y="19050"/>
                  </a:cubicBezTo>
                  <a:lnTo>
                    <a:pt x="4446270" y="4763"/>
                  </a:lnTo>
                  <a:cubicBezTo>
                    <a:pt x="4454843" y="5715"/>
                    <a:pt x="4462463" y="5715"/>
                    <a:pt x="4469130" y="6668"/>
                  </a:cubicBezTo>
                  <a:cubicBezTo>
                    <a:pt x="4475798" y="6668"/>
                    <a:pt x="4481513" y="7620"/>
                    <a:pt x="4487228" y="7620"/>
                  </a:cubicBezTo>
                  <a:cubicBezTo>
                    <a:pt x="4493895" y="7620"/>
                    <a:pt x="4499610" y="7620"/>
                    <a:pt x="4506278" y="6668"/>
                  </a:cubicBezTo>
                  <a:cubicBezTo>
                    <a:pt x="4511993" y="6668"/>
                    <a:pt x="4518660" y="5715"/>
                    <a:pt x="4524376" y="4763"/>
                  </a:cubicBezTo>
                  <a:lnTo>
                    <a:pt x="4524376" y="20003"/>
                  </a:lnTo>
                  <a:cubicBezTo>
                    <a:pt x="4517708" y="20003"/>
                    <a:pt x="4511993" y="20955"/>
                    <a:pt x="4509135" y="22860"/>
                  </a:cubicBezTo>
                  <a:cubicBezTo>
                    <a:pt x="4505326" y="24765"/>
                    <a:pt x="4502468" y="28575"/>
                    <a:pt x="4498658" y="34290"/>
                  </a:cubicBezTo>
                  <a:lnTo>
                    <a:pt x="4429126" y="150495"/>
                  </a:lnTo>
                  <a:close/>
                </a:path>
              </a:pathLst>
            </a:custGeom>
            <a:solidFill>
              <a:srgbClr val="BA2A17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6838B7F5-48D7-48B0-BD00-2CE9E23D3CEE}"/>
                </a:ext>
              </a:extLst>
            </p:cNvPr>
            <p:cNvSpPr/>
            <p:nvPr/>
          </p:nvSpPr>
          <p:spPr>
            <a:xfrm>
              <a:off x="3754674" y="1166374"/>
              <a:ext cx="1184946" cy="567008"/>
            </a:xfrm>
            <a:custGeom>
              <a:avLst/>
              <a:gdLst>
                <a:gd name="connsiteX0" fmla="*/ 180103 w 1184946"/>
                <a:gd name="connsiteY0" fmla="*/ 218243 h 567008"/>
                <a:gd name="connsiteX1" fmla="*/ 137240 w 1184946"/>
                <a:gd name="connsiteY1" fmla="*/ 146805 h 567008"/>
                <a:gd name="connsiteX2" fmla="*/ 65803 w 1184946"/>
                <a:gd name="connsiteY2" fmla="*/ 128708 h 567008"/>
                <a:gd name="connsiteX3" fmla="*/ 80 w 1184946"/>
                <a:gd name="connsiteY3" fmla="*/ 240150 h 567008"/>
                <a:gd name="connsiteX4" fmla="*/ 98188 w 1184946"/>
                <a:gd name="connsiteY4" fmla="*/ 549713 h 567008"/>
                <a:gd name="connsiteX5" fmla="*/ 202963 w 1184946"/>
                <a:gd name="connsiteY5" fmla="*/ 531615 h 567008"/>
                <a:gd name="connsiteX6" fmla="*/ 188675 w 1184946"/>
                <a:gd name="connsiteY6" fmla="*/ 363975 h 567008"/>
                <a:gd name="connsiteX7" fmla="*/ 386795 w 1184946"/>
                <a:gd name="connsiteY7" fmla="*/ 170618 h 567008"/>
                <a:gd name="connsiteX8" fmla="*/ 641113 w 1184946"/>
                <a:gd name="connsiteY8" fmla="*/ 108705 h 567008"/>
                <a:gd name="connsiteX9" fmla="*/ 652543 w 1184946"/>
                <a:gd name="connsiteY9" fmla="*/ 169665 h 567008"/>
                <a:gd name="connsiteX10" fmla="*/ 558245 w 1184946"/>
                <a:gd name="connsiteY10" fmla="*/ 293490 h 567008"/>
                <a:gd name="connsiteX11" fmla="*/ 524907 w 1184946"/>
                <a:gd name="connsiteY11" fmla="*/ 286823 h 567008"/>
                <a:gd name="connsiteX12" fmla="*/ 487760 w 1184946"/>
                <a:gd name="connsiteY12" fmla="*/ 211575 h 567008"/>
                <a:gd name="connsiteX13" fmla="*/ 414418 w 1184946"/>
                <a:gd name="connsiteY13" fmla="*/ 233483 h 567008"/>
                <a:gd name="connsiteX14" fmla="*/ 438230 w 1184946"/>
                <a:gd name="connsiteY14" fmla="*/ 316350 h 567008"/>
                <a:gd name="connsiteX15" fmla="*/ 458232 w 1184946"/>
                <a:gd name="connsiteY15" fmla="*/ 356355 h 567008"/>
                <a:gd name="connsiteX16" fmla="*/ 369650 w 1184946"/>
                <a:gd name="connsiteY16" fmla="*/ 402075 h 567008"/>
                <a:gd name="connsiteX17" fmla="*/ 317263 w 1184946"/>
                <a:gd name="connsiteY17" fmla="*/ 433508 h 567008"/>
                <a:gd name="connsiteX18" fmla="*/ 355363 w 1184946"/>
                <a:gd name="connsiteY18" fmla="*/ 503993 h 567008"/>
                <a:gd name="connsiteX19" fmla="*/ 468710 w 1184946"/>
                <a:gd name="connsiteY19" fmla="*/ 443033 h 567008"/>
                <a:gd name="connsiteX20" fmla="*/ 590630 w 1184946"/>
                <a:gd name="connsiteY20" fmla="*/ 422078 h 567008"/>
                <a:gd name="connsiteX21" fmla="*/ 660163 w 1184946"/>
                <a:gd name="connsiteY21" fmla="*/ 481133 h 567008"/>
                <a:gd name="connsiteX22" fmla="*/ 819230 w 1184946"/>
                <a:gd name="connsiteY22" fmla="*/ 490658 h 567008"/>
                <a:gd name="connsiteX23" fmla="*/ 1082120 w 1184946"/>
                <a:gd name="connsiteY23" fmla="*/ 392550 h 567008"/>
                <a:gd name="connsiteX24" fmla="*/ 1183085 w 1184946"/>
                <a:gd name="connsiteY24" fmla="*/ 362070 h 567008"/>
                <a:gd name="connsiteX25" fmla="*/ 985918 w 1184946"/>
                <a:gd name="connsiteY25" fmla="*/ 45840 h 567008"/>
                <a:gd name="connsiteX26" fmla="*/ 564913 w 1184946"/>
                <a:gd name="connsiteY26" fmla="*/ 18218 h 567008"/>
                <a:gd name="connsiteX27" fmla="*/ 272495 w 1184946"/>
                <a:gd name="connsiteY27" fmla="*/ 141090 h 567008"/>
                <a:gd name="connsiteX28" fmla="*/ 180103 w 1184946"/>
                <a:gd name="connsiteY28" fmla="*/ 218243 h 567008"/>
                <a:gd name="connsiteX29" fmla="*/ 180103 w 1184946"/>
                <a:gd name="connsiteY29" fmla="*/ 218243 h 567008"/>
                <a:gd name="connsiteX30" fmla="*/ 180103 w 1184946"/>
                <a:gd name="connsiteY30" fmla="*/ 218243 h 567008"/>
                <a:gd name="connsiteX31" fmla="*/ 596345 w 1184946"/>
                <a:gd name="connsiteY31" fmla="*/ 350640 h 567008"/>
                <a:gd name="connsiteX32" fmla="*/ 567770 w 1184946"/>
                <a:gd name="connsiteY32" fmla="*/ 347783 h 567008"/>
                <a:gd name="connsiteX33" fmla="*/ 714455 w 1184946"/>
                <a:gd name="connsiteY33" fmla="*/ 249675 h 567008"/>
                <a:gd name="connsiteX34" fmla="*/ 718265 w 1184946"/>
                <a:gd name="connsiteY34" fmla="*/ 161093 h 567008"/>
                <a:gd name="connsiteX35" fmla="*/ 683975 w 1184946"/>
                <a:gd name="connsiteY35" fmla="*/ 115373 h 567008"/>
                <a:gd name="connsiteX36" fmla="*/ 831613 w 1184946"/>
                <a:gd name="connsiteY36" fmla="*/ 109658 h 567008"/>
                <a:gd name="connsiteX37" fmla="*/ 1044973 w 1184946"/>
                <a:gd name="connsiteY37" fmla="*/ 203955 h 567008"/>
                <a:gd name="connsiteX38" fmla="*/ 898288 w 1184946"/>
                <a:gd name="connsiteY38" fmla="*/ 312540 h 567008"/>
                <a:gd name="connsiteX39" fmla="*/ 728743 w 1184946"/>
                <a:gd name="connsiteY39" fmla="*/ 401123 h 567008"/>
                <a:gd name="connsiteX40" fmla="*/ 670640 w 1184946"/>
                <a:gd name="connsiteY40" fmla="*/ 360165 h 567008"/>
                <a:gd name="connsiteX41" fmla="*/ 596345 w 1184946"/>
                <a:gd name="connsiteY41" fmla="*/ 350640 h 56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84946" h="567008">
                  <a:moveTo>
                    <a:pt x="180103" y="218243"/>
                  </a:moveTo>
                  <a:cubicBezTo>
                    <a:pt x="163910" y="210623"/>
                    <a:pt x="166768" y="165855"/>
                    <a:pt x="137240" y="146805"/>
                  </a:cubicBezTo>
                  <a:cubicBezTo>
                    <a:pt x="108665" y="128708"/>
                    <a:pt x="85805" y="126803"/>
                    <a:pt x="65803" y="128708"/>
                  </a:cubicBezTo>
                  <a:cubicBezTo>
                    <a:pt x="44848" y="130613"/>
                    <a:pt x="2938" y="166808"/>
                    <a:pt x="80" y="240150"/>
                  </a:cubicBezTo>
                  <a:cubicBezTo>
                    <a:pt x="-2777" y="313493"/>
                    <a:pt x="71518" y="517328"/>
                    <a:pt x="98188" y="549713"/>
                  </a:cubicBezTo>
                  <a:cubicBezTo>
                    <a:pt x="124857" y="582098"/>
                    <a:pt x="216298" y="564953"/>
                    <a:pt x="202963" y="531615"/>
                  </a:cubicBezTo>
                  <a:cubicBezTo>
                    <a:pt x="190580" y="498278"/>
                    <a:pt x="165815" y="407790"/>
                    <a:pt x="188675" y="363975"/>
                  </a:cubicBezTo>
                  <a:cubicBezTo>
                    <a:pt x="211535" y="320160"/>
                    <a:pt x="255350" y="244913"/>
                    <a:pt x="386795" y="170618"/>
                  </a:cubicBezTo>
                  <a:cubicBezTo>
                    <a:pt x="517288" y="95370"/>
                    <a:pt x="616348" y="99180"/>
                    <a:pt x="641113" y="108705"/>
                  </a:cubicBezTo>
                  <a:cubicBezTo>
                    <a:pt x="665878" y="118230"/>
                    <a:pt x="656353" y="159188"/>
                    <a:pt x="652543" y="169665"/>
                  </a:cubicBezTo>
                  <a:cubicBezTo>
                    <a:pt x="647780" y="180143"/>
                    <a:pt x="560150" y="284918"/>
                    <a:pt x="558245" y="293490"/>
                  </a:cubicBezTo>
                  <a:cubicBezTo>
                    <a:pt x="556340" y="302063"/>
                    <a:pt x="525860" y="318255"/>
                    <a:pt x="524907" y="286823"/>
                  </a:cubicBezTo>
                  <a:cubicBezTo>
                    <a:pt x="523003" y="255390"/>
                    <a:pt x="517288" y="223958"/>
                    <a:pt x="487760" y="211575"/>
                  </a:cubicBezTo>
                  <a:cubicBezTo>
                    <a:pt x="458232" y="199193"/>
                    <a:pt x="426800" y="191573"/>
                    <a:pt x="414418" y="233483"/>
                  </a:cubicBezTo>
                  <a:cubicBezTo>
                    <a:pt x="402035" y="274440"/>
                    <a:pt x="422990" y="303015"/>
                    <a:pt x="438230" y="316350"/>
                  </a:cubicBezTo>
                  <a:cubicBezTo>
                    <a:pt x="453470" y="329685"/>
                    <a:pt x="480140" y="354450"/>
                    <a:pt x="458232" y="356355"/>
                  </a:cubicBezTo>
                  <a:cubicBezTo>
                    <a:pt x="436325" y="358260"/>
                    <a:pt x="369650" y="402075"/>
                    <a:pt x="369650" y="402075"/>
                  </a:cubicBezTo>
                  <a:cubicBezTo>
                    <a:pt x="369650" y="402075"/>
                    <a:pt x="324882" y="395408"/>
                    <a:pt x="317263" y="433508"/>
                  </a:cubicBezTo>
                  <a:cubicBezTo>
                    <a:pt x="309643" y="471608"/>
                    <a:pt x="336313" y="515423"/>
                    <a:pt x="355363" y="503993"/>
                  </a:cubicBezTo>
                  <a:cubicBezTo>
                    <a:pt x="374413" y="492563"/>
                    <a:pt x="432515" y="457320"/>
                    <a:pt x="468710" y="443033"/>
                  </a:cubicBezTo>
                  <a:cubicBezTo>
                    <a:pt x="504905" y="428745"/>
                    <a:pt x="566818" y="406838"/>
                    <a:pt x="590630" y="422078"/>
                  </a:cubicBezTo>
                  <a:cubicBezTo>
                    <a:pt x="614443" y="437318"/>
                    <a:pt x="616348" y="459225"/>
                    <a:pt x="660163" y="481133"/>
                  </a:cubicBezTo>
                  <a:cubicBezTo>
                    <a:pt x="703978" y="503993"/>
                    <a:pt x="784940" y="507803"/>
                    <a:pt x="819230" y="490658"/>
                  </a:cubicBezTo>
                  <a:cubicBezTo>
                    <a:pt x="853520" y="473513"/>
                    <a:pt x="1043068" y="389693"/>
                    <a:pt x="1082120" y="392550"/>
                  </a:cubicBezTo>
                  <a:cubicBezTo>
                    <a:pt x="1121173" y="395408"/>
                    <a:pt x="1167845" y="434460"/>
                    <a:pt x="1183085" y="362070"/>
                  </a:cubicBezTo>
                  <a:cubicBezTo>
                    <a:pt x="1199278" y="288728"/>
                    <a:pt x="1107838" y="93465"/>
                    <a:pt x="985918" y="45840"/>
                  </a:cubicBezTo>
                  <a:cubicBezTo>
                    <a:pt x="863998" y="-832"/>
                    <a:pt x="724932" y="-15120"/>
                    <a:pt x="564913" y="18218"/>
                  </a:cubicBezTo>
                  <a:cubicBezTo>
                    <a:pt x="404893" y="50603"/>
                    <a:pt x="331550" y="83940"/>
                    <a:pt x="272495" y="141090"/>
                  </a:cubicBezTo>
                  <a:cubicBezTo>
                    <a:pt x="213440" y="199193"/>
                    <a:pt x="196295" y="224910"/>
                    <a:pt x="180103" y="218243"/>
                  </a:cubicBezTo>
                  <a:lnTo>
                    <a:pt x="180103" y="218243"/>
                  </a:lnTo>
                  <a:lnTo>
                    <a:pt x="180103" y="218243"/>
                  </a:lnTo>
                  <a:close/>
                  <a:moveTo>
                    <a:pt x="596345" y="350640"/>
                  </a:moveTo>
                  <a:cubicBezTo>
                    <a:pt x="596345" y="350640"/>
                    <a:pt x="585868" y="343973"/>
                    <a:pt x="567770" y="347783"/>
                  </a:cubicBezTo>
                  <a:cubicBezTo>
                    <a:pt x="550625" y="351593"/>
                    <a:pt x="670640" y="276345"/>
                    <a:pt x="714455" y="249675"/>
                  </a:cubicBezTo>
                  <a:cubicBezTo>
                    <a:pt x="758270" y="223005"/>
                    <a:pt x="739220" y="191573"/>
                    <a:pt x="718265" y="161093"/>
                  </a:cubicBezTo>
                  <a:cubicBezTo>
                    <a:pt x="696357" y="130613"/>
                    <a:pt x="696357" y="130613"/>
                    <a:pt x="683975" y="115373"/>
                  </a:cubicBezTo>
                  <a:cubicBezTo>
                    <a:pt x="734457" y="106800"/>
                    <a:pt x="773510" y="103943"/>
                    <a:pt x="831613" y="109658"/>
                  </a:cubicBezTo>
                  <a:cubicBezTo>
                    <a:pt x="906860" y="116325"/>
                    <a:pt x="998300" y="141090"/>
                    <a:pt x="1044973" y="203955"/>
                  </a:cubicBezTo>
                  <a:cubicBezTo>
                    <a:pt x="1072595" y="240150"/>
                    <a:pt x="933530" y="294443"/>
                    <a:pt x="898288" y="312540"/>
                  </a:cubicBezTo>
                  <a:cubicBezTo>
                    <a:pt x="863045" y="330638"/>
                    <a:pt x="752555" y="389693"/>
                    <a:pt x="728743" y="401123"/>
                  </a:cubicBezTo>
                  <a:cubicBezTo>
                    <a:pt x="704930" y="411600"/>
                    <a:pt x="697310" y="386835"/>
                    <a:pt x="670640" y="360165"/>
                  </a:cubicBezTo>
                  <a:cubicBezTo>
                    <a:pt x="643970" y="331590"/>
                    <a:pt x="596345" y="350640"/>
                    <a:pt x="596345" y="350640"/>
                  </a:cubicBezTo>
                  <a:close/>
                </a:path>
              </a:pathLst>
            </a:custGeom>
            <a:solidFill>
              <a:srgbClr val="BA2A17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CFA40682-E76D-4B69-81A1-9DD040BCCEF4}"/>
                </a:ext>
              </a:extLst>
            </p:cNvPr>
            <p:cNvSpPr/>
            <p:nvPr/>
          </p:nvSpPr>
          <p:spPr>
            <a:xfrm>
              <a:off x="5375803" y="886769"/>
              <a:ext cx="675149" cy="1036420"/>
            </a:xfrm>
            <a:custGeom>
              <a:avLst/>
              <a:gdLst>
                <a:gd name="connsiteX0" fmla="*/ 90594 w 675149"/>
                <a:gd name="connsiteY0" fmla="*/ 253056 h 1036420"/>
                <a:gd name="connsiteX1" fmla="*/ 41064 w 675149"/>
                <a:gd name="connsiteY1" fmla="*/ 328303 h 1036420"/>
                <a:gd name="connsiteX2" fmla="*/ 72497 w 675149"/>
                <a:gd name="connsiteY2" fmla="*/ 483561 h 1036420"/>
                <a:gd name="connsiteX3" fmla="*/ 40112 w 675149"/>
                <a:gd name="connsiteY3" fmla="*/ 797886 h 1036420"/>
                <a:gd name="connsiteX4" fmla="*/ 7727 w 675149"/>
                <a:gd name="connsiteY4" fmla="*/ 895041 h 1036420"/>
                <a:gd name="connsiteX5" fmla="*/ 35349 w 675149"/>
                <a:gd name="connsiteY5" fmla="*/ 989338 h 1036420"/>
                <a:gd name="connsiteX6" fmla="*/ 91547 w 675149"/>
                <a:gd name="connsiteY6" fmla="*/ 909328 h 1036420"/>
                <a:gd name="connsiteX7" fmla="*/ 127742 w 675149"/>
                <a:gd name="connsiteY7" fmla="*/ 599766 h 1036420"/>
                <a:gd name="connsiteX8" fmla="*/ 140124 w 675149"/>
                <a:gd name="connsiteY8" fmla="*/ 434983 h 1036420"/>
                <a:gd name="connsiteX9" fmla="*/ 145839 w 675149"/>
                <a:gd name="connsiteY9" fmla="*/ 334018 h 1036420"/>
                <a:gd name="connsiteX10" fmla="*/ 90594 w 675149"/>
                <a:gd name="connsiteY10" fmla="*/ 253056 h 1036420"/>
                <a:gd name="connsiteX11" fmla="*/ 90594 w 675149"/>
                <a:gd name="connsiteY11" fmla="*/ 253056 h 1036420"/>
                <a:gd name="connsiteX12" fmla="*/ 90594 w 675149"/>
                <a:gd name="connsiteY12" fmla="*/ 253056 h 1036420"/>
                <a:gd name="connsiteX13" fmla="*/ 315384 w 675149"/>
                <a:gd name="connsiteY13" fmla="*/ 295918 h 1036420"/>
                <a:gd name="connsiteX14" fmla="*/ 262044 w 675149"/>
                <a:gd name="connsiteY14" fmla="*/ 317826 h 1036420"/>
                <a:gd name="connsiteX15" fmla="*/ 273474 w 675149"/>
                <a:gd name="connsiteY15" fmla="*/ 414981 h 1036420"/>
                <a:gd name="connsiteX16" fmla="*/ 287761 w 675149"/>
                <a:gd name="connsiteY16" fmla="*/ 497848 h 1036420"/>
                <a:gd name="connsiteX17" fmla="*/ 296334 w 675149"/>
                <a:gd name="connsiteY17" fmla="*/ 717876 h 1036420"/>
                <a:gd name="connsiteX18" fmla="*/ 360152 w 675149"/>
                <a:gd name="connsiteY18" fmla="*/ 676918 h 1036420"/>
                <a:gd name="connsiteX19" fmla="*/ 378249 w 675149"/>
                <a:gd name="connsiteY19" fmla="*/ 557856 h 1036420"/>
                <a:gd name="connsiteX20" fmla="*/ 382059 w 675149"/>
                <a:gd name="connsiteY20" fmla="*/ 469273 h 1036420"/>
                <a:gd name="connsiteX21" fmla="*/ 376344 w 675149"/>
                <a:gd name="connsiteY21" fmla="*/ 345448 h 1036420"/>
                <a:gd name="connsiteX22" fmla="*/ 315384 w 675149"/>
                <a:gd name="connsiteY22" fmla="*/ 295918 h 1036420"/>
                <a:gd name="connsiteX23" fmla="*/ 315384 w 675149"/>
                <a:gd name="connsiteY23" fmla="*/ 295918 h 1036420"/>
                <a:gd name="connsiteX24" fmla="*/ 315384 w 675149"/>
                <a:gd name="connsiteY24" fmla="*/ 295918 h 1036420"/>
                <a:gd name="connsiteX25" fmla="*/ 599229 w 675149"/>
                <a:gd name="connsiteY25" fmla="*/ 3501 h 1036420"/>
                <a:gd name="connsiteX26" fmla="*/ 531602 w 675149"/>
                <a:gd name="connsiteY26" fmla="*/ 11121 h 1036420"/>
                <a:gd name="connsiteX27" fmla="*/ 527792 w 675149"/>
                <a:gd name="connsiteY27" fmla="*/ 94941 h 1036420"/>
                <a:gd name="connsiteX28" fmla="*/ 543984 w 675149"/>
                <a:gd name="connsiteY28" fmla="*/ 186381 h 1036420"/>
                <a:gd name="connsiteX29" fmla="*/ 546842 w 675149"/>
                <a:gd name="connsiteY29" fmla="*/ 507373 h 1036420"/>
                <a:gd name="connsiteX30" fmla="*/ 542079 w 675149"/>
                <a:gd name="connsiteY30" fmla="*/ 766453 h 1036420"/>
                <a:gd name="connsiteX31" fmla="*/ 571607 w 675149"/>
                <a:gd name="connsiteY31" fmla="*/ 1023628 h 1036420"/>
                <a:gd name="connsiteX32" fmla="*/ 635424 w 675149"/>
                <a:gd name="connsiteY32" fmla="*/ 965526 h 1036420"/>
                <a:gd name="connsiteX33" fmla="*/ 609707 w 675149"/>
                <a:gd name="connsiteY33" fmla="*/ 863608 h 1036420"/>
                <a:gd name="connsiteX34" fmla="*/ 598277 w 675149"/>
                <a:gd name="connsiteY34" fmla="*/ 371166 h 1036420"/>
                <a:gd name="connsiteX35" fmla="*/ 623042 w 675149"/>
                <a:gd name="connsiteY35" fmla="*/ 195906 h 1036420"/>
                <a:gd name="connsiteX36" fmla="*/ 674477 w 675149"/>
                <a:gd name="connsiteY36" fmla="*/ 90178 h 1036420"/>
                <a:gd name="connsiteX37" fmla="*/ 599229 w 675149"/>
                <a:gd name="connsiteY37" fmla="*/ 3501 h 103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75149" h="1036420">
                  <a:moveTo>
                    <a:pt x="90594" y="253056"/>
                  </a:moveTo>
                  <a:cubicBezTo>
                    <a:pt x="55352" y="256866"/>
                    <a:pt x="34397" y="271153"/>
                    <a:pt x="41064" y="328303"/>
                  </a:cubicBezTo>
                  <a:cubicBezTo>
                    <a:pt x="48684" y="385453"/>
                    <a:pt x="82974" y="389263"/>
                    <a:pt x="72497" y="483561"/>
                  </a:cubicBezTo>
                  <a:cubicBezTo>
                    <a:pt x="62019" y="576906"/>
                    <a:pt x="40112" y="766453"/>
                    <a:pt x="40112" y="797886"/>
                  </a:cubicBezTo>
                  <a:cubicBezTo>
                    <a:pt x="40112" y="829318"/>
                    <a:pt x="15347" y="875038"/>
                    <a:pt x="7727" y="895041"/>
                  </a:cubicBezTo>
                  <a:cubicBezTo>
                    <a:pt x="-846" y="915043"/>
                    <a:pt x="-12276" y="979813"/>
                    <a:pt x="35349" y="989338"/>
                  </a:cubicBezTo>
                  <a:cubicBezTo>
                    <a:pt x="82974" y="998863"/>
                    <a:pt x="84879" y="937903"/>
                    <a:pt x="91547" y="909328"/>
                  </a:cubicBezTo>
                  <a:cubicBezTo>
                    <a:pt x="98214" y="880753"/>
                    <a:pt x="129647" y="638818"/>
                    <a:pt x="127742" y="599766"/>
                  </a:cubicBezTo>
                  <a:cubicBezTo>
                    <a:pt x="125837" y="560713"/>
                    <a:pt x="131552" y="467368"/>
                    <a:pt x="140124" y="434983"/>
                  </a:cubicBezTo>
                  <a:cubicBezTo>
                    <a:pt x="148697" y="402598"/>
                    <a:pt x="160127" y="374023"/>
                    <a:pt x="145839" y="334018"/>
                  </a:cubicBezTo>
                  <a:cubicBezTo>
                    <a:pt x="130599" y="293061"/>
                    <a:pt x="125837" y="250198"/>
                    <a:pt x="90594" y="253056"/>
                  </a:cubicBezTo>
                  <a:lnTo>
                    <a:pt x="90594" y="253056"/>
                  </a:lnTo>
                  <a:lnTo>
                    <a:pt x="90594" y="253056"/>
                  </a:lnTo>
                  <a:close/>
                  <a:moveTo>
                    <a:pt x="315384" y="295918"/>
                  </a:moveTo>
                  <a:cubicBezTo>
                    <a:pt x="300144" y="294966"/>
                    <a:pt x="275379" y="292108"/>
                    <a:pt x="262044" y="317826"/>
                  </a:cubicBezTo>
                  <a:cubicBezTo>
                    <a:pt x="248709" y="343543"/>
                    <a:pt x="263949" y="388311"/>
                    <a:pt x="273474" y="414981"/>
                  </a:cubicBezTo>
                  <a:cubicBezTo>
                    <a:pt x="282999" y="441651"/>
                    <a:pt x="291572" y="471178"/>
                    <a:pt x="287761" y="497848"/>
                  </a:cubicBezTo>
                  <a:cubicBezTo>
                    <a:pt x="283952" y="524518"/>
                    <a:pt x="280142" y="700731"/>
                    <a:pt x="296334" y="717876"/>
                  </a:cubicBezTo>
                  <a:cubicBezTo>
                    <a:pt x="312527" y="735021"/>
                    <a:pt x="343007" y="716923"/>
                    <a:pt x="360152" y="676918"/>
                  </a:cubicBezTo>
                  <a:cubicBezTo>
                    <a:pt x="376344" y="636913"/>
                    <a:pt x="388727" y="583573"/>
                    <a:pt x="378249" y="557856"/>
                  </a:cubicBezTo>
                  <a:cubicBezTo>
                    <a:pt x="367772" y="533091"/>
                    <a:pt x="366819" y="504516"/>
                    <a:pt x="382059" y="469273"/>
                  </a:cubicBezTo>
                  <a:cubicBezTo>
                    <a:pt x="396347" y="434031"/>
                    <a:pt x="387774" y="386406"/>
                    <a:pt x="376344" y="345448"/>
                  </a:cubicBezTo>
                  <a:cubicBezTo>
                    <a:pt x="364914" y="306396"/>
                    <a:pt x="330624" y="296871"/>
                    <a:pt x="315384" y="295918"/>
                  </a:cubicBezTo>
                  <a:lnTo>
                    <a:pt x="315384" y="295918"/>
                  </a:lnTo>
                  <a:lnTo>
                    <a:pt x="315384" y="295918"/>
                  </a:lnTo>
                  <a:close/>
                  <a:moveTo>
                    <a:pt x="599229" y="3501"/>
                  </a:moveTo>
                  <a:cubicBezTo>
                    <a:pt x="582084" y="-1262"/>
                    <a:pt x="544936" y="-3167"/>
                    <a:pt x="531602" y="11121"/>
                  </a:cubicBezTo>
                  <a:cubicBezTo>
                    <a:pt x="517314" y="26361"/>
                    <a:pt x="512552" y="56841"/>
                    <a:pt x="527792" y="94941"/>
                  </a:cubicBezTo>
                  <a:cubicBezTo>
                    <a:pt x="543032" y="132088"/>
                    <a:pt x="547794" y="165426"/>
                    <a:pt x="543984" y="186381"/>
                  </a:cubicBezTo>
                  <a:cubicBezTo>
                    <a:pt x="540174" y="208288"/>
                    <a:pt x="546842" y="445461"/>
                    <a:pt x="546842" y="507373"/>
                  </a:cubicBezTo>
                  <a:cubicBezTo>
                    <a:pt x="546842" y="569286"/>
                    <a:pt x="539222" y="687396"/>
                    <a:pt x="542079" y="766453"/>
                  </a:cubicBezTo>
                  <a:cubicBezTo>
                    <a:pt x="544936" y="845511"/>
                    <a:pt x="541127" y="986481"/>
                    <a:pt x="571607" y="1023628"/>
                  </a:cubicBezTo>
                  <a:cubicBezTo>
                    <a:pt x="602086" y="1061728"/>
                    <a:pt x="645902" y="1006483"/>
                    <a:pt x="635424" y="965526"/>
                  </a:cubicBezTo>
                  <a:cubicBezTo>
                    <a:pt x="624947" y="925521"/>
                    <a:pt x="620184" y="937903"/>
                    <a:pt x="609707" y="863608"/>
                  </a:cubicBezTo>
                  <a:cubicBezTo>
                    <a:pt x="599229" y="789313"/>
                    <a:pt x="596372" y="401646"/>
                    <a:pt x="598277" y="371166"/>
                  </a:cubicBezTo>
                  <a:cubicBezTo>
                    <a:pt x="600182" y="340686"/>
                    <a:pt x="608754" y="229243"/>
                    <a:pt x="623042" y="195906"/>
                  </a:cubicBezTo>
                  <a:cubicBezTo>
                    <a:pt x="636377" y="162568"/>
                    <a:pt x="681144" y="129231"/>
                    <a:pt x="674477" y="90178"/>
                  </a:cubicBezTo>
                  <a:cubicBezTo>
                    <a:pt x="678286" y="56841"/>
                    <a:pt x="616374" y="8263"/>
                    <a:pt x="599229" y="3501"/>
                  </a:cubicBezTo>
                  <a:close/>
                </a:path>
              </a:pathLst>
            </a:custGeom>
            <a:solidFill>
              <a:srgbClr val="BA2A17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DBF4621A-E85F-4F28-AF8C-CC16DF4E0558}"/>
                </a:ext>
              </a:extLst>
            </p:cNvPr>
            <p:cNvSpPr/>
            <p:nvPr/>
          </p:nvSpPr>
          <p:spPr>
            <a:xfrm>
              <a:off x="6499849" y="905588"/>
              <a:ext cx="668945" cy="910787"/>
            </a:xfrm>
            <a:custGeom>
              <a:avLst/>
              <a:gdLst>
                <a:gd name="connsiteX0" fmla="*/ 406728 w 668945"/>
                <a:gd name="connsiteY0" fmla="*/ 698104 h 910787"/>
                <a:gd name="connsiteX1" fmla="*/ 616278 w 668945"/>
                <a:gd name="connsiteY1" fmla="*/ 867649 h 910787"/>
                <a:gd name="connsiteX2" fmla="*/ 632470 w 668945"/>
                <a:gd name="connsiteY2" fmla="*/ 717154 h 910787"/>
                <a:gd name="connsiteX3" fmla="*/ 437208 w 668945"/>
                <a:gd name="connsiteY3" fmla="*/ 621904 h 910787"/>
                <a:gd name="connsiteX4" fmla="*/ 406728 w 668945"/>
                <a:gd name="connsiteY4" fmla="*/ 698104 h 910787"/>
                <a:gd name="connsiteX5" fmla="*/ 406728 w 668945"/>
                <a:gd name="connsiteY5" fmla="*/ 698104 h 910787"/>
                <a:gd name="connsiteX6" fmla="*/ 406728 w 668945"/>
                <a:gd name="connsiteY6" fmla="*/ 698104 h 910787"/>
                <a:gd name="connsiteX7" fmla="*/ 325765 w 668945"/>
                <a:gd name="connsiteY7" fmla="*/ 166609 h 910787"/>
                <a:gd name="connsiteX8" fmla="*/ 317193 w 668945"/>
                <a:gd name="connsiteY8" fmla="*/ 53262 h 910787"/>
                <a:gd name="connsiteX9" fmla="*/ 371486 w 668945"/>
                <a:gd name="connsiteY9" fmla="*/ 874 h 910787"/>
                <a:gd name="connsiteX10" fmla="*/ 425778 w 668945"/>
                <a:gd name="connsiteY10" fmla="*/ 88504 h 910787"/>
                <a:gd name="connsiteX11" fmla="*/ 400061 w 668945"/>
                <a:gd name="connsiteY11" fmla="*/ 159942 h 910787"/>
                <a:gd name="connsiteX12" fmla="*/ 381963 w 668945"/>
                <a:gd name="connsiteY12" fmla="*/ 212329 h 910787"/>
                <a:gd name="connsiteX13" fmla="*/ 366723 w 668945"/>
                <a:gd name="connsiteY13" fmla="*/ 280909 h 910787"/>
                <a:gd name="connsiteX14" fmla="*/ 426731 w 668945"/>
                <a:gd name="connsiteY14" fmla="*/ 259954 h 910787"/>
                <a:gd name="connsiteX15" fmla="*/ 503883 w 668945"/>
                <a:gd name="connsiteY15" fmla="*/ 216139 h 910787"/>
                <a:gd name="connsiteX16" fmla="*/ 592465 w 668945"/>
                <a:gd name="connsiteY16" fmla="*/ 234237 h 910787"/>
                <a:gd name="connsiteX17" fmla="*/ 565795 w 668945"/>
                <a:gd name="connsiteY17" fmla="*/ 296149 h 910787"/>
                <a:gd name="connsiteX18" fmla="*/ 489595 w 668945"/>
                <a:gd name="connsiteY18" fmla="*/ 313294 h 910787"/>
                <a:gd name="connsiteX19" fmla="*/ 348626 w 668945"/>
                <a:gd name="connsiteY19" fmla="*/ 380922 h 910787"/>
                <a:gd name="connsiteX20" fmla="*/ 298143 w 668945"/>
                <a:gd name="connsiteY20" fmla="*/ 587614 h 910787"/>
                <a:gd name="connsiteX21" fmla="*/ 173365 w 668945"/>
                <a:gd name="connsiteY21" fmla="*/ 765732 h 910787"/>
                <a:gd name="connsiteX22" fmla="*/ 77163 w 668945"/>
                <a:gd name="connsiteY22" fmla="*/ 898129 h 910787"/>
                <a:gd name="connsiteX23" fmla="*/ 25728 w 668945"/>
                <a:gd name="connsiteY23" fmla="*/ 883842 h 910787"/>
                <a:gd name="connsiteX24" fmla="*/ 7631 w 668945"/>
                <a:gd name="connsiteY24" fmla="*/ 800974 h 910787"/>
                <a:gd name="connsiteX25" fmla="*/ 54303 w 668945"/>
                <a:gd name="connsiteY25" fmla="*/ 764779 h 910787"/>
                <a:gd name="connsiteX26" fmla="*/ 91450 w 668945"/>
                <a:gd name="connsiteY26" fmla="*/ 777162 h 910787"/>
                <a:gd name="connsiteX27" fmla="*/ 191463 w 668945"/>
                <a:gd name="connsiteY27" fmla="*/ 644764 h 910787"/>
                <a:gd name="connsiteX28" fmla="*/ 259090 w 668945"/>
                <a:gd name="connsiteY28" fmla="*/ 479029 h 910787"/>
                <a:gd name="connsiteX29" fmla="*/ 272426 w 668945"/>
                <a:gd name="connsiteY29" fmla="*/ 427594 h 910787"/>
                <a:gd name="connsiteX30" fmla="*/ 217181 w 668945"/>
                <a:gd name="connsiteY30" fmla="*/ 462837 h 910787"/>
                <a:gd name="connsiteX31" fmla="*/ 120025 w 668945"/>
                <a:gd name="connsiteY31" fmla="*/ 472362 h 910787"/>
                <a:gd name="connsiteX32" fmla="*/ 42873 w 668945"/>
                <a:gd name="connsiteY32" fmla="*/ 388542 h 910787"/>
                <a:gd name="connsiteX33" fmla="*/ 74306 w 668945"/>
                <a:gd name="connsiteY33" fmla="*/ 330439 h 910787"/>
                <a:gd name="connsiteX34" fmla="*/ 174318 w 668945"/>
                <a:gd name="connsiteY34" fmla="*/ 343774 h 910787"/>
                <a:gd name="connsiteX35" fmla="*/ 291476 w 668945"/>
                <a:gd name="connsiteY35" fmla="*/ 305674 h 910787"/>
                <a:gd name="connsiteX36" fmla="*/ 296238 w 668945"/>
                <a:gd name="connsiteY36" fmla="*/ 303769 h 910787"/>
                <a:gd name="connsiteX37" fmla="*/ 325765 w 668945"/>
                <a:gd name="connsiteY37" fmla="*/ 166609 h 910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68945" h="910787">
                  <a:moveTo>
                    <a:pt x="406728" y="698104"/>
                  </a:moveTo>
                  <a:cubicBezTo>
                    <a:pt x="435303" y="748587"/>
                    <a:pt x="531506" y="899082"/>
                    <a:pt x="616278" y="867649"/>
                  </a:cubicBezTo>
                  <a:cubicBezTo>
                    <a:pt x="701051" y="837169"/>
                    <a:pt x="665808" y="740014"/>
                    <a:pt x="632470" y="717154"/>
                  </a:cubicBezTo>
                  <a:cubicBezTo>
                    <a:pt x="599133" y="693342"/>
                    <a:pt x="437208" y="621904"/>
                    <a:pt x="437208" y="621904"/>
                  </a:cubicBezTo>
                  <a:cubicBezTo>
                    <a:pt x="369581" y="591424"/>
                    <a:pt x="388631" y="667624"/>
                    <a:pt x="406728" y="698104"/>
                  </a:cubicBezTo>
                  <a:lnTo>
                    <a:pt x="406728" y="698104"/>
                  </a:lnTo>
                  <a:lnTo>
                    <a:pt x="406728" y="698104"/>
                  </a:lnTo>
                  <a:close/>
                  <a:moveTo>
                    <a:pt x="325765" y="166609"/>
                  </a:moveTo>
                  <a:cubicBezTo>
                    <a:pt x="335290" y="159942"/>
                    <a:pt x="314336" y="88504"/>
                    <a:pt x="317193" y="53262"/>
                  </a:cubicBezTo>
                  <a:cubicBezTo>
                    <a:pt x="320051" y="18019"/>
                    <a:pt x="348626" y="-4841"/>
                    <a:pt x="371486" y="874"/>
                  </a:cubicBezTo>
                  <a:cubicBezTo>
                    <a:pt x="394345" y="6589"/>
                    <a:pt x="429588" y="60882"/>
                    <a:pt x="425778" y="88504"/>
                  </a:cubicBezTo>
                  <a:cubicBezTo>
                    <a:pt x="421968" y="116127"/>
                    <a:pt x="407681" y="148512"/>
                    <a:pt x="400061" y="159942"/>
                  </a:cubicBezTo>
                  <a:cubicBezTo>
                    <a:pt x="392440" y="171372"/>
                    <a:pt x="385773" y="181849"/>
                    <a:pt x="381963" y="212329"/>
                  </a:cubicBezTo>
                  <a:cubicBezTo>
                    <a:pt x="379106" y="228522"/>
                    <a:pt x="372438" y="255192"/>
                    <a:pt x="366723" y="280909"/>
                  </a:cubicBezTo>
                  <a:cubicBezTo>
                    <a:pt x="393393" y="273289"/>
                    <a:pt x="418158" y="265669"/>
                    <a:pt x="426731" y="259954"/>
                  </a:cubicBezTo>
                  <a:cubicBezTo>
                    <a:pt x="444828" y="248524"/>
                    <a:pt x="476261" y="238047"/>
                    <a:pt x="503883" y="216139"/>
                  </a:cubicBezTo>
                  <a:cubicBezTo>
                    <a:pt x="531506" y="194232"/>
                    <a:pt x="561986" y="217092"/>
                    <a:pt x="592465" y="234237"/>
                  </a:cubicBezTo>
                  <a:cubicBezTo>
                    <a:pt x="622945" y="250429"/>
                    <a:pt x="596276" y="279957"/>
                    <a:pt x="565795" y="296149"/>
                  </a:cubicBezTo>
                  <a:cubicBezTo>
                    <a:pt x="536268" y="312342"/>
                    <a:pt x="508645" y="304722"/>
                    <a:pt x="489595" y="313294"/>
                  </a:cubicBezTo>
                  <a:cubicBezTo>
                    <a:pt x="471498" y="320914"/>
                    <a:pt x="389583" y="357109"/>
                    <a:pt x="348626" y="380922"/>
                  </a:cubicBezTo>
                  <a:cubicBezTo>
                    <a:pt x="337195" y="440929"/>
                    <a:pt x="313383" y="543799"/>
                    <a:pt x="298143" y="587614"/>
                  </a:cubicBezTo>
                  <a:cubicBezTo>
                    <a:pt x="278140" y="642859"/>
                    <a:pt x="210513" y="720012"/>
                    <a:pt x="173365" y="765732"/>
                  </a:cubicBezTo>
                  <a:cubicBezTo>
                    <a:pt x="136218" y="810499"/>
                    <a:pt x="115263" y="873364"/>
                    <a:pt x="77163" y="898129"/>
                  </a:cubicBezTo>
                  <a:cubicBezTo>
                    <a:pt x="39063" y="922894"/>
                    <a:pt x="31443" y="907654"/>
                    <a:pt x="25728" y="883842"/>
                  </a:cubicBezTo>
                  <a:cubicBezTo>
                    <a:pt x="20013" y="860029"/>
                    <a:pt x="-15230" y="831454"/>
                    <a:pt x="7631" y="800974"/>
                  </a:cubicBezTo>
                  <a:cubicBezTo>
                    <a:pt x="30490" y="770494"/>
                    <a:pt x="37158" y="735252"/>
                    <a:pt x="54303" y="764779"/>
                  </a:cubicBezTo>
                  <a:cubicBezTo>
                    <a:pt x="71448" y="794307"/>
                    <a:pt x="97165" y="778114"/>
                    <a:pt x="91450" y="777162"/>
                  </a:cubicBezTo>
                  <a:cubicBezTo>
                    <a:pt x="85736" y="776209"/>
                    <a:pt x="165745" y="686674"/>
                    <a:pt x="191463" y="644764"/>
                  </a:cubicBezTo>
                  <a:cubicBezTo>
                    <a:pt x="217181" y="601902"/>
                    <a:pt x="245756" y="503794"/>
                    <a:pt x="259090" y="479029"/>
                  </a:cubicBezTo>
                  <a:cubicBezTo>
                    <a:pt x="261948" y="473314"/>
                    <a:pt x="266711" y="454264"/>
                    <a:pt x="272426" y="427594"/>
                  </a:cubicBezTo>
                  <a:cubicBezTo>
                    <a:pt x="252423" y="439024"/>
                    <a:pt x="232420" y="451407"/>
                    <a:pt x="217181" y="462837"/>
                  </a:cubicBezTo>
                  <a:cubicBezTo>
                    <a:pt x="184795" y="487602"/>
                    <a:pt x="178128" y="497127"/>
                    <a:pt x="120025" y="472362"/>
                  </a:cubicBezTo>
                  <a:cubicBezTo>
                    <a:pt x="61923" y="447597"/>
                    <a:pt x="46683" y="420927"/>
                    <a:pt x="42873" y="388542"/>
                  </a:cubicBezTo>
                  <a:cubicBezTo>
                    <a:pt x="39063" y="357109"/>
                    <a:pt x="56208" y="335202"/>
                    <a:pt x="74306" y="330439"/>
                  </a:cubicBezTo>
                  <a:cubicBezTo>
                    <a:pt x="92403" y="325677"/>
                    <a:pt x="140981" y="338059"/>
                    <a:pt x="174318" y="343774"/>
                  </a:cubicBezTo>
                  <a:cubicBezTo>
                    <a:pt x="206703" y="349489"/>
                    <a:pt x="275283" y="312342"/>
                    <a:pt x="291476" y="305674"/>
                  </a:cubicBezTo>
                  <a:cubicBezTo>
                    <a:pt x="292428" y="304722"/>
                    <a:pt x="294333" y="304722"/>
                    <a:pt x="296238" y="303769"/>
                  </a:cubicBezTo>
                  <a:cubicBezTo>
                    <a:pt x="308620" y="233284"/>
                    <a:pt x="321003" y="169467"/>
                    <a:pt x="325765" y="166609"/>
                  </a:cubicBezTo>
                  <a:close/>
                </a:path>
              </a:pathLst>
            </a:custGeom>
            <a:solidFill>
              <a:srgbClr val="BA2A17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C5F9E66B-7E4D-4C3E-B1B5-CCEEA36300A5}"/>
                </a:ext>
              </a:extLst>
            </p:cNvPr>
            <p:cNvSpPr/>
            <p:nvPr/>
          </p:nvSpPr>
          <p:spPr>
            <a:xfrm>
              <a:off x="7564881" y="752927"/>
              <a:ext cx="691264" cy="1126680"/>
            </a:xfrm>
            <a:custGeom>
              <a:avLst/>
              <a:gdLst>
                <a:gd name="connsiteX0" fmla="*/ 157036 w 691264"/>
                <a:gd name="connsiteY0" fmla="*/ 250690 h 1126680"/>
                <a:gd name="connsiteX1" fmla="*/ 180849 w 691264"/>
                <a:gd name="connsiteY1" fmla="*/ 293553 h 1126680"/>
                <a:gd name="connsiteX2" fmla="*/ 210376 w 691264"/>
                <a:gd name="connsiteY2" fmla="*/ 335463 h 1126680"/>
                <a:gd name="connsiteX3" fmla="*/ 202756 w 691264"/>
                <a:gd name="connsiteY3" fmla="*/ 433570 h 1126680"/>
                <a:gd name="connsiteX4" fmla="*/ 204661 w 691264"/>
                <a:gd name="connsiteY4" fmla="*/ 509770 h 1126680"/>
                <a:gd name="connsiteX5" fmla="*/ 231331 w 691264"/>
                <a:gd name="connsiteY5" fmla="*/ 553585 h 1126680"/>
                <a:gd name="connsiteX6" fmla="*/ 262763 w 691264"/>
                <a:gd name="connsiteY6" fmla="*/ 542155 h 1126680"/>
                <a:gd name="connsiteX7" fmla="*/ 285624 w 691264"/>
                <a:gd name="connsiteY7" fmla="*/ 527868 h 1126680"/>
                <a:gd name="connsiteX8" fmla="*/ 311341 w 691264"/>
                <a:gd name="connsiteY8" fmla="*/ 549775 h 1126680"/>
                <a:gd name="connsiteX9" fmla="*/ 285624 w 691264"/>
                <a:gd name="connsiteY9" fmla="*/ 574540 h 1126680"/>
                <a:gd name="connsiteX10" fmla="*/ 110363 w 691264"/>
                <a:gd name="connsiteY10" fmla="*/ 671695 h 1126680"/>
                <a:gd name="connsiteX11" fmla="*/ 44641 w 691264"/>
                <a:gd name="connsiteY11" fmla="*/ 688840 h 1126680"/>
                <a:gd name="connsiteX12" fmla="*/ 2731 w 691264"/>
                <a:gd name="connsiteY12" fmla="*/ 706938 h 1126680"/>
                <a:gd name="connsiteX13" fmla="*/ 17971 w 691264"/>
                <a:gd name="connsiteY13" fmla="*/ 769803 h 1126680"/>
                <a:gd name="connsiteX14" fmla="*/ 93219 w 691264"/>
                <a:gd name="connsiteY14" fmla="*/ 775518 h 1126680"/>
                <a:gd name="connsiteX15" fmla="*/ 201804 w 691264"/>
                <a:gd name="connsiteY15" fmla="*/ 685030 h 1126680"/>
                <a:gd name="connsiteX16" fmla="*/ 346583 w 691264"/>
                <a:gd name="connsiteY16" fmla="*/ 594543 h 1126680"/>
                <a:gd name="connsiteX17" fmla="*/ 533274 w 691264"/>
                <a:gd name="connsiteY17" fmla="*/ 524058 h 1126680"/>
                <a:gd name="connsiteX18" fmla="*/ 580899 w 691264"/>
                <a:gd name="connsiteY18" fmla="*/ 552633 h 1126680"/>
                <a:gd name="connsiteX19" fmla="*/ 534226 w 691264"/>
                <a:gd name="connsiteY19" fmla="*/ 597400 h 1126680"/>
                <a:gd name="connsiteX20" fmla="*/ 526606 w 691264"/>
                <a:gd name="connsiteY20" fmla="*/ 619308 h 1126680"/>
                <a:gd name="connsiteX21" fmla="*/ 581851 w 691264"/>
                <a:gd name="connsiteY21" fmla="*/ 607878 h 1126680"/>
                <a:gd name="connsiteX22" fmla="*/ 690436 w 691264"/>
                <a:gd name="connsiteY22" fmla="*/ 583113 h 1126680"/>
                <a:gd name="connsiteX23" fmla="*/ 618046 w 691264"/>
                <a:gd name="connsiteY23" fmla="*/ 476433 h 1126680"/>
                <a:gd name="connsiteX24" fmla="*/ 486601 w 691264"/>
                <a:gd name="connsiteY24" fmla="*/ 492625 h 1126680"/>
                <a:gd name="connsiteX25" fmla="*/ 474219 w 691264"/>
                <a:gd name="connsiteY25" fmla="*/ 466908 h 1126680"/>
                <a:gd name="connsiteX26" fmla="*/ 530416 w 691264"/>
                <a:gd name="connsiteY26" fmla="*/ 384993 h 1126680"/>
                <a:gd name="connsiteX27" fmla="*/ 547561 w 691264"/>
                <a:gd name="connsiteY27" fmla="*/ 318318 h 1126680"/>
                <a:gd name="connsiteX28" fmla="*/ 503746 w 691264"/>
                <a:gd name="connsiteY28" fmla="*/ 259263 h 1126680"/>
                <a:gd name="connsiteX29" fmla="*/ 533274 w 691264"/>
                <a:gd name="connsiteY29" fmla="*/ 219258 h 1126680"/>
                <a:gd name="connsiteX30" fmla="*/ 578041 w 691264"/>
                <a:gd name="connsiteY30" fmla="*/ 152583 h 1126680"/>
                <a:gd name="connsiteX31" fmla="*/ 522796 w 691264"/>
                <a:gd name="connsiteY31" fmla="*/ 120198 h 1126680"/>
                <a:gd name="connsiteX32" fmla="*/ 523749 w 691264"/>
                <a:gd name="connsiteY32" fmla="*/ 80193 h 1126680"/>
                <a:gd name="connsiteX33" fmla="*/ 552324 w 691264"/>
                <a:gd name="connsiteY33" fmla="*/ 59238 h 1126680"/>
                <a:gd name="connsiteX34" fmla="*/ 524701 w 691264"/>
                <a:gd name="connsiteY34" fmla="*/ 13518 h 1126680"/>
                <a:gd name="connsiteX35" fmla="*/ 475171 w 691264"/>
                <a:gd name="connsiteY35" fmla="*/ 11613 h 1126680"/>
                <a:gd name="connsiteX36" fmla="*/ 471361 w 691264"/>
                <a:gd name="connsiteY36" fmla="*/ 72573 h 1126680"/>
                <a:gd name="connsiteX37" fmla="*/ 477076 w 691264"/>
                <a:gd name="connsiteY37" fmla="*/ 119245 h 1126680"/>
                <a:gd name="connsiteX38" fmla="*/ 488506 w 691264"/>
                <a:gd name="connsiteY38" fmla="*/ 146868 h 1126680"/>
                <a:gd name="connsiteX39" fmla="*/ 464694 w 691264"/>
                <a:gd name="connsiteY39" fmla="*/ 185920 h 1126680"/>
                <a:gd name="connsiteX40" fmla="*/ 422783 w 691264"/>
                <a:gd name="connsiteY40" fmla="*/ 213543 h 1126680"/>
                <a:gd name="connsiteX41" fmla="*/ 423736 w 691264"/>
                <a:gd name="connsiteY41" fmla="*/ 275455 h 1126680"/>
                <a:gd name="connsiteX42" fmla="*/ 446596 w 691264"/>
                <a:gd name="connsiteY42" fmla="*/ 304030 h 1126680"/>
                <a:gd name="connsiteX43" fmla="*/ 406591 w 691264"/>
                <a:gd name="connsiteY43" fmla="*/ 421188 h 1126680"/>
                <a:gd name="connsiteX44" fmla="*/ 433261 w 691264"/>
                <a:gd name="connsiteY44" fmla="*/ 445000 h 1126680"/>
                <a:gd name="connsiteX45" fmla="*/ 430404 w 691264"/>
                <a:gd name="connsiteY45" fmla="*/ 501198 h 1126680"/>
                <a:gd name="connsiteX46" fmla="*/ 380874 w 691264"/>
                <a:gd name="connsiteY46" fmla="*/ 524058 h 1126680"/>
                <a:gd name="connsiteX47" fmla="*/ 350394 w 691264"/>
                <a:gd name="connsiteY47" fmla="*/ 499293 h 1126680"/>
                <a:gd name="connsiteX48" fmla="*/ 370396 w 691264"/>
                <a:gd name="connsiteY48" fmla="*/ 396423 h 1126680"/>
                <a:gd name="connsiteX49" fmla="*/ 365633 w 691264"/>
                <a:gd name="connsiteY49" fmla="*/ 367848 h 1126680"/>
                <a:gd name="connsiteX50" fmla="*/ 349441 w 691264"/>
                <a:gd name="connsiteY50" fmla="*/ 345940 h 1126680"/>
                <a:gd name="connsiteX51" fmla="*/ 319913 w 691264"/>
                <a:gd name="connsiteY51" fmla="*/ 336415 h 1126680"/>
                <a:gd name="connsiteX52" fmla="*/ 360871 w 691264"/>
                <a:gd name="connsiteY52" fmla="*/ 178300 h 1126680"/>
                <a:gd name="connsiteX53" fmla="*/ 335154 w 691264"/>
                <a:gd name="connsiteY53" fmla="*/ 109720 h 1126680"/>
                <a:gd name="connsiteX54" fmla="*/ 276099 w 691264"/>
                <a:gd name="connsiteY54" fmla="*/ 142105 h 1126680"/>
                <a:gd name="connsiteX55" fmla="*/ 301816 w 691264"/>
                <a:gd name="connsiteY55" fmla="*/ 208780 h 1126680"/>
                <a:gd name="connsiteX56" fmla="*/ 301816 w 691264"/>
                <a:gd name="connsiteY56" fmla="*/ 316413 h 1126680"/>
                <a:gd name="connsiteX57" fmla="*/ 295149 w 691264"/>
                <a:gd name="connsiteY57" fmla="*/ 386898 h 1126680"/>
                <a:gd name="connsiteX58" fmla="*/ 247524 w 691264"/>
                <a:gd name="connsiteY58" fmla="*/ 393565 h 1126680"/>
                <a:gd name="connsiteX59" fmla="*/ 248476 w 691264"/>
                <a:gd name="connsiteY59" fmla="*/ 276408 h 1126680"/>
                <a:gd name="connsiteX60" fmla="*/ 178944 w 691264"/>
                <a:gd name="connsiteY60" fmla="*/ 212590 h 1126680"/>
                <a:gd name="connsiteX61" fmla="*/ 157036 w 691264"/>
                <a:gd name="connsiteY61" fmla="*/ 250690 h 1126680"/>
                <a:gd name="connsiteX62" fmla="*/ 157036 w 691264"/>
                <a:gd name="connsiteY62" fmla="*/ 250690 h 1126680"/>
                <a:gd name="connsiteX63" fmla="*/ 157036 w 691264"/>
                <a:gd name="connsiteY63" fmla="*/ 250690 h 1126680"/>
                <a:gd name="connsiteX64" fmla="*/ 271336 w 691264"/>
                <a:gd name="connsiteY64" fmla="*/ 709795 h 1126680"/>
                <a:gd name="connsiteX65" fmla="*/ 318961 w 691264"/>
                <a:gd name="connsiteY65" fmla="*/ 669790 h 1126680"/>
                <a:gd name="connsiteX66" fmla="*/ 439929 w 691264"/>
                <a:gd name="connsiteY66" fmla="*/ 627880 h 1126680"/>
                <a:gd name="connsiteX67" fmla="*/ 462788 w 691264"/>
                <a:gd name="connsiteY67" fmla="*/ 694555 h 1126680"/>
                <a:gd name="connsiteX68" fmla="*/ 425641 w 691264"/>
                <a:gd name="connsiteY68" fmla="*/ 762183 h 1126680"/>
                <a:gd name="connsiteX69" fmla="*/ 462788 w 691264"/>
                <a:gd name="connsiteY69" fmla="*/ 785043 h 1126680"/>
                <a:gd name="connsiteX70" fmla="*/ 564706 w 691264"/>
                <a:gd name="connsiteY70" fmla="*/ 770755 h 1126680"/>
                <a:gd name="connsiteX71" fmla="*/ 591376 w 691264"/>
                <a:gd name="connsiteY71" fmla="*/ 847908 h 1126680"/>
                <a:gd name="connsiteX72" fmla="*/ 489458 w 691264"/>
                <a:gd name="connsiteY72" fmla="*/ 864100 h 1126680"/>
                <a:gd name="connsiteX73" fmla="*/ 478981 w 691264"/>
                <a:gd name="connsiteY73" fmla="*/ 911725 h 1126680"/>
                <a:gd name="connsiteX74" fmla="*/ 459931 w 691264"/>
                <a:gd name="connsiteY74" fmla="*/ 1016500 h 1126680"/>
                <a:gd name="connsiteX75" fmla="*/ 379921 w 691264"/>
                <a:gd name="connsiteY75" fmla="*/ 1124133 h 1126680"/>
                <a:gd name="connsiteX76" fmla="*/ 297054 w 691264"/>
                <a:gd name="connsiteY76" fmla="*/ 1085080 h 1126680"/>
                <a:gd name="connsiteX77" fmla="*/ 257049 w 691264"/>
                <a:gd name="connsiteY77" fmla="*/ 1035550 h 1126680"/>
                <a:gd name="connsiteX78" fmla="*/ 323724 w 691264"/>
                <a:gd name="connsiteY78" fmla="*/ 1034598 h 1126680"/>
                <a:gd name="connsiteX79" fmla="*/ 404686 w 691264"/>
                <a:gd name="connsiteY79" fmla="*/ 1037455 h 1126680"/>
                <a:gd name="connsiteX80" fmla="*/ 440881 w 691264"/>
                <a:gd name="connsiteY80" fmla="*/ 929823 h 1126680"/>
                <a:gd name="connsiteX81" fmla="*/ 413258 w 691264"/>
                <a:gd name="connsiteY81" fmla="*/ 877435 h 1126680"/>
                <a:gd name="connsiteX82" fmla="*/ 332296 w 691264"/>
                <a:gd name="connsiteY82" fmla="*/ 909820 h 1126680"/>
                <a:gd name="connsiteX83" fmla="*/ 247524 w 691264"/>
                <a:gd name="connsiteY83" fmla="*/ 953635 h 1126680"/>
                <a:gd name="connsiteX84" fmla="*/ 177991 w 691264"/>
                <a:gd name="connsiteY84" fmla="*/ 901248 h 1126680"/>
                <a:gd name="connsiteX85" fmla="*/ 270383 w 691264"/>
                <a:gd name="connsiteY85" fmla="*/ 866005 h 1126680"/>
                <a:gd name="connsiteX86" fmla="*/ 385636 w 691264"/>
                <a:gd name="connsiteY86" fmla="*/ 815523 h 1126680"/>
                <a:gd name="connsiteX87" fmla="*/ 365633 w 691264"/>
                <a:gd name="connsiteY87" fmla="*/ 725035 h 1126680"/>
                <a:gd name="connsiteX88" fmla="*/ 308483 w 691264"/>
                <a:gd name="connsiteY88" fmla="*/ 753610 h 1126680"/>
                <a:gd name="connsiteX89" fmla="*/ 271336 w 691264"/>
                <a:gd name="connsiteY89" fmla="*/ 709795 h 112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691264" h="1126680">
                  <a:moveTo>
                    <a:pt x="157036" y="250690"/>
                  </a:moveTo>
                  <a:cubicBezTo>
                    <a:pt x="157988" y="260215"/>
                    <a:pt x="170371" y="283075"/>
                    <a:pt x="180849" y="293553"/>
                  </a:cubicBezTo>
                  <a:cubicBezTo>
                    <a:pt x="191326" y="304030"/>
                    <a:pt x="211329" y="324033"/>
                    <a:pt x="210376" y="335463"/>
                  </a:cubicBezTo>
                  <a:cubicBezTo>
                    <a:pt x="209424" y="346893"/>
                    <a:pt x="203708" y="417378"/>
                    <a:pt x="202756" y="433570"/>
                  </a:cubicBezTo>
                  <a:cubicBezTo>
                    <a:pt x="202756" y="449763"/>
                    <a:pt x="195136" y="496435"/>
                    <a:pt x="204661" y="509770"/>
                  </a:cubicBezTo>
                  <a:cubicBezTo>
                    <a:pt x="215138" y="522153"/>
                    <a:pt x="231331" y="553585"/>
                    <a:pt x="231331" y="553585"/>
                  </a:cubicBezTo>
                  <a:cubicBezTo>
                    <a:pt x="231331" y="553585"/>
                    <a:pt x="257049" y="561205"/>
                    <a:pt x="262763" y="542155"/>
                  </a:cubicBezTo>
                  <a:cubicBezTo>
                    <a:pt x="268479" y="523105"/>
                    <a:pt x="285624" y="527868"/>
                    <a:pt x="285624" y="527868"/>
                  </a:cubicBezTo>
                  <a:cubicBezTo>
                    <a:pt x="285624" y="527868"/>
                    <a:pt x="320866" y="541203"/>
                    <a:pt x="311341" y="549775"/>
                  </a:cubicBezTo>
                  <a:cubicBezTo>
                    <a:pt x="301816" y="558348"/>
                    <a:pt x="304674" y="564063"/>
                    <a:pt x="285624" y="574540"/>
                  </a:cubicBezTo>
                  <a:cubicBezTo>
                    <a:pt x="266574" y="585018"/>
                    <a:pt x="110363" y="671695"/>
                    <a:pt x="110363" y="671695"/>
                  </a:cubicBezTo>
                  <a:cubicBezTo>
                    <a:pt x="110363" y="671695"/>
                    <a:pt x="58929" y="685983"/>
                    <a:pt x="44641" y="688840"/>
                  </a:cubicBezTo>
                  <a:cubicBezTo>
                    <a:pt x="30354" y="691698"/>
                    <a:pt x="9399" y="685983"/>
                    <a:pt x="2731" y="706938"/>
                  </a:cubicBezTo>
                  <a:cubicBezTo>
                    <a:pt x="-3937" y="727893"/>
                    <a:pt x="1779" y="757420"/>
                    <a:pt x="17971" y="769803"/>
                  </a:cubicBezTo>
                  <a:cubicBezTo>
                    <a:pt x="25591" y="775518"/>
                    <a:pt x="61786" y="788853"/>
                    <a:pt x="93219" y="775518"/>
                  </a:cubicBezTo>
                  <a:cubicBezTo>
                    <a:pt x="133224" y="758373"/>
                    <a:pt x="171324" y="709795"/>
                    <a:pt x="201804" y="685030"/>
                  </a:cubicBezTo>
                  <a:cubicBezTo>
                    <a:pt x="255144" y="641215"/>
                    <a:pt x="302769" y="614545"/>
                    <a:pt x="346583" y="594543"/>
                  </a:cubicBezTo>
                  <a:cubicBezTo>
                    <a:pt x="391351" y="574540"/>
                    <a:pt x="487554" y="529773"/>
                    <a:pt x="533274" y="524058"/>
                  </a:cubicBezTo>
                  <a:cubicBezTo>
                    <a:pt x="578994" y="518343"/>
                    <a:pt x="589471" y="540250"/>
                    <a:pt x="580899" y="552633"/>
                  </a:cubicBezTo>
                  <a:cubicBezTo>
                    <a:pt x="573279" y="565015"/>
                    <a:pt x="546608" y="588828"/>
                    <a:pt x="534226" y="597400"/>
                  </a:cubicBezTo>
                  <a:cubicBezTo>
                    <a:pt x="521844" y="605973"/>
                    <a:pt x="526606" y="619308"/>
                    <a:pt x="526606" y="619308"/>
                  </a:cubicBezTo>
                  <a:cubicBezTo>
                    <a:pt x="526606" y="619308"/>
                    <a:pt x="538988" y="619308"/>
                    <a:pt x="581851" y="607878"/>
                  </a:cubicBezTo>
                  <a:cubicBezTo>
                    <a:pt x="624713" y="595495"/>
                    <a:pt x="684721" y="596448"/>
                    <a:pt x="690436" y="583113"/>
                  </a:cubicBezTo>
                  <a:cubicBezTo>
                    <a:pt x="696151" y="569778"/>
                    <a:pt x="672338" y="478338"/>
                    <a:pt x="618046" y="476433"/>
                  </a:cubicBezTo>
                  <a:cubicBezTo>
                    <a:pt x="562801" y="474528"/>
                    <a:pt x="501841" y="486910"/>
                    <a:pt x="486601" y="492625"/>
                  </a:cubicBezTo>
                  <a:cubicBezTo>
                    <a:pt x="471361" y="498340"/>
                    <a:pt x="456121" y="486910"/>
                    <a:pt x="474219" y="466908"/>
                  </a:cubicBezTo>
                  <a:cubicBezTo>
                    <a:pt x="492316" y="446905"/>
                    <a:pt x="518033" y="424998"/>
                    <a:pt x="530416" y="384993"/>
                  </a:cubicBezTo>
                  <a:cubicBezTo>
                    <a:pt x="542799" y="344988"/>
                    <a:pt x="560896" y="335463"/>
                    <a:pt x="547561" y="318318"/>
                  </a:cubicBezTo>
                  <a:cubicBezTo>
                    <a:pt x="534226" y="301173"/>
                    <a:pt x="512319" y="264978"/>
                    <a:pt x="503746" y="259263"/>
                  </a:cubicBezTo>
                  <a:cubicBezTo>
                    <a:pt x="495174" y="253548"/>
                    <a:pt x="503746" y="233545"/>
                    <a:pt x="533274" y="219258"/>
                  </a:cubicBezTo>
                  <a:cubicBezTo>
                    <a:pt x="562801" y="204970"/>
                    <a:pt x="596138" y="175443"/>
                    <a:pt x="578041" y="152583"/>
                  </a:cubicBezTo>
                  <a:cubicBezTo>
                    <a:pt x="559944" y="129723"/>
                    <a:pt x="523749" y="142105"/>
                    <a:pt x="522796" y="120198"/>
                  </a:cubicBezTo>
                  <a:cubicBezTo>
                    <a:pt x="520891" y="98290"/>
                    <a:pt x="506604" y="86860"/>
                    <a:pt x="523749" y="80193"/>
                  </a:cubicBezTo>
                  <a:cubicBezTo>
                    <a:pt x="540894" y="73525"/>
                    <a:pt x="558991" y="69715"/>
                    <a:pt x="552324" y="59238"/>
                  </a:cubicBezTo>
                  <a:cubicBezTo>
                    <a:pt x="545656" y="48760"/>
                    <a:pt x="538036" y="29710"/>
                    <a:pt x="524701" y="13518"/>
                  </a:cubicBezTo>
                  <a:cubicBezTo>
                    <a:pt x="511366" y="-2675"/>
                    <a:pt x="478981" y="-5532"/>
                    <a:pt x="475171" y="11613"/>
                  </a:cubicBezTo>
                  <a:cubicBezTo>
                    <a:pt x="471361" y="28758"/>
                    <a:pt x="471361" y="57333"/>
                    <a:pt x="471361" y="72573"/>
                  </a:cubicBezTo>
                  <a:cubicBezTo>
                    <a:pt x="471361" y="87813"/>
                    <a:pt x="466599" y="107815"/>
                    <a:pt x="477076" y="119245"/>
                  </a:cubicBezTo>
                  <a:cubicBezTo>
                    <a:pt x="486601" y="130675"/>
                    <a:pt x="492316" y="135438"/>
                    <a:pt x="488506" y="146868"/>
                  </a:cubicBezTo>
                  <a:cubicBezTo>
                    <a:pt x="484696" y="157345"/>
                    <a:pt x="486601" y="174490"/>
                    <a:pt x="464694" y="185920"/>
                  </a:cubicBezTo>
                  <a:cubicBezTo>
                    <a:pt x="442786" y="197350"/>
                    <a:pt x="429451" y="196398"/>
                    <a:pt x="422783" y="213543"/>
                  </a:cubicBezTo>
                  <a:cubicBezTo>
                    <a:pt x="416116" y="229735"/>
                    <a:pt x="416116" y="271645"/>
                    <a:pt x="423736" y="275455"/>
                  </a:cubicBezTo>
                  <a:cubicBezTo>
                    <a:pt x="431356" y="279265"/>
                    <a:pt x="453263" y="272598"/>
                    <a:pt x="446596" y="304030"/>
                  </a:cubicBezTo>
                  <a:cubicBezTo>
                    <a:pt x="439929" y="335463"/>
                    <a:pt x="403733" y="407853"/>
                    <a:pt x="406591" y="421188"/>
                  </a:cubicBezTo>
                  <a:cubicBezTo>
                    <a:pt x="409449" y="433570"/>
                    <a:pt x="433261" y="427855"/>
                    <a:pt x="433261" y="445000"/>
                  </a:cubicBezTo>
                  <a:cubicBezTo>
                    <a:pt x="433261" y="462145"/>
                    <a:pt x="441833" y="491673"/>
                    <a:pt x="430404" y="501198"/>
                  </a:cubicBezTo>
                  <a:cubicBezTo>
                    <a:pt x="418974" y="510723"/>
                    <a:pt x="380874" y="524058"/>
                    <a:pt x="380874" y="524058"/>
                  </a:cubicBezTo>
                  <a:cubicBezTo>
                    <a:pt x="380874" y="524058"/>
                    <a:pt x="338963" y="534535"/>
                    <a:pt x="350394" y="499293"/>
                  </a:cubicBezTo>
                  <a:cubicBezTo>
                    <a:pt x="361824" y="464050"/>
                    <a:pt x="369444" y="407853"/>
                    <a:pt x="370396" y="396423"/>
                  </a:cubicBezTo>
                  <a:cubicBezTo>
                    <a:pt x="372301" y="384993"/>
                    <a:pt x="381826" y="369753"/>
                    <a:pt x="365633" y="367848"/>
                  </a:cubicBezTo>
                  <a:cubicBezTo>
                    <a:pt x="349441" y="365943"/>
                    <a:pt x="368491" y="338320"/>
                    <a:pt x="349441" y="345940"/>
                  </a:cubicBezTo>
                  <a:cubicBezTo>
                    <a:pt x="330391" y="353560"/>
                    <a:pt x="316104" y="361180"/>
                    <a:pt x="319913" y="336415"/>
                  </a:cubicBezTo>
                  <a:cubicBezTo>
                    <a:pt x="323724" y="312603"/>
                    <a:pt x="354204" y="227830"/>
                    <a:pt x="360871" y="178300"/>
                  </a:cubicBezTo>
                  <a:cubicBezTo>
                    <a:pt x="368491" y="128770"/>
                    <a:pt x="350394" y="119245"/>
                    <a:pt x="335154" y="109720"/>
                  </a:cubicBezTo>
                  <a:cubicBezTo>
                    <a:pt x="319913" y="100195"/>
                    <a:pt x="277051" y="124960"/>
                    <a:pt x="276099" y="142105"/>
                  </a:cubicBezTo>
                  <a:cubicBezTo>
                    <a:pt x="276099" y="159250"/>
                    <a:pt x="299911" y="184968"/>
                    <a:pt x="301816" y="208780"/>
                  </a:cubicBezTo>
                  <a:cubicBezTo>
                    <a:pt x="304674" y="233545"/>
                    <a:pt x="300863" y="307840"/>
                    <a:pt x="301816" y="316413"/>
                  </a:cubicBezTo>
                  <a:cubicBezTo>
                    <a:pt x="302769" y="324985"/>
                    <a:pt x="298006" y="376420"/>
                    <a:pt x="295149" y="386898"/>
                  </a:cubicBezTo>
                  <a:cubicBezTo>
                    <a:pt x="292291" y="397375"/>
                    <a:pt x="239904" y="434523"/>
                    <a:pt x="247524" y="393565"/>
                  </a:cubicBezTo>
                  <a:cubicBezTo>
                    <a:pt x="255144" y="352608"/>
                    <a:pt x="258001" y="302125"/>
                    <a:pt x="248476" y="276408"/>
                  </a:cubicBezTo>
                  <a:cubicBezTo>
                    <a:pt x="238951" y="250690"/>
                    <a:pt x="192279" y="213543"/>
                    <a:pt x="178944" y="212590"/>
                  </a:cubicBezTo>
                  <a:cubicBezTo>
                    <a:pt x="166561" y="210685"/>
                    <a:pt x="155131" y="240213"/>
                    <a:pt x="157036" y="250690"/>
                  </a:cubicBezTo>
                  <a:lnTo>
                    <a:pt x="157036" y="250690"/>
                  </a:lnTo>
                  <a:lnTo>
                    <a:pt x="157036" y="250690"/>
                  </a:lnTo>
                  <a:close/>
                  <a:moveTo>
                    <a:pt x="271336" y="709795"/>
                  </a:moveTo>
                  <a:cubicBezTo>
                    <a:pt x="269431" y="686935"/>
                    <a:pt x="299911" y="674553"/>
                    <a:pt x="318961" y="669790"/>
                  </a:cubicBezTo>
                  <a:cubicBezTo>
                    <a:pt x="338011" y="665028"/>
                    <a:pt x="408496" y="629785"/>
                    <a:pt x="439929" y="627880"/>
                  </a:cubicBezTo>
                  <a:cubicBezTo>
                    <a:pt x="471361" y="626928"/>
                    <a:pt x="472313" y="673600"/>
                    <a:pt x="462788" y="694555"/>
                  </a:cubicBezTo>
                  <a:cubicBezTo>
                    <a:pt x="454216" y="716463"/>
                    <a:pt x="437071" y="747895"/>
                    <a:pt x="425641" y="762183"/>
                  </a:cubicBezTo>
                  <a:cubicBezTo>
                    <a:pt x="414211" y="776470"/>
                    <a:pt x="462788" y="785043"/>
                    <a:pt x="462788" y="785043"/>
                  </a:cubicBezTo>
                  <a:cubicBezTo>
                    <a:pt x="462788" y="785043"/>
                    <a:pt x="536131" y="767898"/>
                    <a:pt x="564706" y="770755"/>
                  </a:cubicBezTo>
                  <a:cubicBezTo>
                    <a:pt x="592329" y="772660"/>
                    <a:pt x="597091" y="816475"/>
                    <a:pt x="591376" y="847908"/>
                  </a:cubicBezTo>
                  <a:cubicBezTo>
                    <a:pt x="585661" y="879340"/>
                    <a:pt x="507556" y="867910"/>
                    <a:pt x="489458" y="864100"/>
                  </a:cubicBezTo>
                  <a:cubicBezTo>
                    <a:pt x="470408" y="860290"/>
                    <a:pt x="484696" y="893628"/>
                    <a:pt x="478981" y="911725"/>
                  </a:cubicBezTo>
                  <a:cubicBezTo>
                    <a:pt x="473266" y="929823"/>
                    <a:pt x="475171" y="959350"/>
                    <a:pt x="459931" y="1016500"/>
                  </a:cubicBezTo>
                  <a:cubicBezTo>
                    <a:pt x="444691" y="1073650"/>
                    <a:pt x="405638" y="1111750"/>
                    <a:pt x="379921" y="1124133"/>
                  </a:cubicBezTo>
                  <a:cubicBezTo>
                    <a:pt x="354204" y="1135563"/>
                    <a:pt x="308483" y="1106035"/>
                    <a:pt x="297054" y="1085080"/>
                  </a:cubicBezTo>
                  <a:cubicBezTo>
                    <a:pt x="285624" y="1064125"/>
                    <a:pt x="267526" y="1066983"/>
                    <a:pt x="257049" y="1035550"/>
                  </a:cubicBezTo>
                  <a:cubicBezTo>
                    <a:pt x="247524" y="1004118"/>
                    <a:pt x="300863" y="1023168"/>
                    <a:pt x="323724" y="1034598"/>
                  </a:cubicBezTo>
                  <a:cubicBezTo>
                    <a:pt x="346583" y="1046028"/>
                    <a:pt x="384683" y="1045075"/>
                    <a:pt x="404686" y="1037455"/>
                  </a:cubicBezTo>
                  <a:cubicBezTo>
                    <a:pt x="424688" y="1030788"/>
                    <a:pt x="438976" y="957445"/>
                    <a:pt x="440881" y="929823"/>
                  </a:cubicBezTo>
                  <a:cubicBezTo>
                    <a:pt x="442786" y="902200"/>
                    <a:pt x="423736" y="880293"/>
                    <a:pt x="413258" y="877435"/>
                  </a:cubicBezTo>
                  <a:cubicBezTo>
                    <a:pt x="402781" y="874578"/>
                    <a:pt x="366586" y="891723"/>
                    <a:pt x="332296" y="909820"/>
                  </a:cubicBezTo>
                  <a:cubicBezTo>
                    <a:pt x="298006" y="927918"/>
                    <a:pt x="276099" y="947920"/>
                    <a:pt x="247524" y="953635"/>
                  </a:cubicBezTo>
                  <a:cubicBezTo>
                    <a:pt x="218949" y="960303"/>
                    <a:pt x="184658" y="929823"/>
                    <a:pt x="177991" y="901248"/>
                  </a:cubicBezTo>
                  <a:cubicBezTo>
                    <a:pt x="171324" y="872673"/>
                    <a:pt x="254191" y="869815"/>
                    <a:pt x="270383" y="866005"/>
                  </a:cubicBezTo>
                  <a:cubicBezTo>
                    <a:pt x="286576" y="862195"/>
                    <a:pt x="385636" y="815523"/>
                    <a:pt x="385636" y="815523"/>
                  </a:cubicBezTo>
                  <a:cubicBezTo>
                    <a:pt x="392304" y="792663"/>
                    <a:pt x="404686" y="729798"/>
                    <a:pt x="365633" y="725035"/>
                  </a:cubicBezTo>
                  <a:cubicBezTo>
                    <a:pt x="341821" y="722178"/>
                    <a:pt x="328486" y="752658"/>
                    <a:pt x="308483" y="753610"/>
                  </a:cubicBezTo>
                  <a:cubicBezTo>
                    <a:pt x="289433" y="752658"/>
                    <a:pt x="273241" y="731703"/>
                    <a:pt x="271336" y="709795"/>
                  </a:cubicBezTo>
                  <a:close/>
                </a:path>
              </a:pathLst>
            </a:custGeom>
            <a:solidFill>
              <a:srgbClr val="BA2A17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</p:grp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84336CD-8D7B-4104-AE2C-C68ABB4EB18D}"/>
              </a:ext>
            </a:extLst>
          </p:cNvPr>
          <p:cNvSpPr/>
          <p:nvPr userDrawn="1"/>
        </p:nvSpPr>
        <p:spPr>
          <a:xfrm>
            <a:off x="2281187" y="1915427"/>
            <a:ext cx="7629626" cy="2612280"/>
          </a:xfrm>
          <a:prstGeom prst="roundRect">
            <a:avLst>
              <a:gd name="adj" fmla="val 7744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14B559D-5BAC-41F0-AB74-98DE701E4E00}"/>
              </a:ext>
            </a:extLst>
          </p:cNvPr>
          <p:cNvSpPr txBox="1"/>
          <p:nvPr userDrawn="1"/>
        </p:nvSpPr>
        <p:spPr>
          <a:xfrm>
            <a:off x="2736858" y="2239911"/>
            <a:ext cx="383118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#</a:t>
            </a:r>
            <a:endParaRPr lang="zh-CN" altLang="en-US" sz="4000" dirty="0">
              <a:solidFill>
                <a:schemeClr val="bg1"/>
              </a:solidFill>
              <a:latin typeface="+mj-lt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260A762-D4F4-4A93-BB9B-926D81969233}"/>
              </a:ext>
            </a:extLst>
          </p:cNvPr>
          <p:cNvSpPr/>
          <p:nvPr userDrawn="1"/>
        </p:nvSpPr>
        <p:spPr>
          <a:xfrm>
            <a:off x="0" y="6299200"/>
            <a:ext cx="12192000" cy="5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B1552CB7-A9C6-4766-9EC4-971B3EC4D6AB}"/>
              </a:ext>
            </a:extLst>
          </p:cNvPr>
          <p:cNvGrpSpPr/>
          <p:nvPr userDrawn="1"/>
        </p:nvGrpSpPr>
        <p:grpSpPr>
          <a:xfrm>
            <a:off x="133014" y="6424339"/>
            <a:ext cx="12662573" cy="276999"/>
            <a:chOff x="0" y="7326039"/>
            <a:chExt cx="12662573" cy="276999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46F1FA1F-A675-4B83-886D-4A7318767C37}"/>
                </a:ext>
              </a:extLst>
            </p:cNvPr>
            <p:cNvSpPr txBox="1"/>
            <p:nvPr/>
          </p:nvSpPr>
          <p:spPr>
            <a:xfrm>
              <a:off x="0" y="7326039"/>
              <a:ext cx="273151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cap="all" dirty="0">
                  <a:solidFill>
                    <a:schemeClr val="bg1"/>
                  </a:solidFill>
                  <a:latin typeface="MiSans Heavy" panose="00000A00000000000000" pitchFamily="2" charset="-122"/>
                  <a:ea typeface="MiSans Heavy" panose="00000A00000000000000" pitchFamily="2" charset="-122"/>
                </a:rPr>
                <a:t>Sichuan university</a:t>
              </a:r>
              <a:endParaRPr lang="zh-CN" altLang="en-US" cap="all" dirty="0">
                <a:solidFill>
                  <a:schemeClr val="bg1"/>
                </a:solidFill>
                <a:latin typeface="MiSans Heavy" panose="00000A00000000000000" pitchFamily="2" charset="-122"/>
                <a:ea typeface="MiSans Heavy" panose="00000A00000000000000" pitchFamily="2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86BD7E5-8E3D-432F-B39F-8EF3A40D4731}"/>
                </a:ext>
              </a:extLst>
            </p:cNvPr>
            <p:cNvSpPr txBox="1"/>
            <p:nvPr/>
          </p:nvSpPr>
          <p:spPr>
            <a:xfrm>
              <a:off x="2957631" y="7326039"/>
              <a:ext cx="68448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cap="all">
                  <a:solidFill>
                    <a:schemeClr val="bg1"/>
                  </a:solidFill>
                  <a:latin typeface="MiSans Heavy" panose="00000A00000000000000" pitchFamily="2" charset="-122"/>
                  <a:ea typeface="MiSans Heavy" panose="00000A00000000000000" pitchFamily="2" charset="-122"/>
                </a:defRPr>
              </a:lvl1pPr>
            </a:lstStyle>
            <a:p>
              <a:r>
                <a:rPr lang="en-US" altLang="zh-CN" dirty="0"/>
                <a:t>20XX</a:t>
              </a:r>
              <a:endParaRPr lang="zh-CN" altLang="en-US" dirty="0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76C880AE-3455-4680-9141-40614BC301C0}"/>
                </a:ext>
              </a:extLst>
            </p:cNvPr>
            <p:cNvSpPr txBox="1"/>
            <p:nvPr/>
          </p:nvSpPr>
          <p:spPr>
            <a:xfrm>
              <a:off x="3784872" y="7326039"/>
              <a:ext cx="243335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cap="all">
                  <a:solidFill>
                    <a:schemeClr val="bg1"/>
                  </a:solidFill>
                  <a:latin typeface="MiSans Heavy" panose="00000A00000000000000" pitchFamily="2" charset="-122"/>
                  <a:ea typeface="MiSans Heavy" panose="00000A00000000000000" pitchFamily="2" charset="-122"/>
                </a:defRPr>
              </a:lvl1pPr>
            </a:lstStyle>
            <a:p>
              <a:r>
                <a:rPr lang="en-US" altLang="zh-CN" dirty="0"/>
                <a:t>Academic report</a:t>
              </a:r>
              <a:endParaRPr lang="zh-CN" altLang="en-US" dirty="0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C82E20DC-4C5D-431D-8BDC-5283643AA1FF}"/>
                </a:ext>
              </a:extLst>
            </p:cNvPr>
            <p:cNvSpPr txBox="1"/>
            <p:nvPr/>
          </p:nvSpPr>
          <p:spPr>
            <a:xfrm>
              <a:off x="6444344" y="7326039"/>
              <a:ext cx="273151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cap="all" dirty="0">
                  <a:solidFill>
                    <a:schemeClr val="bg1"/>
                  </a:solidFill>
                  <a:latin typeface="MiSans Heavy" panose="00000A00000000000000" pitchFamily="2" charset="-122"/>
                  <a:ea typeface="MiSans Heavy" panose="00000A00000000000000" pitchFamily="2" charset="-122"/>
                </a:rPr>
                <a:t>Sichuan university</a:t>
              </a:r>
              <a:endParaRPr lang="zh-CN" altLang="en-US" cap="all" dirty="0">
                <a:solidFill>
                  <a:schemeClr val="bg1"/>
                </a:solidFill>
                <a:latin typeface="MiSans Heavy" panose="00000A00000000000000" pitchFamily="2" charset="-122"/>
                <a:ea typeface="MiSans Heavy" panose="00000A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808FB841-694C-4BD0-ACA0-F17AEAB75490}"/>
                </a:ext>
              </a:extLst>
            </p:cNvPr>
            <p:cNvSpPr txBox="1"/>
            <p:nvPr/>
          </p:nvSpPr>
          <p:spPr>
            <a:xfrm>
              <a:off x="9401975" y="7326039"/>
              <a:ext cx="68448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cap="all">
                  <a:solidFill>
                    <a:schemeClr val="bg1"/>
                  </a:solidFill>
                  <a:latin typeface="MiSans Heavy" panose="00000A00000000000000" pitchFamily="2" charset="-122"/>
                  <a:ea typeface="MiSans Heavy" panose="00000A00000000000000" pitchFamily="2" charset="-122"/>
                </a:defRPr>
              </a:lvl1pPr>
            </a:lstStyle>
            <a:p>
              <a:r>
                <a:rPr lang="en-US" altLang="zh-CN" dirty="0"/>
                <a:t>20xx</a:t>
              </a:r>
              <a:endParaRPr lang="zh-CN" altLang="en-US" dirty="0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C036AB9-400C-4DEF-B652-93A0AE5D2C09}"/>
                </a:ext>
              </a:extLst>
            </p:cNvPr>
            <p:cNvSpPr txBox="1"/>
            <p:nvPr/>
          </p:nvSpPr>
          <p:spPr>
            <a:xfrm>
              <a:off x="10229215" y="7326039"/>
              <a:ext cx="243335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cap="all">
                  <a:solidFill>
                    <a:schemeClr val="bg1"/>
                  </a:solidFill>
                  <a:latin typeface="MiSans Heavy" panose="00000A00000000000000" pitchFamily="2" charset="-122"/>
                  <a:ea typeface="MiSans Heavy" panose="00000A00000000000000" pitchFamily="2" charset="-122"/>
                </a:defRPr>
              </a:lvl1pPr>
            </a:lstStyle>
            <a:p>
              <a:r>
                <a:rPr lang="en-US" altLang="zh-CN" dirty="0"/>
                <a:t>Academic report</a:t>
              </a:r>
              <a:endParaRPr lang="zh-CN" altLang="en-US" dirty="0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C0EB6736-40C2-47E9-9C5A-FE160C5829DA}"/>
              </a:ext>
            </a:extLst>
          </p:cNvPr>
          <p:cNvGrpSpPr/>
          <p:nvPr userDrawn="1"/>
        </p:nvGrpSpPr>
        <p:grpSpPr>
          <a:xfrm>
            <a:off x="7690861" y="2314185"/>
            <a:ext cx="1778568" cy="340042"/>
            <a:chOff x="7647950" y="2199885"/>
            <a:chExt cx="1778568" cy="340042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C901EA8B-1681-4E05-B7D9-AE6636C0BBF1}"/>
                </a:ext>
              </a:extLst>
            </p:cNvPr>
            <p:cNvSpPr txBox="1"/>
            <p:nvPr/>
          </p:nvSpPr>
          <p:spPr>
            <a:xfrm>
              <a:off x="7647950" y="2199885"/>
              <a:ext cx="1516441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1000" cap="all" dirty="0">
                  <a:solidFill>
                    <a:schemeClr val="bg1"/>
                  </a:solidFill>
                  <a:latin typeface="MiSans Heavy" panose="00000A00000000000000" pitchFamily="2" charset="-122"/>
                  <a:ea typeface="MiSans Heavy" panose="00000A00000000000000" pitchFamily="2" charset="-122"/>
                </a:rPr>
                <a:t>Sichuan university</a:t>
              </a:r>
              <a:endParaRPr lang="zh-CN" altLang="en-US" sz="1000" cap="all" dirty="0">
                <a:solidFill>
                  <a:schemeClr val="bg1"/>
                </a:solidFill>
                <a:latin typeface="MiSans Heavy" panose="00000A00000000000000" pitchFamily="2" charset="-122"/>
                <a:ea typeface="MiSans Heavy" panose="00000A00000000000000" pitchFamily="2" charset="-122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0CBB65BC-3A8F-47D7-8C4A-00F9B8F6B82B}"/>
                </a:ext>
              </a:extLst>
            </p:cNvPr>
            <p:cNvSpPr txBox="1"/>
            <p:nvPr/>
          </p:nvSpPr>
          <p:spPr>
            <a:xfrm>
              <a:off x="7647950" y="2386039"/>
              <a:ext cx="378309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cap="all">
                  <a:solidFill>
                    <a:schemeClr val="bg1"/>
                  </a:solidFill>
                  <a:latin typeface="MiSans Heavy" panose="00000A00000000000000" pitchFamily="2" charset="-122"/>
                  <a:ea typeface="MiSans Heavy" panose="00000A00000000000000" pitchFamily="2" charset="-122"/>
                </a:defRPr>
              </a:lvl1pPr>
            </a:lstStyle>
            <a:p>
              <a:r>
                <a:rPr lang="en-US" altLang="zh-CN" sz="1000" dirty="0"/>
                <a:t>20XX</a:t>
              </a:r>
              <a:endParaRPr lang="zh-CN" altLang="en-US" sz="1000" dirty="0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C5CD02EA-4FF5-4022-A1BC-3137A8FA4B19}"/>
                </a:ext>
              </a:extLst>
            </p:cNvPr>
            <p:cNvSpPr txBox="1"/>
            <p:nvPr/>
          </p:nvSpPr>
          <p:spPr>
            <a:xfrm>
              <a:off x="8070378" y="2386039"/>
              <a:ext cx="135614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cap="all">
                  <a:solidFill>
                    <a:schemeClr val="bg1"/>
                  </a:solidFill>
                  <a:latin typeface="MiSans Heavy" panose="00000A00000000000000" pitchFamily="2" charset="-122"/>
                  <a:ea typeface="MiSans Heavy" panose="00000A00000000000000" pitchFamily="2" charset="-122"/>
                </a:defRPr>
              </a:lvl1pPr>
            </a:lstStyle>
            <a:p>
              <a:r>
                <a:rPr lang="en-US" altLang="zh-CN" sz="1000" dirty="0"/>
                <a:t>Academic report</a:t>
              </a:r>
              <a:endParaRPr lang="zh-CN" altLang="en-US" sz="1000" dirty="0"/>
            </a:p>
          </p:txBody>
        </p: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4DB45FFD-22F9-4DE5-B7A0-B291AE453638}"/>
              </a:ext>
            </a:extLst>
          </p:cNvPr>
          <p:cNvSpPr txBox="1"/>
          <p:nvPr userDrawn="1"/>
        </p:nvSpPr>
        <p:spPr>
          <a:xfrm>
            <a:off x="8535018" y="3514158"/>
            <a:ext cx="920124" cy="492443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altLang="zh-CN" sz="8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S</a:t>
            </a:r>
            <a:r>
              <a:rPr lang="zh-CN" altLang="en-US" sz="8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ea, all water, </a:t>
            </a:r>
            <a:endParaRPr lang="en-US" altLang="zh-CN" sz="800" dirty="0">
              <a:solidFill>
                <a:schemeClr val="bg1"/>
              </a:solidFill>
              <a:latin typeface="MiSans Medium" panose="00000600000000000000" pitchFamily="2" charset="-122"/>
              <a:ea typeface="MiSans Medium" panose="00000600000000000000" pitchFamily="2" charset="-122"/>
            </a:endParaRPr>
          </a:p>
          <a:p>
            <a:r>
              <a:rPr lang="zh-CN" altLang="en-US" sz="8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recedes a rivers</a:t>
            </a:r>
            <a:r>
              <a:rPr lang="en-US" altLang="zh-CN" sz="8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;</a:t>
            </a:r>
            <a:r>
              <a:rPr lang="zh-CN" altLang="en-US" sz="8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 </a:t>
            </a:r>
          </a:p>
          <a:p>
            <a:r>
              <a:rPr lang="zh-CN" altLang="en-US" sz="8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utmost wit </a:t>
            </a:r>
            <a:endParaRPr lang="en-US" altLang="zh-CN" sz="800" dirty="0">
              <a:solidFill>
                <a:schemeClr val="bg1"/>
              </a:solidFill>
              <a:latin typeface="MiSans Medium" panose="00000600000000000000" pitchFamily="2" charset="-122"/>
              <a:ea typeface="MiSans Medium" panose="00000600000000000000" pitchFamily="2" charset="-122"/>
            </a:endParaRPr>
          </a:p>
          <a:p>
            <a:r>
              <a:rPr lang="zh-CN" altLang="en-US" sz="8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listens to all sides</a:t>
            </a:r>
            <a:r>
              <a:rPr lang="en-US" altLang="zh-CN" sz="8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.</a:t>
            </a:r>
            <a:endParaRPr lang="zh-CN" altLang="en-US" sz="800" dirty="0">
              <a:solidFill>
                <a:schemeClr val="bg1"/>
              </a:solidFill>
              <a:latin typeface="MiSans Medium" panose="00000600000000000000" pitchFamily="2" charset="-122"/>
              <a:ea typeface="MiSans Medium" panose="00000600000000000000" pitchFamily="2" charset="-122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CB7B021F-3E3E-4FA6-88DB-9B149D84DA75}"/>
              </a:ext>
            </a:extLst>
          </p:cNvPr>
          <p:cNvSpPr/>
          <p:nvPr userDrawn="1"/>
        </p:nvSpPr>
        <p:spPr>
          <a:xfrm>
            <a:off x="2423160" y="2057400"/>
            <a:ext cx="114812" cy="1148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017FDEA0-3D57-43A6-9AA8-29B5F96A552D}"/>
              </a:ext>
            </a:extLst>
          </p:cNvPr>
          <p:cNvSpPr/>
          <p:nvPr userDrawn="1"/>
        </p:nvSpPr>
        <p:spPr>
          <a:xfrm>
            <a:off x="2423160" y="4270922"/>
            <a:ext cx="114812" cy="1148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D81F47B8-08F4-4016-B5AB-B82523EBF489}"/>
              </a:ext>
            </a:extLst>
          </p:cNvPr>
          <p:cNvSpPr/>
          <p:nvPr userDrawn="1"/>
        </p:nvSpPr>
        <p:spPr>
          <a:xfrm>
            <a:off x="9654028" y="2057400"/>
            <a:ext cx="114812" cy="1148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88088A9A-82D6-472F-8B5E-C93281B5A49E}"/>
              </a:ext>
            </a:extLst>
          </p:cNvPr>
          <p:cNvSpPr/>
          <p:nvPr userDrawn="1"/>
        </p:nvSpPr>
        <p:spPr>
          <a:xfrm>
            <a:off x="9654028" y="4270922"/>
            <a:ext cx="114812" cy="1148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3C7A6E6-CD08-43E6-9B19-65D062C4110F}"/>
              </a:ext>
            </a:extLst>
          </p:cNvPr>
          <p:cNvSpPr txBox="1"/>
          <p:nvPr userDrawn="1"/>
        </p:nvSpPr>
        <p:spPr>
          <a:xfrm>
            <a:off x="11234714" y="352698"/>
            <a:ext cx="227626" cy="21544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ea typeface="MiSans Medium" panose="00000600000000000000" pitchFamily="2" charset="-122"/>
              </a:rPr>
              <a:t>05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ea typeface="MiSans Medium" panose="00000600000000000000" pitchFamily="2" charset="-122"/>
            </a:endParaRP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20A18BAB-4B8B-4216-9CA8-8EEABA4F3B55}"/>
              </a:ext>
            </a:extLst>
          </p:cNvPr>
          <p:cNvCxnSpPr/>
          <p:nvPr userDrawn="1"/>
        </p:nvCxnSpPr>
        <p:spPr>
          <a:xfrm flipH="1">
            <a:off x="11087485" y="379579"/>
            <a:ext cx="134937" cy="134937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占位符 39">
            <a:extLst>
              <a:ext uri="{FF2B5EF4-FFF2-40B4-BE49-F238E27FC236}">
                <a16:creationId xmlns:a16="http://schemas.microsoft.com/office/drawing/2014/main" id="{9DFCE132-790A-4A24-95B1-DC376B70A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7298" y="2300907"/>
            <a:ext cx="914400" cy="55399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  <a:ea typeface="MiSans Semibold" panose="00000700000000000000" pitchFamily="2" charset="-122"/>
              </a:defRPr>
            </a:lvl1pPr>
          </a:lstStyle>
          <a:p>
            <a:pPr lvl="0"/>
            <a:r>
              <a:rPr lang="en-US" altLang="zh-CN" dirty="0"/>
              <a:t>0X</a:t>
            </a:r>
            <a:endParaRPr lang="zh-CN" altLang="en-US" dirty="0"/>
          </a:p>
        </p:txBody>
      </p:sp>
      <p:sp>
        <p:nvSpPr>
          <p:cNvPr id="42" name="文本占位符 41">
            <a:extLst>
              <a:ext uri="{FF2B5EF4-FFF2-40B4-BE49-F238E27FC236}">
                <a16:creationId xmlns:a16="http://schemas.microsoft.com/office/drawing/2014/main" id="{244C834A-6E99-44E7-8759-EA1E080EBE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48833" y="2910269"/>
            <a:ext cx="4031873" cy="784830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marL="0" indent="0">
              <a:buNone/>
              <a:defRPr sz="500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defRPr>
            </a:lvl1pPr>
          </a:lstStyle>
          <a:p>
            <a:pPr lvl="0"/>
            <a:r>
              <a:rPr lang="zh-CN" altLang="en-US" dirty="0"/>
              <a:t>在此输入标题</a:t>
            </a:r>
          </a:p>
        </p:txBody>
      </p:sp>
      <p:sp>
        <p:nvSpPr>
          <p:cNvPr id="43" name="文本占位符 41">
            <a:extLst>
              <a:ext uri="{FF2B5EF4-FFF2-40B4-BE49-F238E27FC236}">
                <a16:creationId xmlns:a16="http://schemas.microsoft.com/office/drawing/2014/main" id="{1768FEC9-09FE-4752-9E82-9D2E48BE24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48833" y="3728495"/>
            <a:ext cx="4084773" cy="369332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  <a:ea typeface="MiSans Semibold" panose="00000700000000000000" pitchFamily="2" charset="-122"/>
              </a:defRPr>
            </a:lvl1pPr>
          </a:lstStyle>
          <a:p>
            <a:pPr lvl="0"/>
            <a:r>
              <a:rPr lang="en-US" altLang="zh-CN" dirty="0"/>
              <a:t>Enter English translation here</a:t>
            </a:r>
          </a:p>
        </p:txBody>
      </p:sp>
      <p:sp>
        <p:nvSpPr>
          <p:cNvPr id="45" name="文本占位符 39">
            <a:extLst>
              <a:ext uri="{FF2B5EF4-FFF2-40B4-BE49-F238E27FC236}">
                <a16:creationId xmlns:a16="http://schemas.microsoft.com/office/drawing/2014/main" id="{0BB87D52-BEA2-4B9C-A504-982DC0AB88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46598" y="371499"/>
            <a:ext cx="428001" cy="3462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r">
              <a:buNone/>
              <a:defRPr sz="2500">
                <a:solidFill>
                  <a:schemeClr val="accent1"/>
                </a:solidFill>
                <a:latin typeface="+mn-lt"/>
                <a:ea typeface="MiSans Semibold" panose="00000700000000000000" pitchFamily="2" charset="-122"/>
              </a:defRPr>
            </a:lvl1pPr>
          </a:lstStyle>
          <a:p>
            <a:pPr lvl="0"/>
            <a:r>
              <a:rPr lang="en-US" altLang="zh-CN" dirty="0"/>
              <a:t>0X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7407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BCB7577-A606-488B-B575-94484A4BA679}"/>
              </a:ext>
            </a:extLst>
          </p:cNvPr>
          <p:cNvGrpSpPr/>
          <p:nvPr userDrawn="1"/>
        </p:nvGrpSpPr>
        <p:grpSpPr>
          <a:xfrm>
            <a:off x="723900" y="266701"/>
            <a:ext cx="1869528" cy="599460"/>
            <a:chOff x="723900" y="406401"/>
            <a:chExt cx="7533322" cy="2415539"/>
          </a:xfrm>
          <a:solidFill>
            <a:srgbClr val="BA2A17"/>
          </a:solidFill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66CD17F9-33D4-4ED0-9ABB-8BE7C80924C2}"/>
                </a:ext>
              </a:extLst>
            </p:cNvPr>
            <p:cNvSpPr/>
            <p:nvPr/>
          </p:nvSpPr>
          <p:spPr>
            <a:xfrm>
              <a:off x="723900" y="406401"/>
              <a:ext cx="2415540" cy="2415539"/>
            </a:xfrm>
            <a:custGeom>
              <a:avLst/>
              <a:gdLst>
                <a:gd name="connsiteX0" fmla="*/ 1039177 w 2415540"/>
                <a:gd name="connsiteY0" fmla="*/ 2099308 h 2415539"/>
                <a:gd name="connsiteX1" fmla="*/ 1125855 w 2415540"/>
                <a:gd name="connsiteY1" fmla="*/ 2106928 h 2415539"/>
                <a:gd name="connsiteX2" fmla="*/ 1124902 w 2415540"/>
                <a:gd name="connsiteY2" fmla="*/ 2112643 h 2415539"/>
                <a:gd name="connsiteX3" fmla="*/ 1109663 w 2415540"/>
                <a:gd name="connsiteY3" fmla="*/ 2116453 h 2415539"/>
                <a:gd name="connsiteX4" fmla="*/ 1103948 w 2415540"/>
                <a:gd name="connsiteY4" fmla="*/ 2132646 h 2415539"/>
                <a:gd name="connsiteX5" fmla="*/ 1096327 w 2415540"/>
                <a:gd name="connsiteY5" fmla="*/ 2216466 h 2415539"/>
                <a:gd name="connsiteX6" fmla="*/ 1101090 w 2415540"/>
                <a:gd name="connsiteY6" fmla="*/ 2242183 h 2415539"/>
                <a:gd name="connsiteX7" fmla="*/ 1122998 w 2415540"/>
                <a:gd name="connsiteY7" fmla="*/ 2251708 h 2415539"/>
                <a:gd name="connsiteX8" fmla="*/ 1150620 w 2415540"/>
                <a:gd name="connsiteY8" fmla="*/ 2242183 h 2415539"/>
                <a:gd name="connsiteX9" fmla="*/ 1163002 w 2415540"/>
                <a:gd name="connsiteY9" fmla="*/ 2207893 h 2415539"/>
                <a:gd name="connsiteX10" fmla="*/ 1168717 w 2415540"/>
                <a:gd name="connsiteY10" fmla="*/ 2138361 h 2415539"/>
                <a:gd name="connsiteX11" fmla="*/ 1165860 w 2415540"/>
                <a:gd name="connsiteY11" fmla="*/ 2121216 h 2415539"/>
                <a:gd name="connsiteX12" fmla="*/ 1151573 w 2415540"/>
                <a:gd name="connsiteY12" fmla="*/ 2114548 h 2415539"/>
                <a:gd name="connsiteX13" fmla="*/ 1149667 w 2415540"/>
                <a:gd name="connsiteY13" fmla="*/ 2109786 h 2415539"/>
                <a:gd name="connsiteX14" fmla="*/ 1199198 w 2415540"/>
                <a:gd name="connsiteY14" fmla="*/ 2114548 h 2415539"/>
                <a:gd name="connsiteX15" fmla="*/ 1198245 w 2415540"/>
                <a:gd name="connsiteY15" fmla="*/ 2120263 h 2415539"/>
                <a:gd name="connsiteX16" fmla="*/ 1183005 w 2415540"/>
                <a:gd name="connsiteY16" fmla="*/ 2124073 h 2415539"/>
                <a:gd name="connsiteX17" fmla="*/ 1177290 w 2415540"/>
                <a:gd name="connsiteY17" fmla="*/ 2140266 h 2415539"/>
                <a:gd name="connsiteX18" fmla="*/ 1171575 w 2415540"/>
                <a:gd name="connsiteY18" fmla="*/ 2209798 h 2415539"/>
                <a:gd name="connsiteX19" fmla="*/ 1166813 w 2415540"/>
                <a:gd name="connsiteY19" fmla="*/ 2234563 h 2415539"/>
                <a:gd name="connsiteX20" fmla="*/ 1157288 w 2415540"/>
                <a:gd name="connsiteY20" fmla="*/ 2249803 h 2415539"/>
                <a:gd name="connsiteX21" fmla="*/ 1135380 w 2415540"/>
                <a:gd name="connsiteY21" fmla="*/ 2261233 h 2415539"/>
                <a:gd name="connsiteX22" fmla="*/ 1104900 w 2415540"/>
                <a:gd name="connsiteY22" fmla="*/ 2263138 h 2415539"/>
                <a:gd name="connsiteX23" fmla="*/ 1060133 w 2415540"/>
                <a:gd name="connsiteY23" fmla="*/ 2245041 h 2415539"/>
                <a:gd name="connsiteX24" fmla="*/ 1048702 w 2415540"/>
                <a:gd name="connsiteY24" fmla="*/ 2202178 h 2415539"/>
                <a:gd name="connsiteX25" fmla="*/ 1055370 w 2415540"/>
                <a:gd name="connsiteY25" fmla="*/ 2128836 h 2415539"/>
                <a:gd name="connsiteX26" fmla="*/ 1052513 w 2415540"/>
                <a:gd name="connsiteY26" fmla="*/ 2111691 h 2415539"/>
                <a:gd name="connsiteX27" fmla="*/ 1038225 w 2415540"/>
                <a:gd name="connsiteY27" fmla="*/ 2105023 h 2415539"/>
                <a:gd name="connsiteX28" fmla="*/ 1388745 w 2415540"/>
                <a:gd name="connsiteY28" fmla="*/ 2090736 h 2415539"/>
                <a:gd name="connsiteX29" fmla="*/ 1389697 w 2415540"/>
                <a:gd name="connsiteY29" fmla="*/ 2096451 h 2415539"/>
                <a:gd name="connsiteX30" fmla="*/ 1375409 w 2415540"/>
                <a:gd name="connsiteY30" fmla="*/ 2104071 h 2415539"/>
                <a:gd name="connsiteX31" fmla="*/ 1374457 w 2415540"/>
                <a:gd name="connsiteY31" fmla="*/ 2120264 h 2415539"/>
                <a:gd name="connsiteX32" fmla="*/ 1391602 w 2415540"/>
                <a:gd name="connsiteY32" fmla="*/ 2245041 h 2415539"/>
                <a:gd name="connsiteX33" fmla="*/ 1374457 w 2415540"/>
                <a:gd name="connsiteY33" fmla="*/ 2247899 h 2415539"/>
                <a:gd name="connsiteX34" fmla="*/ 1258252 w 2415540"/>
                <a:gd name="connsiteY34" fmla="*/ 2141219 h 2415539"/>
                <a:gd name="connsiteX35" fmla="*/ 1271587 w 2415540"/>
                <a:gd name="connsiteY35" fmla="*/ 2234564 h 2415539"/>
                <a:gd name="connsiteX36" fmla="*/ 1278254 w 2415540"/>
                <a:gd name="connsiteY36" fmla="*/ 2250756 h 2415539"/>
                <a:gd name="connsiteX37" fmla="*/ 1294447 w 2415540"/>
                <a:gd name="connsiteY37" fmla="*/ 2253614 h 2415539"/>
                <a:gd name="connsiteX38" fmla="*/ 1295400 w 2415540"/>
                <a:gd name="connsiteY38" fmla="*/ 2259328 h 2415539"/>
                <a:gd name="connsiteX39" fmla="*/ 1245870 w 2415540"/>
                <a:gd name="connsiteY39" fmla="*/ 2265996 h 2415539"/>
                <a:gd name="connsiteX40" fmla="*/ 1244917 w 2415540"/>
                <a:gd name="connsiteY40" fmla="*/ 2260281 h 2415539"/>
                <a:gd name="connsiteX41" fmla="*/ 1259204 w 2415540"/>
                <a:gd name="connsiteY41" fmla="*/ 2252661 h 2415539"/>
                <a:gd name="connsiteX42" fmla="*/ 1261109 w 2415540"/>
                <a:gd name="connsiteY42" fmla="*/ 2235516 h 2415539"/>
                <a:gd name="connsiteX43" fmla="*/ 1247775 w 2415540"/>
                <a:gd name="connsiteY43" fmla="*/ 2138361 h 2415539"/>
                <a:gd name="connsiteX44" fmla="*/ 1241107 w 2415540"/>
                <a:gd name="connsiteY44" fmla="*/ 2122169 h 2415539"/>
                <a:gd name="connsiteX45" fmla="*/ 1224915 w 2415540"/>
                <a:gd name="connsiteY45" fmla="*/ 2119311 h 2415539"/>
                <a:gd name="connsiteX46" fmla="*/ 1223962 w 2415540"/>
                <a:gd name="connsiteY46" fmla="*/ 2113596 h 2415539"/>
                <a:gd name="connsiteX47" fmla="*/ 1286827 w 2415540"/>
                <a:gd name="connsiteY47" fmla="*/ 2105024 h 2415539"/>
                <a:gd name="connsiteX48" fmla="*/ 1371600 w 2415540"/>
                <a:gd name="connsiteY48" fmla="*/ 2183128 h 2415539"/>
                <a:gd name="connsiteX49" fmla="*/ 1363027 w 2415540"/>
                <a:gd name="connsiteY49" fmla="*/ 2122169 h 2415539"/>
                <a:gd name="connsiteX50" fmla="*/ 1356359 w 2415540"/>
                <a:gd name="connsiteY50" fmla="*/ 2105976 h 2415539"/>
                <a:gd name="connsiteX51" fmla="*/ 1340167 w 2415540"/>
                <a:gd name="connsiteY51" fmla="*/ 2103119 h 2415539"/>
                <a:gd name="connsiteX52" fmla="*/ 1339215 w 2415540"/>
                <a:gd name="connsiteY52" fmla="*/ 2097403 h 2415539"/>
                <a:gd name="connsiteX53" fmla="*/ 1508760 w 2415540"/>
                <a:gd name="connsiteY53" fmla="*/ 2059303 h 2415539"/>
                <a:gd name="connsiteX54" fmla="*/ 1510665 w 2415540"/>
                <a:gd name="connsiteY54" fmla="*/ 2065018 h 2415539"/>
                <a:gd name="connsiteX55" fmla="*/ 1497330 w 2415540"/>
                <a:gd name="connsiteY55" fmla="*/ 2074543 h 2415539"/>
                <a:gd name="connsiteX56" fmla="*/ 1497330 w 2415540"/>
                <a:gd name="connsiteY56" fmla="*/ 2091688 h 2415539"/>
                <a:gd name="connsiteX57" fmla="*/ 1524000 w 2415540"/>
                <a:gd name="connsiteY57" fmla="*/ 2185986 h 2415539"/>
                <a:gd name="connsiteX58" fmla="*/ 1532572 w 2415540"/>
                <a:gd name="connsiteY58" fmla="*/ 2201226 h 2415539"/>
                <a:gd name="connsiteX59" fmla="*/ 1548765 w 2415540"/>
                <a:gd name="connsiteY59" fmla="*/ 2202178 h 2415539"/>
                <a:gd name="connsiteX60" fmla="*/ 1550670 w 2415540"/>
                <a:gd name="connsiteY60" fmla="*/ 2207893 h 2415539"/>
                <a:gd name="connsiteX61" fmla="*/ 1466850 w 2415540"/>
                <a:gd name="connsiteY61" fmla="*/ 2231706 h 2415539"/>
                <a:gd name="connsiteX62" fmla="*/ 1464945 w 2415540"/>
                <a:gd name="connsiteY62" fmla="*/ 2225991 h 2415539"/>
                <a:gd name="connsiteX63" fmla="*/ 1478280 w 2415540"/>
                <a:gd name="connsiteY63" fmla="*/ 2216466 h 2415539"/>
                <a:gd name="connsiteX64" fmla="*/ 1478280 w 2415540"/>
                <a:gd name="connsiteY64" fmla="*/ 2199320 h 2415539"/>
                <a:gd name="connsiteX65" fmla="*/ 1451610 w 2415540"/>
                <a:gd name="connsiteY65" fmla="*/ 2105023 h 2415539"/>
                <a:gd name="connsiteX66" fmla="*/ 1443037 w 2415540"/>
                <a:gd name="connsiteY66" fmla="*/ 2089783 h 2415539"/>
                <a:gd name="connsiteX67" fmla="*/ 1426845 w 2415540"/>
                <a:gd name="connsiteY67" fmla="*/ 2088831 h 2415539"/>
                <a:gd name="connsiteX68" fmla="*/ 1424940 w 2415540"/>
                <a:gd name="connsiteY68" fmla="*/ 2083116 h 2415539"/>
                <a:gd name="connsiteX69" fmla="*/ 776287 w 2415540"/>
                <a:gd name="connsiteY69" fmla="*/ 2001201 h 2415539"/>
                <a:gd name="connsiteX70" fmla="*/ 834389 w 2415540"/>
                <a:gd name="connsiteY70" fmla="*/ 2027871 h 2415539"/>
                <a:gd name="connsiteX71" fmla="*/ 862964 w 2415540"/>
                <a:gd name="connsiteY71" fmla="*/ 2139314 h 2415539"/>
                <a:gd name="connsiteX72" fmla="*/ 888682 w 2415540"/>
                <a:gd name="connsiteY72" fmla="*/ 2084068 h 2415539"/>
                <a:gd name="connsiteX73" fmla="*/ 891539 w 2415540"/>
                <a:gd name="connsiteY73" fmla="*/ 2066923 h 2415539"/>
                <a:gd name="connsiteX74" fmla="*/ 880109 w 2415540"/>
                <a:gd name="connsiteY74" fmla="*/ 2055493 h 2415539"/>
                <a:gd name="connsiteX75" fmla="*/ 881062 w 2415540"/>
                <a:gd name="connsiteY75" fmla="*/ 2050731 h 2415539"/>
                <a:gd name="connsiteX76" fmla="*/ 925829 w 2415540"/>
                <a:gd name="connsiteY76" fmla="*/ 2071686 h 2415539"/>
                <a:gd name="connsiteX77" fmla="*/ 923924 w 2415540"/>
                <a:gd name="connsiteY77" fmla="*/ 2076448 h 2415539"/>
                <a:gd name="connsiteX78" fmla="*/ 907732 w 2415540"/>
                <a:gd name="connsiteY78" fmla="*/ 2074543 h 2415539"/>
                <a:gd name="connsiteX79" fmla="*/ 896302 w 2415540"/>
                <a:gd name="connsiteY79" fmla="*/ 2087878 h 2415539"/>
                <a:gd name="connsiteX80" fmla="*/ 842962 w 2415540"/>
                <a:gd name="connsiteY80" fmla="*/ 2202178 h 2415539"/>
                <a:gd name="connsiteX81" fmla="*/ 827722 w 2415540"/>
                <a:gd name="connsiteY81" fmla="*/ 2194558 h 2415539"/>
                <a:gd name="connsiteX82" fmla="*/ 788669 w 2415540"/>
                <a:gd name="connsiteY82" fmla="*/ 2042158 h 2415539"/>
                <a:gd name="connsiteX83" fmla="*/ 748664 w 2415540"/>
                <a:gd name="connsiteY83" fmla="*/ 2126931 h 2415539"/>
                <a:gd name="connsiteX84" fmla="*/ 745807 w 2415540"/>
                <a:gd name="connsiteY84" fmla="*/ 2144076 h 2415539"/>
                <a:gd name="connsiteX85" fmla="*/ 757237 w 2415540"/>
                <a:gd name="connsiteY85" fmla="*/ 2155506 h 2415539"/>
                <a:gd name="connsiteX86" fmla="*/ 755332 w 2415540"/>
                <a:gd name="connsiteY86" fmla="*/ 2160268 h 2415539"/>
                <a:gd name="connsiteX87" fmla="*/ 710564 w 2415540"/>
                <a:gd name="connsiteY87" fmla="*/ 2139314 h 2415539"/>
                <a:gd name="connsiteX88" fmla="*/ 713422 w 2415540"/>
                <a:gd name="connsiteY88" fmla="*/ 2134551 h 2415539"/>
                <a:gd name="connsiteX89" fmla="*/ 729614 w 2415540"/>
                <a:gd name="connsiteY89" fmla="*/ 2136456 h 2415539"/>
                <a:gd name="connsiteX90" fmla="*/ 741044 w 2415540"/>
                <a:gd name="connsiteY90" fmla="*/ 2123121 h 2415539"/>
                <a:gd name="connsiteX91" fmla="*/ 782002 w 2415540"/>
                <a:gd name="connsiteY91" fmla="*/ 2034539 h 2415539"/>
                <a:gd name="connsiteX92" fmla="*/ 784859 w 2415540"/>
                <a:gd name="connsiteY92" fmla="*/ 2017393 h 2415539"/>
                <a:gd name="connsiteX93" fmla="*/ 773429 w 2415540"/>
                <a:gd name="connsiteY93" fmla="*/ 2005964 h 2415539"/>
                <a:gd name="connsiteX94" fmla="*/ 1666874 w 2415540"/>
                <a:gd name="connsiteY94" fmla="*/ 1984056 h 2415539"/>
                <a:gd name="connsiteX95" fmla="*/ 1669732 w 2415540"/>
                <a:gd name="connsiteY95" fmla="*/ 1988819 h 2415539"/>
                <a:gd name="connsiteX96" fmla="*/ 1662112 w 2415540"/>
                <a:gd name="connsiteY96" fmla="*/ 1998344 h 2415539"/>
                <a:gd name="connsiteX97" fmla="*/ 1661159 w 2415540"/>
                <a:gd name="connsiteY97" fmla="*/ 2013583 h 2415539"/>
                <a:gd name="connsiteX98" fmla="*/ 1674495 w 2415540"/>
                <a:gd name="connsiteY98" fmla="*/ 2159316 h 2415539"/>
                <a:gd name="connsiteX99" fmla="*/ 1665922 w 2415540"/>
                <a:gd name="connsiteY99" fmla="*/ 2164078 h 2415539"/>
                <a:gd name="connsiteX100" fmla="*/ 1554479 w 2415540"/>
                <a:gd name="connsiteY100" fmla="*/ 2070733 h 2415539"/>
                <a:gd name="connsiteX101" fmla="*/ 1541145 w 2415540"/>
                <a:gd name="connsiteY101" fmla="*/ 2063114 h 2415539"/>
                <a:gd name="connsiteX102" fmla="*/ 1529715 w 2415540"/>
                <a:gd name="connsiteY102" fmla="*/ 2065019 h 2415539"/>
                <a:gd name="connsiteX103" fmla="*/ 1526857 w 2415540"/>
                <a:gd name="connsiteY103" fmla="*/ 2060256 h 2415539"/>
                <a:gd name="connsiteX104" fmla="*/ 1597342 w 2415540"/>
                <a:gd name="connsiteY104" fmla="*/ 2023108 h 2415539"/>
                <a:gd name="connsiteX105" fmla="*/ 1600199 w 2415540"/>
                <a:gd name="connsiteY105" fmla="*/ 2027871 h 2415539"/>
                <a:gd name="connsiteX106" fmla="*/ 1599247 w 2415540"/>
                <a:gd name="connsiteY106" fmla="*/ 2028823 h 2415539"/>
                <a:gd name="connsiteX107" fmla="*/ 1590674 w 2415540"/>
                <a:gd name="connsiteY107" fmla="*/ 2035491 h 2415539"/>
                <a:gd name="connsiteX108" fmla="*/ 1590674 w 2415540"/>
                <a:gd name="connsiteY108" fmla="*/ 2042158 h 2415539"/>
                <a:gd name="connsiteX109" fmla="*/ 1592579 w 2415540"/>
                <a:gd name="connsiteY109" fmla="*/ 2044064 h 2415539"/>
                <a:gd name="connsiteX110" fmla="*/ 1595437 w 2415540"/>
                <a:gd name="connsiteY110" fmla="*/ 2046921 h 2415539"/>
                <a:gd name="connsiteX111" fmla="*/ 1658302 w 2415540"/>
                <a:gd name="connsiteY111" fmla="*/ 2099308 h 2415539"/>
                <a:gd name="connsiteX112" fmla="*/ 1650682 w 2415540"/>
                <a:gd name="connsiteY112" fmla="*/ 2021203 h 2415539"/>
                <a:gd name="connsiteX113" fmla="*/ 1649729 w 2415540"/>
                <a:gd name="connsiteY113" fmla="*/ 2016441 h 2415539"/>
                <a:gd name="connsiteX114" fmla="*/ 1648777 w 2415540"/>
                <a:gd name="connsiteY114" fmla="*/ 2012631 h 2415539"/>
                <a:gd name="connsiteX115" fmla="*/ 1642109 w 2415540"/>
                <a:gd name="connsiteY115" fmla="*/ 2007869 h 2415539"/>
                <a:gd name="connsiteX116" fmla="*/ 1629727 w 2415540"/>
                <a:gd name="connsiteY116" fmla="*/ 2010726 h 2415539"/>
                <a:gd name="connsiteX117" fmla="*/ 1626870 w 2415540"/>
                <a:gd name="connsiteY117" fmla="*/ 2005964 h 2415539"/>
                <a:gd name="connsiteX118" fmla="*/ 650557 w 2415540"/>
                <a:gd name="connsiteY118" fmla="*/ 1982151 h 2415539"/>
                <a:gd name="connsiteX119" fmla="*/ 611504 w 2415540"/>
                <a:gd name="connsiteY119" fmla="*/ 2006916 h 2415539"/>
                <a:gd name="connsiteX120" fmla="*/ 638175 w 2415540"/>
                <a:gd name="connsiteY120" fmla="*/ 2025966 h 2415539"/>
                <a:gd name="connsiteX121" fmla="*/ 689610 w 2415540"/>
                <a:gd name="connsiteY121" fmla="*/ 1945003 h 2415539"/>
                <a:gd name="connsiteX122" fmla="*/ 702945 w 2415540"/>
                <a:gd name="connsiteY122" fmla="*/ 1954528 h 2415539"/>
                <a:gd name="connsiteX123" fmla="*/ 667702 w 2415540"/>
                <a:gd name="connsiteY123" fmla="*/ 2097403 h 2415539"/>
                <a:gd name="connsiteX124" fmla="*/ 666750 w 2415540"/>
                <a:gd name="connsiteY124" fmla="*/ 2108833 h 2415539"/>
                <a:gd name="connsiteX125" fmla="*/ 671512 w 2415540"/>
                <a:gd name="connsiteY125" fmla="*/ 2115501 h 2415539"/>
                <a:gd name="connsiteX126" fmla="*/ 668654 w 2415540"/>
                <a:gd name="connsiteY126" fmla="*/ 2120263 h 2415539"/>
                <a:gd name="connsiteX127" fmla="*/ 602932 w 2415540"/>
                <a:gd name="connsiteY127" fmla="*/ 2072638 h 2415539"/>
                <a:gd name="connsiteX128" fmla="*/ 605790 w 2415540"/>
                <a:gd name="connsiteY128" fmla="*/ 2067876 h 2415539"/>
                <a:gd name="connsiteX129" fmla="*/ 619125 w 2415540"/>
                <a:gd name="connsiteY129" fmla="*/ 2075495 h 2415539"/>
                <a:gd name="connsiteX130" fmla="*/ 625792 w 2415540"/>
                <a:gd name="connsiteY130" fmla="*/ 2071686 h 2415539"/>
                <a:gd name="connsiteX131" fmla="*/ 627697 w 2415540"/>
                <a:gd name="connsiteY131" fmla="*/ 2068828 h 2415539"/>
                <a:gd name="connsiteX132" fmla="*/ 628650 w 2415540"/>
                <a:gd name="connsiteY132" fmla="*/ 2065018 h 2415539"/>
                <a:gd name="connsiteX133" fmla="*/ 636270 w 2415540"/>
                <a:gd name="connsiteY133" fmla="*/ 2037395 h 2415539"/>
                <a:gd name="connsiteX134" fmla="*/ 603885 w 2415540"/>
                <a:gd name="connsiteY134" fmla="*/ 2013583 h 2415539"/>
                <a:gd name="connsiteX135" fmla="*/ 582930 w 2415540"/>
                <a:gd name="connsiteY135" fmla="*/ 2026918 h 2415539"/>
                <a:gd name="connsiteX136" fmla="*/ 579120 w 2415540"/>
                <a:gd name="connsiteY136" fmla="*/ 2029776 h 2415539"/>
                <a:gd name="connsiteX137" fmla="*/ 576262 w 2415540"/>
                <a:gd name="connsiteY137" fmla="*/ 2032633 h 2415539"/>
                <a:gd name="connsiteX138" fmla="*/ 574357 w 2415540"/>
                <a:gd name="connsiteY138" fmla="*/ 2041206 h 2415539"/>
                <a:gd name="connsiteX139" fmla="*/ 581977 w 2415540"/>
                <a:gd name="connsiteY139" fmla="*/ 2049778 h 2415539"/>
                <a:gd name="connsiteX140" fmla="*/ 583882 w 2415540"/>
                <a:gd name="connsiteY140" fmla="*/ 2050731 h 2415539"/>
                <a:gd name="connsiteX141" fmla="*/ 581025 w 2415540"/>
                <a:gd name="connsiteY141" fmla="*/ 2055493 h 2415539"/>
                <a:gd name="connsiteX142" fmla="*/ 543877 w 2415540"/>
                <a:gd name="connsiteY142" fmla="*/ 2027870 h 2415539"/>
                <a:gd name="connsiteX143" fmla="*/ 546735 w 2415540"/>
                <a:gd name="connsiteY143" fmla="*/ 2023108 h 2415539"/>
                <a:gd name="connsiteX144" fmla="*/ 556260 w 2415540"/>
                <a:gd name="connsiteY144" fmla="*/ 2025966 h 2415539"/>
                <a:gd name="connsiteX145" fmla="*/ 568642 w 2415540"/>
                <a:gd name="connsiteY145" fmla="*/ 2021203 h 2415539"/>
                <a:gd name="connsiteX146" fmla="*/ 1789747 w 2415540"/>
                <a:gd name="connsiteY146" fmla="*/ 1894521 h 2415539"/>
                <a:gd name="connsiteX147" fmla="*/ 1816417 w 2415540"/>
                <a:gd name="connsiteY147" fmla="*/ 1926906 h 2415539"/>
                <a:gd name="connsiteX148" fmla="*/ 1812607 w 2415540"/>
                <a:gd name="connsiteY148" fmla="*/ 1930716 h 2415539"/>
                <a:gd name="connsiteX149" fmla="*/ 1787842 w 2415540"/>
                <a:gd name="connsiteY149" fmla="*/ 1918334 h 2415539"/>
                <a:gd name="connsiteX150" fmla="*/ 1761172 w 2415540"/>
                <a:gd name="connsiteY150" fmla="*/ 1930716 h 2415539"/>
                <a:gd name="connsiteX151" fmla="*/ 1744027 w 2415540"/>
                <a:gd name="connsiteY151" fmla="*/ 1944051 h 2415539"/>
                <a:gd name="connsiteX152" fmla="*/ 1782127 w 2415540"/>
                <a:gd name="connsiteY152" fmla="*/ 1990724 h 2415539"/>
                <a:gd name="connsiteX153" fmla="*/ 1784032 w 2415540"/>
                <a:gd name="connsiteY153" fmla="*/ 1988819 h 2415539"/>
                <a:gd name="connsiteX154" fmla="*/ 1794510 w 2415540"/>
                <a:gd name="connsiteY154" fmla="*/ 1971674 h 2415539"/>
                <a:gd name="connsiteX155" fmla="*/ 1784985 w 2415540"/>
                <a:gd name="connsiteY155" fmla="*/ 1947861 h 2415539"/>
                <a:gd name="connsiteX156" fmla="*/ 1789747 w 2415540"/>
                <a:gd name="connsiteY156" fmla="*/ 1944051 h 2415539"/>
                <a:gd name="connsiteX157" fmla="*/ 1836420 w 2415540"/>
                <a:gd name="connsiteY157" fmla="*/ 2001201 h 2415539"/>
                <a:gd name="connsiteX158" fmla="*/ 1831657 w 2415540"/>
                <a:gd name="connsiteY158" fmla="*/ 2005011 h 2415539"/>
                <a:gd name="connsiteX159" fmla="*/ 1809750 w 2415540"/>
                <a:gd name="connsiteY159" fmla="*/ 1990724 h 2415539"/>
                <a:gd name="connsiteX160" fmla="*/ 1789747 w 2415540"/>
                <a:gd name="connsiteY160" fmla="*/ 1997391 h 2415539"/>
                <a:gd name="connsiteX161" fmla="*/ 1787842 w 2415540"/>
                <a:gd name="connsiteY161" fmla="*/ 1998344 h 2415539"/>
                <a:gd name="connsiteX162" fmla="*/ 1817370 w 2415540"/>
                <a:gd name="connsiteY162" fmla="*/ 2035491 h 2415539"/>
                <a:gd name="connsiteX163" fmla="*/ 1828800 w 2415540"/>
                <a:gd name="connsiteY163" fmla="*/ 2044064 h 2415539"/>
                <a:gd name="connsiteX164" fmla="*/ 1844040 w 2415540"/>
                <a:gd name="connsiteY164" fmla="*/ 2035491 h 2415539"/>
                <a:gd name="connsiteX165" fmla="*/ 1864042 w 2415540"/>
                <a:gd name="connsiteY165" fmla="*/ 2007869 h 2415539"/>
                <a:gd name="connsiteX166" fmla="*/ 1858327 w 2415540"/>
                <a:gd name="connsiteY166" fmla="*/ 1974531 h 2415539"/>
                <a:gd name="connsiteX167" fmla="*/ 1864042 w 2415540"/>
                <a:gd name="connsiteY167" fmla="*/ 1970721 h 2415539"/>
                <a:gd name="connsiteX168" fmla="*/ 1887855 w 2415540"/>
                <a:gd name="connsiteY168" fmla="*/ 2014536 h 2415539"/>
                <a:gd name="connsiteX169" fmla="*/ 1783080 w 2415540"/>
                <a:gd name="connsiteY169" fmla="*/ 2099309 h 2415539"/>
                <a:gd name="connsiteX170" fmla="*/ 1779270 w 2415540"/>
                <a:gd name="connsiteY170" fmla="*/ 2094546 h 2415539"/>
                <a:gd name="connsiteX171" fmla="*/ 1787842 w 2415540"/>
                <a:gd name="connsiteY171" fmla="*/ 2081211 h 2415539"/>
                <a:gd name="connsiteX172" fmla="*/ 1780222 w 2415540"/>
                <a:gd name="connsiteY172" fmla="*/ 2065019 h 2415539"/>
                <a:gd name="connsiteX173" fmla="*/ 1718310 w 2415540"/>
                <a:gd name="connsiteY173" fmla="*/ 1988819 h 2415539"/>
                <a:gd name="connsiteX174" fmla="*/ 1704022 w 2415540"/>
                <a:gd name="connsiteY174" fmla="*/ 1978341 h 2415539"/>
                <a:gd name="connsiteX175" fmla="*/ 1688782 w 2415540"/>
                <a:gd name="connsiteY175" fmla="*/ 1984056 h 2415539"/>
                <a:gd name="connsiteX176" fmla="*/ 1684972 w 2415540"/>
                <a:gd name="connsiteY176" fmla="*/ 1979294 h 2415539"/>
                <a:gd name="connsiteX177" fmla="*/ 1154429 w 2415540"/>
                <a:gd name="connsiteY177" fmla="*/ 1894521 h 2415539"/>
                <a:gd name="connsiteX178" fmla="*/ 1140142 w 2415540"/>
                <a:gd name="connsiteY178" fmla="*/ 1904046 h 2415539"/>
                <a:gd name="connsiteX179" fmla="*/ 1135379 w 2415540"/>
                <a:gd name="connsiteY179" fmla="*/ 1916428 h 2415539"/>
                <a:gd name="connsiteX180" fmla="*/ 1143952 w 2415540"/>
                <a:gd name="connsiteY180" fmla="*/ 1932621 h 2415539"/>
                <a:gd name="connsiteX181" fmla="*/ 1163954 w 2415540"/>
                <a:gd name="connsiteY181" fmla="*/ 1939289 h 2415539"/>
                <a:gd name="connsiteX182" fmla="*/ 1182052 w 2415540"/>
                <a:gd name="connsiteY182" fmla="*/ 1933573 h 2415539"/>
                <a:gd name="connsiteX183" fmla="*/ 1190625 w 2415540"/>
                <a:gd name="connsiteY183" fmla="*/ 1920239 h 2415539"/>
                <a:gd name="connsiteX184" fmla="*/ 1182052 w 2415540"/>
                <a:gd name="connsiteY184" fmla="*/ 1906903 h 2415539"/>
                <a:gd name="connsiteX185" fmla="*/ 1154429 w 2415540"/>
                <a:gd name="connsiteY185" fmla="*/ 1894521 h 2415539"/>
                <a:gd name="connsiteX186" fmla="*/ 1400175 w 2415540"/>
                <a:gd name="connsiteY186" fmla="*/ 1884996 h 2415539"/>
                <a:gd name="connsiteX187" fmla="*/ 1385887 w 2415540"/>
                <a:gd name="connsiteY187" fmla="*/ 1890711 h 2415539"/>
                <a:gd name="connsiteX188" fmla="*/ 1380172 w 2415540"/>
                <a:gd name="connsiteY188" fmla="*/ 1906903 h 2415539"/>
                <a:gd name="connsiteX189" fmla="*/ 1386840 w 2415540"/>
                <a:gd name="connsiteY189" fmla="*/ 1929763 h 2415539"/>
                <a:gd name="connsiteX190" fmla="*/ 1403032 w 2415540"/>
                <a:gd name="connsiteY190" fmla="*/ 1938336 h 2415539"/>
                <a:gd name="connsiteX191" fmla="*/ 1416367 w 2415540"/>
                <a:gd name="connsiteY191" fmla="*/ 1932621 h 2415539"/>
                <a:gd name="connsiteX192" fmla="*/ 1422082 w 2415540"/>
                <a:gd name="connsiteY192" fmla="*/ 1915476 h 2415539"/>
                <a:gd name="connsiteX193" fmla="*/ 1416367 w 2415540"/>
                <a:gd name="connsiteY193" fmla="*/ 1892616 h 2415539"/>
                <a:gd name="connsiteX194" fmla="*/ 1400175 w 2415540"/>
                <a:gd name="connsiteY194" fmla="*/ 1884996 h 2415539"/>
                <a:gd name="connsiteX195" fmla="*/ 1275397 w 2415540"/>
                <a:gd name="connsiteY195" fmla="*/ 1841181 h 2415539"/>
                <a:gd name="connsiteX196" fmla="*/ 1262063 w 2415540"/>
                <a:gd name="connsiteY196" fmla="*/ 1847848 h 2415539"/>
                <a:gd name="connsiteX197" fmla="*/ 1257300 w 2415540"/>
                <a:gd name="connsiteY197" fmla="*/ 1865945 h 2415539"/>
                <a:gd name="connsiteX198" fmla="*/ 1263015 w 2415540"/>
                <a:gd name="connsiteY198" fmla="*/ 1886901 h 2415539"/>
                <a:gd name="connsiteX199" fmla="*/ 1279208 w 2415540"/>
                <a:gd name="connsiteY199" fmla="*/ 1894520 h 2415539"/>
                <a:gd name="connsiteX200" fmla="*/ 1293495 w 2415540"/>
                <a:gd name="connsiteY200" fmla="*/ 1888806 h 2415539"/>
                <a:gd name="connsiteX201" fmla="*/ 1299210 w 2415540"/>
                <a:gd name="connsiteY201" fmla="*/ 1873566 h 2415539"/>
                <a:gd name="connsiteX202" fmla="*/ 1292542 w 2415540"/>
                <a:gd name="connsiteY202" fmla="*/ 1849753 h 2415539"/>
                <a:gd name="connsiteX203" fmla="*/ 1275397 w 2415540"/>
                <a:gd name="connsiteY203" fmla="*/ 1841181 h 2415539"/>
                <a:gd name="connsiteX204" fmla="*/ 1161097 w 2415540"/>
                <a:gd name="connsiteY204" fmla="*/ 1838323 h 2415539"/>
                <a:gd name="connsiteX205" fmla="*/ 1145857 w 2415540"/>
                <a:gd name="connsiteY205" fmla="*/ 1842133 h 2415539"/>
                <a:gd name="connsiteX206" fmla="*/ 1140142 w 2415540"/>
                <a:gd name="connsiteY206" fmla="*/ 1852611 h 2415539"/>
                <a:gd name="connsiteX207" fmla="*/ 1146810 w 2415540"/>
                <a:gd name="connsiteY207" fmla="*/ 1864041 h 2415539"/>
                <a:gd name="connsiteX208" fmla="*/ 1169670 w 2415540"/>
                <a:gd name="connsiteY208" fmla="*/ 1875471 h 2415539"/>
                <a:gd name="connsiteX209" fmla="*/ 1180147 w 2415540"/>
                <a:gd name="connsiteY209" fmla="*/ 1865946 h 2415539"/>
                <a:gd name="connsiteX210" fmla="*/ 1183957 w 2415540"/>
                <a:gd name="connsiteY210" fmla="*/ 1855469 h 2415539"/>
                <a:gd name="connsiteX211" fmla="*/ 1177289 w 2415540"/>
                <a:gd name="connsiteY211" fmla="*/ 1843086 h 2415539"/>
                <a:gd name="connsiteX212" fmla="*/ 1161097 w 2415540"/>
                <a:gd name="connsiteY212" fmla="*/ 1838323 h 2415539"/>
                <a:gd name="connsiteX213" fmla="*/ 1416367 w 2415540"/>
                <a:gd name="connsiteY213" fmla="*/ 1832608 h 2415539"/>
                <a:gd name="connsiteX214" fmla="*/ 1434465 w 2415540"/>
                <a:gd name="connsiteY214" fmla="*/ 1834513 h 2415539"/>
                <a:gd name="connsiteX215" fmla="*/ 1448753 w 2415540"/>
                <a:gd name="connsiteY215" fmla="*/ 1842133 h 2415539"/>
                <a:gd name="connsiteX216" fmla="*/ 1438275 w 2415540"/>
                <a:gd name="connsiteY216" fmla="*/ 1849753 h 2415539"/>
                <a:gd name="connsiteX217" fmla="*/ 1427797 w 2415540"/>
                <a:gd name="connsiteY217" fmla="*/ 1844991 h 2415539"/>
                <a:gd name="connsiteX218" fmla="*/ 1417320 w 2415540"/>
                <a:gd name="connsiteY218" fmla="*/ 1843086 h 2415539"/>
                <a:gd name="connsiteX219" fmla="*/ 1388745 w 2415540"/>
                <a:gd name="connsiteY219" fmla="*/ 1855468 h 2415539"/>
                <a:gd name="connsiteX220" fmla="*/ 1377315 w 2415540"/>
                <a:gd name="connsiteY220" fmla="*/ 1887853 h 2415539"/>
                <a:gd name="connsiteX221" fmla="*/ 1393507 w 2415540"/>
                <a:gd name="connsiteY221" fmla="*/ 1873566 h 2415539"/>
                <a:gd name="connsiteX222" fmla="*/ 1413510 w 2415540"/>
                <a:gd name="connsiteY222" fmla="*/ 1868803 h 2415539"/>
                <a:gd name="connsiteX223" fmla="*/ 1440180 w 2415540"/>
                <a:gd name="connsiteY223" fmla="*/ 1878328 h 2415539"/>
                <a:gd name="connsiteX224" fmla="*/ 1450657 w 2415540"/>
                <a:gd name="connsiteY224" fmla="*/ 1904046 h 2415539"/>
                <a:gd name="connsiteX225" fmla="*/ 1436370 w 2415540"/>
                <a:gd name="connsiteY225" fmla="*/ 1936431 h 2415539"/>
                <a:gd name="connsiteX226" fmla="*/ 1400175 w 2415540"/>
                <a:gd name="connsiteY226" fmla="*/ 1947861 h 2415539"/>
                <a:gd name="connsiteX227" fmla="*/ 1362075 w 2415540"/>
                <a:gd name="connsiteY227" fmla="*/ 1934526 h 2415539"/>
                <a:gd name="connsiteX228" fmla="*/ 1348740 w 2415540"/>
                <a:gd name="connsiteY228" fmla="*/ 1897378 h 2415539"/>
                <a:gd name="connsiteX229" fmla="*/ 1353503 w 2415540"/>
                <a:gd name="connsiteY229" fmla="*/ 1871661 h 2415539"/>
                <a:gd name="connsiteX230" fmla="*/ 1367790 w 2415540"/>
                <a:gd name="connsiteY230" fmla="*/ 1850706 h 2415539"/>
                <a:gd name="connsiteX231" fmla="*/ 1389697 w 2415540"/>
                <a:gd name="connsiteY231" fmla="*/ 1837371 h 2415539"/>
                <a:gd name="connsiteX232" fmla="*/ 1416367 w 2415540"/>
                <a:gd name="connsiteY232" fmla="*/ 1832608 h 2415539"/>
                <a:gd name="connsiteX233" fmla="*/ 1051560 w 2415540"/>
                <a:gd name="connsiteY233" fmla="*/ 1832608 h 2415539"/>
                <a:gd name="connsiteX234" fmla="*/ 1059179 w 2415540"/>
                <a:gd name="connsiteY234" fmla="*/ 1832608 h 2415539"/>
                <a:gd name="connsiteX235" fmla="*/ 1059179 w 2415540"/>
                <a:gd name="connsiteY235" fmla="*/ 1928811 h 2415539"/>
                <a:gd name="connsiteX236" fmla="*/ 1063942 w 2415540"/>
                <a:gd name="connsiteY236" fmla="*/ 1936431 h 2415539"/>
                <a:gd name="connsiteX237" fmla="*/ 1084897 w 2415540"/>
                <a:gd name="connsiteY237" fmla="*/ 1938336 h 2415539"/>
                <a:gd name="connsiteX238" fmla="*/ 1084897 w 2415540"/>
                <a:gd name="connsiteY238" fmla="*/ 1945003 h 2415539"/>
                <a:gd name="connsiteX239" fmla="*/ 1063942 w 2415540"/>
                <a:gd name="connsiteY239" fmla="*/ 1944051 h 2415539"/>
                <a:gd name="connsiteX240" fmla="*/ 1043940 w 2415540"/>
                <a:gd name="connsiteY240" fmla="*/ 1944051 h 2415539"/>
                <a:gd name="connsiteX241" fmla="*/ 1019175 w 2415540"/>
                <a:gd name="connsiteY241" fmla="*/ 1944051 h 2415539"/>
                <a:gd name="connsiteX242" fmla="*/ 1001077 w 2415540"/>
                <a:gd name="connsiteY242" fmla="*/ 1945003 h 2415539"/>
                <a:gd name="connsiteX243" fmla="*/ 1001077 w 2415540"/>
                <a:gd name="connsiteY243" fmla="*/ 1938336 h 2415539"/>
                <a:gd name="connsiteX244" fmla="*/ 1023937 w 2415540"/>
                <a:gd name="connsiteY244" fmla="*/ 1936431 h 2415539"/>
                <a:gd name="connsiteX245" fmla="*/ 1028700 w 2415540"/>
                <a:gd name="connsiteY245" fmla="*/ 1928811 h 2415539"/>
                <a:gd name="connsiteX246" fmla="*/ 1028700 w 2415540"/>
                <a:gd name="connsiteY246" fmla="*/ 1860231 h 2415539"/>
                <a:gd name="connsiteX247" fmla="*/ 1025842 w 2415540"/>
                <a:gd name="connsiteY247" fmla="*/ 1853563 h 2415539"/>
                <a:gd name="connsiteX248" fmla="*/ 1016317 w 2415540"/>
                <a:gd name="connsiteY248" fmla="*/ 1851658 h 2415539"/>
                <a:gd name="connsiteX249" fmla="*/ 1009650 w 2415540"/>
                <a:gd name="connsiteY249" fmla="*/ 1851658 h 2415539"/>
                <a:gd name="connsiteX250" fmla="*/ 1004887 w 2415540"/>
                <a:gd name="connsiteY250" fmla="*/ 1851658 h 2415539"/>
                <a:gd name="connsiteX251" fmla="*/ 1004887 w 2415540"/>
                <a:gd name="connsiteY251" fmla="*/ 1844991 h 2415539"/>
                <a:gd name="connsiteX252" fmla="*/ 1028700 w 2415540"/>
                <a:gd name="connsiteY252" fmla="*/ 1841181 h 2415539"/>
                <a:gd name="connsiteX253" fmla="*/ 1051560 w 2415540"/>
                <a:gd name="connsiteY253" fmla="*/ 1832608 h 2415539"/>
                <a:gd name="connsiteX254" fmla="*/ 1164907 w 2415540"/>
                <a:gd name="connsiteY254" fmla="*/ 1831656 h 2415539"/>
                <a:gd name="connsiteX255" fmla="*/ 1194435 w 2415540"/>
                <a:gd name="connsiteY255" fmla="*/ 1838323 h 2415539"/>
                <a:gd name="connsiteX256" fmla="*/ 1205864 w 2415540"/>
                <a:gd name="connsiteY256" fmla="*/ 1855469 h 2415539"/>
                <a:gd name="connsiteX257" fmla="*/ 1200150 w 2415540"/>
                <a:gd name="connsiteY257" fmla="*/ 1868803 h 2415539"/>
                <a:gd name="connsiteX258" fmla="*/ 1180147 w 2415540"/>
                <a:gd name="connsiteY258" fmla="*/ 1881186 h 2415539"/>
                <a:gd name="connsiteX259" fmla="*/ 1205864 w 2415540"/>
                <a:gd name="connsiteY259" fmla="*/ 1895473 h 2415539"/>
                <a:gd name="connsiteX260" fmla="*/ 1213485 w 2415540"/>
                <a:gd name="connsiteY260" fmla="*/ 1913571 h 2415539"/>
                <a:gd name="connsiteX261" fmla="*/ 1199197 w 2415540"/>
                <a:gd name="connsiteY261" fmla="*/ 1938336 h 2415539"/>
                <a:gd name="connsiteX262" fmla="*/ 1162050 w 2415540"/>
                <a:gd name="connsiteY262" fmla="*/ 1947861 h 2415539"/>
                <a:gd name="connsiteX263" fmla="*/ 1123950 w 2415540"/>
                <a:gd name="connsiteY263" fmla="*/ 1939289 h 2415539"/>
                <a:gd name="connsiteX264" fmla="*/ 1109662 w 2415540"/>
                <a:gd name="connsiteY264" fmla="*/ 1917381 h 2415539"/>
                <a:gd name="connsiteX265" fmla="*/ 1117282 w 2415540"/>
                <a:gd name="connsiteY265" fmla="*/ 1901189 h 2415539"/>
                <a:gd name="connsiteX266" fmla="*/ 1141095 w 2415540"/>
                <a:gd name="connsiteY266" fmla="*/ 1888806 h 2415539"/>
                <a:gd name="connsiteX267" fmla="*/ 1122997 w 2415540"/>
                <a:gd name="connsiteY267" fmla="*/ 1875471 h 2415539"/>
                <a:gd name="connsiteX268" fmla="*/ 1117282 w 2415540"/>
                <a:gd name="connsiteY268" fmla="*/ 1860231 h 2415539"/>
                <a:gd name="connsiteX269" fmla="*/ 1130617 w 2415540"/>
                <a:gd name="connsiteY269" fmla="*/ 1839276 h 2415539"/>
                <a:gd name="connsiteX270" fmla="*/ 1164907 w 2415540"/>
                <a:gd name="connsiteY270" fmla="*/ 1831656 h 2415539"/>
                <a:gd name="connsiteX271" fmla="*/ 1278255 w 2415540"/>
                <a:gd name="connsiteY271" fmla="*/ 1830703 h 2415539"/>
                <a:gd name="connsiteX272" fmla="*/ 1316355 w 2415540"/>
                <a:gd name="connsiteY272" fmla="*/ 1844038 h 2415539"/>
                <a:gd name="connsiteX273" fmla="*/ 1329690 w 2415540"/>
                <a:gd name="connsiteY273" fmla="*/ 1881186 h 2415539"/>
                <a:gd name="connsiteX274" fmla="*/ 1324928 w 2415540"/>
                <a:gd name="connsiteY274" fmla="*/ 1906903 h 2415539"/>
                <a:gd name="connsiteX275" fmla="*/ 1310640 w 2415540"/>
                <a:gd name="connsiteY275" fmla="*/ 1927858 h 2415539"/>
                <a:gd name="connsiteX276" fmla="*/ 1288733 w 2415540"/>
                <a:gd name="connsiteY276" fmla="*/ 1941193 h 2415539"/>
                <a:gd name="connsiteX277" fmla="*/ 1262063 w 2415540"/>
                <a:gd name="connsiteY277" fmla="*/ 1945956 h 2415539"/>
                <a:gd name="connsiteX278" fmla="*/ 1243965 w 2415540"/>
                <a:gd name="connsiteY278" fmla="*/ 1944051 h 2415539"/>
                <a:gd name="connsiteX279" fmla="*/ 1229678 w 2415540"/>
                <a:gd name="connsiteY279" fmla="*/ 1936431 h 2415539"/>
                <a:gd name="connsiteX280" fmla="*/ 1240155 w 2415540"/>
                <a:gd name="connsiteY280" fmla="*/ 1928811 h 2415539"/>
                <a:gd name="connsiteX281" fmla="*/ 1250633 w 2415540"/>
                <a:gd name="connsiteY281" fmla="*/ 1934526 h 2415539"/>
                <a:gd name="connsiteX282" fmla="*/ 1261110 w 2415540"/>
                <a:gd name="connsiteY282" fmla="*/ 1936431 h 2415539"/>
                <a:gd name="connsiteX283" fmla="*/ 1289685 w 2415540"/>
                <a:gd name="connsiteY283" fmla="*/ 1924048 h 2415539"/>
                <a:gd name="connsiteX284" fmla="*/ 1302067 w 2415540"/>
                <a:gd name="connsiteY284" fmla="*/ 1889758 h 2415539"/>
                <a:gd name="connsiteX285" fmla="*/ 1285875 w 2415540"/>
                <a:gd name="connsiteY285" fmla="*/ 1903093 h 2415539"/>
                <a:gd name="connsiteX286" fmla="*/ 1265872 w 2415540"/>
                <a:gd name="connsiteY286" fmla="*/ 1907856 h 2415539"/>
                <a:gd name="connsiteX287" fmla="*/ 1239203 w 2415540"/>
                <a:gd name="connsiteY287" fmla="*/ 1898331 h 2415539"/>
                <a:gd name="connsiteX288" fmla="*/ 1228725 w 2415540"/>
                <a:gd name="connsiteY288" fmla="*/ 1873566 h 2415539"/>
                <a:gd name="connsiteX289" fmla="*/ 1242060 w 2415540"/>
                <a:gd name="connsiteY289" fmla="*/ 1842133 h 2415539"/>
                <a:gd name="connsiteX290" fmla="*/ 1278255 w 2415540"/>
                <a:gd name="connsiteY290" fmla="*/ 1830703 h 2415539"/>
                <a:gd name="connsiteX291" fmla="*/ 1895475 w 2415540"/>
                <a:gd name="connsiteY291" fmla="*/ 1813558 h 2415539"/>
                <a:gd name="connsiteX292" fmla="*/ 1874520 w 2415540"/>
                <a:gd name="connsiteY292" fmla="*/ 1826893 h 2415539"/>
                <a:gd name="connsiteX293" fmla="*/ 1925003 w 2415540"/>
                <a:gd name="connsiteY293" fmla="*/ 1868803 h 2415539"/>
                <a:gd name="connsiteX294" fmla="*/ 1926907 w 2415540"/>
                <a:gd name="connsiteY294" fmla="*/ 1866898 h 2415539"/>
                <a:gd name="connsiteX295" fmla="*/ 1933575 w 2415540"/>
                <a:gd name="connsiteY295" fmla="*/ 1844991 h 2415539"/>
                <a:gd name="connsiteX296" fmla="*/ 1919287 w 2415540"/>
                <a:gd name="connsiteY296" fmla="*/ 1824036 h 2415539"/>
                <a:gd name="connsiteX297" fmla="*/ 1895475 w 2415540"/>
                <a:gd name="connsiteY297" fmla="*/ 1813558 h 2415539"/>
                <a:gd name="connsiteX298" fmla="*/ 513397 w 2415540"/>
                <a:gd name="connsiteY298" fmla="*/ 1781174 h 2415539"/>
                <a:gd name="connsiteX299" fmla="*/ 572452 w 2415540"/>
                <a:gd name="connsiteY299" fmla="*/ 1844991 h 2415539"/>
                <a:gd name="connsiteX300" fmla="*/ 568642 w 2415540"/>
                <a:gd name="connsiteY300" fmla="*/ 1848802 h 2415539"/>
                <a:gd name="connsiteX301" fmla="*/ 554354 w 2415540"/>
                <a:gd name="connsiteY301" fmla="*/ 1841182 h 2415539"/>
                <a:gd name="connsiteX302" fmla="*/ 539114 w 2415540"/>
                <a:gd name="connsiteY302" fmla="*/ 1849754 h 2415539"/>
                <a:gd name="connsiteX303" fmla="*/ 478154 w 2415540"/>
                <a:gd name="connsiteY303" fmla="*/ 1906904 h 2415539"/>
                <a:gd name="connsiteX304" fmla="*/ 463867 w 2415540"/>
                <a:gd name="connsiteY304" fmla="*/ 1929764 h 2415539"/>
                <a:gd name="connsiteX305" fmla="*/ 473392 w 2415540"/>
                <a:gd name="connsiteY305" fmla="*/ 1951671 h 2415539"/>
                <a:gd name="connsiteX306" fmla="*/ 501014 w 2415540"/>
                <a:gd name="connsiteY306" fmla="*/ 1963102 h 2415539"/>
                <a:gd name="connsiteX307" fmla="*/ 533399 w 2415540"/>
                <a:gd name="connsiteY307" fmla="*/ 1945004 h 2415539"/>
                <a:gd name="connsiteX308" fmla="*/ 584834 w 2415540"/>
                <a:gd name="connsiteY308" fmla="*/ 1897379 h 2415539"/>
                <a:gd name="connsiteX309" fmla="*/ 594359 w 2415540"/>
                <a:gd name="connsiteY309" fmla="*/ 1883091 h 2415539"/>
                <a:gd name="connsiteX310" fmla="*/ 587692 w 2415540"/>
                <a:gd name="connsiteY310" fmla="*/ 1868804 h 2415539"/>
                <a:gd name="connsiteX311" fmla="*/ 591502 w 2415540"/>
                <a:gd name="connsiteY311" fmla="*/ 1864994 h 2415539"/>
                <a:gd name="connsiteX312" fmla="*/ 624839 w 2415540"/>
                <a:gd name="connsiteY312" fmla="*/ 1901189 h 2415539"/>
                <a:gd name="connsiteX313" fmla="*/ 621029 w 2415540"/>
                <a:gd name="connsiteY313" fmla="*/ 1904999 h 2415539"/>
                <a:gd name="connsiteX314" fmla="*/ 606742 w 2415540"/>
                <a:gd name="connsiteY314" fmla="*/ 1897379 h 2415539"/>
                <a:gd name="connsiteX315" fmla="*/ 591502 w 2415540"/>
                <a:gd name="connsiteY315" fmla="*/ 1904999 h 2415539"/>
                <a:gd name="connsiteX316" fmla="*/ 541019 w 2415540"/>
                <a:gd name="connsiteY316" fmla="*/ 1952624 h 2415539"/>
                <a:gd name="connsiteX317" fmla="*/ 521017 w 2415540"/>
                <a:gd name="connsiteY317" fmla="*/ 1967864 h 2415539"/>
                <a:gd name="connsiteX318" fmla="*/ 503872 w 2415540"/>
                <a:gd name="connsiteY318" fmla="*/ 1972627 h 2415539"/>
                <a:gd name="connsiteX319" fmla="*/ 479107 w 2415540"/>
                <a:gd name="connsiteY319" fmla="*/ 1966912 h 2415539"/>
                <a:gd name="connsiteX320" fmla="*/ 454342 w 2415540"/>
                <a:gd name="connsiteY320" fmla="*/ 1947862 h 2415539"/>
                <a:gd name="connsiteX321" fmla="*/ 433387 w 2415540"/>
                <a:gd name="connsiteY321" fmla="*/ 1904999 h 2415539"/>
                <a:gd name="connsiteX322" fmla="*/ 453389 w 2415540"/>
                <a:gd name="connsiteY322" fmla="*/ 1864994 h 2415539"/>
                <a:gd name="connsiteX323" fmla="*/ 506729 w 2415540"/>
                <a:gd name="connsiteY323" fmla="*/ 1814512 h 2415539"/>
                <a:gd name="connsiteX324" fmla="*/ 516254 w 2415540"/>
                <a:gd name="connsiteY324" fmla="*/ 1800224 h 2415539"/>
                <a:gd name="connsiteX325" fmla="*/ 509587 w 2415540"/>
                <a:gd name="connsiteY325" fmla="*/ 1784984 h 2415539"/>
                <a:gd name="connsiteX326" fmla="*/ 1936194 w 2415540"/>
                <a:gd name="connsiteY326" fmla="*/ 1777483 h 2415539"/>
                <a:gd name="connsiteX327" fmla="*/ 1952625 w 2415540"/>
                <a:gd name="connsiteY327" fmla="*/ 1785936 h 2415539"/>
                <a:gd name="connsiteX328" fmla="*/ 1965960 w 2415540"/>
                <a:gd name="connsiteY328" fmla="*/ 1806891 h 2415539"/>
                <a:gd name="connsiteX329" fmla="*/ 1962150 w 2415540"/>
                <a:gd name="connsiteY329" fmla="*/ 1833561 h 2415539"/>
                <a:gd name="connsiteX330" fmla="*/ 2022157 w 2415540"/>
                <a:gd name="connsiteY330" fmla="*/ 1844038 h 2415539"/>
                <a:gd name="connsiteX331" fmla="*/ 2037397 w 2415540"/>
                <a:gd name="connsiteY331" fmla="*/ 1844991 h 2415539"/>
                <a:gd name="connsiteX332" fmla="*/ 2046922 w 2415540"/>
                <a:gd name="connsiteY332" fmla="*/ 1839276 h 2415539"/>
                <a:gd name="connsiteX333" fmla="*/ 2051685 w 2415540"/>
                <a:gd name="connsiteY333" fmla="*/ 1843086 h 2415539"/>
                <a:gd name="connsiteX334" fmla="*/ 2015490 w 2415540"/>
                <a:gd name="connsiteY334" fmla="*/ 1886901 h 2415539"/>
                <a:gd name="connsiteX335" fmla="*/ 1936432 w 2415540"/>
                <a:gd name="connsiteY335" fmla="*/ 1870708 h 2415539"/>
                <a:gd name="connsiteX336" fmla="*/ 1933575 w 2415540"/>
                <a:gd name="connsiteY336" fmla="*/ 1874518 h 2415539"/>
                <a:gd name="connsiteX337" fmla="*/ 1965960 w 2415540"/>
                <a:gd name="connsiteY337" fmla="*/ 1902141 h 2415539"/>
                <a:gd name="connsiteX338" fmla="*/ 1982153 w 2415540"/>
                <a:gd name="connsiteY338" fmla="*/ 1909761 h 2415539"/>
                <a:gd name="connsiteX339" fmla="*/ 1996440 w 2415540"/>
                <a:gd name="connsiteY339" fmla="*/ 1900236 h 2415539"/>
                <a:gd name="connsiteX340" fmla="*/ 2000250 w 2415540"/>
                <a:gd name="connsiteY340" fmla="*/ 1904046 h 2415539"/>
                <a:gd name="connsiteX341" fmla="*/ 1943100 w 2415540"/>
                <a:gd name="connsiteY341" fmla="*/ 1971673 h 2415539"/>
                <a:gd name="connsiteX342" fmla="*/ 1939290 w 2415540"/>
                <a:gd name="connsiteY342" fmla="*/ 1967863 h 2415539"/>
                <a:gd name="connsiteX343" fmla="*/ 1945005 w 2415540"/>
                <a:gd name="connsiteY343" fmla="*/ 1952623 h 2415539"/>
                <a:gd name="connsiteX344" fmla="*/ 1935480 w 2415540"/>
                <a:gd name="connsiteY344" fmla="*/ 1938336 h 2415539"/>
                <a:gd name="connsiteX345" fmla="*/ 1860232 w 2415540"/>
                <a:gd name="connsiteY345" fmla="*/ 1875471 h 2415539"/>
                <a:gd name="connsiteX346" fmla="*/ 1844040 w 2415540"/>
                <a:gd name="connsiteY346" fmla="*/ 1867851 h 2415539"/>
                <a:gd name="connsiteX347" fmla="*/ 1829753 w 2415540"/>
                <a:gd name="connsiteY347" fmla="*/ 1876423 h 2415539"/>
                <a:gd name="connsiteX348" fmla="*/ 1824990 w 2415540"/>
                <a:gd name="connsiteY348" fmla="*/ 1872613 h 2415539"/>
                <a:gd name="connsiteX349" fmla="*/ 1879282 w 2415540"/>
                <a:gd name="connsiteY349" fmla="*/ 1807843 h 2415539"/>
                <a:gd name="connsiteX350" fmla="*/ 1918335 w 2415540"/>
                <a:gd name="connsiteY350" fmla="*/ 1778316 h 2415539"/>
                <a:gd name="connsiteX351" fmla="*/ 1936194 w 2415540"/>
                <a:gd name="connsiteY351" fmla="*/ 1777483 h 2415539"/>
                <a:gd name="connsiteX352" fmla="*/ 2006917 w 2415540"/>
                <a:gd name="connsiteY352" fmla="*/ 1618296 h 2415539"/>
                <a:gd name="connsiteX353" fmla="*/ 2049780 w 2415540"/>
                <a:gd name="connsiteY353" fmla="*/ 1642109 h 2415539"/>
                <a:gd name="connsiteX354" fmla="*/ 2046922 w 2415540"/>
                <a:gd name="connsiteY354" fmla="*/ 1646871 h 2415539"/>
                <a:gd name="connsiteX355" fmla="*/ 2013585 w 2415540"/>
                <a:gd name="connsiteY355" fmla="*/ 1647824 h 2415539"/>
                <a:gd name="connsiteX356" fmla="*/ 1988820 w 2415540"/>
                <a:gd name="connsiteY356" fmla="*/ 1670684 h 2415539"/>
                <a:gd name="connsiteX357" fmla="*/ 1984057 w 2415540"/>
                <a:gd name="connsiteY357" fmla="*/ 1689734 h 2415539"/>
                <a:gd name="connsiteX358" fmla="*/ 1992630 w 2415540"/>
                <a:gd name="connsiteY358" fmla="*/ 1702116 h 2415539"/>
                <a:gd name="connsiteX359" fmla="*/ 2027872 w 2415540"/>
                <a:gd name="connsiteY359" fmla="*/ 1688781 h 2415539"/>
                <a:gd name="connsiteX360" fmla="*/ 2029777 w 2415540"/>
                <a:gd name="connsiteY360" fmla="*/ 1686876 h 2415539"/>
                <a:gd name="connsiteX361" fmla="*/ 2055495 w 2415540"/>
                <a:gd name="connsiteY361" fmla="*/ 1667826 h 2415539"/>
                <a:gd name="connsiteX362" fmla="*/ 2069782 w 2415540"/>
                <a:gd name="connsiteY362" fmla="*/ 1661159 h 2415539"/>
                <a:gd name="connsiteX363" fmla="*/ 2087880 w 2415540"/>
                <a:gd name="connsiteY363" fmla="*/ 1660206 h 2415539"/>
                <a:gd name="connsiteX364" fmla="*/ 2105025 w 2415540"/>
                <a:gd name="connsiteY364" fmla="*/ 1665921 h 2415539"/>
                <a:gd name="connsiteX365" fmla="*/ 2132647 w 2415540"/>
                <a:gd name="connsiteY365" fmla="*/ 1696401 h 2415539"/>
                <a:gd name="connsiteX366" fmla="*/ 2124075 w 2415540"/>
                <a:gd name="connsiteY366" fmla="*/ 1741169 h 2415539"/>
                <a:gd name="connsiteX367" fmla="*/ 2104072 w 2415540"/>
                <a:gd name="connsiteY367" fmla="*/ 1765934 h 2415539"/>
                <a:gd name="connsiteX368" fmla="*/ 2090737 w 2415540"/>
                <a:gd name="connsiteY368" fmla="*/ 1778316 h 2415539"/>
                <a:gd name="connsiteX369" fmla="*/ 2089785 w 2415540"/>
                <a:gd name="connsiteY369" fmla="*/ 1784984 h 2415539"/>
                <a:gd name="connsiteX370" fmla="*/ 2094547 w 2415540"/>
                <a:gd name="connsiteY370" fmla="*/ 1791651 h 2415539"/>
                <a:gd name="connsiteX371" fmla="*/ 2091690 w 2415540"/>
                <a:gd name="connsiteY371" fmla="*/ 1797366 h 2415539"/>
                <a:gd name="connsiteX372" fmla="*/ 2043112 w 2415540"/>
                <a:gd name="connsiteY372" fmla="*/ 1770696 h 2415539"/>
                <a:gd name="connsiteX373" fmla="*/ 2045970 w 2415540"/>
                <a:gd name="connsiteY373" fmla="*/ 1765934 h 2415539"/>
                <a:gd name="connsiteX374" fmla="*/ 2084070 w 2415540"/>
                <a:gd name="connsiteY374" fmla="*/ 1765934 h 2415539"/>
                <a:gd name="connsiteX375" fmla="*/ 2112645 w 2415540"/>
                <a:gd name="connsiteY375" fmla="*/ 1741169 h 2415539"/>
                <a:gd name="connsiteX376" fmla="*/ 2117407 w 2415540"/>
                <a:gd name="connsiteY376" fmla="*/ 1720214 h 2415539"/>
                <a:gd name="connsiteX377" fmla="*/ 2107882 w 2415540"/>
                <a:gd name="connsiteY377" fmla="*/ 1705926 h 2415539"/>
                <a:gd name="connsiteX378" fmla="*/ 2062162 w 2415540"/>
                <a:gd name="connsiteY378" fmla="*/ 1724024 h 2415539"/>
                <a:gd name="connsiteX379" fmla="*/ 2056447 w 2415540"/>
                <a:gd name="connsiteY379" fmla="*/ 1728786 h 2415539"/>
                <a:gd name="connsiteX380" fmla="*/ 2019300 w 2415540"/>
                <a:gd name="connsiteY380" fmla="*/ 1747836 h 2415539"/>
                <a:gd name="connsiteX381" fmla="*/ 2006917 w 2415540"/>
                <a:gd name="connsiteY381" fmla="*/ 1747836 h 2415539"/>
                <a:gd name="connsiteX382" fmla="*/ 1994535 w 2415540"/>
                <a:gd name="connsiteY382" fmla="*/ 1743074 h 2415539"/>
                <a:gd name="connsiteX383" fmla="*/ 1971675 w 2415540"/>
                <a:gd name="connsiteY383" fmla="*/ 1711641 h 2415539"/>
                <a:gd name="connsiteX384" fmla="*/ 1979295 w 2415540"/>
                <a:gd name="connsiteY384" fmla="*/ 1668779 h 2415539"/>
                <a:gd name="connsiteX385" fmla="*/ 1997392 w 2415540"/>
                <a:gd name="connsiteY385" fmla="*/ 1646871 h 2415539"/>
                <a:gd name="connsiteX386" fmla="*/ 2009775 w 2415540"/>
                <a:gd name="connsiteY386" fmla="*/ 1635441 h 2415539"/>
                <a:gd name="connsiteX387" fmla="*/ 2010727 w 2415540"/>
                <a:gd name="connsiteY387" fmla="*/ 1629726 h 2415539"/>
                <a:gd name="connsiteX388" fmla="*/ 2004060 w 2415540"/>
                <a:gd name="connsiteY388" fmla="*/ 1624011 h 2415539"/>
                <a:gd name="connsiteX389" fmla="*/ 396240 w 2415540"/>
                <a:gd name="connsiteY389" fmla="*/ 1609724 h 2415539"/>
                <a:gd name="connsiteX390" fmla="*/ 442913 w 2415540"/>
                <a:gd name="connsiteY390" fmla="*/ 1684019 h 2415539"/>
                <a:gd name="connsiteX391" fmla="*/ 438150 w 2415540"/>
                <a:gd name="connsiteY391" fmla="*/ 1686877 h 2415539"/>
                <a:gd name="connsiteX392" fmla="*/ 425768 w 2415540"/>
                <a:gd name="connsiteY392" fmla="*/ 1676399 h 2415539"/>
                <a:gd name="connsiteX393" fmla="*/ 409575 w 2415540"/>
                <a:gd name="connsiteY393" fmla="*/ 1681162 h 2415539"/>
                <a:gd name="connsiteX394" fmla="*/ 375285 w 2415540"/>
                <a:gd name="connsiteY394" fmla="*/ 1702116 h 2415539"/>
                <a:gd name="connsiteX395" fmla="*/ 400050 w 2415540"/>
                <a:gd name="connsiteY395" fmla="*/ 1742121 h 2415539"/>
                <a:gd name="connsiteX396" fmla="*/ 434340 w 2415540"/>
                <a:gd name="connsiteY396" fmla="*/ 1721166 h 2415539"/>
                <a:gd name="connsiteX397" fmla="*/ 445770 w 2415540"/>
                <a:gd name="connsiteY397" fmla="*/ 1708784 h 2415539"/>
                <a:gd name="connsiteX398" fmla="*/ 441960 w 2415540"/>
                <a:gd name="connsiteY398" fmla="*/ 1692591 h 2415539"/>
                <a:gd name="connsiteX399" fmla="*/ 446723 w 2415540"/>
                <a:gd name="connsiteY399" fmla="*/ 1689734 h 2415539"/>
                <a:gd name="connsiteX400" fmla="*/ 493395 w 2415540"/>
                <a:gd name="connsiteY400" fmla="*/ 1764029 h 2415539"/>
                <a:gd name="connsiteX401" fmla="*/ 488633 w 2415540"/>
                <a:gd name="connsiteY401" fmla="*/ 1766887 h 2415539"/>
                <a:gd name="connsiteX402" fmla="*/ 476250 w 2415540"/>
                <a:gd name="connsiteY402" fmla="*/ 1756409 h 2415539"/>
                <a:gd name="connsiteX403" fmla="*/ 460058 w 2415540"/>
                <a:gd name="connsiteY403" fmla="*/ 1762124 h 2415539"/>
                <a:gd name="connsiteX404" fmla="*/ 377190 w 2415540"/>
                <a:gd name="connsiteY404" fmla="*/ 1814512 h 2415539"/>
                <a:gd name="connsiteX405" fmla="*/ 364807 w 2415540"/>
                <a:gd name="connsiteY405" fmla="*/ 1826894 h 2415539"/>
                <a:gd name="connsiteX406" fmla="*/ 368618 w 2415540"/>
                <a:gd name="connsiteY406" fmla="*/ 1842134 h 2415539"/>
                <a:gd name="connsiteX407" fmla="*/ 363855 w 2415540"/>
                <a:gd name="connsiteY407" fmla="*/ 1844991 h 2415539"/>
                <a:gd name="connsiteX408" fmla="*/ 317182 w 2415540"/>
                <a:gd name="connsiteY408" fmla="*/ 1770696 h 2415539"/>
                <a:gd name="connsiteX409" fmla="*/ 321945 w 2415540"/>
                <a:gd name="connsiteY409" fmla="*/ 1767839 h 2415539"/>
                <a:gd name="connsiteX410" fmla="*/ 334327 w 2415540"/>
                <a:gd name="connsiteY410" fmla="*/ 1778316 h 2415539"/>
                <a:gd name="connsiteX411" fmla="*/ 350520 w 2415540"/>
                <a:gd name="connsiteY411" fmla="*/ 1773554 h 2415539"/>
                <a:gd name="connsiteX412" fmla="*/ 389573 w 2415540"/>
                <a:gd name="connsiteY412" fmla="*/ 1748789 h 2415539"/>
                <a:gd name="connsiteX413" fmla="*/ 364807 w 2415540"/>
                <a:gd name="connsiteY413" fmla="*/ 1708784 h 2415539"/>
                <a:gd name="connsiteX414" fmla="*/ 325755 w 2415540"/>
                <a:gd name="connsiteY414" fmla="*/ 1733549 h 2415539"/>
                <a:gd name="connsiteX415" fmla="*/ 314325 w 2415540"/>
                <a:gd name="connsiteY415" fmla="*/ 1745932 h 2415539"/>
                <a:gd name="connsiteX416" fmla="*/ 318135 w 2415540"/>
                <a:gd name="connsiteY416" fmla="*/ 1762124 h 2415539"/>
                <a:gd name="connsiteX417" fmla="*/ 313373 w 2415540"/>
                <a:gd name="connsiteY417" fmla="*/ 1764982 h 2415539"/>
                <a:gd name="connsiteX418" fmla="*/ 266700 w 2415540"/>
                <a:gd name="connsiteY418" fmla="*/ 1690687 h 2415539"/>
                <a:gd name="connsiteX419" fmla="*/ 271463 w 2415540"/>
                <a:gd name="connsiteY419" fmla="*/ 1687829 h 2415539"/>
                <a:gd name="connsiteX420" fmla="*/ 283845 w 2415540"/>
                <a:gd name="connsiteY420" fmla="*/ 1698307 h 2415539"/>
                <a:gd name="connsiteX421" fmla="*/ 300990 w 2415540"/>
                <a:gd name="connsiteY421" fmla="*/ 1693544 h 2415539"/>
                <a:gd name="connsiteX422" fmla="*/ 383857 w 2415540"/>
                <a:gd name="connsiteY422" fmla="*/ 1641157 h 2415539"/>
                <a:gd name="connsiteX423" fmla="*/ 395288 w 2415540"/>
                <a:gd name="connsiteY423" fmla="*/ 1628774 h 2415539"/>
                <a:gd name="connsiteX424" fmla="*/ 391477 w 2415540"/>
                <a:gd name="connsiteY424" fmla="*/ 1612582 h 2415539"/>
                <a:gd name="connsiteX425" fmla="*/ 2059305 w 2415540"/>
                <a:gd name="connsiteY425" fmla="*/ 1498281 h 2415539"/>
                <a:gd name="connsiteX426" fmla="*/ 2065020 w 2415540"/>
                <a:gd name="connsiteY426" fmla="*/ 1500186 h 2415539"/>
                <a:gd name="connsiteX427" fmla="*/ 2065020 w 2415540"/>
                <a:gd name="connsiteY427" fmla="*/ 1516378 h 2415539"/>
                <a:gd name="connsiteX428" fmla="*/ 2079307 w 2415540"/>
                <a:gd name="connsiteY428" fmla="*/ 1526856 h 2415539"/>
                <a:gd name="connsiteX429" fmla="*/ 2170747 w 2415540"/>
                <a:gd name="connsiteY429" fmla="*/ 1562098 h 2415539"/>
                <a:gd name="connsiteX430" fmla="*/ 2187892 w 2415540"/>
                <a:gd name="connsiteY430" fmla="*/ 1564003 h 2415539"/>
                <a:gd name="connsiteX431" fmla="*/ 2198370 w 2415540"/>
                <a:gd name="connsiteY431" fmla="*/ 1551621 h 2415539"/>
                <a:gd name="connsiteX432" fmla="*/ 2204085 w 2415540"/>
                <a:gd name="connsiteY432" fmla="*/ 1553526 h 2415539"/>
                <a:gd name="connsiteX433" fmla="*/ 2172652 w 2415540"/>
                <a:gd name="connsiteY433" fmla="*/ 1634489 h 2415539"/>
                <a:gd name="connsiteX434" fmla="*/ 2166937 w 2415540"/>
                <a:gd name="connsiteY434" fmla="*/ 1632583 h 2415539"/>
                <a:gd name="connsiteX435" fmla="*/ 2166937 w 2415540"/>
                <a:gd name="connsiteY435" fmla="*/ 1616391 h 2415539"/>
                <a:gd name="connsiteX436" fmla="*/ 2152650 w 2415540"/>
                <a:gd name="connsiteY436" fmla="*/ 1605914 h 2415539"/>
                <a:gd name="connsiteX437" fmla="*/ 2061210 w 2415540"/>
                <a:gd name="connsiteY437" fmla="*/ 1570671 h 2415539"/>
                <a:gd name="connsiteX438" fmla="*/ 2044065 w 2415540"/>
                <a:gd name="connsiteY438" fmla="*/ 1568766 h 2415539"/>
                <a:gd name="connsiteX439" fmla="*/ 2033587 w 2415540"/>
                <a:gd name="connsiteY439" fmla="*/ 1581148 h 2415539"/>
                <a:gd name="connsiteX440" fmla="*/ 2027872 w 2415540"/>
                <a:gd name="connsiteY440" fmla="*/ 1579244 h 2415539"/>
                <a:gd name="connsiteX441" fmla="*/ 302418 w 2415540"/>
                <a:gd name="connsiteY441" fmla="*/ 1471374 h 2415539"/>
                <a:gd name="connsiteX442" fmla="*/ 331469 w 2415540"/>
                <a:gd name="connsiteY442" fmla="*/ 1479232 h 2415539"/>
                <a:gd name="connsiteX443" fmla="*/ 370522 w 2415540"/>
                <a:gd name="connsiteY443" fmla="*/ 1526857 h 2415539"/>
                <a:gd name="connsiteX444" fmla="*/ 375284 w 2415540"/>
                <a:gd name="connsiteY444" fmla="*/ 1556384 h 2415539"/>
                <a:gd name="connsiteX445" fmla="*/ 375284 w 2415540"/>
                <a:gd name="connsiteY445" fmla="*/ 1572577 h 2415539"/>
                <a:gd name="connsiteX446" fmla="*/ 378142 w 2415540"/>
                <a:gd name="connsiteY446" fmla="*/ 1577339 h 2415539"/>
                <a:gd name="connsiteX447" fmla="*/ 385762 w 2415540"/>
                <a:gd name="connsiteY447" fmla="*/ 1578291 h 2415539"/>
                <a:gd name="connsiteX448" fmla="*/ 387667 w 2415540"/>
                <a:gd name="connsiteY448" fmla="*/ 1584007 h 2415539"/>
                <a:gd name="connsiteX449" fmla="*/ 340994 w 2415540"/>
                <a:gd name="connsiteY449" fmla="*/ 1599246 h 2415539"/>
                <a:gd name="connsiteX450" fmla="*/ 339089 w 2415540"/>
                <a:gd name="connsiteY450" fmla="*/ 1593532 h 2415539"/>
                <a:gd name="connsiteX451" fmla="*/ 361949 w 2415540"/>
                <a:gd name="connsiteY451" fmla="*/ 1571624 h 2415539"/>
                <a:gd name="connsiteX452" fmla="*/ 362902 w 2415540"/>
                <a:gd name="connsiteY452" fmla="*/ 1543049 h 2415539"/>
                <a:gd name="connsiteX453" fmla="*/ 337184 w 2415540"/>
                <a:gd name="connsiteY453" fmla="*/ 1520189 h 2415539"/>
                <a:gd name="connsiteX454" fmla="*/ 286702 w 2415540"/>
                <a:gd name="connsiteY454" fmla="*/ 1525904 h 2415539"/>
                <a:gd name="connsiteX455" fmla="*/ 240982 w 2415540"/>
                <a:gd name="connsiteY455" fmla="*/ 1551621 h 2415539"/>
                <a:gd name="connsiteX456" fmla="*/ 233362 w 2415540"/>
                <a:gd name="connsiteY456" fmla="*/ 1584959 h 2415539"/>
                <a:gd name="connsiteX457" fmla="*/ 247649 w 2415540"/>
                <a:gd name="connsiteY457" fmla="*/ 1605914 h 2415539"/>
                <a:gd name="connsiteX458" fmla="*/ 273367 w 2415540"/>
                <a:gd name="connsiteY458" fmla="*/ 1619249 h 2415539"/>
                <a:gd name="connsiteX459" fmla="*/ 270509 w 2415540"/>
                <a:gd name="connsiteY459" fmla="*/ 1626869 h 2415539"/>
                <a:gd name="connsiteX460" fmla="*/ 236219 w 2415540"/>
                <a:gd name="connsiteY460" fmla="*/ 1608771 h 2415539"/>
                <a:gd name="connsiteX461" fmla="*/ 216217 w 2415540"/>
                <a:gd name="connsiteY461" fmla="*/ 1575434 h 2415539"/>
                <a:gd name="connsiteX462" fmla="*/ 212407 w 2415540"/>
                <a:gd name="connsiteY462" fmla="*/ 1545907 h 2415539"/>
                <a:gd name="connsiteX463" fmla="*/ 220027 w 2415540"/>
                <a:gd name="connsiteY463" fmla="*/ 1518284 h 2415539"/>
                <a:gd name="connsiteX464" fmla="*/ 240029 w 2415540"/>
                <a:gd name="connsiteY464" fmla="*/ 1492566 h 2415539"/>
                <a:gd name="connsiteX465" fmla="*/ 270509 w 2415540"/>
                <a:gd name="connsiteY465" fmla="*/ 1476374 h 2415539"/>
                <a:gd name="connsiteX466" fmla="*/ 302418 w 2415540"/>
                <a:gd name="connsiteY466" fmla="*/ 1471374 h 2415539"/>
                <a:gd name="connsiteX467" fmla="*/ 314325 w 2415540"/>
                <a:gd name="connsiteY467" fmla="*/ 1331594 h 2415539"/>
                <a:gd name="connsiteX468" fmla="*/ 329564 w 2415540"/>
                <a:gd name="connsiteY468" fmla="*/ 1417319 h 2415539"/>
                <a:gd name="connsiteX469" fmla="*/ 323850 w 2415540"/>
                <a:gd name="connsiteY469" fmla="*/ 1418271 h 2415539"/>
                <a:gd name="connsiteX470" fmla="*/ 316230 w 2415540"/>
                <a:gd name="connsiteY470" fmla="*/ 1403984 h 2415539"/>
                <a:gd name="connsiteX471" fmla="*/ 299085 w 2415540"/>
                <a:gd name="connsiteY471" fmla="*/ 1403032 h 2415539"/>
                <a:gd name="connsiteX472" fmla="*/ 202882 w 2415540"/>
                <a:gd name="connsiteY472" fmla="*/ 1420177 h 2415539"/>
                <a:gd name="connsiteX473" fmla="*/ 186690 w 2415540"/>
                <a:gd name="connsiteY473" fmla="*/ 1427796 h 2415539"/>
                <a:gd name="connsiteX474" fmla="*/ 183832 w 2415540"/>
                <a:gd name="connsiteY474" fmla="*/ 1443989 h 2415539"/>
                <a:gd name="connsiteX475" fmla="*/ 178117 w 2415540"/>
                <a:gd name="connsiteY475" fmla="*/ 1444941 h 2415539"/>
                <a:gd name="connsiteX476" fmla="*/ 162877 w 2415540"/>
                <a:gd name="connsiteY476" fmla="*/ 1359216 h 2415539"/>
                <a:gd name="connsiteX477" fmla="*/ 168592 w 2415540"/>
                <a:gd name="connsiteY477" fmla="*/ 1358264 h 2415539"/>
                <a:gd name="connsiteX478" fmla="*/ 176212 w 2415540"/>
                <a:gd name="connsiteY478" fmla="*/ 1372552 h 2415539"/>
                <a:gd name="connsiteX479" fmla="*/ 193357 w 2415540"/>
                <a:gd name="connsiteY479" fmla="*/ 1373504 h 2415539"/>
                <a:gd name="connsiteX480" fmla="*/ 289559 w 2415540"/>
                <a:gd name="connsiteY480" fmla="*/ 1356359 h 2415539"/>
                <a:gd name="connsiteX481" fmla="*/ 305752 w 2415540"/>
                <a:gd name="connsiteY481" fmla="*/ 1348739 h 2415539"/>
                <a:gd name="connsiteX482" fmla="*/ 308610 w 2415540"/>
                <a:gd name="connsiteY482" fmla="*/ 1332546 h 2415539"/>
                <a:gd name="connsiteX483" fmla="*/ 2104072 w 2415540"/>
                <a:gd name="connsiteY483" fmla="*/ 1326831 h 2415539"/>
                <a:gd name="connsiteX484" fmla="*/ 2143125 w 2415540"/>
                <a:gd name="connsiteY484" fmla="*/ 1335403 h 2415539"/>
                <a:gd name="connsiteX485" fmla="*/ 2142172 w 2415540"/>
                <a:gd name="connsiteY485" fmla="*/ 1341119 h 2415539"/>
                <a:gd name="connsiteX486" fmla="*/ 2117407 w 2415540"/>
                <a:gd name="connsiteY486" fmla="*/ 1344928 h 2415539"/>
                <a:gd name="connsiteX487" fmla="*/ 2105977 w 2415540"/>
                <a:gd name="connsiteY487" fmla="*/ 1365883 h 2415539"/>
                <a:gd name="connsiteX488" fmla="*/ 2104072 w 2415540"/>
                <a:gd name="connsiteY488" fmla="*/ 1375408 h 2415539"/>
                <a:gd name="connsiteX489" fmla="*/ 2217420 w 2415540"/>
                <a:gd name="connsiteY489" fmla="*/ 1401126 h 2415539"/>
                <a:gd name="connsiteX490" fmla="*/ 2234565 w 2415540"/>
                <a:gd name="connsiteY490" fmla="*/ 1400173 h 2415539"/>
                <a:gd name="connsiteX491" fmla="*/ 2242184 w 2415540"/>
                <a:gd name="connsiteY491" fmla="*/ 1386839 h 2415539"/>
                <a:gd name="connsiteX492" fmla="*/ 2247900 w 2415540"/>
                <a:gd name="connsiteY492" fmla="*/ 1387791 h 2415539"/>
                <a:gd name="connsiteX493" fmla="*/ 2227897 w 2415540"/>
                <a:gd name="connsiteY493" fmla="*/ 1472564 h 2415539"/>
                <a:gd name="connsiteX494" fmla="*/ 2222182 w 2415540"/>
                <a:gd name="connsiteY494" fmla="*/ 1471611 h 2415539"/>
                <a:gd name="connsiteX495" fmla="*/ 2220277 w 2415540"/>
                <a:gd name="connsiteY495" fmla="*/ 1455419 h 2415539"/>
                <a:gd name="connsiteX496" fmla="*/ 2205037 w 2415540"/>
                <a:gd name="connsiteY496" fmla="*/ 1446846 h 2415539"/>
                <a:gd name="connsiteX497" fmla="*/ 2091690 w 2415540"/>
                <a:gd name="connsiteY497" fmla="*/ 1421128 h 2415539"/>
                <a:gd name="connsiteX498" fmla="*/ 2089784 w 2415540"/>
                <a:gd name="connsiteY498" fmla="*/ 1430653 h 2415539"/>
                <a:gd name="connsiteX499" fmla="*/ 2091690 w 2415540"/>
                <a:gd name="connsiteY499" fmla="*/ 1454466 h 2415539"/>
                <a:gd name="connsiteX500" fmla="*/ 2111692 w 2415540"/>
                <a:gd name="connsiteY500" fmla="*/ 1467801 h 2415539"/>
                <a:gd name="connsiteX501" fmla="*/ 2110740 w 2415540"/>
                <a:gd name="connsiteY501" fmla="*/ 1473516 h 2415539"/>
                <a:gd name="connsiteX502" fmla="*/ 2071687 w 2415540"/>
                <a:gd name="connsiteY502" fmla="*/ 1464944 h 2415539"/>
                <a:gd name="connsiteX503" fmla="*/ 206692 w 2415540"/>
                <a:gd name="connsiteY503" fmla="*/ 1172526 h 2415539"/>
                <a:gd name="connsiteX504" fmla="*/ 206692 w 2415540"/>
                <a:gd name="connsiteY504" fmla="*/ 1178241 h 2415539"/>
                <a:gd name="connsiteX505" fmla="*/ 173355 w 2415540"/>
                <a:gd name="connsiteY505" fmla="*/ 1197291 h 2415539"/>
                <a:gd name="connsiteX506" fmla="*/ 160972 w 2415540"/>
                <a:gd name="connsiteY506" fmla="*/ 1233486 h 2415539"/>
                <a:gd name="connsiteX507" fmla="*/ 167640 w 2415540"/>
                <a:gd name="connsiteY507" fmla="*/ 1254441 h 2415539"/>
                <a:gd name="connsiteX508" fmla="*/ 182880 w 2415540"/>
                <a:gd name="connsiteY508" fmla="*/ 1262061 h 2415539"/>
                <a:gd name="connsiteX509" fmla="*/ 213360 w 2415540"/>
                <a:gd name="connsiteY509" fmla="*/ 1223961 h 2415539"/>
                <a:gd name="connsiteX510" fmla="*/ 216217 w 2415540"/>
                <a:gd name="connsiteY510" fmla="*/ 1217294 h 2415539"/>
                <a:gd name="connsiteX511" fmla="*/ 238125 w 2415540"/>
                <a:gd name="connsiteY511" fmla="*/ 1182051 h 2415539"/>
                <a:gd name="connsiteX512" fmla="*/ 249555 w 2415540"/>
                <a:gd name="connsiteY512" fmla="*/ 1176336 h 2415539"/>
                <a:gd name="connsiteX513" fmla="*/ 261937 w 2415540"/>
                <a:gd name="connsiteY513" fmla="*/ 1174431 h 2415539"/>
                <a:gd name="connsiteX514" fmla="*/ 297180 w 2415540"/>
                <a:gd name="connsiteY514" fmla="*/ 1189671 h 2415539"/>
                <a:gd name="connsiteX515" fmla="*/ 311467 w 2415540"/>
                <a:gd name="connsiteY515" fmla="*/ 1230628 h 2415539"/>
                <a:gd name="connsiteX516" fmla="*/ 306705 w 2415540"/>
                <a:gd name="connsiteY516" fmla="*/ 1259203 h 2415539"/>
                <a:gd name="connsiteX517" fmla="*/ 301942 w 2415540"/>
                <a:gd name="connsiteY517" fmla="*/ 1275396 h 2415539"/>
                <a:gd name="connsiteX518" fmla="*/ 303847 w 2415540"/>
                <a:gd name="connsiteY518" fmla="*/ 1281111 h 2415539"/>
                <a:gd name="connsiteX519" fmla="*/ 312420 w 2415540"/>
                <a:gd name="connsiteY519" fmla="*/ 1283016 h 2415539"/>
                <a:gd name="connsiteX520" fmla="*/ 312420 w 2415540"/>
                <a:gd name="connsiteY520" fmla="*/ 1288731 h 2415539"/>
                <a:gd name="connsiteX521" fmla="*/ 262890 w 2415540"/>
                <a:gd name="connsiteY521" fmla="*/ 1289683 h 2415539"/>
                <a:gd name="connsiteX522" fmla="*/ 262890 w 2415540"/>
                <a:gd name="connsiteY522" fmla="*/ 1284921 h 2415539"/>
                <a:gd name="connsiteX523" fmla="*/ 291465 w 2415540"/>
                <a:gd name="connsiteY523" fmla="*/ 1267776 h 2415539"/>
                <a:gd name="connsiteX524" fmla="*/ 301942 w 2415540"/>
                <a:gd name="connsiteY524" fmla="*/ 1235391 h 2415539"/>
                <a:gd name="connsiteX525" fmla="*/ 296227 w 2415540"/>
                <a:gd name="connsiteY525" fmla="*/ 1217294 h 2415539"/>
                <a:gd name="connsiteX526" fmla="*/ 281940 w 2415540"/>
                <a:gd name="connsiteY526" fmla="*/ 1210626 h 2415539"/>
                <a:gd name="connsiteX527" fmla="*/ 258127 w 2415540"/>
                <a:gd name="connsiteY527" fmla="*/ 1240153 h 2415539"/>
                <a:gd name="connsiteX528" fmla="*/ 257175 w 2415540"/>
                <a:gd name="connsiteY528" fmla="*/ 1243011 h 2415539"/>
                <a:gd name="connsiteX529" fmla="*/ 243840 w 2415540"/>
                <a:gd name="connsiteY529" fmla="*/ 1272539 h 2415539"/>
                <a:gd name="connsiteX530" fmla="*/ 234315 w 2415540"/>
                <a:gd name="connsiteY530" fmla="*/ 1284921 h 2415539"/>
                <a:gd name="connsiteX531" fmla="*/ 219075 w 2415540"/>
                <a:gd name="connsiteY531" fmla="*/ 1294446 h 2415539"/>
                <a:gd name="connsiteX532" fmla="*/ 201930 w 2415540"/>
                <a:gd name="connsiteY532" fmla="*/ 1298256 h 2415539"/>
                <a:gd name="connsiteX533" fmla="*/ 164782 w 2415540"/>
                <a:gd name="connsiteY533" fmla="*/ 1282064 h 2415539"/>
                <a:gd name="connsiteX534" fmla="*/ 149542 w 2415540"/>
                <a:gd name="connsiteY534" fmla="*/ 1239201 h 2415539"/>
                <a:gd name="connsiteX535" fmla="*/ 156209 w 2415540"/>
                <a:gd name="connsiteY535" fmla="*/ 1206816 h 2415539"/>
                <a:gd name="connsiteX536" fmla="*/ 160972 w 2415540"/>
                <a:gd name="connsiteY536" fmla="*/ 1189671 h 2415539"/>
                <a:gd name="connsiteX537" fmla="*/ 158115 w 2415540"/>
                <a:gd name="connsiteY537" fmla="*/ 1183003 h 2415539"/>
                <a:gd name="connsiteX538" fmla="*/ 150495 w 2415540"/>
                <a:gd name="connsiteY538" fmla="*/ 1180146 h 2415539"/>
                <a:gd name="connsiteX539" fmla="*/ 150495 w 2415540"/>
                <a:gd name="connsiteY539" fmla="*/ 1173478 h 2415539"/>
                <a:gd name="connsiteX540" fmla="*/ 2107883 w 2415540"/>
                <a:gd name="connsiteY540" fmla="*/ 1156334 h 2415539"/>
                <a:gd name="connsiteX541" fmla="*/ 2113597 w 2415540"/>
                <a:gd name="connsiteY541" fmla="*/ 1156334 h 2415539"/>
                <a:gd name="connsiteX542" fmla="*/ 2113597 w 2415540"/>
                <a:gd name="connsiteY542" fmla="*/ 1157286 h 2415539"/>
                <a:gd name="connsiteX543" fmla="*/ 2116455 w 2415540"/>
                <a:gd name="connsiteY543" fmla="*/ 1164907 h 2415539"/>
                <a:gd name="connsiteX544" fmla="*/ 2125028 w 2415540"/>
                <a:gd name="connsiteY544" fmla="*/ 1171574 h 2415539"/>
                <a:gd name="connsiteX545" fmla="*/ 2188845 w 2415540"/>
                <a:gd name="connsiteY545" fmla="*/ 1206816 h 2415539"/>
                <a:gd name="connsiteX546" fmla="*/ 2233613 w 2415540"/>
                <a:gd name="connsiteY546" fmla="*/ 1207769 h 2415539"/>
                <a:gd name="connsiteX547" fmla="*/ 2250758 w 2415540"/>
                <a:gd name="connsiteY547" fmla="*/ 1203959 h 2415539"/>
                <a:gd name="connsiteX548" fmla="*/ 2255520 w 2415540"/>
                <a:gd name="connsiteY548" fmla="*/ 1188719 h 2415539"/>
                <a:gd name="connsiteX549" fmla="*/ 2261235 w 2415540"/>
                <a:gd name="connsiteY549" fmla="*/ 1188719 h 2415539"/>
                <a:gd name="connsiteX550" fmla="*/ 2259330 w 2415540"/>
                <a:gd name="connsiteY550" fmla="*/ 1276349 h 2415539"/>
                <a:gd name="connsiteX551" fmla="*/ 2253615 w 2415540"/>
                <a:gd name="connsiteY551" fmla="*/ 1276349 h 2415539"/>
                <a:gd name="connsiteX552" fmla="*/ 2248853 w 2415540"/>
                <a:gd name="connsiteY552" fmla="*/ 1261109 h 2415539"/>
                <a:gd name="connsiteX553" fmla="*/ 2231708 w 2415540"/>
                <a:gd name="connsiteY553" fmla="*/ 1256346 h 2415539"/>
                <a:gd name="connsiteX554" fmla="*/ 2196465 w 2415540"/>
                <a:gd name="connsiteY554" fmla="*/ 1255394 h 2415539"/>
                <a:gd name="connsiteX555" fmla="*/ 2126933 w 2415540"/>
                <a:gd name="connsiteY555" fmla="*/ 1293494 h 2415539"/>
                <a:gd name="connsiteX556" fmla="*/ 2114550 w 2415540"/>
                <a:gd name="connsiteY556" fmla="*/ 1303019 h 2415539"/>
                <a:gd name="connsiteX557" fmla="*/ 2110740 w 2415540"/>
                <a:gd name="connsiteY557" fmla="*/ 1313496 h 2415539"/>
                <a:gd name="connsiteX558" fmla="*/ 2105025 w 2415540"/>
                <a:gd name="connsiteY558" fmla="*/ 1313496 h 2415539"/>
                <a:gd name="connsiteX559" fmla="*/ 2105978 w 2415540"/>
                <a:gd name="connsiteY559" fmla="*/ 1232534 h 2415539"/>
                <a:gd name="connsiteX560" fmla="*/ 2111692 w 2415540"/>
                <a:gd name="connsiteY560" fmla="*/ 1232534 h 2415539"/>
                <a:gd name="connsiteX561" fmla="*/ 2112645 w 2415540"/>
                <a:gd name="connsiteY561" fmla="*/ 1242059 h 2415539"/>
                <a:gd name="connsiteX562" fmla="*/ 2117408 w 2415540"/>
                <a:gd name="connsiteY562" fmla="*/ 1244916 h 2415539"/>
                <a:gd name="connsiteX563" fmla="*/ 2120265 w 2415540"/>
                <a:gd name="connsiteY563" fmla="*/ 1244916 h 2415539"/>
                <a:gd name="connsiteX564" fmla="*/ 2123122 w 2415540"/>
                <a:gd name="connsiteY564" fmla="*/ 1243964 h 2415539"/>
                <a:gd name="connsiteX565" fmla="*/ 2178367 w 2415540"/>
                <a:gd name="connsiteY565" fmla="*/ 1215389 h 2415539"/>
                <a:gd name="connsiteX566" fmla="*/ 2127885 w 2415540"/>
                <a:gd name="connsiteY566" fmla="*/ 1186814 h 2415539"/>
                <a:gd name="connsiteX567" fmla="*/ 2124075 w 2415540"/>
                <a:gd name="connsiteY567" fmla="*/ 1184909 h 2415539"/>
                <a:gd name="connsiteX568" fmla="*/ 2120265 w 2415540"/>
                <a:gd name="connsiteY568" fmla="*/ 1183957 h 2415539"/>
                <a:gd name="connsiteX569" fmla="*/ 2114550 w 2415540"/>
                <a:gd name="connsiteY569" fmla="*/ 1187766 h 2415539"/>
                <a:gd name="connsiteX570" fmla="*/ 2112645 w 2415540"/>
                <a:gd name="connsiteY570" fmla="*/ 1199197 h 2415539"/>
                <a:gd name="connsiteX571" fmla="*/ 2112645 w 2415540"/>
                <a:gd name="connsiteY571" fmla="*/ 1200149 h 2415539"/>
                <a:gd name="connsiteX572" fmla="*/ 2106930 w 2415540"/>
                <a:gd name="connsiteY572" fmla="*/ 1200149 h 2415539"/>
                <a:gd name="connsiteX573" fmla="*/ 1136332 w 2415540"/>
                <a:gd name="connsiteY573" fmla="*/ 1033461 h 2415539"/>
                <a:gd name="connsiteX574" fmla="*/ 1187767 w 2415540"/>
                <a:gd name="connsiteY574" fmla="*/ 1100136 h 2415539"/>
                <a:gd name="connsiteX575" fmla="*/ 1187767 w 2415540"/>
                <a:gd name="connsiteY575" fmla="*/ 1610676 h 2415539"/>
                <a:gd name="connsiteX576" fmla="*/ 1234440 w 2415540"/>
                <a:gd name="connsiteY576" fmla="*/ 1610676 h 2415539"/>
                <a:gd name="connsiteX577" fmla="*/ 1234440 w 2415540"/>
                <a:gd name="connsiteY577" fmla="*/ 1100136 h 2415539"/>
                <a:gd name="connsiteX578" fmla="*/ 1285874 w 2415540"/>
                <a:gd name="connsiteY578" fmla="*/ 1033461 h 2415539"/>
                <a:gd name="connsiteX579" fmla="*/ 1343024 w 2415540"/>
                <a:gd name="connsiteY579" fmla="*/ 1100136 h 2415539"/>
                <a:gd name="connsiteX580" fmla="*/ 1352549 w 2415540"/>
                <a:gd name="connsiteY580" fmla="*/ 1557336 h 2415539"/>
                <a:gd name="connsiteX581" fmla="*/ 1210627 w 2415540"/>
                <a:gd name="connsiteY581" fmla="*/ 1724023 h 2415539"/>
                <a:gd name="connsiteX582" fmla="*/ 1068704 w 2415540"/>
                <a:gd name="connsiteY582" fmla="*/ 1557336 h 2415539"/>
                <a:gd name="connsiteX583" fmla="*/ 1079182 w 2415540"/>
                <a:gd name="connsiteY583" fmla="*/ 1100136 h 2415539"/>
                <a:gd name="connsiteX584" fmla="*/ 1136332 w 2415540"/>
                <a:gd name="connsiteY584" fmla="*/ 1033461 h 2415539"/>
                <a:gd name="connsiteX585" fmla="*/ 2003107 w 2415540"/>
                <a:gd name="connsiteY585" fmla="*/ 780096 h 2415539"/>
                <a:gd name="connsiteX586" fmla="*/ 2020252 w 2415540"/>
                <a:gd name="connsiteY586" fmla="*/ 802004 h 2415539"/>
                <a:gd name="connsiteX587" fmla="*/ 2043112 w 2415540"/>
                <a:gd name="connsiteY587" fmla="*/ 828674 h 2415539"/>
                <a:gd name="connsiteX588" fmla="*/ 2065019 w 2415540"/>
                <a:gd name="connsiteY588" fmla="*/ 815339 h 2415539"/>
                <a:gd name="connsiteX589" fmla="*/ 2052637 w 2415540"/>
                <a:gd name="connsiteY589" fmla="*/ 802004 h 2415539"/>
                <a:gd name="connsiteX590" fmla="*/ 2061209 w 2415540"/>
                <a:gd name="connsiteY590" fmla="*/ 788669 h 2415539"/>
                <a:gd name="connsiteX591" fmla="*/ 2075497 w 2415540"/>
                <a:gd name="connsiteY591" fmla="*/ 798194 h 2415539"/>
                <a:gd name="connsiteX592" fmla="*/ 2096452 w 2415540"/>
                <a:gd name="connsiteY592" fmla="*/ 826769 h 2415539"/>
                <a:gd name="connsiteX593" fmla="*/ 2080259 w 2415540"/>
                <a:gd name="connsiteY593" fmla="*/ 838199 h 2415539"/>
                <a:gd name="connsiteX594" fmla="*/ 2059304 w 2415540"/>
                <a:gd name="connsiteY594" fmla="*/ 834389 h 2415539"/>
                <a:gd name="connsiteX595" fmla="*/ 2056447 w 2415540"/>
                <a:gd name="connsiteY595" fmla="*/ 845819 h 2415539"/>
                <a:gd name="connsiteX596" fmla="*/ 2068829 w 2415540"/>
                <a:gd name="connsiteY596" fmla="*/ 871536 h 2415539"/>
                <a:gd name="connsiteX597" fmla="*/ 2050732 w 2415540"/>
                <a:gd name="connsiteY597" fmla="*/ 884871 h 2415539"/>
                <a:gd name="connsiteX598" fmla="*/ 2037397 w 2415540"/>
                <a:gd name="connsiteY598" fmla="*/ 859154 h 2415539"/>
                <a:gd name="connsiteX599" fmla="*/ 2024062 w 2415540"/>
                <a:gd name="connsiteY599" fmla="*/ 860106 h 2415539"/>
                <a:gd name="connsiteX600" fmla="*/ 1994534 w 2415540"/>
                <a:gd name="connsiteY600" fmla="*/ 863916 h 2415539"/>
                <a:gd name="connsiteX601" fmla="*/ 1961197 w 2415540"/>
                <a:gd name="connsiteY601" fmla="*/ 852486 h 2415539"/>
                <a:gd name="connsiteX602" fmla="*/ 1965007 w 2415540"/>
                <a:gd name="connsiteY602" fmla="*/ 826769 h 2415539"/>
                <a:gd name="connsiteX603" fmla="*/ 1974532 w 2415540"/>
                <a:gd name="connsiteY603" fmla="*/ 812481 h 2415539"/>
                <a:gd name="connsiteX604" fmla="*/ 1980247 w 2415540"/>
                <a:gd name="connsiteY604" fmla="*/ 829626 h 2415539"/>
                <a:gd name="connsiteX605" fmla="*/ 1985962 w 2415540"/>
                <a:gd name="connsiteY605" fmla="*/ 851534 h 2415539"/>
                <a:gd name="connsiteX606" fmla="*/ 2017394 w 2415540"/>
                <a:gd name="connsiteY606" fmla="*/ 852486 h 2415539"/>
                <a:gd name="connsiteX607" fmla="*/ 2028824 w 2415540"/>
                <a:gd name="connsiteY607" fmla="*/ 841056 h 2415539"/>
                <a:gd name="connsiteX608" fmla="*/ 2013584 w 2415540"/>
                <a:gd name="connsiteY608" fmla="*/ 822006 h 2415539"/>
                <a:gd name="connsiteX609" fmla="*/ 1994534 w 2415540"/>
                <a:gd name="connsiteY609" fmla="*/ 802956 h 2415539"/>
                <a:gd name="connsiteX610" fmla="*/ 2003107 w 2415540"/>
                <a:gd name="connsiteY610" fmla="*/ 780096 h 2415539"/>
                <a:gd name="connsiteX611" fmla="*/ 2041207 w 2415540"/>
                <a:gd name="connsiteY611" fmla="*/ 715326 h 2415539"/>
                <a:gd name="connsiteX612" fmla="*/ 2049780 w 2415540"/>
                <a:gd name="connsiteY612" fmla="*/ 724851 h 2415539"/>
                <a:gd name="connsiteX613" fmla="*/ 2059305 w 2415540"/>
                <a:gd name="connsiteY613" fmla="*/ 741044 h 2415539"/>
                <a:gd name="connsiteX614" fmla="*/ 2099310 w 2415540"/>
                <a:gd name="connsiteY614" fmla="*/ 779144 h 2415539"/>
                <a:gd name="connsiteX615" fmla="*/ 2107882 w 2415540"/>
                <a:gd name="connsiteY615" fmla="*/ 783906 h 2415539"/>
                <a:gd name="connsiteX616" fmla="*/ 2111692 w 2415540"/>
                <a:gd name="connsiteY616" fmla="*/ 775334 h 2415539"/>
                <a:gd name="connsiteX617" fmla="*/ 2105977 w 2415540"/>
                <a:gd name="connsiteY617" fmla="*/ 770571 h 2415539"/>
                <a:gd name="connsiteX618" fmla="*/ 2100262 w 2415540"/>
                <a:gd name="connsiteY618" fmla="*/ 762951 h 2415539"/>
                <a:gd name="connsiteX619" fmla="*/ 2109787 w 2415540"/>
                <a:gd name="connsiteY619" fmla="*/ 752474 h 2415539"/>
                <a:gd name="connsiteX620" fmla="*/ 2129790 w 2415540"/>
                <a:gd name="connsiteY620" fmla="*/ 745806 h 2415539"/>
                <a:gd name="connsiteX621" fmla="*/ 2156460 w 2415540"/>
                <a:gd name="connsiteY621" fmla="*/ 739139 h 2415539"/>
                <a:gd name="connsiteX622" fmla="*/ 2165032 w 2415540"/>
                <a:gd name="connsiteY622" fmla="*/ 727709 h 2415539"/>
                <a:gd name="connsiteX623" fmla="*/ 2174557 w 2415540"/>
                <a:gd name="connsiteY623" fmla="*/ 718184 h 2415539"/>
                <a:gd name="connsiteX624" fmla="*/ 2186940 w 2415540"/>
                <a:gd name="connsiteY624" fmla="*/ 721041 h 2415539"/>
                <a:gd name="connsiteX625" fmla="*/ 2175510 w 2415540"/>
                <a:gd name="connsiteY625" fmla="*/ 744853 h 2415539"/>
                <a:gd name="connsiteX626" fmla="*/ 2144077 w 2415540"/>
                <a:gd name="connsiteY626" fmla="*/ 754378 h 2415539"/>
                <a:gd name="connsiteX627" fmla="*/ 2149792 w 2415540"/>
                <a:gd name="connsiteY627" fmla="*/ 766761 h 2415539"/>
                <a:gd name="connsiteX628" fmla="*/ 2168842 w 2415540"/>
                <a:gd name="connsiteY628" fmla="*/ 762951 h 2415539"/>
                <a:gd name="connsiteX629" fmla="*/ 2197417 w 2415540"/>
                <a:gd name="connsiteY629" fmla="*/ 754378 h 2415539"/>
                <a:gd name="connsiteX630" fmla="*/ 2212657 w 2415540"/>
                <a:gd name="connsiteY630" fmla="*/ 741996 h 2415539"/>
                <a:gd name="connsiteX631" fmla="*/ 2225992 w 2415540"/>
                <a:gd name="connsiteY631" fmla="*/ 755331 h 2415539"/>
                <a:gd name="connsiteX632" fmla="*/ 2209800 w 2415540"/>
                <a:gd name="connsiteY632" fmla="*/ 767714 h 2415539"/>
                <a:gd name="connsiteX633" fmla="*/ 2164080 w 2415540"/>
                <a:gd name="connsiteY633" fmla="*/ 769619 h 2415539"/>
                <a:gd name="connsiteX634" fmla="*/ 2164080 w 2415540"/>
                <a:gd name="connsiteY634" fmla="*/ 778191 h 2415539"/>
                <a:gd name="connsiteX635" fmla="*/ 2159317 w 2415540"/>
                <a:gd name="connsiteY635" fmla="*/ 784859 h 2415539"/>
                <a:gd name="connsiteX636" fmla="*/ 2151697 w 2415540"/>
                <a:gd name="connsiteY636" fmla="*/ 788669 h 2415539"/>
                <a:gd name="connsiteX637" fmla="*/ 2123122 w 2415540"/>
                <a:gd name="connsiteY637" fmla="*/ 791526 h 2415539"/>
                <a:gd name="connsiteX638" fmla="*/ 2119312 w 2415540"/>
                <a:gd name="connsiteY638" fmla="*/ 802003 h 2415539"/>
                <a:gd name="connsiteX639" fmla="*/ 2129790 w 2415540"/>
                <a:gd name="connsiteY639" fmla="*/ 813434 h 2415539"/>
                <a:gd name="connsiteX640" fmla="*/ 2145030 w 2415540"/>
                <a:gd name="connsiteY640" fmla="*/ 809624 h 2415539"/>
                <a:gd name="connsiteX641" fmla="*/ 2148840 w 2415540"/>
                <a:gd name="connsiteY641" fmla="*/ 801051 h 2415539"/>
                <a:gd name="connsiteX642" fmla="*/ 2183130 w 2415540"/>
                <a:gd name="connsiteY642" fmla="*/ 802003 h 2415539"/>
                <a:gd name="connsiteX643" fmla="*/ 2188845 w 2415540"/>
                <a:gd name="connsiteY643" fmla="*/ 793431 h 2415539"/>
                <a:gd name="connsiteX644" fmla="*/ 2205037 w 2415540"/>
                <a:gd name="connsiteY644" fmla="*/ 787716 h 2415539"/>
                <a:gd name="connsiteX645" fmla="*/ 2215515 w 2415540"/>
                <a:gd name="connsiteY645" fmla="*/ 796289 h 2415539"/>
                <a:gd name="connsiteX646" fmla="*/ 2227897 w 2415540"/>
                <a:gd name="connsiteY646" fmla="*/ 799146 h 2415539"/>
                <a:gd name="connsiteX647" fmla="*/ 2234565 w 2415540"/>
                <a:gd name="connsiteY647" fmla="*/ 793431 h 2415539"/>
                <a:gd name="connsiteX648" fmla="*/ 2246947 w 2415540"/>
                <a:gd name="connsiteY648" fmla="*/ 787716 h 2415539"/>
                <a:gd name="connsiteX649" fmla="*/ 2263140 w 2415540"/>
                <a:gd name="connsiteY649" fmla="*/ 783906 h 2415539"/>
                <a:gd name="connsiteX650" fmla="*/ 2267902 w 2415540"/>
                <a:gd name="connsiteY650" fmla="*/ 796289 h 2415539"/>
                <a:gd name="connsiteX651" fmla="*/ 2258377 w 2415540"/>
                <a:gd name="connsiteY651" fmla="*/ 807719 h 2415539"/>
                <a:gd name="connsiteX652" fmla="*/ 2250757 w 2415540"/>
                <a:gd name="connsiteY652" fmla="*/ 802003 h 2415539"/>
                <a:gd name="connsiteX653" fmla="*/ 2240280 w 2415540"/>
                <a:gd name="connsiteY653" fmla="*/ 804861 h 2415539"/>
                <a:gd name="connsiteX654" fmla="*/ 2236470 w 2415540"/>
                <a:gd name="connsiteY654" fmla="*/ 822006 h 2415539"/>
                <a:gd name="connsiteX655" fmla="*/ 2214562 w 2415540"/>
                <a:gd name="connsiteY655" fmla="*/ 815339 h 2415539"/>
                <a:gd name="connsiteX656" fmla="*/ 2201227 w 2415540"/>
                <a:gd name="connsiteY656" fmla="*/ 810576 h 2415539"/>
                <a:gd name="connsiteX657" fmla="*/ 2188845 w 2415540"/>
                <a:gd name="connsiteY657" fmla="*/ 826769 h 2415539"/>
                <a:gd name="connsiteX658" fmla="*/ 2169795 w 2415540"/>
                <a:gd name="connsiteY658" fmla="*/ 827721 h 2415539"/>
                <a:gd name="connsiteX659" fmla="*/ 2143125 w 2415540"/>
                <a:gd name="connsiteY659" fmla="*/ 820101 h 2415539"/>
                <a:gd name="connsiteX660" fmla="*/ 2137410 w 2415540"/>
                <a:gd name="connsiteY660" fmla="*/ 825816 h 2415539"/>
                <a:gd name="connsiteX661" fmla="*/ 2152650 w 2415540"/>
                <a:gd name="connsiteY661" fmla="*/ 859153 h 2415539"/>
                <a:gd name="connsiteX662" fmla="*/ 2130742 w 2415540"/>
                <a:gd name="connsiteY662" fmla="*/ 887728 h 2415539"/>
                <a:gd name="connsiteX663" fmla="*/ 2115502 w 2415540"/>
                <a:gd name="connsiteY663" fmla="*/ 861059 h 2415539"/>
                <a:gd name="connsiteX664" fmla="*/ 2107882 w 2415540"/>
                <a:gd name="connsiteY664" fmla="*/ 847724 h 2415539"/>
                <a:gd name="connsiteX665" fmla="*/ 2114550 w 2415540"/>
                <a:gd name="connsiteY665" fmla="*/ 847724 h 2415539"/>
                <a:gd name="connsiteX666" fmla="*/ 2130742 w 2415540"/>
                <a:gd name="connsiteY666" fmla="*/ 856296 h 2415539"/>
                <a:gd name="connsiteX667" fmla="*/ 2134552 w 2415540"/>
                <a:gd name="connsiteY667" fmla="*/ 841056 h 2415539"/>
                <a:gd name="connsiteX668" fmla="*/ 2100262 w 2415540"/>
                <a:gd name="connsiteY668" fmla="*/ 797241 h 2415539"/>
                <a:gd name="connsiteX669" fmla="*/ 2064067 w 2415540"/>
                <a:gd name="connsiteY669" fmla="*/ 765809 h 2415539"/>
                <a:gd name="connsiteX670" fmla="*/ 2030730 w 2415540"/>
                <a:gd name="connsiteY670" fmla="*/ 744853 h 2415539"/>
                <a:gd name="connsiteX671" fmla="*/ 2025967 w 2415540"/>
                <a:gd name="connsiteY671" fmla="*/ 724851 h 2415539"/>
                <a:gd name="connsiteX672" fmla="*/ 2041207 w 2415540"/>
                <a:gd name="connsiteY672" fmla="*/ 715326 h 2415539"/>
                <a:gd name="connsiteX673" fmla="*/ 409574 w 2415540"/>
                <a:gd name="connsiteY673" fmla="*/ 590550 h 2415539"/>
                <a:gd name="connsiteX674" fmla="*/ 356234 w 2415540"/>
                <a:gd name="connsiteY674" fmla="*/ 627697 h 2415539"/>
                <a:gd name="connsiteX675" fmla="*/ 337184 w 2415540"/>
                <a:gd name="connsiteY675" fmla="*/ 664844 h 2415539"/>
                <a:gd name="connsiteX676" fmla="*/ 353377 w 2415540"/>
                <a:gd name="connsiteY676" fmla="*/ 662939 h 2415539"/>
                <a:gd name="connsiteX677" fmla="*/ 374332 w 2415540"/>
                <a:gd name="connsiteY677" fmla="*/ 676274 h 2415539"/>
                <a:gd name="connsiteX678" fmla="*/ 376237 w 2415540"/>
                <a:gd name="connsiteY678" fmla="*/ 724851 h 2415539"/>
                <a:gd name="connsiteX679" fmla="*/ 380999 w 2415540"/>
                <a:gd name="connsiteY679" fmla="*/ 718184 h 2415539"/>
                <a:gd name="connsiteX680" fmla="*/ 393382 w 2415540"/>
                <a:gd name="connsiteY680" fmla="*/ 701991 h 2415539"/>
                <a:gd name="connsiteX681" fmla="*/ 411479 w 2415540"/>
                <a:gd name="connsiteY681" fmla="*/ 694371 h 2415539"/>
                <a:gd name="connsiteX682" fmla="*/ 414337 w 2415540"/>
                <a:gd name="connsiteY682" fmla="*/ 641032 h 2415539"/>
                <a:gd name="connsiteX683" fmla="*/ 409574 w 2415540"/>
                <a:gd name="connsiteY683" fmla="*/ 590550 h 2415539"/>
                <a:gd name="connsiteX684" fmla="*/ 1062989 w 2415540"/>
                <a:gd name="connsiteY684" fmla="*/ 570547 h 2415539"/>
                <a:gd name="connsiteX685" fmla="*/ 1104900 w 2415540"/>
                <a:gd name="connsiteY685" fmla="*/ 588644 h 2415539"/>
                <a:gd name="connsiteX686" fmla="*/ 1157287 w 2415540"/>
                <a:gd name="connsiteY686" fmla="*/ 587692 h 2415539"/>
                <a:gd name="connsiteX687" fmla="*/ 1198245 w 2415540"/>
                <a:gd name="connsiteY687" fmla="*/ 636270 h 2415539"/>
                <a:gd name="connsiteX688" fmla="*/ 1210627 w 2415540"/>
                <a:gd name="connsiteY688" fmla="*/ 636270 h 2415539"/>
                <a:gd name="connsiteX689" fmla="*/ 1223009 w 2415540"/>
                <a:gd name="connsiteY689" fmla="*/ 636270 h 2415539"/>
                <a:gd name="connsiteX690" fmla="*/ 1263967 w 2415540"/>
                <a:gd name="connsiteY690" fmla="*/ 587692 h 2415539"/>
                <a:gd name="connsiteX691" fmla="*/ 1316354 w 2415540"/>
                <a:gd name="connsiteY691" fmla="*/ 588644 h 2415539"/>
                <a:gd name="connsiteX692" fmla="*/ 1358265 w 2415540"/>
                <a:gd name="connsiteY692" fmla="*/ 570547 h 2415539"/>
                <a:gd name="connsiteX693" fmla="*/ 1315402 w 2415540"/>
                <a:gd name="connsiteY693" fmla="*/ 629602 h 2415539"/>
                <a:gd name="connsiteX694" fmla="*/ 1275397 w 2415540"/>
                <a:gd name="connsiteY694" fmla="*/ 630554 h 2415539"/>
                <a:gd name="connsiteX695" fmla="*/ 1238250 w 2415540"/>
                <a:gd name="connsiteY695" fmla="*/ 637222 h 2415539"/>
                <a:gd name="connsiteX696" fmla="*/ 1350645 w 2415540"/>
                <a:gd name="connsiteY696" fmla="*/ 705801 h 2415539"/>
                <a:gd name="connsiteX697" fmla="*/ 1369695 w 2415540"/>
                <a:gd name="connsiteY697" fmla="*/ 891538 h 2415539"/>
                <a:gd name="connsiteX698" fmla="*/ 1433512 w 2415540"/>
                <a:gd name="connsiteY698" fmla="*/ 891538 h 2415539"/>
                <a:gd name="connsiteX699" fmla="*/ 1508759 w 2415540"/>
                <a:gd name="connsiteY699" fmla="*/ 995361 h 2415539"/>
                <a:gd name="connsiteX700" fmla="*/ 1537334 w 2415540"/>
                <a:gd name="connsiteY700" fmla="*/ 1491614 h 2415539"/>
                <a:gd name="connsiteX701" fmla="*/ 1612582 w 2415540"/>
                <a:gd name="connsiteY701" fmla="*/ 1725929 h 2415539"/>
                <a:gd name="connsiteX702" fmla="*/ 1522095 w 2415540"/>
                <a:gd name="connsiteY702" fmla="*/ 1725929 h 2415539"/>
                <a:gd name="connsiteX703" fmla="*/ 1477327 w 2415540"/>
                <a:gd name="connsiteY703" fmla="*/ 1665921 h 2415539"/>
                <a:gd name="connsiteX704" fmla="*/ 1503045 w 2415540"/>
                <a:gd name="connsiteY704" fmla="*/ 1725929 h 2415539"/>
                <a:gd name="connsiteX705" fmla="*/ 1423987 w 2415540"/>
                <a:gd name="connsiteY705" fmla="*/ 1725929 h 2415539"/>
                <a:gd name="connsiteX706" fmla="*/ 1403032 w 2415540"/>
                <a:gd name="connsiteY706" fmla="*/ 1625916 h 2415539"/>
                <a:gd name="connsiteX707" fmla="*/ 1378267 w 2415540"/>
                <a:gd name="connsiteY707" fmla="*/ 1070609 h 2415539"/>
                <a:gd name="connsiteX708" fmla="*/ 1343025 w 2415540"/>
                <a:gd name="connsiteY708" fmla="*/ 1022984 h 2415539"/>
                <a:gd name="connsiteX709" fmla="*/ 1223009 w 2415540"/>
                <a:gd name="connsiteY709" fmla="*/ 1022984 h 2415539"/>
                <a:gd name="connsiteX710" fmla="*/ 1223009 w 2415540"/>
                <a:gd name="connsiteY710" fmla="*/ 777238 h 2415539"/>
                <a:gd name="connsiteX711" fmla="*/ 1273492 w 2415540"/>
                <a:gd name="connsiteY711" fmla="*/ 715326 h 2415539"/>
                <a:gd name="connsiteX712" fmla="*/ 1209675 w 2415540"/>
                <a:gd name="connsiteY712" fmla="*/ 651509 h 2415539"/>
                <a:gd name="connsiteX713" fmla="*/ 1145857 w 2415540"/>
                <a:gd name="connsiteY713" fmla="*/ 715326 h 2415539"/>
                <a:gd name="connsiteX714" fmla="*/ 1196339 w 2415540"/>
                <a:gd name="connsiteY714" fmla="*/ 777238 h 2415539"/>
                <a:gd name="connsiteX715" fmla="*/ 1196339 w 2415540"/>
                <a:gd name="connsiteY715" fmla="*/ 1022984 h 2415539"/>
                <a:gd name="connsiteX716" fmla="*/ 1076325 w 2415540"/>
                <a:gd name="connsiteY716" fmla="*/ 1022984 h 2415539"/>
                <a:gd name="connsiteX717" fmla="*/ 1041082 w 2415540"/>
                <a:gd name="connsiteY717" fmla="*/ 1070609 h 2415539"/>
                <a:gd name="connsiteX718" fmla="*/ 1018222 w 2415540"/>
                <a:gd name="connsiteY718" fmla="*/ 1625916 h 2415539"/>
                <a:gd name="connsiteX719" fmla="*/ 997267 w 2415540"/>
                <a:gd name="connsiteY719" fmla="*/ 1725929 h 2415539"/>
                <a:gd name="connsiteX720" fmla="*/ 918210 w 2415540"/>
                <a:gd name="connsiteY720" fmla="*/ 1725929 h 2415539"/>
                <a:gd name="connsiteX721" fmla="*/ 943927 w 2415540"/>
                <a:gd name="connsiteY721" fmla="*/ 1665921 h 2415539"/>
                <a:gd name="connsiteX722" fmla="*/ 899160 w 2415540"/>
                <a:gd name="connsiteY722" fmla="*/ 1725929 h 2415539"/>
                <a:gd name="connsiteX723" fmla="*/ 808672 w 2415540"/>
                <a:gd name="connsiteY723" fmla="*/ 1725929 h 2415539"/>
                <a:gd name="connsiteX724" fmla="*/ 883920 w 2415540"/>
                <a:gd name="connsiteY724" fmla="*/ 1491614 h 2415539"/>
                <a:gd name="connsiteX725" fmla="*/ 912495 w 2415540"/>
                <a:gd name="connsiteY725" fmla="*/ 995361 h 2415539"/>
                <a:gd name="connsiteX726" fmla="*/ 987742 w 2415540"/>
                <a:gd name="connsiteY726" fmla="*/ 891538 h 2415539"/>
                <a:gd name="connsiteX727" fmla="*/ 1051560 w 2415540"/>
                <a:gd name="connsiteY727" fmla="*/ 891538 h 2415539"/>
                <a:gd name="connsiteX728" fmla="*/ 1070610 w 2415540"/>
                <a:gd name="connsiteY728" fmla="*/ 705801 h 2415539"/>
                <a:gd name="connsiteX729" fmla="*/ 1183004 w 2415540"/>
                <a:gd name="connsiteY729" fmla="*/ 637222 h 2415539"/>
                <a:gd name="connsiteX730" fmla="*/ 1145857 w 2415540"/>
                <a:gd name="connsiteY730" fmla="*/ 630554 h 2415539"/>
                <a:gd name="connsiteX731" fmla="*/ 1105852 w 2415540"/>
                <a:gd name="connsiteY731" fmla="*/ 629602 h 2415539"/>
                <a:gd name="connsiteX732" fmla="*/ 1062989 w 2415540"/>
                <a:gd name="connsiteY732" fmla="*/ 570547 h 2415539"/>
                <a:gd name="connsiteX733" fmla="*/ 417909 w 2415540"/>
                <a:gd name="connsiteY733" fmla="*/ 567095 h 2415539"/>
                <a:gd name="connsiteX734" fmla="*/ 464819 w 2415540"/>
                <a:gd name="connsiteY734" fmla="*/ 580072 h 2415539"/>
                <a:gd name="connsiteX735" fmla="*/ 458152 w 2415540"/>
                <a:gd name="connsiteY735" fmla="*/ 608647 h 2415539"/>
                <a:gd name="connsiteX736" fmla="*/ 443864 w 2415540"/>
                <a:gd name="connsiteY736" fmla="*/ 685799 h 2415539"/>
                <a:gd name="connsiteX737" fmla="*/ 419099 w 2415540"/>
                <a:gd name="connsiteY737" fmla="*/ 721994 h 2415539"/>
                <a:gd name="connsiteX738" fmla="*/ 395287 w 2415540"/>
                <a:gd name="connsiteY738" fmla="*/ 729614 h 2415539"/>
                <a:gd name="connsiteX739" fmla="*/ 382904 w 2415540"/>
                <a:gd name="connsiteY739" fmla="*/ 761999 h 2415539"/>
                <a:gd name="connsiteX740" fmla="*/ 380999 w 2415540"/>
                <a:gd name="connsiteY740" fmla="*/ 798194 h 2415539"/>
                <a:gd name="connsiteX741" fmla="*/ 359092 w 2415540"/>
                <a:gd name="connsiteY741" fmla="*/ 797241 h 2415539"/>
                <a:gd name="connsiteX742" fmla="*/ 359092 w 2415540"/>
                <a:gd name="connsiteY742" fmla="*/ 780096 h 2415539"/>
                <a:gd name="connsiteX743" fmla="*/ 360997 w 2415540"/>
                <a:gd name="connsiteY743" fmla="*/ 752474 h 2415539"/>
                <a:gd name="connsiteX744" fmla="*/ 348614 w 2415540"/>
                <a:gd name="connsiteY744" fmla="*/ 751521 h 2415539"/>
                <a:gd name="connsiteX745" fmla="*/ 325754 w 2415540"/>
                <a:gd name="connsiteY745" fmla="*/ 744854 h 2415539"/>
                <a:gd name="connsiteX746" fmla="*/ 331469 w 2415540"/>
                <a:gd name="connsiteY746" fmla="*/ 723899 h 2415539"/>
                <a:gd name="connsiteX747" fmla="*/ 354329 w 2415540"/>
                <a:gd name="connsiteY747" fmla="*/ 725804 h 2415539"/>
                <a:gd name="connsiteX748" fmla="*/ 360997 w 2415540"/>
                <a:gd name="connsiteY748" fmla="*/ 718184 h 2415539"/>
                <a:gd name="connsiteX749" fmla="*/ 344804 w 2415540"/>
                <a:gd name="connsiteY749" fmla="*/ 678179 h 2415539"/>
                <a:gd name="connsiteX750" fmla="*/ 328612 w 2415540"/>
                <a:gd name="connsiteY750" fmla="*/ 672464 h 2415539"/>
                <a:gd name="connsiteX751" fmla="*/ 306704 w 2415540"/>
                <a:gd name="connsiteY751" fmla="*/ 741996 h 2415539"/>
                <a:gd name="connsiteX752" fmla="*/ 324802 w 2415540"/>
                <a:gd name="connsiteY752" fmla="*/ 817244 h 2415539"/>
                <a:gd name="connsiteX753" fmla="*/ 366712 w 2415540"/>
                <a:gd name="connsiteY753" fmla="*/ 838199 h 2415539"/>
                <a:gd name="connsiteX754" fmla="*/ 356234 w 2415540"/>
                <a:gd name="connsiteY754" fmla="*/ 865821 h 2415539"/>
                <a:gd name="connsiteX755" fmla="*/ 268604 w 2415540"/>
                <a:gd name="connsiteY755" fmla="*/ 844866 h 2415539"/>
                <a:gd name="connsiteX756" fmla="*/ 249554 w 2415540"/>
                <a:gd name="connsiteY756" fmla="*/ 813434 h 2415539"/>
                <a:gd name="connsiteX757" fmla="*/ 263842 w 2415540"/>
                <a:gd name="connsiteY757" fmla="*/ 799146 h 2415539"/>
                <a:gd name="connsiteX758" fmla="*/ 286702 w 2415540"/>
                <a:gd name="connsiteY758" fmla="*/ 799146 h 2415539"/>
                <a:gd name="connsiteX759" fmla="*/ 281939 w 2415540"/>
                <a:gd name="connsiteY759" fmla="*/ 765809 h 2415539"/>
                <a:gd name="connsiteX760" fmla="*/ 294322 w 2415540"/>
                <a:gd name="connsiteY760" fmla="*/ 678179 h 2415539"/>
                <a:gd name="connsiteX761" fmla="*/ 360997 w 2415540"/>
                <a:gd name="connsiteY761" fmla="*/ 581977 h 2415539"/>
                <a:gd name="connsiteX762" fmla="*/ 417909 w 2415540"/>
                <a:gd name="connsiteY762" fmla="*/ 567095 h 2415539"/>
                <a:gd name="connsiteX763" fmla="*/ 1208723 w 2415540"/>
                <a:gd name="connsiteY763" fmla="*/ 412432 h 2415539"/>
                <a:gd name="connsiteX764" fmla="*/ 2004060 w 2415540"/>
                <a:gd name="connsiteY764" fmla="*/ 1207769 h 2415539"/>
                <a:gd name="connsiteX765" fmla="*/ 1591628 w 2415540"/>
                <a:gd name="connsiteY765" fmla="*/ 1904046 h 2415539"/>
                <a:gd name="connsiteX766" fmla="*/ 1576388 w 2415540"/>
                <a:gd name="connsiteY766" fmla="*/ 1873566 h 2415539"/>
                <a:gd name="connsiteX767" fmla="*/ 1969770 w 2415540"/>
                <a:gd name="connsiteY767" fmla="*/ 1207769 h 2415539"/>
                <a:gd name="connsiteX768" fmla="*/ 1208723 w 2415540"/>
                <a:gd name="connsiteY768" fmla="*/ 446722 h 2415539"/>
                <a:gd name="connsiteX769" fmla="*/ 447675 w 2415540"/>
                <a:gd name="connsiteY769" fmla="*/ 1207769 h 2415539"/>
                <a:gd name="connsiteX770" fmla="*/ 842963 w 2415540"/>
                <a:gd name="connsiteY770" fmla="*/ 1875471 h 2415539"/>
                <a:gd name="connsiteX771" fmla="*/ 827723 w 2415540"/>
                <a:gd name="connsiteY771" fmla="*/ 1905951 h 2415539"/>
                <a:gd name="connsiteX772" fmla="*/ 413385 w 2415540"/>
                <a:gd name="connsiteY772" fmla="*/ 1207769 h 2415539"/>
                <a:gd name="connsiteX773" fmla="*/ 1208723 w 2415540"/>
                <a:gd name="connsiteY773" fmla="*/ 412432 h 2415539"/>
                <a:gd name="connsiteX774" fmla="*/ 1615722 w 2415540"/>
                <a:gd name="connsiteY774" fmla="*/ 371950 h 2415539"/>
                <a:gd name="connsiteX775" fmla="*/ 1624012 w 2415540"/>
                <a:gd name="connsiteY775" fmla="*/ 377189 h 2415539"/>
                <a:gd name="connsiteX776" fmla="*/ 1663064 w 2415540"/>
                <a:gd name="connsiteY776" fmla="*/ 423862 h 2415539"/>
                <a:gd name="connsiteX777" fmla="*/ 1642109 w 2415540"/>
                <a:gd name="connsiteY777" fmla="*/ 460057 h 2415539"/>
                <a:gd name="connsiteX778" fmla="*/ 1607819 w 2415540"/>
                <a:gd name="connsiteY778" fmla="*/ 393382 h 2415539"/>
                <a:gd name="connsiteX779" fmla="*/ 1615722 w 2415540"/>
                <a:gd name="connsiteY779" fmla="*/ 371950 h 2415539"/>
                <a:gd name="connsiteX780" fmla="*/ 740092 w 2415540"/>
                <a:gd name="connsiteY780" fmla="*/ 269557 h 2415539"/>
                <a:gd name="connsiteX781" fmla="*/ 762952 w 2415540"/>
                <a:gd name="connsiteY781" fmla="*/ 283845 h 2415539"/>
                <a:gd name="connsiteX782" fmla="*/ 772477 w 2415540"/>
                <a:gd name="connsiteY782" fmla="*/ 310515 h 2415539"/>
                <a:gd name="connsiteX783" fmla="*/ 786764 w 2415540"/>
                <a:gd name="connsiteY783" fmla="*/ 354330 h 2415539"/>
                <a:gd name="connsiteX784" fmla="*/ 810577 w 2415540"/>
                <a:gd name="connsiteY784" fmla="*/ 438150 h 2415539"/>
                <a:gd name="connsiteX785" fmla="*/ 804862 w 2415540"/>
                <a:gd name="connsiteY785" fmla="*/ 464820 h 2415539"/>
                <a:gd name="connsiteX786" fmla="*/ 787717 w 2415540"/>
                <a:gd name="connsiteY786" fmla="*/ 443865 h 2415539"/>
                <a:gd name="connsiteX787" fmla="*/ 785812 w 2415540"/>
                <a:gd name="connsiteY787" fmla="*/ 415290 h 2415539"/>
                <a:gd name="connsiteX788" fmla="*/ 761047 w 2415540"/>
                <a:gd name="connsiteY788" fmla="*/ 331470 h 2415539"/>
                <a:gd name="connsiteX789" fmla="*/ 735329 w 2415540"/>
                <a:gd name="connsiteY789" fmla="*/ 294322 h 2415539"/>
                <a:gd name="connsiteX790" fmla="*/ 740092 w 2415540"/>
                <a:gd name="connsiteY790" fmla="*/ 269557 h 2415539"/>
                <a:gd name="connsiteX791" fmla="*/ 813911 w 2415540"/>
                <a:gd name="connsiteY791" fmla="*/ 256579 h 2415539"/>
                <a:gd name="connsiteX792" fmla="*/ 825817 w 2415540"/>
                <a:gd name="connsiteY792" fmla="*/ 263842 h 2415539"/>
                <a:gd name="connsiteX793" fmla="*/ 840105 w 2415540"/>
                <a:gd name="connsiteY793" fmla="*/ 295275 h 2415539"/>
                <a:gd name="connsiteX794" fmla="*/ 848677 w 2415540"/>
                <a:gd name="connsiteY794" fmla="*/ 318135 h 2415539"/>
                <a:gd name="connsiteX795" fmla="*/ 856297 w 2415540"/>
                <a:gd name="connsiteY795" fmla="*/ 350520 h 2415539"/>
                <a:gd name="connsiteX796" fmla="*/ 843915 w 2415540"/>
                <a:gd name="connsiteY796" fmla="*/ 367665 h 2415539"/>
                <a:gd name="connsiteX797" fmla="*/ 818197 w 2415540"/>
                <a:gd name="connsiteY797" fmla="*/ 312420 h 2415539"/>
                <a:gd name="connsiteX798" fmla="*/ 806767 w 2415540"/>
                <a:gd name="connsiteY798" fmla="*/ 292417 h 2415539"/>
                <a:gd name="connsiteX799" fmla="*/ 793432 w 2415540"/>
                <a:gd name="connsiteY799" fmla="*/ 268605 h 2415539"/>
                <a:gd name="connsiteX800" fmla="*/ 804862 w 2415540"/>
                <a:gd name="connsiteY800" fmla="*/ 257175 h 2415539"/>
                <a:gd name="connsiteX801" fmla="*/ 813911 w 2415540"/>
                <a:gd name="connsiteY801" fmla="*/ 256579 h 2415539"/>
                <a:gd name="connsiteX802" fmla="*/ 1666042 w 2415540"/>
                <a:gd name="connsiteY802" fmla="*/ 211573 h 2415539"/>
                <a:gd name="connsiteX803" fmla="*/ 1676400 w 2415540"/>
                <a:gd name="connsiteY803" fmla="*/ 212407 h 2415539"/>
                <a:gd name="connsiteX804" fmla="*/ 1680210 w 2415540"/>
                <a:gd name="connsiteY804" fmla="*/ 240982 h 2415539"/>
                <a:gd name="connsiteX805" fmla="*/ 1665922 w 2415540"/>
                <a:gd name="connsiteY805" fmla="*/ 256222 h 2415539"/>
                <a:gd name="connsiteX806" fmla="*/ 1655445 w 2415540"/>
                <a:gd name="connsiteY806" fmla="*/ 267652 h 2415539"/>
                <a:gd name="connsiteX807" fmla="*/ 1644015 w 2415540"/>
                <a:gd name="connsiteY807" fmla="*/ 283844 h 2415539"/>
                <a:gd name="connsiteX808" fmla="*/ 1661160 w 2415540"/>
                <a:gd name="connsiteY808" fmla="*/ 284797 h 2415539"/>
                <a:gd name="connsiteX809" fmla="*/ 1685925 w 2415540"/>
                <a:gd name="connsiteY809" fmla="*/ 281939 h 2415539"/>
                <a:gd name="connsiteX810" fmla="*/ 1706880 w 2415540"/>
                <a:gd name="connsiteY810" fmla="*/ 296227 h 2415539"/>
                <a:gd name="connsiteX811" fmla="*/ 1693545 w 2415540"/>
                <a:gd name="connsiteY811" fmla="*/ 308609 h 2415539"/>
                <a:gd name="connsiteX812" fmla="*/ 1672590 w 2415540"/>
                <a:gd name="connsiteY812" fmla="*/ 304799 h 2415539"/>
                <a:gd name="connsiteX813" fmla="*/ 1628775 w 2415540"/>
                <a:gd name="connsiteY813" fmla="*/ 305752 h 2415539"/>
                <a:gd name="connsiteX814" fmla="*/ 1592580 w 2415540"/>
                <a:gd name="connsiteY814" fmla="*/ 352424 h 2415539"/>
                <a:gd name="connsiteX815" fmla="*/ 1541145 w 2415540"/>
                <a:gd name="connsiteY815" fmla="*/ 383857 h 2415539"/>
                <a:gd name="connsiteX816" fmla="*/ 1502092 w 2415540"/>
                <a:gd name="connsiteY816" fmla="*/ 406717 h 2415539"/>
                <a:gd name="connsiteX817" fmla="*/ 1490662 w 2415540"/>
                <a:gd name="connsiteY817" fmla="*/ 397192 h 2415539"/>
                <a:gd name="connsiteX818" fmla="*/ 1493520 w 2415540"/>
                <a:gd name="connsiteY818" fmla="*/ 374332 h 2415539"/>
                <a:gd name="connsiteX819" fmla="*/ 1509712 w 2415540"/>
                <a:gd name="connsiteY819" fmla="*/ 370522 h 2415539"/>
                <a:gd name="connsiteX820" fmla="*/ 1517332 w 2415540"/>
                <a:gd name="connsiteY820" fmla="*/ 378142 h 2415539"/>
                <a:gd name="connsiteX821" fmla="*/ 1557337 w 2415540"/>
                <a:gd name="connsiteY821" fmla="*/ 355282 h 2415539"/>
                <a:gd name="connsiteX822" fmla="*/ 1593532 w 2415540"/>
                <a:gd name="connsiteY822" fmla="*/ 320992 h 2415539"/>
                <a:gd name="connsiteX823" fmla="*/ 1603057 w 2415540"/>
                <a:gd name="connsiteY823" fmla="*/ 309562 h 2415539"/>
                <a:gd name="connsiteX824" fmla="*/ 1584960 w 2415540"/>
                <a:gd name="connsiteY824" fmla="*/ 312419 h 2415539"/>
                <a:gd name="connsiteX825" fmla="*/ 1559242 w 2415540"/>
                <a:gd name="connsiteY825" fmla="*/ 303847 h 2415539"/>
                <a:gd name="connsiteX826" fmla="*/ 1548765 w 2415540"/>
                <a:gd name="connsiteY826" fmla="*/ 274319 h 2415539"/>
                <a:gd name="connsiteX827" fmla="*/ 1563052 w 2415540"/>
                <a:gd name="connsiteY827" fmla="*/ 262889 h 2415539"/>
                <a:gd name="connsiteX828" fmla="*/ 1586865 w 2415540"/>
                <a:gd name="connsiteY828" fmla="*/ 277177 h 2415539"/>
                <a:gd name="connsiteX829" fmla="*/ 1621155 w 2415540"/>
                <a:gd name="connsiteY829" fmla="*/ 280987 h 2415539"/>
                <a:gd name="connsiteX830" fmla="*/ 1623060 w 2415540"/>
                <a:gd name="connsiteY830" fmla="*/ 280987 h 2415539"/>
                <a:gd name="connsiteX831" fmla="*/ 1645920 w 2415540"/>
                <a:gd name="connsiteY831" fmla="*/ 249554 h 2415539"/>
                <a:gd name="connsiteX832" fmla="*/ 1656397 w 2415540"/>
                <a:gd name="connsiteY832" fmla="*/ 220027 h 2415539"/>
                <a:gd name="connsiteX833" fmla="*/ 1666042 w 2415540"/>
                <a:gd name="connsiteY833" fmla="*/ 211573 h 2415539"/>
                <a:gd name="connsiteX834" fmla="*/ 846772 w 2415540"/>
                <a:gd name="connsiteY834" fmla="*/ 150494 h 2415539"/>
                <a:gd name="connsiteX835" fmla="*/ 875347 w 2415540"/>
                <a:gd name="connsiteY835" fmla="*/ 164782 h 2415539"/>
                <a:gd name="connsiteX836" fmla="*/ 873442 w 2415540"/>
                <a:gd name="connsiteY836" fmla="*/ 197167 h 2415539"/>
                <a:gd name="connsiteX837" fmla="*/ 885824 w 2415540"/>
                <a:gd name="connsiteY837" fmla="*/ 244792 h 2415539"/>
                <a:gd name="connsiteX838" fmla="*/ 941069 w 2415540"/>
                <a:gd name="connsiteY838" fmla="*/ 370522 h 2415539"/>
                <a:gd name="connsiteX839" fmla="*/ 958214 w 2415540"/>
                <a:gd name="connsiteY839" fmla="*/ 394334 h 2415539"/>
                <a:gd name="connsiteX840" fmla="*/ 947737 w 2415540"/>
                <a:gd name="connsiteY840" fmla="*/ 416242 h 2415539"/>
                <a:gd name="connsiteX841" fmla="*/ 912494 w 2415540"/>
                <a:gd name="connsiteY841" fmla="*/ 353377 h 2415539"/>
                <a:gd name="connsiteX842" fmla="*/ 885824 w 2415540"/>
                <a:gd name="connsiteY842" fmla="*/ 286702 h 2415539"/>
                <a:gd name="connsiteX843" fmla="*/ 850582 w 2415540"/>
                <a:gd name="connsiteY843" fmla="*/ 204787 h 2415539"/>
                <a:gd name="connsiteX844" fmla="*/ 838199 w 2415540"/>
                <a:gd name="connsiteY844" fmla="*/ 181927 h 2415539"/>
                <a:gd name="connsiteX845" fmla="*/ 830579 w 2415540"/>
                <a:gd name="connsiteY845" fmla="*/ 160019 h 2415539"/>
                <a:gd name="connsiteX846" fmla="*/ 846772 w 2415540"/>
                <a:gd name="connsiteY846" fmla="*/ 150494 h 2415539"/>
                <a:gd name="connsiteX847" fmla="*/ 1207770 w 2415540"/>
                <a:gd name="connsiteY847" fmla="*/ 42863 h 2415539"/>
                <a:gd name="connsiteX848" fmla="*/ 41910 w 2415540"/>
                <a:gd name="connsiteY848" fmla="*/ 1207769 h 2415539"/>
                <a:gd name="connsiteX849" fmla="*/ 1207770 w 2415540"/>
                <a:gd name="connsiteY849" fmla="*/ 2373629 h 2415539"/>
                <a:gd name="connsiteX850" fmla="*/ 2373630 w 2415540"/>
                <a:gd name="connsiteY850" fmla="*/ 1208722 h 2415539"/>
                <a:gd name="connsiteX851" fmla="*/ 1207770 w 2415540"/>
                <a:gd name="connsiteY851" fmla="*/ 42863 h 2415539"/>
                <a:gd name="connsiteX852" fmla="*/ 1207770 w 2415540"/>
                <a:gd name="connsiteY852" fmla="*/ 0 h 2415539"/>
                <a:gd name="connsiteX853" fmla="*/ 2415540 w 2415540"/>
                <a:gd name="connsiteY853" fmla="*/ 1207769 h 2415539"/>
                <a:gd name="connsiteX854" fmla="*/ 1207770 w 2415540"/>
                <a:gd name="connsiteY854" fmla="*/ 2415539 h 2415539"/>
                <a:gd name="connsiteX855" fmla="*/ 0 w 2415540"/>
                <a:gd name="connsiteY855" fmla="*/ 1207769 h 2415539"/>
                <a:gd name="connsiteX856" fmla="*/ 1207770 w 2415540"/>
                <a:gd name="connsiteY856" fmla="*/ 0 h 24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</a:cxnLst>
              <a:rect l="l" t="t" r="r" b="b"/>
              <a:pathLst>
                <a:path w="2415540" h="2415539">
                  <a:moveTo>
                    <a:pt x="1039177" y="2099308"/>
                  </a:moveTo>
                  <a:lnTo>
                    <a:pt x="1125855" y="2106928"/>
                  </a:lnTo>
                  <a:lnTo>
                    <a:pt x="1124902" y="2112643"/>
                  </a:lnTo>
                  <a:cubicBezTo>
                    <a:pt x="1118235" y="2111691"/>
                    <a:pt x="1112520" y="2113596"/>
                    <a:pt x="1109663" y="2116453"/>
                  </a:cubicBezTo>
                  <a:cubicBezTo>
                    <a:pt x="1106805" y="2119311"/>
                    <a:pt x="1104900" y="2125026"/>
                    <a:pt x="1103948" y="2132646"/>
                  </a:cubicBezTo>
                  <a:lnTo>
                    <a:pt x="1096327" y="2216466"/>
                  </a:lnTo>
                  <a:cubicBezTo>
                    <a:pt x="1095375" y="2227896"/>
                    <a:pt x="1097280" y="2236468"/>
                    <a:pt x="1101090" y="2242183"/>
                  </a:cubicBezTo>
                  <a:cubicBezTo>
                    <a:pt x="1105852" y="2247898"/>
                    <a:pt x="1112520" y="2250756"/>
                    <a:pt x="1122998" y="2251708"/>
                  </a:cubicBezTo>
                  <a:cubicBezTo>
                    <a:pt x="1134427" y="2252661"/>
                    <a:pt x="1143952" y="2249803"/>
                    <a:pt x="1150620" y="2242183"/>
                  </a:cubicBezTo>
                  <a:cubicBezTo>
                    <a:pt x="1157288" y="2235516"/>
                    <a:pt x="1162050" y="2224086"/>
                    <a:pt x="1163002" y="2207893"/>
                  </a:cubicBezTo>
                  <a:lnTo>
                    <a:pt x="1168717" y="2138361"/>
                  </a:lnTo>
                  <a:cubicBezTo>
                    <a:pt x="1169670" y="2130741"/>
                    <a:pt x="1168717" y="2125026"/>
                    <a:pt x="1165860" y="2121216"/>
                  </a:cubicBezTo>
                  <a:cubicBezTo>
                    <a:pt x="1163955" y="2117406"/>
                    <a:pt x="1158240" y="2115501"/>
                    <a:pt x="1151573" y="2114548"/>
                  </a:cubicBezTo>
                  <a:lnTo>
                    <a:pt x="1149667" y="2109786"/>
                  </a:lnTo>
                  <a:lnTo>
                    <a:pt x="1199198" y="2114548"/>
                  </a:lnTo>
                  <a:lnTo>
                    <a:pt x="1198245" y="2120263"/>
                  </a:lnTo>
                  <a:cubicBezTo>
                    <a:pt x="1191577" y="2119311"/>
                    <a:pt x="1185863" y="2121216"/>
                    <a:pt x="1183005" y="2124073"/>
                  </a:cubicBezTo>
                  <a:cubicBezTo>
                    <a:pt x="1180148" y="2126931"/>
                    <a:pt x="1178242" y="2132646"/>
                    <a:pt x="1177290" y="2140266"/>
                  </a:cubicBezTo>
                  <a:lnTo>
                    <a:pt x="1171575" y="2209798"/>
                  </a:lnTo>
                  <a:cubicBezTo>
                    <a:pt x="1170623" y="2220276"/>
                    <a:pt x="1168717" y="2228848"/>
                    <a:pt x="1166813" y="2234563"/>
                  </a:cubicBezTo>
                  <a:cubicBezTo>
                    <a:pt x="1164908" y="2240278"/>
                    <a:pt x="1161098" y="2245993"/>
                    <a:pt x="1157288" y="2249803"/>
                  </a:cubicBezTo>
                  <a:cubicBezTo>
                    <a:pt x="1151573" y="2254566"/>
                    <a:pt x="1144905" y="2258376"/>
                    <a:pt x="1135380" y="2261233"/>
                  </a:cubicBezTo>
                  <a:cubicBezTo>
                    <a:pt x="1126808" y="2263138"/>
                    <a:pt x="1116330" y="2264091"/>
                    <a:pt x="1104900" y="2263138"/>
                  </a:cubicBezTo>
                  <a:cubicBezTo>
                    <a:pt x="1083945" y="2261233"/>
                    <a:pt x="1069658" y="2255518"/>
                    <a:pt x="1060133" y="2245041"/>
                  </a:cubicBezTo>
                  <a:cubicBezTo>
                    <a:pt x="1050608" y="2235516"/>
                    <a:pt x="1046798" y="2221228"/>
                    <a:pt x="1048702" y="2202178"/>
                  </a:cubicBezTo>
                  <a:lnTo>
                    <a:pt x="1055370" y="2128836"/>
                  </a:lnTo>
                  <a:cubicBezTo>
                    <a:pt x="1056323" y="2121216"/>
                    <a:pt x="1055370" y="2115501"/>
                    <a:pt x="1052513" y="2111691"/>
                  </a:cubicBezTo>
                  <a:cubicBezTo>
                    <a:pt x="1050608" y="2107881"/>
                    <a:pt x="1044892" y="2105976"/>
                    <a:pt x="1038225" y="2105023"/>
                  </a:cubicBezTo>
                  <a:close/>
                  <a:moveTo>
                    <a:pt x="1388745" y="2090736"/>
                  </a:moveTo>
                  <a:lnTo>
                    <a:pt x="1389697" y="2096451"/>
                  </a:lnTo>
                  <a:cubicBezTo>
                    <a:pt x="1383029" y="2097403"/>
                    <a:pt x="1378267" y="2100261"/>
                    <a:pt x="1375409" y="2104071"/>
                  </a:cubicBezTo>
                  <a:cubicBezTo>
                    <a:pt x="1372552" y="2107881"/>
                    <a:pt x="1372552" y="2113596"/>
                    <a:pt x="1374457" y="2120264"/>
                  </a:cubicBezTo>
                  <a:lnTo>
                    <a:pt x="1391602" y="2245041"/>
                  </a:lnTo>
                  <a:lnTo>
                    <a:pt x="1374457" y="2247899"/>
                  </a:lnTo>
                  <a:lnTo>
                    <a:pt x="1258252" y="2141219"/>
                  </a:lnTo>
                  <a:lnTo>
                    <a:pt x="1271587" y="2234564"/>
                  </a:lnTo>
                  <a:cubicBezTo>
                    <a:pt x="1272540" y="2242183"/>
                    <a:pt x="1274445" y="2247899"/>
                    <a:pt x="1278254" y="2250756"/>
                  </a:cubicBezTo>
                  <a:cubicBezTo>
                    <a:pt x="1282065" y="2253614"/>
                    <a:pt x="1286827" y="2254566"/>
                    <a:pt x="1294447" y="2253614"/>
                  </a:cubicBezTo>
                  <a:lnTo>
                    <a:pt x="1295400" y="2259328"/>
                  </a:lnTo>
                  <a:lnTo>
                    <a:pt x="1245870" y="2265996"/>
                  </a:lnTo>
                  <a:lnTo>
                    <a:pt x="1244917" y="2260281"/>
                  </a:lnTo>
                  <a:cubicBezTo>
                    <a:pt x="1251584" y="2259328"/>
                    <a:pt x="1257300" y="2256471"/>
                    <a:pt x="1259204" y="2252661"/>
                  </a:cubicBezTo>
                  <a:cubicBezTo>
                    <a:pt x="1261109" y="2248851"/>
                    <a:pt x="1262062" y="2243136"/>
                    <a:pt x="1261109" y="2235516"/>
                  </a:cubicBezTo>
                  <a:lnTo>
                    <a:pt x="1247775" y="2138361"/>
                  </a:lnTo>
                  <a:cubicBezTo>
                    <a:pt x="1246822" y="2130741"/>
                    <a:pt x="1244917" y="2125026"/>
                    <a:pt x="1241107" y="2122169"/>
                  </a:cubicBezTo>
                  <a:cubicBezTo>
                    <a:pt x="1237297" y="2119311"/>
                    <a:pt x="1231582" y="2118358"/>
                    <a:pt x="1224915" y="2119311"/>
                  </a:cubicBezTo>
                  <a:lnTo>
                    <a:pt x="1223962" y="2113596"/>
                  </a:lnTo>
                  <a:lnTo>
                    <a:pt x="1286827" y="2105024"/>
                  </a:lnTo>
                  <a:lnTo>
                    <a:pt x="1371600" y="2183128"/>
                  </a:lnTo>
                  <a:lnTo>
                    <a:pt x="1363027" y="2122169"/>
                  </a:lnTo>
                  <a:cubicBezTo>
                    <a:pt x="1362075" y="2114549"/>
                    <a:pt x="1360170" y="2108833"/>
                    <a:pt x="1356359" y="2105976"/>
                  </a:cubicBezTo>
                  <a:cubicBezTo>
                    <a:pt x="1352550" y="2103119"/>
                    <a:pt x="1347787" y="2102166"/>
                    <a:pt x="1340167" y="2103119"/>
                  </a:cubicBezTo>
                  <a:lnTo>
                    <a:pt x="1339215" y="2097403"/>
                  </a:lnTo>
                  <a:close/>
                  <a:moveTo>
                    <a:pt x="1508760" y="2059303"/>
                  </a:moveTo>
                  <a:lnTo>
                    <a:pt x="1510665" y="2065018"/>
                  </a:lnTo>
                  <a:cubicBezTo>
                    <a:pt x="1503997" y="2067876"/>
                    <a:pt x="1499235" y="2070733"/>
                    <a:pt x="1497330" y="2074543"/>
                  </a:cubicBezTo>
                  <a:cubicBezTo>
                    <a:pt x="1495425" y="2078353"/>
                    <a:pt x="1495425" y="2084068"/>
                    <a:pt x="1497330" y="2091688"/>
                  </a:cubicBezTo>
                  <a:lnTo>
                    <a:pt x="1524000" y="2185986"/>
                  </a:lnTo>
                  <a:cubicBezTo>
                    <a:pt x="1525905" y="2193606"/>
                    <a:pt x="1528762" y="2199320"/>
                    <a:pt x="1532572" y="2201226"/>
                  </a:cubicBezTo>
                  <a:cubicBezTo>
                    <a:pt x="1536382" y="2204083"/>
                    <a:pt x="1542097" y="2204083"/>
                    <a:pt x="1548765" y="2202178"/>
                  </a:cubicBezTo>
                  <a:lnTo>
                    <a:pt x="1550670" y="2207893"/>
                  </a:lnTo>
                  <a:lnTo>
                    <a:pt x="1466850" y="2231706"/>
                  </a:lnTo>
                  <a:lnTo>
                    <a:pt x="1464945" y="2225991"/>
                  </a:lnTo>
                  <a:cubicBezTo>
                    <a:pt x="1471612" y="2224086"/>
                    <a:pt x="1476375" y="2220276"/>
                    <a:pt x="1478280" y="2216466"/>
                  </a:cubicBezTo>
                  <a:cubicBezTo>
                    <a:pt x="1480185" y="2212656"/>
                    <a:pt x="1480185" y="2206941"/>
                    <a:pt x="1478280" y="2199320"/>
                  </a:cubicBezTo>
                  <a:lnTo>
                    <a:pt x="1451610" y="2105023"/>
                  </a:lnTo>
                  <a:cubicBezTo>
                    <a:pt x="1449705" y="2097403"/>
                    <a:pt x="1446847" y="2091688"/>
                    <a:pt x="1443037" y="2089783"/>
                  </a:cubicBezTo>
                  <a:cubicBezTo>
                    <a:pt x="1439228" y="2087878"/>
                    <a:pt x="1433512" y="2086926"/>
                    <a:pt x="1426845" y="2088831"/>
                  </a:cubicBezTo>
                  <a:lnTo>
                    <a:pt x="1424940" y="2083116"/>
                  </a:lnTo>
                  <a:close/>
                  <a:moveTo>
                    <a:pt x="776287" y="2001201"/>
                  </a:moveTo>
                  <a:lnTo>
                    <a:pt x="834389" y="2027871"/>
                  </a:lnTo>
                  <a:lnTo>
                    <a:pt x="862964" y="2139314"/>
                  </a:lnTo>
                  <a:lnTo>
                    <a:pt x="888682" y="2084068"/>
                  </a:lnTo>
                  <a:cubicBezTo>
                    <a:pt x="891539" y="2076448"/>
                    <a:pt x="892491" y="2070733"/>
                    <a:pt x="891539" y="2066923"/>
                  </a:cubicBezTo>
                  <a:cubicBezTo>
                    <a:pt x="890587" y="2063114"/>
                    <a:pt x="886777" y="2059303"/>
                    <a:pt x="880109" y="2055493"/>
                  </a:cubicBezTo>
                  <a:lnTo>
                    <a:pt x="881062" y="2050731"/>
                  </a:lnTo>
                  <a:lnTo>
                    <a:pt x="925829" y="2071686"/>
                  </a:lnTo>
                  <a:lnTo>
                    <a:pt x="923924" y="2076448"/>
                  </a:lnTo>
                  <a:cubicBezTo>
                    <a:pt x="917257" y="2073591"/>
                    <a:pt x="911541" y="2072639"/>
                    <a:pt x="907732" y="2074543"/>
                  </a:cubicBezTo>
                  <a:cubicBezTo>
                    <a:pt x="902969" y="2076448"/>
                    <a:pt x="900112" y="2080258"/>
                    <a:pt x="896302" y="2087878"/>
                  </a:cubicBezTo>
                  <a:lnTo>
                    <a:pt x="842962" y="2202178"/>
                  </a:lnTo>
                  <a:lnTo>
                    <a:pt x="827722" y="2194558"/>
                  </a:lnTo>
                  <a:lnTo>
                    <a:pt x="788669" y="2042158"/>
                  </a:lnTo>
                  <a:lnTo>
                    <a:pt x="748664" y="2126931"/>
                  </a:lnTo>
                  <a:cubicBezTo>
                    <a:pt x="745807" y="2134551"/>
                    <a:pt x="744854" y="2140266"/>
                    <a:pt x="745807" y="2144076"/>
                  </a:cubicBezTo>
                  <a:cubicBezTo>
                    <a:pt x="746759" y="2147886"/>
                    <a:pt x="750569" y="2151696"/>
                    <a:pt x="757237" y="2155506"/>
                  </a:cubicBezTo>
                  <a:lnTo>
                    <a:pt x="755332" y="2160268"/>
                  </a:lnTo>
                  <a:lnTo>
                    <a:pt x="710564" y="2139314"/>
                  </a:lnTo>
                  <a:lnTo>
                    <a:pt x="713422" y="2134551"/>
                  </a:lnTo>
                  <a:cubicBezTo>
                    <a:pt x="720089" y="2137408"/>
                    <a:pt x="725804" y="2138361"/>
                    <a:pt x="729614" y="2136456"/>
                  </a:cubicBezTo>
                  <a:cubicBezTo>
                    <a:pt x="734377" y="2134551"/>
                    <a:pt x="737234" y="2130741"/>
                    <a:pt x="741044" y="2123121"/>
                  </a:cubicBezTo>
                  <a:lnTo>
                    <a:pt x="782002" y="2034539"/>
                  </a:lnTo>
                  <a:cubicBezTo>
                    <a:pt x="784859" y="2026918"/>
                    <a:pt x="785812" y="2021203"/>
                    <a:pt x="784859" y="2017393"/>
                  </a:cubicBezTo>
                  <a:cubicBezTo>
                    <a:pt x="783907" y="2012631"/>
                    <a:pt x="780097" y="2008821"/>
                    <a:pt x="773429" y="2005964"/>
                  </a:cubicBezTo>
                  <a:close/>
                  <a:moveTo>
                    <a:pt x="1666874" y="1984056"/>
                  </a:moveTo>
                  <a:lnTo>
                    <a:pt x="1669732" y="1988819"/>
                  </a:lnTo>
                  <a:cubicBezTo>
                    <a:pt x="1665922" y="1990723"/>
                    <a:pt x="1664017" y="1994533"/>
                    <a:pt x="1662112" y="1998344"/>
                  </a:cubicBezTo>
                  <a:cubicBezTo>
                    <a:pt x="1660207" y="2002153"/>
                    <a:pt x="1660207" y="2007869"/>
                    <a:pt x="1661159" y="2013583"/>
                  </a:cubicBezTo>
                  <a:lnTo>
                    <a:pt x="1674495" y="2159316"/>
                  </a:lnTo>
                  <a:lnTo>
                    <a:pt x="1665922" y="2164078"/>
                  </a:lnTo>
                  <a:lnTo>
                    <a:pt x="1554479" y="2070733"/>
                  </a:lnTo>
                  <a:cubicBezTo>
                    <a:pt x="1548765" y="2066923"/>
                    <a:pt x="1544954" y="2064066"/>
                    <a:pt x="1541145" y="2063114"/>
                  </a:cubicBezTo>
                  <a:cubicBezTo>
                    <a:pt x="1537334" y="2062161"/>
                    <a:pt x="1533524" y="2063114"/>
                    <a:pt x="1529715" y="2065019"/>
                  </a:cubicBezTo>
                  <a:lnTo>
                    <a:pt x="1526857" y="2060256"/>
                  </a:lnTo>
                  <a:lnTo>
                    <a:pt x="1597342" y="2023108"/>
                  </a:lnTo>
                  <a:lnTo>
                    <a:pt x="1600199" y="2027871"/>
                  </a:lnTo>
                  <a:lnTo>
                    <a:pt x="1599247" y="2028823"/>
                  </a:lnTo>
                  <a:cubicBezTo>
                    <a:pt x="1594484" y="2031681"/>
                    <a:pt x="1591627" y="2033586"/>
                    <a:pt x="1590674" y="2035491"/>
                  </a:cubicBezTo>
                  <a:cubicBezTo>
                    <a:pt x="1589722" y="2037396"/>
                    <a:pt x="1589722" y="2039301"/>
                    <a:pt x="1590674" y="2042158"/>
                  </a:cubicBezTo>
                  <a:cubicBezTo>
                    <a:pt x="1591627" y="2042158"/>
                    <a:pt x="1591627" y="2043111"/>
                    <a:pt x="1592579" y="2044064"/>
                  </a:cubicBezTo>
                  <a:cubicBezTo>
                    <a:pt x="1593532" y="2045016"/>
                    <a:pt x="1594484" y="2045969"/>
                    <a:pt x="1595437" y="2046921"/>
                  </a:cubicBezTo>
                  <a:lnTo>
                    <a:pt x="1658302" y="2099308"/>
                  </a:lnTo>
                  <a:lnTo>
                    <a:pt x="1650682" y="2021203"/>
                  </a:lnTo>
                  <a:cubicBezTo>
                    <a:pt x="1650682" y="2019298"/>
                    <a:pt x="1649729" y="2017394"/>
                    <a:pt x="1649729" y="2016441"/>
                  </a:cubicBezTo>
                  <a:cubicBezTo>
                    <a:pt x="1649729" y="2014536"/>
                    <a:pt x="1649729" y="2013583"/>
                    <a:pt x="1648777" y="2012631"/>
                  </a:cubicBezTo>
                  <a:cubicBezTo>
                    <a:pt x="1647824" y="2009773"/>
                    <a:pt x="1644967" y="2007869"/>
                    <a:pt x="1642109" y="2007869"/>
                  </a:cubicBezTo>
                  <a:cubicBezTo>
                    <a:pt x="1639252" y="2006916"/>
                    <a:pt x="1634490" y="2008821"/>
                    <a:pt x="1629727" y="2010726"/>
                  </a:cubicBezTo>
                  <a:lnTo>
                    <a:pt x="1626870" y="2005964"/>
                  </a:lnTo>
                  <a:close/>
                  <a:moveTo>
                    <a:pt x="650557" y="1982151"/>
                  </a:moveTo>
                  <a:lnTo>
                    <a:pt x="611504" y="2006916"/>
                  </a:lnTo>
                  <a:lnTo>
                    <a:pt x="638175" y="2025966"/>
                  </a:lnTo>
                  <a:close/>
                  <a:moveTo>
                    <a:pt x="689610" y="1945003"/>
                  </a:moveTo>
                  <a:lnTo>
                    <a:pt x="702945" y="1954528"/>
                  </a:lnTo>
                  <a:lnTo>
                    <a:pt x="667702" y="2097403"/>
                  </a:lnTo>
                  <a:cubicBezTo>
                    <a:pt x="666750" y="2102166"/>
                    <a:pt x="665797" y="2105976"/>
                    <a:pt x="666750" y="2108833"/>
                  </a:cubicBezTo>
                  <a:cubicBezTo>
                    <a:pt x="666750" y="2110738"/>
                    <a:pt x="668654" y="2113595"/>
                    <a:pt x="671512" y="2115501"/>
                  </a:cubicBezTo>
                  <a:lnTo>
                    <a:pt x="668654" y="2120263"/>
                  </a:lnTo>
                  <a:lnTo>
                    <a:pt x="602932" y="2072638"/>
                  </a:lnTo>
                  <a:lnTo>
                    <a:pt x="605790" y="2067876"/>
                  </a:lnTo>
                  <a:cubicBezTo>
                    <a:pt x="612457" y="2072638"/>
                    <a:pt x="616267" y="2075495"/>
                    <a:pt x="619125" y="2075495"/>
                  </a:cubicBezTo>
                  <a:cubicBezTo>
                    <a:pt x="621982" y="2075495"/>
                    <a:pt x="623887" y="2074543"/>
                    <a:pt x="625792" y="2071686"/>
                  </a:cubicBezTo>
                  <a:cubicBezTo>
                    <a:pt x="626745" y="2070733"/>
                    <a:pt x="626745" y="2069781"/>
                    <a:pt x="627697" y="2068828"/>
                  </a:cubicBezTo>
                  <a:cubicBezTo>
                    <a:pt x="627697" y="2067876"/>
                    <a:pt x="628650" y="2065970"/>
                    <a:pt x="628650" y="2065018"/>
                  </a:cubicBezTo>
                  <a:lnTo>
                    <a:pt x="636270" y="2037395"/>
                  </a:lnTo>
                  <a:lnTo>
                    <a:pt x="603885" y="2013583"/>
                  </a:lnTo>
                  <a:lnTo>
                    <a:pt x="582930" y="2026918"/>
                  </a:lnTo>
                  <a:cubicBezTo>
                    <a:pt x="581025" y="2027870"/>
                    <a:pt x="580072" y="2028823"/>
                    <a:pt x="579120" y="2029776"/>
                  </a:cubicBezTo>
                  <a:cubicBezTo>
                    <a:pt x="578167" y="2030728"/>
                    <a:pt x="577215" y="2031681"/>
                    <a:pt x="576262" y="2032633"/>
                  </a:cubicBezTo>
                  <a:cubicBezTo>
                    <a:pt x="574357" y="2035491"/>
                    <a:pt x="573405" y="2038348"/>
                    <a:pt x="574357" y="2041206"/>
                  </a:cubicBezTo>
                  <a:cubicBezTo>
                    <a:pt x="575310" y="2044063"/>
                    <a:pt x="578167" y="2046920"/>
                    <a:pt x="581977" y="2049778"/>
                  </a:cubicBezTo>
                  <a:lnTo>
                    <a:pt x="583882" y="2050731"/>
                  </a:lnTo>
                  <a:lnTo>
                    <a:pt x="581025" y="2055493"/>
                  </a:lnTo>
                  <a:lnTo>
                    <a:pt x="543877" y="2027870"/>
                  </a:lnTo>
                  <a:lnTo>
                    <a:pt x="546735" y="2023108"/>
                  </a:lnTo>
                  <a:cubicBezTo>
                    <a:pt x="549592" y="2025013"/>
                    <a:pt x="552450" y="2025966"/>
                    <a:pt x="556260" y="2025966"/>
                  </a:cubicBezTo>
                  <a:cubicBezTo>
                    <a:pt x="560070" y="2025966"/>
                    <a:pt x="563880" y="2024061"/>
                    <a:pt x="568642" y="2021203"/>
                  </a:cubicBezTo>
                  <a:close/>
                  <a:moveTo>
                    <a:pt x="1789747" y="1894521"/>
                  </a:moveTo>
                  <a:lnTo>
                    <a:pt x="1816417" y="1926906"/>
                  </a:lnTo>
                  <a:lnTo>
                    <a:pt x="1812607" y="1930716"/>
                  </a:lnTo>
                  <a:cubicBezTo>
                    <a:pt x="1803082" y="1922144"/>
                    <a:pt x="1795462" y="1918334"/>
                    <a:pt x="1787842" y="1918334"/>
                  </a:cubicBezTo>
                  <a:cubicBezTo>
                    <a:pt x="1780222" y="1918334"/>
                    <a:pt x="1771650" y="1922144"/>
                    <a:pt x="1761172" y="1930716"/>
                  </a:cubicBezTo>
                  <a:lnTo>
                    <a:pt x="1744027" y="1944051"/>
                  </a:lnTo>
                  <a:lnTo>
                    <a:pt x="1782127" y="1990724"/>
                  </a:lnTo>
                  <a:lnTo>
                    <a:pt x="1784032" y="1988819"/>
                  </a:lnTo>
                  <a:cubicBezTo>
                    <a:pt x="1790700" y="1984056"/>
                    <a:pt x="1794510" y="1978341"/>
                    <a:pt x="1794510" y="1971674"/>
                  </a:cubicBezTo>
                  <a:cubicBezTo>
                    <a:pt x="1794510" y="1965006"/>
                    <a:pt x="1791652" y="1957386"/>
                    <a:pt x="1784985" y="1947861"/>
                  </a:cubicBezTo>
                  <a:lnTo>
                    <a:pt x="1789747" y="1944051"/>
                  </a:lnTo>
                  <a:lnTo>
                    <a:pt x="1836420" y="2001201"/>
                  </a:lnTo>
                  <a:lnTo>
                    <a:pt x="1831657" y="2005011"/>
                  </a:lnTo>
                  <a:cubicBezTo>
                    <a:pt x="1823085" y="1996439"/>
                    <a:pt x="1816417" y="1991676"/>
                    <a:pt x="1809750" y="1990724"/>
                  </a:cubicBezTo>
                  <a:cubicBezTo>
                    <a:pt x="1803082" y="1989771"/>
                    <a:pt x="1796415" y="1991676"/>
                    <a:pt x="1789747" y="1997391"/>
                  </a:cubicBezTo>
                  <a:lnTo>
                    <a:pt x="1787842" y="1998344"/>
                  </a:lnTo>
                  <a:lnTo>
                    <a:pt x="1817370" y="2035491"/>
                  </a:lnTo>
                  <a:cubicBezTo>
                    <a:pt x="1822132" y="2041206"/>
                    <a:pt x="1825942" y="2044064"/>
                    <a:pt x="1828800" y="2044064"/>
                  </a:cubicBezTo>
                  <a:cubicBezTo>
                    <a:pt x="1831657" y="2044064"/>
                    <a:pt x="1837372" y="2041206"/>
                    <a:pt x="1844040" y="2035491"/>
                  </a:cubicBezTo>
                  <a:cubicBezTo>
                    <a:pt x="1855470" y="2026919"/>
                    <a:pt x="1862137" y="2017394"/>
                    <a:pt x="1864042" y="2007869"/>
                  </a:cubicBezTo>
                  <a:cubicBezTo>
                    <a:pt x="1865947" y="1998344"/>
                    <a:pt x="1864042" y="1987866"/>
                    <a:pt x="1858327" y="1974531"/>
                  </a:cubicBezTo>
                  <a:lnTo>
                    <a:pt x="1864042" y="1970721"/>
                  </a:lnTo>
                  <a:lnTo>
                    <a:pt x="1887855" y="2014536"/>
                  </a:lnTo>
                  <a:lnTo>
                    <a:pt x="1783080" y="2099309"/>
                  </a:lnTo>
                  <a:lnTo>
                    <a:pt x="1779270" y="2094546"/>
                  </a:lnTo>
                  <a:cubicBezTo>
                    <a:pt x="1784985" y="2090736"/>
                    <a:pt x="1787842" y="2085974"/>
                    <a:pt x="1787842" y="2081211"/>
                  </a:cubicBezTo>
                  <a:cubicBezTo>
                    <a:pt x="1787842" y="2076449"/>
                    <a:pt x="1784985" y="2070734"/>
                    <a:pt x="1780222" y="2065019"/>
                  </a:cubicBezTo>
                  <a:lnTo>
                    <a:pt x="1718310" y="1988819"/>
                  </a:lnTo>
                  <a:cubicBezTo>
                    <a:pt x="1713547" y="1982151"/>
                    <a:pt x="1708785" y="1979294"/>
                    <a:pt x="1704022" y="1978341"/>
                  </a:cubicBezTo>
                  <a:cubicBezTo>
                    <a:pt x="1699260" y="1978341"/>
                    <a:pt x="1694497" y="1980246"/>
                    <a:pt x="1688782" y="1984056"/>
                  </a:cubicBezTo>
                  <a:lnTo>
                    <a:pt x="1684972" y="1979294"/>
                  </a:lnTo>
                  <a:close/>
                  <a:moveTo>
                    <a:pt x="1154429" y="1894521"/>
                  </a:moveTo>
                  <a:cubicBezTo>
                    <a:pt x="1147762" y="1897378"/>
                    <a:pt x="1143000" y="1900236"/>
                    <a:pt x="1140142" y="1904046"/>
                  </a:cubicBezTo>
                  <a:cubicBezTo>
                    <a:pt x="1137285" y="1907856"/>
                    <a:pt x="1135379" y="1911666"/>
                    <a:pt x="1135379" y="1916428"/>
                  </a:cubicBezTo>
                  <a:cubicBezTo>
                    <a:pt x="1135379" y="1922144"/>
                    <a:pt x="1138237" y="1927858"/>
                    <a:pt x="1143952" y="1932621"/>
                  </a:cubicBezTo>
                  <a:cubicBezTo>
                    <a:pt x="1149667" y="1937383"/>
                    <a:pt x="1156335" y="1939289"/>
                    <a:pt x="1163954" y="1939289"/>
                  </a:cubicBezTo>
                  <a:cubicBezTo>
                    <a:pt x="1170622" y="1939289"/>
                    <a:pt x="1177289" y="1937383"/>
                    <a:pt x="1182052" y="1933573"/>
                  </a:cubicBezTo>
                  <a:cubicBezTo>
                    <a:pt x="1187767" y="1929764"/>
                    <a:pt x="1189672" y="1925001"/>
                    <a:pt x="1190625" y="1920239"/>
                  </a:cubicBezTo>
                  <a:cubicBezTo>
                    <a:pt x="1190625" y="1915476"/>
                    <a:pt x="1187767" y="1910714"/>
                    <a:pt x="1182052" y="1906903"/>
                  </a:cubicBezTo>
                  <a:cubicBezTo>
                    <a:pt x="1176337" y="1903094"/>
                    <a:pt x="1166812" y="1899283"/>
                    <a:pt x="1154429" y="1894521"/>
                  </a:cubicBezTo>
                  <a:close/>
                  <a:moveTo>
                    <a:pt x="1400175" y="1884996"/>
                  </a:moveTo>
                  <a:cubicBezTo>
                    <a:pt x="1394460" y="1884996"/>
                    <a:pt x="1389697" y="1886901"/>
                    <a:pt x="1385887" y="1890711"/>
                  </a:cubicBezTo>
                  <a:cubicBezTo>
                    <a:pt x="1382078" y="1894521"/>
                    <a:pt x="1380172" y="1900236"/>
                    <a:pt x="1380172" y="1906903"/>
                  </a:cubicBezTo>
                  <a:cubicBezTo>
                    <a:pt x="1380172" y="1916428"/>
                    <a:pt x="1383030" y="1924048"/>
                    <a:pt x="1386840" y="1929763"/>
                  </a:cubicBezTo>
                  <a:cubicBezTo>
                    <a:pt x="1390650" y="1935478"/>
                    <a:pt x="1396365" y="1938336"/>
                    <a:pt x="1403032" y="1938336"/>
                  </a:cubicBezTo>
                  <a:cubicBezTo>
                    <a:pt x="1408747" y="1938336"/>
                    <a:pt x="1413510" y="1936431"/>
                    <a:pt x="1416367" y="1932621"/>
                  </a:cubicBezTo>
                  <a:cubicBezTo>
                    <a:pt x="1419225" y="1927858"/>
                    <a:pt x="1421130" y="1922143"/>
                    <a:pt x="1422082" y="1915476"/>
                  </a:cubicBezTo>
                  <a:cubicBezTo>
                    <a:pt x="1422082" y="1904998"/>
                    <a:pt x="1420178" y="1898331"/>
                    <a:pt x="1416367" y="1892616"/>
                  </a:cubicBezTo>
                  <a:cubicBezTo>
                    <a:pt x="1412557" y="1887853"/>
                    <a:pt x="1406842" y="1884996"/>
                    <a:pt x="1400175" y="1884996"/>
                  </a:cubicBezTo>
                  <a:close/>
                  <a:moveTo>
                    <a:pt x="1275397" y="1841181"/>
                  </a:moveTo>
                  <a:cubicBezTo>
                    <a:pt x="1269683" y="1841181"/>
                    <a:pt x="1264920" y="1843086"/>
                    <a:pt x="1262063" y="1847848"/>
                  </a:cubicBezTo>
                  <a:cubicBezTo>
                    <a:pt x="1259205" y="1851658"/>
                    <a:pt x="1257300" y="1858326"/>
                    <a:pt x="1257300" y="1865945"/>
                  </a:cubicBezTo>
                  <a:cubicBezTo>
                    <a:pt x="1257300" y="1874518"/>
                    <a:pt x="1259205" y="1882138"/>
                    <a:pt x="1263015" y="1886901"/>
                  </a:cubicBezTo>
                  <a:cubicBezTo>
                    <a:pt x="1266825" y="1891663"/>
                    <a:pt x="1272540" y="1894520"/>
                    <a:pt x="1279208" y="1894520"/>
                  </a:cubicBezTo>
                  <a:cubicBezTo>
                    <a:pt x="1284922" y="1894520"/>
                    <a:pt x="1289685" y="1892616"/>
                    <a:pt x="1293495" y="1888806"/>
                  </a:cubicBezTo>
                  <a:cubicBezTo>
                    <a:pt x="1297305" y="1884995"/>
                    <a:pt x="1299210" y="1880233"/>
                    <a:pt x="1299210" y="1873566"/>
                  </a:cubicBezTo>
                  <a:cubicBezTo>
                    <a:pt x="1299210" y="1864041"/>
                    <a:pt x="1296353" y="1855468"/>
                    <a:pt x="1292542" y="1849753"/>
                  </a:cubicBezTo>
                  <a:cubicBezTo>
                    <a:pt x="1288733" y="1844038"/>
                    <a:pt x="1283017" y="1841181"/>
                    <a:pt x="1275397" y="1841181"/>
                  </a:cubicBezTo>
                  <a:close/>
                  <a:moveTo>
                    <a:pt x="1161097" y="1838323"/>
                  </a:moveTo>
                  <a:cubicBezTo>
                    <a:pt x="1154429" y="1838323"/>
                    <a:pt x="1149667" y="1839276"/>
                    <a:pt x="1145857" y="1842133"/>
                  </a:cubicBezTo>
                  <a:cubicBezTo>
                    <a:pt x="1142047" y="1844991"/>
                    <a:pt x="1140142" y="1848801"/>
                    <a:pt x="1140142" y="1852611"/>
                  </a:cubicBezTo>
                  <a:cubicBezTo>
                    <a:pt x="1140142" y="1857373"/>
                    <a:pt x="1142047" y="1861183"/>
                    <a:pt x="1146810" y="1864041"/>
                  </a:cubicBezTo>
                  <a:cubicBezTo>
                    <a:pt x="1151572" y="1867851"/>
                    <a:pt x="1159192" y="1871661"/>
                    <a:pt x="1169670" y="1875471"/>
                  </a:cubicBezTo>
                  <a:cubicBezTo>
                    <a:pt x="1174432" y="1872614"/>
                    <a:pt x="1178242" y="1869756"/>
                    <a:pt x="1180147" y="1865946"/>
                  </a:cubicBezTo>
                  <a:cubicBezTo>
                    <a:pt x="1183004" y="1863089"/>
                    <a:pt x="1183957" y="1859278"/>
                    <a:pt x="1183957" y="1855469"/>
                  </a:cubicBezTo>
                  <a:cubicBezTo>
                    <a:pt x="1183957" y="1850706"/>
                    <a:pt x="1181100" y="1845944"/>
                    <a:pt x="1177289" y="1843086"/>
                  </a:cubicBezTo>
                  <a:cubicBezTo>
                    <a:pt x="1172527" y="1840228"/>
                    <a:pt x="1167764" y="1838323"/>
                    <a:pt x="1161097" y="1838323"/>
                  </a:cubicBezTo>
                  <a:close/>
                  <a:moveTo>
                    <a:pt x="1416367" y="1832608"/>
                  </a:moveTo>
                  <a:cubicBezTo>
                    <a:pt x="1423035" y="1832608"/>
                    <a:pt x="1429703" y="1832608"/>
                    <a:pt x="1434465" y="1834513"/>
                  </a:cubicBezTo>
                  <a:cubicBezTo>
                    <a:pt x="1439228" y="1836418"/>
                    <a:pt x="1443990" y="1839276"/>
                    <a:pt x="1448753" y="1842133"/>
                  </a:cubicBezTo>
                  <a:lnTo>
                    <a:pt x="1438275" y="1849753"/>
                  </a:lnTo>
                  <a:cubicBezTo>
                    <a:pt x="1434465" y="1847848"/>
                    <a:pt x="1431607" y="1845943"/>
                    <a:pt x="1427797" y="1844991"/>
                  </a:cubicBezTo>
                  <a:cubicBezTo>
                    <a:pt x="1424940" y="1844038"/>
                    <a:pt x="1421130" y="1843086"/>
                    <a:pt x="1417320" y="1843086"/>
                  </a:cubicBezTo>
                  <a:cubicBezTo>
                    <a:pt x="1405890" y="1843086"/>
                    <a:pt x="1396365" y="1846896"/>
                    <a:pt x="1388745" y="1855468"/>
                  </a:cubicBezTo>
                  <a:cubicBezTo>
                    <a:pt x="1381125" y="1864041"/>
                    <a:pt x="1377315" y="1874518"/>
                    <a:pt x="1377315" y="1887853"/>
                  </a:cubicBezTo>
                  <a:cubicBezTo>
                    <a:pt x="1382078" y="1881186"/>
                    <a:pt x="1387792" y="1876423"/>
                    <a:pt x="1393507" y="1873566"/>
                  </a:cubicBezTo>
                  <a:cubicBezTo>
                    <a:pt x="1400175" y="1870708"/>
                    <a:pt x="1406842" y="1868803"/>
                    <a:pt x="1413510" y="1868803"/>
                  </a:cubicBezTo>
                  <a:cubicBezTo>
                    <a:pt x="1423987" y="1868803"/>
                    <a:pt x="1433512" y="1871661"/>
                    <a:pt x="1440180" y="1878328"/>
                  </a:cubicBezTo>
                  <a:cubicBezTo>
                    <a:pt x="1446847" y="1884996"/>
                    <a:pt x="1450657" y="1893568"/>
                    <a:pt x="1450657" y="1904046"/>
                  </a:cubicBezTo>
                  <a:cubicBezTo>
                    <a:pt x="1450657" y="1917381"/>
                    <a:pt x="1445895" y="1927858"/>
                    <a:pt x="1436370" y="1936431"/>
                  </a:cubicBezTo>
                  <a:cubicBezTo>
                    <a:pt x="1426845" y="1944051"/>
                    <a:pt x="1415415" y="1947861"/>
                    <a:pt x="1400175" y="1947861"/>
                  </a:cubicBezTo>
                  <a:cubicBezTo>
                    <a:pt x="1383982" y="1947861"/>
                    <a:pt x="1370647" y="1943098"/>
                    <a:pt x="1362075" y="1934526"/>
                  </a:cubicBezTo>
                  <a:cubicBezTo>
                    <a:pt x="1353503" y="1925953"/>
                    <a:pt x="1348740" y="1913571"/>
                    <a:pt x="1348740" y="1897378"/>
                  </a:cubicBezTo>
                  <a:cubicBezTo>
                    <a:pt x="1348740" y="1887853"/>
                    <a:pt x="1350645" y="1879281"/>
                    <a:pt x="1353503" y="1871661"/>
                  </a:cubicBezTo>
                  <a:cubicBezTo>
                    <a:pt x="1357312" y="1863088"/>
                    <a:pt x="1361122" y="1856421"/>
                    <a:pt x="1367790" y="1850706"/>
                  </a:cubicBezTo>
                  <a:cubicBezTo>
                    <a:pt x="1374457" y="1844991"/>
                    <a:pt x="1381125" y="1840228"/>
                    <a:pt x="1389697" y="1837371"/>
                  </a:cubicBezTo>
                  <a:cubicBezTo>
                    <a:pt x="1398270" y="1834513"/>
                    <a:pt x="1406842" y="1832608"/>
                    <a:pt x="1416367" y="1832608"/>
                  </a:cubicBezTo>
                  <a:close/>
                  <a:moveTo>
                    <a:pt x="1051560" y="1832608"/>
                  </a:moveTo>
                  <a:lnTo>
                    <a:pt x="1059179" y="1832608"/>
                  </a:lnTo>
                  <a:lnTo>
                    <a:pt x="1059179" y="1928811"/>
                  </a:lnTo>
                  <a:cubicBezTo>
                    <a:pt x="1059179" y="1932621"/>
                    <a:pt x="1061085" y="1935478"/>
                    <a:pt x="1063942" y="1936431"/>
                  </a:cubicBezTo>
                  <a:cubicBezTo>
                    <a:pt x="1067752" y="1937383"/>
                    <a:pt x="1074420" y="1938336"/>
                    <a:pt x="1084897" y="1938336"/>
                  </a:cubicBezTo>
                  <a:lnTo>
                    <a:pt x="1084897" y="1945003"/>
                  </a:lnTo>
                  <a:cubicBezTo>
                    <a:pt x="1077277" y="1944051"/>
                    <a:pt x="1070610" y="1944051"/>
                    <a:pt x="1063942" y="1944051"/>
                  </a:cubicBezTo>
                  <a:cubicBezTo>
                    <a:pt x="1057275" y="1944051"/>
                    <a:pt x="1050607" y="1944051"/>
                    <a:pt x="1043940" y="1944051"/>
                  </a:cubicBezTo>
                  <a:cubicBezTo>
                    <a:pt x="1034415" y="1944051"/>
                    <a:pt x="1025842" y="1944051"/>
                    <a:pt x="1019175" y="1944051"/>
                  </a:cubicBezTo>
                  <a:cubicBezTo>
                    <a:pt x="1012507" y="1945003"/>
                    <a:pt x="1006792" y="1945003"/>
                    <a:pt x="1001077" y="1945003"/>
                  </a:cubicBezTo>
                  <a:lnTo>
                    <a:pt x="1001077" y="1938336"/>
                  </a:lnTo>
                  <a:cubicBezTo>
                    <a:pt x="1012507" y="1938336"/>
                    <a:pt x="1021079" y="1937383"/>
                    <a:pt x="1023937" y="1936431"/>
                  </a:cubicBezTo>
                  <a:cubicBezTo>
                    <a:pt x="1026795" y="1935478"/>
                    <a:pt x="1028700" y="1932621"/>
                    <a:pt x="1028700" y="1928811"/>
                  </a:cubicBezTo>
                  <a:lnTo>
                    <a:pt x="1028700" y="1860231"/>
                  </a:lnTo>
                  <a:cubicBezTo>
                    <a:pt x="1028700" y="1857373"/>
                    <a:pt x="1027747" y="1854516"/>
                    <a:pt x="1025842" y="1853563"/>
                  </a:cubicBezTo>
                  <a:cubicBezTo>
                    <a:pt x="1023937" y="1852611"/>
                    <a:pt x="1021079" y="1851658"/>
                    <a:pt x="1016317" y="1851658"/>
                  </a:cubicBezTo>
                  <a:cubicBezTo>
                    <a:pt x="1015365" y="1851658"/>
                    <a:pt x="1013460" y="1851658"/>
                    <a:pt x="1009650" y="1851658"/>
                  </a:cubicBezTo>
                  <a:cubicBezTo>
                    <a:pt x="1007745" y="1851658"/>
                    <a:pt x="1005840" y="1851658"/>
                    <a:pt x="1004887" y="1851658"/>
                  </a:cubicBezTo>
                  <a:lnTo>
                    <a:pt x="1004887" y="1844991"/>
                  </a:lnTo>
                  <a:cubicBezTo>
                    <a:pt x="1013460" y="1844991"/>
                    <a:pt x="1021079" y="1843086"/>
                    <a:pt x="1028700" y="1841181"/>
                  </a:cubicBezTo>
                  <a:cubicBezTo>
                    <a:pt x="1036320" y="1839276"/>
                    <a:pt x="1043940" y="1836418"/>
                    <a:pt x="1051560" y="1832608"/>
                  </a:cubicBezTo>
                  <a:close/>
                  <a:moveTo>
                    <a:pt x="1164907" y="1831656"/>
                  </a:moveTo>
                  <a:cubicBezTo>
                    <a:pt x="1177289" y="1831656"/>
                    <a:pt x="1186814" y="1833561"/>
                    <a:pt x="1194435" y="1838323"/>
                  </a:cubicBezTo>
                  <a:cubicBezTo>
                    <a:pt x="1202054" y="1842133"/>
                    <a:pt x="1205864" y="1848801"/>
                    <a:pt x="1205864" y="1855469"/>
                  </a:cubicBezTo>
                  <a:cubicBezTo>
                    <a:pt x="1205864" y="1860231"/>
                    <a:pt x="1203960" y="1864994"/>
                    <a:pt x="1200150" y="1868803"/>
                  </a:cubicBezTo>
                  <a:cubicBezTo>
                    <a:pt x="1196339" y="1872614"/>
                    <a:pt x="1189672" y="1877376"/>
                    <a:pt x="1180147" y="1881186"/>
                  </a:cubicBezTo>
                  <a:cubicBezTo>
                    <a:pt x="1191577" y="1884996"/>
                    <a:pt x="1199197" y="1888806"/>
                    <a:pt x="1205864" y="1895473"/>
                  </a:cubicBezTo>
                  <a:cubicBezTo>
                    <a:pt x="1210627" y="1900236"/>
                    <a:pt x="1213485" y="1905951"/>
                    <a:pt x="1213485" y="1913571"/>
                  </a:cubicBezTo>
                  <a:cubicBezTo>
                    <a:pt x="1213485" y="1924048"/>
                    <a:pt x="1208722" y="1931669"/>
                    <a:pt x="1199197" y="1938336"/>
                  </a:cubicBezTo>
                  <a:cubicBezTo>
                    <a:pt x="1189672" y="1945003"/>
                    <a:pt x="1177289" y="1947861"/>
                    <a:pt x="1162050" y="1947861"/>
                  </a:cubicBezTo>
                  <a:cubicBezTo>
                    <a:pt x="1145857" y="1947861"/>
                    <a:pt x="1133475" y="1945003"/>
                    <a:pt x="1123950" y="1939289"/>
                  </a:cubicBezTo>
                  <a:cubicBezTo>
                    <a:pt x="1114425" y="1933573"/>
                    <a:pt x="1109662" y="1925953"/>
                    <a:pt x="1109662" y="1917381"/>
                  </a:cubicBezTo>
                  <a:cubicBezTo>
                    <a:pt x="1109662" y="1911666"/>
                    <a:pt x="1112520" y="1905951"/>
                    <a:pt x="1117282" y="1901189"/>
                  </a:cubicBezTo>
                  <a:cubicBezTo>
                    <a:pt x="1122997" y="1896426"/>
                    <a:pt x="1130617" y="1892616"/>
                    <a:pt x="1141095" y="1888806"/>
                  </a:cubicBezTo>
                  <a:cubicBezTo>
                    <a:pt x="1132522" y="1884996"/>
                    <a:pt x="1126807" y="1880233"/>
                    <a:pt x="1122997" y="1875471"/>
                  </a:cubicBezTo>
                  <a:cubicBezTo>
                    <a:pt x="1119187" y="1870708"/>
                    <a:pt x="1117282" y="1864994"/>
                    <a:pt x="1117282" y="1860231"/>
                  </a:cubicBezTo>
                  <a:cubicBezTo>
                    <a:pt x="1117282" y="1851658"/>
                    <a:pt x="1122045" y="1844991"/>
                    <a:pt x="1130617" y="1839276"/>
                  </a:cubicBezTo>
                  <a:cubicBezTo>
                    <a:pt x="1139189" y="1834514"/>
                    <a:pt x="1150620" y="1831656"/>
                    <a:pt x="1164907" y="1831656"/>
                  </a:cubicBezTo>
                  <a:close/>
                  <a:moveTo>
                    <a:pt x="1278255" y="1830703"/>
                  </a:moveTo>
                  <a:cubicBezTo>
                    <a:pt x="1294447" y="1830703"/>
                    <a:pt x="1307783" y="1835466"/>
                    <a:pt x="1316355" y="1844038"/>
                  </a:cubicBezTo>
                  <a:cubicBezTo>
                    <a:pt x="1324928" y="1852611"/>
                    <a:pt x="1329690" y="1864993"/>
                    <a:pt x="1329690" y="1881186"/>
                  </a:cubicBezTo>
                  <a:cubicBezTo>
                    <a:pt x="1329690" y="1890711"/>
                    <a:pt x="1327785" y="1899283"/>
                    <a:pt x="1324928" y="1906903"/>
                  </a:cubicBezTo>
                  <a:cubicBezTo>
                    <a:pt x="1321117" y="1915476"/>
                    <a:pt x="1316355" y="1922143"/>
                    <a:pt x="1310640" y="1927858"/>
                  </a:cubicBezTo>
                  <a:cubicBezTo>
                    <a:pt x="1303972" y="1933573"/>
                    <a:pt x="1297305" y="1938336"/>
                    <a:pt x="1288733" y="1941193"/>
                  </a:cubicBezTo>
                  <a:cubicBezTo>
                    <a:pt x="1280160" y="1944051"/>
                    <a:pt x="1271588" y="1945956"/>
                    <a:pt x="1262063" y="1945956"/>
                  </a:cubicBezTo>
                  <a:cubicBezTo>
                    <a:pt x="1255395" y="1945956"/>
                    <a:pt x="1249680" y="1945956"/>
                    <a:pt x="1243965" y="1944051"/>
                  </a:cubicBezTo>
                  <a:cubicBezTo>
                    <a:pt x="1239203" y="1942145"/>
                    <a:pt x="1234440" y="1939288"/>
                    <a:pt x="1229678" y="1936431"/>
                  </a:cubicBezTo>
                  <a:lnTo>
                    <a:pt x="1240155" y="1928811"/>
                  </a:lnTo>
                  <a:cubicBezTo>
                    <a:pt x="1243965" y="1931668"/>
                    <a:pt x="1246822" y="1933573"/>
                    <a:pt x="1250633" y="1934526"/>
                  </a:cubicBezTo>
                  <a:cubicBezTo>
                    <a:pt x="1253490" y="1935478"/>
                    <a:pt x="1257300" y="1936431"/>
                    <a:pt x="1261110" y="1936431"/>
                  </a:cubicBezTo>
                  <a:cubicBezTo>
                    <a:pt x="1272540" y="1936431"/>
                    <a:pt x="1282065" y="1932620"/>
                    <a:pt x="1289685" y="1924048"/>
                  </a:cubicBezTo>
                  <a:cubicBezTo>
                    <a:pt x="1297305" y="1915476"/>
                    <a:pt x="1301115" y="1904998"/>
                    <a:pt x="1302067" y="1889758"/>
                  </a:cubicBezTo>
                  <a:cubicBezTo>
                    <a:pt x="1297305" y="1895473"/>
                    <a:pt x="1291590" y="1900236"/>
                    <a:pt x="1285875" y="1903093"/>
                  </a:cubicBezTo>
                  <a:cubicBezTo>
                    <a:pt x="1279208" y="1905951"/>
                    <a:pt x="1272540" y="1907856"/>
                    <a:pt x="1265872" y="1907856"/>
                  </a:cubicBezTo>
                  <a:cubicBezTo>
                    <a:pt x="1255395" y="1907856"/>
                    <a:pt x="1245870" y="1904045"/>
                    <a:pt x="1239203" y="1898331"/>
                  </a:cubicBezTo>
                  <a:cubicBezTo>
                    <a:pt x="1232535" y="1892616"/>
                    <a:pt x="1228725" y="1884043"/>
                    <a:pt x="1228725" y="1873566"/>
                  </a:cubicBezTo>
                  <a:cubicBezTo>
                    <a:pt x="1228725" y="1860231"/>
                    <a:pt x="1232535" y="1849753"/>
                    <a:pt x="1242060" y="1842133"/>
                  </a:cubicBezTo>
                  <a:cubicBezTo>
                    <a:pt x="1251585" y="1834513"/>
                    <a:pt x="1263015" y="1830703"/>
                    <a:pt x="1278255" y="1830703"/>
                  </a:cubicBezTo>
                  <a:close/>
                  <a:moveTo>
                    <a:pt x="1895475" y="1813558"/>
                  </a:moveTo>
                  <a:cubicBezTo>
                    <a:pt x="1888807" y="1814511"/>
                    <a:pt x="1881187" y="1818321"/>
                    <a:pt x="1874520" y="1826893"/>
                  </a:cubicBezTo>
                  <a:lnTo>
                    <a:pt x="1925003" y="1868803"/>
                  </a:lnTo>
                  <a:lnTo>
                    <a:pt x="1926907" y="1866898"/>
                  </a:lnTo>
                  <a:cubicBezTo>
                    <a:pt x="1933575" y="1859278"/>
                    <a:pt x="1935480" y="1852611"/>
                    <a:pt x="1933575" y="1844991"/>
                  </a:cubicBezTo>
                  <a:cubicBezTo>
                    <a:pt x="1932622" y="1838323"/>
                    <a:pt x="1927860" y="1831656"/>
                    <a:pt x="1919287" y="1824036"/>
                  </a:cubicBezTo>
                  <a:cubicBezTo>
                    <a:pt x="1910715" y="1816416"/>
                    <a:pt x="1902142" y="1813558"/>
                    <a:pt x="1895475" y="1813558"/>
                  </a:cubicBezTo>
                  <a:close/>
                  <a:moveTo>
                    <a:pt x="513397" y="1781174"/>
                  </a:moveTo>
                  <a:lnTo>
                    <a:pt x="572452" y="1844991"/>
                  </a:lnTo>
                  <a:lnTo>
                    <a:pt x="568642" y="1848802"/>
                  </a:lnTo>
                  <a:cubicBezTo>
                    <a:pt x="563879" y="1844039"/>
                    <a:pt x="559117" y="1841182"/>
                    <a:pt x="554354" y="1841182"/>
                  </a:cubicBezTo>
                  <a:cubicBezTo>
                    <a:pt x="549592" y="1841182"/>
                    <a:pt x="544829" y="1844039"/>
                    <a:pt x="539114" y="1849754"/>
                  </a:cubicBezTo>
                  <a:lnTo>
                    <a:pt x="478154" y="1906904"/>
                  </a:lnTo>
                  <a:cubicBezTo>
                    <a:pt x="469582" y="1915477"/>
                    <a:pt x="464819" y="1923096"/>
                    <a:pt x="463867" y="1929764"/>
                  </a:cubicBezTo>
                  <a:cubicBezTo>
                    <a:pt x="463867" y="1937384"/>
                    <a:pt x="466724" y="1944052"/>
                    <a:pt x="473392" y="1951671"/>
                  </a:cubicBezTo>
                  <a:cubicBezTo>
                    <a:pt x="481964" y="1960244"/>
                    <a:pt x="491489" y="1964054"/>
                    <a:pt x="501014" y="1963102"/>
                  </a:cubicBezTo>
                  <a:cubicBezTo>
                    <a:pt x="511492" y="1962149"/>
                    <a:pt x="521969" y="1955482"/>
                    <a:pt x="533399" y="1945004"/>
                  </a:cubicBezTo>
                  <a:lnTo>
                    <a:pt x="584834" y="1897379"/>
                  </a:lnTo>
                  <a:cubicBezTo>
                    <a:pt x="590549" y="1892616"/>
                    <a:pt x="594359" y="1887854"/>
                    <a:pt x="594359" y="1883091"/>
                  </a:cubicBezTo>
                  <a:cubicBezTo>
                    <a:pt x="594359" y="1879282"/>
                    <a:pt x="592454" y="1874519"/>
                    <a:pt x="587692" y="1868804"/>
                  </a:cubicBezTo>
                  <a:lnTo>
                    <a:pt x="591502" y="1864994"/>
                  </a:lnTo>
                  <a:lnTo>
                    <a:pt x="624839" y="1901189"/>
                  </a:lnTo>
                  <a:lnTo>
                    <a:pt x="621029" y="1904999"/>
                  </a:lnTo>
                  <a:cubicBezTo>
                    <a:pt x="616267" y="1900237"/>
                    <a:pt x="611504" y="1897379"/>
                    <a:pt x="606742" y="1897379"/>
                  </a:cubicBezTo>
                  <a:cubicBezTo>
                    <a:pt x="602932" y="1898332"/>
                    <a:pt x="597217" y="1900237"/>
                    <a:pt x="591502" y="1904999"/>
                  </a:cubicBezTo>
                  <a:lnTo>
                    <a:pt x="541019" y="1952624"/>
                  </a:lnTo>
                  <a:cubicBezTo>
                    <a:pt x="533399" y="1959291"/>
                    <a:pt x="526732" y="1965007"/>
                    <a:pt x="521017" y="1967864"/>
                  </a:cubicBezTo>
                  <a:cubicBezTo>
                    <a:pt x="515302" y="1970721"/>
                    <a:pt x="509587" y="1972627"/>
                    <a:pt x="503872" y="1972627"/>
                  </a:cubicBezTo>
                  <a:cubicBezTo>
                    <a:pt x="495299" y="1973579"/>
                    <a:pt x="487679" y="1971674"/>
                    <a:pt x="479107" y="1966912"/>
                  </a:cubicBezTo>
                  <a:cubicBezTo>
                    <a:pt x="470534" y="1963102"/>
                    <a:pt x="461962" y="1956434"/>
                    <a:pt x="454342" y="1947862"/>
                  </a:cubicBezTo>
                  <a:cubicBezTo>
                    <a:pt x="440054" y="1932621"/>
                    <a:pt x="433387" y="1918334"/>
                    <a:pt x="433387" y="1904999"/>
                  </a:cubicBezTo>
                  <a:cubicBezTo>
                    <a:pt x="432434" y="1890712"/>
                    <a:pt x="440054" y="1877377"/>
                    <a:pt x="453389" y="1864994"/>
                  </a:cubicBezTo>
                  <a:lnTo>
                    <a:pt x="506729" y="1814512"/>
                  </a:lnTo>
                  <a:cubicBezTo>
                    <a:pt x="512444" y="1809749"/>
                    <a:pt x="516254" y="1804987"/>
                    <a:pt x="516254" y="1800224"/>
                  </a:cubicBezTo>
                  <a:cubicBezTo>
                    <a:pt x="516254" y="1795462"/>
                    <a:pt x="514349" y="1790699"/>
                    <a:pt x="509587" y="1784984"/>
                  </a:cubicBezTo>
                  <a:close/>
                  <a:moveTo>
                    <a:pt x="1936194" y="1777483"/>
                  </a:moveTo>
                  <a:cubicBezTo>
                    <a:pt x="1941909" y="1778792"/>
                    <a:pt x="1947386" y="1781650"/>
                    <a:pt x="1952625" y="1785936"/>
                  </a:cubicBezTo>
                  <a:cubicBezTo>
                    <a:pt x="1960245" y="1791651"/>
                    <a:pt x="1964055" y="1798318"/>
                    <a:pt x="1965960" y="1806891"/>
                  </a:cubicBezTo>
                  <a:cubicBezTo>
                    <a:pt x="1967865" y="1815463"/>
                    <a:pt x="1965960" y="1824036"/>
                    <a:pt x="1962150" y="1833561"/>
                  </a:cubicBezTo>
                  <a:lnTo>
                    <a:pt x="2022157" y="1844038"/>
                  </a:lnTo>
                  <a:cubicBezTo>
                    <a:pt x="2028825" y="1845943"/>
                    <a:pt x="2033587" y="1845943"/>
                    <a:pt x="2037397" y="1844991"/>
                  </a:cubicBezTo>
                  <a:cubicBezTo>
                    <a:pt x="2040255" y="1844038"/>
                    <a:pt x="2044065" y="1842133"/>
                    <a:pt x="2046922" y="1839276"/>
                  </a:cubicBezTo>
                  <a:lnTo>
                    <a:pt x="2051685" y="1843086"/>
                  </a:lnTo>
                  <a:lnTo>
                    <a:pt x="2015490" y="1886901"/>
                  </a:lnTo>
                  <a:lnTo>
                    <a:pt x="1936432" y="1870708"/>
                  </a:lnTo>
                  <a:lnTo>
                    <a:pt x="1933575" y="1874518"/>
                  </a:lnTo>
                  <a:lnTo>
                    <a:pt x="1965960" y="1902141"/>
                  </a:lnTo>
                  <a:cubicBezTo>
                    <a:pt x="1972628" y="1907856"/>
                    <a:pt x="1977390" y="1909761"/>
                    <a:pt x="1982153" y="1909761"/>
                  </a:cubicBezTo>
                  <a:cubicBezTo>
                    <a:pt x="1986915" y="1908808"/>
                    <a:pt x="1991678" y="1905951"/>
                    <a:pt x="1996440" y="1900236"/>
                  </a:cubicBezTo>
                  <a:lnTo>
                    <a:pt x="2000250" y="1904046"/>
                  </a:lnTo>
                  <a:lnTo>
                    <a:pt x="1943100" y="1971673"/>
                  </a:lnTo>
                  <a:lnTo>
                    <a:pt x="1939290" y="1967863"/>
                  </a:lnTo>
                  <a:cubicBezTo>
                    <a:pt x="1944053" y="1962148"/>
                    <a:pt x="1945957" y="1957386"/>
                    <a:pt x="1945005" y="1952623"/>
                  </a:cubicBezTo>
                  <a:cubicBezTo>
                    <a:pt x="1945005" y="1947861"/>
                    <a:pt x="1941195" y="1943098"/>
                    <a:pt x="1935480" y="1938336"/>
                  </a:cubicBezTo>
                  <a:lnTo>
                    <a:pt x="1860232" y="1875471"/>
                  </a:lnTo>
                  <a:cubicBezTo>
                    <a:pt x="1853565" y="1869756"/>
                    <a:pt x="1848803" y="1867851"/>
                    <a:pt x="1844040" y="1867851"/>
                  </a:cubicBezTo>
                  <a:cubicBezTo>
                    <a:pt x="1839278" y="1868803"/>
                    <a:pt x="1834515" y="1870708"/>
                    <a:pt x="1829753" y="1876423"/>
                  </a:cubicBezTo>
                  <a:lnTo>
                    <a:pt x="1824990" y="1872613"/>
                  </a:lnTo>
                  <a:lnTo>
                    <a:pt x="1879282" y="1807843"/>
                  </a:lnTo>
                  <a:cubicBezTo>
                    <a:pt x="1892617" y="1791651"/>
                    <a:pt x="1905953" y="1782126"/>
                    <a:pt x="1918335" y="1778316"/>
                  </a:cubicBezTo>
                  <a:cubicBezTo>
                    <a:pt x="1924526" y="1776411"/>
                    <a:pt x="1930479" y="1776173"/>
                    <a:pt x="1936194" y="1777483"/>
                  </a:cubicBezTo>
                  <a:close/>
                  <a:moveTo>
                    <a:pt x="2006917" y="1618296"/>
                  </a:moveTo>
                  <a:lnTo>
                    <a:pt x="2049780" y="1642109"/>
                  </a:lnTo>
                  <a:lnTo>
                    <a:pt x="2046922" y="1646871"/>
                  </a:lnTo>
                  <a:cubicBezTo>
                    <a:pt x="2035492" y="1643061"/>
                    <a:pt x="2024062" y="1643061"/>
                    <a:pt x="2013585" y="1647824"/>
                  </a:cubicBezTo>
                  <a:cubicBezTo>
                    <a:pt x="2003107" y="1652586"/>
                    <a:pt x="1994535" y="1660206"/>
                    <a:pt x="1988820" y="1670684"/>
                  </a:cubicBezTo>
                  <a:cubicBezTo>
                    <a:pt x="1985010" y="1677351"/>
                    <a:pt x="1983105" y="1684019"/>
                    <a:pt x="1984057" y="1689734"/>
                  </a:cubicBezTo>
                  <a:cubicBezTo>
                    <a:pt x="1985010" y="1695449"/>
                    <a:pt x="1987867" y="1699259"/>
                    <a:pt x="1992630" y="1702116"/>
                  </a:cubicBezTo>
                  <a:cubicBezTo>
                    <a:pt x="1999297" y="1706879"/>
                    <a:pt x="2011680" y="1702116"/>
                    <a:pt x="2027872" y="1688781"/>
                  </a:cubicBezTo>
                  <a:lnTo>
                    <a:pt x="2029777" y="1686876"/>
                  </a:lnTo>
                  <a:cubicBezTo>
                    <a:pt x="2041207" y="1677351"/>
                    <a:pt x="2049780" y="1671636"/>
                    <a:pt x="2055495" y="1667826"/>
                  </a:cubicBezTo>
                  <a:cubicBezTo>
                    <a:pt x="2061210" y="1664016"/>
                    <a:pt x="2065972" y="1662111"/>
                    <a:pt x="2069782" y="1661159"/>
                  </a:cubicBezTo>
                  <a:cubicBezTo>
                    <a:pt x="2076450" y="1660206"/>
                    <a:pt x="2082165" y="1659254"/>
                    <a:pt x="2087880" y="1660206"/>
                  </a:cubicBezTo>
                  <a:cubicBezTo>
                    <a:pt x="2093595" y="1661159"/>
                    <a:pt x="2099310" y="1663064"/>
                    <a:pt x="2105025" y="1665921"/>
                  </a:cubicBezTo>
                  <a:cubicBezTo>
                    <a:pt x="2118360" y="1673541"/>
                    <a:pt x="2125980" y="1684019"/>
                    <a:pt x="2132647" y="1696401"/>
                  </a:cubicBezTo>
                  <a:cubicBezTo>
                    <a:pt x="2135505" y="1710689"/>
                    <a:pt x="2132647" y="1725929"/>
                    <a:pt x="2124075" y="1741169"/>
                  </a:cubicBezTo>
                  <a:cubicBezTo>
                    <a:pt x="2119312" y="1749741"/>
                    <a:pt x="2112645" y="1758314"/>
                    <a:pt x="2104072" y="1765934"/>
                  </a:cubicBezTo>
                  <a:cubicBezTo>
                    <a:pt x="2095500" y="1773554"/>
                    <a:pt x="2090737" y="1777364"/>
                    <a:pt x="2090737" y="1778316"/>
                  </a:cubicBezTo>
                  <a:cubicBezTo>
                    <a:pt x="2088832" y="1780221"/>
                    <a:pt x="2088832" y="1783079"/>
                    <a:pt x="2089785" y="1784984"/>
                  </a:cubicBezTo>
                  <a:cubicBezTo>
                    <a:pt x="2089785" y="1787841"/>
                    <a:pt x="2091690" y="1789746"/>
                    <a:pt x="2094547" y="1791651"/>
                  </a:cubicBezTo>
                  <a:lnTo>
                    <a:pt x="2091690" y="1797366"/>
                  </a:lnTo>
                  <a:lnTo>
                    <a:pt x="2043112" y="1770696"/>
                  </a:lnTo>
                  <a:lnTo>
                    <a:pt x="2045970" y="1765934"/>
                  </a:lnTo>
                  <a:cubicBezTo>
                    <a:pt x="2058352" y="1770696"/>
                    <a:pt x="2071687" y="1770696"/>
                    <a:pt x="2084070" y="1765934"/>
                  </a:cubicBezTo>
                  <a:cubicBezTo>
                    <a:pt x="2096452" y="1761171"/>
                    <a:pt x="2105977" y="1752599"/>
                    <a:pt x="2112645" y="1741169"/>
                  </a:cubicBezTo>
                  <a:cubicBezTo>
                    <a:pt x="2116455" y="1733549"/>
                    <a:pt x="2118360" y="1726881"/>
                    <a:pt x="2117407" y="1720214"/>
                  </a:cubicBezTo>
                  <a:cubicBezTo>
                    <a:pt x="2116455" y="1713546"/>
                    <a:pt x="2113597" y="1708784"/>
                    <a:pt x="2107882" y="1705926"/>
                  </a:cubicBezTo>
                  <a:cubicBezTo>
                    <a:pt x="2099310" y="1701164"/>
                    <a:pt x="2084070" y="1706879"/>
                    <a:pt x="2062162" y="1724024"/>
                  </a:cubicBezTo>
                  <a:cubicBezTo>
                    <a:pt x="2061210" y="1724976"/>
                    <a:pt x="2059305" y="1726881"/>
                    <a:pt x="2056447" y="1728786"/>
                  </a:cubicBezTo>
                  <a:cubicBezTo>
                    <a:pt x="2041207" y="1740216"/>
                    <a:pt x="2028825" y="1746884"/>
                    <a:pt x="2019300" y="1747836"/>
                  </a:cubicBezTo>
                  <a:cubicBezTo>
                    <a:pt x="2015490" y="1748789"/>
                    <a:pt x="2010727" y="1748789"/>
                    <a:pt x="2006917" y="1747836"/>
                  </a:cubicBezTo>
                  <a:cubicBezTo>
                    <a:pt x="2002155" y="1746884"/>
                    <a:pt x="1998345" y="1744979"/>
                    <a:pt x="1994535" y="1743074"/>
                  </a:cubicBezTo>
                  <a:cubicBezTo>
                    <a:pt x="1982152" y="1735454"/>
                    <a:pt x="1974532" y="1725929"/>
                    <a:pt x="1971675" y="1711641"/>
                  </a:cubicBezTo>
                  <a:cubicBezTo>
                    <a:pt x="1968817" y="1697354"/>
                    <a:pt x="1970722" y="1683066"/>
                    <a:pt x="1979295" y="1668779"/>
                  </a:cubicBezTo>
                  <a:cubicBezTo>
                    <a:pt x="1983105" y="1661159"/>
                    <a:pt x="1989772" y="1653539"/>
                    <a:pt x="1997392" y="1646871"/>
                  </a:cubicBezTo>
                  <a:cubicBezTo>
                    <a:pt x="2005012" y="1640204"/>
                    <a:pt x="2009775" y="1636394"/>
                    <a:pt x="2009775" y="1635441"/>
                  </a:cubicBezTo>
                  <a:cubicBezTo>
                    <a:pt x="2011680" y="1633536"/>
                    <a:pt x="2011680" y="1631631"/>
                    <a:pt x="2010727" y="1629726"/>
                  </a:cubicBezTo>
                  <a:cubicBezTo>
                    <a:pt x="2009775" y="1627821"/>
                    <a:pt x="2007870" y="1625916"/>
                    <a:pt x="2004060" y="1624011"/>
                  </a:cubicBezTo>
                  <a:close/>
                  <a:moveTo>
                    <a:pt x="396240" y="1609724"/>
                  </a:moveTo>
                  <a:lnTo>
                    <a:pt x="442913" y="1684019"/>
                  </a:lnTo>
                  <a:lnTo>
                    <a:pt x="438150" y="1686877"/>
                  </a:lnTo>
                  <a:cubicBezTo>
                    <a:pt x="434340" y="1680209"/>
                    <a:pt x="430530" y="1677352"/>
                    <a:pt x="425768" y="1676399"/>
                  </a:cubicBezTo>
                  <a:cubicBezTo>
                    <a:pt x="421958" y="1675446"/>
                    <a:pt x="416243" y="1677352"/>
                    <a:pt x="409575" y="1681162"/>
                  </a:cubicBezTo>
                  <a:lnTo>
                    <a:pt x="375285" y="1702116"/>
                  </a:lnTo>
                  <a:lnTo>
                    <a:pt x="400050" y="1742121"/>
                  </a:lnTo>
                  <a:lnTo>
                    <a:pt x="434340" y="1721166"/>
                  </a:lnTo>
                  <a:cubicBezTo>
                    <a:pt x="441008" y="1717357"/>
                    <a:pt x="444818" y="1712594"/>
                    <a:pt x="445770" y="1708784"/>
                  </a:cubicBezTo>
                  <a:cubicBezTo>
                    <a:pt x="446723" y="1704021"/>
                    <a:pt x="445770" y="1699259"/>
                    <a:pt x="441960" y="1692591"/>
                  </a:cubicBezTo>
                  <a:lnTo>
                    <a:pt x="446723" y="1689734"/>
                  </a:lnTo>
                  <a:lnTo>
                    <a:pt x="493395" y="1764029"/>
                  </a:lnTo>
                  <a:lnTo>
                    <a:pt x="488633" y="1766887"/>
                  </a:lnTo>
                  <a:cubicBezTo>
                    <a:pt x="484823" y="1760219"/>
                    <a:pt x="481013" y="1757362"/>
                    <a:pt x="476250" y="1756409"/>
                  </a:cubicBezTo>
                  <a:cubicBezTo>
                    <a:pt x="472440" y="1755457"/>
                    <a:pt x="466725" y="1757362"/>
                    <a:pt x="460058" y="1762124"/>
                  </a:cubicBezTo>
                  <a:lnTo>
                    <a:pt x="377190" y="1814512"/>
                  </a:lnTo>
                  <a:cubicBezTo>
                    <a:pt x="369570" y="1818321"/>
                    <a:pt x="365760" y="1822132"/>
                    <a:pt x="364807" y="1826894"/>
                  </a:cubicBezTo>
                  <a:cubicBezTo>
                    <a:pt x="363855" y="1830704"/>
                    <a:pt x="364807" y="1836419"/>
                    <a:pt x="368618" y="1842134"/>
                  </a:cubicBezTo>
                  <a:lnTo>
                    <a:pt x="363855" y="1844991"/>
                  </a:lnTo>
                  <a:lnTo>
                    <a:pt x="317182" y="1770696"/>
                  </a:lnTo>
                  <a:lnTo>
                    <a:pt x="321945" y="1767839"/>
                  </a:lnTo>
                  <a:cubicBezTo>
                    <a:pt x="325755" y="1774507"/>
                    <a:pt x="329565" y="1777364"/>
                    <a:pt x="334327" y="1778316"/>
                  </a:cubicBezTo>
                  <a:cubicBezTo>
                    <a:pt x="338138" y="1779269"/>
                    <a:pt x="343852" y="1777364"/>
                    <a:pt x="350520" y="1773554"/>
                  </a:cubicBezTo>
                  <a:lnTo>
                    <a:pt x="389573" y="1748789"/>
                  </a:lnTo>
                  <a:lnTo>
                    <a:pt x="364807" y="1708784"/>
                  </a:lnTo>
                  <a:lnTo>
                    <a:pt x="325755" y="1733549"/>
                  </a:lnTo>
                  <a:cubicBezTo>
                    <a:pt x="319088" y="1737359"/>
                    <a:pt x="315277" y="1742121"/>
                    <a:pt x="314325" y="1745932"/>
                  </a:cubicBezTo>
                  <a:cubicBezTo>
                    <a:pt x="313373" y="1750694"/>
                    <a:pt x="314325" y="1755457"/>
                    <a:pt x="318135" y="1762124"/>
                  </a:cubicBezTo>
                  <a:lnTo>
                    <a:pt x="313373" y="1764982"/>
                  </a:lnTo>
                  <a:lnTo>
                    <a:pt x="266700" y="1690687"/>
                  </a:lnTo>
                  <a:lnTo>
                    <a:pt x="271463" y="1687829"/>
                  </a:lnTo>
                  <a:cubicBezTo>
                    <a:pt x="275272" y="1694496"/>
                    <a:pt x="279082" y="1697354"/>
                    <a:pt x="283845" y="1698307"/>
                  </a:cubicBezTo>
                  <a:cubicBezTo>
                    <a:pt x="288607" y="1699259"/>
                    <a:pt x="294322" y="1697354"/>
                    <a:pt x="300990" y="1693544"/>
                  </a:cubicBezTo>
                  <a:lnTo>
                    <a:pt x="383857" y="1641157"/>
                  </a:lnTo>
                  <a:cubicBezTo>
                    <a:pt x="390525" y="1637346"/>
                    <a:pt x="394335" y="1632584"/>
                    <a:pt x="395288" y="1628774"/>
                  </a:cubicBezTo>
                  <a:cubicBezTo>
                    <a:pt x="396240" y="1624012"/>
                    <a:pt x="395288" y="1619249"/>
                    <a:pt x="391477" y="1612582"/>
                  </a:cubicBezTo>
                  <a:close/>
                  <a:moveTo>
                    <a:pt x="2059305" y="1498281"/>
                  </a:moveTo>
                  <a:lnTo>
                    <a:pt x="2065020" y="1500186"/>
                  </a:lnTo>
                  <a:cubicBezTo>
                    <a:pt x="2063115" y="1506853"/>
                    <a:pt x="2063115" y="1512569"/>
                    <a:pt x="2065020" y="1516378"/>
                  </a:cubicBezTo>
                  <a:cubicBezTo>
                    <a:pt x="2066925" y="1520189"/>
                    <a:pt x="2071687" y="1523998"/>
                    <a:pt x="2079307" y="1526856"/>
                  </a:cubicBezTo>
                  <a:lnTo>
                    <a:pt x="2170747" y="1562098"/>
                  </a:lnTo>
                  <a:cubicBezTo>
                    <a:pt x="2178367" y="1564956"/>
                    <a:pt x="2184082" y="1565908"/>
                    <a:pt x="2187892" y="1564003"/>
                  </a:cubicBezTo>
                  <a:cubicBezTo>
                    <a:pt x="2191702" y="1563051"/>
                    <a:pt x="2195512" y="1558289"/>
                    <a:pt x="2198370" y="1551621"/>
                  </a:cubicBezTo>
                  <a:lnTo>
                    <a:pt x="2204085" y="1553526"/>
                  </a:lnTo>
                  <a:lnTo>
                    <a:pt x="2172652" y="1634489"/>
                  </a:lnTo>
                  <a:lnTo>
                    <a:pt x="2166937" y="1632583"/>
                  </a:lnTo>
                  <a:cubicBezTo>
                    <a:pt x="2168842" y="1625916"/>
                    <a:pt x="2168842" y="1620201"/>
                    <a:pt x="2166937" y="1616391"/>
                  </a:cubicBezTo>
                  <a:cubicBezTo>
                    <a:pt x="2165032" y="1612581"/>
                    <a:pt x="2160270" y="1608771"/>
                    <a:pt x="2152650" y="1605914"/>
                  </a:cubicBezTo>
                  <a:lnTo>
                    <a:pt x="2061210" y="1570671"/>
                  </a:lnTo>
                  <a:cubicBezTo>
                    <a:pt x="2053590" y="1567814"/>
                    <a:pt x="2047875" y="1566861"/>
                    <a:pt x="2044065" y="1568766"/>
                  </a:cubicBezTo>
                  <a:cubicBezTo>
                    <a:pt x="2040255" y="1570671"/>
                    <a:pt x="2036445" y="1574481"/>
                    <a:pt x="2033587" y="1581148"/>
                  </a:cubicBezTo>
                  <a:lnTo>
                    <a:pt x="2027872" y="1579244"/>
                  </a:lnTo>
                  <a:close/>
                  <a:moveTo>
                    <a:pt x="302418" y="1471374"/>
                  </a:moveTo>
                  <a:cubicBezTo>
                    <a:pt x="312658" y="1471850"/>
                    <a:pt x="322421" y="1474470"/>
                    <a:pt x="331469" y="1479232"/>
                  </a:cubicBezTo>
                  <a:cubicBezTo>
                    <a:pt x="350519" y="1488757"/>
                    <a:pt x="362902" y="1504949"/>
                    <a:pt x="370522" y="1526857"/>
                  </a:cubicBezTo>
                  <a:cubicBezTo>
                    <a:pt x="374332" y="1536382"/>
                    <a:pt x="375284" y="1545907"/>
                    <a:pt x="375284" y="1556384"/>
                  </a:cubicBezTo>
                  <a:cubicBezTo>
                    <a:pt x="375284" y="1566862"/>
                    <a:pt x="375284" y="1571624"/>
                    <a:pt x="375284" y="1572577"/>
                  </a:cubicBezTo>
                  <a:cubicBezTo>
                    <a:pt x="375284" y="1575434"/>
                    <a:pt x="376237" y="1576387"/>
                    <a:pt x="378142" y="1577339"/>
                  </a:cubicBezTo>
                  <a:cubicBezTo>
                    <a:pt x="380047" y="1578291"/>
                    <a:pt x="381952" y="1578291"/>
                    <a:pt x="385762" y="1578291"/>
                  </a:cubicBezTo>
                  <a:lnTo>
                    <a:pt x="387667" y="1584007"/>
                  </a:lnTo>
                  <a:lnTo>
                    <a:pt x="340994" y="1599246"/>
                  </a:lnTo>
                  <a:lnTo>
                    <a:pt x="339089" y="1593532"/>
                  </a:lnTo>
                  <a:cubicBezTo>
                    <a:pt x="350519" y="1587816"/>
                    <a:pt x="358139" y="1580196"/>
                    <a:pt x="361949" y="1571624"/>
                  </a:cubicBezTo>
                  <a:cubicBezTo>
                    <a:pt x="365759" y="1563052"/>
                    <a:pt x="366712" y="1553527"/>
                    <a:pt x="362902" y="1543049"/>
                  </a:cubicBezTo>
                  <a:cubicBezTo>
                    <a:pt x="358139" y="1530666"/>
                    <a:pt x="349567" y="1523046"/>
                    <a:pt x="337184" y="1520189"/>
                  </a:cubicBezTo>
                  <a:cubicBezTo>
                    <a:pt x="323849" y="1517332"/>
                    <a:pt x="307657" y="1519237"/>
                    <a:pt x="286702" y="1525904"/>
                  </a:cubicBezTo>
                  <a:cubicBezTo>
                    <a:pt x="265747" y="1533524"/>
                    <a:pt x="249554" y="1542096"/>
                    <a:pt x="240982" y="1551621"/>
                  </a:cubicBezTo>
                  <a:cubicBezTo>
                    <a:pt x="231457" y="1561146"/>
                    <a:pt x="229552" y="1572577"/>
                    <a:pt x="233362" y="1584959"/>
                  </a:cubicBezTo>
                  <a:cubicBezTo>
                    <a:pt x="236219" y="1593532"/>
                    <a:pt x="240982" y="1600199"/>
                    <a:pt x="247649" y="1605914"/>
                  </a:cubicBezTo>
                  <a:cubicBezTo>
                    <a:pt x="254317" y="1611629"/>
                    <a:pt x="262889" y="1616391"/>
                    <a:pt x="273367" y="1619249"/>
                  </a:cubicBezTo>
                  <a:lnTo>
                    <a:pt x="270509" y="1626869"/>
                  </a:lnTo>
                  <a:cubicBezTo>
                    <a:pt x="257174" y="1624012"/>
                    <a:pt x="245744" y="1617344"/>
                    <a:pt x="236219" y="1608771"/>
                  </a:cubicBezTo>
                  <a:cubicBezTo>
                    <a:pt x="227647" y="1600199"/>
                    <a:pt x="220979" y="1588769"/>
                    <a:pt x="216217" y="1575434"/>
                  </a:cubicBezTo>
                  <a:cubicBezTo>
                    <a:pt x="213359" y="1564957"/>
                    <a:pt x="211454" y="1555432"/>
                    <a:pt x="212407" y="1545907"/>
                  </a:cubicBezTo>
                  <a:cubicBezTo>
                    <a:pt x="213359" y="1536382"/>
                    <a:pt x="215264" y="1526857"/>
                    <a:pt x="220027" y="1518284"/>
                  </a:cubicBezTo>
                  <a:cubicBezTo>
                    <a:pt x="224789" y="1507807"/>
                    <a:pt x="231457" y="1499234"/>
                    <a:pt x="240029" y="1492566"/>
                  </a:cubicBezTo>
                  <a:cubicBezTo>
                    <a:pt x="248602" y="1485899"/>
                    <a:pt x="259079" y="1480184"/>
                    <a:pt x="270509" y="1476374"/>
                  </a:cubicBezTo>
                  <a:cubicBezTo>
                    <a:pt x="281463" y="1472564"/>
                    <a:pt x="292179" y="1470897"/>
                    <a:pt x="302418" y="1471374"/>
                  </a:cubicBezTo>
                  <a:close/>
                  <a:moveTo>
                    <a:pt x="314325" y="1331594"/>
                  </a:moveTo>
                  <a:lnTo>
                    <a:pt x="329564" y="1417319"/>
                  </a:lnTo>
                  <a:lnTo>
                    <a:pt x="323850" y="1418271"/>
                  </a:lnTo>
                  <a:cubicBezTo>
                    <a:pt x="322897" y="1410652"/>
                    <a:pt x="320039" y="1405889"/>
                    <a:pt x="316230" y="1403984"/>
                  </a:cubicBezTo>
                  <a:cubicBezTo>
                    <a:pt x="312419" y="1402079"/>
                    <a:pt x="306705" y="1401127"/>
                    <a:pt x="299085" y="1403032"/>
                  </a:cubicBezTo>
                  <a:lnTo>
                    <a:pt x="202882" y="1420177"/>
                  </a:lnTo>
                  <a:cubicBezTo>
                    <a:pt x="194309" y="1422082"/>
                    <a:pt x="189547" y="1423986"/>
                    <a:pt x="186690" y="1427796"/>
                  </a:cubicBezTo>
                  <a:cubicBezTo>
                    <a:pt x="183832" y="1431607"/>
                    <a:pt x="182880" y="1436369"/>
                    <a:pt x="183832" y="1443989"/>
                  </a:cubicBezTo>
                  <a:lnTo>
                    <a:pt x="178117" y="1444941"/>
                  </a:lnTo>
                  <a:lnTo>
                    <a:pt x="162877" y="1359216"/>
                  </a:lnTo>
                  <a:lnTo>
                    <a:pt x="168592" y="1358264"/>
                  </a:lnTo>
                  <a:cubicBezTo>
                    <a:pt x="169544" y="1365884"/>
                    <a:pt x="172402" y="1370646"/>
                    <a:pt x="176212" y="1372552"/>
                  </a:cubicBezTo>
                  <a:cubicBezTo>
                    <a:pt x="180022" y="1374457"/>
                    <a:pt x="185737" y="1374457"/>
                    <a:pt x="193357" y="1373504"/>
                  </a:cubicBezTo>
                  <a:lnTo>
                    <a:pt x="289559" y="1356359"/>
                  </a:lnTo>
                  <a:cubicBezTo>
                    <a:pt x="298132" y="1354454"/>
                    <a:pt x="302894" y="1352549"/>
                    <a:pt x="305752" y="1348739"/>
                  </a:cubicBezTo>
                  <a:cubicBezTo>
                    <a:pt x="308610" y="1344929"/>
                    <a:pt x="309562" y="1339214"/>
                    <a:pt x="308610" y="1332546"/>
                  </a:cubicBezTo>
                  <a:close/>
                  <a:moveTo>
                    <a:pt x="2104072" y="1326831"/>
                  </a:moveTo>
                  <a:lnTo>
                    <a:pt x="2143125" y="1335403"/>
                  </a:lnTo>
                  <a:lnTo>
                    <a:pt x="2142172" y="1341119"/>
                  </a:lnTo>
                  <a:cubicBezTo>
                    <a:pt x="2130742" y="1340166"/>
                    <a:pt x="2123122" y="1341119"/>
                    <a:pt x="2117407" y="1344928"/>
                  </a:cubicBezTo>
                  <a:cubicBezTo>
                    <a:pt x="2112645" y="1348739"/>
                    <a:pt x="2107882" y="1355406"/>
                    <a:pt x="2105977" y="1365883"/>
                  </a:cubicBezTo>
                  <a:lnTo>
                    <a:pt x="2104072" y="1375408"/>
                  </a:lnTo>
                  <a:lnTo>
                    <a:pt x="2217420" y="1401126"/>
                  </a:lnTo>
                  <a:cubicBezTo>
                    <a:pt x="2225040" y="1402078"/>
                    <a:pt x="2230754" y="1402078"/>
                    <a:pt x="2234565" y="1400173"/>
                  </a:cubicBezTo>
                  <a:cubicBezTo>
                    <a:pt x="2238375" y="1398269"/>
                    <a:pt x="2241232" y="1393506"/>
                    <a:pt x="2242184" y="1386839"/>
                  </a:cubicBezTo>
                  <a:lnTo>
                    <a:pt x="2247900" y="1387791"/>
                  </a:lnTo>
                  <a:lnTo>
                    <a:pt x="2227897" y="1472564"/>
                  </a:lnTo>
                  <a:lnTo>
                    <a:pt x="2222182" y="1471611"/>
                  </a:lnTo>
                  <a:cubicBezTo>
                    <a:pt x="2223134" y="1463991"/>
                    <a:pt x="2223134" y="1459228"/>
                    <a:pt x="2220277" y="1455419"/>
                  </a:cubicBezTo>
                  <a:cubicBezTo>
                    <a:pt x="2217420" y="1451608"/>
                    <a:pt x="2212657" y="1448751"/>
                    <a:pt x="2205037" y="1446846"/>
                  </a:cubicBezTo>
                  <a:lnTo>
                    <a:pt x="2091690" y="1421128"/>
                  </a:lnTo>
                  <a:lnTo>
                    <a:pt x="2089784" y="1430653"/>
                  </a:lnTo>
                  <a:cubicBezTo>
                    <a:pt x="2087879" y="1441131"/>
                    <a:pt x="2087879" y="1448751"/>
                    <a:pt x="2091690" y="1454466"/>
                  </a:cubicBezTo>
                  <a:cubicBezTo>
                    <a:pt x="2094547" y="1460181"/>
                    <a:pt x="2101215" y="1463991"/>
                    <a:pt x="2111692" y="1467801"/>
                  </a:cubicBezTo>
                  <a:lnTo>
                    <a:pt x="2110740" y="1473516"/>
                  </a:lnTo>
                  <a:lnTo>
                    <a:pt x="2071687" y="1464944"/>
                  </a:lnTo>
                  <a:close/>
                  <a:moveTo>
                    <a:pt x="206692" y="1172526"/>
                  </a:moveTo>
                  <a:lnTo>
                    <a:pt x="206692" y="1178241"/>
                  </a:lnTo>
                  <a:cubicBezTo>
                    <a:pt x="193357" y="1180146"/>
                    <a:pt x="181927" y="1186814"/>
                    <a:pt x="173355" y="1197291"/>
                  </a:cubicBezTo>
                  <a:cubicBezTo>
                    <a:pt x="164782" y="1207769"/>
                    <a:pt x="160972" y="1220151"/>
                    <a:pt x="160972" y="1233486"/>
                  </a:cubicBezTo>
                  <a:cubicBezTo>
                    <a:pt x="160972" y="1242058"/>
                    <a:pt x="163830" y="1248726"/>
                    <a:pt x="167640" y="1254441"/>
                  </a:cubicBezTo>
                  <a:cubicBezTo>
                    <a:pt x="171450" y="1259203"/>
                    <a:pt x="176212" y="1262061"/>
                    <a:pt x="182880" y="1262061"/>
                  </a:cubicBezTo>
                  <a:cubicBezTo>
                    <a:pt x="192405" y="1262061"/>
                    <a:pt x="202882" y="1249678"/>
                    <a:pt x="213360" y="1223961"/>
                  </a:cubicBezTo>
                  <a:cubicBezTo>
                    <a:pt x="214312" y="1223008"/>
                    <a:pt x="215265" y="1220151"/>
                    <a:pt x="216217" y="1217294"/>
                  </a:cubicBezTo>
                  <a:cubicBezTo>
                    <a:pt x="222885" y="1200149"/>
                    <a:pt x="230505" y="1187766"/>
                    <a:pt x="238125" y="1182051"/>
                  </a:cubicBezTo>
                  <a:cubicBezTo>
                    <a:pt x="241935" y="1180146"/>
                    <a:pt x="245744" y="1177289"/>
                    <a:pt x="249555" y="1176336"/>
                  </a:cubicBezTo>
                  <a:cubicBezTo>
                    <a:pt x="253365" y="1175384"/>
                    <a:pt x="257175" y="1174431"/>
                    <a:pt x="261937" y="1174431"/>
                  </a:cubicBezTo>
                  <a:cubicBezTo>
                    <a:pt x="276225" y="1173478"/>
                    <a:pt x="287655" y="1179194"/>
                    <a:pt x="297180" y="1189671"/>
                  </a:cubicBezTo>
                  <a:cubicBezTo>
                    <a:pt x="306705" y="1200149"/>
                    <a:pt x="311467" y="1213484"/>
                    <a:pt x="311467" y="1230628"/>
                  </a:cubicBezTo>
                  <a:cubicBezTo>
                    <a:pt x="311467" y="1240153"/>
                    <a:pt x="310514" y="1249678"/>
                    <a:pt x="306705" y="1259203"/>
                  </a:cubicBezTo>
                  <a:cubicBezTo>
                    <a:pt x="303847" y="1268728"/>
                    <a:pt x="301942" y="1274444"/>
                    <a:pt x="301942" y="1275396"/>
                  </a:cubicBezTo>
                  <a:cubicBezTo>
                    <a:pt x="301942" y="1278253"/>
                    <a:pt x="301942" y="1280158"/>
                    <a:pt x="303847" y="1281111"/>
                  </a:cubicBezTo>
                  <a:cubicBezTo>
                    <a:pt x="305752" y="1282064"/>
                    <a:pt x="308610" y="1283016"/>
                    <a:pt x="312420" y="1283016"/>
                  </a:cubicBezTo>
                  <a:lnTo>
                    <a:pt x="312420" y="1288731"/>
                  </a:lnTo>
                  <a:lnTo>
                    <a:pt x="262890" y="1289683"/>
                  </a:lnTo>
                  <a:lnTo>
                    <a:pt x="262890" y="1284921"/>
                  </a:lnTo>
                  <a:cubicBezTo>
                    <a:pt x="275272" y="1283016"/>
                    <a:pt x="283845" y="1277301"/>
                    <a:pt x="291465" y="1267776"/>
                  </a:cubicBezTo>
                  <a:cubicBezTo>
                    <a:pt x="299085" y="1258251"/>
                    <a:pt x="301942" y="1247774"/>
                    <a:pt x="301942" y="1235391"/>
                  </a:cubicBezTo>
                  <a:cubicBezTo>
                    <a:pt x="301942" y="1227771"/>
                    <a:pt x="300037" y="1222056"/>
                    <a:pt x="296227" y="1217294"/>
                  </a:cubicBezTo>
                  <a:cubicBezTo>
                    <a:pt x="292417" y="1212531"/>
                    <a:pt x="287655" y="1210626"/>
                    <a:pt x="281940" y="1210626"/>
                  </a:cubicBezTo>
                  <a:cubicBezTo>
                    <a:pt x="274319" y="1210626"/>
                    <a:pt x="265747" y="1220151"/>
                    <a:pt x="258127" y="1240153"/>
                  </a:cubicBezTo>
                  <a:lnTo>
                    <a:pt x="257175" y="1243011"/>
                  </a:lnTo>
                  <a:cubicBezTo>
                    <a:pt x="251460" y="1257299"/>
                    <a:pt x="246697" y="1266824"/>
                    <a:pt x="243840" y="1272539"/>
                  </a:cubicBezTo>
                  <a:cubicBezTo>
                    <a:pt x="240030" y="1278253"/>
                    <a:pt x="237172" y="1282064"/>
                    <a:pt x="234315" y="1284921"/>
                  </a:cubicBezTo>
                  <a:cubicBezTo>
                    <a:pt x="229552" y="1288731"/>
                    <a:pt x="224790" y="1292541"/>
                    <a:pt x="219075" y="1294446"/>
                  </a:cubicBezTo>
                  <a:cubicBezTo>
                    <a:pt x="214312" y="1297303"/>
                    <a:pt x="208597" y="1298256"/>
                    <a:pt x="201930" y="1298256"/>
                  </a:cubicBezTo>
                  <a:cubicBezTo>
                    <a:pt x="186690" y="1298256"/>
                    <a:pt x="174307" y="1292541"/>
                    <a:pt x="164782" y="1282064"/>
                  </a:cubicBezTo>
                  <a:cubicBezTo>
                    <a:pt x="155257" y="1270633"/>
                    <a:pt x="149542" y="1256346"/>
                    <a:pt x="149542" y="1239201"/>
                  </a:cubicBezTo>
                  <a:cubicBezTo>
                    <a:pt x="149542" y="1229676"/>
                    <a:pt x="150495" y="1219199"/>
                    <a:pt x="156209" y="1206816"/>
                  </a:cubicBezTo>
                  <a:cubicBezTo>
                    <a:pt x="159067" y="1196339"/>
                    <a:pt x="160972" y="1190624"/>
                    <a:pt x="160972" y="1189671"/>
                  </a:cubicBezTo>
                  <a:cubicBezTo>
                    <a:pt x="160972" y="1186814"/>
                    <a:pt x="160019" y="1184909"/>
                    <a:pt x="158115" y="1183003"/>
                  </a:cubicBezTo>
                  <a:cubicBezTo>
                    <a:pt x="156209" y="1181099"/>
                    <a:pt x="153352" y="1180146"/>
                    <a:pt x="150495" y="1180146"/>
                  </a:cubicBezTo>
                  <a:lnTo>
                    <a:pt x="150495" y="1173478"/>
                  </a:lnTo>
                  <a:close/>
                  <a:moveTo>
                    <a:pt x="2107883" y="1156334"/>
                  </a:moveTo>
                  <a:lnTo>
                    <a:pt x="2113597" y="1156334"/>
                  </a:lnTo>
                  <a:lnTo>
                    <a:pt x="2113597" y="1157286"/>
                  </a:lnTo>
                  <a:cubicBezTo>
                    <a:pt x="2113597" y="1160144"/>
                    <a:pt x="2114550" y="1162049"/>
                    <a:pt x="2116455" y="1164907"/>
                  </a:cubicBezTo>
                  <a:cubicBezTo>
                    <a:pt x="2118360" y="1166811"/>
                    <a:pt x="2121217" y="1169669"/>
                    <a:pt x="2125028" y="1171574"/>
                  </a:cubicBezTo>
                  <a:lnTo>
                    <a:pt x="2188845" y="1206816"/>
                  </a:lnTo>
                  <a:lnTo>
                    <a:pt x="2233613" y="1207769"/>
                  </a:lnTo>
                  <a:cubicBezTo>
                    <a:pt x="2242185" y="1207769"/>
                    <a:pt x="2246947" y="1206816"/>
                    <a:pt x="2250758" y="1203959"/>
                  </a:cubicBezTo>
                  <a:cubicBezTo>
                    <a:pt x="2253615" y="1201101"/>
                    <a:pt x="2255520" y="1196339"/>
                    <a:pt x="2255520" y="1188719"/>
                  </a:cubicBezTo>
                  <a:lnTo>
                    <a:pt x="2261235" y="1188719"/>
                  </a:lnTo>
                  <a:lnTo>
                    <a:pt x="2259330" y="1276349"/>
                  </a:lnTo>
                  <a:lnTo>
                    <a:pt x="2253615" y="1276349"/>
                  </a:lnTo>
                  <a:cubicBezTo>
                    <a:pt x="2253615" y="1269682"/>
                    <a:pt x="2251710" y="1263966"/>
                    <a:pt x="2248853" y="1261109"/>
                  </a:cubicBezTo>
                  <a:cubicBezTo>
                    <a:pt x="2245042" y="1258252"/>
                    <a:pt x="2239328" y="1256346"/>
                    <a:pt x="2231708" y="1256346"/>
                  </a:cubicBezTo>
                  <a:lnTo>
                    <a:pt x="2196465" y="1255394"/>
                  </a:lnTo>
                  <a:lnTo>
                    <a:pt x="2126933" y="1293494"/>
                  </a:lnTo>
                  <a:cubicBezTo>
                    <a:pt x="2121217" y="1297304"/>
                    <a:pt x="2116455" y="1300161"/>
                    <a:pt x="2114550" y="1303019"/>
                  </a:cubicBezTo>
                  <a:cubicBezTo>
                    <a:pt x="2111692" y="1305877"/>
                    <a:pt x="2110740" y="1309686"/>
                    <a:pt x="2110740" y="1313496"/>
                  </a:cubicBezTo>
                  <a:lnTo>
                    <a:pt x="2105025" y="1313496"/>
                  </a:lnTo>
                  <a:lnTo>
                    <a:pt x="2105978" y="1232534"/>
                  </a:lnTo>
                  <a:lnTo>
                    <a:pt x="2111692" y="1232534"/>
                  </a:lnTo>
                  <a:cubicBezTo>
                    <a:pt x="2111692" y="1237296"/>
                    <a:pt x="2111692" y="1240154"/>
                    <a:pt x="2112645" y="1242059"/>
                  </a:cubicBezTo>
                  <a:cubicBezTo>
                    <a:pt x="2113597" y="1243964"/>
                    <a:pt x="2115503" y="1244916"/>
                    <a:pt x="2117408" y="1244916"/>
                  </a:cubicBezTo>
                  <a:cubicBezTo>
                    <a:pt x="2118360" y="1244916"/>
                    <a:pt x="2119313" y="1244916"/>
                    <a:pt x="2120265" y="1244916"/>
                  </a:cubicBezTo>
                  <a:cubicBezTo>
                    <a:pt x="2121217" y="1244916"/>
                    <a:pt x="2122170" y="1244916"/>
                    <a:pt x="2123122" y="1243964"/>
                  </a:cubicBezTo>
                  <a:lnTo>
                    <a:pt x="2178367" y="1215389"/>
                  </a:lnTo>
                  <a:lnTo>
                    <a:pt x="2127885" y="1186814"/>
                  </a:lnTo>
                  <a:cubicBezTo>
                    <a:pt x="2126933" y="1185861"/>
                    <a:pt x="2125028" y="1184909"/>
                    <a:pt x="2124075" y="1184909"/>
                  </a:cubicBezTo>
                  <a:cubicBezTo>
                    <a:pt x="2123122" y="1183957"/>
                    <a:pt x="2121217" y="1183957"/>
                    <a:pt x="2120265" y="1183957"/>
                  </a:cubicBezTo>
                  <a:cubicBezTo>
                    <a:pt x="2117408" y="1183957"/>
                    <a:pt x="2115503" y="1184909"/>
                    <a:pt x="2114550" y="1187766"/>
                  </a:cubicBezTo>
                  <a:cubicBezTo>
                    <a:pt x="2113597" y="1190624"/>
                    <a:pt x="2112645" y="1194434"/>
                    <a:pt x="2112645" y="1199197"/>
                  </a:cubicBezTo>
                  <a:lnTo>
                    <a:pt x="2112645" y="1200149"/>
                  </a:lnTo>
                  <a:lnTo>
                    <a:pt x="2106930" y="1200149"/>
                  </a:lnTo>
                  <a:close/>
                  <a:moveTo>
                    <a:pt x="1136332" y="1033461"/>
                  </a:moveTo>
                  <a:cubicBezTo>
                    <a:pt x="1181099" y="1035366"/>
                    <a:pt x="1187767" y="1064893"/>
                    <a:pt x="1187767" y="1100136"/>
                  </a:cubicBezTo>
                  <a:cubicBezTo>
                    <a:pt x="1187767" y="1270633"/>
                    <a:pt x="1187767" y="1440178"/>
                    <a:pt x="1187767" y="1610676"/>
                  </a:cubicBezTo>
                  <a:lnTo>
                    <a:pt x="1234440" y="1610676"/>
                  </a:lnTo>
                  <a:cubicBezTo>
                    <a:pt x="1234440" y="1440178"/>
                    <a:pt x="1234440" y="1270633"/>
                    <a:pt x="1234440" y="1100136"/>
                  </a:cubicBezTo>
                  <a:cubicBezTo>
                    <a:pt x="1235392" y="1063941"/>
                    <a:pt x="1241107" y="1035366"/>
                    <a:pt x="1285874" y="1033461"/>
                  </a:cubicBezTo>
                  <a:cubicBezTo>
                    <a:pt x="1317307" y="1032508"/>
                    <a:pt x="1343024" y="1055368"/>
                    <a:pt x="1343024" y="1100136"/>
                  </a:cubicBezTo>
                  <a:cubicBezTo>
                    <a:pt x="1346834" y="1252536"/>
                    <a:pt x="1350645" y="1404936"/>
                    <a:pt x="1352549" y="1557336"/>
                  </a:cubicBezTo>
                  <a:cubicBezTo>
                    <a:pt x="1354454" y="1649728"/>
                    <a:pt x="1310640" y="1724023"/>
                    <a:pt x="1210627" y="1724023"/>
                  </a:cubicBezTo>
                  <a:cubicBezTo>
                    <a:pt x="1110614" y="1724023"/>
                    <a:pt x="1066799" y="1649728"/>
                    <a:pt x="1068704" y="1557336"/>
                  </a:cubicBezTo>
                  <a:cubicBezTo>
                    <a:pt x="1071562" y="1404936"/>
                    <a:pt x="1075372" y="1252536"/>
                    <a:pt x="1079182" y="1100136"/>
                  </a:cubicBezTo>
                  <a:cubicBezTo>
                    <a:pt x="1080134" y="1055368"/>
                    <a:pt x="1104899" y="1032508"/>
                    <a:pt x="1136332" y="1033461"/>
                  </a:cubicBezTo>
                  <a:close/>
                  <a:moveTo>
                    <a:pt x="2003107" y="780096"/>
                  </a:moveTo>
                  <a:cubicBezTo>
                    <a:pt x="2010727" y="776286"/>
                    <a:pt x="2018347" y="798194"/>
                    <a:pt x="2020252" y="802004"/>
                  </a:cubicBezTo>
                  <a:cubicBezTo>
                    <a:pt x="2022157" y="806766"/>
                    <a:pt x="2043112" y="828674"/>
                    <a:pt x="2043112" y="828674"/>
                  </a:cubicBezTo>
                  <a:cubicBezTo>
                    <a:pt x="2049779" y="828674"/>
                    <a:pt x="2066924" y="825816"/>
                    <a:pt x="2065019" y="815339"/>
                  </a:cubicBezTo>
                  <a:cubicBezTo>
                    <a:pt x="2064067" y="808671"/>
                    <a:pt x="2054542" y="807719"/>
                    <a:pt x="2052637" y="802004"/>
                  </a:cubicBezTo>
                  <a:cubicBezTo>
                    <a:pt x="2051684" y="797241"/>
                    <a:pt x="2055494" y="790574"/>
                    <a:pt x="2061209" y="788669"/>
                  </a:cubicBezTo>
                  <a:cubicBezTo>
                    <a:pt x="2066924" y="786764"/>
                    <a:pt x="2072639" y="793431"/>
                    <a:pt x="2075497" y="798194"/>
                  </a:cubicBezTo>
                  <a:cubicBezTo>
                    <a:pt x="2078354" y="802956"/>
                    <a:pt x="2093594" y="818196"/>
                    <a:pt x="2096452" y="826769"/>
                  </a:cubicBezTo>
                  <a:cubicBezTo>
                    <a:pt x="2099309" y="834389"/>
                    <a:pt x="2086927" y="839151"/>
                    <a:pt x="2080259" y="838199"/>
                  </a:cubicBezTo>
                  <a:cubicBezTo>
                    <a:pt x="2073592" y="838199"/>
                    <a:pt x="2064067" y="836294"/>
                    <a:pt x="2059304" y="834389"/>
                  </a:cubicBezTo>
                  <a:cubicBezTo>
                    <a:pt x="2054542" y="832484"/>
                    <a:pt x="2056447" y="845819"/>
                    <a:pt x="2056447" y="845819"/>
                  </a:cubicBezTo>
                  <a:cubicBezTo>
                    <a:pt x="2056447" y="845819"/>
                    <a:pt x="2066924" y="863916"/>
                    <a:pt x="2068829" y="871536"/>
                  </a:cubicBezTo>
                  <a:cubicBezTo>
                    <a:pt x="2070734" y="879156"/>
                    <a:pt x="2059304" y="883919"/>
                    <a:pt x="2050732" y="884871"/>
                  </a:cubicBezTo>
                  <a:cubicBezTo>
                    <a:pt x="2041207" y="885824"/>
                    <a:pt x="2038349" y="864869"/>
                    <a:pt x="2037397" y="859154"/>
                  </a:cubicBezTo>
                  <a:cubicBezTo>
                    <a:pt x="2037397" y="853439"/>
                    <a:pt x="2029777" y="860106"/>
                    <a:pt x="2024062" y="860106"/>
                  </a:cubicBezTo>
                  <a:cubicBezTo>
                    <a:pt x="2018347" y="860106"/>
                    <a:pt x="2010727" y="862964"/>
                    <a:pt x="1994534" y="863916"/>
                  </a:cubicBezTo>
                  <a:cubicBezTo>
                    <a:pt x="1978342" y="864869"/>
                    <a:pt x="1965007" y="857249"/>
                    <a:pt x="1961197" y="852486"/>
                  </a:cubicBezTo>
                  <a:cubicBezTo>
                    <a:pt x="1956434" y="845819"/>
                    <a:pt x="1960244" y="831531"/>
                    <a:pt x="1965007" y="826769"/>
                  </a:cubicBezTo>
                  <a:cubicBezTo>
                    <a:pt x="1968817" y="822006"/>
                    <a:pt x="1966912" y="818196"/>
                    <a:pt x="1974532" y="812481"/>
                  </a:cubicBezTo>
                  <a:cubicBezTo>
                    <a:pt x="1982152" y="806766"/>
                    <a:pt x="1981199" y="822959"/>
                    <a:pt x="1980247" y="829626"/>
                  </a:cubicBezTo>
                  <a:cubicBezTo>
                    <a:pt x="1979294" y="837246"/>
                    <a:pt x="1982152" y="846771"/>
                    <a:pt x="1985962" y="851534"/>
                  </a:cubicBezTo>
                  <a:cubicBezTo>
                    <a:pt x="1988819" y="856296"/>
                    <a:pt x="2009774" y="854391"/>
                    <a:pt x="2017394" y="852486"/>
                  </a:cubicBezTo>
                  <a:cubicBezTo>
                    <a:pt x="2025014" y="850581"/>
                    <a:pt x="2028824" y="843914"/>
                    <a:pt x="2028824" y="841056"/>
                  </a:cubicBezTo>
                  <a:cubicBezTo>
                    <a:pt x="2028824" y="838199"/>
                    <a:pt x="2021204" y="829626"/>
                    <a:pt x="2013584" y="822006"/>
                  </a:cubicBezTo>
                  <a:cubicBezTo>
                    <a:pt x="2005964" y="814386"/>
                    <a:pt x="1998344" y="809624"/>
                    <a:pt x="1994534" y="802956"/>
                  </a:cubicBezTo>
                  <a:cubicBezTo>
                    <a:pt x="1990724" y="796289"/>
                    <a:pt x="1996439" y="783906"/>
                    <a:pt x="2003107" y="780096"/>
                  </a:cubicBezTo>
                  <a:close/>
                  <a:moveTo>
                    <a:pt x="2041207" y="715326"/>
                  </a:moveTo>
                  <a:cubicBezTo>
                    <a:pt x="2047875" y="715326"/>
                    <a:pt x="2047875" y="721041"/>
                    <a:pt x="2049780" y="724851"/>
                  </a:cubicBezTo>
                  <a:cubicBezTo>
                    <a:pt x="2051685" y="728661"/>
                    <a:pt x="2059305" y="741044"/>
                    <a:pt x="2059305" y="741044"/>
                  </a:cubicBezTo>
                  <a:cubicBezTo>
                    <a:pt x="2059305" y="741044"/>
                    <a:pt x="2094547" y="775334"/>
                    <a:pt x="2099310" y="779144"/>
                  </a:cubicBezTo>
                  <a:cubicBezTo>
                    <a:pt x="2104072" y="782953"/>
                    <a:pt x="2105025" y="782001"/>
                    <a:pt x="2107882" y="783906"/>
                  </a:cubicBezTo>
                  <a:cubicBezTo>
                    <a:pt x="2110740" y="785811"/>
                    <a:pt x="2111692" y="775334"/>
                    <a:pt x="2111692" y="775334"/>
                  </a:cubicBezTo>
                  <a:cubicBezTo>
                    <a:pt x="2111692" y="775334"/>
                    <a:pt x="2111692" y="770571"/>
                    <a:pt x="2105977" y="770571"/>
                  </a:cubicBezTo>
                  <a:cubicBezTo>
                    <a:pt x="2100262" y="770571"/>
                    <a:pt x="2100262" y="762951"/>
                    <a:pt x="2100262" y="762951"/>
                  </a:cubicBezTo>
                  <a:cubicBezTo>
                    <a:pt x="2100262" y="762951"/>
                    <a:pt x="2106930" y="756284"/>
                    <a:pt x="2109787" y="752474"/>
                  </a:cubicBezTo>
                  <a:cubicBezTo>
                    <a:pt x="2112645" y="748664"/>
                    <a:pt x="2125027" y="746759"/>
                    <a:pt x="2129790" y="745806"/>
                  </a:cubicBezTo>
                  <a:cubicBezTo>
                    <a:pt x="2133600" y="743901"/>
                    <a:pt x="2153602" y="740091"/>
                    <a:pt x="2156460" y="739139"/>
                  </a:cubicBezTo>
                  <a:cubicBezTo>
                    <a:pt x="2159317" y="738186"/>
                    <a:pt x="2163127" y="731519"/>
                    <a:pt x="2165032" y="727709"/>
                  </a:cubicBezTo>
                  <a:cubicBezTo>
                    <a:pt x="2166937" y="724851"/>
                    <a:pt x="2171700" y="719136"/>
                    <a:pt x="2174557" y="718184"/>
                  </a:cubicBezTo>
                  <a:cubicBezTo>
                    <a:pt x="2177415" y="717231"/>
                    <a:pt x="2185987" y="717231"/>
                    <a:pt x="2186940" y="721041"/>
                  </a:cubicBezTo>
                  <a:cubicBezTo>
                    <a:pt x="2187892" y="724851"/>
                    <a:pt x="2181225" y="740091"/>
                    <a:pt x="2175510" y="744853"/>
                  </a:cubicBezTo>
                  <a:cubicBezTo>
                    <a:pt x="2168842" y="749616"/>
                    <a:pt x="2155507" y="753426"/>
                    <a:pt x="2144077" y="754378"/>
                  </a:cubicBezTo>
                  <a:cubicBezTo>
                    <a:pt x="2132647" y="756284"/>
                    <a:pt x="2146935" y="766761"/>
                    <a:pt x="2149792" y="766761"/>
                  </a:cubicBezTo>
                  <a:cubicBezTo>
                    <a:pt x="2152650" y="766761"/>
                    <a:pt x="2166937" y="763903"/>
                    <a:pt x="2168842" y="762951"/>
                  </a:cubicBezTo>
                  <a:cubicBezTo>
                    <a:pt x="2170747" y="761999"/>
                    <a:pt x="2190750" y="757236"/>
                    <a:pt x="2197417" y="754378"/>
                  </a:cubicBezTo>
                  <a:cubicBezTo>
                    <a:pt x="2203132" y="751521"/>
                    <a:pt x="2207895" y="742949"/>
                    <a:pt x="2212657" y="741996"/>
                  </a:cubicBezTo>
                  <a:cubicBezTo>
                    <a:pt x="2217420" y="741044"/>
                    <a:pt x="2226945" y="750569"/>
                    <a:pt x="2225992" y="755331"/>
                  </a:cubicBezTo>
                  <a:cubicBezTo>
                    <a:pt x="2224087" y="760094"/>
                    <a:pt x="2224087" y="765809"/>
                    <a:pt x="2209800" y="767714"/>
                  </a:cubicBezTo>
                  <a:cubicBezTo>
                    <a:pt x="2195512" y="769619"/>
                    <a:pt x="2170747" y="768666"/>
                    <a:pt x="2164080" y="769619"/>
                  </a:cubicBezTo>
                  <a:cubicBezTo>
                    <a:pt x="2157412" y="770571"/>
                    <a:pt x="2160270" y="773428"/>
                    <a:pt x="2164080" y="778191"/>
                  </a:cubicBezTo>
                  <a:cubicBezTo>
                    <a:pt x="2166937" y="782953"/>
                    <a:pt x="2158365" y="780096"/>
                    <a:pt x="2159317" y="784859"/>
                  </a:cubicBezTo>
                  <a:cubicBezTo>
                    <a:pt x="2159317" y="789621"/>
                    <a:pt x="2154555" y="788669"/>
                    <a:pt x="2151697" y="788669"/>
                  </a:cubicBezTo>
                  <a:cubicBezTo>
                    <a:pt x="2148840" y="788669"/>
                    <a:pt x="2133600" y="791526"/>
                    <a:pt x="2123122" y="791526"/>
                  </a:cubicBezTo>
                  <a:cubicBezTo>
                    <a:pt x="2112645" y="791526"/>
                    <a:pt x="2119312" y="802003"/>
                    <a:pt x="2119312" y="802003"/>
                  </a:cubicBezTo>
                  <a:cubicBezTo>
                    <a:pt x="2119312" y="802003"/>
                    <a:pt x="2125980" y="811528"/>
                    <a:pt x="2129790" y="813434"/>
                  </a:cubicBezTo>
                  <a:cubicBezTo>
                    <a:pt x="2133600" y="816291"/>
                    <a:pt x="2140267" y="810576"/>
                    <a:pt x="2145030" y="809624"/>
                  </a:cubicBezTo>
                  <a:cubicBezTo>
                    <a:pt x="2148840" y="808671"/>
                    <a:pt x="2145982" y="802956"/>
                    <a:pt x="2148840" y="801051"/>
                  </a:cubicBezTo>
                  <a:cubicBezTo>
                    <a:pt x="2151697" y="799146"/>
                    <a:pt x="2174557" y="802956"/>
                    <a:pt x="2183130" y="802003"/>
                  </a:cubicBezTo>
                  <a:cubicBezTo>
                    <a:pt x="2191702" y="801051"/>
                    <a:pt x="2188845" y="795336"/>
                    <a:pt x="2188845" y="793431"/>
                  </a:cubicBezTo>
                  <a:cubicBezTo>
                    <a:pt x="2188845" y="790574"/>
                    <a:pt x="2200275" y="787716"/>
                    <a:pt x="2205037" y="787716"/>
                  </a:cubicBezTo>
                  <a:cubicBezTo>
                    <a:pt x="2209800" y="787716"/>
                    <a:pt x="2210752" y="791526"/>
                    <a:pt x="2215515" y="796289"/>
                  </a:cubicBezTo>
                  <a:cubicBezTo>
                    <a:pt x="2220277" y="801051"/>
                    <a:pt x="2225040" y="799146"/>
                    <a:pt x="2227897" y="799146"/>
                  </a:cubicBezTo>
                  <a:cubicBezTo>
                    <a:pt x="2231707" y="799146"/>
                    <a:pt x="2232660" y="797241"/>
                    <a:pt x="2234565" y="793431"/>
                  </a:cubicBezTo>
                  <a:cubicBezTo>
                    <a:pt x="2237422" y="789621"/>
                    <a:pt x="2243137" y="788669"/>
                    <a:pt x="2246947" y="787716"/>
                  </a:cubicBezTo>
                  <a:cubicBezTo>
                    <a:pt x="2250757" y="786764"/>
                    <a:pt x="2258377" y="783906"/>
                    <a:pt x="2263140" y="783906"/>
                  </a:cubicBezTo>
                  <a:cubicBezTo>
                    <a:pt x="2267902" y="783906"/>
                    <a:pt x="2269807" y="792478"/>
                    <a:pt x="2267902" y="796289"/>
                  </a:cubicBezTo>
                  <a:cubicBezTo>
                    <a:pt x="2265045" y="801051"/>
                    <a:pt x="2260282" y="804861"/>
                    <a:pt x="2258377" y="807719"/>
                  </a:cubicBezTo>
                  <a:cubicBezTo>
                    <a:pt x="2256472" y="810576"/>
                    <a:pt x="2253615" y="805814"/>
                    <a:pt x="2250757" y="802003"/>
                  </a:cubicBezTo>
                  <a:cubicBezTo>
                    <a:pt x="2247900" y="797241"/>
                    <a:pt x="2245995" y="802956"/>
                    <a:pt x="2240280" y="804861"/>
                  </a:cubicBezTo>
                  <a:cubicBezTo>
                    <a:pt x="2234565" y="806766"/>
                    <a:pt x="2241232" y="815339"/>
                    <a:pt x="2236470" y="822006"/>
                  </a:cubicBezTo>
                  <a:cubicBezTo>
                    <a:pt x="2231707" y="828674"/>
                    <a:pt x="2221230" y="822006"/>
                    <a:pt x="2214562" y="815339"/>
                  </a:cubicBezTo>
                  <a:cubicBezTo>
                    <a:pt x="2207895" y="808671"/>
                    <a:pt x="2202180" y="807719"/>
                    <a:pt x="2201227" y="810576"/>
                  </a:cubicBezTo>
                  <a:cubicBezTo>
                    <a:pt x="2200275" y="812481"/>
                    <a:pt x="2192655" y="822006"/>
                    <a:pt x="2188845" y="826769"/>
                  </a:cubicBezTo>
                  <a:cubicBezTo>
                    <a:pt x="2185035" y="831531"/>
                    <a:pt x="2181225" y="827721"/>
                    <a:pt x="2169795" y="827721"/>
                  </a:cubicBezTo>
                  <a:cubicBezTo>
                    <a:pt x="2157412" y="827721"/>
                    <a:pt x="2149792" y="822959"/>
                    <a:pt x="2143125" y="820101"/>
                  </a:cubicBezTo>
                  <a:cubicBezTo>
                    <a:pt x="2136457" y="817244"/>
                    <a:pt x="2134552" y="822006"/>
                    <a:pt x="2137410" y="825816"/>
                  </a:cubicBezTo>
                  <a:cubicBezTo>
                    <a:pt x="2140267" y="829626"/>
                    <a:pt x="2148840" y="844866"/>
                    <a:pt x="2152650" y="859153"/>
                  </a:cubicBezTo>
                  <a:cubicBezTo>
                    <a:pt x="2157412" y="874394"/>
                    <a:pt x="2134552" y="887728"/>
                    <a:pt x="2130742" y="887728"/>
                  </a:cubicBezTo>
                  <a:cubicBezTo>
                    <a:pt x="2126932" y="887728"/>
                    <a:pt x="2122170" y="871536"/>
                    <a:pt x="2115502" y="861059"/>
                  </a:cubicBezTo>
                  <a:cubicBezTo>
                    <a:pt x="2108835" y="851534"/>
                    <a:pt x="2107882" y="847724"/>
                    <a:pt x="2107882" y="847724"/>
                  </a:cubicBezTo>
                  <a:cubicBezTo>
                    <a:pt x="2107882" y="847724"/>
                    <a:pt x="2110740" y="844866"/>
                    <a:pt x="2114550" y="847724"/>
                  </a:cubicBezTo>
                  <a:cubicBezTo>
                    <a:pt x="2118360" y="850581"/>
                    <a:pt x="2126932" y="855344"/>
                    <a:pt x="2130742" y="856296"/>
                  </a:cubicBezTo>
                  <a:cubicBezTo>
                    <a:pt x="2134552" y="857249"/>
                    <a:pt x="2140267" y="852486"/>
                    <a:pt x="2134552" y="841056"/>
                  </a:cubicBezTo>
                  <a:cubicBezTo>
                    <a:pt x="2128837" y="829626"/>
                    <a:pt x="2109787" y="807719"/>
                    <a:pt x="2100262" y="797241"/>
                  </a:cubicBezTo>
                  <a:cubicBezTo>
                    <a:pt x="2090737" y="786764"/>
                    <a:pt x="2080260" y="776286"/>
                    <a:pt x="2064067" y="765809"/>
                  </a:cubicBezTo>
                  <a:cubicBezTo>
                    <a:pt x="2054542" y="760094"/>
                    <a:pt x="2038350" y="754378"/>
                    <a:pt x="2030730" y="744853"/>
                  </a:cubicBezTo>
                  <a:cubicBezTo>
                    <a:pt x="2025015" y="738186"/>
                    <a:pt x="2025015" y="727709"/>
                    <a:pt x="2025967" y="724851"/>
                  </a:cubicBezTo>
                  <a:cubicBezTo>
                    <a:pt x="2027872" y="719136"/>
                    <a:pt x="2035492" y="715326"/>
                    <a:pt x="2041207" y="715326"/>
                  </a:cubicBezTo>
                  <a:close/>
                  <a:moveTo>
                    <a:pt x="409574" y="590550"/>
                  </a:moveTo>
                  <a:cubicBezTo>
                    <a:pt x="387667" y="592455"/>
                    <a:pt x="368617" y="610552"/>
                    <a:pt x="356234" y="627697"/>
                  </a:cubicBezTo>
                  <a:cubicBezTo>
                    <a:pt x="346709" y="641032"/>
                    <a:pt x="341947" y="650556"/>
                    <a:pt x="337184" y="664844"/>
                  </a:cubicBezTo>
                  <a:cubicBezTo>
                    <a:pt x="342899" y="663891"/>
                    <a:pt x="342899" y="663891"/>
                    <a:pt x="353377" y="662939"/>
                  </a:cubicBezTo>
                  <a:cubicBezTo>
                    <a:pt x="363854" y="661986"/>
                    <a:pt x="374332" y="662939"/>
                    <a:pt x="374332" y="676274"/>
                  </a:cubicBezTo>
                  <a:cubicBezTo>
                    <a:pt x="374332" y="689609"/>
                    <a:pt x="374332" y="729614"/>
                    <a:pt x="376237" y="724851"/>
                  </a:cubicBezTo>
                  <a:cubicBezTo>
                    <a:pt x="378142" y="720089"/>
                    <a:pt x="380999" y="718184"/>
                    <a:pt x="380999" y="718184"/>
                  </a:cubicBezTo>
                  <a:cubicBezTo>
                    <a:pt x="380999" y="718184"/>
                    <a:pt x="382904" y="703896"/>
                    <a:pt x="393382" y="701991"/>
                  </a:cubicBezTo>
                  <a:cubicBezTo>
                    <a:pt x="403859" y="700086"/>
                    <a:pt x="410527" y="701039"/>
                    <a:pt x="411479" y="694371"/>
                  </a:cubicBezTo>
                  <a:cubicBezTo>
                    <a:pt x="412432" y="686751"/>
                    <a:pt x="413384" y="652461"/>
                    <a:pt x="414337" y="641032"/>
                  </a:cubicBezTo>
                  <a:cubicBezTo>
                    <a:pt x="415289" y="630555"/>
                    <a:pt x="421957" y="589597"/>
                    <a:pt x="409574" y="590550"/>
                  </a:cubicBezTo>
                  <a:close/>
                  <a:moveTo>
                    <a:pt x="1062989" y="570547"/>
                  </a:moveTo>
                  <a:cubicBezTo>
                    <a:pt x="1071562" y="581977"/>
                    <a:pt x="1084897" y="588644"/>
                    <a:pt x="1104900" y="588644"/>
                  </a:cubicBezTo>
                  <a:cubicBezTo>
                    <a:pt x="1124902" y="588644"/>
                    <a:pt x="1137285" y="586739"/>
                    <a:pt x="1157287" y="587692"/>
                  </a:cubicBezTo>
                  <a:cubicBezTo>
                    <a:pt x="1183004" y="588644"/>
                    <a:pt x="1195387" y="614362"/>
                    <a:pt x="1198245" y="636270"/>
                  </a:cubicBezTo>
                  <a:cubicBezTo>
                    <a:pt x="1202054" y="636270"/>
                    <a:pt x="1206817" y="636270"/>
                    <a:pt x="1210627" y="636270"/>
                  </a:cubicBezTo>
                  <a:cubicBezTo>
                    <a:pt x="1214437" y="636270"/>
                    <a:pt x="1219200" y="636270"/>
                    <a:pt x="1223009" y="636270"/>
                  </a:cubicBezTo>
                  <a:cubicBezTo>
                    <a:pt x="1225867" y="614362"/>
                    <a:pt x="1238250" y="588644"/>
                    <a:pt x="1263967" y="587692"/>
                  </a:cubicBezTo>
                  <a:cubicBezTo>
                    <a:pt x="1283970" y="587692"/>
                    <a:pt x="1296352" y="588644"/>
                    <a:pt x="1316354" y="588644"/>
                  </a:cubicBezTo>
                  <a:cubicBezTo>
                    <a:pt x="1336357" y="588644"/>
                    <a:pt x="1349692" y="581977"/>
                    <a:pt x="1358265" y="570547"/>
                  </a:cubicBezTo>
                  <a:cubicBezTo>
                    <a:pt x="1352550" y="598169"/>
                    <a:pt x="1344929" y="624839"/>
                    <a:pt x="1315402" y="629602"/>
                  </a:cubicBezTo>
                  <a:cubicBezTo>
                    <a:pt x="1303020" y="631507"/>
                    <a:pt x="1288732" y="630554"/>
                    <a:pt x="1275397" y="630554"/>
                  </a:cubicBezTo>
                  <a:cubicBezTo>
                    <a:pt x="1256347" y="630554"/>
                    <a:pt x="1245870" y="632460"/>
                    <a:pt x="1238250" y="637222"/>
                  </a:cubicBezTo>
                  <a:cubicBezTo>
                    <a:pt x="1288732" y="641985"/>
                    <a:pt x="1334452" y="660081"/>
                    <a:pt x="1350645" y="705801"/>
                  </a:cubicBezTo>
                  <a:cubicBezTo>
                    <a:pt x="1364932" y="746759"/>
                    <a:pt x="1360170" y="845819"/>
                    <a:pt x="1369695" y="891538"/>
                  </a:cubicBezTo>
                  <a:cubicBezTo>
                    <a:pt x="1390650" y="891538"/>
                    <a:pt x="1412557" y="891538"/>
                    <a:pt x="1433512" y="891538"/>
                  </a:cubicBezTo>
                  <a:cubicBezTo>
                    <a:pt x="1488757" y="889634"/>
                    <a:pt x="1504950" y="936306"/>
                    <a:pt x="1508759" y="995361"/>
                  </a:cubicBezTo>
                  <a:cubicBezTo>
                    <a:pt x="1518284" y="1161096"/>
                    <a:pt x="1528762" y="1325878"/>
                    <a:pt x="1537334" y="1491614"/>
                  </a:cubicBezTo>
                  <a:cubicBezTo>
                    <a:pt x="1544002" y="1622106"/>
                    <a:pt x="1571625" y="1681161"/>
                    <a:pt x="1612582" y="1725929"/>
                  </a:cubicBezTo>
                  <a:cubicBezTo>
                    <a:pt x="1583054" y="1725929"/>
                    <a:pt x="1552575" y="1725929"/>
                    <a:pt x="1522095" y="1725929"/>
                  </a:cubicBezTo>
                  <a:cubicBezTo>
                    <a:pt x="1509712" y="1713546"/>
                    <a:pt x="1499234" y="1698306"/>
                    <a:pt x="1477327" y="1665921"/>
                  </a:cubicBezTo>
                  <a:cubicBezTo>
                    <a:pt x="1486852" y="1695449"/>
                    <a:pt x="1494472" y="1711641"/>
                    <a:pt x="1503045" y="1725929"/>
                  </a:cubicBezTo>
                  <a:cubicBezTo>
                    <a:pt x="1476375" y="1725929"/>
                    <a:pt x="1450657" y="1725929"/>
                    <a:pt x="1423987" y="1725929"/>
                  </a:cubicBezTo>
                  <a:cubicBezTo>
                    <a:pt x="1408747" y="1697354"/>
                    <a:pt x="1404937" y="1662111"/>
                    <a:pt x="1403032" y="1625916"/>
                  </a:cubicBezTo>
                  <a:cubicBezTo>
                    <a:pt x="1394459" y="1441131"/>
                    <a:pt x="1386840" y="1255394"/>
                    <a:pt x="1378267" y="1070609"/>
                  </a:cubicBezTo>
                  <a:cubicBezTo>
                    <a:pt x="1377315" y="1041081"/>
                    <a:pt x="1366837" y="1022984"/>
                    <a:pt x="1343025" y="1022984"/>
                  </a:cubicBezTo>
                  <a:cubicBezTo>
                    <a:pt x="1303020" y="1022984"/>
                    <a:pt x="1263015" y="1022984"/>
                    <a:pt x="1223009" y="1022984"/>
                  </a:cubicBezTo>
                  <a:cubicBezTo>
                    <a:pt x="1223009" y="941069"/>
                    <a:pt x="1223009" y="859153"/>
                    <a:pt x="1223009" y="777238"/>
                  </a:cubicBezTo>
                  <a:cubicBezTo>
                    <a:pt x="1251584" y="771523"/>
                    <a:pt x="1273492" y="745806"/>
                    <a:pt x="1273492" y="715326"/>
                  </a:cubicBezTo>
                  <a:cubicBezTo>
                    <a:pt x="1273492" y="680084"/>
                    <a:pt x="1244917" y="651509"/>
                    <a:pt x="1209675" y="651509"/>
                  </a:cubicBezTo>
                  <a:cubicBezTo>
                    <a:pt x="1174432" y="651509"/>
                    <a:pt x="1145857" y="680084"/>
                    <a:pt x="1145857" y="715326"/>
                  </a:cubicBezTo>
                  <a:cubicBezTo>
                    <a:pt x="1145857" y="745806"/>
                    <a:pt x="1167764" y="770571"/>
                    <a:pt x="1196339" y="777238"/>
                  </a:cubicBezTo>
                  <a:cubicBezTo>
                    <a:pt x="1196339" y="859153"/>
                    <a:pt x="1196339" y="941069"/>
                    <a:pt x="1196339" y="1022984"/>
                  </a:cubicBezTo>
                  <a:cubicBezTo>
                    <a:pt x="1156335" y="1022984"/>
                    <a:pt x="1116329" y="1022984"/>
                    <a:pt x="1076325" y="1022984"/>
                  </a:cubicBezTo>
                  <a:cubicBezTo>
                    <a:pt x="1051560" y="1022984"/>
                    <a:pt x="1042035" y="1041081"/>
                    <a:pt x="1041082" y="1070609"/>
                  </a:cubicBezTo>
                  <a:cubicBezTo>
                    <a:pt x="1033462" y="1255394"/>
                    <a:pt x="1024889" y="1441131"/>
                    <a:pt x="1018222" y="1625916"/>
                  </a:cubicBezTo>
                  <a:cubicBezTo>
                    <a:pt x="1016317" y="1661158"/>
                    <a:pt x="1012507" y="1696401"/>
                    <a:pt x="997267" y="1725929"/>
                  </a:cubicBezTo>
                  <a:cubicBezTo>
                    <a:pt x="970597" y="1725929"/>
                    <a:pt x="944879" y="1725929"/>
                    <a:pt x="918210" y="1725929"/>
                  </a:cubicBezTo>
                  <a:cubicBezTo>
                    <a:pt x="926782" y="1711641"/>
                    <a:pt x="935354" y="1695449"/>
                    <a:pt x="943927" y="1665921"/>
                  </a:cubicBezTo>
                  <a:cubicBezTo>
                    <a:pt x="922020" y="1698306"/>
                    <a:pt x="911542" y="1713546"/>
                    <a:pt x="899160" y="1725929"/>
                  </a:cubicBezTo>
                  <a:cubicBezTo>
                    <a:pt x="869632" y="1725929"/>
                    <a:pt x="839152" y="1725929"/>
                    <a:pt x="808672" y="1725929"/>
                  </a:cubicBezTo>
                  <a:cubicBezTo>
                    <a:pt x="849629" y="1681161"/>
                    <a:pt x="877252" y="1622106"/>
                    <a:pt x="883920" y="1491614"/>
                  </a:cubicBezTo>
                  <a:cubicBezTo>
                    <a:pt x="891539" y="1325878"/>
                    <a:pt x="902970" y="1161096"/>
                    <a:pt x="912495" y="995361"/>
                  </a:cubicBezTo>
                  <a:cubicBezTo>
                    <a:pt x="915352" y="937259"/>
                    <a:pt x="932497" y="890586"/>
                    <a:pt x="987742" y="891538"/>
                  </a:cubicBezTo>
                  <a:cubicBezTo>
                    <a:pt x="1008697" y="891538"/>
                    <a:pt x="1030604" y="891538"/>
                    <a:pt x="1051560" y="891538"/>
                  </a:cubicBezTo>
                  <a:cubicBezTo>
                    <a:pt x="1061085" y="845819"/>
                    <a:pt x="1056322" y="746759"/>
                    <a:pt x="1070610" y="705801"/>
                  </a:cubicBezTo>
                  <a:cubicBezTo>
                    <a:pt x="1086802" y="660081"/>
                    <a:pt x="1132522" y="641985"/>
                    <a:pt x="1183004" y="637222"/>
                  </a:cubicBezTo>
                  <a:cubicBezTo>
                    <a:pt x="1176337" y="633412"/>
                    <a:pt x="1165860" y="630554"/>
                    <a:pt x="1145857" y="630554"/>
                  </a:cubicBezTo>
                  <a:cubicBezTo>
                    <a:pt x="1132522" y="630554"/>
                    <a:pt x="1119187" y="631507"/>
                    <a:pt x="1105852" y="629602"/>
                  </a:cubicBezTo>
                  <a:cubicBezTo>
                    <a:pt x="1076325" y="624839"/>
                    <a:pt x="1067752" y="597217"/>
                    <a:pt x="1062989" y="570547"/>
                  </a:cubicBezTo>
                  <a:close/>
                  <a:moveTo>
                    <a:pt x="417909" y="567095"/>
                  </a:moveTo>
                  <a:cubicBezTo>
                    <a:pt x="438387" y="567690"/>
                    <a:pt x="457199" y="572929"/>
                    <a:pt x="464819" y="580072"/>
                  </a:cubicBezTo>
                  <a:cubicBezTo>
                    <a:pt x="480059" y="594360"/>
                    <a:pt x="464819" y="600075"/>
                    <a:pt x="458152" y="608647"/>
                  </a:cubicBezTo>
                  <a:cubicBezTo>
                    <a:pt x="451484" y="618172"/>
                    <a:pt x="444817" y="675321"/>
                    <a:pt x="443864" y="685799"/>
                  </a:cubicBezTo>
                  <a:cubicBezTo>
                    <a:pt x="442912" y="696276"/>
                    <a:pt x="430529" y="715326"/>
                    <a:pt x="419099" y="721994"/>
                  </a:cubicBezTo>
                  <a:cubicBezTo>
                    <a:pt x="407669" y="728661"/>
                    <a:pt x="402907" y="725804"/>
                    <a:pt x="395287" y="729614"/>
                  </a:cubicBezTo>
                  <a:cubicBezTo>
                    <a:pt x="388619" y="733424"/>
                    <a:pt x="384809" y="751521"/>
                    <a:pt x="382904" y="761999"/>
                  </a:cubicBezTo>
                  <a:cubicBezTo>
                    <a:pt x="380999" y="773429"/>
                    <a:pt x="380999" y="791526"/>
                    <a:pt x="380999" y="798194"/>
                  </a:cubicBezTo>
                  <a:cubicBezTo>
                    <a:pt x="380999" y="803909"/>
                    <a:pt x="366712" y="803909"/>
                    <a:pt x="359092" y="797241"/>
                  </a:cubicBezTo>
                  <a:cubicBezTo>
                    <a:pt x="351472" y="789621"/>
                    <a:pt x="359092" y="780096"/>
                    <a:pt x="359092" y="780096"/>
                  </a:cubicBezTo>
                  <a:cubicBezTo>
                    <a:pt x="359092" y="780096"/>
                    <a:pt x="358139" y="758189"/>
                    <a:pt x="360997" y="752474"/>
                  </a:cubicBezTo>
                  <a:cubicBezTo>
                    <a:pt x="363854" y="746759"/>
                    <a:pt x="354329" y="749616"/>
                    <a:pt x="348614" y="751521"/>
                  </a:cubicBezTo>
                  <a:cubicBezTo>
                    <a:pt x="343852" y="752474"/>
                    <a:pt x="333374" y="753426"/>
                    <a:pt x="325754" y="744854"/>
                  </a:cubicBezTo>
                  <a:cubicBezTo>
                    <a:pt x="318134" y="735329"/>
                    <a:pt x="323849" y="729614"/>
                    <a:pt x="331469" y="723899"/>
                  </a:cubicBezTo>
                  <a:cubicBezTo>
                    <a:pt x="338137" y="718184"/>
                    <a:pt x="346709" y="721994"/>
                    <a:pt x="354329" y="725804"/>
                  </a:cubicBezTo>
                  <a:cubicBezTo>
                    <a:pt x="361949" y="729614"/>
                    <a:pt x="362902" y="720089"/>
                    <a:pt x="360997" y="718184"/>
                  </a:cubicBezTo>
                  <a:cubicBezTo>
                    <a:pt x="359092" y="717231"/>
                    <a:pt x="346709" y="681036"/>
                    <a:pt x="344804" y="678179"/>
                  </a:cubicBezTo>
                  <a:cubicBezTo>
                    <a:pt x="342899" y="676274"/>
                    <a:pt x="334327" y="667701"/>
                    <a:pt x="328612" y="672464"/>
                  </a:cubicBezTo>
                  <a:cubicBezTo>
                    <a:pt x="322897" y="677226"/>
                    <a:pt x="307657" y="700086"/>
                    <a:pt x="306704" y="741996"/>
                  </a:cubicBezTo>
                  <a:cubicBezTo>
                    <a:pt x="305752" y="783906"/>
                    <a:pt x="317182" y="805814"/>
                    <a:pt x="324802" y="817244"/>
                  </a:cubicBezTo>
                  <a:cubicBezTo>
                    <a:pt x="331469" y="829626"/>
                    <a:pt x="357187" y="836294"/>
                    <a:pt x="366712" y="838199"/>
                  </a:cubicBezTo>
                  <a:cubicBezTo>
                    <a:pt x="377189" y="840104"/>
                    <a:pt x="367664" y="863916"/>
                    <a:pt x="356234" y="865821"/>
                  </a:cubicBezTo>
                  <a:cubicBezTo>
                    <a:pt x="344804" y="867726"/>
                    <a:pt x="285749" y="856296"/>
                    <a:pt x="268604" y="844866"/>
                  </a:cubicBezTo>
                  <a:cubicBezTo>
                    <a:pt x="251459" y="834389"/>
                    <a:pt x="248602" y="819149"/>
                    <a:pt x="249554" y="813434"/>
                  </a:cubicBezTo>
                  <a:cubicBezTo>
                    <a:pt x="251459" y="808671"/>
                    <a:pt x="255269" y="802956"/>
                    <a:pt x="263842" y="799146"/>
                  </a:cubicBezTo>
                  <a:cubicBezTo>
                    <a:pt x="272414" y="794384"/>
                    <a:pt x="282892" y="802004"/>
                    <a:pt x="286702" y="799146"/>
                  </a:cubicBezTo>
                  <a:cubicBezTo>
                    <a:pt x="290512" y="796289"/>
                    <a:pt x="287654" y="787716"/>
                    <a:pt x="281939" y="765809"/>
                  </a:cubicBezTo>
                  <a:cubicBezTo>
                    <a:pt x="276224" y="742949"/>
                    <a:pt x="279082" y="721041"/>
                    <a:pt x="294322" y="678179"/>
                  </a:cubicBezTo>
                  <a:cubicBezTo>
                    <a:pt x="309562" y="635317"/>
                    <a:pt x="332422" y="603885"/>
                    <a:pt x="360997" y="581977"/>
                  </a:cubicBezTo>
                  <a:cubicBezTo>
                    <a:pt x="375284" y="570547"/>
                    <a:pt x="397430" y="566499"/>
                    <a:pt x="417909" y="567095"/>
                  </a:cubicBezTo>
                  <a:close/>
                  <a:moveTo>
                    <a:pt x="1208723" y="412432"/>
                  </a:moveTo>
                  <a:cubicBezTo>
                    <a:pt x="1646872" y="412432"/>
                    <a:pt x="2004060" y="769619"/>
                    <a:pt x="2004060" y="1207769"/>
                  </a:cubicBezTo>
                  <a:cubicBezTo>
                    <a:pt x="2004060" y="1506854"/>
                    <a:pt x="1836420" y="1768791"/>
                    <a:pt x="1591628" y="1904046"/>
                  </a:cubicBezTo>
                  <a:lnTo>
                    <a:pt x="1576388" y="1873566"/>
                  </a:lnTo>
                  <a:cubicBezTo>
                    <a:pt x="1810703" y="1743074"/>
                    <a:pt x="1969770" y="1493519"/>
                    <a:pt x="1969770" y="1207769"/>
                  </a:cubicBezTo>
                  <a:cubicBezTo>
                    <a:pt x="1969770" y="788669"/>
                    <a:pt x="1627822" y="446722"/>
                    <a:pt x="1208723" y="446722"/>
                  </a:cubicBezTo>
                  <a:cubicBezTo>
                    <a:pt x="789623" y="446722"/>
                    <a:pt x="447675" y="788669"/>
                    <a:pt x="447675" y="1207769"/>
                  </a:cubicBezTo>
                  <a:cubicBezTo>
                    <a:pt x="447675" y="1495424"/>
                    <a:pt x="607695" y="1745931"/>
                    <a:pt x="842963" y="1875471"/>
                  </a:cubicBezTo>
                  <a:lnTo>
                    <a:pt x="827723" y="1905951"/>
                  </a:lnTo>
                  <a:cubicBezTo>
                    <a:pt x="581025" y="1770696"/>
                    <a:pt x="413385" y="1508759"/>
                    <a:pt x="413385" y="1207769"/>
                  </a:cubicBezTo>
                  <a:cubicBezTo>
                    <a:pt x="413385" y="769619"/>
                    <a:pt x="770573" y="412432"/>
                    <a:pt x="1208723" y="412432"/>
                  </a:cubicBezTo>
                  <a:close/>
                  <a:moveTo>
                    <a:pt x="1615722" y="371950"/>
                  </a:moveTo>
                  <a:cubicBezTo>
                    <a:pt x="1617940" y="371891"/>
                    <a:pt x="1620678" y="373379"/>
                    <a:pt x="1624012" y="377189"/>
                  </a:cubicBezTo>
                  <a:cubicBezTo>
                    <a:pt x="1624012" y="377189"/>
                    <a:pt x="1657349" y="414337"/>
                    <a:pt x="1663064" y="423862"/>
                  </a:cubicBezTo>
                  <a:cubicBezTo>
                    <a:pt x="1668779" y="433387"/>
                    <a:pt x="1666874" y="461962"/>
                    <a:pt x="1642109" y="460057"/>
                  </a:cubicBezTo>
                  <a:cubicBezTo>
                    <a:pt x="1617344" y="458152"/>
                    <a:pt x="1609724" y="409574"/>
                    <a:pt x="1607819" y="393382"/>
                  </a:cubicBezTo>
                  <a:cubicBezTo>
                    <a:pt x="1607105" y="386238"/>
                    <a:pt x="1609070" y="372129"/>
                    <a:pt x="1615722" y="371950"/>
                  </a:cubicBezTo>
                  <a:close/>
                  <a:moveTo>
                    <a:pt x="740092" y="269557"/>
                  </a:moveTo>
                  <a:cubicBezTo>
                    <a:pt x="748664" y="264795"/>
                    <a:pt x="755332" y="275272"/>
                    <a:pt x="762952" y="283845"/>
                  </a:cubicBezTo>
                  <a:cubicBezTo>
                    <a:pt x="771524" y="292417"/>
                    <a:pt x="771524" y="300990"/>
                    <a:pt x="772477" y="310515"/>
                  </a:cubicBezTo>
                  <a:cubicBezTo>
                    <a:pt x="773429" y="320040"/>
                    <a:pt x="782002" y="344805"/>
                    <a:pt x="786764" y="354330"/>
                  </a:cubicBezTo>
                  <a:cubicBezTo>
                    <a:pt x="791527" y="364807"/>
                    <a:pt x="809624" y="430530"/>
                    <a:pt x="810577" y="438150"/>
                  </a:cubicBezTo>
                  <a:cubicBezTo>
                    <a:pt x="812482" y="446722"/>
                    <a:pt x="818197" y="461962"/>
                    <a:pt x="804862" y="464820"/>
                  </a:cubicBezTo>
                  <a:cubicBezTo>
                    <a:pt x="791527" y="467677"/>
                    <a:pt x="787717" y="449580"/>
                    <a:pt x="787717" y="443865"/>
                  </a:cubicBezTo>
                  <a:cubicBezTo>
                    <a:pt x="787717" y="438150"/>
                    <a:pt x="788669" y="422910"/>
                    <a:pt x="785812" y="415290"/>
                  </a:cubicBezTo>
                  <a:cubicBezTo>
                    <a:pt x="782954" y="407670"/>
                    <a:pt x="768667" y="356235"/>
                    <a:pt x="761047" y="331470"/>
                  </a:cubicBezTo>
                  <a:cubicBezTo>
                    <a:pt x="753427" y="306705"/>
                    <a:pt x="743902" y="309562"/>
                    <a:pt x="735329" y="294322"/>
                  </a:cubicBezTo>
                  <a:cubicBezTo>
                    <a:pt x="727709" y="280035"/>
                    <a:pt x="731519" y="274320"/>
                    <a:pt x="740092" y="269557"/>
                  </a:cubicBezTo>
                  <a:close/>
                  <a:moveTo>
                    <a:pt x="813911" y="256579"/>
                  </a:moveTo>
                  <a:cubicBezTo>
                    <a:pt x="817721" y="257175"/>
                    <a:pt x="822007" y="259080"/>
                    <a:pt x="825817" y="263842"/>
                  </a:cubicBezTo>
                  <a:cubicBezTo>
                    <a:pt x="832485" y="273367"/>
                    <a:pt x="840105" y="284797"/>
                    <a:pt x="840105" y="295275"/>
                  </a:cubicBezTo>
                  <a:cubicBezTo>
                    <a:pt x="840105" y="305752"/>
                    <a:pt x="842962" y="312420"/>
                    <a:pt x="848677" y="318135"/>
                  </a:cubicBezTo>
                  <a:cubicBezTo>
                    <a:pt x="853440" y="322897"/>
                    <a:pt x="856297" y="338137"/>
                    <a:pt x="856297" y="350520"/>
                  </a:cubicBezTo>
                  <a:cubicBezTo>
                    <a:pt x="856297" y="361950"/>
                    <a:pt x="849630" y="370522"/>
                    <a:pt x="843915" y="367665"/>
                  </a:cubicBezTo>
                  <a:cubicBezTo>
                    <a:pt x="838200" y="365760"/>
                    <a:pt x="820102" y="320040"/>
                    <a:pt x="818197" y="312420"/>
                  </a:cubicBezTo>
                  <a:cubicBezTo>
                    <a:pt x="816292" y="304800"/>
                    <a:pt x="810577" y="298132"/>
                    <a:pt x="806767" y="292417"/>
                  </a:cubicBezTo>
                  <a:cubicBezTo>
                    <a:pt x="801052" y="286702"/>
                    <a:pt x="792480" y="276225"/>
                    <a:pt x="793432" y="268605"/>
                  </a:cubicBezTo>
                  <a:cubicBezTo>
                    <a:pt x="794385" y="260032"/>
                    <a:pt x="801052" y="258127"/>
                    <a:pt x="804862" y="257175"/>
                  </a:cubicBezTo>
                  <a:cubicBezTo>
                    <a:pt x="806767" y="256699"/>
                    <a:pt x="810101" y="255984"/>
                    <a:pt x="813911" y="256579"/>
                  </a:cubicBezTo>
                  <a:close/>
                  <a:moveTo>
                    <a:pt x="1666042" y="211573"/>
                  </a:moveTo>
                  <a:cubicBezTo>
                    <a:pt x="1669733" y="210264"/>
                    <a:pt x="1673543" y="210502"/>
                    <a:pt x="1676400" y="212407"/>
                  </a:cubicBezTo>
                  <a:cubicBezTo>
                    <a:pt x="1681162" y="216217"/>
                    <a:pt x="1684020" y="234314"/>
                    <a:pt x="1680210" y="240982"/>
                  </a:cubicBezTo>
                  <a:cubicBezTo>
                    <a:pt x="1676400" y="247649"/>
                    <a:pt x="1668780" y="254317"/>
                    <a:pt x="1665922" y="256222"/>
                  </a:cubicBezTo>
                  <a:cubicBezTo>
                    <a:pt x="1663065" y="258127"/>
                    <a:pt x="1660207" y="260032"/>
                    <a:pt x="1655445" y="267652"/>
                  </a:cubicBezTo>
                  <a:cubicBezTo>
                    <a:pt x="1653540" y="272414"/>
                    <a:pt x="1648777" y="278129"/>
                    <a:pt x="1644015" y="283844"/>
                  </a:cubicBezTo>
                  <a:cubicBezTo>
                    <a:pt x="1651635" y="284797"/>
                    <a:pt x="1658302" y="284797"/>
                    <a:pt x="1661160" y="284797"/>
                  </a:cubicBezTo>
                  <a:cubicBezTo>
                    <a:pt x="1666875" y="283844"/>
                    <a:pt x="1676400" y="284797"/>
                    <a:pt x="1685925" y="281939"/>
                  </a:cubicBezTo>
                  <a:cubicBezTo>
                    <a:pt x="1695450" y="279082"/>
                    <a:pt x="1701165" y="288607"/>
                    <a:pt x="1706880" y="296227"/>
                  </a:cubicBezTo>
                  <a:cubicBezTo>
                    <a:pt x="1713547" y="303847"/>
                    <a:pt x="1703070" y="307657"/>
                    <a:pt x="1693545" y="308609"/>
                  </a:cubicBezTo>
                  <a:cubicBezTo>
                    <a:pt x="1684972" y="309562"/>
                    <a:pt x="1678305" y="304799"/>
                    <a:pt x="1672590" y="304799"/>
                  </a:cubicBezTo>
                  <a:cubicBezTo>
                    <a:pt x="1666875" y="304799"/>
                    <a:pt x="1642110" y="304799"/>
                    <a:pt x="1628775" y="305752"/>
                  </a:cubicBezTo>
                  <a:cubicBezTo>
                    <a:pt x="1619250" y="319087"/>
                    <a:pt x="1601152" y="342899"/>
                    <a:pt x="1592580" y="352424"/>
                  </a:cubicBezTo>
                  <a:cubicBezTo>
                    <a:pt x="1582102" y="364807"/>
                    <a:pt x="1555432" y="376237"/>
                    <a:pt x="1541145" y="383857"/>
                  </a:cubicBezTo>
                  <a:cubicBezTo>
                    <a:pt x="1526857" y="391477"/>
                    <a:pt x="1514475" y="404812"/>
                    <a:pt x="1502092" y="406717"/>
                  </a:cubicBezTo>
                  <a:cubicBezTo>
                    <a:pt x="1489710" y="408622"/>
                    <a:pt x="1489710" y="403859"/>
                    <a:pt x="1490662" y="397192"/>
                  </a:cubicBezTo>
                  <a:cubicBezTo>
                    <a:pt x="1491615" y="390524"/>
                    <a:pt x="1483995" y="379094"/>
                    <a:pt x="1493520" y="374332"/>
                  </a:cubicBezTo>
                  <a:cubicBezTo>
                    <a:pt x="1503045" y="369569"/>
                    <a:pt x="1508760" y="360997"/>
                    <a:pt x="1509712" y="370522"/>
                  </a:cubicBezTo>
                  <a:cubicBezTo>
                    <a:pt x="1510665" y="380047"/>
                    <a:pt x="1518285" y="379094"/>
                    <a:pt x="1517332" y="378142"/>
                  </a:cubicBezTo>
                  <a:cubicBezTo>
                    <a:pt x="1515427" y="377189"/>
                    <a:pt x="1545907" y="362902"/>
                    <a:pt x="1557337" y="355282"/>
                  </a:cubicBezTo>
                  <a:cubicBezTo>
                    <a:pt x="1568767" y="347662"/>
                    <a:pt x="1587817" y="325754"/>
                    <a:pt x="1593532" y="320992"/>
                  </a:cubicBezTo>
                  <a:cubicBezTo>
                    <a:pt x="1595437" y="320039"/>
                    <a:pt x="1598295" y="315277"/>
                    <a:pt x="1603057" y="309562"/>
                  </a:cubicBezTo>
                  <a:cubicBezTo>
                    <a:pt x="1596390" y="310514"/>
                    <a:pt x="1589722" y="311467"/>
                    <a:pt x="1584960" y="312419"/>
                  </a:cubicBezTo>
                  <a:cubicBezTo>
                    <a:pt x="1573530" y="315277"/>
                    <a:pt x="1571625" y="316229"/>
                    <a:pt x="1559242" y="303847"/>
                  </a:cubicBezTo>
                  <a:cubicBezTo>
                    <a:pt x="1546860" y="291464"/>
                    <a:pt x="1545907" y="282892"/>
                    <a:pt x="1548765" y="274319"/>
                  </a:cubicBezTo>
                  <a:cubicBezTo>
                    <a:pt x="1550670" y="265747"/>
                    <a:pt x="1558290" y="261937"/>
                    <a:pt x="1563052" y="262889"/>
                  </a:cubicBezTo>
                  <a:cubicBezTo>
                    <a:pt x="1567815" y="263842"/>
                    <a:pt x="1579245" y="272414"/>
                    <a:pt x="1586865" y="277177"/>
                  </a:cubicBezTo>
                  <a:cubicBezTo>
                    <a:pt x="1594485" y="282892"/>
                    <a:pt x="1616392" y="280987"/>
                    <a:pt x="1621155" y="280987"/>
                  </a:cubicBezTo>
                  <a:cubicBezTo>
                    <a:pt x="1622107" y="280987"/>
                    <a:pt x="1622107" y="280987"/>
                    <a:pt x="1623060" y="280987"/>
                  </a:cubicBezTo>
                  <a:cubicBezTo>
                    <a:pt x="1634490" y="264794"/>
                    <a:pt x="1644015" y="249554"/>
                    <a:pt x="1645920" y="249554"/>
                  </a:cubicBezTo>
                  <a:cubicBezTo>
                    <a:pt x="1648777" y="249554"/>
                    <a:pt x="1651635" y="228599"/>
                    <a:pt x="1656397" y="220027"/>
                  </a:cubicBezTo>
                  <a:cubicBezTo>
                    <a:pt x="1658779" y="215741"/>
                    <a:pt x="1662351" y="212883"/>
                    <a:pt x="1666042" y="211573"/>
                  </a:cubicBezTo>
                  <a:close/>
                  <a:moveTo>
                    <a:pt x="846772" y="150494"/>
                  </a:moveTo>
                  <a:cubicBezTo>
                    <a:pt x="851534" y="149542"/>
                    <a:pt x="872489" y="155257"/>
                    <a:pt x="875347" y="164782"/>
                  </a:cubicBezTo>
                  <a:cubicBezTo>
                    <a:pt x="881062" y="174307"/>
                    <a:pt x="873442" y="187642"/>
                    <a:pt x="873442" y="197167"/>
                  </a:cubicBezTo>
                  <a:cubicBezTo>
                    <a:pt x="873442" y="206692"/>
                    <a:pt x="882967" y="237172"/>
                    <a:pt x="885824" y="244792"/>
                  </a:cubicBezTo>
                  <a:cubicBezTo>
                    <a:pt x="887729" y="253364"/>
                    <a:pt x="930592" y="352424"/>
                    <a:pt x="941069" y="370522"/>
                  </a:cubicBezTo>
                  <a:cubicBezTo>
                    <a:pt x="951547" y="388619"/>
                    <a:pt x="951547" y="384809"/>
                    <a:pt x="958214" y="394334"/>
                  </a:cubicBezTo>
                  <a:cubicBezTo>
                    <a:pt x="964882" y="403859"/>
                    <a:pt x="959167" y="422909"/>
                    <a:pt x="947737" y="416242"/>
                  </a:cubicBezTo>
                  <a:cubicBezTo>
                    <a:pt x="935354" y="409574"/>
                    <a:pt x="922019" y="373379"/>
                    <a:pt x="912494" y="353377"/>
                  </a:cubicBezTo>
                  <a:cubicBezTo>
                    <a:pt x="902969" y="333374"/>
                    <a:pt x="892492" y="302894"/>
                    <a:pt x="885824" y="286702"/>
                  </a:cubicBezTo>
                  <a:cubicBezTo>
                    <a:pt x="879157" y="271462"/>
                    <a:pt x="851534" y="210502"/>
                    <a:pt x="850582" y="204787"/>
                  </a:cubicBezTo>
                  <a:cubicBezTo>
                    <a:pt x="848677" y="199072"/>
                    <a:pt x="844867" y="191452"/>
                    <a:pt x="838199" y="181927"/>
                  </a:cubicBezTo>
                  <a:cubicBezTo>
                    <a:pt x="830579" y="174307"/>
                    <a:pt x="828674" y="165734"/>
                    <a:pt x="830579" y="160019"/>
                  </a:cubicBezTo>
                  <a:cubicBezTo>
                    <a:pt x="832484" y="154304"/>
                    <a:pt x="842009" y="151447"/>
                    <a:pt x="846772" y="150494"/>
                  </a:cubicBezTo>
                  <a:close/>
                  <a:moveTo>
                    <a:pt x="1207770" y="42863"/>
                  </a:moveTo>
                  <a:cubicBezTo>
                    <a:pt x="565785" y="42863"/>
                    <a:pt x="41910" y="565785"/>
                    <a:pt x="41910" y="1207769"/>
                  </a:cubicBezTo>
                  <a:cubicBezTo>
                    <a:pt x="41910" y="1849754"/>
                    <a:pt x="565785" y="2373629"/>
                    <a:pt x="1207770" y="2373629"/>
                  </a:cubicBezTo>
                  <a:cubicBezTo>
                    <a:pt x="1849755" y="2373629"/>
                    <a:pt x="2373630" y="1849754"/>
                    <a:pt x="2373630" y="1208722"/>
                  </a:cubicBezTo>
                  <a:cubicBezTo>
                    <a:pt x="2373630" y="566738"/>
                    <a:pt x="1849755" y="42863"/>
                    <a:pt x="1207770" y="42863"/>
                  </a:cubicBezTo>
                  <a:close/>
                  <a:moveTo>
                    <a:pt x="1207770" y="0"/>
                  </a:moveTo>
                  <a:cubicBezTo>
                    <a:pt x="1873568" y="0"/>
                    <a:pt x="2415540" y="542925"/>
                    <a:pt x="2415540" y="1207769"/>
                  </a:cubicBezTo>
                  <a:cubicBezTo>
                    <a:pt x="2415540" y="1872614"/>
                    <a:pt x="1872615" y="2415539"/>
                    <a:pt x="1207770" y="2415539"/>
                  </a:cubicBezTo>
                  <a:cubicBezTo>
                    <a:pt x="542925" y="2415539"/>
                    <a:pt x="0" y="1872614"/>
                    <a:pt x="0" y="1207769"/>
                  </a:cubicBezTo>
                  <a:cubicBezTo>
                    <a:pt x="0" y="542925"/>
                    <a:pt x="542925" y="0"/>
                    <a:pt x="120777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25BEE075-8F9B-4D6F-8621-AE447BC87390}"/>
                </a:ext>
              </a:extLst>
            </p:cNvPr>
            <p:cNvSpPr/>
            <p:nvPr/>
          </p:nvSpPr>
          <p:spPr>
            <a:xfrm>
              <a:off x="3732847" y="2158047"/>
              <a:ext cx="4524375" cy="269557"/>
            </a:xfrm>
            <a:custGeom>
              <a:avLst/>
              <a:gdLst>
                <a:gd name="connsiteX0" fmla="*/ 2858 w 4524375"/>
                <a:gd name="connsiteY0" fmla="*/ 177165 h 269557"/>
                <a:gd name="connsiteX1" fmla="*/ 28575 w 4524375"/>
                <a:gd name="connsiteY1" fmla="*/ 177165 h 269557"/>
                <a:gd name="connsiteX2" fmla="*/ 43815 w 4524375"/>
                <a:gd name="connsiteY2" fmla="*/ 227648 h 269557"/>
                <a:gd name="connsiteX3" fmla="*/ 83820 w 4524375"/>
                <a:gd name="connsiteY3" fmla="*/ 244793 h 269557"/>
                <a:gd name="connsiteX4" fmla="*/ 118110 w 4524375"/>
                <a:gd name="connsiteY4" fmla="*/ 234315 h 269557"/>
                <a:gd name="connsiteX5" fmla="*/ 130493 w 4524375"/>
                <a:gd name="connsiteY5" fmla="*/ 206693 h 269557"/>
                <a:gd name="connsiteX6" fmla="*/ 121920 w 4524375"/>
                <a:gd name="connsiteY6" fmla="*/ 182880 h 269557"/>
                <a:gd name="connsiteX7" fmla="*/ 82868 w 4524375"/>
                <a:gd name="connsiteY7" fmla="*/ 160973 h 269557"/>
                <a:gd name="connsiteX8" fmla="*/ 20955 w 4524375"/>
                <a:gd name="connsiteY8" fmla="*/ 123825 h 269557"/>
                <a:gd name="connsiteX9" fmla="*/ 4763 w 4524375"/>
                <a:gd name="connsiteY9" fmla="*/ 78105 h 269557"/>
                <a:gd name="connsiteX10" fmla="*/ 28575 w 4524375"/>
                <a:gd name="connsiteY10" fmla="*/ 21908 h 269557"/>
                <a:gd name="connsiteX11" fmla="*/ 90488 w 4524375"/>
                <a:gd name="connsiteY11" fmla="*/ 0 h 269557"/>
                <a:gd name="connsiteX12" fmla="*/ 123825 w 4524375"/>
                <a:gd name="connsiteY12" fmla="*/ 2858 h 269557"/>
                <a:gd name="connsiteX13" fmla="*/ 164783 w 4524375"/>
                <a:gd name="connsiteY13" fmla="*/ 10478 h 269557"/>
                <a:gd name="connsiteX14" fmla="*/ 164783 w 4524375"/>
                <a:gd name="connsiteY14" fmla="*/ 11430 h 269557"/>
                <a:gd name="connsiteX15" fmla="*/ 163830 w 4524375"/>
                <a:gd name="connsiteY15" fmla="*/ 45720 h 269557"/>
                <a:gd name="connsiteX16" fmla="*/ 164783 w 4524375"/>
                <a:gd name="connsiteY16" fmla="*/ 78105 h 269557"/>
                <a:gd name="connsiteX17" fmla="*/ 164783 w 4524375"/>
                <a:gd name="connsiteY17" fmla="*/ 79058 h 269557"/>
                <a:gd name="connsiteX18" fmla="*/ 143828 w 4524375"/>
                <a:gd name="connsiteY18" fmla="*/ 79058 h 269557"/>
                <a:gd name="connsiteX19" fmla="*/ 130493 w 4524375"/>
                <a:gd name="connsiteY19" fmla="*/ 36195 h 269557"/>
                <a:gd name="connsiteX20" fmla="*/ 94297 w 4524375"/>
                <a:gd name="connsiteY20" fmla="*/ 21908 h 269557"/>
                <a:gd name="connsiteX21" fmla="*/ 64770 w 4524375"/>
                <a:gd name="connsiteY21" fmla="*/ 31433 h 269557"/>
                <a:gd name="connsiteX22" fmla="*/ 54293 w 4524375"/>
                <a:gd name="connsiteY22" fmla="*/ 57150 h 269557"/>
                <a:gd name="connsiteX23" fmla="*/ 62865 w 4524375"/>
                <a:gd name="connsiteY23" fmla="*/ 80010 h 269557"/>
                <a:gd name="connsiteX24" fmla="*/ 101918 w 4524375"/>
                <a:gd name="connsiteY24" fmla="*/ 101918 h 269557"/>
                <a:gd name="connsiteX25" fmla="*/ 114300 w 4524375"/>
                <a:gd name="connsiteY25" fmla="*/ 107633 h 269557"/>
                <a:gd name="connsiteX26" fmla="*/ 158115 w 4524375"/>
                <a:gd name="connsiteY26" fmla="*/ 131445 h 269557"/>
                <a:gd name="connsiteX27" fmla="*/ 175260 w 4524375"/>
                <a:gd name="connsiteY27" fmla="*/ 156210 h 269557"/>
                <a:gd name="connsiteX28" fmla="*/ 180975 w 4524375"/>
                <a:gd name="connsiteY28" fmla="*/ 186690 h 269557"/>
                <a:gd name="connsiteX29" fmla="*/ 155258 w 4524375"/>
                <a:gd name="connsiteY29" fmla="*/ 246698 h 269557"/>
                <a:gd name="connsiteX30" fmla="*/ 86678 w 4524375"/>
                <a:gd name="connsiteY30" fmla="*/ 269558 h 269557"/>
                <a:gd name="connsiteX31" fmla="*/ 40958 w 4524375"/>
                <a:gd name="connsiteY31" fmla="*/ 264795 h 269557"/>
                <a:gd name="connsiteX32" fmla="*/ 0 w 4524375"/>
                <a:gd name="connsiteY32" fmla="*/ 250508 h 269557"/>
                <a:gd name="connsiteX33" fmla="*/ 1905 w 4524375"/>
                <a:gd name="connsiteY33" fmla="*/ 223838 h 269557"/>
                <a:gd name="connsiteX34" fmla="*/ 2858 w 4524375"/>
                <a:gd name="connsiteY34" fmla="*/ 197168 h 269557"/>
                <a:gd name="connsiteX35" fmla="*/ 2858 w 4524375"/>
                <a:gd name="connsiteY35" fmla="*/ 185738 h 269557"/>
                <a:gd name="connsiteX36" fmla="*/ 2858 w 4524375"/>
                <a:gd name="connsiteY36" fmla="*/ 177165 h 269557"/>
                <a:gd name="connsiteX37" fmla="*/ 2858 w 4524375"/>
                <a:gd name="connsiteY37" fmla="*/ 177165 h 269557"/>
                <a:gd name="connsiteX38" fmla="*/ 2858 w 4524375"/>
                <a:gd name="connsiteY38" fmla="*/ 177165 h 269557"/>
                <a:gd name="connsiteX39" fmla="*/ 232410 w 4524375"/>
                <a:gd name="connsiteY39" fmla="*/ 262890 h 269557"/>
                <a:gd name="connsiteX40" fmla="*/ 232410 w 4524375"/>
                <a:gd name="connsiteY40" fmla="*/ 246698 h 269557"/>
                <a:gd name="connsiteX41" fmla="*/ 234315 w 4524375"/>
                <a:gd name="connsiteY41" fmla="*/ 246698 h 269557"/>
                <a:gd name="connsiteX42" fmla="*/ 257175 w 4524375"/>
                <a:gd name="connsiteY42" fmla="*/ 240983 h 269557"/>
                <a:gd name="connsiteX43" fmla="*/ 262890 w 4524375"/>
                <a:gd name="connsiteY43" fmla="*/ 216218 h 269557"/>
                <a:gd name="connsiteX44" fmla="*/ 262890 w 4524375"/>
                <a:gd name="connsiteY44" fmla="*/ 42863 h 269557"/>
                <a:gd name="connsiteX45" fmla="*/ 257175 w 4524375"/>
                <a:gd name="connsiteY45" fmla="*/ 24765 h 269557"/>
                <a:gd name="connsiteX46" fmla="*/ 237172 w 4524375"/>
                <a:gd name="connsiteY46" fmla="*/ 19050 h 269557"/>
                <a:gd name="connsiteX47" fmla="*/ 232410 w 4524375"/>
                <a:gd name="connsiteY47" fmla="*/ 19050 h 269557"/>
                <a:gd name="connsiteX48" fmla="*/ 232410 w 4524375"/>
                <a:gd name="connsiteY48" fmla="*/ 3810 h 269557"/>
                <a:gd name="connsiteX49" fmla="*/ 262890 w 4524375"/>
                <a:gd name="connsiteY49" fmla="*/ 5715 h 269557"/>
                <a:gd name="connsiteX50" fmla="*/ 293370 w 4524375"/>
                <a:gd name="connsiteY50" fmla="*/ 6668 h 269557"/>
                <a:gd name="connsiteX51" fmla="*/ 323850 w 4524375"/>
                <a:gd name="connsiteY51" fmla="*/ 5715 h 269557"/>
                <a:gd name="connsiteX52" fmla="*/ 354330 w 4524375"/>
                <a:gd name="connsiteY52" fmla="*/ 3810 h 269557"/>
                <a:gd name="connsiteX53" fmla="*/ 354330 w 4524375"/>
                <a:gd name="connsiteY53" fmla="*/ 18098 h 269557"/>
                <a:gd name="connsiteX54" fmla="*/ 331470 w 4524375"/>
                <a:gd name="connsiteY54" fmla="*/ 22860 h 269557"/>
                <a:gd name="connsiteX55" fmla="*/ 324803 w 4524375"/>
                <a:gd name="connsiteY55" fmla="*/ 40958 h 269557"/>
                <a:gd name="connsiteX56" fmla="*/ 324803 w 4524375"/>
                <a:gd name="connsiteY56" fmla="*/ 215265 h 269557"/>
                <a:gd name="connsiteX57" fmla="*/ 330518 w 4524375"/>
                <a:gd name="connsiteY57" fmla="*/ 240030 h 269557"/>
                <a:gd name="connsiteX58" fmla="*/ 352425 w 4524375"/>
                <a:gd name="connsiteY58" fmla="*/ 245745 h 269557"/>
                <a:gd name="connsiteX59" fmla="*/ 354330 w 4524375"/>
                <a:gd name="connsiteY59" fmla="*/ 245745 h 269557"/>
                <a:gd name="connsiteX60" fmla="*/ 354330 w 4524375"/>
                <a:gd name="connsiteY60" fmla="*/ 260985 h 269557"/>
                <a:gd name="connsiteX61" fmla="*/ 324803 w 4524375"/>
                <a:gd name="connsiteY61" fmla="*/ 259080 h 269557"/>
                <a:gd name="connsiteX62" fmla="*/ 293370 w 4524375"/>
                <a:gd name="connsiteY62" fmla="*/ 258128 h 269557"/>
                <a:gd name="connsiteX63" fmla="*/ 264795 w 4524375"/>
                <a:gd name="connsiteY63" fmla="*/ 259080 h 269557"/>
                <a:gd name="connsiteX64" fmla="*/ 232410 w 4524375"/>
                <a:gd name="connsiteY64" fmla="*/ 262890 h 269557"/>
                <a:gd name="connsiteX65" fmla="*/ 232410 w 4524375"/>
                <a:gd name="connsiteY65" fmla="*/ 262890 h 269557"/>
                <a:gd name="connsiteX66" fmla="*/ 232410 w 4524375"/>
                <a:gd name="connsiteY66" fmla="*/ 262890 h 269557"/>
                <a:gd name="connsiteX67" fmla="*/ 626745 w 4524375"/>
                <a:gd name="connsiteY67" fmla="*/ 12383 h 269557"/>
                <a:gd name="connsiteX68" fmla="*/ 625793 w 4524375"/>
                <a:gd name="connsiteY68" fmla="*/ 39053 h 269557"/>
                <a:gd name="connsiteX69" fmla="*/ 625793 w 4524375"/>
                <a:gd name="connsiteY69" fmla="*/ 61913 h 269557"/>
                <a:gd name="connsiteX70" fmla="*/ 625793 w 4524375"/>
                <a:gd name="connsiteY70" fmla="*/ 73343 h 269557"/>
                <a:gd name="connsiteX71" fmla="*/ 626745 w 4524375"/>
                <a:gd name="connsiteY71" fmla="*/ 90488 h 269557"/>
                <a:gd name="connsiteX72" fmla="*/ 603885 w 4524375"/>
                <a:gd name="connsiteY72" fmla="*/ 90488 h 269557"/>
                <a:gd name="connsiteX73" fmla="*/ 585788 w 4524375"/>
                <a:gd name="connsiteY73" fmla="*/ 38100 h 269557"/>
                <a:gd name="connsiteX74" fmla="*/ 544830 w 4524375"/>
                <a:gd name="connsiteY74" fmla="*/ 20955 h 269557"/>
                <a:gd name="connsiteX75" fmla="*/ 487680 w 4524375"/>
                <a:gd name="connsiteY75" fmla="*/ 48578 h 269557"/>
                <a:gd name="connsiteX76" fmla="*/ 466725 w 4524375"/>
                <a:gd name="connsiteY76" fmla="*/ 126683 h 269557"/>
                <a:gd name="connsiteX77" fmla="*/ 489585 w 4524375"/>
                <a:gd name="connsiteY77" fmla="*/ 209550 h 269557"/>
                <a:gd name="connsiteX78" fmla="*/ 547688 w 4524375"/>
                <a:gd name="connsiteY78" fmla="*/ 240983 h 269557"/>
                <a:gd name="connsiteX79" fmla="*/ 585788 w 4524375"/>
                <a:gd name="connsiteY79" fmla="*/ 230505 h 269557"/>
                <a:gd name="connsiteX80" fmla="*/ 621030 w 4524375"/>
                <a:gd name="connsiteY80" fmla="*/ 195263 h 269557"/>
                <a:gd name="connsiteX81" fmla="*/ 638175 w 4524375"/>
                <a:gd name="connsiteY81" fmla="*/ 206693 h 269557"/>
                <a:gd name="connsiteX82" fmla="*/ 591503 w 4524375"/>
                <a:gd name="connsiteY82" fmla="*/ 254318 h 269557"/>
                <a:gd name="connsiteX83" fmla="*/ 529590 w 4524375"/>
                <a:gd name="connsiteY83" fmla="*/ 269558 h 269557"/>
                <a:gd name="connsiteX84" fmla="*/ 436245 w 4524375"/>
                <a:gd name="connsiteY84" fmla="*/ 233363 h 269557"/>
                <a:gd name="connsiteX85" fmla="*/ 401955 w 4524375"/>
                <a:gd name="connsiteY85" fmla="*/ 136208 h 269557"/>
                <a:gd name="connsiteX86" fmla="*/ 440055 w 4524375"/>
                <a:gd name="connsiteY86" fmla="*/ 38100 h 269557"/>
                <a:gd name="connsiteX87" fmla="*/ 541020 w 4524375"/>
                <a:gd name="connsiteY87" fmla="*/ 953 h 269557"/>
                <a:gd name="connsiteX88" fmla="*/ 619125 w 4524375"/>
                <a:gd name="connsiteY88" fmla="*/ 11430 h 269557"/>
                <a:gd name="connsiteX89" fmla="*/ 626745 w 4524375"/>
                <a:gd name="connsiteY89" fmla="*/ 12383 h 269557"/>
                <a:gd name="connsiteX90" fmla="*/ 626745 w 4524375"/>
                <a:gd name="connsiteY90" fmla="*/ 12383 h 269557"/>
                <a:gd name="connsiteX91" fmla="*/ 626745 w 4524375"/>
                <a:gd name="connsiteY91" fmla="*/ 12383 h 269557"/>
                <a:gd name="connsiteX92" fmla="*/ 675322 w 4524375"/>
                <a:gd name="connsiteY92" fmla="*/ 262890 h 269557"/>
                <a:gd name="connsiteX93" fmla="*/ 675322 w 4524375"/>
                <a:gd name="connsiteY93" fmla="*/ 246698 h 269557"/>
                <a:gd name="connsiteX94" fmla="*/ 677228 w 4524375"/>
                <a:gd name="connsiteY94" fmla="*/ 246698 h 269557"/>
                <a:gd name="connsiteX95" fmla="*/ 700088 w 4524375"/>
                <a:gd name="connsiteY95" fmla="*/ 240983 h 269557"/>
                <a:gd name="connsiteX96" fmla="*/ 705803 w 4524375"/>
                <a:gd name="connsiteY96" fmla="*/ 216218 h 269557"/>
                <a:gd name="connsiteX97" fmla="*/ 705803 w 4524375"/>
                <a:gd name="connsiteY97" fmla="*/ 42863 h 269557"/>
                <a:gd name="connsiteX98" fmla="*/ 700088 w 4524375"/>
                <a:gd name="connsiteY98" fmla="*/ 24765 h 269557"/>
                <a:gd name="connsiteX99" fmla="*/ 680085 w 4524375"/>
                <a:gd name="connsiteY99" fmla="*/ 19050 h 269557"/>
                <a:gd name="connsiteX100" fmla="*/ 675322 w 4524375"/>
                <a:gd name="connsiteY100" fmla="*/ 19050 h 269557"/>
                <a:gd name="connsiteX101" fmla="*/ 675322 w 4524375"/>
                <a:gd name="connsiteY101" fmla="*/ 3810 h 269557"/>
                <a:gd name="connsiteX102" fmla="*/ 700088 w 4524375"/>
                <a:gd name="connsiteY102" fmla="*/ 5715 h 269557"/>
                <a:gd name="connsiteX103" fmla="*/ 736283 w 4524375"/>
                <a:gd name="connsiteY103" fmla="*/ 6668 h 269557"/>
                <a:gd name="connsiteX104" fmla="*/ 771525 w 4524375"/>
                <a:gd name="connsiteY104" fmla="*/ 5715 h 269557"/>
                <a:gd name="connsiteX105" fmla="*/ 796290 w 4524375"/>
                <a:gd name="connsiteY105" fmla="*/ 3810 h 269557"/>
                <a:gd name="connsiteX106" fmla="*/ 796290 w 4524375"/>
                <a:gd name="connsiteY106" fmla="*/ 18098 h 269557"/>
                <a:gd name="connsiteX107" fmla="*/ 772478 w 4524375"/>
                <a:gd name="connsiteY107" fmla="*/ 22860 h 269557"/>
                <a:gd name="connsiteX108" fmla="*/ 765810 w 4524375"/>
                <a:gd name="connsiteY108" fmla="*/ 40958 h 269557"/>
                <a:gd name="connsiteX109" fmla="*/ 765810 w 4524375"/>
                <a:gd name="connsiteY109" fmla="*/ 113348 h 269557"/>
                <a:gd name="connsiteX110" fmla="*/ 873443 w 4524375"/>
                <a:gd name="connsiteY110" fmla="*/ 113348 h 269557"/>
                <a:gd name="connsiteX111" fmla="*/ 873443 w 4524375"/>
                <a:gd name="connsiteY111" fmla="*/ 40958 h 269557"/>
                <a:gd name="connsiteX112" fmla="*/ 866775 w 4524375"/>
                <a:gd name="connsiteY112" fmla="*/ 23813 h 269557"/>
                <a:gd name="connsiteX113" fmla="*/ 844868 w 4524375"/>
                <a:gd name="connsiteY113" fmla="*/ 18098 h 269557"/>
                <a:gd name="connsiteX114" fmla="*/ 842963 w 4524375"/>
                <a:gd name="connsiteY114" fmla="*/ 18098 h 269557"/>
                <a:gd name="connsiteX115" fmla="*/ 842963 w 4524375"/>
                <a:gd name="connsiteY115" fmla="*/ 3810 h 269557"/>
                <a:gd name="connsiteX116" fmla="*/ 870585 w 4524375"/>
                <a:gd name="connsiteY116" fmla="*/ 5715 h 269557"/>
                <a:gd name="connsiteX117" fmla="*/ 903922 w 4524375"/>
                <a:gd name="connsiteY117" fmla="*/ 6668 h 269557"/>
                <a:gd name="connsiteX118" fmla="*/ 936308 w 4524375"/>
                <a:gd name="connsiteY118" fmla="*/ 5715 h 269557"/>
                <a:gd name="connsiteX119" fmla="*/ 962025 w 4524375"/>
                <a:gd name="connsiteY119" fmla="*/ 3810 h 269557"/>
                <a:gd name="connsiteX120" fmla="*/ 962025 w 4524375"/>
                <a:gd name="connsiteY120" fmla="*/ 19050 h 269557"/>
                <a:gd name="connsiteX121" fmla="*/ 959168 w 4524375"/>
                <a:gd name="connsiteY121" fmla="*/ 19050 h 269557"/>
                <a:gd name="connsiteX122" fmla="*/ 940118 w 4524375"/>
                <a:gd name="connsiteY122" fmla="*/ 24765 h 269557"/>
                <a:gd name="connsiteX123" fmla="*/ 934403 w 4524375"/>
                <a:gd name="connsiteY123" fmla="*/ 42863 h 269557"/>
                <a:gd name="connsiteX124" fmla="*/ 934403 w 4524375"/>
                <a:gd name="connsiteY124" fmla="*/ 216218 h 269557"/>
                <a:gd name="connsiteX125" fmla="*/ 940118 w 4524375"/>
                <a:gd name="connsiteY125" fmla="*/ 240030 h 269557"/>
                <a:gd name="connsiteX126" fmla="*/ 962025 w 4524375"/>
                <a:gd name="connsiteY126" fmla="*/ 246698 h 269557"/>
                <a:gd name="connsiteX127" fmla="*/ 962025 w 4524375"/>
                <a:gd name="connsiteY127" fmla="*/ 262890 h 269557"/>
                <a:gd name="connsiteX128" fmla="*/ 930593 w 4524375"/>
                <a:gd name="connsiteY128" fmla="*/ 260985 h 269557"/>
                <a:gd name="connsiteX129" fmla="*/ 903922 w 4524375"/>
                <a:gd name="connsiteY129" fmla="*/ 260033 h 269557"/>
                <a:gd name="connsiteX130" fmla="*/ 881063 w 4524375"/>
                <a:gd name="connsiteY130" fmla="*/ 260985 h 269557"/>
                <a:gd name="connsiteX131" fmla="*/ 843915 w 4524375"/>
                <a:gd name="connsiteY131" fmla="*/ 262890 h 269557"/>
                <a:gd name="connsiteX132" fmla="*/ 843915 w 4524375"/>
                <a:gd name="connsiteY132" fmla="*/ 247650 h 269557"/>
                <a:gd name="connsiteX133" fmla="*/ 845820 w 4524375"/>
                <a:gd name="connsiteY133" fmla="*/ 247650 h 269557"/>
                <a:gd name="connsiteX134" fmla="*/ 867728 w 4524375"/>
                <a:gd name="connsiteY134" fmla="*/ 241935 h 269557"/>
                <a:gd name="connsiteX135" fmla="*/ 873443 w 4524375"/>
                <a:gd name="connsiteY135" fmla="*/ 217170 h 269557"/>
                <a:gd name="connsiteX136" fmla="*/ 873443 w 4524375"/>
                <a:gd name="connsiteY136" fmla="*/ 135255 h 269557"/>
                <a:gd name="connsiteX137" fmla="*/ 765810 w 4524375"/>
                <a:gd name="connsiteY137" fmla="*/ 135255 h 269557"/>
                <a:gd name="connsiteX138" fmla="*/ 765810 w 4524375"/>
                <a:gd name="connsiteY138" fmla="*/ 217170 h 269557"/>
                <a:gd name="connsiteX139" fmla="*/ 771525 w 4524375"/>
                <a:gd name="connsiteY139" fmla="*/ 241935 h 269557"/>
                <a:gd name="connsiteX140" fmla="*/ 793433 w 4524375"/>
                <a:gd name="connsiteY140" fmla="*/ 247650 h 269557"/>
                <a:gd name="connsiteX141" fmla="*/ 795338 w 4524375"/>
                <a:gd name="connsiteY141" fmla="*/ 247650 h 269557"/>
                <a:gd name="connsiteX142" fmla="*/ 795338 w 4524375"/>
                <a:gd name="connsiteY142" fmla="*/ 262890 h 269557"/>
                <a:gd name="connsiteX143" fmla="*/ 760095 w 4524375"/>
                <a:gd name="connsiteY143" fmla="*/ 260985 h 269557"/>
                <a:gd name="connsiteX144" fmla="*/ 735330 w 4524375"/>
                <a:gd name="connsiteY144" fmla="*/ 260033 h 269557"/>
                <a:gd name="connsiteX145" fmla="*/ 706755 w 4524375"/>
                <a:gd name="connsiteY145" fmla="*/ 260985 h 269557"/>
                <a:gd name="connsiteX146" fmla="*/ 675322 w 4524375"/>
                <a:gd name="connsiteY146" fmla="*/ 262890 h 269557"/>
                <a:gd name="connsiteX147" fmla="*/ 675322 w 4524375"/>
                <a:gd name="connsiteY147" fmla="*/ 262890 h 269557"/>
                <a:gd name="connsiteX148" fmla="*/ 675322 w 4524375"/>
                <a:gd name="connsiteY148" fmla="*/ 262890 h 269557"/>
                <a:gd name="connsiteX149" fmla="*/ 1031558 w 4524375"/>
                <a:gd name="connsiteY149" fmla="*/ 43815 h 269557"/>
                <a:gd name="connsiteX150" fmla="*/ 1025843 w 4524375"/>
                <a:gd name="connsiteY150" fmla="*/ 25718 h 269557"/>
                <a:gd name="connsiteX151" fmla="*/ 1005840 w 4524375"/>
                <a:gd name="connsiteY151" fmla="*/ 20003 h 269557"/>
                <a:gd name="connsiteX152" fmla="*/ 1002983 w 4524375"/>
                <a:gd name="connsiteY152" fmla="*/ 20003 h 269557"/>
                <a:gd name="connsiteX153" fmla="*/ 1002983 w 4524375"/>
                <a:gd name="connsiteY153" fmla="*/ 4763 h 269557"/>
                <a:gd name="connsiteX154" fmla="*/ 1036320 w 4524375"/>
                <a:gd name="connsiteY154" fmla="*/ 7620 h 269557"/>
                <a:gd name="connsiteX155" fmla="*/ 1063943 w 4524375"/>
                <a:gd name="connsiteY155" fmla="*/ 8573 h 269557"/>
                <a:gd name="connsiteX156" fmla="*/ 1090613 w 4524375"/>
                <a:gd name="connsiteY156" fmla="*/ 7620 h 269557"/>
                <a:gd name="connsiteX157" fmla="*/ 1123950 w 4524375"/>
                <a:gd name="connsiteY157" fmla="*/ 4763 h 269557"/>
                <a:gd name="connsiteX158" fmla="*/ 1123950 w 4524375"/>
                <a:gd name="connsiteY158" fmla="*/ 20003 h 269557"/>
                <a:gd name="connsiteX159" fmla="*/ 1100138 w 4524375"/>
                <a:gd name="connsiteY159" fmla="*/ 24765 h 269557"/>
                <a:gd name="connsiteX160" fmla="*/ 1093470 w 4524375"/>
                <a:gd name="connsiteY160" fmla="*/ 42863 h 269557"/>
                <a:gd name="connsiteX161" fmla="*/ 1093470 w 4524375"/>
                <a:gd name="connsiteY161" fmla="*/ 160020 h 269557"/>
                <a:gd name="connsiteX162" fmla="*/ 1096328 w 4524375"/>
                <a:gd name="connsiteY162" fmla="*/ 199073 h 269557"/>
                <a:gd name="connsiteX163" fmla="*/ 1104900 w 4524375"/>
                <a:gd name="connsiteY163" fmla="*/ 219075 h 269557"/>
                <a:gd name="connsiteX164" fmla="*/ 1124903 w 4524375"/>
                <a:gd name="connsiteY164" fmla="*/ 233363 h 269557"/>
                <a:gd name="connsiteX165" fmla="*/ 1154430 w 4524375"/>
                <a:gd name="connsiteY165" fmla="*/ 238125 h 269557"/>
                <a:gd name="connsiteX166" fmla="*/ 1203008 w 4524375"/>
                <a:gd name="connsiteY166" fmla="*/ 220028 h 269557"/>
                <a:gd name="connsiteX167" fmla="*/ 1217295 w 4524375"/>
                <a:gd name="connsiteY167" fmla="*/ 159068 h 269557"/>
                <a:gd name="connsiteX168" fmla="*/ 1217295 w 4524375"/>
                <a:gd name="connsiteY168" fmla="*/ 157163 h 269557"/>
                <a:gd name="connsiteX169" fmla="*/ 1216343 w 4524375"/>
                <a:gd name="connsiteY169" fmla="*/ 48578 h 269557"/>
                <a:gd name="connsiteX170" fmla="*/ 1210628 w 4524375"/>
                <a:gd name="connsiteY170" fmla="*/ 25718 h 269557"/>
                <a:gd name="connsiteX171" fmla="*/ 1186815 w 4524375"/>
                <a:gd name="connsiteY171" fmla="*/ 20003 h 269557"/>
                <a:gd name="connsiteX172" fmla="*/ 1186815 w 4524375"/>
                <a:gd name="connsiteY172" fmla="*/ 4763 h 269557"/>
                <a:gd name="connsiteX173" fmla="*/ 1207770 w 4524375"/>
                <a:gd name="connsiteY173" fmla="*/ 6668 h 269557"/>
                <a:gd name="connsiteX174" fmla="*/ 1224915 w 4524375"/>
                <a:gd name="connsiteY174" fmla="*/ 7620 h 269557"/>
                <a:gd name="connsiteX175" fmla="*/ 1242060 w 4524375"/>
                <a:gd name="connsiteY175" fmla="*/ 6668 h 269557"/>
                <a:gd name="connsiteX176" fmla="*/ 1262063 w 4524375"/>
                <a:gd name="connsiteY176" fmla="*/ 4763 h 269557"/>
                <a:gd name="connsiteX177" fmla="*/ 1262063 w 4524375"/>
                <a:gd name="connsiteY177" fmla="*/ 20003 h 269557"/>
                <a:gd name="connsiteX178" fmla="*/ 1243965 w 4524375"/>
                <a:gd name="connsiteY178" fmla="*/ 24765 h 269557"/>
                <a:gd name="connsiteX179" fmla="*/ 1240155 w 4524375"/>
                <a:gd name="connsiteY179" fmla="*/ 47625 h 269557"/>
                <a:gd name="connsiteX180" fmla="*/ 1238250 w 4524375"/>
                <a:gd name="connsiteY180" fmla="*/ 166688 h 269557"/>
                <a:gd name="connsiteX181" fmla="*/ 1213485 w 4524375"/>
                <a:gd name="connsiteY181" fmla="*/ 243840 h 269557"/>
                <a:gd name="connsiteX182" fmla="*/ 1136333 w 4524375"/>
                <a:gd name="connsiteY182" fmla="*/ 267653 h 269557"/>
                <a:gd name="connsiteX183" fmla="*/ 1059180 w 4524375"/>
                <a:gd name="connsiteY183" fmla="*/ 246698 h 269557"/>
                <a:gd name="connsiteX184" fmla="*/ 1032510 w 4524375"/>
                <a:gd name="connsiteY184" fmla="*/ 183833 h 269557"/>
                <a:gd name="connsiteX185" fmla="*/ 1031558 w 4524375"/>
                <a:gd name="connsiteY185" fmla="*/ 43815 h 269557"/>
                <a:gd name="connsiteX186" fmla="*/ 1031558 w 4524375"/>
                <a:gd name="connsiteY186" fmla="*/ 43815 h 269557"/>
                <a:gd name="connsiteX187" fmla="*/ 1393508 w 4524375"/>
                <a:gd name="connsiteY187" fmla="*/ 72390 h 269557"/>
                <a:gd name="connsiteX188" fmla="*/ 1356360 w 4524375"/>
                <a:gd name="connsiteY188" fmla="*/ 160973 h 269557"/>
                <a:gd name="connsiteX189" fmla="*/ 1423988 w 4524375"/>
                <a:gd name="connsiteY189" fmla="*/ 160973 h 269557"/>
                <a:gd name="connsiteX190" fmla="*/ 1393508 w 4524375"/>
                <a:gd name="connsiteY190" fmla="*/ 72390 h 269557"/>
                <a:gd name="connsiteX191" fmla="*/ 1393508 w 4524375"/>
                <a:gd name="connsiteY191" fmla="*/ 72390 h 269557"/>
                <a:gd name="connsiteX192" fmla="*/ 1330643 w 4524375"/>
                <a:gd name="connsiteY192" fmla="*/ 225743 h 269557"/>
                <a:gd name="connsiteX193" fmla="*/ 1328738 w 4524375"/>
                <a:gd name="connsiteY193" fmla="*/ 231458 h 269557"/>
                <a:gd name="connsiteX194" fmla="*/ 1328738 w 4524375"/>
                <a:gd name="connsiteY194" fmla="*/ 237173 h 269557"/>
                <a:gd name="connsiteX195" fmla="*/ 1356360 w 4524375"/>
                <a:gd name="connsiteY195" fmla="*/ 248603 h 269557"/>
                <a:gd name="connsiteX196" fmla="*/ 1357313 w 4524375"/>
                <a:gd name="connsiteY196" fmla="*/ 248603 h 269557"/>
                <a:gd name="connsiteX197" fmla="*/ 1357313 w 4524375"/>
                <a:gd name="connsiteY197" fmla="*/ 263843 h 269557"/>
                <a:gd name="connsiteX198" fmla="*/ 1334453 w 4524375"/>
                <a:gd name="connsiteY198" fmla="*/ 261938 h 269557"/>
                <a:gd name="connsiteX199" fmla="*/ 1315403 w 4524375"/>
                <a:gd name="connsiteY199" fmla="*/ 260985 h 269557"/>
                <a:gd name="connsiteX200" fmla="*/ 1301115 w 4524375"/>
                <a:gd name="connsiteY200" fmla="*/ 260985 h 269557"/>
                <a:gd name="connsiteX201" fmla="*/ 1275398 w 4524375"/>
                <a:gd name="connsiteY201" fmla="*/ 262890 h 269557"/>
                <a:gd name="connsiteX202" fmla="*/ 1275398 w 4524375"/>
                <a:gd name="connsiteY202" fmla="*/ 246698 h 269557"/>
                <a:gd name="connsiteX203" fmla="*/ 1295400 w 4524375"/>
                <a:gd name="connsiteY203" fmla="*/ 238125 h 269557"/>
                <a:gd name="connsiteX204" fmla="*/ 1309688 w 4524375"/>
                <a:gd name="connsiteY204" fmla="*/ 216218 h 269557"/>
                <a:gd name="connsiteX205" fmla="*/ 1403033 w 4524375"/>
                <a:gd name="connsiteY205" fmla="*/ 3810 h 269557"/>
                <a:gd name="connsiteX206" fmla="*/ 1427798 w 4524375"/>
                <a:gd name="connsiteY206" fmla="*/ 3810 h 269557"/>
                <a:gd name="connsiteX207" fmla="*/ 1510665 w 4524375"/>
                <a:gd name="connsiteY207" fmla="*/ 229553 h 269557"/>
                <a:gd name="connsiteX208" fmla="*/ 1520190 w 4524375"/>
                <a:gd name="connsiteY208" fmla="*/ 241935 h 269557"/>
                <a:gd name="connsiteX209" fmla="*/ 1539240 w 4524375"/>
                <a:gd name="connsiteY209" fmla="*/ 246698 h 269557"/>
                <a:gd name="connsiteX210" fmla="*/ 1539240 w 4524375"/>
                <a:gd name="connsiteY210" fmla="*/ 261938 h 269557"/>
                <a:gd name="connsiteX211" fmla="*/ 1507808 w 4524375"/>
                <a:gd name="connsiteY211" fmla="*/ 260033 h 269557"/>
                <a:gd name="connsiteX212" fmla="*/ 1481138 w 4524375"/>
                <a:gd name="connsiteY212" fmla="*/ 259080 h 269557"/>
                <a:gd name="connsiteX213" fmla="*/ 1452563 w 4524375"/>
                <a:gd name="connsiteY213" fmla="*/ 260033 h 269557"/>
                <a:gd name="connsiteX214" fmla="*/ 1418273 w 4524375"/>
                <a:gd name="connsiteY214" fmla="*/ 261938 h 269557"/>
                <a:gd name="connsiteX215" fmla="*/ 1418273 w 4524375"/>
                <a:gd name="connsiteY215" fmla="*/ 245745 h 269557"/>
                <a:gd name="connsiteX216" fmla="*/ 1443990 w 4524375"/>
                <a:gd name="connsiteY216" fmla="*/ 242888 h 269557"/>
                <a:gd name="connsiteX217" fmla="*/ 1449705 w 4524375"/>
                <a:gd name="connsiteY217" fmla="*/ 234315 h 269557"/>
                <a:gd name="connsiteX218" fmla="*/ 1448753 w 4524375"/>
                <a:gd name="connsiteY218" fmla="*/ 230505 h 269557"/>
                <a:gd name="connsiteX219" fmla="*/ 1446848 w 4524375"/>
                <a:gd name="connsiteY219" fmla="*/ 225743 h 269557"/>
                <a:gd name="connsiteX220" fmla="*/ 1429703 w 4524375"/>
                <a:gd name="connsiteY220" fmla="*/ 177165 h 269557"/>
                <a:gd name="connsiteX221" fmla="*/ 1348740 w 4524375"/>
                <a:gd name="connsiteY221" fmla="*/ 177165 h 269557"/>
                <a:gd name="connsiteX222" fmla="*/ 1330643 w 4524375"/>
                <a:gd name="connsiteY222" fmla="*/ 225743 h 269557"/>
                <a:gd name="connsiteX223" fmla="*/ 1330643 w 4524375"/>
                <a:gd name="connsiteY223" fmla="*/ 225743 h 269557"/>
                <a:gd name="connsiteX224" fmla="*/ 1785938 w 4524375"/>
                <a:gd name="connsiteY224" fmla="*/ 170498 h 269557"/>
                <a:gd name="connsiteX225" fmla="*/ 1785938 w 4524375"/>
                <a:gd name="connsiteY225" fmla="*/ 45720 h 269557"/>
                <a:gd name="connsiteX226" fmla="*/ 1779270 w 4524375"/>
                <a:gd name="connsiteY226" fmla="*/ 24765 h 269557"/>
                <a:gd name="connsiteX227" fmla="*/ 1751648 w 4524375"/>
                <a:gd name="connsiteY227" fmla="*/ 19050 h 269557"/>
                <a:gd name="connsiteX228" fmla="*/ 1751648 w 4524375"/>
                <a:gd name="connsiteY228" fmla="*/ 4763 h 269557"/>
                <a:gd name="connsiteX229" fmla="*/ 1771650 w 4524375"/>
                <a:gd name="connsiteY229" fmla="*/ 5715 h 269557"/>
                <a:gd name="connsiteX230" fmla="*/ 1793558 w 4524375"/>
                <a:gd name="connsiteY230" fmla="*/ 5715 h 269557"/>
                <a:gd name="connsiteX231" fmla="*/ 1814513 w 4524375"/>
                <a:gd name="connsiteY231" fmla="*/ 5715 h 269557"/>
                <a:gd name="connsiteX232" fmla="*/ 1833563 w 4524375"/>
                <a:gd name="connsiteY232" fmla="*/ 4763 h 269557"/>
                <a:gd name="connsiteX233" fmla="*/ 1833563 w 4524375"/>
                <a:gd name="connsiteY233" fmla="*/ 20003 h 269557"/>
                <a:gd name="connsiteX234" fmla="*/ 1831658 w 4524375"/>
                <a:gd name="connsiteY234" fmla="*/ 20003 h 269557"/>
                <a:gd name="connsiteX235" fmla="*/ 1813560 w 4524375"/>
                <a:gd name="connsiteY235" fmla="*/ 25718 h 269557"/>
                <a:gd name="connsiteX236" fmla="*/ 1807845 w 4524375"/>
                <a:gd name="connsiteY236" fmla="*/ 44768 h 269557"/>
                <a:gd name="connsiteX237" fmla="*/ 1807845 w 4524375"/>
                <a:gd name="connsiteY237" fmla="*/ 262890 h 269557"/>
                <a:gd name="connsiteX238" fmla="*/ 1784985 w 4524375"/>
                <a:gd name="connsiteY238" fmla="*/ 262890 h 269557"/>
                <a:gd name="connsiteX239" fmla="*/ 1622108 w 4524375"/>
                <a:gd name="connsiteY239" fmla="*/ 55245 h 269557"/>
                <a:gd name="connsiteX240" fmla="*/ 1622108 w 4524375"/>
                <a:gd name="connsiteY240" fmla="*/ 217170 h 269557"/>
                <a:gd name="connsiteX241" fmla="*/ 1627823 w 4524375"/>
                <a:gd name="connsiteY241" fmla="*/ 241935 h 269557"/>
                <a:gd name="connsiteX242" fmla="*/ 1655445 w 4524375"/>
                <a:gd name="connsiteY242" fmla="*/ 247650 h 269557"/>
                <a:gd name="connsiteX243" fmla="*/ 1655445 w 4524375"/>
                <a:gd name="connsiteY243" fmla="*/ 262890 h 269557"/>
                <a:gd name="connsiteX244" fmla="*/ 1632585 w 4524375"/>
                <a:gd name="connsiteY244" fmla="*/ 260985 h 269557"/>
                <a:gd name="connsiteX245" fmla="*/ 1609725 w 4524375"/>
                <a:gd name="connsiteY245" fmla="*/ 260033 h 269557"/>
                <a:gd name="connsiteX246" fmla="*/ 1589723 w 4524375"/>
                <a:gd name="connsiteY246" fmla="*/ 260985 h 269557"/>
                <a:gd name="connsiteX247" fmla="*/ 1567815 w 4524375"/>
                <a:gd name="connsiteY247" fmla="*/ 262890 h 269557"/>
                <a:gd name="connsiteX248" fmla="*/ 1567815 w 4524375"/>
                <a:gd name="connsiteY248" fmla="*/ 246698 h 269557"/>
                <a:gd name="connsiteX249" fmla="*/ 1593533 w 4524375"/>
                <a:gd name="connsiteY249" fmla="*/ 240983 h 269557"/>
                <a:gd name="connsiteX250" fmla="*/ 1599248 w 4524375"/>
                <a:gd name="connsiteY250" fmla="*/ 216218 h 269557"/>
                <a:gd name="connsiteX251" fmla="*/ 1599248 w 4524375"/>
                <a:gd name="connsiteY251" fmla="*/ 44768 h 269557"/>
                <a:gd name="connsiteX252" fmla="*/ 1593533 w 4524375"/>
                <a:gd name="connsiteY252" fmla="*/ 25718 h 269557"/>
                <a:gd name="connsiteX253" fmla="*/ 1569720 w 4524375"/>
                <a:gd name="connsiteY253" fmla="*/ 20955 h 269557"/>
                <a:gd name="connsiteX254" fmla="*/ 1569720 w 4524375"/>
                <a:gd name="connsiteY254" fmla="*/ 4763 h 269557"/>
                <a:gd name="connsiteX255" fmla="*/ 1597343 w 4524375"/>
                <a:gd name="connsiteY255" fmla="*/ 6668 h 269557"/>
                <a:gd name="connsiteX256" fmla="*/ 1613535 w 4524375"/>
                <a:gd name="connsiteY256" fmla="*/ 7620 h 269557"/>
                <a:gd name="connsiteX257" fmla="*/ 1632585 w 4524375"/>
                <a:gd name="connsiteY257" fmla="*/ 6668 h 269557"/>
                <a:gd name="connsiteX258" fmla="*/ 1656398 w 4524375"/>
                <a:gd name="connsiteY258" fmla="*/ 4763 h 269557"/>
                <a:gd name="connsiteX259" fmla="*/ 1785938 w 4524375"/>
                <a:gd name="connsiteY259" fmla="*/ 170498 h 269557"/>
                <a:gd name="connsiteX260" fmla="*/ 1785938 w 4524375"/>
                <a:gd name="connsiteY260" fmla="*/ 170498 h 269557"/>
                <a:gd name="connsiteX261" fmla="*/ 2075498 w 4524375"/>
                <a:gd name="connsiteY261" fmla="*/ 43815 h 269557"/>
                <a:gd name="connsiteX262" fmla="*/ 2069783 w 4524375"/>
                <a:gd name="connsiteY262" fmla="*/ 25718 h 269557"/>
                <a:gd name="connsiteX263" fmla="*/ 2049780 w 4524375"/>
                <a:gd name="connsiteY263" fmla="*/ 20003 h 269557"/>
                <a:gd name="connsiteX264" fmla="*/ 2046923 w 4524375"/>
                <a:gd name="connsiteY264" fmla="*/ 20003 h 269557"/>
                <a:gd name="connsiteX265" fmla="*/ 2046923 w 4524375"/>
                <a:gd name="connsiteY265" fmla="*/ 4763 h 269557"/>
                <a:gd name="connsiteX266" fmla="*/ 2080260 w 4524375"/>
                <a:gd name="connsiteY266" fmla="*/ 7620 h 269557"/>
                <a:gd name="connsiteX267" fmla="*/ 2107883 w 4524375"/>
                <a:gd name="connsiteY267" fmla="*/ 8573 h 269557"/>
                <a:gd name="connsiteX268" fmla="*/ 2134553 w 4524375"/>
                <a:gd name="connsiteY268" fmla="*/ 7620 h 269557"/>
                <a:gd name="connsiteX269" fmla="*/ 2167890 w 4524375"/>
                <a:gd name="connsiteY269" fmla="*/ 4763 h 269557"/>
                <a:gd name="connsiteX270" fmla="*/ 2167890 w 4524375"/>
                <a:gd name="connsiteY270" fmla="*/ 20003 h 269557"/>
                <a:gd name="connsiteX271" fmla="*/ 2144078 w 4524375"/>
                <a:gd name="connsiteY271" fmla="*/ 24765 h 269557"/>
                <a:gd name="connsiteX272" fmla="*/ 2137410 w 4524375"/>
                <a:gd name="connsiteY272" fmla="*/ 42863 h 269557"/>
                <a:gd name="connsiteX273" fmla="*/ 2137410 w 4524375"/>
                <a:gd name="connsiteY273" fmla="*/ 160020 h 269557"/>
                <a:gd name="connsiteX274" fmla="*/ 2140267 w 4524375"/>
                <a:gd name="connsiteY274" fmla="*/ 199073 h 269557"/>
                <a:gd name="connsiteX275" fmla="*/ 2148840 w 4524375"/>
                <a:gd name="connsiteY275" fmla="*/ 219075 h 269557"/>
                <a:gd name="connsiteX276" fmla="*/ 2168842 w 4524375"/>
                <a:gd name="connsiteY276" fmla="*/ 233363 h 269557"/>
                <a:gd name="connsiteX277" fmla="*/ 2198370 w 4524375"/>
                <a:gd name="connsiteY277" fmla="*/ 238125 h 269557"/>
                <a:gd name="connsiteX278" fmla="*/ 2246948 w 4524375"/>
                <a:gd name="connsiteY278" fmla="*/ 220028 h 269557"/>
                <a:gd name="connsiteX279" fmla="*/ 2261235 w 4524375"/>
                <a:gd name="connsiteY279" fmla="*/ 159068 h 269557"/>
                <a:gd name="connsiteX280" fmla="*/ 2261235 w 4524375"/>
                <a:gd name="connsiteY280" fmla="*/ 157163 h 269557"/>
                <a:gd name="connsiteX281" fmla="*/ 2260283 w 4524375"/>
                <a:gd name="connsiteY281" fmla="*/ 48578 h 269557"/>
                <a:gd name="connsiteX282" fmla="*/ 2254567 w 4524375"/>
                <a:gd name="connsiteY282" fmla="*/ 25718 h 269557"/>
                <a:gd name="connsiteX283" fmla="*/ 2230755 w 4524375"/>
                <a:gd name="connsiteY283" fmla="*/ 20003 h 269557"/>
                <a:gd name="connsiteX284" fmla="*/ 2230755 w 4524375"/>
                <a:gd name="connsiteY284" fmla="*/ 4763 h 269557"/>
                <a:gd name="connsiteX285" fmla="*/ 2251710 w 4524375"/>
                <a:gd name="connsiteY285" fmla="*/ 6668 h 269557"/>
                <a:gd name="connsiteX286" fmla="*/ 2268855 w 4524375"/>
                <a:gd name="connsiteY286" fmla="*/ 7620 h 269557"/>
                <a:gd name="connsiteX287" fmla="*/ 2286000 w 4524375"/>
                <a:gd name="connsiteY287" fmla="*/ 6668 h 269557"/>
                <a:gd name="connsiteX288" fmla="*/ 2306003 w 4524375"/>
                <a:gd name="connsiteY288" fmla="*/ 4763 h 269557"/>
                <a:gd name="connsiteX289" fmla="*/ 2306003 w 4524375"/>
                <a:gd name="connsiteY289" fmla="*/ 20003 h 269557"/>
                <a:gd name="connsiteX290" fmla="*/ 2287905 w 4524375"/>
                <a:gd name="connsiteY290" fmla="*/ 24765 h 269557"/>
                <a:gd name="connsiteX291" fmla="*/ 2284095 w 4524375"/>
                <a:gd name="connsiteY291" fmla="*/ 47625 h 269557"/>
                <a:gd name="connsiteX292" fmla="*/ 2282190 w 4524375"/>
                <a:gd name="connsiteY292" fmla="*/ 166688 h 269557"/>
                <a:gd name="connsiteX293" fmla="*/ 2257425 w 4524375"/>
                <a:gd name="connsiteY293" fmla="*/ 243840 h 269557"/>
                <a:gd name="connsiteX294" fmla="*/ 2180273 w 4524375"/>
                <a:gd name="connsiteY294" fmla="*/ 267653 h 269557"/>
                <a:gd name="connsiteX295" fmla="*/ 2103120 w 4524375"/>
                <a:gd name="connsiteY295" fmla="*/ 246698 h 269557"/>
                <a:gd name="connsiteX296" fmla="*/ 2076450 w 4524375"/>
                <a:gd name="connsiteY296" fmla="*/ 183833 h 269557"/>
                <a:gd name="connsiteX297" fmla="*/ 2075498 w 4524375"/>
                <a:gd name="connsiteY297" fmla="*/ 43815 h 269557"/>
                <a:gd name="connsiteX298" fmla="*/ 2075498 w 4524375"/>
                <a:gd name="connsiteY298" fmla="*/ 43815 h 269557"/>
                <a:gd name="connsiteX299" fmla="*/ 2560320 w 4524375"/>
                <a:gd name="connsiteY299" fmla="*/ 170498 h 269557"/>
                <a:gd name="connsiteX300" fmla="*/ 2560320 w 4524375"/>
                <a:gd name="connsiteY300" fmla="*/ 45720 h 269557"/>
                <a:gd name="connsiteX301" fmla="*/ 2553653 w 4524375"/>
                <a:gd name="connsiteY301" fmla="*/ 24765 h 269557"/>
                <a:gd name="connsiteX302" fmla="*/ 2526030 w 4524375"/>
                <a:gd name="connsiteY302" fmla="*/ 19050 h 269557"/>
                <a:gd name="connsiteX303" fmla="*/ 2526030 w 4524375"/>
                <a:gd name="connsiteY303" fmla="*/ 4763 h 269557"/>
                <a:gd name="connsiteX304" fmla="*/ 2546033 w 4524375"/>
                <a:gd name="connsiteY304" fmla="*/ 5715 h 269557"/>
                <a:gd name="connsiteX305" fmla="*/ 2567940 w 4524375"/>
                <a:gd name="connsiteY305" fmla="*/ 5715 h 269557"/>
                <a:gd name="connsiteX306" fmla="*/ 2588895 w 4524375"/>
                <a:gd name="connsiteY306" fmla="*/ 5715 h 269557"/>
                <a:gd name="connsiteX307" fmla="*/ 2607945 w 4524375"/>
                <a:gd name="connsiteY307" fmla="*/ 4763 h 269557"/>
                <a:gd name="connsiteX308" fmla="*/ 2607945 w 4524375"/>
                <a:gd name="connsiteY308" fmla="*/ 20003 h 269557"/>
                <a:gd name="connsiteX309" fmla="*/ 2606040 w 4524375"/>
                <a:gd name="connsiteY309" fmla="*/ 20003 h 269557"/>
                <a:gd name="connsiteX310" fmla="*/ 2587942 w 4524375"/>
                <a:gd name="connsiteY310" fmla="*/ 25718 h 269557"/>
                <a:gd name="connsiteX311" fmla="*/ 2582228 w 4524375"/>
                <a:gd name="connsiteY311" fmla="*/ 44768 h 269557"/>
                <a:gd name="connsiteX312" fmla="*/ 2582228 w 4524375"/>
                <a:gd name="connsiteY312" fmla="*/ 262890 h 269557"/>
                <a:gd name="connsiteX313" fmla="*/ 2559367 w 4524375"/>
                <a:gd name="connsiteY313" fmla="*/ 262890 h 269557"/>
                <a:gd name="connsiteX314" fmla="*/ 2396490 w 4524375"/>
                <a:gd name="connsiteY314" fmla="*/ 55245 h 269557"/>
                <a:gd name="connsiteX315" fmla="*/ 2396490 w 4524375"/>
                <a:gd name="connsiteY315" fmla="*/ 217170 h 269557"/>
                <a:gd name="connsiteX316" fmla="*/ 2402205 w 4524375"/>
                <a:gd name="connsiteY316" fmla="*/ 241935 h 269557"/>
                <a:gd name="connsiteX317" fmla="*/ 2429828 w 4524375"/>
                <a:gd name="connsiteY317" fmla="*/ 247650 h 269557"/>
                <a:gd name="connsiteX318" fmla="*/ 2429828 w 4524375"/>
                <a:gd name="connsiteY318" fmla="*/ 262890 h 269557"/>
                <a:gd name="connsiteX319" fmla="*/ 2406967 w 4524375"/>
                <a:gd name="connsiteY319" fmla="*/ 260985 h 269557"/>
                <a:gd name="connsiteX320" fmla="*/ 2384108 w 4524375"/>
                <a:gd name="connsiteY320" fmla="*/ 260033 h 269557"/>
                <a:gd name="connsiteX321" fmla="*/ 2364105 w 4524375"/>
                <a:gd name="connsiteY321" fmla="*/ 260985 h 269557"/>
                <a:gd name="connsiteX322" fmla="*/ 2342198 w 4524375"/>
                <a:gd name="connsiteY322" fmla="*/ 262890 h 269557"/>
                <a:gd name="connsiteX323" fmla="*/ 2342198 w 4524375"/>
                <a:gd name="connsiteY323" fmla="*/ 246698 h 269557"/>
                <a:gd name="connsiteX324" fmla="*/ 2367915 w 4524375"/>
                <a:gd name="connsiteY324" fmla="*/ 240983 h 269557"/>
                <a:gd name="connsiteX325" fmla="*/ 2373630 w 4524375"/>
                <a:gd name="connsiteY325" fmla="*/ 216218 h 269557"/>
                <a:gd name="connsiteX326" fmla="*/ 2373630 w 4524375"/>
                <a:gd name="connsiteY326" fmla="*/ 44768 h 269557"/>
                <a:gd name="connsiteX327" fmla="*/ 2367915 w 4524375"/>
                <a:gd name="connsiteY327" fmla="*/ 25718 h 269557"/>
                <a:gd name="connsiteX328" fmla="*/ 2344103 w 4524375"/>
                <a:gd name="connsiteY328" fmla="*/ 20955 h 269557"/>
                <a:gd name="connsiteX329" fmla="*/ 2344103 w 4524375"/>
                <a:gd name="connsiteY329" fmla="*/ 4763 h 269557"/>
                <a:gd name="connsiteX330" fmla="*/ 2371725 w 4524375"/>
                <a:gd name="connsiteY330" fmla="*/ 6668 h 269557"/>
                <a:gd name="connsiteX331" fmla="*/ 2387917 w 4524375"/>
                <a:gd name="connsiteY331" fmla="*/ 7620 h 269557"/>
                <a:gd name="connsiteX332" fmla="*/ 2406967 w 4524375"/>
                <a:gd name="connsiteY332" fmla="*/ 6668 h 269557"/>
                <a:gd name="connsiteX333" fmla="*/ 2430780 w 4524375"/>
                <a:gd name="connsiteY333" fmla="*/ 4763 h 269557"/>
                <a:gd name="connsiteX334" fmla="*/ 2560320 w 4524375"/>
                <a:gd name="connsiteY334" fmla="*/ 170498 h 269557"/>
                <a:gd name="connsiteX335" fmla="*/ 2560320 w 4524375"/>
                <a:gd name="connsiteY335" fmla="*/ 170498 h 269557"/>
                <a:gd name="connsiteX336" fmla="*/ 2648903 w 4524375"/>
                <a:gd name="connsiteY336" fmla="*/ 262890 h 269557"/>
                <a:gd name="connsiteX337" fmla="*/ 2648903 w 4524375"/>
                <a:gd name="connsiteY337" fmla="*/ 246698 h 269557"/>
                <a:gd name="connsiteX338" fmla="*/ 2650808 w 4524375"/>
                <a:gd name="connsiteY338" fmla="*/ 246698 h 269557"/>
                <a:gd name="connsiteX339" fmla="*/ 2673667 w 4524375"/>
                <a:gd name="connsiteY339" fmla="*/ 240983 h 269557"/>
                <a:gd name="connsiteX340" fmla="*/ 2679383 w 4524375"/>
                <a:gd name="connsiteY340" fmla="*/ 216218 h 269557"/>
                <a:gd name="connsiteX341" fmla="*/ 2679383 w 4524375"/>
                <a:gd name="connsiteY341" fmla="*/ 42863 h 269557"/>
                <a:gd name="connsiteX342" fmla="*/ 2673667 w 4524375"/>
                <a:gd name="connsiteY342" fmla="*/ 24765 h 269557"/>
                <a:gd name="connsiteX343" fmla="*/ 2653665 w 4524375"/>
                <a:gd name="connsiteY343" fmla="*/ 19050 h 269557"/>
                <a:gd name="connsiteX344" fmla="*/ 2648903 w 4524375"/>
                <a:gd name="connsiteY344" fmla="*/ 19050 h 269557"/>
                <a:gd name="connsiteX345" fmla="*/ 2648903 w 4524375"/>
                <a:gd name="connsiteY345" fmla="*/ 3810 h 269557"/>
                <a:gd name="connsiteX346" fmla="*/ 2679383 w 4524375"/>
                <a:gd name="connsiteY346" fmla="*/ 5715 h 269557"/>
                <a:gd name="connsiteX347" fmla="*/ 2709863 w 4524375"/>
                <a:gd name="connsiteY347" fmla="*/ 6668 h 269557"/>
                <a:gd name="connsiteX348" fmla="*/ 2740342 w 4524375"/>
                <a:gd name="connsiteY348" fmla="*/ 5715 h 269557"/>
                <a:gd name="connsiteX349" fmla="*/ 2770823 w 4524375"/>
                <a:gd name="connsiteY349" fmla="*/ 3810 h 269557"/>
                <a:gd name="connsiteX350" fmla="*/ 2770823 w 4524375"/>
                <a:gd name="connsiteY350" fmla="*/ 18098 h 269557"/>
                <a:gd name="connsiteX351" fmla="*/ 2747963 w 4524375"/>
                <a:gd name="connsiteY351" fmla="*/ 22860 h 269557"/>
                <a:gd name="connsiteX352" fmla="*/ 2741295 w 4524375"/>
                <a:gd name="connsiteY352" fmla="*/ 40958 h 269557"/>
                <a:gd name="connsiteX353" fmla="*/ 2741295 w 4524375"/>
                <a:gd name="connsiteY353" fmla="*/ 215265 h 269557"/>
                <a:gd name="connsiteX354" fmla="*/ 2747010 w 4524375"/>
                <a:gd name="connsiteY354" fmla="*/ 240030 h 269557"/>
                <a:gd name="connsiteX355" fmla="*/ 2768917 w 4524375"/>
                <a:gd name="connsiteY355" fmla="*/ 245745 h 269557"/>
                <a:gd name="connsiteX356" fmla="*/ 2770823 w 4524375"/>
                <a:gd name="connsiteY356" fmla="*/ 245745 h 269557"/>
                <a:gd name="connsiteX357" fmla="*/ 2770823 w 4524375"/>
                <a:gd name="connsiteY357" fmla="*/ 260985 h 269557"/>
                <a:gd name="connsiteX358" fmla="*/ 2741295 w 4524375"/>
                <a:gd name="connsiteY358" fmla="*/ 259080 h 269557"/>
                <a:gd name="connsiteX359" fmla="*/ 2709863 w 4524375"/>
                <a:gd name="connsiteY359" fmla="*/ 258128 h 269557"/>
                <a:gd name="connsiteX360" fmla="*/ 2681288 w 4524375"/>
                <a:gd name="connsiteY360" fmla="*/ 259080 h 269557"/>
                <a:gd name="connsiteX361" fmla="*/ 2648903 w 4524375"/>
                <a:gd name="connsiteY361" fmla="*/ 262890 h 269557"/>
                <a:gd name="connsiteX362" fmla="*/ 2648903 w 4524375"/>
                <a:gd name="connsiteY362" fmla="*/ 262890 h 269557"/>
                <a:gd name="connsiteX363" fmla="*/ 2648903 w 4524375"/>
                <a:gd name="connsiteY363" fmla="*/ 262890 h 269557"/>
                <a:gd name="connsiteX364" fmla="*/ 2942273 w 4524375"/>
                <a:gd name="connsiteY364" fmla="*/ 265748 h 269557"/>
                <a:gd name="connsiteX365" fmla="*/ 2913698 w 4524375"/>
                <a:gd name="connsiteY365" fmla="*/ 265748 h 269557"/>
                <a:gd name="connsiteX366" fmla="*/ 2833688 w 4524375"/>
                <a:gd name="connsiteY366" fmla="*/ 42863 h 269557"/>
                <a:gd name="connsiteX367" fmla="*/ 2822258 w 4524375"/>
                <a:gd name="connsiteY367" fmla="*/ 26670 h 269557"/>
                <a:gd name="connsiteX368" fmla="*/ 2805113 w 4524375"/>
                <a:gd name="connsiteY368" fmla="*/ 20955 h 269557"/>
                <a:gd name="connsiteX369" fmla="*/ 2801303 w 4524375"/>
                <a:gd name="connsiteY369" fmla="*/ 20955 h 269557"/>
                <a:gd name="connsiteX370" fmla="*/ 2801303 w 4524375"/>
                <a:gd name="connsiteY370" fmla="*/ 6668 h 269557"/>
                <a:gd name="connsiteX371" fmla="*/ 2832735 w 4524375"/>
                <a:gd name="connsiteY371" fmla="*/ 8573 h 269557"/>
                <a:gd name="connsiteX372" fmla="*/ 2860358 w 4524375"/>
                <a:gd name="connsiteY372" fmla="*/ 9525 h 269557"/>
                <a:gd name="connsiteX373" fmla="*/ 2882265 w 4524375"/>
                <a:gd name="connsiteY373" fmla="*/ 8573 h 269557"/>
                <a:gd name="connsiteX374" fmla="*/ 2922270 w 4524375"/>
                <a:gd name="connsiteY374" fmla="*/ 6668 h 269557"/>
                <a:gd name="connsiteX375" fmla="*/ 2922270 w 4524375"/>
                <a:gd name="connsiteY375" fmla="*/ 21908 h 269557"/>
                <a:gd name="connsiteX376" fmla="*/ 2919413 w 4524375"/>
                <a:gd name="connsiteY376" fmla="*/ 21908 h 269557"/>
                <a:gd name="connsiteX377" fmla="*/ 2900363 w 4524375"/>
                <a:gd name="connsiteY377" fmla="*/ 24765 h 269557"/>
                <a:gd name="connsiteX378" fmla="*/ 2894648 w 4524375"/>
                <a:gd name="connsiteY378" fmla="*/ 35243 h 269557"/>
                <a:gd name="connsiteX379" fmla="*/ 2894648 w 4524375"/>
                <a:gd name="connsiteY379" fmla="*/ 39053 h 269557"/>
                <a:gd name="connsiteX380" fmla="*/ 2895600 w 4524375"/>
                <a:gd name="connsiteY380" fmla="*/ 42863 h 269557"/>
                <a:gd name="connsiteX381" fmla="*/ 2949892 w 4524375"/>
                <a:gd name="connsiteY381" fmla="*/ 198120 h 269557"/>
                <a:gd name="connsiteX382" fmla="*/ 3010853 w 4524375"/>
                <a:gd name="connsiteY382" fmla="*/ 42863 h 269557"/>
                <a:gd name="connsiteX383" fmla="*/ 3013710 w 4524375"/>
                <a:gd name="connsiteY383" fmla="*/ 35243 h 269557"/>
                <a:gd name="connsiteX384" fmla="*/ 3014663 w 4524375"/>
                <a:gd name="connsiteY384" fmla="*/ 29528 h 269557"/>
                <a:gd name="connsiteX385" fmla="*/ 3008948 w 4524375"/>
                <a:gd name="connsiteY385" fmla="*/ 22860 h 269557"/>
                <a:gd name="connsiteX386" fmla="*/ 2989898 w 4524375"/>
                <a:gd name="connsiteY386" fmla="*/ 20955 h 269557"/>
                <a:gd name="connsiteX387" fmla="*/ 2986088 w 4524375"/>
                <a:gd name="connsiteY387" fmla="*/ 20955 h 269557"/>
                <a:gd name="connsiteX388" fmla="*/ 2986088 w 4524375"/>
                <a:gd name="connsiteY388" fmla="*/ 6668 h 269557"/>
                <a:gd name="connsiteX389" fmla="*/ 3003233 w 4524375"/>
                <a:gd name="connsiteY389" fmla="*/ 7620 h 269557"/>
                <a:gd name="connsiteX390" fmla="*/ 3021330 w 4524375"/>
                <a:gd name="connsiteY390" fmla="*/ 7620 h 269557"/>
                <a:gd name="connsiteX391" fmla="*/ 3042285 w 4524375"/>
                <a:gd name="connsiteY391" fmla="*/ 7620 h 269557"/>
                <a:gd name="connsiteX392" fmla="*/ 3059430 w 4524375"/>
                <a:gd name="connsiteY392" fmla="*/ 5715 h 269557"/>
                <a:gd name="connsiteX393" fmla="*/ 3059430 w 4524375"/>
                <a:gd name="connsiteY393" fmla="*/ 20955 h 269557"/>
                <a:gd name="connsiteX394" fmla="*/ 3046095 w 4524375"/>
                <a:gd name="connsiteY394" fmla="*/ 24765 h 269557"/>
                <a:gd name="connsiteX395" fmla="*/ 3035617 w 4524375"/>
                <a:gd name="connsiteY395" fmla="*/ 41910 h 269557"/>
                <a:gd name="connsiteX396" fmla="*/ 2942273 w 4524375"/>
                <a:gd name="connsiteY396" fmla="*/ 265748 h 269557"/>
                <a:gd name="connsiteX397" fmla="*/ 2942273 w 4524375"/>
                <a:gd name="connsiteY397" fmla="*/ 265748 h 269557"/>
                <a:gd name="connsiteX398" fmla="*/ 3089910 w 4524375"/>
                <a:gd name="connsiteY398" fmla="*/ 262890 h 269557"/>
                <a:gd name="connsiteX399" fmla="*/ 3089910 w 4524375"/>
                <a:gd name="connsiteY399" fmla="*/ 246698 h 269557"/>
                <a:gd name="connsiteX400" fmla="*/ 3094673 w 4524375"/>
                <a:gd name="connsiteY400" fmla="*/ 246698 h 269557"/>
                <a:gd name="connsiteX401" fmla="*/ 3115628 w 4524375"/>
                <a:gd name="connsiteY401" fmla="*/ 240983 h 269557"/>
                <a:gd name="connsiteX402" fmla="*/ 3122295 w 4524375"/>
                <a:gd name="connsiteY402" fmla="*/ 222885 h 269557"/>
                <a:gd name="connsiteX403" fmla="*/ 3122295 w 4524375"/>
                <a:gd name="connsiteY403" fmla="*/ 43815 h 269557"/>
                <a:gd name="connsiteX404" fmla="*/ 3115628 w 4524375"/>
                <a:gd name="connsiteY404" fmla="*/ 25718 h 269557"/>
                <a:gd name="connsiteX405" fmla="*/ 3094673 w 4524375"/>
                <a:gd name="connsiteY405" fmla="*/ 20003 h 269557"/>
                <a:gd name="connsiteX406" fmla="*/ 3089910 w 4524375"/>
                <a:gd name="connsiteY406" fmla="*/ 20003 h 269557"/>
                <a:gd name="connsiteX407" fmla="*/ 3089910 w 4524375"/>
                <a:gd name="connsiteY407" fmla="*/ 3810 h 269557"/>
                <a:gd name="connsiteX408" fmla="*/ 3119438 w 4524375"/>
                <a:gd name="connsiteY408" fmla="*/ 5715 h 269557"/>
                <a:gd name="connsiteX409" fmla="*/ 3169920 w 4524375"/>
                <a:gd name="connsiteY409" fmla="*/ 6668 h 269557"/>
                <a:gd name="connsiteX410" fmla="*/ 3208020 w 4524375"/>
                <a:gd name="connsiteY410" fmla="*/ 6668 h 269557"/>
                <a:gd name="connsiteX411" fmla="*/ 3251835 w 4524375"/>
                <a:gd name="connsiteY411" fmla="*/ 5715 h 269557"/>
                <a:gd name="connsiteX412" fmla="*/ 3283267 w 4524375"/>
                <a:gd name="connsiteY412" fmla="*/ 3810 h 269557"/>
                <a:gd name="connsiteX413" fmla="*/ 3284220 w 4524375"/>
                <a:gd name="connsiteY413" fmla="*/ 32385 h 269557"/>
                <a:gd name="connsiteX414" fmla="*/ 3287078 w 4524375"/>
                <a:gd name="connsiteY414" fmla="*/ 66675 h 269557"/>
                <a:gd name="connsiteX415" fmla="*/ 3269933 w 4524375"/>
                <a:gd name="connsiteY415" fmla="*/ 66675 h 269557"/>
                <a:gd name="connsiteX416" fmla="*/ 3254692 w 4524375"/>
                <a:gd name="connsiteY416" fmla="*/ 32385 h 269557"/>
                <a:gd name="connsiteX417" fmla="*/ 3210878 w 4524375"/>
                <a:gd name="connsiteY417" fmla="*/ 21908 h 269557"/>
                <a:gd name="connsiteX418" fmla="*/ 3188017 w 4524375"/>
                <a:gd name="connsiteY418" fmla="*/ 24765 h 269557"/>
                <a:gd name="connsiteX419" fmla="*/ 3183255 w 4524375"/>
                <a:gd name="connsiteY419" fmla="*/ 35243 h 269557"/>
                <a:gd name="connsiteX420" fmla="*/ 3183255 w 4524375"/>
                <a:gd name="connsiteY420" fmla="*/ 120968 h 269557"/>
                <a:gd name="connsiteX421" fmla="*/ 3216592 w 4524375"/>
                <a:gd name="connsiteY421" fmla="*/ 120968 h 269557"/>
                <a:gd name="connsiteX422" fmla="*/ 3240405 w 4524375"/>
                <a:gd name="connsiteY422" fmla="*/ 112395 h 269557"/>
                <a:gd name="connsiteX423" fmla="*/ 3248025 w 4524375"/>
                <a:gd name="connsiteY423" fmla="*/ 85725 h 269557"/>
                <a:gd name="connsiteX424" fmla="*/ 3261360 w 4524375"/>
                <a:gd name="connsiteY424" fmla="*/ 85725 h 269557"/>
                <a:gd name="connsiteX425" fmla="*/ 3260408 w 4524375"/>
                <a:gd name="connsiteY425" fmla="*/ 106680 h 269557"/>
                <a:gd name="connsiteX426" fmla="*/ 3260408 w 4524375"/>
                <a:gd name="connsiteY426" fmla="*/ 128588 h 269557"/>
                <a:gd name="connsiteX427" fmla="*/ 3260408 w 4524375"/>
                <a:gd name="connsiteY427" fmla="*/ 150495 h 269557"/>
                <a:gd name="connsiteX428" fmla="*/ 3261360 w 4524375"/>
                <a:gd name="connsiteY428" fmla="*/ 172403 h 269557"/>
                <a:gd name="connsiteX429" fmla="*/ 3247073 w 4524375"/>
                <a:gd name="connsiteY429" fmla="*/ 172403 h 269557"/>
                <a:gd name="connsiteX430" fmla="*/ 3240405 w 4524375"/>
                <a:gd name="connsiteY430" fmla="*/ 144780 h 269557"/>
                <a:gd name="connsiteX431" fmla="*/ 3217545 w 4524375"/>
                <a:gd name="connsiteY431" fmla="*/ 137160 h 269557"/>
                <a:gd name="connsiteX432" fmla="*/ 3183255 w 4524375"/>
                <a:gd name="connsiteY432" fmla="*/ 137160 h 269557"/>
                <a:gd name="connsiteX433" fmla="*/ 3183255 w 4524375"/>
                <a:gd name="connsiteY433" fmla="*/ 224790 h 269557"/>
                <a:gd name="connsiteX434" fmla="*/ 3188017 w 4524375"/>
                <a:gd name="connsiteY434" fmla="*/ 235268 h 269557"/>
                <a:gd name="connsiteX435" fmla="*/ 3202305 w 4524375"/>
                <a:gd name="connsiteY435" fmla="*/ 239078 h 269557"/>
                <a:gd name="connsiteX436" fmla="*/ 3265170 w 4524375"/>
                <a:gd name="connsiteY436" fmla="*/ 227648 h 269557"/>
                <a:gd name="connsiteX437" fmla="*/ 3290888 w 4524375"/>
                <a:gd name="connsiteY437" fmla="*/ 186690 h 269557"/>
                <a:gd name="connsiteX438" fmla="*/ 3306128 w 4524375"/>
                <a:gd name="connsiteY438" fmla="*/ 186690 h 269557"/>
                <a:gd name="connsiteX439" fmla="*/ 3298508 w 4524375"/>
                <a:gd name="connsiteY439" fmla="*/ 224790 h 269557"/>
                <a:gd name="connsiteX440" fmla="*/ 3291840 w 4524375"/>
                <a:gd name="connsiteY440" fmla="*/ 260985 h 269557"/>
                <a:gd name="connsiteX441" fmla="*/ 3246120 w 4524375"/>
                <a:gd name="connsiteY441" fmla="*/ 259080 h 269557"/>
                <a:gd name="connsiteX442" fmla="*/ 3190875 w 4524375"/>
                <a:gd name="connsiteY442" fmla="*/ 258128 h 269557"/>
                <a:gd name="connsiteX443" fmla="*/ 3135630 w 4524375"/>
                <a:gd name="connsiteY443" fmla="*/ 259080 h 269557"/>
                <a:gd name="connsiteX444" fmla="*/ 3089910 w 4524375"/>
                <a:gd name="connsiteY444" fmla="*/ 262890 h 269557"/>
                <a:gd name="connsiteX445" fmla="*/ 3089910 w 4524375"/>
                <a:gd name="connsiteY445" fmla="*/ 262890 h 269557"/>
                <a:gd name="connsiteX446" fmla="*/ 3089910 w 4524375"/>
                <a:gd name="connsiteY446" fmla="*/ 262890 h 269557"/>
                <a:gd name="connsiteX447" fmla="*/ 3346133 w 4524375"/>
                <a:gd name="connsiteY447" fmla="*/ 262890 h 269557"/>
                <a:gd name="connsiteX448" fmla="*/ 3346133 w 4524375"/>
                <a:gd name="connsiteY448" fmla="*/ 246698 h 269557"/>
                <a:gd name="connsiteX449" fmla="*/ 3368040 w 4524375"/>
                <a:gd name="connsiteY449" fmla="*/ 240983 h 269557"/>
                <a:gd name="connsiteX450" fmla="*/ 3373755 w 4524375"/>
                <a:gd name="connsiteY450" fmla="*/ 216218 h 269557"/>
                <a:gd name="connsiteX451" fmla="*/ 3373755 w 4524375"/>
                <a:gd name="connsiteY451" fmla="*/ 42863 h 269557"/>
                <a:gd name="connsiteX452" fmla="*/ 3368040 w 4524375"/>
                <a:gd name="connsiteY452" fmla="*/ 24765 h 269557"/>
                <a:gd name="connsiteX453" fmla="*/ 3348038 w 4524375"/>
                <a:gd name="connsiteY453" fmla="*/ 19050 h 269557"/>
                <a:gd name="connsiteX454" fmla="*/ 3345180 w 4524375"/>
                <a:gd name="connsiteY454" fmla="*/ 19050 h 269557"/>
                <a:gd name="connsiteX455" fmla="*/ 3345180 w 4524375"/>
                <a:gd name="connsiteY455" fmla="*/ 4763 h 269557"/>
                <a:gd name="connsiteX456" fmla="*/ 3368992 w 4524375"/>
                <a:gd name="connsiteY456" fmla="*/ 6668 h 269557"/>
                <a:gd name="connsiteX457" fmla="*/ 3393758 w 4524375"/>
                <a:gd name="connsiteY457" fmla="*/ 7620 h 269557"/>
                <a:gd name="connsiteX458" fmla="*/ 3432810 w 4524375"/>
                <a:gd name="connsiteY458" fmla="*/ 6668 h 269557"/>
                <a:gd name="connsiteX459" fmla="*/ 3467100 w 4524375"/>
                <a:gd name="connsiteY459" fmla="*/ 5715 h 269557"/>
                <a:gd name="connsiteX460" fmla="*/ 3535680 w 4524375"/>
                <a:gd name="connsiteY460" fmla="*/ 20955 h 269557"/>
                <a:gd name="connsiteX461" fmla="*/ 3558540 w 4524375"/>
                <a:gd name="connsiteY461" fmla="*/ 65723 h 269557"/>
                <a:gd name="connsiteX462" fmla="*/ 3543300 w 4524375"/>
                <a:gd name="connsiteY462" fmla="*/ 108585 h 269557"/>
                <a:gd name="connsiteX463" fmla="*/ 3497580 w 4524375"/>
                <a:gd name="connsiteY463" fmla="*/ 138113 h 269557"/>
                <a:gd name="connsiteX464" fmla="*/ 3529013 w 4524375"/>
                <a:gd name="connsiteY464" fmla="*/ 163830 h 269557"/>
                <a:gd name="connsiteX465" fmla="*/ 3564255 w 4524375"/>
                <a:gd name="connsiteY465" fmla="*/ 220028 h 269557"/>
                <a:gd name="connsiteX466" fmla="*/ 3568065 w 4524375"/>
                <a:gd name="connsiteY466" fmla="*/ 227648 h 269557"/>
                <a:gd name="connsiteX467" fmla="*/ 3592830 w 4524375"/>
                <a:gd name="connsiteY467" fmla="*/ 253365 h 269557"/>
                <a:gd name="connsiteX468" fmla="*/ 3594735 w 4524375"/>
                <a:gd name="connsiteY468" fmla="*/ 253365 h 269557"/>
                <a:gd name="connsiteX469" fmla="*/ 3594735 w 4524375"/>
                <a:gd name="connsiteY469" fmla="*/ 265748 h 269557"/>
                <a:gd name="connsiteX470" fmla="*/ 3548063 w 4524375"/>
                <a:gd name="connsiteY470" fmla="*/ 262890 h 269557"/>
                <a:gd name="connsiteX471" fmla="*/ 3542348 w 4524375"/>
                <a:gd name="connsiteY471" fmla="*/ 262890 h 269557"/>
                <a:gd name="connsiteX472" fmla="*/ 3520440 w 4524375"/>
                <a:gd name="connsiteY472" fmla="*/ 256223 h 269557"/>
                <a:gd name="connsiteX473" fmla="*/ 3505200 w 4524375"/>
                <a:gd name="connsiteY473" fmla="*/ 229553 h 269557"/>
                <a:gd name="connsiteX474" fmla="*/ 3494723 w 4524375"/>
                <a:gd name="connsiteY474" fmla="*/ 201930 h 269557"/>
                <a:gd name="connsiteX475" fmla="*/ 3468053 w 4524375"/>
                <a:gd name="connsiteY475" fmla="*/ 151448 h 269557"/>
                <a:gd name="connsiteX476" fmla="*/ 3459480 w 4524375"/>
                <a:gd name="connsiteY476" fmla="*/ 147638 h 269557"/>
                <a:gd name="connsiteX477" fmla="*/ 3447098 w 4524375"/>
                <a:gd name="connsiteY477" fmla="*/ 146685 h 269557"/>
                <a:gd name="connsiteX478" fmla="*/ 3443288 w 4524375"/>
                <a:gd name="connsiteY478" fmla="*/ 146685 h 269557"/>
                <a:gd name="connsiteX479" fmla="*/ 3436620 w 4524375"/>
                <a:gd name="connsiteY479" fmla="*/ 147638 h 269557"/>
                <a:gd name="connsiteX480" fmla="*/ 3436620 w 4524375"/>
                <a:gd name="connsiteY480" fmla="*/ 217170 h 269557"/>
                <a:gd name="connsiteX481" fmla="*/ 3441383 w 4524375"/>
                <a:gd name="connsiteY481" fmla="*/ 240983 h 269557"/>
                <a:gd name="connsiteX482" fmla="*/ 3461385 w 4524375"/>
                <a:gd name="connsiteY482" fmla="*/ 247650 h 269557"/>
                <a:gd name="connsiteX483" fmla="*/ 3461385 w 4524375"/>
                <a:gd name="connsiteY483" fmla="*/ 262890 h 269557"/>
                <a:gd name="connsiteX484" fmla="*/ 3427095 w 4524375"/>
                <a:gd name="connsiteY484" fmla="*/ 260985 h 269557"/>
                <a:gd name="connsiteX485" fmla="*/ 3406140 w 4524375"/>
                <a:gd name="connsiteY485" fmla="*/ 260033 h 269557"/>
                <a:gd name="connsiteX486" fmla="*/ 3377565 w 4524375"/>
                <a:gd name="connsiteY486" fmla="*/ 260985 h 269557"/>
                <a:gd name="connsiteX487" fmla="*/ 3346133 w 4524375"/>
                <a:gd name="connsiteY487" fmla="*/ 262890 h 269557"/>
                <a:gd name="connsiteX488" fmla="*/ 3346133 w 4524375"/>
                <a:gd name="connsiteY488" fmla="*/ 262890 h 269557"/>
                <a:gd name="connsiteX489" fmla="*/ 3346133 w 4524375"/>
                <a:gd name="connsiteY489" fmla="*/ 262890 h 269557"/>
                <a:gd name="connsiteX490" fmla="*/ 3434715 w 4524375"/>
                <a:gd name="connsiteY490" fmla="*/ 128588 h 269557"/>
                <a:gd name="connsiteX491" fmla="*/ 3449955 w 4524375"/>
                <a:gd name="connsiteY491" fmla="*/ 128588 h 269557"/>
                <a:gd name="connsiteX492" fmla="*/ 3489960 w 4524375"/>
                <a:gd name="connsiteY492" fmla="*/ 116205 h 269557"/>
                <a:gd name="connsiteX493" fmla="*/ 3503295 w 4524375"/>
                <a:gd name="connsiteY493" fmla="*/ 77153 h 269557"/>
                <a:gd name="connsiteX494" fmla="*/ 3489960 w 4524375"/>
                <a:gd name="connsiteY494" fmla="*/ 37148 h 269557"/>
                <a:gd name="connsiteX495" fmla="*/ 3447098 w 4524375"/>
                <a:gd name="connsiteY495" fmla="*/ 24765 h 269557"/>
                <a:gd name="connsiteX496" fmla="*/ 3439478 w 4524375"/>
                <a:gd name="connsiteY496" fmla="*/ 24765 h 269557"/>
                <a:gd name="connsiteX497" fmla="*/ 3434715 w 4524375"/>
                <a:gd name="connsiteY497" fmla="*/ 24765 h 269557"/>
                <a:gd name="connsiteX498" fmla="*/ 3434715 w 4524375"/>
                <a:gd name="connsiteY498" fmla="*/ 128588 h 269557"/>
                <a:gd name="connsiteX499" fmla="*/ 3434715 w 4524375"/>
                <a:gd name="connsiteY499" fmla="*/ 128588 h 269557"/>
                <a:gd name="connsiteX500" fmla="*/ 3641408 w 4524375"/>
                <a:gd name="connsiteY500" fmla="*/ 177165 h 269557"/>
                <a:gd name="connsiteX501" fmla="*/ 3667125 w 4524375"/>
                <a:gd name="connsiteY501" fmla="*/ 177165 h 269557"/>
                <a:gd name="connsiteX502" fmla="*/ 3682365 w 4524375"/>
                <a:gd name="connsiteY502" fmla="*/ 227648 h 269557"/>
                <a:gd name="connsiteX503" fmla="*/ 3722370 w 4524375"/>
                <a:gd name="connsiteY503" fmla="*/ 244793 h 269557"/>
                <a:gd name="connsiteX504" fmla="*/ 3756660 w 4524375"/>
                <a:gd name="connsiteY504" fmla="*/ 234315 h 269557"/>
                <a:gd name="connsiteX505" fmla="*/ 3769042 w 4524375"/>
                <a:gd name="connsiteY505" fmla="*/ 206693 h 269557"/>
                <a:gd name="connsiteX506" fmla="*/ 3760470 w 4524375"/>
                <a:gd name="connsiteY506" fmla="*/ 182880 h 269557"/>
                <a:gd name="connsiteX507" fmla="*/ 3721417 w 4524375"/>
                <a:gd name="connsiteY507" fmla="*/ 160973 h 269557"/>
                <a:gd name="connsiteX508" fmla="*/ 3659505 w 4524375"/>
                <a:gd name="connsiteY508" fmla="*/ 123825 h 269557"/>
                <a:gd name="connsiteX509" fmla="*/ 3643313 w 4524375"/>
                <a:gd name="connsiteY509" fmla="*/ 78105 h 269557"/>
                <a:gd name="connsiteX510" fmla="*/ 3667125 w 4524375"/>
                <a:gd name="connsiteY510" fmla="*/ 21908 h 269557"/>
                <a:gd name="connsiteX511" fmla="*/ 3729038 w 4524375"/>
                <a:gd name="connsiteY511" fmla="*/ 0 h 269557"/>
                <a:gd name="connsiteX512" fmla="*/ 3762375 w 4524375"/>
                <a:gd name="connsiteY512" fmla="*/ 2858 h 269557"/>
                <a:gd name="connsiteX513" fmla="*/ 3803333 w 4524375"/>
                <a:gd name="connsiteY513" fmla="*/ 10478 h 269557"/>
                <a:gd name="connsiteX514" fmla="*/ 3803333 w 4524375"/>
                <a:gd name="connsiteY514" fmla="*/ 11430 h 269557"/>
                <a:gd name="connsiteX515" fmla="*/ 3802380 w 4524375"/>
                <a:gd name="connsiteY515" fmla="*/ 45720 h 269557"/>
                <a:gd name="connsiteX516" fmla="*/ 3803333 w 4524375"/>
                <a:gd name="connsiteY516" fmla="*/ 78105 h 269557"/>
                <a:gd name="connsiteX517" fmla="*/ 3803333 w 4524375"/>
                <a:gd name="connsiteY517" fmla="*/ 79058 h 269557"/>
                <a:gd name="connsiteX518" fmla="*/ 3782378 w 4524375"/>
                <a:gd name="connsiteY518" fmla="*/ 79058 h 269557"/>
                <a:gd name="connsiteX519" fmla="*/ 3769042 w 4524375"/>
                <a:gd name="connsiteY519" fmla="*/ 36195 h 269557"/>
                <a:gd name="connsiteX520" fmla="*/ 3732848 w 4524375"/>
                <a:gd name="connsiteY520" fmla="*/ 21908 h 269557"/>
                <a:gd name="connsiteX521" fmla="*/ 3703320 w 4524375"/>
                <a:gd name="connsiteY521" fmla="*/ 31433 h 269557"/>
                <a:gd name="connsiteX522" fmla="*/ 3692842 w 4524375"/>
                <a:gd name="connsiteY522" fmla="*/ 57150 h 269557"/>
                <a:gd name="connsiteX523" fmla="*/ 3701415 w 4524375"/>
                <a:gd name="connsiteY523" fmla="*/ 80010 h 269557"/>
                <a:gd name="connsiteX524" fmla="*/ 3740467 w 4524375"/>
                <a:gd name="connsiteY524" fmla="*/ 101918 h 269557"/>
                <a:gd name="connsiteX525" fmla="*/ 3752850 w 4524375"/>
                <a:gd name="connsiteY525" fmla="*/ 107633 h 269557"/>
                <a:gd name="connsiteX526" fmla="*/ 3796665 w 4524375"/>
                <a:gd name="connsiteY526" fmla="*/ 131445 h 269557"/>
                <a:gd name="connsiteX527" fmla="*/ 3813810 w 4524375"/>
                <a:gd name="connsiteY527" fmla="*/ 156210 h 269557"/>
                <a:gd name="connsiteX528" fmla="*/ 3819525 w 4524375"/>
                <a:gd name="connsiteY528" fmla="*/ 186690 h 269557"/>
                <a:gd name="connsiteX529" fmla="*/ 3793808 w 4524375"/>
                <a:gd name="connsiteY529" fmla="*/ 246698 h 269557"/>
                <a:gd name="connsiteX530" fmla="*/ 3725228 w 4524375"/>
                <a:gd name="connsiteY530" fmla="*/ 269558 h 269557"/>
                <a:gd name="connsiteX531" fmla="*/ 3679508 w 4524375"/>
                <a:gd name="connsiteY531" fmla="*/ 264795 h 269557"/>
                <a:gd name="connsiteX532" fmla="*/ 3638550 w 4524375"/>
                <a:gd name="connsiteY532" fmla="*/ 250508 h 269557"/>
                <a:gd name="connsiteX533" fmla="*/ 3640455 w 4524375"/>
                <a:gd name="connsiteY533" fmla="*/ 223838 h 269557"/>
                <a:gd name="connsiteX534" fmla="*/ 3641408 w 4524375"/>
                <a:gd name="connsiteY534" fmla="*/ 197168 h 269557"/>
                <a:gd name="connsiteX535" fmla="*/ 3641408 w 4524375"/>
                <a:gd name="connsiteY535" fmla="*/ 185738 h 269557"/>
                <a:gd name="connsiteX536" fmla="*/ 3641408 w 4524375"/>
                <a:gd name="connsiteY536" fmla="*/ 177165 h 269557"/>
                <a:gd name="connsiteX537" fmla="*/ 3641408 w 4524375"/>
                <a:gd name="connsiteY537" fmla="*/ 177165 h 269557"/>
                <a:gd name="connsiteX538" fmla="*/ 3641408 w 4524375"/>
                <a:gd name="connsiteY538" fmla="*/ 177165 h 269557"/>
                <a:gd name="connsiteX539" fmla="*/ 3870960 w 4524375"/>
                <a:gd name="connsiteY539" fmla="*/ 262890 h 269557"/>
                <a:gd name="connsiteX540" fmla="*/ 3870960 w 4524375"/>
                <a:gd name="connsiteY540" fmla="*/ 246698 h 269557"/>
                <a:gd name="connsiteX541" fmla="*/ 3872865 w 4524375"/>
                <a:gd name="connsiteY541" fmla="*/ 246698 h 269557"/>
                <a:gd name="connsiteX542" fmla="*/ 3895725 w 4524375"/>
                <a:gd name="connsiteY542" fmla="*/ 240983 h 269557"/>
                <a:gd name="connsiteX543" fmla="*/ 3901440 w 4524375"/>
                <a:gd name="connsiteY543" fmla="*/ 216218 h 269557"/>
                <a:gd name="connsiteX544" fmla="*/ 3901440 w 4524375"/>
                <a:gd name="connsiteY544" fmla="*/ 42863 h 269557"/>
                <a:gd name="connsiteX545" fmla="*/ 3895725 w 4524375"/>
                <a:gd name="connsiteY545" fmla="*/ 24765 h 269557"/>
                <a:gd name="connsiteX546" fmla="*/ 3875723 w 4524375"/>
                <a:gd name="connsiteY546" fmla="*/ 19050 h 269557"/>
                <a:gd name="connsiteX547" fmla="*/ 3870960 w 4524375"/>
                <a:gd name="connsiteY547" fmla="*/ 19050 h 269557"/>
                <a:gd name="connsiteX548" fmla="*/ 3870960 w 4524375"/>
                <a:gd name="connsiteY548" fmla="*/ 3810 h 269557"/>
                <a:gd name="connsiteX549" fmla="*/ 3901440 w 4524375"/>
                <a:gd name="connsiteY549" fmla="*/ 5715 h 269557"/>
                <a:gd name="connsiteX550" fmla="*/ 3931920 w 4524375"/>
                <a:gd name="connsiteY550" fmla="*/ 6668 h 269557"/>
                <a:gd name="connsiteX551" fmla="*/ 3962400 w 4524375"/>
                <a:gd name="connsiteY551" fmla="*/ 5715 h 269557"/>
                <a:gd name="connsiteX552" fmla="*/ 3992880 w 4524375"/>
                <a:gd name="connsiteY552" fmla="*/ 3810 h 269557"/>
                <a:gd name="connsiteX553" fmla="*/ 3992880 w 4524375"/>
                <a:gd name="connsiteY553" fmla="*/ 18098 h 269557"/>
                <a:gd name="connsiteX554" fmla="*/ 3970020 w 4524375"/>
                <a:gd name="connsiteY554" fmla="*/ 22860 h 269557"/>
                <a:gd name="connsiteX555" fmla="*/ 3963353 w 4524375"/>
                <a:gd name="connsiteY555" fmla="*/ 40958 h 269557"/>
                <a:gd name="connsiteX556" fmla="*/ 3963353 w 4524375"/>
                <a:gd name="connsiteY556" fmla="*/ 215265 h 269557"/>
                <a:gd name="connsiteX557" fmla="*/ 3969067 w 4524375"/>
                <a:gd name="connsiteY557" fmla="*/ 240030 h 269557"/>
                <a:gd name="connsiteX558" fmla="*/ 3990975 w 4524375"/>
                <a:gd name="connsiteY558" fmla="*/ 245745 h 269557"/>
                <a:gd name="connsiteX559" fmla="*/ 3992880 w 4524375"/>
                <a:gd name="connsiteY559" fmla="*/ 245745 h 269557"/>
                <a:gd name="connsiteX560" fmla="*/ 3992880 w 4524375"/>
                <a:gd name="connsiteY560" fmla="*/ 260985 h 269557"/>
                <a:gd name="connsiteX561" fmla="*/ 3963353 w 4524375"/>
                <a:gd name="connsiteY561" fmla="*/ 259080 h 269557"/>
                <a:gd name="connsiteX562" fmla="*/ 3931920 w 4524375"/>
                <a:gd name="connsiteY562" fmla="*/ 258128 h 269557"/>
                <a:gd name="connsiteX563" fmla="*/ 3903345 w 4524375"/>
                <a:gd name="connsiteY563" fmla="*/ 259080 h 269557"/>
                <a:gd name="connsiteX564" fmla="*/ 3870960 w 4524375"/>
                <a:gd name="connsiteY564" fmla="*/ 262890 h 269557"/>
                <a:gd name="connsiteX565" fmla="*/ 3870960 w 4524375"/>
                <a:gd name="connsiteY565" fmla="*/ 262890 h 269557"/>
                <a:gd name="connsiteX566" fmla="*/ 3870960 w 4524375"/>
                <a:gd name="connsiteY566" fmla="*/ 262890 h 269557"/>
                <a:gd name="connsiteX567" fmla="*/ 4074795 w 4524375"/>
                <a:gd name="connsiteY567" fmla="*/ 262890 h 269557"/>
                <a:gd name="connsiteX568" fmla="*/ 4074795 w 4524375"/>
                <a:gd name="connsiteY568" fmla="*/ 246698 h 269557"/>
                <a:gd name="connsiteX569" fmla="*/ 4080510 w 4524375"/>
                <a:gd name="connsiteY569" fmla="*/ 246698 h 269557"/>
                <a:gd name="connsiteX570" fmla="*/ 4102417 w 4524375"/>
                <a:gd name="connsiteY570" fmla="*/ 240983 h 269557"/>
                <a:gd name="connsiteX571" fmla="*/ 4109085 w 4524375"/>
                <a:gd name="connsiteY571" fmla="*/ 222885 h 269557"/>
                <a:gd name="connsiteX572" fmla="*/ 4109085 w 4524375"/>
                <a:gd name="connsiteY572" fmla="*/ 23813 h 269557"/>
                <a:gd name="connsiteX573" fmla="*/ 4102417 w 4524375"/>
                <a:gd name="connsiteY573" fmla="*/ 23813 h 269557"/>
                <a:gd name="connsiteX574" fmla="*/ 4063365 w 4524375"/>
                <a:gd name="connsiteY574" fmla="*/ 34290 h 269557"/>
                <a:gd name="connsiteX575" fmla="*/ 4045267 w 4524375"/>
                <a:gd name="connsiteY575" fmla="*/ 67628 h 269557"/>
                <a:gd name="connsiteX576" fmla="*/ 4032885 w 4524375"/>
                <a:gd name="connsiteY576" fmla="*/ 67628 h 269557"/>
                <a:gd name="connsiteX577" fmla="*/ 4035742 w 4524375"/>
                <a:gd name="connsiteY577" fmla="*/ 3810 h 269557"/>
                <a:gd name="connsiteX578" fmla="*/ 4051935 w 4524375"/>
                <a:gd name="connsiteY578" fmla="*/ 4763 h 269557"/>
                <a:gd name="connsiteX579" fmla="*/ 4084320 w 4524375"/>
                <a:gd name="connsiteY579" fmla="*/ 4763 h 269557"/>
                <a:gd name="connsiteX580" fmla="*/ 4139565 w 4524375"/>
                <a:gd name="connsiteY580" fmla="*/ 4763 h 269557"/>
                <a:gd name="connsiteX581" fmla="*/ 4194810 w 4524375"/>
                <a:gd name="connsiteY581" fmla="*/ 4763 h 269557"/>
                <a:gd name="connsiteX582" fmla="*/ 4228148 w 4524375"/>
                <a:gd name="connsiteY582" fmla="*/ 4763 h 269557"/>
                <a:gd name="connsiteX583" fmla="*/ 4244340 w 4524375"/>
                <a:gd name="connsiteY583" fmla="*/ 3810 h 269557"/>
                <a:gd name="connsiteX584" fmla="*/ 4247198 w 4524375"/>
                <a:gd name="connsiteY584" fmla="*/ 67628 h 269557"/>
                <a:gd name="connsiteX585" fmla="*/ 4234815 w 4524375"/>
                <a:gd name="connsiteY585" fmla="*/ 67628 h 269557"/>
                <a:gd name="connsiteX586" fmla="*/ 4216718 w 4524375"/>
                <a:gd name="connsiteY586" fmla="*/ 34290 h 269557"/>
                <a:gd name="connsiteX587" fmla="*/ 4177665 w 4524375"/>
                <a:gd name="connsiteY587" fmla="*/ 23813 h 269557"/>
                <a:gd name="connsiteX588" fmla="*/ 4170998 w 4524375"/>
                <a:gd name="connsiteY588" fmla="*/ 23813 h 269557"/>
                <a:gd name="connsiteX589" fmla="*/ 4170998 w 4524375"/>
                <a:gd name="connsiteY589" fmla="*/ 220980 h 269557"/>
                <a:gd name="connsiteX590" fmla="*/ 4176713 w 4524375"/>
                <a:gd name="connsiteY590" fmla="*/ 240983 h 269557"/>
                <a:gd name="connsiteX591" fmla="*/ 4200526 w 4524375"/>
                <a:gd name="connsiteY591" fmla="*/ 246698 h 269557"/>
                <a:gd name="connsiteX592" fmla="*/ 4203383 w 4524375"/>
                <a:gd name="connsiteY592" fmla="*/ 246698 h 269557"/>
                <a:gd name="connsiteX593" fmla="*/ 4203383 w 4524375"/>
                <a:gd name="connsiteY593" fmla="*/ 262890 h 269557"/>
                <a:gd name="connsiteX594" fmla="*/ 4167188 w 4524375"/>
                <a:gd name="connsiteY594" fmla="*/ 260985 h 269557"/>
                <a:gd name="connsiteX595" fmla="*/ 4139565 w 4524375"/>
                <a:gd name="connsiteY595" fmla="*/ 260033 h 269557"/>
                <a:gd name="connsiteX596" fmla="*/ 4109085 w 4524375"/>
                <a:gd name="connsiteY596" fmla="*/ 260985 h 269557"/>
                <a:gd name="connsiteX597" fmla="*/ 4074795 w 4524375"/>
                <a:gd name="connsiteY597" fmla="*/ 262890 h 269557"/>
                <a:gd name="connsiteX598" fmla="*/ 4074795 w 4524375"/>
                <a:gd name="connsiteY598" fmla="*/ 262890 h 269557"/>
                <a:gd name="connsiteX599" fmla="*/ 4074795 w 4524375"/>
                <a:gd name="connsiteY599" fmla="*/ 262890 h 269557"/>
                <a:gd name="connsiteX600" fmla="*/ 4429126 w 4524375"/>
                <a:gd name="connsiteY600" fmla="*/ 150495 h 269557"/>
                <a:gd name="connsiteX601" fmla="*/ 4429126 w 4524375"/>
                <a:gd name="connsiteY601" fmla="*/ 218123 h 269557"/>
                <a:gd name="connsiteX602" fmla="*/ 4434840 w 4524375"/>
                <a:gd name="connsiteY602" fmla="*/ 242888 h 269557"/>
                <a:gd name="connsiteX603" fmla="*/ 4458653 w 4524375"/>
                <a:gd name="connsiteY603" fmla="*/ 248603 h 269557"/>
                <a:gd name="connsiteX604" fmla="*/ 4466273 w 4524375"/>
                <a:gd name="connsiteY604" fmla="*/ 248603 h 269557"/>
                <a:gd name="connsiteX605" fmla="*/ 4466273 w 4524375"/>
                <a:gd name="connsiteY605" fmla="*/ 263843 h 269557"/>
                <a:gd name="connsiteX606" fmla="*/ 4427220 w 4524375"/>
                <a:gd name="connsiteY606" fmla="*/ 261938 h 269557"/>
                <a:gd name="connsiteX607" fmla="*/ 4401503 w 4524375"/>
                <a:gd name="connsiteY607" fmla="*/ 260985 h 269557"/>
                <a:gd name="connsiteX608" fmla="*/ 4371023 w 4524375"/>
                <a:gd name="connsiteY608" fmla="*/ 261938 h 269557"/>
                <a:gd name="connsiteX609" fmla="*/ 4332923 w 4524375"/>
                <a:gd name="connsiteY609" fmla="*/ 263843 h 269557"/>
                <a:gd name="connsiteX610" fmla="*/ 4332923 w 4524375"/>
                <a:gd name="connsiteY610" fmla="*/ 247650 h 269557"/>
                <a:gd name="connsiteX611" fmla="*/ 4340543 w 4524375"/>
                <a:gd name="connsiteY611" fmla="*/ 247650 h 269557"/>
                <a:gd name="connsiteX612" fmla="*/ 4364355 w 4524375"/>
                <a:gd name="connsiteY612" fmla="*/ 241935 h 269557"/>
                <a:gd name="connsiteX613" fmla="*/ 4370070 w 4524375"/>
                <a:gd name="connsiteY613" fmla="*/ 217170 h 269557"/>
                <a:gd name="connsiteX614" fmla="*/ 4370070 w 4524375"/>
                <a:gd name="connsiteY614" fmla="*/ 149543 h 269557"/>
                <a:gd name="connsiteX615" fmla="*/ 4303395 w 4524375"/>
                <a:gd name="connsiteY615" fmla="*/ 39053 h 269557"/>
                <a:gd name="connsiteX616" fmla="*/ 4303395 w 4524375"/>
                <a:gd name="connsiteY616" fmla="*/ 38100 h 269557"/>
                <a:gd name="connsiteX617" fmla="*/ 4278630 w 4524375"/>
                <a:gd name="connsiteY617" fmla="*/ 19050 h 269557"/>
                <a:gd name="connsiteX618" fmla="*/ 4274820 w 4524375"/>
                <a:gd name="connsiteY618" fmla="*/ 19050 h 269557"/>
                <a:gd name="connsiteX619" fmla="*/ 4274820 w 4524375"/>
                <a:gd name="connsiteY619" fmla="*/ 4763 h 269557"/>
                <a:gd name="connsiteX620" fmla="*/ 4304348 w 4524375"/>
                <a:gd name="connsiteY620" fmla="*/ 6668 h 269557"/>
                <a:gd name="connsiteX621" fmla="*/ 4334828 w 4524375"/>
                <a:gd name="connsiteY621" fmla="*/ 7620 h 269557"/>
                <a:gd name="connsiteX622" fmla="*/ 4368165 w 4524375"/>
                <a:gd name="connsiteY622" fmla="*/ 6668 h 269557"/>
                <a:gd name="connsiteX623" fmla="*/ 4396740 w 4524375"/>
                <a:gd name="connsiteY623" fmla="*/ 4763 h 269557"/>
                <a:gd name="connsiteX624" fmla="*/ 4396740 w 4524375"/>
                <a:gd name="connsiteY624" fmla="*/ 20003 h 269557"/>
                <a:gd name="connsiteX625" fmla="*/ 4373880 w 4524375"/>
                <a:gd name="connsiteY625" fmla="*/ 21908 h 269557"/>
                <a:gd name="connsiteX626" fmla="*/ 4367213 w 4524375"/>
                <a:gd name="connsiteY626" fmla="*/ 28575 h 269557"/>
                <a:gd name="connsiteX627" fmla="*/ 4368165 w 4524375"/>
                <a:gd name="connsiteY627" fmla="*/ 31433 h 269557"/>
                <a:gd name="connsiteX628" fmla="*/ 4370070 w 4524375"/>
                <a:gd name="connsiteY628" fmla="*/ 35243 h 269557"/>
                <a:gd name="connsiteX629" fmla="*/ 4420553 w 4524375"/>
                <a:gd name="connsiteY629" fmla="*/ 127635 h 269557"/>
                <a:gd name="connsiteX630" fmla="*/ 4471035 w 4524375"/>
                <a:gd name="connsiteY630" fmla="*/ 34290 h 269557"/>
                <a:gd name="connsiteX631" fmla="*/ 4472940 w 4524375"/>
                <a:gd name="connsiteY631" fmla="*/ 30480 h 269557"/>
                <a:gd name="connsiteX632" fmla="*/ 4473893 w 4524375"/>
                <a:gd name="connsiteY632" fmla="*/ 27623 h 269557"/>
                <a:gd name="connsiteX633" fmla="*/ 4467226 w 4524375"/>
                <a:gd name="connsiteY633" fmla="*/ 20955 h 269557"/>
                <a:gd name="connsiteX634" fmla="*/ 4446270 w 4524375"/>
                <a:gd name="connsiteY634" fmla="*/ 19050 h 269557"/>
                <a:gd name="connsiteX635" fmla="*/ 4446270 w 4524375"/>
                <a:gd name="connsiteY635" fmla="*/ 4763 h 269557"/>
                <a:gd name="connsiteX636" fmla="*/ 4469130 w 4524375"/>
                <a:gd name="connsiteY636" fmla="*/ 6668 h 269557"/>
                <a:gd name="connsiteX637" fmla="*/ 4487228 w 4524375"/>
                <a:gd name="connsiteY637" fmla="*/ 7620 h 269557"/>
                <a:gd name="connsiteX638" fmla="*/ 4506278 w 4524375"/>
                <a:gd name="connsiteY638" fmla="*/ 6668 h 269557"/>
                <a:gd name="connsiteX639" fmla="*/ 4524376 w 4524375"/>
                <a:gd name="connsiteY639" fmla="*/ 4763 h 269557"/>
                <a:gd name="connsiteX640" fmla="*/ 4524376 w 4524375"/>
                <a:gd name="connsiteY640" fmla="*/ 20003 h 269557"/>
                <a:gd name="connsiteX641" fmla="*/ 4509135 w 4524375"/>
                <a:gd name="connsiteY641" fmla="*/ 22860 h 269557"/>
                <a:gd name="connsiteX642" fmla="*/ 4498658 w 4524375"/>
                <a:gd name="connsiteY642" fmla="*/ 34290 h 269557"/>
                <a:gd name="connsiteX643" fmla="*/ 4429126 w 4524375"/>
                <a:gd name="connsiteY643" fmla="*/ 150495 h 269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</a:cxnLst>
              <a:rect l="l" t="t" r="r" b="b"/>
              <a:pathLst>
                <a:path w="4524375" h="269557">
                  <a:moveTo>
                    <a:pt x="2858" y="177165"/>
                  </a:moveTo>
                  <a:lnTo>
                    <a:pt x="28575" y="177165"/>
                  </a:lnTo>
                  <a:cubicBezTo>
                    <a:pt x="29528" y="199073"/>
                    <a:pt x="34290" y="216218"/>
                    <a:pt x="43815" y="227648"/>
                  </a:cubicBezTo>
                  <a:cubicBezTo>
                    <a:pt x="53340" y="239078"/>
                    <a:pt x="66675" y="244793"/>
                    <a:pt x="83820" y="244793"/>
                  </a:cubicBezTo>
                  <a:cubicBezTo>
                    <a:pt x="98108" y="244793"/>
                    <a:pt x="109538" y="240983"/>
                    <a:pt x="118110" y="234315"/>
                  </a:cubicBezTo>
                  <a:cubicBezTo>
                    <a:pt x="126683" y="227648"/>
                    <a:pt x="130493" y="218123"/>
                    <a:pt x="130493" y="206693"/>
                  </a:cubicBezTo>
                  <a:cubicBezTo>
                    <a:pt x="130493" y="197168"/>
                    <a:pt x="127635" y="189548"/>
                    <a:pt x="121920" y="182880"/>
                  </a:cubicBezTo>
                  <a:cubicBezTo>
                    <a:pt x="116205" y="177165"/>
                    <a:pt x="103822" y="169545"/>
                    <a:pt x="82868" y="160973"/>
                  </a:cubicBezTo>
                  <a:cubicBezTo>
                    <a:pt x="52388" y="148590"/>
                    <a:pt x="32385" y="135255"/>
                    <a:pt x="20955" y="123825"/>
                  </a:cubicBezTo>
                  <a:cubicBezTo>
                    <a:pt x="9525" y="111443"/>
                    <a:pt x="4763" y="96203"/>
                    <a:pt x="4763" y="78105"/>
                  </a:cubicBezTo>
                  <a:cubicBezTo>
                    <a:pt x="4763" y="55245"/>
                    <a:pt x="12383" y="37148"/>
                    <a:pt x="28575" y="21908"/>
                  </a:cubicBezTo>
                  <a:cubicBezTo>
                    <a:pt x="44768" y="7620"/>
                    <a:pt x="64770" y="0"/>
                    <a:pt x="90488" y="0"/>
                  </a:cubicBezTo>
                  <a:cubicBezTo>
                    <a:pt x="100965" y="0"/>
                    <a:pt x="111443" y="953"/>
                    <a:pt x="123825" y="2858"/>
                  </a:cubicBezTo>
                  <a:cubicBezTo>
                    <a:pt x="136208" y="4763"/>
                    <a:pt x="149543" y="6668"/>
                    <a:pt x="164783" y="10478"/>
                  </a:cubicBezTo>
                  <a:lnTo>
                    <a:pt x="164783" y="11430"/>
                  </a:lnTo>
                  <a:cubicBezTo>
                    <a:pt x="164783" y="26670"/>
                    <a:pt x="163830" y="38100"/>
                    <a:pt x="163830" y="45720"/>
                  </a:cubicBezTo>
                  <a:cubicBezTo>
                    <a:pt x="163830" y="53340"/>
                    <a:pt x="163830" y="63818"/>
                    <a:pt x="164783" y="78105"/>
                  </a:cubicBezTo>
                  <a:lnTo>
                    <a:pt x="164783" y="79058"/>
                  </a:lnTo>
                  <a:lnTo>
                    <a:pt x="143828" y="79058"/>
                  </a:lnTo>
                  <a:cubicBezTo>
                    <a:pt x="143828" y="60008"/>
                    <a:pt x="139065" y="45720"/>
                    <a:pt x="130493" y="36195"/>
                  </a:cubicBezTo>
                  <a:cubicBezTo>
                    <a:pt x="121920" y="26670"/>
                    <a:pt x="109538" y="21908"/>
                    <a:pt x="94297" y="21908"/>
                  </a:cubicBezTo>
                  <a:cubicBezTo>
                    <a:pt x="81915" y="21908"/>
                    <a:pt x="72390" y="24765"/>
                    <a:pt x="64770" y="31433"/>
                  </a:cubicBezTo>
                  <a:cubicBezTo>
                    <a:pt x="57150" y="38100"/>
                    <a:pt x="54293" y="46673"/>
                    <a:pt x="54293" y="57150"/>
                  </a:cubicBezTo>
                  <a:cubicBezTo>
                    <a:pt x="54293" y="66675"/>
                    <a:pt x="57150" y="74295"/>
                    <a:pt x="62865" y="80010"/>
                  </a:cubicBezTo>
                  <a:cubicBezTo>
                    <a:pt x="68580" y="85725"/>
                    <a:pt x="81915" y="93345"/>
                    <a:pt x="101918" y="101918"/>
                  </a:cubicBezTo>
                  <a:cubicBezTo>
                    <a:pt x="104775" y="102870"/>
                    <a:pt x="108585" y="104775"/>
                    <a:pt x="114300" y="107633"/>
                  </a:cubicBezTo>
                  <a:cubicBezTo>
                    <a:pt x="136208" y="116205"/>
                    <a:pt x="150495" y="124778"/>
                    <a:pt x="158115" y="131445"/>
                  </a:cubicBezTo>
                  <a:cubicBezTo>
                    <a:pt x="165735" y="139065"/>
                    <a:pt x="171450" y="147638"/>
                    <a:pt x="175260" y="156210"/>
                  </a:cubicBezTo>
                  <a:cubicBezTo>
                    <a:pt x="179070" y="164783"/>
                    <a:pt x="180975" y="175260"/>
                    <a:pt x="180975" y="186690"/>
                  </a:cubicBezTo>
                  <a:cubicBezTo>
                    <a:pt x="180975" y="211455"/>
                    <a:pt x="172403" y="232410"/>
                    <a:pt x="155258" y="246698"/>
                  </a:cubicBezTo>
                  <a:cubicBezTo>
                    <a:pt x="138113" y="261938"/>
                    <a:pt x="115253" y="269558"/>
                    <a:pt x="86678" y="269558"/>
                  </a:cubicBezTo>
                  <a:cubicBezTo>
                    <a:pt x="70485" y="269558"/>
                    <a:pt x="55245" y="267653"/>
                    <a:pt x="40958" y="264795"/>
                  </a:cubicBezTo>
                  <a:cubicBezTo>
                    <a:pt x="26670" y="261938"/>
                    <a:pt x="12383" y="257175"/>
                    <a:pt x="0" y="250508"/>
                  </a:cubicBezTo>
                  <a:cubicBezTo>
                    <a:pt x="953" y="241935"/>
                    <a:pt x="953" y="232410"/>
                    <a:pt x="1905" y="223838"/>
                  </a:cubicBezTo>
                  <a:cubicBezTo>
                    <a:pt x="1905" y="214313"/>
                    <a:pt x="2858" y="205740"/>
                    <a:pt x="2858" y="197168"/>
                  </a:cubicBezTo>
                  <a:cubicBezTo>
                    <a:pt x="2858" y="191453"/>
                    <a:pt x="2858" y="187643"/>
                    <a:pt x="2858" y="185738"/>
                  </a:cubicBezTo>
                  <a:cubicBezTo>
                    <a:pt x="2858" y="181928"/>
                    <a:pt x="2858" y="179070"/>
                    <a:pt x="2858" y="177165"/>
                  </a:cubicBezTo>
                  <a:lnTo>
                    <a:pt x="2858" y="177165"/>
                  </a:lnTo>
                  <a:lnTo>
                    <a:pt x="2858" y="177165"/>
                  </a:lnTo>
                  <a:close/>
                  <a:moveTo>
                    <a:pt x="232410" y="262890"/>
                  </a:moveTo>
                  <a:lnTo>
                    <a:pt x="232410" y="246698"/>
                  </a:lnTo>
                  <a:lnTo>
                    <a:pt x="234315" y="246698"/>
                  </a:lnTo>
                  <a:cubicBezTo>
                    <a:pt x="245745" y="246698"/>
                    <a:pt x="253365" y="244793"/>
                    <a:pt x="257175" y="240983"/>
                  </a:cubicBezTo>
                  <a:cubicBezTo>
                    <a:pt x="260985" y="237173"/>
                    <a:pt x="262890" y="228600"/>
                    <a:pt x="262890" y="216218"/>
                  </a:cubicBezTo>
                  <a:lnTo>
                    <a:pt x="262890" y="42863"/>
                  </a:lnTo>
                  <a:cubicBezTo>
                    <a:pt x="262890" y="34290"/>
                    <a:pt x="260985" y="28575"/>
                    <a:pt x="257175" y="24765"/>
                  </a:cubicBezTo>
                  <a:cubicBezTo>
                    <a:pt x="253365" y="20955"/>
                    <a:pt x="246697" y="19050"/>
                    <a:pt x="237172" y="19050"/>
                  </a:cubicBezTo>
                  <a:lnTo>
                    <a:pt x="232410" y="19050"/>
                  </a:lnTo>
                  <a:lnTo>
                    <a:pt x="232410" y="3810"/>
                  </a:lnTo>
                  <a:cubicBezTo>
                    <a:pt x="242888" y="4763"/>
                    <a:pt x="253365" y="5715"/>
                    <a:pt x="262890" y="5715"/>
                  </a:cubicBezTo>
                  <a:cubicBezTo>
                    <a:pt x="273368" y="5715"/>
                    <a:pt x="282893" y="6668"/>
                    <a:pt x="293370" y="6668"/>
                  </a:cubicBezTo>
                  <a:cubicBezTo>
                    <a:pt x="302895" y="6668"/>
                    <a:pt x="313372" y="6668"/>
                    <a:pt x="323850" y="5715"/>
                  </a:cubicBezTo>
                  <a:cubicBezTo>
                    <a:pt x="334328" y="4763"/>
                    <a:pt x="343853" y="4763"/>
                    <a:pt x="354330" y="3810"/>
                  </a:cubicBezTo>
                  <a:lnTo>
                    <a:pt x="354330" y="18098"/>
                  </a:lnTo>
                  <a:cubicBezTo>
                    <a:pt x="342900" y="18098"/>
                    <a:pt x="335280" y="20003"/>
                    <a:pt x="331470" y="22860"/>
                  </a:cubicBezTo>
                  <a:cubicBezTo>
                    <a:pt x="327660" y="25718"/>
                    <a:pt x="324803" y="32385"/>
                    <a:pt x="324803" y="40958"/>
                  </a:cubicBezTo>
                  <a:lnTo>
                    <a:pt x="324803" y="215265"/>
                  </a:lnTo>
                  <a:cubicBezTo>
                    <a:pt x="324803" y="227648"/>
                    <a:pt x="326708" y="236220"/>
                    <a:pt x="330518" y="240030"/>
                  </a:cubicBezTo>
                  <a:cubicBezTo>
                    <a:pt x="334328" y="243840"/>
                    <a:pt x="341947" y="245745"/>
                    <a:pt x="352425" y="245745"/>
                  </a:cubicBezTo>
                  <a:lnTo>
                    <a:pt x="354330" y="245745"/>
                  </a:lnTo>
                  <a:lnTo>
                    <a:pt x="354330" y="260985"/>
                  </a:lnTo>
                  <a:cubicBezTo>
                    <a:pt x="344805" y="260033"/>
                    <a:pt x="334328" y="260033"/>
                    <a:pt x="324803" y="259080"/>
                  </a:cubicBezTo>
                  <a:cubicBezTo>
                    <a:pt x="314325" y="259080"/>
                    <a:pt x="304800" y="258128"/>
                    <a:pt x="293370" y="258128"/>
                  </a:cubicBezTo>
                  <a:cubicBezTo>
                    <a:pt x="284797" y="258128"/>
                    <a:pt x="275272" y="258128"/>
                    <a:pt x="264795" y="259080"/>
                  </a:cubicBezTo>
                  <a:cubicBezTo>
                    <a:pt x="255270" y="261938"/>
                    <a:pt x="244793" y="261938"/>
                    <a:pt x="232410" y="262890"/>
                  </a:cubicBezTo>
                  <a:lnTo>
                    <a:pt x="232410" y="262890"/>
                  </a:lnTo>
                  <a:lnTo>
                    <a:pt x="232410" y="262890"/>
                  </a:lnTo>
                  <a:close/>
                  <a:moveTo>
                    <a:pt x="626745" y="12383"/>
                  </a:moveTo>
                  <a:cubicBezTo>
                    <a:pt x="625793" y="21908"/>
                    <a:pt x="625793" y="30480"/>
                    <a:pt x="625793" y="39053"/>
                  </a:cubicBezTo>
                  <a:cubicBezTo>
                    <a:pt x="625793" y="47625"/>
                    <a:pt x="625793" y="55245"/>
                    <a:pt x="625793" y="61913"/>
                  </a:cubicBezTo>
                  <a:cubicBezTo>
                    <a:pt x="625793" y="65723"/>
                    <a:pt x="625793" y="69533"/>
                    <a:pt x="625793" y="73343"/>
                  </a:cubicBezTo>
                  <a:cubicBezTo>
                    <a:pt x="625793" y="77153"/>
                    <a:pt x="625793" y="82868"/>
                    <a:pt x="626745" y="90488"/>
                  </a:cubicBezTo>
                  <a:lnTo>
                    <a:pt x="603885" y="90488"/>
                  </a:lnTo>
                  <a:cubicBezTo>
                    <a:pt x="601980" y="66675"/>
                    <a:pt x="596265" y="49530"/>
                    <a:pt x="585788" y="38100"/>
                  </a:cubicBezTo>
                  <a:cubicBezTo>
                    <a:pt x="576263" y="26670"/>
                    <a:pt x="562928" y="20955"/>
                    <a:pt x="544830" y="20955"/>
                  </a:cubicBezTo>
                  <a:cubicBezTo>
                    <a:pt x="520065" y="20955"/>
                    <a:pt x="501015" y="30480"/>
                    <a:pt x="487680" y="48578"/>
                  </a:cubicBezTo>
                  <a:cubicBezTo>
                    <a:pt x="474345" y="67628"/>
                    <a:pt x="466725" y="93345"/>
                    <a:pt x="466725" y="126683"/>
                  </a:cubicBezTo>
                  <a:cubicBezTo>
                    <a:pt x="466725" y="160973"/>
                    <a:pt x="474345" y="188595"/>
                    <a:pt x="489585" y="209550"/>
                  </a:cubicBezTo>
                  <a:cubicBezTo>
                    <a:pt x="504825" y="230505"/>
                    <a:pt x="523875" y="240983"/>
                    <a:pt x="547688" y="240983"/>
                  </a:cubicBezTo>
                  <a:cubicBezTo>
                    <a:pt x="561022" y="240983"/>
                    <a:pt x="573405" y="237173"/>
                    <a:pt x="585788" y="230505"/>
                  </a:cubicBezTo>
                  <a:cubicBezTo>
                    <a:pt x="597218" y="222885"/>
                    <a:pt x="609600" y="211455"/>
                    <a:pt x="621030" y="195263"/>
                  </a:cubicBezTo>
                  <a:lnTo>
                    <a:pt x="638175" y="206693"/>
                  </a:lnTo>
                  <a:cubicBezTo>
                    <a:pt x="623888" y="228600"/>
                    <a:pt x="608647" y="243840"/>
                    <a:pt x="591503" y="254318"/>
                  </a:cubicBezTo>
                  <a:cubicBezTo>
                    <a:pt x="574358" y="263843"/>
                    <a:pt x="553403" y="269558"/>
                    <a:pt x="529590" y="269558"/>
                  </a:cubicBezTo>
                  <a:cubicBezTo>
                    <a:pt x="490538" y="269558"/>
                    <a:pt x="459105" y="257175"/>
                    <a:pt x="436245" y="233363"/>
                  </a:cubicBezTo>
                  <a:cubicBezTo>
                    <a:pt x="413385" y="209550"/>
                    <a:pt x="401955" y="177165"/>
                    <a:pt x="401955" y="136208"/>
                  </a:cubicBezTo>
                  <a:cubicBezTo>
                    <a:pt x="401955" y="95250"/>
                    <a:pt x="414338" y="62865"/>
                    <a:pt x="440055" y="38100"/>
                  </a:cubicBezTo>
                  <a:cubicBezTo>
                    <a:pt x="465772" y="13335"/>
                    <a:pt x="499110" y="953"/>
                    <a:pt x="541020" y="953"/>
                  </a:cubicBezTo>
                  <a:cubicBezTo>
                    <a:pt x="555308" y="953"/>
                    <a:pt x="581978" y="4763"/>
                    <a:pt x="619125" y="11430"/>
                  </a:cubicBezTo>
                  <a:cubicBezTo>
                    <a:pt x="621983" y="11430"/>
                    <a:pt x="624840" y="12383"/>
                    <a:pt x="626745" y="12383"/>
                  </a:cubicBezTo>
                  <a:lnTo>
                    <a:pt x="626745" y="12383"/>
                  </a:lnTo>
                  <a:lnTo>
                    <a:pt x="626745" y="12383"/>
                  </a:lnTo>
                  <a:close/>
                  <a:moveTo>
                    <a:pt x="675322" y="262890"/>
                  </a:moveTo>
                  <a:lnTo>
                    <a:pt x="675322" y="246698"/>
                  </a:lnTo>
                  <a:lnTo>
                    <a:pt x="677228" y="246698"/>
                  </a:lnTo>
                  <a:cubicBezTo>
                    <a:pt x="688658" y="246698"/>
                    <a:pt x="696278" y="244793"/>
                    <a:pt x="700088" y="240983"/>
                  </a:cubicBezTo>
                  <a:cubicBezTo>
                    <a:pt x="703897" y="237173"/>
                    <a:pt x="705803" y="228600"/>
                    <a:pt x="705803" y="216218"/>
                  </a:cubicBezTo>
                  <a:lnTo>
                    <a:pt x="705803" y="42863"/>
                  </a:lnTo>
                  <a:cubicBezTo>
                    <a:pt x="705803" y="34290"/>
                    <a:pt x="703897" y="28575"/>
                    <a:pt x="700088" y="24765"/>
                  </a:cubicBezTo>
                  <a:cubicBezTo>
                    <a:pt x="696278" y="20955"/>
                    <a:pt x="689610" y="19050"/>
                    <a:pt x="680085" y="19050"/>
                  </a:cubicBezTo>
                  <a:lnTo>
                    <a:pt x="675322" y="19050"/>
                  </a:lnTo>
                  <a:lnTo>
                    <a:pt x="675322" y="3810"/>
                  </a:lnTo>
                  <a:cubicBezTo>
                    <a:pt x="682943" y="4763"/>
                    <a:pt x="691515" y="5715"/>
                    <a:pt x="700088" y="5715"/>
                  </a:cubicBezTo>
                  <a:cubicBezTo>
                    <a:pt x="709613" y="5715"/>
                    <a:pt x="721043" y="6668"/>
                    <a:pt x="736283" y="6668"/>
                  </a:cubicBezTo>
                  <a:cubicBezTo>
                    <a:pt x="748665" y="6668"/>
                    <a:pt x="761047" y="6668"/>
                    <a:pt x="771525" y="5715"/>
                  </a:cubicBezTo>
                  <a:cubicBezTo>
                    <a:pt x="782003" y="4763"/>
                    <a:pt x="790575" y="4763"/>
                    <a:pt x="796290" y="3810"/>
                  </a:cubicBezTo>
                  <a:lnTo>
                    <a:pt x="796290" y="18098"/>
                  </a:lnTo>
                  <a:cubicBezTo>
                    <a:pt x="784860" y="18098"/>
                    <a:pt x="777240" y="20003"/>
                    <a:pt x="772478" y="22860"/>
                  </a:cubicBezTo>
                  <a:cubicBezTo>
                    <a:pt x="768668" y="25718"/>
                    <a:pt x="765810" y="32385"/>
                    <a:pt x="765810" y="40958"/>
                  </a:cubicBezTo>
                  <a:lnTo>
                    <a:pt x="765810" y="113348"/>
                  </a:lnTo>
                  <a:lnTo>
                    <a:pt x="873443" y="113348"/>
                  </a:lnTo>
                  <a:lnTo>
                    <a:pt x="873443" y="40958"/>
                  </a:lnTo>
                  <a:cubicBezTo>
                    <a:pt x="873443" y="32385"/>
                    <a:pt x="871538" y="26670"/>
                    <a:pt x="866775" y="23813"/>
                  </a:cubicBezTo>
                  <a:cubicBezTo>
                    <a:pt x="862013" y="20003"/>
                    <a:pt x="855345" y="18098"/>
                    <a:pt x="844868" y="18098"/>
                  </a:cubicBezTo>
                  <a:lnTo>
                    <a:pt x="842963" y="18098"/>
                  </a:lnTo>
                  <a:lnTo>
                    <a:pt x="842963" y="3810"/>
                  </a:lnTo>
                  <a:cubicBezTo>
                    <a:pt x="851535" y="4763"/>
                    <a:pt x="861060" y="5715"/>
                    <a:pt x="870585" y="5715"/>
                  </a:cubicBezTo>
                  <a:cubicBezTo>
                    <a:pt x="880110" y="5715"/>
                    <a:pt x="891540" y="6668"/>
                    <a:pt x="903922" y="6668"/>
                  </a:cubicBezTo>
                  <a:cubicBezTo>
                    <a:pt x="916305" y="6668"/>
                    <a:pt x="926783" y="6668"/>
                    <a:pt x="936308" y="5715"/>
                  </a:cubicBezTo>
                  <a:cubicBezTo>
                    <a:pt x="945833" y="4763"/>
                    <a:pt x="954405" y="4763"/>
                    <a:pt x="962025" y="3810"/>
                  </a:cubicBezTo>
                  <a:lnTo>
                    <a:pt x="962025" y="19050"/>
                  </a:lnTo>
                  <a:lnTo>
                    <a:pt x="959168" y="19050"/>
                  </a:lnTo>
                  <a:cubicBezTo>
                    <a:pt x="950595" y="19050"/>
                    <a:pt x="943928" y="20955"/>
                    <a:pt x="940118" y="24765"/>
                  </a:cubicBezTo>
                  <a:cubicBezTo>
                    <a:pt x="936308" y="28575"/>
                    <a:pt x="934403" y="34290"/>
                    <a:pt x="934403" y="42863"/>
                  </a:cubicBezTo>
                  <a:lnTo>
                    <a:pt x="934403" y="216218"/>
                  </a:lnTo>
                  <a:cubicBezTo>
                    <a:pt x="934403" y="227648"/>
                    <a:pt x="936308" y="235268"/>
                    <a:pt x="940118" y="240030"/>
                  </a:cubicBezTo>
                  <a:cubicBezTo>
                    <a:pt x="943928" y="244793"/>
                    <a:pt x="951547" y="246698"/>
                    <a:pt x="962025" y="246698"/>
                  </a:cubicBezTo>
                  <a:lnTo>
                    <a:pt x="962025" y="262890"/>
                  </a:lnTo>
                  <a:cubicBezTo>
                    <a:pt x="950595" y="261938"/>
                    <a:pt x="940118" y="260985"/>
                    <a:pt x="930593" y="260985"/>
                  </a:cubicBezTo>
                  <a:cubicBezTo>
                    <a:pt x="921068" y="260033"/>
                    <a:pt x="912495" y="260033"/>
                    <a:pt x="903922" y="260033"/>
                  </a:cubicBezTo>
                  <a:cubicBezTo>
                    <a:pt x="899160" y="260033"/>
                    <a:pt x="891540" y="260033"/>
                    <a:pt x="881063" y="260985"/>
                  </a:cubicBezTo>
                  <a:cubicBezTo>
                    <a:pt x="870585" y="260985"/>
                    <a:pt x="858203" y="261938"/>
                    <a:pt x="843915" y="262890"/>
                  </a:cubicBezTo>
                  <a:lnTo>
                    <a:pt x="843915" y="247650"/>
                  </a:lnTo>
                  <a:lnTo>
                    <a:pt x="845820" y="247650"/>
                  </a:lnTo>
                  <a:cubicBezTo>
                    <a:pt x="857250" y="247650"/>
                    <a:pt x="863918" y="245745"/>
                    <a:pt x="867728" y="241935"/>
                  </a:cubicBezTo>
                  <a:cubicBezTo>
                    <a:pt x="871538" y="238125"/>
                    <a:pt x="873443" y="229553"/>
                    <a:pt x="873443" y="217170"/>
                  </a:cubicBezTo>
                  <a:lnTo>
                    <a:pt x="873443" y="135255"/>
                  </a:lnTo>
                  <a:lnTo>
                    <a:pt x="765810" y="135255"/>
                  </a:lnTo>
                  <a:lnTo>
                    <a:pt x="765810" y="217170"/>
                  </a:lnTo>
                  <a:cubicBezTo>
                    <a:pt x="765810" y="229553"/>
                    <a:pt x="767715" y="238125"/>
                    <a:pt x="771525" y="241935"/>
                  </a:cubicBezTo>
                  <a:cubicBezTo>
                    <a:pt x="775335" y="245745"/>
                    <a:pt x="782955" y="247650"/>
                    <a:pt x="793433" y="247650"/>
                  </a:cubicBezTo>
                  <a:lnTo>
                    <a:pt x="795338" y="247650"/>
                  </a:lnTo>
                  <a:lnTo>
                    <a:pt x="795338" y="262890"/>
                  </a:lnTo>
                  <a:cubicBezTo>
                    <a:pt x="782003" y="261938"/>
                    <a:pt x="770572" y="261938"/>
                    <a:pt x="760095" y="260985"/>
                  </a:cubicBezTo>
                  <a:cubicBezTo>
                    <a:pt x="749618" y="260985"/>
                    <a:pt x="741997" y="260033"/>
                    <a:pt x="735330" y="260033"/>
                  </a:cubicBezTo>
                  <a:cubicBezTo>
                    <a:pt x="725805" y="260033"/>
                    <a:pt x="716280" y="260033"/>
                    <a:pt x="706755" y="260985"/>
                  </a:cubicBezTo>
                  <a:cubicBezTo>
                    <a:pt x="697230" y="261938"/>
                    <a:pt x="686753" y="261938"/>
                    <a:pt x="675322" y="262890"/>
                  </a:cubicBezTo>
                  <a:lnTo>
                    <a:pt x="675322" y="262890"/>
                  </a:lnTo>
                  <a:lnTo>
                    <a:pt x="675322" y="262890"/>
                  </a:lnTo>
                  <a:close/>
                  <a:moveTo>
                    <a:pt x="1031558" y="43815"/>
                  </a:moveTo>
                  <a:cubicBezTo>
                    <a:pt x="1031558" y="35243"/>
                    <a:pt x="1029653" y="29528"/>
                    <a:pt x="1025843" y="25718"/>
                  </a:cubicBezTo>
                  <a:cubicBezTo>
                    <a:pt x="1022033" y="21908"/>
                    <a:pt x="1015365" y="20003"/>
                    <a:pt x="1005840" y="20003"/>
                  </a:cubicBezTo>
                  <a:lnTo>
                    <a:pt x="1002983" y="20003"/>
                  </a:lnTo>
                  <a:lnTo>
                    <a:pt x="1002983" y="4763"/>
                  </a:lnTo>
                  <a:cubicBezTo>
                    <a:pt x="1015365" y="5715"/>
                    <a:pt x="1025843" y="6668"/>
                    <a:pt x="1036320" y="7620"/>
                  </a:cubicBezTo>
                  <a:cubicBezTo>
                    <a:pt x="1046797" y="8573"/>
                    <a:pt x="1055370" y="8573"/>
                    <a:pt x="1063943" y="8573"/>
                  </a:cubicBezTo>
                  <a:cubicBezTo>
                    <a:pt x="1071563" y="8573"/>
                    <a:pt x="1080135" y="8573"/>
                    <a:pt x="1090613" y="7620"/>
                  </a:cubicBezTo>
                  <a:cubicBezTo>
                    <a:pt x="1100138" y="6668"/>
                    <a:pt x="1111568" y="6668"/>
                    <a:pt x="1123950" y="4763"/>
                  </a:cubicBezTo>
                  <a:lnTo>
                    <a:pt x="1123950" y="20003"/>
                  </a:lnTo>
                  <a:cubicBezTo>
                    <a:pt x="1112520" y="20003"/>
                    <a:pt x="1104900" y="21908"/>
                    <a:pt x="1100138" y="24765"/>
                  </a:cubicBezTo>
                  <a:cubicBezTo>
                    <a:pt x="1096328" y="27623"/>
                    <a:pt x="1093470" y="34290"/>
                    <a:pt x="1093470" y="42863"/>
                  </a:cubicBezTo>
                  <a:lnTo>
                    <a:pt x="1093470" y="160020"/>
                  </a:lnTo>
                  <a:cubicBezTo>
                    <a:pt x="1093470" y="178118"/>
                    <a:pt x="1094423" y="191453"/>
                    <a:pt x="1096328" y="199073"/>
                  </a:cubicBezTo>
                  <a:cubicBezTo>
                    <a:pt x="1098233" y="206693"/>
                    <a:pt x="1101090" y="213360"/>
                    <a:pt x="1104900" y="219075"/>
                  </a:cubicBezTo>
                  <a:cubicBezTo>
                    <a:pt x="1109663" y="225743"/>
                    <a:pt x="1116330" y="230505"/>
                    <a:pt x="1124903" y="233363"/>
                  </a:cubicBezTo>
                  <a:cubicBezTo>
                    <a:pt x="1133475" y="237173"/>
                    <a:pt x="1143000" y="238125"/>
                    <a:pt x="1154430" y="238125"/>
                  </a:cubicBezTo>
                  <a:cubicBezTo>
                    <a:pt x="1177290" y="238125"/>
                    <a:pt x="1192530" y="232410"/>
                    <a:pt x="1203008" y="220028"/>
                  </a:cubicBezTo>
                  <a:cubicBezTo>
                    <a:pt x="1212533" y="207645"/>
                    <a:pt x="1217295" y="187643"/>
                    <a:pt x="1217295" y="159068"/>
                  </a:cubicBezTo>
                  <a:lnTo>
                    <a:pt x="1217295" y="157163"/>
                  </a:lnTo>
                  <a:lnTo>
                    <a:pt x="1216343" y="48578"/>
                  </a:lnTo>
                  <a:cubicBezTo>
                    <a:pt x="1216343" y="37148"/>
                    <a:pt x="1214438" y="29528"/>
                    <a:pt x="1210628" y="25718"/>
                  </a:cubicBezTo>
                  <a:cubicBezTo>
                    <a:pt x="1206818" y="21908"/>
                    <a:pt x="1199198" y="20003"/>
                    <a:pt x="1186815" y="20003"/>
                  </a:cubicBezTo>
                  <a:lnTo>
                    <a:pt x="1186815" y="4763"/>
                  </a:lnTo>
                  <a:cubicBezTo>
                    <a:pt x="1194435" y="5715"/>
                    <a:pt x="1202055" y="6668"/>
                    <a:pt x="1207770" y="6668"/>
                  </a:cubicBezTo>
                  <a:cubicBezTo>
                    <a:pt x="1213485" y="6668"/>
                    <a:pt x="1219200" y="7620"/>
                    <a:pt x="1224915" y="7620"/>
                  </a:cubicBezTo>
                  <a:cubicBezTo>
                    <a:pt x="1230630" y="7620"/>
                    <a:pt x="1236345" y="7620"/>
                    <a:pt x="1242060" y="6668"/>
                  </a:cubicBezTo>
                  <a:cubicBezTo>
                    <a:pt x="1247775" y="6668"/>
                    <a:pt x="1254443" y="5715"/>
                    <a:pt x="1262063" y="4763"/>
                  </a:cubicBezTo>
                  <a:lnTo>
                    <a:pt x="1262063" y="20003"/>
                  </a:lnTo>
                  <a:cubicBezTo>
                    <a:pt x="1252538" y="20955"/>
                    <a:pt x="1246823" y="21908"/>
                    <a:pt x="1243965" y="24765"/>
                  </a:cubicBezTo>
                  <a:cubicBezTo>
                    <a:pt x="1241108" y="27623"/>
                    <a:pt x="1240155" y="35243"/>
                    <a:pt x="1240155" y="47625"/>
                  </a:cubicBezTo>
                  <a:lnTo>
                    <a:pt x="1238250" y="166688"/>
                  </a:lnTo>
                  <a:cubicBezTo>
                    <a:pt x="1237298" y="201930"/>
                    <a:pt x="1228725" y="228600"/>
                    <a:pt x="1213485" y="243840"/>
                  </a:cubicBezTo>
                  <a:cubicBezTo>
                    <a:pt x="1197293" y="260033"/>
                    <a:pt x="1171575" y="267653"/>
                    <a:pt x="1136333" y="267653"/>
                  </a:cubicBezTo>
                  <a:cubicBezTo>
                    <a:pt x="1102995" y="267653"/>
                    <a:pt x="1077278" y="260033"/>
                    <a:pt x="1059180" y="246698"/>
                  </a:cubicBezTo>
                  <a:cubicBezTo>
                    <a:pt x="1042035" y="232410"/>
                    <a:pt x="1032510" y="211455"/>
                    <a:pt x="1032510" y="183833"/>
                  </a:cubicBezTo>
                  <a:lnTo>
                    <a:pt x="1031558" y="43815"/>
                  </a:lnTo>
                  <a:lnTo>
                    <a:pt x="1031558" y="43815"/>
                  </a:lnTo>
                  <a:close/>
                  <a:moveTo>
                    <a:pt x="1393508" y="72390"/>
                  </a:moveTo>
                  <a:lnTo>
                    <a:pt x="1356360" y="160973"/>
                  </a:lnTo>
                  <a:lnTo>
                    <a:pt x="1423988" y="160973"/>
                  </a:lnTo>
                  <a:lnTo>
                    <a:pt x="1393508" y="72390"/>
                  </a:lnTo>
                  <a:lnTo>
                    <a:pt x="1393508" y="72390"/>
                  </a:lnTo>
                  <a:close/>
                  <a:moveTo>
                    <a:pt x="1330643" y="225743"/>
                  </a:moveTo>
                  <a:cubicBezTo>
                    <a:pt x="1329690" y="227648"/>
                    <a:pt x="1329690" y="229553"/>
                    <a:pt x="1328738" y="231458"/>
                  </a:cubicBezTo>
                  <a:cubicBezTo>
                    <a:pt x="1328738" y="233363"/>
                    <a:pt x="1328738" y="235268"/>
                    <a:pt x="1328738" y="237173"/>
                  </a:cubicBezTo>
                  <a:cubicBezTo>
                    <a:pt x="1328738" y="243840"/>
                    <a:pt x="1338263" y="247650"/>
                    <a:pt x="1356360" y="248603"/>
                  </a:cubicBezTo>
                  <a:lnTo>
                    <a:pt x="1357313" y="248603"/>
                  </a:lnTo>
                  <a:lnTo>
                    <a:pt x="1357313" y="263843"/>
                  </a:lnTo>
                  <a:cubicBezTo>
                    <a:pt x="1349693" y="262890"/>
                    <a:pt x="1342073" y="262890"/>
                    <a:pt x="1334453" y="261938"/>
                  </a:cubicBezTo>
                  <a:cubicBezTo>
                    <a:pt x="1327785" y="261938"/>
                    <a:pt x="1321118" y="260985"/>
                    <a:pt x="1315403" y="260985"/>
                  </a:cubicBezTo>
                  <a:cubicBezTo>
                    <a:pt x="1311593" y="260985"/>
                    <a:pt x="1306830" y="260985"/>
                    <a:pt x="1301115" y="260985"/>
                  </a:cubicBezTo>
                  <a:cubicBezTo>
                    <a:pt x="1295400" y="260985"/>
                    <a:pt x="1286828" y="261938"/>
                    <a:pt x="1275398" y="262890"/>
                  </a:cubicBezTo>
                  <a:lnTo>
                    <a:pt x="1275398" y="246698"/>
                  </a:lnTo>
                  <a:cubicBezTo>
                    <a:pt x="1283970" y="245745"/>
                    <a:pt x="1289685" y="242888"/>
                    <a:pt x="1295400" y="238125"/>
                  </a:cubicBezTo>
                  <a:cubicBezTo>
                    <a:pt x="1300163" y="234315"/>
                    <a:pt x="1304925" y="226695"/>
                    <a:pt x="1309688" y="216218"/>
                  </a:cubicBezTo>
                  <a:lnTo>
                    <a:pt x="1403033" y="3810"/>
                  </a:lnTo>
                  <a:lnTo>
                    <a:pt x="1427798" y="3810"/>
                  </a:lnTo>
                  <a:lnTo>
                    <a:pt x="1510665" y="229553"/>
                  </a:lnTo>
                  <a:cubicBezTo>
                    <a:pt x="1512570" y="235268"/>
                    <a:pt x="1516380" y="240030"/>
                    <a:pt x="1520190" y="241935"/>
                  </a:cubicBezTo>
                  <a:cubicBezTo>
                    <a:pt x="1524953" y="244793"/>
                    <a:pt x="1530668" y="245745"/>
                    <a:pt x="1539240" y="246698"/>
                  </a:cubicBezTo>
                  <a:lnTo>
                    <a:pt x="1539240" y="261938"/>
                  </a:lnTo>
                  <a:cubicBezTo>
                    <a:pt x="1527810" y="260985"/>
                    <a:pt x="1517333" y="260985"/>
                    <a:pt x="1507808" y="260033"/>
                  </a:cubicBezTo>
                  <a:cubicBezTo>
                    <a:pt x="1498283" y="260033"/>
                    <a:pt x="1489710" y="259080"/>
                    <a:pt x="1481138" y="259080"/>
                  </a:cubicBezTo>
                  <a:cubicBezTo>
                    <a:pt x="1472565" y="259080"/>
                    <a:pt x="1463040" y="259080"/>
                    <a:pt x="1452563" y="260033"/>
                  </a:cubicBezTo>
                  <a:cubicBezTo>
                    <a:pt x="1442085" y="260033"/>
                    <a:pt x="1430655" y="260985"/>
                    <a:pt x="1418273" y="261938"/>
                  </a:cubicBezTo>
                  <a:lnTo>
                    <a:pt x="1418273" y="245745"/>
                  </a:lnTo>
                  <a:cubicBezTo>
                    <a:pt x="1431608" y="244793"/>
                    <a:pt x="1440180" y="243840"/>
                    <a:pt x="1443990" y="242888"/>
                  </a:cubicBezTo>
                  <a:cubicBezTo>
                    <a:pt x="1447800" y="240983"/>
                    <a:pt x="1449705" y="238125"/>
                    <a:pt x="1449705" y="234315"/>
                  </a:cubicBezTo>
                  <a:cubicBezTo>
                    <a:pt x="1449705" y="233363"/>
                    <a:pt x="1449705" y="232410"/>
                    <a:pt x="1448753" y="230505"/>
                  </a:cubicBezTo>
                  <a:cubicBezTo>
                    <a:pt x="1448753" y="228600"/>
                    <a:pt x="1447800" y="227648"/>
                    <a:pt x="1446848" y="225743"/>
                  </a:cubicBezTo>
                  <a:lnTo>
                    <a:pt x="1429703" y="177165"/>
                  </a:lnTo>
                  <a:lnTo>
                    <a:pt x="1348740" y="177165"/>
                  </a:lnTo>
                  <a:lnTo>
                    <a:pt x="1330643" y="225743"/>
                  </a:lnTo>
                  <a:lnTo>
                    <a:pt x="1330643" y="225743"/>
                  </a:lnTo>
                  <a:close/>
                  <a:moveTo>
                    <a:pt x="1785938" y="170498"/>
                  </a:moveTo>
                  <a:lnTo>
                    <a:pt x="1785938" y="45720"/>
                  </a:lnTo>
                  <a:cubicBezTo>
                    <a:pt x="1785938" y="35243"/>
                    <a:pt x="1784033" y="28575"/>
                    <a:pt x="1779270" y="24765"/>
                  </a:cubicBezTo>
                  <a:cubicBezTo>
                    <a:pt x="1774508" y="20955"/>
                    <a:pt x="1765935" y="19050"/>
                    <a:pt x="1751648" y="19050"/>
                  </a:cubicBezTo>
                  <a:lnTo>
                    <a:pt x="1751648" y="4763"/>
                  </a:lnTo>
                  <a:cubicBezTo>
                    <a:pt x="1758315" y="5715"/>
                    <a:pt x="1764030" y="5715"/>
                    <a:pt x="1771650" y="5715"/>
                  </a:cubicBezTo>
                  <a:cubicBezTo>
                    <a:pt x="1778318" y="5715"/>
                    <a:pt x="1785938" y="5715"/>
                    <a:pt x="1793558" y="5715"/>
                  </a:cubicBezTo>
                  <a:cubicBezTo>
                    <a:pt x="1801178" y="5715"/>
                    <a:pt x="1807845" y="5715"/>
                    <a:pt x="1814513" y="5715"/>
                  </a:cubicBezTo>
                  <a:cubicBezTo>
                    <a:pt x="1821180" y="5715"/>
                    <a:pt x="1826895" y="4763"/>
                    <a:pt x="1833563" y="4763"/>
                  </a:cubicBezTo>
                  <a:lnTo>
                    <a:pt x="1833563" y="20003"/>
                  </a:lnTo>
                  <a:lnTo>
                    <a:pt x="1831658" y="20003"/>
                  </a:lnTo>
                  <a:cubicBezTo>
                    <a:pt x="1823085" y="20003"/>
                    <a:pt x="1817370" y="21908"/>
                    <a:pt x="1813560" y="25718"/>
                  </a:cubicBezTo>
                  <a:cubicBezTo>
                    <a:pt x="1809750" y="29528"/>
                    <a:pt x="1807845" y="36195"/>
                    <a:pt x="1807845" y="44768"/>
                  </a:cubicBezTo>
                  <a:lnTo>
                    <a:pt x="1807845" y="262890"/>
                  </a:lnTo>
                  <a:lnTo>
                    <a:pt x="1784985" y="262890"/>
                  </a:lnTo>
                  <a:lnTo>
                    <a:pt x="1622108" y="55245"/>
                  </a:lnTo>
                  <a:lnTo>
                    <a:pt x="1622108" y="217170"/>
                  </a:lnTo>
                  <a:cubicBezTo>
                    <a:pt x="1622108" y="230505"/>
                    <a:pt x="1624013" y="239078"/>
                    <a:pt x="1627823" y="241935"/>
                  </a:cubicBezTo>
                  <a:cubicBezTo>
                    <a:pt x="1631633" y="245745"/>
                    <a:pt x="1641158" y="247650"/>
                    <a:pt x="1655445" y="247650"/>
                  </a:cubicBezTo>
                  <a:lnTo>
                    <a:pt x="1655445" y="262890"/>
                  </a:lnTo>
                  <a:cubicBezTo>
                    <a:pt x="1647825" y="261938"/>
                    <a:pt x="1640205" y="261938"/>
                    <a:pt x="1632585" y="260985"/>
                  </a:cubicBezTo>
                  <a:cubicBezTo>
                    <a:pt x="1624965" y="260985"/>
                    <a:pt x="1617345" y="260033"/>
                    <a:pt x="1609725" y="260033"/>
                  </a:cubicBezTo>
                  <a:cubicBezTo>
                    <a:pt x="1603058" y="260033"/>
                    <a:pt x="1596390" y="260033"/>
                    <a:pt x="1589723" y="260985"/>
                  </a:cubicBezTo>
                  <a:cubicBezTo>
                    <a:pt x="1583055" y="260985"/>
                    <a:pt x="1575435" y="261938"/>
                    <a:pt x="1567815" y="262890"/>
                  </a:cubicBezTo>
                  <a:lnTo>
                    <a:pt x="1567815" y="246698"/>
                  </a:lnTo>
                  <a:cubicBezTo>
                    <a:pt x="1581150" y="246698"/>
                    <a:pt x="1589723" y="244793"/>
                    <a:pt x="1593533" y="240983"/>
                  </a:cubicBezTo>
                  <a:cubicBezTo>
                    <a:pt x="1597343" y="237173"/>
                    <a:pt x="1599248" y="228600"/>
                    <a:pt x="1599248" y="216218"/>
                  </a:cubicBezTo>
                  <a:lnTo>
                    <a:pt x="1599248" y="44768"/>
                  </a:lnTo>
                  <a:cubicBezTo>
                    <a:pt x="1599248" y="35243"/>
                    <a:pt x="1597343" y="28575"/>
                    <a:pt x="1593533" y="25718"/>
                  </a:cubicBezTo>
                  <a:cubicBezTo>
                    <a:pt x="1589723" y="22860"/>
                    <a:pt x="1582103" y="20955"/>
                    <a:pt x="1569720" y="20955"/>
                  </a:cubicBezTo>
                  <a:lnTo>
                    <a:pt x="1569720" y="4763"/>
                  </a:lnTo>
                  <a:cubicBezTo>
                    <a:pt x="1582103" y="5715"/>
                    <a:pt x="1590675" y="6668"/>
                    <a:pt x="1597343" y="6668"/>
                  </a:cubicBezTo>
                  <a:cubicBezTo>
                    <a:pt x="1604010" y="6668"/>
                    <a:pt x="1608773" y="7620"/>
                    <a:pt x="1613535" y="7620"/>
                  </a:cubicBezTo>
                  <a:cubicBezTo>
                    <a:pt x="1619250" y="7620"/>
                    <a:pt x="1624965" y="7620"/>
                    <a:pt x="1632585" y="6668"/>
                  </a:cubicBezTo>
                  <a:cubicBezTo>
                    <a:pt x="1640205" y="6668"/>
                    <a:pt x="1647825" y="5715"/>
                    <a:pt x="1656398" y="4763"/>
                  </a:cubicBezTo>
                  <a:lnTo>
                    <a:pt x="1785938" y="170498"/>
                  </a:lnTo>
                  <a:lnTo>
                    <a:pt x="1785938" y="170498"/>
                  </a:lnTo>
                  <a:close/>
                  <a:moveTo>
                    <a:pt x="2075498" y="43815"/>
                  </a:moveTo>
                  <a:cubicBezTo>
                    <a:pt x="2075498" y="35243"/>
                    <a:pt x="2073592" y="29528"/>
                    <a:pt x="2069783" y="25718"/>
                  </a:cubicBezTo>
                  <a:cubicBezTo>
                    <a:pt x="2065973" y="21908"/>
                    <a:pt x="2059305" y="20003"/>
                    <a:pt x="2049780" y="20003"/>
                  </a:cubicBezTo>
                  <a:lnTo>
                    <a:pt x="2046923" y="20003"/>
                  </a:lnTo>
                  <a:lnTo>
                    <a:pt x="2046923" y="4763"/>
                  </a:lnTo>
                  <a:cubicBezTo>
                    <a:pt x="2059305" y="5715"/>
                    <a:pt x="2069783" y="6668"/>
                    <a:pt x="2080260" y="7620"/>
                  </a:cubicBezTo>
                  <a:cubicBezTo>
                    <a:pt x="2090738" y="8573"/>
                    <a:pt x="2099310" y="8573"/>
                    <a:pt x="2107883" y="8573"/>
                  </a:cubicBezTo>
                  <a:cubicBezTo>
                    <a:pt x="2115503" y="8573"/>
                    <a:pt x="2124075" y="8573"/>
                    <a:pt x="2134553" y="7620"/>
                  </a:cubicBezTo>
                  <a:cubicBezTo>
                    <a:pt x="2144078" y="6668"/>
                    <a:pt x="2155508" y="6668"/>
                    <a:pt x="2167890" y="4763"/>
                  </a:cubicBezTo>
                  <a:lnTo>
                    <a:pt x="2167890" y="20003"/>
                  </a:lnTo>
                  <a:cubicBezTo>
                    <a:pt x="2156460" y="20003"/>
                    <a:pt x="2148840" y="21908"/>
                    <a:pt x="2144078" y="24765"/>
                  </a:cubicBezTo>
                  <a:cubicBezTo>
                    <a:pt x="2140267" y="27623"/>
                    <a:pt x="2137410" y="34290"/>
                    <a:pt x="2137410" y="42863"/>
                  </a:cubicBezTo>
                  <a:lnTo>
                    <a:pt x="2137410" y="160020"/>
                  </a:lnTo>
                  <a:cubicBezTo>
                    <a:pt x="2137410" y="178118"/>
                    <a:pt x="2138363" y="191453"/>
                    <a:pt x="2140267" y="199073"/>
                  </a:cubicBezTo>
                  <a:cubicBezTo>
                    <a:pt x="2142173" y="206693"/>
                    <a:pt x="2145030" y="213360"/>
                    <a:pt x="2148840" y="219075"/>
                  </a:cubicBezTo>
                  <a:cubicBezTo>
                    <a:pt x="2153603" y="225743"/>
                    <a:pt x="2160270" y="230505"/>
                    <a:pt x="2168842" y="233363"/>
                  </a:cubicBezTo>
                  <a:cubicBezTo>
                    <a:pt x="2177415" y="237173"/>
                    <a:pt x="2186940" y="238125"/>
                    <a:pt x="2198370" y="238125"/>
                  </a:cubicBezTo>
                  <a:cubicBezTo>
                    <a:pt x="2221230" y="238125"/>
                    <a:pt x="2236470" y="232410"/>
                    <a:pt x="2246948" y="220028"/>
                  </a:cubicBezTo>
                  <a:cubicBezTo>
                    <a:pt x="2256473" y="207645"/>
                    <a:pt x="2261235" y="187643"/>
                    <a:pt x="2261235" y="159068"/>
                  </a:cubicBezTo>
                  <a:lnTo>
                    <a:pt x="2261235" y="157163"/>
                  </a:lnTo>
                  <a:lnTo>
                    <a:pt x="2260283" y="48578"/>
                  </a:lnTo>
                  <a:cubicBezTo>
                    <a:pt x="2260283" y="37148"/>
                    <a:pt x="2258378" y="29528"/>
                    <a:pt x="2254567" y="25718"/>
                  </a:cubicBezTo>
                  <a:cubicBezTo>
                    <a:pt x="2250758" y="21908"/>
                    <a:pt x="2243138" y="20003"/>
                    <a:pt x="2230755" y="20003"/>
                  </a:cubicBezTo>
                  <a:lnTo>
                    <a:pt x="2230755" y="4763"/>
                  </a:lnTo>
                  <a:cubicBezTo>
                    <a:pt x="2238375" y="5715"/>
                    <a:pt x="2245995" y="6668"/>
                    <a:pt x="2251710" y="6668"/>
                  </a:cubicBezTo>
                  <a:cubicBezTo>
                    <a:pt x="2257425" y="6668"/>
                    <a:pt x="2263140" y="7620"/>
                    <a:pt x="2268855" y="7620"/>
                  </a:cubicBezTo>
                  <a:cubicBezTo>
                    <a:pt x="2274570" y="7620"/>
                    <a:pt x="2280285" y="7620"/>
                    <a:pt x="2286000" y="6668"/>
                  </a:cubicBezTo>
                  <a:cubicBezTo>
                    <a:pt x="2291715" y="6668"/>
                    <a:pt x="2298383" y="5715"/>
                    <a:pt x="2306003" y="4763"/>
                  </a:cubicBezTo>
                  <a:lnTo>
                    <a:pt x="2306003" y="20003"/>
                  </a:lnTo>
                  <a:cubicBezTo>
                    <a:pt x="2296478" y="20955"/>
                    <a:pt x="2290763" y="21908"/>
                    <a:pt x="2287905" y="24765"/>
                  </a:cubicBezTo>
                  <a:cubicBezTo>
                    <a:pt x="2285048" y="27623"/>
                    <a:pt x="2284095" y="35243"/>
                    <a:pt x="2284095" y="47625"/>
                  </a:cubicBezTo>
                  <a:lnTo>
                    <a:pt x="2282190" y="166688"/>
                  </a:lnTo>
                  <a:cubicBezTo>
                    <a:pt x="2281238" y="201930"/>
                    <a:pt x="2272665" y="228600"/>
                    <a:pt x="2257425" y="243840"/>
                  </a:cubicBezTo>
                  <a:cubicBezTo>
                    <a:pt x="2241233" y="260033"/>
                    <a:pt x="2215515" y="267653"/>
                    <a:pt x="2180273" y="267653"/>
                  </a:cubicBezTo>
                  <a:cubicBezTo>
                    <a:pt x="2146935" y="267653"/>
                    <a:pt x="2121217" y="260033"/>
                    <a:pt x="2103120" y="246698"/>
                  </a:cubicBezTo>
                  <a:cubicBezTo>
                    <a:pt x="2085975" y="232410"/>
                    <a:pt x="2076450" y="211455"/>
                    <a:pt x="2076450" y="183833"/>
                  </a:cubicBezTo>
                  <a:lnTo>
                    <a:pt x="2075498" y="43815"/>
                  </a:lnTo>
                  <a:lnTo>
                    <a:pt x="2075498" y="43815"/>
                  </a:lnTo>
                  <a:close/>
                  <a:moveTo>
                    <a:pt x="2560320" y="170498"/>
                  </a:moveTo>
                  <a:lnTo>
                    <a:pt x="2560320" y="45720"/>
                  </a:lnTo>
                  <a:cubicBezTo>
                    <a:pt x="2560320" y="35243"/>
                    <a:pt x="2558415" y="28575"/>
                    <a:pt x="2553653" y="24765"/>
                  </a:cubicBezTo>
                  <a:cubicBezTo>
                    <a:pt x="2548890" y="20955"/>
                    <a:pt x="2540317" y="19050"/>
                    <a:pt x="2526030" y="19050"/>
                  </a:cubicBezTo>
                  <a:lnTo>
                    <a:pt x="2526030" y="4763"/>
                  </a:lnTo>
                  <a:cubicBezTo>
                    <a:pt x="2532698" y="5715"/>
                    <a:pt x="2538413" y="5715"/>
                    <a:pt x="2546033" y="5715"/>
                  </a:cubicBezTo>
                  <a:cubicBezTo>
                    <a:pt x="2553653" y="5715"/>
                    <a:pt x="2560320" y="5715"/>
                    <a:pt x="2567940" y="5715"/>
                  </a:cubicBezTo>
                  <a:cubicBezTo>
                    <a:pt x="2575560" y="5715"/>
                    <a:pt x="2582228" y="5715"/>
                    <a:pt x="2588895" y="5715"/>
                  </a:cubicBezTo>
                  <a:cubicBezTo>
                    <a:pt x="2595563" y="5715"/>
                    <a:pt x="2601278" y="4763"/>
                    <a:pt x="2607945" y="4763"/>
                  </a:cubicBezTo>
                  <a:lnTo>
                    <a:pt x="2607945" y="20003"/>
                  </a:lnTo>
                  <a:lnTo>
                    <a:pt x="2606040" y="20003"/>
                  </a:lnTo>
                  <a:cubicBezTo>
                    <a:pt x="2597467" y="20003"/>
                    <a:pt x="2591753" y="21908"/>
                    <a:pt x="2587942" y="25718"/>
                  </a:cubicBezTo>
                  <a:cubicBezTo>
                    <a:pt x="2584133" y="29528"/>
                    <a:pt x="2582228" y="36195"/>
                    <a:pt x="2582228" y="44768"/>
                  </a:cubicBezTo>
                  <a:lnTo>
                    <a:pt x="2582228" y="262890"/>
                  </a:lnTo>
                  <a:lnTo>
                    <a:pt x="2559367" y="262890"/>
                  </a:lnTo>
                  <a:lnTo>
                    <a:pt x="2396490" y="55245"/>
                  </a:lnTo>
                  <a:lnTo>
                    <a:pt x="2396490" y="217170"/>
                  </a:lnTo>
                  <a:cubicBezTo>
                    <a:pt x="2396490" y="230505"/>
                    <a:pt x="2398395" y="239078"/>
                    <a:pt x="2402205" y="241935"/>
                  </a:cubicBezTo>
                  <a:cubicBezTo>
                    <a:pt x="2406015" y="245745"/>
                    <a:pt x="2415540" y="247650"/>
                    <a:pt x="2429828" y="247650"/>
                  </a:cubicBezTo>
                  <a:lnTo>
                    <a:pt x="2429828" y="262890"/>
                  </a:lnTo>
                  <a:cubicBezTo>
                    <a:pt x="2422208" y="261938"/>
                    <a:pt x="2414588" y="261938"/>
                    <a:pt x="2406967" y="260985"/>
                  </a:cubicBezTo>
                  <a:cubicBezTo>
                    <a:pt x="2399348" y="260985"/>
                    <a:pt x="2391728" y="260033"/>
                    <a:pt x="2384108" y="260033"/>
                  </a:cubicBezTo>
                  <a:cubicBezTo>
                    <a:pt x="2377440" y="260033"/>
                    <a:pt x="2370773" y="260033"/>
                    <a:pt x="2364105" y="260985"/>
                  </a:cubicBezTo>
                  <a:cubicBezTo>
                    <a:pt x="2357438" y="260985"/>
                    <a:pt x="2349817" y="261938"/>
                    <a:pt x="2342198" y="262890"/>
                  </a:cubicBezTo>
                  <a:lnTo>
                    <a:pt x="2342198" y="246698"/>
                  </a:lnTo>
                  <a:cubicBezTo>
                    <a:pt x="2355533" y="246698"/>
                    <a:pt x="2364105" y="244793"/>
                    <a:pt x="2367915" y="240983"/>
                  </a:cubicBezTo>
                  <a:cubicBezTo>
                    <a:pt x="2371725" y="237173"/>
                    <a:pt x="2373630" y="228600"/>
                    <a:pt x="2373630" y="216218"/>
                  </a:cubicBezTo>
                  <a:lnTo>
                    <a:pt x="2373630" y="44768"/>
                  </a:lnTo>
                  <a:cubicBezTo>
                    <a:pt x="2373630" y="35243"/>
                    <a:pt x="2371725" y="28575"/>
                    <a:pt x="2367915" y="25718"/>
                  </a:cubicBezTo>
                  <a:cubicBezTo>
                    <a:pt x="2364105" y="22860"/>
                    <a:pt x="2356485" y="20955"/>
                    <a:pt x="2344103" y="20955"/>
                  </a:cubicBezTo>
                  <a:lnTo>
                    <a:pt x="2344103" y="4763"/>
                  </a:lnTo>
                  <a:cubicBezTo>
                    <a:pt x="2356485" y="5715"/>
                    <a:pt x="2365058" y="6668"/>
                    <a:pt x="2371725" y="6668"/>
                  </a:cubicBezTo>
                  <a:cubicBezTo>
                    <a:pt x="2378392" y="6668"/>
                    <a:pt x="2383155" y="7620"/>
                    <a:pt x="2387917" y="7620"/>
                  </a:cubicBezTo>
                  <a:cubicBezTo>
                    <a:pt x="2393633" y="7620"/>
                    <a:pt x="2400300" y="7620"/>
                    <a:pt x="2406967" y="6668"/>
                  </a:cubicBezTo>
                  <a:cubicBezTo>
                    <a:pt x="2413635" y="6668"/>
                    <a:pt x="2422208" y="5715"/>
                    <a:pt x="2430780" y="4763"/>
                  </a:cubicBezTo>
                  <a:lnTo>
                    <a:pt x="2560320" y="170498"/>
                  </a:lnTo>
                  <a:lnTo>
                    <a:pt x="2560320" y="170498"/>
                  </a:lnTo>
                  <a:close/>
                  <a:moveTo>
                    <a:pt x="2648903" y="262890"/>
                  </a:moveTo>
                  <a:lnTo>
                    <a:pt x="2648903" y="246698"/>
                  </a:lnTo>
                  <a:lnTo>
                    <a:pt x="2650808" y="246698"/>
                  </a:lnTo>
                  <a:cubicBezTo>
                    <a:pt x="2662238" y="246698"/>
                    <a:pt x="2669858" y="244793"/>
                    <a:pt x="2673667" y="240983"/>
                  </a:cubicBezTo>
                  <a:cubicBezTo>
                    <a:pt x="2677478" y="237173"/>
                    <a:pt x="2679383" y="228600"/>
                    <a:pt x="2679383" y="216218"/>
                  </a:cubicBezTo>
                  <a:lnTo>
                    <a:pt x="2679383" y="42863"/>
                  </a:lnTo>
                  <a:cubicBezTo>
                    <a:pt x="2679383" y="34290"/>
                    <a:pt x="2677478" y="28575"/>
                    <a:pt x="2673667" y="24765"/>
                  </a:cubicBezTo>
                  <a:cubicBezTo>
                    <a:pt x="2669858" y="20955"/>
                    <a:pt x="2663190" y="19050"/>
                    <a:pt x="2653665" y="19050"/>
                  </a:cubicBezTo>
                  <a:lnTo>
                    <a:pt x="2648903" y="19050"/>
                  </a:lnTo>
                  <a:lnTo>
                    <a:pt x="2648903" y="3810"/>
                  </a:lnTo>
                  <a:cubicBezTo>
                    <a:pt x="2659380" y="4763"/>
                    <a:pt x="2669858" y="5715"/>
                    <a:pt x="2679383" y="5715"/>
                  </a:cubicBezTo>
                  <a:cubicBezTo>
                    <a:pt x="2689860" y="5715"/>
                    <a:pt x="2699385" y="6668"/>
                    <a:pt x="2709863" y="6668"/>
                  </a:cubicBezTo>
                  <a:cubicBezTo>
                    <a:pt x="2719388" y="6668"/>
                    <a:pt x="2729865" y="6668"/>
                    <a:pt x="2740342" y="5715"/>
                  </a:cubicBezTo>
                  <a:cubicBezTo>
                    <a:pt x="2750820" y="4763"/>
                    <a:pt x="2760345" y="4763"/>
                    <a:pt x="2770823" y="3810"/>
                  </a:cubicBezTo>
                  <a:lnTo>
                    <a:pt x="2770823" y="18098"/>
                  </a:lnTo>
                  <a:cubicBezTo>
                    <a:pt x="2759392" y="18098"/>
                    <a:pt x="2751773" y="20003"/>
                    <a:pt x="2747963" y="22860"/>
                  </a:cubicBezTo>
                  <a:cubicBezTo>
                    <a:pt x="2744153" y="25718"/>
                    <a:pt x="2741295" y="32385"/>
                    <a:pt x="2741295" y="40958"/>
                  </a:cubicBezTo>
                  <a:lnTo>
                    <a:pt x="2741295" y="215265"/>
                  </a:lnTo>
                  <a:cubicBezTo>
                    <a:pt x="2741295" y="227648"/>
                    <a:pt x="2743200" y="236220"/>
                    <a:pt x="2747010" y="240030"/>
                  </a:cubicBezTo>
                  <a:cubicBezTo>
                    <a:pt x="2750820" y="243840"/>
                    <a:pt x="2758440" y="245745"/>
                    <a:pt x="2768917" y="245745"/>
                  </a:cubicBezTo>
                  <a:lnTo>
                    <a:pt x="2770823" y="245745"/>
                  </a:lnTo>
                  <a:lnTo>
                    <a:pt x="2770823" y="260985"/>
                  </a:lnTo>
                  <a:cubicBezTo>
                    <a:pt x="2761298" y="260033"/>
                    <a:pt x="2750820" y="260033"/>
                    <a:pt x="2741295" y="259080"/>
                  </a:cubicBezTo>
                  <a:cubicBezTo>
                    <a:pt x="2730817" y="259080"/>
                    <a:pt x="2721292" y="258128"/>
                    <a:pt x="2709863" y="258128"/>
                  </a:cubicBezTo>
                  <a:cubicBezTo>
                    <a:pt x="2701290" y="258128"/>
                    <a:pt x="2691765" y="258128"/>
                    <a:pt x="2681288" y="259080"/>
                  </a:cubicBezTo>
                  <a:cubicBezTo>
                    <a:pt x="2671763" y="261938"/>
                    <a:pt x="2661285" y="261938"/>
                    <a:pt x="2648903" y="262890"/>
                  </a:cubicBezTo>
                  <a:lnTo>
                    <a:pt x="2648903" y="262890"/>
                  </a:lnTo>
                  <a:lnTo>
                    <a:pt x="2648903" y="262890"/>
                  </a:lnTo>
                  <a:close/>
                  <a:moveTo>
                    <a:pt x="2942273" y="265748"/>
                  </a:moveTo>
                  <a:lnTo>
                    <a:pt x="2913698" y="265748"/>
                  </a:lnTo>
                  <a:lnTo>
                    <a:pt x="2833688" y="42863"/>
                  </a:lnTo>
                  <a:cubicBezTo>
                    <a:pt x="2830830" y="35243"/>
                    <a:pt x="2827020" y="29528"/>
                    <a:pt x="2822258" y="26670"/>
                  </a:cubicBezTo>
                  <a:cubicBezTo>
                    <a:pt x="2817495" y="22860"/>
                    <a:pt x="2811780" y="20955"/>
                    <a:pt x="2805113" y="20955"/>
                  </a:cubicBezTo>
                  <a:lnTo>
                    <a:pt x="2801303" y="20955"/>
                  </a:lnTo>
                  <a:lnTo>
                    <a:pt x="2801303" y="6668"/>
                  </a:lnTo>
                  <a:cubicBezTo>
                    <a:pt x="2812733" y="7620"/>
                    <a:pt x="2823210" y="7620"/>
                    <a:pt x="2832735" y="8573"/>
                  </a:cubicBezTo>
                  <a:cubicBezTo>
                    <a:pt x="2842260" y="8573"/>
                    <a:pt x="2851785" y="9525"/>
                    <a:pt x="2860358" y="9525"/>
                  </a:cubicBezTo>
                  <a:cubicBezTo>
                    <a:pt x="2866073" y="9525"/>
                    <a:pt x="2873692" y="9525"/>
                    <a:pt x="2882265" y="8573"/>
                  </a:cubicBezTo>
                  <a:cubicBezTo>
                    <a:pt x="2890838" y="8573"/>
                    <a:pt x="2904173" y="7620"/>
                    <a:pt x="2922270" y="6668"/>
                  </a:cubicBezTo>
                  <a:lnTo>
                    <a:pt x="2922270" y="21908"/>
                  </a:lnTo>
                  <a:lnTo>
                    <a:pt x="2919413" y="21908"/>
                  </a:lnTo>
                  <a:cubicBezTo>
                    <a:pt x="2910840" y="21908"/>
                    <a:pt x="2904173" y="22860"/>
                    <a:pt x="2900363" y="24765"/>
                  </a:cubicBezTo>
                  <a:cubicBezTo>
                    <a:pt x="2896553" y="26670"/>
                    <a:pt x="2894648" y="30480"/>
                    <a:pt x="2894648" y="35243"/>
                  </a:cubicBezTo>
                  <a:cubicBezTo>
                    <a:pt x="2894648" y="36195"/>
                    <a:pt x="2894648" y="38100"/>
                    <a:pt x="2894648" y="39053"/>
                  </a:cubicBezTo>
                  <a:cubicBezTo>
                    <a:pt x="2894648" y="40005"/>
                    <a:pt x="2895600" y="41910"/>
                    <a:pt x="2895600" y="42863"/>
                  </a:cubicBezTo>
                  <a:lnTo>
                    <a:pt x="2949892" y="198120"/>
                  </a:lnTo>
                  <a:lnTo>
                    <a:pt x="3010853" y="42863"/>
                  </a:lnTo>
                  <a:cubicBezTo>
                    <a:pt x="3011805" y="40005"/>
                    <a:pt x="3012758" y="37148"/>
                    <a:pt x="3013710" y="35243"/>
                  </a:cubicBezTo>
                  <a:cubicBezTo>
                    <a:pt x="3014663" y="32385"/>
                    <a:pt x="3014663" y="31433"/>
                    <a:pt x="3014663" y="29528"/>
                  </a:cubicBezTo>
                  <a:cubicBezTo>
                    <a:pt x="3014663" y="26670"/>
                    <a:pt x="3012758" y="23813"/>
                    <a:pt x="3008948" y="22860"/>
                  </a:cubicBezTo>
                  <a:cubicBezTo>
                    <a:pt x="3005138" y="20955"/>
                    <a:pt x="2998470" y="20955"/>
                    <a:pt x="2989898" y="20955"/>
                  </a:cubicBezTo>
                  <a:lnTo>
                    <a:pt x="2986088" y="20955"/>
                  </a:lnTo>
                  <a:lnTo>
                    <a:pt x="2986088" y="6668"/>
                  </a:lnTo>
                  <a:cubicBezTo>
                    <a:pt x="2991803" y="7620"/>
                    <a:pt x="2996565" y="7620"/>
                    <a:pt x="3003233" y="7620"/>
                  </a:cubicBezTo>
                  <a:cubicBezTo>
                    <a:pt x="3008948" y="7620"/>
                    <a:pt x="3015615" y="7620"/>
                    <a:pt x="3021330" y="7620"/>
                  </a:cubicBezTo>
                  <a:cubicBezTo>
                    <a:pt x="3028950" y="7620"/>
                    <a:pt x="3035617" y="7620"/>
                    <a:pt x="3042285" y="7620"/>
                  </a:cubicBezTo>
                  <a:cubicBezTo>
                    <a:pt x="3048000" y="7620"/>
                    <a:pt x="3053715" y="6668"/>
                    <a:pt x="3059430" y="5715"/>
                  </a:cubicBezTo>
                  <a:lnTo>
                    <a:pt x="3059430" y="20955"/>
                  </a:lnTo>
                  <a:cubicBezTo>
                    <a:pt x="3053715" y="20955"/>
                    <a:pt x="3048953" y="21908"/>
                    <a:pt x="3046095" y="24765"/>
                  </a:cubicBezTo>
                  <a:cubicBezTo>
                    <a:pt x="3042285" y="27623"/>
                    <a:pt x="3039428" y="33338"/>
                    <a:pt x="3035617" y="41910"/>
                  </a:cubicBezTo>
                  <a:lnTo>
                    <a:pt x="2942273" y="265748"/>
                  </a:lnTo>
                  <a:lnTo>
                    <a:pt x="2942273" y="265748"/>
                  </a:lnTo>
                  <a:close/>
                  <a:moveTo>
                    <a:pt x="3089910" y="262890"/>
                  </a:moveTo>
                  <a:lnTo>
                    <a:pt x="3089910" y="246698"/>
                  </a:lnTo>
                  <a:lnTo>
                    <a:pt x="3094673" y="246698"/>
                  </a:lnTo>
                  <a:cubicBezTo>
                    <a:pt x="3104198" y="246698"/>
                    <a:pt x="3111817" y="244793"/>
                    <a:pt x="3115628" y="240983"/>
                  </a:cubicBezTo>
                  <a:cubicBezTo>
                    <a:pt x="3119438" y="237173"/>
                    <a:pt x="3122295" y="231458"/>
                    <a:pt x="3122295" y="222885"/>
                  </a:cubicBezTo>
                  <a:lnTo>
                    <a:pt x="3122295" y="43815"/>
                  </a:lnTo>
                  <a:cubicBezTo>
                    <a:pt x="3122295" y="35243"/>
                    <a:pt x="3120390" y="29528"/>
                    <a:pt x="3115628" y="25718"/>
                  </a:cubicBezTo>
                  <a:cubicBezTo>
                    <a:pt x="3111817" y="21908"/>
                    <a:pt x="3104198" y="20003"/>
                    <a:pt x="3094673" y="20003"/>
                  </a:cubicBezTo>
                  <a:lnTo>
                    <a:pt x="3089910" y="20003"/>
                  </a:lnTo>
                  <a:lnTo>
                    <a:pt x="3089910" y="3810"/>
                  </a:lnTo>
                  <a:cubicBezTo>
                    <a:pt x="3098483" y="4763"/>
                    <a:pt x="3108960" y="4763"/>
                    <a:pt x="3119438" y="5715"/>
                  </a:cubicBezTo>
                  <a:cubicBezTo>
                    <a:pt x="3129915" y="5715"/>
                    <a:pt x="3147060" y="6668"/>
                    <a:pt x="3169920" y="6668"/>
                  </a:cubicBezTo>
                  <a:lnTo>
                    <a:pt x="3208020" y="6668"/>
                  </a:lnTo>
                  <a:cubicBezTo>
                    <a:pt x="3225165" y="6668"/>
                    <a:pt x="3240405" y="6668"/>
                    <a:pt x="3251835" y="5715"/>
                  </a:cubicBezTo>
                  <a:cubicBezTo>
                    <a:pt x="3263265" y="5715"/>
                    <a:pt x="3273742" y="4763"/>
                    <a:pt x="3283267" y="3810"/>
                  </a:cubicBezTo>
                  <a:cubicBezTo>
                    <a:pt x="3283267" y="12383"/>
                    <a:pt x="3284220" y="22860"/>
                    <a:pt x="3284220" y="32385"/>
                  </a:cubicBezTo>
                  <a:cubicBezTo>
                    <a:pt x="3285173" y="42863"/>
                    <a:pt x="3286125" y="54293"/>
                    <a:pt x="3287078" y="66675"/>
                  </a:cubicBezTo>
                  <a:lnTo>
                    <a:pt x="3269933" y="66675"/>
                  </a:lnTo>
                  <a:cubicBezTo>
                    <a:pt x="3268980" y="50483"/>
                    <a:pt x="3264217" y="39053"/>
                    <a:pt x="3254692" y="32385"/>
                  </a:cubicBezTo>
                  <a:cubicBezTo>
                    <a:pt x="3246120" y="25718"/>
                    <a:pt x="3230880" y="21908"/>
                    <a:pt x="3210878" y="21908"/>
                  </a:cubicBezTo>
                  <a:cubicBezTo>
                    <a:pt x="3198495" y="21908"/>
                    <a:pt x="3190875" y="22860"/>
                    <a:pt x="3188017" y="24765"/>
                  </a:cubicBezTo>
                  <a:cubicBezTo>
                    <a:pt x="3185160" y="26670"/>
                    <a:pt x="3183255" y="29528"/>
                    <a:pt x="3183255" y="35243"/>
                  </a:cubicBezTo>
                  <a:lnTo>
                    <a:pt x="3183255" y="120968"/>
                  </a:lnTo>
                  <a:lnTo>
                    <a:pt x="3216592" y="120968"/>
                  </a:lnTo>
                  <a:cubicBezTo>
                    <a:pt x="3227070" y="120968"/>
                    <a:pt x="3234690" y="118110"/>
                    <a:pt x="3240405" y="112395"/>
                  </a:cubicBezTo>
                  <a:cubicBezTo>
                    <a:pt x="3245167" y="106680"/>
                    <a:pt x="3248025" y="97155"/>
                    <a:pt x="3248025" y="85725"/>
                  </a:cubicBezTo>
                  <a:lnTo>
                    <a:pt x="3261360" y="85725"/>
                  </a:lnTo>
                  <a:cubicBezTo>
                    <a:pt x="3261360" y="92393"/>
                    <a:pt x="3260408" y="100013"/>
                    <a:pt x="3260408" y="106680"/>
                  </a:cubicBezTo>
                  <a:cubicBezTo>
                    <a:pt x="3260408" y="114300"/>
                    <a:pt x="3260408" y="120968"/>
                    <a:pt x="3260408" y="128588"/>
                  </a:cubicBezTo>
                  <a:cubicBezTo>
                    <a:pt x="3260408" y="136208"/>
                    <a:pt x="3260408" y="142875"/>
                    <a:pt x="3260408" y="150495"/>
                  </a:cubicBezTo>
                  <a:cubicBezTo>
                    <a:pt x="3260408" y="158115"/>
                    <a:pt x="3260408" y="165735"/>
                    <a:pt x="3261360" y="172403"/>
                  </a:cubicBezTo>
                  <a:lnTo>
                    <a:pt x="3247073" y="172403"/>
                  </a:lnTo>
                  <a:cubicBezTo>
                    <a:pt x="3247073" y="159068"/>
                    <a:pt x="3244215" y="149543"/>
                    <a:pt x="3240405" y="144780"/>
                  </a:cubicBezTo>
                  <a:cubicBezTo>
                    <a:pt x="3235642" y="139065"/>
                    <a:pt x="3228023" y="137160"/>
                    <a:pt x="3217545" y="137160"/>
                  </a:cubicBezTo>
                  <a:lnTo>
                    <a:pt x="3183255" y="137160"/>
                  </a:lnTo>
                  <a:lnTo>
                    <a:pt x="3183255" y="224790"/>
                  </a:lnTo>
                  <a:cubicBezTo>
                    <a:pt x="3183255" y="229553"/>
                    <a:pt x="3185160" y="233363"/>
                    <a:pt x="3188017" y="235268"/>
                  </a:cubicBezTo>
                  <a:cubicBezTo>
                    <a:pt x="3190875" y="237173"/>
                    <a:pt x="3195638" y="239078"/>
                    <a:pt x="3202305" y="239078"/>
                  </a:cubicBezTo>
                  <a:cubicBezTo>
                    <a:pt x="3231833" y="239078"/>
                    <a:pt x="3252788" y="235268"/>
                    <a:pt x="3265170" y="227648"/>
                  </a:cubicBezTo>
                  <a:cubicBezTo>
                    <a:pt x="3277553" y="220028"/>
                    <a:pt x="3286125" y="205740"/>
                    <a:pt x="3290888" y="186690"/>
                  </a:cubicBezTo>
                  <a:lnTo>
                    <a:pt x="3306128" y="186690"/>
                  </a:lnTo>
                  <a:cubicBezTo>
                    <a:pt x="3303270" y="200025"/>
                    <a:pt x="3300413" y="212408"/>
                    <a:pt x="3298508" y="224790"/>
                  </a:cubicBezTo>
                  <a:cubicBezTo>
                    <a:pt x="3296603" y="237173"/>
                    <a:pt x="3293745" y="249555"/>
                    <a:pt x="3291840" y="260985"/>
                  </a:cubicBezTo>
                  <a:cubicBezTo>
                    <a:pt x="3277553" y="260033"/>
                    <a:pt x="3262313" y="259080"/>
                    <a:pt x="3246120" y="259080"/>
                  </a:cubicBezTo>
                  <a:cubicBezTo>
                    <a:pt x="3229928" y="258128"/>
                    <a:pt x="3210878" y="258128"/>
                    <a:pt x="3190875" y="258128"/>
                  </a:cubicBezTo>
                  <a:cubicBezTo>
                    <a:pt x="3170873" y="258128"/>
                    <a:pt x="3152775" y="258128"/>
                    <a:pt x="3135630" y="259080"/>
                  </a:cubicBezTo>
                  <a:cubicBezTo>
                    <a:pt x="3119438" y="261938"/>
                    <a:pt x="3104198" y="261938"/>
                    <a:pt x="3089910" y="262890"/>
                  </a:cubicBezTo>
                  <a:lnTo>
                    <a:pt x="3089910" y="262890"/>
                  </a:lnTo>
                  <a:lnTo>
                    <a:pt x="3089910" y="262890"/>
                  </a:lnTo>
                  <a:close/>
                  <a:moveTo>
                    <a:pt x="3346133" y="262890"/>
                  </a:moveTo>
                  <a:lnTo>
                    <a:pt x="3346133" y="246698"/>
                  </a:lnTo>
                  <a:cubicBezTo>
                    <a:pt x="3357563" y="246698"/>
                    <a:pt x="3364230" y="244793"/>
                    <a:pt x="3368040" y="240983"/>
                  </a:cubicBezTo>
                  <a:cubicBezTo>
                    <a:pt x="3371850" y="237173"/>
                    <a:pt x="3373755" y="228600"/>
                    <a:pt x="3373755" y="216218"/>
                  </a:cubicBezTo>
                  <a:lnTo>
                    <a:pt x="3373755" y="42863"/>
                  </a:lnTo>
                  <a:cubicBezTo>
                    <a:pt x="3373755" y="34290"/>
                    <a:pt x="3371850" y="28575"/>
                    <a:pt x="3368040" y="24765"/>
                  </a:cubicBezTo>
                  <a:cubicBezTo>
                    <a:pt x="3364230" y="20955"/>
                    <a:pt x="3357563" y="19050"/>
                    <a:pt x="3348038" y="19050"/>
                  </a:cubicBezTo>
                  <a:lnTo>
                    <a:pt x="3345180" y="19050"/>
                  </a:lnTo>
                  <a:lnTo>
                    <a:pt x="3345180" y="4763"/>
                  </a:lnTo>
                  <a:cubicBezTo>
                    <a:pt x="3352800" y="5715"/>
                    <a:pt x="3361373" y="5715"/>
                    <a:pt x="3368992" y="6668"/>
                  </a:cubicBezTo>
                  <a:cubicBezTo>
                    <a:pt x="3376613" y="6668"/>
                    <a:pt x="3385185" y="7620"/>
                    <a:pt x="3393758" y="7620"/>
                  </a:cubicBezTo>
                  <a:cubicBezTo>
                    <a:pt x="3403283" y="7620"/>
                    <a:pt x="3416617" y="7620"/>
                    <a:pt x="3432810" y="6668"/>
                  </a:cubicBezTo>
                  <a:cubicBezTo>
                    <a:pt x="3449003" y="5715"/>
                    <a:pt x="3460433" y="5715"/>
                    <a:pt x="3467100" y="5715"/>
                  </a:cubicBezTo>
                  <a:cubicBezTo>
                    <a:pt x="3497580" y="5715"/>
                    <a:pt x="3520440" y="10478"/>
                    <a:pt x="3535680" y="20955"/>
                  </a:cubicBezTo>
                  <a:cubicBezTo>
                    <a:pt x="3550920" y="30480"/>
                    <a:pt x="3558540" y="45720"/>
                    <a:pt x="3558540" y="65723"/>
                  </a:cubicBezTo>
                  <a:cubicBezTo>
                    <a:pt x="3558540" y="81915"/>
                    <a:pt x="3553778" y="96203"/>
                    <a:pt x="3543300" y="108585"/>
                  </a:cubicBezTo>
                  <a:cubicBezTo>
                    <a:pt x="3532823" y="120968"/>
                    <a:pt x="3517583" y="130493"/>
                    <a:pt x="3497580" y="138113"/>
                  </a:cubicBezTo>
                  <a:cubicBezTo>
                    <a:pt x="3508058" y="141923"/>
                    <a:pt x="3518535" y="150495"/>
                    <a:pt x="3529013" y="163830"/>
                  </a:cubicBezTo>
                  <a:cubicBezTo>
                    <a:pt x="3539490" y="177165"/>
                    <a:pt x="3550920" y="195263"/>
                    <a:pt x="3564255" y="220028"/>
                  </a:cubicBezTo>
                  <a:cubicBezTo>
                    <a:pt x="3565208" y="221933"/>
                    <a:pt x="3566160" y="223838"/>
                    <a:pt x="3568065" y="227648"/>
                  </a:cubicBezTo>
                  <a:cubicBezTo>
                    <a:pt x="3576638" y="244793"/>
                    <a:pt x="3585210" y="253365"/>
                    <a:pt x="3592830" y="253365"/>
                  </a:cubicBezTo>
                  <a:lnTo>
                    <a:pt x="3594735" y="253365"/>
                  </a:lnTo>
                  <a:lnTo>
                    <a:pt x="3594735" y="265748"/>
                  </a:lnTo>
                  <a:cubicBezTo>
                    <a:pt x="3580448" y="263843"/>
                    <a:pt x="3564255" y="262890"/>
                    <a:pt x="3548063" y="262890"/>
                  </a:cubicBezTo>
                  <a:cubicBezTo>
                    <a:pt x="3545205" y="262890"/>
                    <a:pt x="3543300" y="262890"/>
                    <a:pt x="3542348" y="262890"/>
                  </a:cubicBezTo>
                  <a:cubicBezTo>
                    <a:pt x="3531870" y="261938"/>
                    <a:pt x="3524250" y="260033"/>
                    <a:pt x="3520440" y="256223"/>
                  </a:cubicBezTo>
                  <a:cubicBezTo>
                    <a:pt x="3515678" y="252413"/>
                    <a:pt x="3510915" y="243840"/>
                    <a:pt x="3505200" y="229553"/>
                  </a:cubicBezTo>
                  <a:cubicBezTo>
                    <a:pt x="3502342" y="222885"/>
                    <a:pt x="3499485" y="213360"/>
                    <a:pt x="3494723" y="201930"/>
                  </a:cubicBezTo>
                  <a:cubicBezTo>
                    <a:pt x="3484245" y="172403"/>
                    <a:pt x="3474720" y="156210"/>
                    <a:pt x="3468053" y="151448"/>
                  </a:cubicBezTo>
                  <a:cubicBezTo>
                    <a:pt x="3466148" y="149543"/>
                    <a:pt x="3462338" y="148590"/>
                    <a:pt x="3459480" y="147638"/>
                  </a:cubicBezTo>
                  <a:cubicBezTo>
                    <a:pt x="3455670" y="146685"/>
                    <a:pt x="3451860" y="146685"/>
                    <a:pt x="3447098" y="146685"/>
                  </a:cubicBezTo>
                  <a:cubicBezTo>
                    <a:pt x="3446145" y="146685"/>
                    <a:pt x="3445192" y="146685"/>
                    <a:pt x="3443288" y="146685"/>
                  </a:cubicBezTo>
                  <a:cubicBezTo>
                    <a:pt x="3441383" y="146685"/>
                    <a:pt x="3439478" y="146685"/>
                    <a:pt x="3436620" y="147638"/>
                  </a:cubicBezTo>
                  <a:lnTo>
                    <a:pt x="3436620" y="217170"/>
                  </a:lnTo>
                  <a:cubicBezTo>
                    <a:pt x="3436620" y="229553"/>
                    <a:pt x="3438525" y="237173"/>
                    <a:pt x="3441383" y="240983"/>
                  </a:cubicBezTo>
                  <a:cubicBezTo>
                    <a:pt x="3445192" y="244793"/>
                    <a:pt x="3451860" y="246698"/>
                    <a:pt x="3461385" y="247650"/>
                  </a:cubicBezTo>
                  <a:lnTo>
                    <a:pt x="3461385" y="262890"/>
                  </a:lnTo>
                  <a:cubicBezTo>
                    <a:pt x="3448050" y="261938"/>
                    <a:pt x="3436620" y="261938"/>
                    <a:pt x="3427095" y="260985"/>
                  </a:cubicBezTo>
                  <a:cubicBezTo>
                    <a:pt x="3417570" y="260985"/>
                    <a:pt x="3409950" y="260033"/>
                    <a:pt x="3406140" y="260033"/>
                  </a:cubicBezTo>
                  <a:cubicBezTo>
                    <a:pt x="3396615" y="260033"/>
                    <a:pt x="3388042" y="260033"/>
                    <a:pt x="3377565" y="260985"/>
                  </a:cubicBezTo>
                  <a:cubicBezTo>
                    <a:pt x="3367088" y="261938"/>
                    <a:pt x="3356610" y="261938"/>
                    <a:pt x="3346133" y="262890"/>
                  </a:cubicBezTo>
                  <a:lnTo>
                    <a:pt x="3346133" y="262890"/>
                  </a:lnTo>
                  <a:lnTo>
                    <a:pt x="3346133" y="262890"/>
                  </a:lnTo>
                  <a:close/>
                  <a:moveTo>
                    <a:pt x="3434715" y="128588"/>
                  </a:moveTo>
                  <a:lnTo>
                    <a:pt x="3449955" y="128588"/>
                  </a:lnTo>
                  <a:cubicBezTo>
                    <a:pt x="3468053" y="128588"/>
                    <a:pt x="3481388" y="124778"/>
                    <a:pt x="3489960" y="116205"/>
                  </a:cubicBezTo>
                  <a:cubicBezTo>
                    <a:pt x="3498533" y="107633"/>
                    <a:pt x="3503295" y="94298"/>
                    <a:pt x="3503295" y="77153"/>
                  </a:cubicBezTo>
                  <a:cubicBezTo>
                    <a:pt x="3503295" y="58103"/>
                    <a:pt x="3498533" y="44768"/>
                    <a:pt x="3489960" y="37148"/>
                  </a:cubicBezTo>
                  <a:cubicBezTo>
                    <a:pt x="3481388" y="28575"/>
                    <a:pt x="3467100" y="24765"/>
                    <a:pt x="3447098" y="24765"/>
                  </a:cubicBezTo>
                  <a:cubicBezTo>
                    <a:pt x="3444240" y="24765"/>
                    <a:pt x="3441383" y="24765"/>
                    <a:pt x="3439478" y="24765"/>
                  </a:cubicBezTo>
                  <a:cubicBezTo>
                    <a:pt x="3437573" y="24765"/>
                    <a:pt x="3436620" y="24765"/>
                    <a:pt x="3434715" y="24765"/>
                  </a:cubicBezTo>
                  <a:lnTo>
                    <a:pt x="3434715" y="128588"/>
                  </a:lnTo>
                  <a:lnTo>
                    <a:pt x="3434715" y="128588"/>
                  </a:lnTo>
                  <a:close/>
                  <a:moveTo>
                    <a:pt x="3641408" y="177165"/>
                  </a:moveTo>
                  <a:lnTo>
                    <a:pt x="3667125" y="177165"/>
                  </a:lnTo>
                  <a:cubicBezTo>
                    <a:pt x="3668078" y="199073"/>
                    <a:pt x="3672840" y="216218"/>
                    <a:pt x="3682365" y="227648"/>
                  </a:cubicBezTo>
                  <a:cubicBezTo>
                    <a:pt x="3691890" y="239078"/>
                    <a:pt x="3705225" y="244793"/>
                    <a:pt x="3722370" y="244793"/>
                  </a:cubicBezTo>
                  <a:cubicBezTo>
                    <a:pt x="3736658" y="244793"/>
                    <a:pt x="3748088" y="240983"/>
                    <a:pt x="3756660" y="234315"/>
                  </a:cubicBezTo>
                  <a:cubicBezTo>
                    <a:pt x="3765233" y="227648"/>
                    <a:pt x="3769042" y="218123"/>
                    <a:pt x="3769042" y="206693"/>
                  </a:cubicBezTo>
                  <a:cubicBezTo>
                    <a:pt x="3769042" y="197168"/>
                    <a:pt x="3766185" y="189548"/>
                    <a:pt x="3760470" y="182880"/>
                  </a:cubicBezTo>
                  <a:cubicBezTo>
                    <a:pt x="3754755" y="177165"/>
                    <a:pt x="3742373" y="169545"/>
                    <a:pt x="3721417" y="160973"/>
                  </a:cubicBezTo>
                  <a:cubicBezTo>
                    <a:pt x="3690938" y="148590"/>
                    <a:pt x="3670935" y="135255"/>
                    <a:pt x="3659505" y="123825"/>
                  </a:cubicBezTo>
                  <a:cubicBezTo>
                    <a:pt x="3648075" y="111443"/>
                    <a:pt x="3643313" y="96203"/>
                    <a:pt x="3643313" y="78105"/>
                  </a:cubicBezTo>
                  <a:cubicBezTo>
                    <a:pt x="3643313" y="55245"/>
                    <a:pt x="3650933" y="37148"/>
                    <a:pt x="3667125" y="21908"/>
                  </a:cubicBezTo>
                  <a:cubicBezTo>
                    <a:pt x="3683317" y="7620"/>
                    <a:pt x="3703320" y="0"/>
                    <a:pt x="3729038" y="0"/>
                  </a:cubicBezTo>
                  <a:cubicBezTo>
                    <a:pt x="3739515" y="0"/>
                    <a:pt x="3749992" y="953"/>
                    <a:pt x="3762375" y="2858"/>
                  </a:cubicBezTo>
                  <a:cubicBezTo>
                    <a:pt x="3774758" y="4763"/>
                    <a:pt x="3788092" y="6668"/>
                    <a:pt x="3803333" y="10478"/>
                  </a:cubicBezTo>
                  <a:lnTo>
                    <a:pt x="3803333" y="11430"/>
                  </a:lnTo>
                  <a:cubicBezTo>
                    <a:pt x="3803333" y="26670"/>
                    <a:pt x="3802380" y="38100"/>
                    <a:pt x="3802380" y="45720"/>
                  </a:cubicBezTo>
                  <a:cubicBezTo>
                    <a:pt x="3802380" y="53340"/>
                    <a:pt x="3802380" y="63818"/>
                    <a:pt x="3803333" y="78105"/>
                  </a:cubicBezTo>
                  <a:lnTo>
                    <a:pt x="3803333" y="79058"/>
                  </a:lnTo>
                  <a:lnTo>
                    <a:pt x="3782378" y="79058"/>
                  </a:lnTo>
                  <a:cubicBezTo>
                    <a:pt x="3782378" y="60008"/>
                    <a:pt x="3777615" y="45720"/>
                    <a:pt x="3769042" y="36195"/>
                  </a:cubicBezTo>
                  <a:cubicBezTo>
                    <a:pt x="3760470" y="26670"/>
                    <a:pt x="3748088" y="21908"/>
                    <a:pt x="3732848" y="21908"/>
                  </a:cubicBezTo>
                  <a:cubicBezTo>
                    <a:pt x="3720465" y="21908"/>
                    <a:pt x="3710940" y="24765"/>
                    <a:pt x="3703320" y="31433"/>
                  </a:cubicBezTo>
                  <a:cubicBezTo>
                    <a:pt x="3695700" y="38100"/>
                    <a:pt x="3692842" y="46673"/>
                    <a:pt x="3692842" y="57150"/>
                  </a:cubicBezTo>
                  <a:cubicBezTo>
                    <a:pt x="3692842" y="66675"/>
                    <a:pt x="3695700" y="74295"/>
                    <a:pt x="3701415" y="80010"/>
                  </a:cubicBezTo>
                  <a:cubicBezTo>
                    <a:pt x="3707130" y="85725"/>
                    <a:pt x="3720465" y="93345"/>
                    <a:pt x="3740467" y="101918"/>
                  </a:cubicBezTo>
                  <a:cubicBezTo>
                    <a:pt x="3743325" y="102870"/>
                    <a:pt x="3747135" y="104775"/>
                    <a:pt x="3752850" y="107633"/>
                  </a:cubicBezTo>
                  <a:cubicBezTo>
                    <a:pt x="3774758" y="116205"/>
                    <a:pt x="3789045" y="124778"/>
                    <a:pt x="3796665" y="131445"/>
                  </a:cubicBezTo>
                  <a:cubicBezTo>
                    <a:pt x="3804285" y="139065"/>
                    <a:pt x="3810000" y="147638"/>
                    <a:pt x="3813810" y="156210"/>
                  </a:cubicBezTo>
                  <a:cubicBezTo>
                    <a:pt x="3817620" y="164783"/>
                    <a:pt x="3819525" y="175260"/>
                    <a:pt x="3819525" y="186690"/>
                  </a:cubicBezTo>
                  <a:cubicBezTo>
                    <a:pt x="3819525" y="211455"/>
                    <a:pt x="3810953" y="232410"/>
                    <a:pt x="3793808" y="246698"/>
                  </a:cubicBezTo>
                  <a:cubicBezTo>
                    <a:pt x="3776663" y="261938"/>
                    <a:pt x="3753803" y="269558"/>
                    <a:pt x="3725228" y="269558"/>
                  </a:cubicBezTo>
                  <a:cubicBezTo>
                    <a:pt x="3709035" y="269558"/>
                    <a:pt x="3693795" y="267653"/>
                    <a:pt x="3679508" y="264795"/>
                  </a:cubicBezTo>
                  <a:cubicBezTo>
                    <a:pt x="3665220" y="261938"/>
                    <a:pt x="3650933" y="257175"/>
                    <a:pt x="3638550" y="250508"/>
                  </a:cubicBezTo>
                  <a:cubicBezTo>
                    <a:pt x="3639503" y="241935"/>
                    <a:pt x="3639503" y="232410"/>
                    <a:pt x="3640455" y="223838"/>
                  </a:cubicBezTo>
                  <a:cubicBezTo>
                    <a:pt x="3640455" y="214313"/>
                    <a:pt x="3641408" y="205740"/>
                    <a:pt x="3641408" y="197168"/>
                  </a:cubicBezTo>
                  <a:cubicBezTo>
                    <a:pt x="3641408" y="191453"/>
                    <a:pt x="3641408" y="187643"/>
                    <a:pt x="3641408" y="185738"/>
                  </a:cubicBezTo>
                  <a:cubicBezTo>
                    <a:pt x="3641408" y="181928"/>
                    <a:pt x="3641408" y="179070"/>
                    <a:pt x="3641408" y="177165"/>
                  </a:cubicBezTo>
                  <a:lnTo>
                    <a:pt x="3641408" y="177165"/>
                  </a:lnTo>
                  <a:lnTo>
                    <a:pt x="3641408" y="177165"/>
                  </a:lnTo>
                  <a:close/>
                  <a:moveTo>
                    <a:pt x="3870960" y="262890"/>
                  </a:moveTo>
                  <a:lnTo>
                    <a:pt x="3870960" y="246698"/>
                  </a:lnTo>
                  <a:lnTo>
                    <a:pt x="3872865" y="246698"/>
                  </a:lnTo>
                  <a:cubicBezTo>
                    <a:pt x="3884295" y="246698"/>
                    <a:pt x="3891915" y="244793"/>
                    <a:pt x="3895725" y="240983"/>
                  </a:cubicBezTo>
                  <a:cubicBezTo>
                    <a:pt x="3899535" y="237173"/>
                    <a:pt x="3901440" y="228600"/>
                    <a:pt x="3901440" y="216218"/>
                  </a:cubicBezTo>
                  <a:lnTo>
                    <a:pt x="3901440" y="42863"/>
                  </a:lnTo>
                  <a:cubicBezTo>
                    <a:pt x="3901440" y="34290"/>
                    <a:pt x="3899535" y="28575"/>
                    <a:pt x="3895725" y="24765"/>
                  </a:cubicBezTo>
                  <a:cubicBezTo>
                    <a:pt x="3891915" y="20955"/>
                    <a:pt x="3885248" y="19050"/>
                    <a:pt x="3875723" y="19050"/>
                  </a:cubicBezTo>
                  <a:lnTo>
                    <a:pt x="3870960" y="19050"/>
                  </a:lnTo>
                  <a:lnTo>
                    <a:pt x="3870960" y="3810"/>
                  </a:lnTo>
                  <a:cubicBezTo>
                    <a:pt x="3881438" y="4763"/>
                    <a:pt x="3891915" y="5715"/>
                    <a:pt x="3901440" y="5715"/>
                  </a:cubicBezTo>
                  <a:cubicBezTo>
                    <a:pt x="3911917" y="5715"/>
                    <a:pt x="3921442" y="6668"/>
                    <a:pt x="3931920" y="6668"/>
                  </a:cubicBezTo>
                  <a:cubicBezTo>
                    <a:pt x="3941445" y="6668"/>
                    <a:pt x="3951923" y="6668"/>
                    <a:pt x="3962400" y="5715"/>
                  </a:cubicBezTo>
                  <a:cubicBezTo>
                    <a:pt x="3972878" y="4763"/>
                    <a:pt x="3982403" y="4763"/>
                    <a:pt x="3992880" y="3810"/>
                  </a:cubicBezTo>
                  <a:lnTo>
                    <a:pt x="3992880" y="18098"/>
                  </a:lnTo>
                  <a:cubicBezTo>
                    <a:pt x="3981450" y="18098"/>
                    <a:pt x="3973830" y="20003"/>
                    <a:pt x="3970020" y="22860"/>
                  </a:cubicBezTo>
                  <a:cubicBezTo>
                    <a:pt x="3966210" y="25718"/>
                    <a:pt x="3963353" y="32385"/>
                    <a:pt x="3963353" y="40958"/>
                  </a:cubicBezTo>
                  <a:lnTo>
                    <a:pt x="3963353" y="215265"/>
                  </a:lnTo>
                  <a:cubicBezTo>
                    <a:pt x="3963353" y="227648"/>
                    <a:pt x="3965258" y="236220"/>
                    <a:pt x="3969067" y="240030"/>
                  </a:cubicBezTo>
                  <a:cubicBezTo>
                    <a:pt x="3972878" y="243840"/>
                    <a:pt x="3980498" y="245745"/>
                    <a:pt x="3990975" y="245745"/>
                  </a:cubicBezTo>
                  <a:lnTo>
                    <a:pt x="3992880" y="245745"/>
                  </a:lnTo>
                  <a:lnTo>
                    <a:pt x="3992880" y="260985"/>
                  </a:lnTo>
                  <a:cubicBezTo>
                    <a:pt x="3983355" y="260033"/>
                    <a:pt x="3972878" y="260033"/>
                    <a:pt x="3963353" y="259080"/>
                  </a:cubicBezTo>
                  <a:cubicBezTo>
                    <a:pt x="3952875" y="259080"/>
                    <a:pt x="3943350" y="258128"/>
                    <a:pt x="3931920" y="258128"/>
                  </a:cubicBezTo>
                  <a:cubicBezTo>
                    <a:pt x="3923348" y="258128"/>
                    <a:pt x="3913823" y="258128"/>
                    <a:pt x="3903345" y="259080"/>
                  </a:cubicBezTo>
                  <a:cubicBezTo>
                    <a:pt x="3893820" y="261938"/>
                    <a:pt x="3882390" y="261938"/>
                    <a:pt x="3870960" y="262890"/>
                  </a:cubicBezTo>
                  <a:lnTo>
                    <a:pt x="3870960" y="262890"/>
                  </a:lnTo>
                  <a:lnTo>
                    <a:pt x="3870960" y="262890"/>
                  </a:lnTo>
                  <a:close/>
                  <a:moveTo>
                    <a:pt x="4074795" y="262890"/>
                  </a:moveTo>
                  <a:lnTo>
                    <a:pt x="4074795" y="246698"/>
                  </a:lnTo>
                  <a:lnTo>
                    <a:pt x="4080510" y="246698"/>
                  </a:lnTo>
                  <a:cubicBezTo>
                    <a:pt x="4090988" y="246698"/>
                    <a:pt x="4098608" y="244793"/>
                    <a:pt x="4102417" y="240983"/>
                  </a:cubicBezTo>
                  <a:cubicBezTo>
                    <a:pt x="4107180" y="237173"/>
                    <a:pt x="4109085" y="231458"/>
                    <a:pt x="4109085" y="222885"/>
                  </a:cubicBezTo>
                  <a:lnTo>
                    <a:pt x="4109085" y="23813"/>
                  </a:lnTo>
                  <a:lnTo>
                    <a:pt x="4102417" y="23813"/>
                  </a:lnTo>
                  <a:cubicBezTo>
                    <a:pt x="4085273" y="23813"/>
                    <a:pt x="4071938" y="27623"/>
                    <a:pt x="4063365" y="34290"/>
                  </a:cubicBezTo>
                  <a:cubicBezTo>
                    <a:pt x="4054792" y="40958"/>
                    <a:pt x="4048125" y="52388"/>
                    <a:pt x="4045267" y="67628"/>
                  </a:cubicBezTo>
                  <a:lnTo>
                    <a:pt x="4032885" y="67628"/>
                  </a:lnTo>
                  <a:lnTo>
                    <a:pt x="4035742" y="3810"/>
                  </a:lnTo>
                  <a:cubicBezTo>
                    <a:pt x="4040505" y="4763"/>
                    <a:pt x="4046220" y="4763"/>
                    <a:pt x="4051935" y="4763"/>
                  </a:cubicBezTo>
                  <a:cubicBezTo>
                    <a:pt x="4058603" y="4763"/>
                    <a:pt x="4069080" y="4763"/>
                    <a:pt x="4084320" y="4763"/>
                  </a:cubicBezTo>
                  <a:lnTo>
                    <a:pt x="4139565" y="4763"/>
                  </a:lnTo>
                  <a:lnTo>
                    <a:pt x="4194810" y="4763"/>
                  </a:lnTo>
                  <a:cubicBezTo>
                    <a:pt x="4210051" y="4763"/>
                    <a:pt x="4221480" y="4763"/>
                    <a:pt x="4228148" y="4763"/>
                  </a:cubicBezTo>
                  <a:cubicBezTo>
                    <a:pt x="4234815" y="4763"/>
                    <a:pt x="4239578" y="4763"/>
                    <a:pt x="4244340" y="3810"/>
                  </a:cubicBezTo>
                  <a:lnTo>
                    <a:pt x="4247198" y="67628"/>
                  </a:lnTo>
                  <a:lnTo>
                    <a:pt x="4234815" y="67628"/>
                  </a:lnTo>
                  <a:cubicBezTo>
                    <a:pt x="4231958" y="52388"/>
                    <a:pt x="4226243" y="40958"/>
                    <a:pt x="4216718" y="34290"/>
                  </a:cubicBezTo>
                  <a:cubicBezTo>
                    <a:pt x="4208145" y="27623"/>
                    <a:pt x="4194810" y="23813"/>
                    <a:pt x="4177665" y="23813"/>
                  </a:cubicBezTo>
                  <a:lnTo>
                    <a:pt x="4170998" y="23813"/>
                  </a:lnTo>
                  <a:lnTo>
                    <a:pt x="4170998" y="220980"/>
                  </a:lnTo>
                  <a:cubicBezTo>
                    <a:pt x="4170998" y="230505"/>
                    <a:pt x="4172903" y="237173"/>
                    <a:pt x="4176713" y="240983"/>
                  </a:cubicBezTo>
                  <a:cubicBezTo>
                    <a:pt x="4180523" y="244793"/>
                    <a:pt x="4189095" y="246698"/>
                    <a:pt x="4200526" y="246698"/>
                  </a:cubicBezTo>
                  <a:lnTo>
                    <a:pt x="4203383" y="246698"/>
                  </a:lnTo>
                  <a:lnTo>
                    <a:pt x="4203383" y="262890"/>
                  </a:lnTo>
                  <a:cubicBezTo>
                    <a:pt x="4190048" y="261938"/>
                    <a:pt x="4177665" y="260985"/>
                    <a:pt x="4167188" y="260985"/>
                  </a:cubicBezTo>
                  <a:cubicBezTo>
                    <a:pt x="4156710" y="260985"/>
                    <a:pt x="4147185" y="260033"/>
                    <a:pt x="4139565" y="260033"/>
                  </a:cubicBezTo>
                  <a:cubicBezTo>
                    <a:pt x="4130040" y="260033"/>
                    <a:pt x="4119563" y="260033"/>
                    <a:pt x="4109085" y="260985"/>
                  </a:cubicBezTo>
                  <a:cubicBezTo>
                    <a:pt x="4096703" y="261938"/>
                    <a:pt x="4086225" y="261938"/>
                    <a:pt x="4074795" y="262890"/>
                  </a:cubicBezTo>
                  <a:lnTo>
                    <a:pt x="4074795" y="262890"/>
                  </a:lnTo>
                  <a:lnTo>
                    <a:pt x="4074795" y="262890"/>
                  </a:lnTo>
                  <a:close/>
                  <a:moveTo>
                    <a:pt x="4429126" y="150495"/>
                  </a:moveTo>
                  <a:lnTo>
                    <a:pt x="4429126" y="218123"/>
                  </a:lnTo>
                  <a:cubicBezTo>
                    <a:pt x="4429126" y="230505"/>
                    <a:pt x="4431030" y="239078"/>
                    <a:pt x="4434840" y="242888"/>
                  </a:cubicBezTo>
                  <a:cubicBezTo>
                    <a:pt x="4438651" y="246698"/>
                    <a:pt x="4447223" y="248603"/>
                    <a:pt x="4458653" y="248603"/>
                  </a:cubicBezTo>
                  <a:lnTo>
                    <a:pt x="4466273" y="248603"/>
                  </a:lnTo>
                  <a:lnTo>
                    <a:pt x="4466273" y="263843"/>
                  </a:lnTo>
                  <a:cubicBezTo>
                    <a:pt x="4451033" y="262890"/>
                    <a:pt x="4437698" y="262890"/>
                    <a:pt x="4427220" y="261938"/>
                  </a:cubicBezTo>
                  <a:cubicBezTo>
                    <a:pt x="4415790" y="261938"/>
                    <a:pt x="4407218" y="260985"/>
                    <a:pt x="4401503" y="260985"/>
                  </a:cubicBezTo>
                  <a:cubicBezTo>
                    <a:pt x="4391978" y="260985"/>
                    <a:pt x="4382453" y="260985"/>
                    <a:pt x="4371023" y="261938"/>
                  </a:cubicBezTo>
                  <a:cubicBezTo>
                    <a:pt x="4359593" y="261938"/>
                    <a:pt x="4347210" y="262890"/>
                    <a:pt x="4332923" y="263843"/>
                  </a:cubicBezTo>
                  <a:lnTo>
                    <a:pt x="4332923" y="247650"/>
                  </a:lnTo>
                  <a:lnTo>
                    <a:pt x="4340543" y="247650"/>
                  </a:lnTo>
                  <a:cubicBezTo>
                    <a:pt x="4352926" y="247650"/>
                    <a:pt x="4360545" y="245745"/>
                    <a:pt x="4364355" y="241935"/>
                  </a:cubicBezTo>
                  <a:cubicBezTo>
                    <a:pt x="4368165" y="238125"/>
                    <a:pt x="4370070" y="229553"/>
                    <a:pt x="4370070" y="217170"/>
                  </a:cubicBezTo>
                  <a:lnTo>
                    <a:pt x="4370070" y="149543"/>
                  </a:lnTo>
                  <a:lnTo>
                    <a:pt x="4303395" y="39053"/>
                  </a:lnTo>
                  <a:lnTo>
                    <a:pt x="4303395" y="38100"/>
                  </a:lnTo>
                  <a:cubicBezTo>
                    <a:pt x="4295776" y="25718"/>
                    <a:pt x="4287203" y="19050"/>
                    <a:pt x="4278630" y="19050"/>
                  </a:cubicBezTo>
                  <a:lnTo>
                    <a:pt x="4274820" y="19050"/>
                  </a:lnTo>
                  <a:lnTo>
                    <a:pt x="4274820" y="4763"/>
                  </a:lnTo>
                  <a:cubicBezTo>
                    <a:pt x="4284345" y="5715"/>
                    <a:pt x="4294823" y="5715"/>
                    <a:pt x="4304348" y="6668"/>
                  </a:cubicBezTo>
                  <a:cubicBezTo>
                    <a:pt x="4314826" y="6668"/>
                    <a:pt x="4324351" y="7620"/>
                    <a:pt x="4334828" y="7620"/>
                  </a:cubicBezTo>
                  <a:cubicBezTo>
                    <a:pt x="4347210" y="7620"/>
                    <a:pt x="4357688" y="7620"/>
                    <a:pt x="4368165" y="6668"/>
                  </a:cubicBezTo>
                  <a:cubicBezTo>
                    <a:pt x="4378643" y="6668"/>
                    <a:pt x="4388168" y="5715"/>
                    <a:pt x="4396740" y="4763"/>
                  </a:cubicBezTo>
                  <a:lnTo>
                    <a:pt x="4396740" y="20003"/>
                  </a:lnTo>
                  <a:cubicBezTo>
                    <a:pt x="4386263" y="20003"/>
                    <a:pt x="4378643" y="20955"/>
                    <a:pt x="4373880" y="21908"/>
                  </a:cubicBezTo>
                  <a:cubicBezTo>
                    <a:pt x="4370070" y="22860"/>
                    <a:pt x="4367213" y="25718"/>
                    <a:pt x="4367213" y="28575"/>
                  </a:cubicBezTo>
                  <a:cubicBezTo>
                    <a:pt x="4367213" y="29528"/>
                    <a:pt x="4367213" y="30480"/>
                    <a:pt x="4368165" y="31433"/>
                  </a:cubicBezTo>
                  <a:cubicBezTo>
                    <a:pt x="4368165" y="32385"/>
                    <a:pt x="4369118" y="34290"/>
                    <a:pt x="4370070" y="35243"/>
                  </a:cubicBezTo>
                  <a:lnTo>
                    <a:pt x="4420553" y="127635"/>
                  </a:lnTo>
                  <a:lnTo>
                    <a:pt x="4471035" y="34290"/>
                  </a:lnTo>
                  <a:cubicBezTo>
                    <a:pt x="4471988" y="33338"/>
                    <a:pt x="4471988" y="31433"/>
                    <a:pt x="4472940" y="30480"/>
                  </a:cubicBezTo>
                  <a:cubicBezTo>
                    <a:pt x="4472940" y="29528"/>
                    <a:pt x="4473893" y="28575"/>
                    <a:pt x="4473893" y="27623"/>
                  </a:cubicBezTo>
                  <a:cubicBezTo>
                    <a:pt x="4473893" y="24765"/>
                    <a:pt x="4471988" y="22860"/>
                    <a:pt x="4467226" y="20955"/>
                  </a:cubicBezTo>
                  <a:cubicBezTo>
                    <a:pt x="4462463" y="20003"/>
                    <a:pt x="4455795" y="19050"/>
                    <a:pt x="4446270" y="19050"/>
                  </a:cubicBezTo>
                  <a:lnTo>
                    <a:pt x="4446270" y="4763"/>
                  </a:lnTo>
                  <a:cubicBezTo>
                    <a:pt x="4454843" y="5715"/>
                    <a:pt x="4462463" y="5715"/>
                    <a:pt x="4469130" y="6668"/>
                  </a:cubicBezTo>
                  <a:cubicBezTo>
                    <a:pt x="4475798" y="6668"/>
                    <a:pt x="4481513" y="7620"/>
                    <a:pt x="4487228" y="7620"/>
                  </a:cubicBezTo>
                  <a:cubicBezTo>
                    <a:pt x="4493895" y="7620"/>
                    <a:pt x="4499610" y="7620"/>
                    <a:pt x="4506278" y="6668"/>
                  </a:cubicBezTo>
                  <a:cubicBezTo>
                    <a:pt x="4511993" y="6668"/>
                    <a:pt x="4518660" y="5715"/>
                    <a:pt x="4524376" y="4763"/>
                  </a:cubicBezTo>
                  <a:lnTo>
                    <a:pt x="4524376" y="20003"/>
                  </a:lnTo>
                  <a:cubicBezTo>
                    <a:pt x="4517708" y="20003"/>
                    <a:pt x="4511993" y="20955"/>
                    <a:pt x="4509135" y="22860"/>
                  </a:cubicBezTo>
                  <a:cubicBezTo>
                    <a:pt x="4505326" y="24765"/>
                    <a:pt x="4502468" y="28575"/>
                    <a:pt x="4498658" y="34290"/>
                  </a:cubicBezTo>
                  <a:lnTo>
                    <a:pt x="4429126" y="1504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3B08C7A3-CEB7-484C-9F52-402D5662737A}"/>
                </a:ext>
              </a:extLst>
            </p:cNvPr>
            <p:cNvSpPr/>
            <p:nvPr/>
          </p:nvSpPr>
          <p:spPr>
            <a:xfrm>
              <a:off x="3754674" y="1166374"/>
              <a:ext cx="1184946" cy="567008"/>
            </a:xfrm>
            <a:custGeom>
              <a:avLst/>
              <a:gdLst>
                <a:gd name="connsiteX0" fmla="*/ 180103 w 1184946"/>
                <a:gd name="connsiteY0" fmla="*/ 218243 h 567008"/>
                <a:gd name="connsiteX1" fmla="*/ 137240 w 1184946"/>
                <a:gd name="connsiteY1" fmla="*/ 146805 h 567008"/>
                <a:gd name="connsiteX2" fmla="*/ 65803 w 1184946"/>
                <a:gd name="connsiteY2" fmla="*/ 128708 h 567008"/>
                <a:gd name="connsiteX3" fmla="*/ 80 w 1184946"/>
                <a:gd name="connsiteY3" fmla="*/ 240150 h 567008"/>
                <a:gd name="connsiteX4" fmla="*/ 98188 w 1184946"/>
                <a:gd name="connsiteY4" fmla="*/ 549713 h 567008"/>
                <a:gd name="connsiteX5" fmla="*/ 202963 w 1184946"/>
                <a:gd name="connsiteY5" fmla="*/ 531615 h 567008"/>
                <a:gd name="connsiteX6" fmla="*/ 188675 w 1184946"/>
                <a:gd name="connsiteY6" fmla="*/ 363975 h 567008"/>
                <a:gd name="connsiteX7" fmla="*/ 386795 w 1184946"/>
                <a:gd name="connsiteY7" fmla="*/ 170618 h 567008"/>
                <a:gd name="connsiteX8" fmla="*/ 641113 w 1184946"/>
                <a:gd name="connsiteY8" fmla="*/ 108705 h 567008"/>
                <a:gd name="connsiteX9" fmla="*/ 652543 w 1184946"/>
                <a:gd name="connsiteY9" fmla="*/ 169665 h 567008"/>
                <a:gd name="connsiteX10" fmla="*/ 558245 w 1184946"/>
                <a:gd name="connsiteY10" fmla="*/ 293490 h 567008"/>
                <a:gd name="connsiteX11" fmla="*/ 524907 w 1184946"/>
                <a:gd name="connsiteY11" fmla="*/ 286823 h 567008"/>
                <a:gd name="connsiteX12" fmla="*/ 487760 w 1184946"/>
                <a:gd name="connsiteY12" fmla="*/ 211575 h 567008"/>
                <a:gd name="connsiteX13" fmla="*/ 414418 w 1184946"/>
                <a:gd name="connsiteY13" fmla="*/ 233483 h 567008"/>
                <a:gd name="connsiteX14" fmla="*/ 438230 w 1184946"/>
                <a:gd name="connsiteY14" fmla="*/ 316350 h 567008"/>
                <a:gd name="connsiteX15" fmla="*/ 458232 w 1184946"/>
                <a:gd name="connsiteY15" fmla="*/ 356355 h 567008"/>
                <a:gd name="connsiteX16" fmla="*/ 369650 w 1184946"/>
                <a:gd name="connsiteY16" fmla="*/ 402075 h 567008"/>
                <a:gd name="connsiteX17" fmla="*/ 317263 w 1184946"/>
                <a:gd name="connsiteY17" fmla="*/ 433508 h 567008"/>
                <a:gd name="connsiteX18" fmla="*/ 355363 w 1184946"/>
                <a:gd name="connsiteY18" fmla="*/ 503993 h 567008"/>
                <a:gd name="connsiteX19" fmla="*/ 468710 w 1184946"/>
                <a:gd name="connsiteY19" fmla="*/ 443033 h 567008"/>
                <a:gd name="connsiteX20" fmla="*/ 590630 w 1184946"/>
                <a:gd name="connsiteY20" fmla="*/ 422078 h 567008"/>
                <a:gd name="connsiteX21" fmla="*/ 660163 w 1184946"/>
                <a:gd name="connsiteY21" fmla="*/ 481133 h 567008"/>
                <a:gd name="connsiteX22" fmla="*/ 819230 w 1184946"/>
                <a:gd name="connsiteY22" fmla="*/ 490658 h 567008"/>
                <a:gd name="connsiteX23" fmla="*/ 1082120 w 1184946"/>
                <a:gd name="connsiteY23" fmla="*/ 392550 h 567008"/>
                <a:gd name="connsiteX24" fmla="*/ 1183085 w 1184946"/>
                <a:gd name="connsiteY24" fmla="*/ 362070 h 567008"/>
                <a:gd name="connsiteX25" fmla="*/ 985918 w 1184946"/>
                <a:gd name="connsiteY25" fmla="*/ 45840 h 567008"/>
                <a:gd name="connsiteX26" fmla="*/ 564913 w 1184946"/>
                <a:gd name="connsiteY26" fmla="*/ 18218 h 567008"/>
                <a:gd name="connsiteX27" fmla="*/ 272495 w 1184946"/>
                <a:gd name="connsiteY27" fmla="*/ 141090 h 567008"/>
                <a:gd name="connsiteX28" fmla="*/ 180103 w 1184946"/>
                <a:gd name="connsiteY28" fmla="*/ 218243 h 567008"/>
                <a:gd name="connsiteX29" fmla="*/ 180103 w 1184946"/>
                <a:gd name="connsiteY29" fmla="*/ 218243 h 567008"/>
                <a:gd name="connsiteX30" fmla="*/ 180103 w 1184946"/>
                <a:gd name="connsiteY30" fmla="*/ 218243 h 567008"/>
                <a:gd name="connsiteX31" fmla="*/ 596345 w 1184946"/>
                <a:gd name="connsiteY31" fmla="*/ 350640 h 567008"/>
                <a:gd name="connsiteX32" fmla="*/ 567770 w 1184946"/>
                <a:gd name="connsiteY32" fmla="*/ 347783 h 567008"/>
                <a:gd name="connsiteX33" fmla="*/ 714455 w 1184946"/>
                <a:gd name="connsiteY33" fmla="*/ 249675 h 567008"/>
                <a:gd name="connsiteX34" fmla="*/ 718265 w 1184946"/>
                <a:gd name="connsiteY34" fmla="*/ 161093 h 567008"/>
                <a:gd name="connsiteX35" fmla="*/ 683975 w 1184946"/>
                <a:gd name="connsiteY35" fmla="*/ 115373 h 567008"/>
                <a:gd name="connsiteX36" fmla="*/ 831613 w 1184946"/>
                <a:gd name="connsiteY36" fmla="*/ 109658 h 567008"/>
                <a:gd name="connsiteX37" fmla="*/ 1044973 w 1184946"/>
                <a:gd name="connsiteY37" fmla="*/ 203955 h 567008"/>
                <a:gd name="connsiteX38" fmla="*/ 898288 w 1184946"/>
                <a:gd name="connsiteY38" fmla="*/ 312540 h 567008"/>
                <a:gd name="connsiteX39" fmla="*/ 728743 w 1184946"/>
                <a:gd name="connsiteY39" fmla="*/ 401123 h 567008"/>
                <a:gd name="connsiteX40" fmla="*/ 670640 w 1184946"/>
                <a:gd name="connsiteY40" fmla="*/ 360165 h 567008"/>
                <a:gd name="connsiteX41" fmla="*/ 596345 w 1184946"/>
                <a:gd name="connsiteY41" fmla="*/ 350640 h 56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84946" h="567008">
                  <a:moveTo>
                    <a:pt x="180103" y="218243"/>
                  </a:moveTo>
                  <a:cubicBezTo>
                    <a:pt x="163910" y="210623"/>
                    <a:pt x="166768" y="165855"/>
                    <a:pt x="137240" y="146805"/>
                  </a:cubicBezTo>
                  <a:cubicBezTo>
                    <a:pt x="108665" y="128708"/>
                    <a:pt x="85805" y="126803"/>
                    <a:pt x="65803" y="128708"/>
                  </a:cubicBezTo>
                  <a:cubicBezTo>
                    <a:pt x="44848" y="130613"/>
                    <a:pt x="2938" y="166808"/>
                    <a:pt x="80" y="240150"/>
                  </a:cubicBezTo>
                  <a:cubicBezTo>
                    <a:pt x="-2777" y="313493"/>
                    <a:pt x="71518" y="517328"/>
                    <a:pt x="98188" y="549713"/>
                  </a:cubicBezTo>
                  <a:cubicBezTo>
                    <a:pt x="124857" y="582098"/>
                    <a:pt x="216298" y="564953"/>
                    <a:pt x="202963" y="531615"/>
                  </a:cubicBezTo>
                  <a:cubicBezTo>
                    <a:pt x="190580" y="498278"/>
                    <a:pt x="165815" y="407790"/>
                    <a:pt x="188675" y="363975"/>
                  </a:cubicBezTo>
                  <a:cubicBezTo>
                    <a:pt x="211535" y="320160"/>
                    <a:pt x="255350" y="244913"/>
                    <a:pt x="386795" y="170618"/>
                  </a:cubicBezTo>
                  <a:cubicBezTo>
                    <a:pt x="517288" y="95370"/>
                    <a:pt x="616348" y="99180"/>
                    <a:pt x="641113" y="108705"/>
                  </a:cubicBezTo>
                  <a:cubicBezTo>
                    <a:pt x="665878" y="118230"/>
                    <a:pt x="656353" y="159188"/>
                    <a:pt x="652543" y="169665"/>
                  </a:cubicBezTo>
                  <a:cubicBezTo>
                    <a:pt x="647780" y="180143"/>
                    <a:pt x="560150" y="284918"/>
                    <a:pt x="558245" y="293490"/>
                  </a:cubicBezTo>
                  <a:cubicBezTo>
                    <a:pt x="556340" y="302063"/>
                    <a:pt x="525860" y="318255"/>
                    <a:pt x="524907" y="286823"/>
                  </a:cubicBezTo>
                  <a:cubicBezTo>
                    <a:pt x="523003" y="255390"/>
                    <a:pt x="517288" y="223958"/>
                    <a:pt x="487760" y="211575"/>
                  </a:cubicBezTo>
                  <a:cubicBezTo>
                    <a:pt x="458232" y="199193"/>
                    <a:pt x="426800" y="191573"/>
                    <a:pt x="414418" y="233483"/>
                  </a:cubicBezTo>
                  <a:cubicBezTo>
                    <a:pt x="402035" y="274440"/>
                    <a:pt x="422990" y="303015"/>
                    <a:pt x="438230" y="316350"/>
                  </a:cubicBezTo>
                  <a:cubicBezTo>
                    <a:pt x="453470" y="329685"/>
                    <a:pt x="480140" y="354450"/>
                    <a:pt x="458232" y="356355"/>
                  </a:cubicBezTo>
                  <a:cubicBezTo>
                    <a:pt x="436325" y="358260"/>
                    <a:pt x="369650" y="402075"/>
                    <a:pt x="369650" y="402075"/>
                  </a:cubicBezTo>
                  <a:cubicBezTo>
                    <a:pt x="369650" y="402075"/>
                    <a:pt x="324882" y="395408"/>
                    <a:pt x="317263" y="433508"/>
                  </a:cubicBezTo>
                  <a:cubicBezTo>
                    <a:pt x="309643" y="471608"/>
                    <a:pt x="336313" y="515423"/>
                    <a:pt x="355363" y="503993"/>
                  </a:cubicBezTo>
                  <a:cubicBezTo>
                    <a:pt x="374413" y="492563"/>
                    <a:pt x="432515" y="457320"/>
                    <a:pt x="468710" y="443033"/>
                  </a:cubicBezTo>
                  <a:cubicBezTo>
                    <a:pt x="504905" y="428745"/>
                    <a:pt x="566818" y="406838"/>
                    <a:pt x="590630" y="422078"/>
                  </a:cubicBezTo>
                  <a:cubicBezTo>
                    <a:pt x="614443" y="437318"/>
                    <a:pt x="616348" y="459225"/>
                    <a:pt x="660163" y="481133"/>
                  </a:cubicBezTo>
                  <a:cubicBezTo>
                    <a:pt x="703978" y="503993"/>
                    <a:pt x="784940" y="507803"/>
                    <a:pt x="819230" y="490658"/>
                  </a:cubicBezTo>
                  <a:cubicBezTo>
                    <a:pt x="853520" y="473513"/>
                    <a:pt x="1043068" y="389693"/>
                    <a:pt x="1082120" y="392550"/>
                  </a:cubicBezTo>
                  <a:cubicBezTo>
                    <a:pt x="1121173" y="395408"/>
                    <a:pt x="1167845" y="434460"/>
                    <a:pt x="1183085" y="362070"/>
                  </a:cubicBezTo>
                  <a:cubicBezTo>
                    <a:pt x="1199278" y="288728"/>
                    <a:pt x="1107838" y="93465"/>
                    <a:pt x="985918" y="45840"/>
                  </a:cubicBezTo>
                  <a:cubicBezTo>
                    <a:pt x="863998" y="-832"/>
                    <a:pt x="724932" y="-15120"/>
                    <a:pt x="564913" y="18218"/>
                  </a:cubicBezTo>
                  <a:cubicBezTo>
                    <a:pt x="404893" y="50603"/>
                    <a:pt x="331550" y="83940"/>
                    <a:pt x="272495" y="141090"/>
                  </a:cubicBezTo>
                  <a:cubicBezTo>
                    <a:pt x="213440" y="199193"/>
                    <a:pt x="196295" y="224910"/>
                    <a:pt x="180103" y="218243"/>
                  </a:cubicBezTo>
                  <a:lnTo>
                    <a:pt x="180103" y="218243"/>
                  </a:lnTo>
                  <a:lnTo>
                    <a:pt x="180103" y="218243"/>
                  </a:lnTo>
                  <a:close/>
                  <a:moveTo>
                    <a:pt x="596345" y="350640"/>
                  </a:moveTo>
                  <a:cubicBezTo>
                    <a:pt x="596345" y="350640"/>
                    <a:pt x="585868" y="343973"/>
                    <a:pt x="567770" y="347783"/>
                  </a:cubicBezTo>
                  <a:cubicBezTo>
                    <a:pt x="550625" y="351593"/>
                    <a:pt x="670640" y="276345"/>
                    <a:pt x="714455" y="249675"/>
                  </a:cubicBezTo>
                  <a:cubicBezTo>
                    <a:pt x="758270" y="223005"/>
                    <a:pt x="739220" y="191573"/>
                    <a:pt x="718265" y="161093"/>
                  </a:cubicBezTo>
                  <a:cubicBezTo>
                    <a:pt x="696357" y="130613"/>
                    <a:pt x="696357" y="130613"/>
                    <a:pt x="683975" y="115373"/>
                  </a:cubicBezTo>
                  <a:cubicBezTo>
                    <a:pt x="734457" y="106800"/>
                    <a:pt x="773510" y="103943"/>
                    <a:pt x="831613" y="109658"/>
                  </a:cubicBezTo>
                  <a:cubicBezTo>
                    <a:pt x="906860" y="116325"/>
                    <a:pt x="998300" y="141090"/>
                    <a:pt x="1044973" y="203955"/>
                  </a:cubicBezTo>
                  <a:cubicBezTo>
                    <a:pt x="1072595" y="240150"/>
                    <a:pt x="933530" y="294443"/>
                    <a:pt x="898288" y="312540"/>
                  </a:cubicBezTo>
                  <a:cubicBezTo>
                    <a:pt x="863045" y="330638"/>
                    <a:pt x="752555" y="389693"/>
                    <a:pt x="728743" y="401123"/>
                  </a:cubicBezTo>
                  <a:cubicBezTo>
                    <a:pt x="704930" y="411600"/>
                    <a:pt x="697310" y="386835"/>
                    <a:pt x="670640" y="360165"/>
                  </a:cubicBezTo>
                  <a:cubicBezTo>
                    <a:pt x="643970" y="331590"/>
                    <a:pt x="596345" y="350640"/>
                    <a:pt x="596345" y="3506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D6C7EB25-61FD-44A9-905F-F4D72F1F7A59}"/>
                </a:ext>
              </a:extLst>
            </p:cNvPr>
            <p:cNvSpPr/>
            <p:nvPr/>
          </p:nvSpPr>
          <p:spPr>
            <a:xfrm>
              <a:off x="5375803" y="886769"/>
              <a:ext cx="675149" cy="1036420"/>
            </a:xfrm>
            <a:custGeom>
              <a:avLst/>
              <a:gdLst>
                <a:gd name="connsiteX0" fmla="*/ 90594 w 675149"/>
                <a:gd name="connsiteY0" fmla="*/ 253056 h 1036420"/>
                <a:gd name="connsiteX1" fmla="*/ 41064 w 675149"/>
                <a:gd name="connsiteY1" fmla="*/ 328303 h 1036420"/>
                <a:gd name="connsiteX2" fmla="*/ 72497 w 675149"/>
                <a:gd name="connsiteY2" fmla="*/ 483561 h 1036420"/>
                <a:gd name="connsiteX3" fmla="*/ 40112 w 675149"/>
                <a:gd name="connsiteY3" fmla="*/ 797886 h 1036420"/>
                <a:gd name="connsiteX4" fmla="*/ 7727 w 675149"/>
                <a:gd name="connsiteY4" fmla="*/ 895041 h 1036420"/>
                <a:gd name="connsiteX5" fmla="*/ 35349 w 675149"/>
                <a:gd name="connsiteY5" fmla="*/ 989338 h 1036420"/>
                <a:gd name="connsiteX6" fmla="*/ 91547 w 675149"/>
                <a:gd name="connsiteY6" fmla="*/ 909328 h 1036420"/>
                <a:gd name="connsiteX7" fmla="*/ 127742 w 675149"/>
                <a:gd name="connsiteY7" fmla="*/ 599766 h 1036420"/>
                <a:gd name="connsiteX8" fmla="*/ 140124 w 675149"/>
                <a:gd name="connsiteY8" fmla="*/ 434983 h 1036420"/>
                <a:gd name="connsiteX9" fmla="*/ 145839 w 675149"/>
                <a:gd name="connsiteY9" fmla="*/ 334018 h 1036420"/>
                <a:gd name="connsiteX10" fmla="*/ 90594 w 675149"/>
                <a:gd name="connsiteY10" fmla="*/ 253056 h 1036420"/>
                <a:gd name="connsiteX11" fmla="*/ 90594 w 675149"/>
                <a:gd name="connsiteY11" fmla="*/ 253056 h 1036420"/>
                <a:gd name="connsiteX12" fmla="*/ 90594 w 675149"/>
                <a:gd name="connsiteY12" fmla="*/ 253056 h 1036420"/>
                <a:gd name="connsiteX13" fmla="*/ 315384 w 675149"/>
                <a:gd name="connsiteY13" fmla="*/ 295918 h 1036420"/>
                <a:gd name="connsiteX14" fmla="*/ 262044 w 675149"/>
                <a:gd name="connsiteY14" fmla="*/ 317826 h 1036420"/>
                <a:gd name="connsiteX15" fmla="*/ 273474 w 675149"/>
                <a:gd name="connsiteY15" fmla="*/ 414981 h 1036420"/>
                <a:gd name="connsiteX16" fmla="*/ 287761 w 675149"/>
                <a:gd name="connsiteY16" fmla="*/ 497848 h 1036420"/>
                <a:gd name="connsiteX17" fmla="*/ 296334 w 675149"/>
                <a:gd name="connsiteY17" fmla="*/ 717876 h 1036420"/>
                <a:gd name="connsiteX18" fmla="*/ 360152 w 675149"/>
                <a:gd name="connsiteY18" fmla="*/ 676918 h 1036420"/>
                <a:gd name="connsiteX19" fmla="*/ 378249 w 675149"/>
                <a:gd name="connsiteY19" fmla="*/ 557856 h 1036420"/>
                <a:gd name="connsiteX20" fmla="*/ 382059 w 675149"/>
                <a:gd name="connsiteY20" fmla="*/ 469273 h 1036420"/>
                <a:gd name="connsiteX21" fmla="*/ 376344 w 675149"/>
                <a:gd name="connsiteY21" fmla="*/ 345448 h 1036420"/>
                <a:gd name="connsiteX22" fmla="*/ 315384 w 675149"/>
                <a:gd name="connsiteY22" fmla="*/ 295918 h 1036420"/>
                <a:gd name="connsiteX23" fmla="*/ 315384 w 675149"/>
                <a:gd name="connsiteY23" fmla="*/ 295918 h 1036420"/>
                <a:gd name="connsiteX24" fmla="*/ 315384 w 675149"/>
                <a:gd name="connsiteY24" fmla="*/ 295918 h 1036420"/>
                <a:gd name="connsiteX25" fmla="*/ 599229 w 675149"/>
                <a:gd name="connsiteY25" fmla="*/ 3501 h 1036420"/>
                <a:gd name="connsiteX26" fmla="*/ 531602 w 675149"/>
                <a:gd name="connsiteY26" fmla="*/ 11121 h 1036420"/>
                <a:gd name="connsiteX27" fmla="*/ 527792 w 675149"/>
                <a:gd name="connsiteY27" fmla="*/ 94941 h 1036420"/>
                <a:gd name="connsiteX28" fmla="*/ 543984 w 675149"/>
                <a:gd name="connsiteY28" fmla="*/ 186381 h 1036420"/>
                <a:gd name="connsiteX29" fmla="*/ 546842 w 675149"/>
                <a:gd name="connsiteY29" fmla="*/ 507373 h 1036420"/>
                <a:gd name="connsiteX30" fmla="*/ 542079 w 675149"/>
                <a:gd name="connsiteY30" fmla="*/ 766453 h 1036420"/>
                <a:gd name="connsiteX31" fmla="*/ 571607 w 675149"/>
                <a:gd name="connsiteY31" fmla="*/ 1023628 h 1036420"/>
                <a:gd name="connsiteX32" fmla="*/ 635424 w 675149"/>
                <a:gd name="connsiteY32" fmla="*/ 965526 h 1036420"/>
                <a:gd name="connsiteX33" fmla="*/ 609707 w 675149"/>
                <a:gd name="connsiteY33" fmla="*/ 863608 h 1036420"/>
                <a:gd name="connsiteX34" fmla="*/ 598277 w 675149"/>
                <a:gd name="connsiteY34" fmla="*/ 371166 h 1036420"/>
                <a:gd name="connsiteX35" fmla="*/ 623042 w 675149"/>
                <a:gd name="connsiteY35" fmla="*/ 195906 h 1036420"/>
                <a:gd name="connsiteX36" fmla="*/ 674477 w 675149"/>
                <a:gd name="connsiteY36" fmla="*/ 90178 h 1036420"/>
                <a:gd name="connsiteX37" fmla="*/ 599229 w 675149"/>
                <a:gd name="connsiteY37" fmla="*/ 3501 h 103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75149" h="1036420">
                  <a:moveTo>
                    <a:pt x="90594" y="253056"/>
                  </a:moveTo>
                  <a:cubicBezTo>
                    <a:pt x="55352" y="256866"/>
                    <a:pt x="34397" y="271153"/>
                    <a:pt x="41064" y="328303"/>
                  </a:cubicBezTo>
                  <a:cubicBezTo>
                    <a:pt x="48684" y="385453"/>
                    <a:pt x="82974" y="389263"/>
                    <a:pt x="72497" y="483561"/>
                  </a:cubicBezTo>
                  <a:cubicBezTo>
                    <a:pt x="62019" y="576906"/>
                    <a:pt x="40112" y="766453"/>
                    <a:pt x="40112" y="797886"/>
                  </a:cubicBezTo>
                  <a:cubicBezTo>
                    <a:pt x="40112" y="829318"/>
                    <a:pt x="15347" y="875038"/>
                    <a:pt x="7727" y="895041"/>
                  </a:cubicBezTo>
                  <a:cubicBezTo>
                    <a:pt x="-846" y="915043"/>
                    <a:pt x="-12276" y="979813"/>
                    <a:pt x="35349" y="989338"/>
                  </a:cubicBezTo>
                  <a:cubicBezTo>
                    <a:pt x="82974" y="998863"/>
                    <a:pt x="84879" y="937903"/>
                    <a:pt x="91547" y="909328"/>
                  </a:cubicBezTo>
                  <a:cubicBezTo>
                    <a:pt x="98214" y="880753"/>
                    <a:pt x="129647" y="638818"/>
                    <a:pt x="127742" y="599766"/>
                  </a:cubicBezTo>
                  <a:cubicBezTo>
                    <a:pt x="125837" y="560713"/>
                    <a:pt x="131552" y="467368"/>
                    <a:pt x="140124" y="434983"/>
                  </a:cubicBezTo>
                  <a:cubicBezTo>
                    <a:pt x="148697" y="402598"/>
                    <a:pt x="160127" y="374023"/>
                    <a:pt x="145839" y="334018"/>
                  </a:cubicBezTo>
                  <a:cubicBezTo>
                    <a:pt x="130599" y="293061"/>
                    <a:pt x="125837" y="250198"/>
                    <a:pt x="90594" y="253056"/>
                  </a:cubicBezTo>
                  <a:lnTo>
                    <a:pt x="90594" y="253056"/>
                  </a:lnTo>
                  <a:lnTo>
                    <a:pt x="90594" y="253056"/>
                  </a:lnTo>
                  <a:close/>
                  <a:moveTo>
                    <a:pt x="315384" y="295918"/>
                  </a:moveTo>
                  <a:cubicBezTo>
                    <a:pt x="300144" y="294966"/>
                    <a:pt x="275379" y="292108"/>
                    <a:pt x="262044" y="317826"/>
                  </a:cubicBezTo>
                  <a:cubicBezTo>
                    <a:pt x="248709" y="343543"/>
                    <a:pt x="263949" y="388311"/>
                    <a:pt x="273474" y="414981"/>
                  </a:cubicBezTo>
                  <a:cubicBezTo>
                    <a:pt x="282999" y="441651"/>
                    <a:pt x="291572" y="471178"/>
                    <a:pt x="287761" y="497848"/>
                  </a:cubicBezTo>
                  <a:cubicBezTo>
                    <a:pt x="283952" y="524518"/>
                    <a:pt x="280142" y="700731"/>
                    <a:pt x="296334" y="717876"/>
                  </a:cubicBezTo>
                  <a:cubicBezTo>
                    <a:pt x="312527" y="735021"/>
                    <a:pt x="343007" y="716923"/>
                    <a:pt x="360152" y="676918"/>
                  </a:cubicBezTo>
                  <a:cubicBezTo>
                    <a:pt x="376344" y="636913"/>
                    <a:pt x="388727" y="583573"/>
                    <a:pt x="378249" y="557856"/>
                  </a:cubicBezTo>
                  <a:cubicBezTo>
                    <a:pt x="367772" y="533091"/>
                    <a:pt x="366819" y="504516"/>
                    <a:pt x="382059" y="469273"/>
                  </a:cubicBezTo>
                  <a:cubicBezTo>
                    <a:pt x="396347" y="434031"/>
                    <a:pt x="387774" y="386406"/>
                    <a:pt x="376344" y="345448"/>
                  </a:cubicBezTo>
                  <a:cubicBezTo>
                    <a:pt x="364914" y="306396"/>
                    <a:pt x="330624" y="296871"/>
                    <a:pt x="315384" y="295918"/>
                  </a:cubicBezTo>
                  <a:lnTo>
                    <a:pt x="315384" y="295918"/>
                  </a:lnTo>
                  <a:lnTo>
                    <a:pt x="315384" y="295918"/>
                  </a:lnTo>
                  <a:close/>
                  <a:moveTo>
                    <a:pt x="599229" y="3501"/>
                  </a:moveTo>
                  <a:cubicBezTo>
                    <a:pt x="582084" y="-1262"/>
                    <a:pt x="544936" y="-3167"/>
                    <a:pt x="531602" y="11121"/>
                  </a:cubicBezTo>
                  <a:cubicBezTo>
                    <a:pt x="517314" y="26361"/>
                    <a:pt x="512552" y="56841"/>
                    <a:pt x="527792" y="94941"/>
                  </a:cubicBezTo>
                  <a:cubicBezTo>
                    <a:pt x="543032" y="132088"/>
                    <a:pt x="547794" y="165426"/>
                    <a:pt x="543984" y="186381"/>
                  </a:cubicBezTo>
                  <a:cubicBezTo>
                    <a:pt x="540174" y="208288"/>
                    <a:pt x="546842" y="445461"/>
                    <a:pt x="546842" y="507373"/>
                  </a:cubicBezTo>
                  <a:cubicBezTo>
                    <a:pt x="546842" y="569286"/>
                    <a:pt x="539222" y="687396"/>
                    <a:pt x="542079" y="766453"/>
                  </a:cubicBezTo>
                  <a:cubicBezTo>
                    <a:pt x="544936" y="845511"/>
                    <a:pt x="541127" y="986481"/>
                    <a:pt x="571607" y="1023628"/>
                  </a:cubicBezTo>
                  <a:cubicBezTo>
                    <a:pt x="602086" y="1061728"/>
                    <a:pt x="645902" y="1006483"/>
                    <a:pt x="635424" y="965526"/>
                  </a:cubicBezTo>
                  <a:cubicBezTo>
                    <a:pt x="624947" y="925521"/>
                    <a:pt x="620184" y="937903"/>
                    <a:pt x="609707" y="863608"/>
                  </a:cubicBezTo>
                  <a:cubicBezTo>
                    <a:pt x="599229" y="789313"/>
                    <a:pt x="596372" y="401646"/>
                    <a:pt x="598277" y="371166"/>
                  </a:cubicBezTo>
                  <a:cubicBezTo>
                    <a:pt x="600182" y="340686"/>
                    <a:pt x="608754" y="229243"/>
                    <a:pt x="623042" y="195906"/>
                  </a:cubicBezTo>
                  <a:cubicBezTo>
                    <a:pt x="636377" y="162568"/>
                    <a:pt x="681144" y="129231"/>
                    <a:pt x="674477" y="90178"/>
                  </a:cubicBezTo>
                  <a:cubicBezTo>
                    <a:pt x="678286" y="56841"/>
                    <a:pt x="616374" y="8263"/>
                    <a:pt x="599229" y="35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A222D846-BAD4-49E2-914B-FF8F1E1C4AE6}"/>
                </a:ext>
              </a:extLst>
            </p:cNvPr>
            <p:cNvSpPr/>
            <p:nvPr/>
          </p:nvSpPr>
          <p:spPr>
            <a:xfrm>
              <a:off x="6499849" y="905588"/>
              <a:ext cx="668945" cy="910787"/>
            </a:xfrm>
            <a:custGeom>
              <a:avLst/>
              <a:gdLst>
                <a:gd name="connsiteX0" fmla="*/ 406728 w 668945"/>
                <a:gd name="connsiteY0" fmla="*/ 698104 h 910787"/>
                <a:gd name="connsiteX1" fmla="*/ 616278 w 668945"/>
                <a:gd name="connsiteY1" fmla="*/ 867649 h 910787"/>
                <a:gd name="connsiteX2" fmla="*/ 632470 w 668945"/>
                <a:gd name="connsiteY2" fmla="*/ 717154 h 910787"/>
                <a:gd name="connsiteX3" fmla="*/ 437208 w 668945"/>
                <a:gd name="connsiteY3" fmla="*/ 621904 h 910787"/>
                <a:gd name="connsiteX4" fmla="*/ 406728 w 668945"/>
                <a:gd name="connsiteY4" fmla="*/ 698104 h 910787"/>
                <a:gd name="connsiteX5" fmla="*/ 406728 w 668945"/>
                <a:gd name="connsiteY5" fmla="*/ 698104 h 910787"/>
                <a:gd name="connsiteX6" fmla="*/ 406728 w 668945"/>
                <a:gd name="connsiteY6" fmla="*/ 698104 h 910787"/>
                <a:gd name="connsiteX7" fmla="*/ 325765 w 668945"/>
                <a:gd name="connsiteY7" fmla="*/ 166609 h 910787"/>
                <a:gd name="connsiteX8" fmla="*/ 317193 w 668945"/>
                <a:gd name="connsiteY8" fmla="*/ 53262 h 910787"/>
                <a:gd name="connsiteX9" fmla="*/ 371486 w 668945"/>
                <a:gd name="connsiteY9" fmla="*/ 874 h 910787"/>
                <a:gd name="connsiteX10" fmla="*/ 425778 w 668945"/>
                <a:gd name="connsiteY10" fmla="*/ 88504 h 910787"/>
                <a:gd name="connsiteX11" fmla="*/ 400061 w 668945"/>
                <a:gd name="connsiteY11" fmla="*/ 159942 h 910787"/>
                <a:gd name="connsiteX12" fmla="*/ 381963 w 668945"/>
                <a:gd name="connsiteY12" fmla="*/ 212329 h 910787"/>
                <a:gd name="connsiteX13" fmla="*/ 366723 w 668945"/>
                <a:gd name="connsiteY13" fmla="*/ 280909 h 910787"/>
                <a:gd name="connsiteX14" fmla="*/ 426731 w 668945"/>
                <a:gd name="connsiteY14" fmla="*/ 259954 h 910787"/>
                <a:gd name="connsiteX15" fmla="*/ 503883 w 668945"/>
                <a:gd name="connsiteY15" fmla="*/ 216139 h 910787"/>
                <a:gd name="connsiteX16" fmla="*/ 592465 w 668945"/>
                <a:gd name="connsiteY16" fmla="*/ 234237 h 910787"/>
                <a:gd name="connsiteX17" fmla="*/ 565795 w 668945"/>
                <a:gd name="connsiteY17" fmla="*/ 296149 h 910787"/>
                <a:gd name="connsiteX18" fmla="*/ 489595 w 668945"/>
                <a:gd name="connsiteY18" fmla="*/ 313294 h 910787"/>
                <a:gd name="connsiteX19" fmla="*/ 348626 w 668945"/>
                <a:gd name="connsiteY19" fmla="*/ 380922 h 910787"/>
                <a:gd name="connsiteX20" fmla="*/ 298143 w 668945"/>
                <a:gd name="connsiteY20" fmla="*/ 587614 h 910787"/>
                <a:gd name="connsiteX21" fmla="*/ 173365 w 668945"/>
                <a:gd name="connsiteY21" fmla="*/ 765732 h 910787"/>
                <a:gd name="connsiteX22" fmla="*/ 77163 w 668945"/>
                <a:gd name="connsiteY22" fmla="*/ 898129 h 910787"/>
                <a:gd name="connsiteX23" fmla="*/ 25728 w 668945"/>
                <a:gd name="connsiteY23" fmla="*/ 883842 h 910787"/>
                <a:gd name="connsiteX24" fmla="*/ 7631 w 668945"/>
                <a:gd name="connsiteY24" fmla="*/ 800974 h 910787"/>
                <a:gd name="connsiteX25" fmla="*/ 54303 w 668945"/>
                <a:gd name="connsiteY25" fmla="*/ 764779 h 910787"/>
                <a:gd name="connsiteX26" fmla="*/ 91450 w 668945"/>
                <a:gd name="connsiteY26" fmla="*/ 777162 h 910787"/>
                <a:gd name="connsiteX27" fmla="*/ 191463 w 668945"/>
                <a:gd name="connsiteY27" fmla="*/ 644764 h 910787"/>
                <a:gd name="connsiteX28" fmla="*/ 259090 w 668945"/>
                <a:gd name="connsiteY28" fmla="*/ 479029 h 910787"/>
                <a:gd name="connsiteX29" fmla="*/ 272426 w 668945"/>
                <a:gd name="connsiteY29" fmla="*/ 427594 h 910787"/>
                <a:gd name="connsiteX30" fmla="*/ 217181 w 668945"/>
                <a:gd name="connsiteY30" fmla="*/ 462837 h 910787"/>
                <a:gd name="connsiteX31" fmla="*/ 120025 w 668945"/>
                <a:gd name="connsiteY31" fmla="*/ 472362 h 910787"/>
                <a:gd name="connsiteX32" fmla="*/ 42873 w 668945"/>
                <a:gd name="connsiteY32" fmla="*/ 388542 h 910787"/>
                <a:gd name="connsiteX33" fmla="*/ 74306 w 668945"/>
                <a:gd name="connsiteY33" fmla="*/ 330439 h 910787"/>
                <a:gd name="connsiteX34" fmla="*/ 174318 w 668945"/>
                <a:gd name="connsiteY34" fmla="*/ 343774 h 910787"/>
                <a:gd name="connsiteX35" fmla="*/ 291476 w 668945"/>
                <a:gd name="connsiteY35" fmla="*/ 305674 h 910787"/>
                <a:gd name="connsiteX36" fmla="*/ 296238 w 668945"/>
                <a:gd name="connsiteY36" fmla="*/ 303769 h 910787"/>
                <a:gd name="connsiteX37" fmla="*/ 325765 w 668945"/>
                <a:gd name="connsiteY37" fmla="*/ 166609 h 910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68945" h="910787">
                  <a:moveTo>
                    <a:pt x="406728" y="698104"/>
                  </a:moveTo>
                  <a:cubicBezTo>
                    <a:pt x="435303" y="748587"/>
                    <a:pt x="531506" y="899082"/>
                    <a:pt x="616278" y="867649"/>
                  </a:cubicBezTo>
                  <a:cubicBezTo>
                    <a:pt x="701051" y="837169"/>
                    <a:pt x="665808" y="740014"/>
                    <a:pt x="632470" y="717154"/>
                  </a:cubicBezTo>
                  <a:cubicBezTo>
                    <a:pt x="599133" y="693342"/>
                    <a:pt x="437208" y="621904"/>
                    <a:pt x="437208" y="621904"/>
                  </a:cubicBezTo>
                  <a:cubicBezTo>
                    <a:pt x="369581" y="591424"/>
                    <a:pt x="388631" y="667624"/>
                    <a:pt x="406728" y="698104"/>
                  </a:cubicBezTo>
                  <a:lnTo>
                    <a:pt x="406728" y="698104"/>
                  </a:lnTo>
                  <a:lnTo>
                    <a:pt x="406728" y="698104"/>
                  </a:lnTo>
                  <a:close/>
                  <a:moveTo>
                    <a:pt x="325765" y="166609"/>
                  </a:moveTo>
                  <a:cubicBezTo>
                    <a:pt x="335290" y="159942"/>
                    <a:pt x="314336" y="88504"/>
                    <a:pt x="317193" y="53262"/>
                  </a:cubicBezTo>
                  <a:cubicBezTo>
                    <a:pt x="320051" y="18019"/>
                    <a:pt x="348626" y="-4841"/>
                    <a:pt x="371486" y="874"/>
                  </a:cubicBezTo>
                  <a:cubicBezTo>
                    <a:pt x="394345" y="6589"/>
                    <a:pt x="429588" y="60882"/>
                    <a:pt x="425778" y="88504"/>
                  </a:cubicBezTo>
                  <a:cubicBezTo>
                    <a:pt x="421968" y="116127"/>
                    <a:pt x="407681" y="148512"/>
                    <a:pt x="400061" y="159942"/>
                  </a:cubicBezTo>
                  <a:cubicBezTo>
                    <a:pt x="392440" y="171372"/>
                    <a:pt x="385773" y="181849"/>
                    <a:pt x="381963" y="212329"/>
                  </a:cubicBezTo>
                  <a:cubicBezTo>
                    <a:pt x="379106" y="228522"/>
                    <a:pt x="372438" y="255192"/>
                    <a:pt x="366723" y="280909"/>
                  </a:cubicBezTo>
                  <a:cubicBezTo>
                    <a:pt x="393393" y="273289"/>
                    <a:pt x="418158" y="265669"/>
                    <a:pt x="426731" y="259954"/>
                  </a:cubicBezTo>
                  <a:cubicBezTo>
                    <a:pt x="444828" y="248524"/>
                    <a:pt x="476261" y="238047"/>
                    <a:pt x="503883" y="216139"/>
                  </a:cubicBezTo>
                  <a:cubicBezTo>
                    <a:pt x="531506" y="194232"/>
                    <a:pt x="561986" y="217092"/>
                    <a:pt x="592465" y="234237"/>
                  </a:cubicBezTo>
                  <a:cubicBezTo>
                    <a:pt x="622945" y="250429"/>
                    <a:pt x="596276" y="279957"/>
                    <a:pt x="565795" y="296149"/>
                  </a:cubicBezTo>
                  <a:cubicBezTo>
                    <a:pt x="536268" y="312342"/>
                    <a:pt x="508645" y="304722"/>
                    <a:pt x="489595" y="313294"/>
                  </a:cubicBezTo>
                  <a:cubicBezTo>
                    <a:pt x="471498" y="320914"/>
                    <a:pt x="389583" y="357109"/>
                    <a:pt x="348626" y="380922"/>
                  </a:cubicBezTo>
                  <a:cubicBezTo>
                    <a:pt x="337195" y="440929"/>
                    <a:pt x="313383" y="543799"/>
                    <a:pt x="298143" y="587614"/>
                  </a:cubicBezTo>
                  <a:cubicBezTo>
                    <a:pt x="278140" y="642859"/>
                    <a:pt x="210513" y="720012"/>
                    <a:pt x="173365" y="765732"/>
                  </a:cubicBezTo>
                  <a:cubicBezTo>
                    <a:pt x="136218" y="810499"/>
                    <a:pt x="115263" y="873364"/>
                    <a:pt x="77163" y="898129"/>
                  </a:cubicBezTo>
                  <a:cubicBezTo>
                    <a:pt x="39063" y="922894"/>
                    <a:pt x="31443" y="907654"/>
                    <a:pt x="25728" y="883842"/>
                  </a:cubicBezTo>
                  <a:cubicBezTo>
                    <a:pt x="20013" y="860029"/>
                    <a:pt x="-15230" y="831454"/>
                    <a:pt x="7631" y="800974"/>
                  </a:cubicBezTo>
                  <a:cubicBezTo>
                    <a:pt x="30490" y="770494"/>
                    <a:pt x="37158" y="735252"/>
                    <a:pt x="54303" y="764779"/>
                  </a:cubicBezTo>
                  <a:cubicBezTo>
                    <a:pt x="71448" y="794307"/>
                    <a:pt x="97165" y="778114"/>
                    <a:pt x="91450" y="777162"/>
                  </a:cubicBezTo>
                  <a:cubicBezTo>
                    <a:pt x="85736" y="776209"/>
                    <a:pt x="165745" y="686674"/>
                    <a:pt x="191463" y="644764"/>
                  </a:cubicBezTo>
                  <a:cubicBezTo>
                    <a:pt x="217181" y="601902"/>
                    <a:pt x="245756" y="503794"/>
                    <a:pt x="259090" y="479029"/>
                  </a:cubicBezTo>
                  <a:cubicBezTo>
                    <a:pt x="261948" y="473314"/>
                    <a:pt x="266711" y="454264"/>
                    <a:pt x="272426" y="427594"/>
                  </a:cubicBezTo>
                  <a:cubicBezTo>
                    <a:pt x="252423" y="439024"/>
                    <a:pt x="232420" y="451407"/>
                    <a:pt x="217181" y="462837"/>
                  </a:cubicBezTo>
                  <a:cubicBezTo>
                    <a:pt x="184795" y="487602"/>
                    <a:pt x="178128" y="497127"/>
                    <a:pt x="120025" y="472362"/>
                  </a:cubicBezTo>
                  <a:cubicBezTo>
                    <a:pt x="61923" y="447597"/>
                    <a:pt x="46683" y="420927"/>
                    <a:pt x="42873" y="388542"/>
                  </a:cubicBezTo>
                  <a:cubicBezTo>
                    <a:pt x="39063" y="357109"/>
                    <a:pt x="56208" y="335202"/>
                    <a:pt x="74306" y="330439"/>
                  </a:cubicBezTo>
                  <a:cubicBezTo>
                    <a:pt x="92403" y="325677"/>
                    <a:pt x="140981" y="338059"/>
                    <a:pt x="174318" y="343774"/>
                  </a:cubicBezTo>
                  <a:cubicBezTo>
                    <a:pt x="206703" y="349489"/>
                    <a:pt x="275283" y="312342"/>
                    <a:pt x="291476" y="305674"/>
                  </a:cubicBezTo>
                  <a:cubicBezTo>
                    <a:pt x="292428" y="304722"/>
                    <a:pt x="294333" y="304722"/>
                    <a:pt x="296238" y="303769"/>
                  </a:cubicBezTo>
                  <a:cubicBezTo>
                    <a:pt x="308620" y="233284"/>
                    <a:pt x="321003" y="169467"/>
                    <a:pt x="325765" y="1666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E7230EEE-797A-4BBE-A730-75761D6A0713}"/>
                </a:ext>
              </a:extLst>
            </p:cNvPr>
            <p:cNvSpPr/>
            <p:nvPr/>
          </p:nvSpPr>
          <p:spPr>
            <a:xfrm>
              <a:off x="7564881" y="752927"/>
              <a:ext cx="691264" cy="1126680"/>
            </a:xfrm>
            <a:custGeom>
              <a:avLst/>
              <a:gdLst>
                <a:gd name="connsiteX0" fmla="*/ 157036 w 691264"/>
                <a:gd name="connsiteY0" fmla="*/ 250690 h 1126680"/>
                <a:gd name="connsiteX1" fmla="*/ 180849 w 691264"/>
                <a:gd name="connsiteY1" fmla="*/ 293553 h 1126680"/>
                <a:gd name="connsiteX2" fmla="*/ 210376 w 691264"/>
                <a:gd name="connsiteY2" fmla="*/ 335463 h 1126680"/>
                <a:gd name="connsiteX3" fmla="*/ 202756 w 691264"/>
                <a:gd name="connsiteY3" fmla="*/ 433570 h 1126680"/>
                <a:gd name="connsiteX4" fmla="*/ 204661 w 691264"/>
                <a:gd name="connsiteY4" fmla="*/ 509770 h 1126680"/>
                <a:gd name="connsiteX5" fmla="*/ 231331 w 691264"/>
                <a:gd name="connsiteY5" fmla="*/ 553585 h 1126680"/>
                <a:gd name="connsiteX6" fmla="*/ 262763 w 691264"/>
                <a:gd name="connsiteY6" fmla="*/ 542155 h 1126680"/>
                <a:gd name="connsiteX7" fmla="*/ 285624 w 691264"/>
                <a:gd name="connsiteY7" fmla="*/ 527868 h 1126680"/>
                <a:gd name="connsiteX8" fmla="*/ 311341 w 691264"/>
                <a:gd name="connsiteY8" fmla="*/ 549775 h 1126680"/>
                <a:gd name="connsiteX9" fmla="*/ 285624 w 691264"/>
                <a:gd name="connsiteY9" fmla="*/ 574540 h 1126680"/>
                <a:gd name="connsiteX10" fmla="*/ 110363 w 691264"/>
                <a:gd name="connsiteY10" fmla="*/ 671695 h 1126680"/>
                <a:gd name="connsiteX11" fmla="*/ 44641 w 691264"/>
                <a:gd name="connsiteY11" fmla="*/ 688840 h 1126680"/>
                <a:gd name="connsiteX12" fmla="*/ 2731 w 691264"/>
                <a:gd name="connsiteY12" fmla="*/ 706938 h 1126680"/>
                <a:gd name="connsiteX13" fmla="*/ 17971 w 691264"/>
                <a:gd name="connsiteY13" fmla="*/ 769803 h 1126680"/>
                <a:gd name="connsiteX14" fmla="*/ 93219 w 691264"/>
                <a:gd name="connsiteY14" fmla="*/ 775518 h 1126680"/>
                <a:gd name="connsiteX15" fmla="*/ 201804 w 691264"/>
                <a:gd name="connsiteY15" fmla="*/ 685030 h 1126680"/>
                <a:gd name="connsiteX16" fmla="*/ 346583 w 691264"/>
                <a:gd name="connsiteY16" fmla="*/ 594543 h 1126680"/>
                <a:gd name="connsiteX17" fmla="*/ 533274 w 691264"/>
                <a:gd name="connsiteY17" fmla="*/ 524058 h 1126680"/>
                <a:gd name="connsiteX18" fmla="*/ 580899 w 691264"/>
                <a:gd name="connsiteY18" fmla="*/ 552633 h 1126680"/>
                <a:gd name="connsiteX19" fmla="*/ 534226 w 691264"/>
                <a:gd name="connsiteY19" fmla="*/ 597400 h 1126680"/>
                <a:gd name="connsiteX20" fmla="*/ 526606 w 691264"/>
                <a:gd name="connsiteY20" fmla="*/ 619308 h 1126680"/>
                <a:gd name="connsiteX21" fmla="*/ 581851 w 691264"/>
                <a:gd name="connsiteY21" fmla="*/ 607878 h 1126680"/>
                <a:gd name="connsiteX22" fmla="*/ 690436 w 691264"/>
                <a:gd name="connsiteY22" fmla="*/ 583113 h 1126680"/>
                <a:gd name="connsiteX23" fmla="*/ 618046 w 691264"/>
                <a:gd name="connsiteY23" fmla="*/ 476433 h 1126680"/>
                <a:gd name="connsiteX24" fmla="*/ 486601 w 691264"/>
                <a:gd name="connsiteY24" fmla="*/ 492625 h 1126680"/>
                <a:gd name="connsiteX25" fmla="*/ 474219 w 691264"/>
                <a:gd name="connsiteY25" fmla="*/ 466908 h 1126680"/>
                <a:gd name="connsiteX26" fmla="*/ 530416 w 691264"/>
                <a:gd name="connsiteY26" fmla="*/ 384993 h 1126680"/>
                <a:gd name="connsiteX27" fmla="*/ 547561 w 691264"/>
                <a:gd name="connsiteY27" fmla="*/ 318318 h 1126680"/>
                <a:gd name="connsiteX28" fmla="*/ 503746 w 691264"/>
                <a:gd name="connsiteY28" fmla="*/ 259263 h 1126680"/>
                <a:gd name="connsiteX29" fmla="*/ 533274 w 691264"/>
                <a:gd name="connsiteY29" fmla="*/ 219258 h 1126680"/>
                <a:gd name="connsiteX30" fmla="*/ 578041 w 691264"/>
                <a:gd name="connsiteY30" fmla="*/ 152583 h 1126680"/>
                <a:gd name="connsiteX31" fmla="*/ 522796 w 691264"/>
                <a:gd name="connsiteY31" fmla="*/ 120198 h 1126680"/>
                <a:gd name="connsiteX32" fmla="*/ 523749 w 691264"/>
                <a:gd name="connsiteY32" fmla="*/ 80193 h 1126680"/>
                <a:gd name="connsiteX33" fmla="*/ 552324 w 691264"/>
                <a:gd name="connsiteY33" fmla="*/ 59238 h 1126680"/>
                <a:gd name="connsiteX34" fmla="*/ 524701 w 691264"/>
                <a:gd name="connsiteY34" fmla="*/ 13518 h 1126680"/>
                <a:gd name="connsiteX35" fmla="*/ 475171 w 691264"/>
                <a:gd name="connsiteY35" fmla="*/ 11613 h 1126680"/>
                <a:gd name="connsiteX36" fmla="*/ 471361 w 691264"/>
                <a:gd name="connsiteY36" fmla="*/ 72573 h 1126680"/>
                <a:gd name="connsiteX37" fmla="*/ 477076 w 691264"/>
                <a:gd name="connsiteY37" fmla="*/ 119245 h 1126680"/>
                <a:gd name="connsiteX38" fmla="*/ 488506 w 691264"/>
                <a:gd name="connsiteY38" fmla="*/ 146868 h 1126680"/>
                <a:gd name="connsiteX39" fmla="*/ 464694 w 691264"/>
                <a:gd name="connsiteY39" fmla="*/ 185920 h 1126680"/>
                <a:gd name="connsiteX40" fmla="*/ 422783 w 691264"/>
                <a:gd name="connsiteY40" fmla="*/ 213543 h 1126680"/>
                <a:gd name="connsiteX41" fmla="*/ 423736 w 691264"/>
                <a:gd name="connsiteY41" fmla="*/ 275455 h 1126680"/>
                <a:gd name="connsiteX42" fmla="*/ 446596 w 691264"/>
                <a:gd name="connsiteY42" fmla="*/ 304030 h 1126680"/>
                <a:gd name="connsiteX43" fmla="*/ 406591 w 691264"/>
                <a:gd name="connsiteY43" fmla="*/ 421188 h 1126680"/>
                <a:gd name="connsiteX44" fmla="*/ 433261 w 691264"/>
                <a:gd name="connsiteY44" fmla="*/ 445000 h 1126680"/>
                <a:gd name="connsiteX45" fmla="*/ 430404 w 691264"/>
                <a:gd name="connsiteY45" fmla="*/ 501198 h 1126680"/>
                <a:gd name="connsiteX46" fmla="*/ 380874 w 691264"/>
                <a:gd name="connsiteY46" fmla="*/ 524058 h 1126680"/>
                <a:gd name="connsiteX47" fmla="*/ 350394 w 691264"/>
                <a:gd name="connsiteY47" fmla="*/ 499293 h 1126680"/>
                <a:gd name="connsiteX48" fmla="*/ 370396 w 691264"/>
                <a:gd name="connsiteY48" fmla="*/ 396423 h 1126680"/>
                <a:gd name="connsiteX49" fmla="*/ 365633 w 691264"/>
                <a:gd name="connsiteY49" fmla="*/ 367848 h 1126680"/>
                <a:gd name="connsiteX50" fmla="*/ 349441 w 691264"/>
                <a:gd name="connsiteY50" fmla="*/ 345940 h 1126680"/>
                <a:gd name="connsiteX51" fmla="*/ 319913 w 691264"/>
                <a:gd name="connsiteY51" fmla="*/ 336415 h 1126680"/>
                <a:gd name="connsiteX52" fmla="*/ 360871 w 691264"/>
                <a:gd name="connsiteY52" fmla="*/ 178300 h 1126680"/>
                <a:gd name="connsiteX53" fmla="*/ 335154 w 691264"/>
                <a:gd name="connsiteY53" fmla="*/ 109720 h 1126680"/>
                <a:gd name="connsiteX54" fmla="*/ 276099 w 691264"/>
                <a:gd name="connsiteY54" fmla="*/ 142105 h 1126680"/>
                <a:gd name="connsiteX55" fmla="*/ 301816 w 691264"/>
                <a:gd name="connsiteY55" fmla="*/ 208780 h 1126680"/>
                <a:gd name="connsiteX56" fmla="*/ 301816 w 691264"/>
                <a:gd name="connsiteY56" fmla="*/ 316413 h 1126680"/>
                <a:gd name="connsiteX57" fmla="*/ 295149 w 691264"/>
                <a:gd name="connsiteY57" fmla="*/ 386898 h 1126680"/>
                <a:gd name="connsiteX58" fmla="*/ 247524 w 691264"/>
                <a:gd name="connsiteY58" fmla="*/ 393565 h 1126680"/>
                <a:gd name="connsiteX59" fmla="*/ 248476 w 691264"/>
                <a:gd name="connsiteY59" fmla="*/ 276408 h 1126680"/>
                <a:gd name="connsiteX60" fmla="*/ 178944 w 691264"/>
                <a:gd name="connsiteY60" fmla="*/ 212590 h 1126680"/>
                <a:gd name="connsiteX61" fmla="*/ 157036 w 691264"/>
                <a:gd name="connsiteY61" fmla="*/ 250690 h 1126680"/>
                <a:gd name="connsiteX62" fmla="*/ 157036 w 691264"/>
                <a:gd name="connsiteY62" fmla="*/ 250690 h 1126680"/>
                <a:gd name="connsiteX63" fmla="*/ 157036 w 691264"/>
                <a:gd name="connsiteY63" fmla="*/ 250690 h 1126680"/>
                <a:gd name="connsiteX64" fmla="*/ 271336 w 691264"/>
                <a:gd name="connsiteY64" fmla="*/ 709795 h 1126680"/>
                <a:gd name="connsiteX65" fmla="*/ 318961 w 691264"/>
                <a:gd name="connsiteY65" fmla="*/ 669790 h 1126680"/>
                <a:gd name="connsiteX66" fmla="*/ 439929 w 691264"/>
                <a:gd name="connsiteY66" fmla="*/ 627880 h 1126680"/>
                <a:gd name="connsiteX67" fmla="*/ 462788 w 691264"/>
                <a:gd name="connsiteY67" fmla="*/ 694555 h 1126680"/>
                <a:gd name="connsiteX68" fmla="*/ 425641 w 691264"/>
                <a:gd name="connsiteY68" fmla="*/ 762183 h 1126680"/>
                <a:gd name="connsiteX69" fmla="*/ 462788 w 691264"/>
                <a:gd name="connsiteY69" fmla="*/ 785043 h 1126680"/>
                <a:gd name="connsiteX70" fmla="*/ 564706 w 691264"/>
                <a:gd name="connsiteY70" fmla="*/ 770755 h 1126680"/>
                <a:gd name="connsiteX71" fmla="*/ 591376 w 691264"/>
                <a:gd name="connsiteY71" fmla="*/ 847908 h 1126680"/>
                <a:gd name="connsiteX72" fmla="*/ 489458 w 691264"/>
                <a:gd name="connsiteY72" fmla="*/ 864100 h 1126680"/>
                <a:gd name="connsiteX73" fmla="*/ 478981 w 691264"/>
                <a:gd name="connsiteY73" fmla="*/ 911725 h 1126680"/>
                <a:gd name="connsiteX74" fmla="*/ 459931 w 691264"/>
                <a:gd name="connsiteY74" fmla="*/ 1016500 h 1126680"/>
                <a:gd name="connsiteX75" fmla="*/ 379921 w 691264"/>
                <a:gd name="connsiteY75" fmla="*/ 1124133 h 1126680"/>
                <a:gd name="connsiteX76" fmla="*/ 297054 w 691264"/>
                <a:gd name="connsiteY76" fmla="*/ 1085080 h 1126680"/>
                <a:gd name="connsiteX77" fmla="*/ 257049 w 691264"/>
                <a:gd name="connsiteY77" fmla="*/ 1035550 h 1126680"/>
                <a:gd name="connsiteX78" fmla="*/ 323724 w 691264"/>
                <a:gd name="connsiteY78" fmla="*/ 1034598 h 1126680"/>
                <a:gd name="connsiteX79" fmla="*/ 404686 w 691264"/>
                <a:gd name="connsiteY79" fmla="*/ 1037455 h 1126680"/>
                <a:gd name="connsiteX80" fmla="*/ 440881 w 691264"/>
                <a:gd name="connsiteY80" fmla="*/ 929823 h 1126680"/>
                <a:gd name="connsiteX81" fmla="*/ 413258 w 691264"/>
                <a:gd name="connsiteY81" fmla="*/ 877435 h 1126680"/>
                <a:gd name="connsiteX82" fmla="*/ 332296 w 691264"/>
                <a:gd name="connsiteY82" fmla="*/ 909820 h 1126680"/>
                <a:gd name="connsiteX83" fmla="*/ 247524 w 691264"/>
                <a:gd name="connsiteY83" fmla="*/ 953635 h 1126680"/>
                <a:gd name="connsiteX84" fmla="*/ 177991 w 691264"/>
                <a:gd name="connsiteY84" fmla="*/ 901248 h 1126680"/>
                <a:gd name="connsiteX85" fmla="*/ 270383 w 691264"/>
                <a:gd name="connsiteY85" fmla="*/ 866005 h 1126680"/>
                <a:gd name="connsiteX86" fmla="*/ 385636 w 691264"/>
                <a:gd name="connsiteY86" fmla="*/ 815523 h 1126680"/>
                <a:gd name="connsiteX87" fmla="*/ 365633 w 691264"/>
                <a:gd name="connsiteY87" fmla="*/ 725035 h 1126680"/>
                <a:gd name="connsiteX88" fmla="*/ 308483 w 691264"/>
                <a:gd name="connsiteY88" fmla="*/ 753610 h 1126680"/>
                <a:gd name="connsiteX89" fmla="*/ 271336 w 691264"/>
                <a:gd name="connsiteY89" fmla="*/ 709795 h 112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691264" h="1126680">
                  <a:moveTo>
                    <a:pt x="157036" y="250690"/>
                  </a:moveTo>
                  <a:cubicBezTo>
                    <a:pt x="157988" y="260215"/>
                    <a:pt x="170371" y="283075"/>
                    <a:pt x="180849" y="293553"/>
                  </a:cubicBezTo>
                  <a:cubicBezTo>
                    <a:pt x="191326" y="304030"/>
                    <a:pt x="211329" y="324033"/>
                    <a:pt x="210376" y="335463"/>
                  </a:cubicBezTo>
                  <a:cubicBezTo>
                    <a:pt x="209424" y="346893"/>
                    <a:pt x="203708" y="417378"/>
                    <a:pt x="202756" y="433570"/>
                  </a:cubicBezTo>
                  <a:cubicBezTo>
                    <a:pt x="202756" y="449763"/>
                    <a:pt x="195136" y="496435"/>
                    <a:pt x="204661" y="509770"/>
                  </a:cubicBezTo>
                  <a:cubicBezTo>
                    <a:pt x="215138" y="522153"/>
                    <a:pt x="231331" y="553585"/>
                    <a:pt x="231331" y="553585"/>
                  </a:cubicBezTo>
                  <a:cubicBezTo>
                    <a:pt x="231331" y="553585"/>
                    <a:pt x="257049" y="561205"/>
                    <a:pt x="262763" y="542155"/>
                  </a:cubicBezTo>
                  <a:cubicBezTo>
                    <a:pt x="268479" y="523105"/>
                    <a:pt x="285624" y="527868"/>
                    <a:pt x="285624" y="527868"/>
                  </a:cubicBezTo>
                  <a:cubicBezTo>
                    <a:pt x="285624" y="527868"/>
                    <a:pt x="320866" y="541203"/>
                    <a:pt x="311341" y="549775"/>
                  </a:cubicBezTo>
                  <a:cubicBezTo>
                    <a:pt x="301816" y="558348"/>
                    <a:pt x="304674" y="564063"/>
                    <a:pt x="285624" y="574540"/>
                  </a:cubicBezTo>
                  <a:cubicBezTo>
                    <a:pt x="266574" y="585018"/>
                    <a:pt x="110363" y="671695"/>
                    <a:pt x="110363" y="671695"/>
                  </a:cubicBezTo>
                  <a:cubicBezTo>
                    <a:pt x="110363" y="671695"/>
                    <a:pt x="58929" y="685983"/>
                    <a:pt x="44641" y="688840"/>
                  </a:cubicBezTo>
                  <a:cubicBezTo>
                    <a:pt x="30354" y="691698"/>
                    <a:pt x="9399" y="685983"/>
                    <a:pt x="2731" y="706938"/>
                  </a:cubicBezTo>
                  <a:cubicBezTo>
                    <a:pt x="-3937" y="727893"/>
                    <a:pt x="1779" y="757420"/>
                    <a:pt x="17971" y="769803"/>
                  </a:cubicBezTo>
                  <a:cubicBezTo>
                    <a:pt x="25591" y="775518"/>
                    <a:pt x="61786" y="788853"/>
                    <a:pt x="93219" y="775518"/>
                  </a:cubicBezTo>
                  <a:cubicBezTo>
                    <a:pt x="133224" y="758373"/>
                    <a:pt x="171324" y="709795"/>
                    <a:pt x="201804" y="685030"/>
                  </a:cubicBezTo>
                  <a:cubicBezTo>
                    <a:pt x="255144" y="641215"/>
                    <a:pt x="302769" y="614545"/>
                    <a:pt x="346583" y="594543"/>
                  </a:cubicBezTo>
                  <a:cubicBezTo>
                    <a:pt x="391351" y="574540"/>
                    <a:pt x="487554" y="529773"/>
                    <a:pt x="533274" y="524058"/>
                  </a:cubicBezTo>
                  <a:cubicBezTo>
                    <a:pt x="578994" y="518343"/>
                    <a:pt x="589471" y="540250"/>
                    <a:pt x="580899" y="552633"/>
                  </a:cubicBezTo>
                  <a:cubicBezTo>
                    <a:pt x="573279" y="565015"/>
                    <a:pt x="546608" y="588828"/>
                    <a:pt x="534226" y="597400"/>
                  </a:cubicBezTo>
                  <a:cubicBezTo>
                    <a:pt x="521844" y="605973"/>
                    <a:pt x="526606" y="619308"/>
                    <a:pt x="526606" y="619308"/>
                  </a:cubicBezTo>
                  <a:cubicBezTo>
                    <a:pt x="526606" y="619308"/>
                    <a:pt x="538988" y="619308"/>
                    <a:pt x="581851" y="607878"/>
                  </a:cubicBezTo>
                  <a:cubicBezTo>
                    <a:pt x="624713" y="595495"/>
                    <a:pt x="684721" y="596448"/>
                    <a:pt x="690436" y="583113"/>
                  </a:cubicBezTo>
                  <a:cubicBezTo>
                    <a:pt x="696151" y="569778"/>
                    <a:pt x="672338" y="478338"/>
                    <a:pt x="618046" y="476433"/>
                  </a:cubicBezTo>
                  <a:cubicBezTo>
                    <a:pt x="562801" y="474528"/>
                    <a:pt x="501841" y="486910"/>
                    <a:pt x="486601" y="492625"/>
                  </a:cubicBezTo>
                  <a:cubicBezTo>
                    <a:pt x="471361" y="498340"/>
                    <a:pt x="456121" y="486910"/>
                    <a:pt x="474219" y="466908"/>
                  </a:cubicBezTo>
                  <a:cubicBezTo>
                    <a:pt x="492316" y="446905"/>
                    <a:pt x="518033" y="424998"/>
                    <a:pt x="530416" y="384993"/>
                  </a:cubicBezTo>
                  <a:cubicBezTo>
                    <a:pt x="542799" y="344988"/>
                    <a:pt x="560896" y="335463"/>
                    <a:pt x="547561" y="318318"/>
                  </a:cubicBezTo>
                  <a:cubicBezTo>
                    <a:pt x="534226" y="301173"/>
                    <a:pt x="512319" y="264978"/>
                    <a:pt x="503746" y="259263"/>
                  </a:cubicBezTo>
                  <a:cubicBezTo>
                    <a:pt x="495174" y="253548"/>
                    <a:pt x="503746" y="233545"/>
                    <a:pt x="533274" y="219258"/>
                  </a:cubicBezTo>
                  <a:cubicBezTo>
                    <a:pt x="562801" y="204970"/>
                    <a:pt x="596138" y="175443"/>
                    <a:pt x="578041" y="152583"/>
                  </a:cubicBezTo>
                  <a:cubicBezTo>
                    <a:pt x="559944" y="129723"/>
                    <a:pt x="523749" y="142105"/>
                    <a:pt x="522796" y="120198"/>
                  </a:cubicBezTo>
                  <a:cubicBezTo>
                    <a:pt x="520891" y="98290"/>
                    <a:pt x="506604" y="86860"/>
                    <a:pt x="523749" y="80193"/>
                  </a:cubicBezTo>
                  <a:cubicBezTo>
                    <a:pt x="540894" y="73525"/>
                    <a:pt x="558991" y="69715"/>
                    <a:pt x="552324" y="59238"/>
                  </a:cubicBezTo>
                  <a:cubicBezTo>
                    <a:pt x="545656" y="48760"/>
                    <a:pt x="538036" y="29710"/>
                    <a:pt x="524701" y="13518"/>
                  </a:cubicBezTo>
                  <a:cubicBezTo>
                    <a:pt x="511366" y="-2675"/>
                    <a:pt x="478981" y="-5532"/>
                    <a:pt x="475171" y="11613"/>
                  </a:cubicBezTo>
                  <a:cubicBezTo>
                    <a:pt x="471361" y="28758"/>
                    <a:pt x="471361" y="57333"/>
                    <a:pt x="471361" y="72573"/>
                  </a:cubicBezTo>
                  <a:cubicBezTo>
                    <a:pt x="471361" y="87813"/>
                    <a:pt x="466599" y="107815"/>
                    <a:pt x="477076" y="119245"/>
                  </a:cubicBezTo>
                  <a:cubicBezTo>
                    <a:pt x="486601" y="130675"/>
                    <a:pt x="492316" y="135438"/>
                    <a:pt x="488506" y="146868"/>
                  </a:cubicBezTo>
                  <a:cubicBezTo>
                    <a:pt x="484696" y="157345"/>
                    <a:pt x="486601" y="174490"/>
                    <a:pt x="464694" y="185920"/>
                  </a:cubicBezTo>
                  <a:cubicBezTo>
                    <a:pt x="442786" y="197350"/>
                    <a:pt x="429451" y="196398"/>
                    <a:pt x="422783" y="213543"/>
                  </a:cubicBezTo>
                  <a:cubicBezTo>
                    <a:pt x="416116" y="229735"/>
                    <a:pt x="416116" y="271645"/>
                    <a:pt x="423736" y="275455"/>
                  </a:cubicBezTo>
                  <a:cubicBezTo>
                    <a:pt x="431356" y="279265"/>
                    <a:pt x="453263" y="272598"/>
                    <a:pt x="446596" y="304030"/>
                  </a:cubicBezTo>
                  <a:cubicBezTo>
                    <a:pt x="439929" y="335463"/>
                    <a:pt x="403733" y="407853"/>
                    <a:pt x="406591" y="421188"/>
                  </a:cubicBezTo>
                  <a:cubicBezTo>
                    <a:pt x="409449" y="433570"/>
                    <a:pt x="433261" y="427855"/>
                    <a:pt x="433261" y="445000"/>
                  </a:cubicBezTo>
                  <a:cubicBezTo>
                    <a:pt x="433261" y="462145"/>
                    <a:pt x="441833" y="491673"/>
                    <a:pt x="430404" y="501198"/>
                  </a:cubicBezTo>
                  <a:cubicBezTo>
                    <a:pt x="418974" y="510723"/>
                    <a:pt x="380874" y="524058"/>
                    <a:pt x="380874" y="524058"/>
                  </a:cubicBezTo>
                  <a:cubicBezTo>
                    <a:pt x="380874" y="524058"/>
                    <a:pt x="338963" y="534535"/>
                    <a:pt x="350394" y="499293"/>
                  </a:cubicBezTo>
                  <a:cubicBezTo>
                    <a:pt x="361824" y="464050"/>
                    <a:pt x="369444" y="407853"/>
                    <a:pt x="370396" y="396423"/>
                  </a:cubicBezTo>
                  <a:cubicBezTo>
                    <a:pt x="372301" y="384993"/>
                    <a:pt x="381826" y="369753"/>
                    <a:pt x="365633" y="367848"/>
                  </a:cubicBezTo>
                  <a:cubicBezTo>
                    <a:pt x="349441" y="365943"/>
                    <a:pt x="368491" y="338320"/>
                    <a:pt x="349441" y="345940"/>
                  </a:cubicBezTo>
                  <a:cubicBezTo>
                    <a:pt x="330391" y="353560"/>
                    <a:pt x="316104" y="361180"/>
                    <a:pt x="319913" y="336415"/>
                  </a:cubicBezTo>
                  <a:cubicBezTo>
                    <a:pt x="323724" y="312603"/>
                    <a:pt x="354204" y="227830"/>
                    <a:pt x="360871" y="178300"/>
                  </a:cubicBezTo>
                  <a:cubicBezTo>
                    <a:pt x="368491" y="128770"/>
                    <a:pt x="350394" y="119245"/>
                    <a:pt x="335154" y="109720"/>
                  </a:cubicBezTo>
                  <a:cubicBezTo>
                    <a:pt x="319913" y="100195"/>
                    <a:pt x="277051" y="124960"/>
                    <a:pt x="276099" y="142105"/>
                  </a:cubicBezTo>
                  <a:cubicBezTo>
                    <a:pt x="276099" y="159250"/>
                    <a:pt x="299911" y="184968"/>
                    <a:pt x="301816" y="208780"/>
                  </a:cubicBezTo>
                  <a:cubicBezTo>
                    <a:pt x="304674" y="233545"/>
                    <a:pt x="300863" y="307840"/>
                    <a:pt x="301816" y="316413"/>
                  </a:cubicBezTo>
                  <a:cubicBezTo>
                    <a:pt x="302769" y="324985"/>
                    <a:pt x="298006" y="376420"/>
                    <a:pt x="295149" y="386898"/>
                  </a:cubicBezTo>
                  <a:cubicBezTo>
                    <a:pt x="292291" y="397375"/>
                    <a:pt x="239904" y="434523"/>
                    <a:pt x="247524" y="393565"/>
                  </a:cubicBezTo>
                  <a:cubicBezTo>
                    <a:pt x="255144" y="352608"/>
                    <a:pt x="258001" y="302125"/>
                    <a:pt x="248476" y="276408"/>
                  </a:cubicBezTo>
                  <a:cubicBezTo>
                    <a:pt x="238951" y="250690"/>
                    <a:pt x="192279" y="213543"/>
                    <a:pt x="178944" y="212590"/>
                  </a:cubicBezTo>
                  <a:cubicBezTo>
                    <a:pt x="166561" y="210685"/>
                    <a:pt x="155131" y="240213"/>
                    <a:pt x="157036" y="250690"/>
                  </a:cubicBezTo>
                  <a:lnTo>
                    <a:pt x="157036" y="250690"/>
                  </a:lnTo>
                  <a:lnTo>
                    <a:pt x="157036" y="250690"/>
                  </a:lnTo>
                  <a:close/>
                  <a:moveTo>
                    <a:pt x="271336" y="709795"/>
                  </a:moveTo>
                  <a:cubicBezTo>
                    <a:pt x="269431" y="686935"/>
                    <a:pt x="299911" y="674553"/>
                    <a:pt x="318961" y="669790"/>
                  </a:cubicBezTo>
                  <a:cubicBezTo>
                    <a:pt x="338011" y="665028"/>
                    <a:pt x="408496" y="629785"/>
                    <a:pt x="439929" y="627880"/>
                  </a:cubicBezTo>
                  <a:cubicBezTo>
                    <a:pt x="471361" y="626928"/>
                    <a:pt x="472313" y="673600"/>
                    <a:pt x="462788" y="694555"/>
                  </a:cubicBezTo>
                  <a:cubicBezTo>
                    <a:pt x="454216" y="716463"/>
                    <a:pt x="437071" y="747895"/>
                    <a:pt x="425641" y="762183"/>
                  </a:cubicBezTo>
                  <a:cubicBezTo>
                    <a:pt x="414211" y="776470"/>
                    <a:pt x="462788" y="785043"/>
                    <a:pt x="462788" y="785043"/>
                  </a:cubicBezTo>
                  <a:cubicBezTo>
                    <a:pt x="462788" y="785043"/>
                    <a:pt x="536131" y="767898"/>
                    <a:pt x="564706" y="770755"/>
                  </a:cubicBezTo>
                  <a:cubicBezTo>
                    <a:pt x="592329" y="772660"/>
                    <a:pt x="597091" y="816475"/>
                    <a:pt x="591376" y="847908"/>
                  </a:cubicBezTo>
                  <a:cubicBezTo>
                    <a:pt x="585661" y="879340"/>
                    <a:pt x="507556" y="867910"/>
                    <a:pt x="489458" y="864100"/>
                  </a:cubicBezTo>
                  <a:cubicBezTo>
                    <a:pt x="470408" y="860290"/>
                    <a:pt x="484696" y="893628"/>
                    <a:pt x="478981" y="911725"/>
                  </a:cubicBezTo>
                  <a:cubicBezTo>
                    <a:pt x="473266" y="929823"/>
                    <a:pt x="475171" y="959350"/>
                    <a:pt x="459931" y="1016500"/>
                  </a:cubicBezTo>
                  <a:cubicBezTo>
                    <a:pt x="444691" y="1073650"/>
                    <a:pt x="405638" y="1111750"/>
                    <a:pt x="379921" y="1124133"/>
                  </a:cubicBezTo>
                  <a:cubicBezTo>
                    <a:pt x="354204" y="1135563"/>
                    <a:pt x="308483" y="1106035"/>
                    <a:pt x="297054" y="1085080"/>
                  </a:cubicBezTo>
                  <a:cubicBezTo>
                    <a:pt x="285624" y="1064125"/>
                    <a:pt x="267526" y="1066983"/>
                    <a:pt x="257049" y="1035550"/>
                  </a:cubicBezTo>
                  <a:cubicBezTo>
                    <a:pt x="247524" y="1004118"/>
                    <a:pt x="300863" y="1023168"/>
                    <a:pt x="323724" y="1034598"/>
                  </a:cubicBezTo>
                  <a:cubicBezTo>
                    <a:pt x="346583" y="1046028"/>
                    <a:pt x="384683" y="1045075"/>
                    <a:pt x="404686" y="1037455"/>
                  </a:cubicBezTo>
                  <a:cubicBezTo>
                    <a:pt x="424688" y="1030788"/>
                    <a:pt x="438976" y="957445"/>
                    <a:pt x="440881" y="929823"/>
                  </a:cubicBezTo>
                  <a:cubicBezTo>
                    <a:pt x="442786" y="902200"/>
                    <a:pt x="423736" y="880293"/>
                    <a:pt x="413258" y="877435"/>
                  </a:cubicBezTo>
                  <a:cubicBezTo>
                    <a:pt x="402781" y="874578"/>
                    <a:pt x="366586" y="891723"/>
                    <a:pt x="332296" y="909820"/>
                  </a:cubicBezTo>
                  <a:cubicBezTo>
                    <a:pt x="298006" y="927918"/>
                    <a:pt x="276099" y="947920"/>
                    <a:pt x="247524" y="953635"/>
                  </a:cubicBezTo>
                  <a:cubicBezTo>
                    <a:pt x="218949" y="960303"/>
                    <a:pt x="184658" y="929823"/>
                    <a:pt x="177991" y="901248"/>
                  </a:cubicBezTo>
                  <a:cubicBezTo>
                    <a:pt x="171324" y="872673"/>
                    <a:pt x="254191" y="869815"/>
                    <a:pt x="270383" y="866005"/>
                  </a:cubicBezTo>
                  <a:cubicBezTo>
                    <a:pt x="286576" y="862195"/>
                    <a:pt x="385636" y="815523"/>
                    <a:pt x="385636" y="815523"/>
                  </a:cubicBezTo>
                  <a:cubicBezTo>
                    <a:pt x="392304" y="792663"/>
                    <a:pt x="404686" y="729798"/>
                    <a:pt x="365633" y="725035"/>
                  </a:cubicBezTo>
                  <a:cubicBezTo>
                    <a:pt x="341821" y="722178"/>
                    <a:pt x="328486" y="752658"/>
                    <a:pt x="308483" y="753610"/>
                  </a:cubicBezTo>
                  <a:cubicBezTo>
                    <a:pt x="289433" y="752658"/>
                    <a:pt x="273241" y="731703"/>
                    <a:pt x="271336" y="7097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98D5FB72-FEFC-46C2-93C1-A185BC1A0CE2}"/>
              </a:ext>
            </a:extLst>
          </p:cNvPr>
          <p:cNvGrpSpPr/>
          <p:nvPr userDrawn="1"/>
        </p:nvGrpSpPr>
        <p:grpSpPr>
          <a:xfrm>
            <a:off x="723900" y="5889651"/>
            <a:ext cx="10731500" cy="451611"/>
            <a:chOff x="723900" y="7567725"/>
            <a:chExt cx="10731500" cy="451611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DB7F3387-3309-459A-88DD-F57CDC5D5B16}"/>
                </a:ext>
              </a:extLst>
            </p:cNvPr>
            <p:cNvSpPr txBox="1"/>
            <p:nvPr/>
          </p:nvSpPr>
          <p:spPr>
            <a:xfrm>
              <a:off x="10185822" y="7567725"/>
              <a:ext cx="1269578" cy="169277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r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Sans Medium" panose="00000600000000000000" pitchFamily="2" charset="-122"/>
                  <a:ea typeface="MiSans Medium" panose="00000600000000000000" pitchFamily="2" charset="-122"/>
                </a:rPr>
                <a:t>海纳百川，有容乃大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0E0C96A6-0203-4A73-8AC0-9EED91B4120D}"/>
                </a:ext>
              </a:extLst>
            </p:cNvPr>
            <p:cNvSpPr txBox="1"/>
            <p:nvPr/>
          </p:nvSpPr>
          <p:spPr>
            <a:xfrm>
              <a:off x="10072008" y="7761830"/>
              <a:ext cx="1383392" cy="215444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r"/>
              <a:r>
                <a:rPr lang="en-US" altLang="zh-CN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Sans Medium" panose="00000600000000000000" pitchFamily="2" charset="-122"/>
                  <a:ea typeface="MiSans Medium" panose="00000600000000000000" pitchFamily="2" charset="-122"/>
                </a:rPr>
                <a:t>S</a:t>
              </a: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Sans Medium" panose="00000600000000000000" pitchFamily="2" charset="-122"/>
                  <a:ea typeface="MiSans Medium" panose="00000600000000000000" pitchFamily="2" charset="-122"/>
                </a:rPr>
                <a:t>ea, all water, recedes a rivers</a:t>
              </a:r>
              <a:r>
                <a:rPr lang="en-US" altLang="zh-CN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Sans Medium" panose="00000600000000000000" pitchFamily="2" charset="-122"/>
                  <a:ea typeface="MiSans Medium" panose="00000600000000000000" pitchFamily="2" charset="-122"/>
                </a:rPr>
                <a:t>;</a:t>
              </a:r>
              <a:endParaRPr lang="zh-CN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</a:endParaRPr>
            </a:p>
            <a:p>
              <a:pPr algn="r"/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Sans Medium" panose="00000600000000000000" pitchFamily="2" charset="-122"/>
                  <a:ea typeface="MiSans Medium" panose="00000600000000000000" pitchFamily="2" charset="-122"/>
                </a:rPr>
                <a:t>utmost wit listens to all sides</a:t>
              </a:r>
              <a:r>
                <a:rPr lang="en-US" altLang="zh-CN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Sans Medium" panose="00000600000000000000" pitchFamily="2" charset="-122"/>
                  <a:ea typeface="MiSans Medium" panose="00000600000000000000" pitchFamily="2" charset="-122"/>
                </a:rPr>
                <a:t>.</a:t>
              </a:r>
              <a:endParaRPr lang="zh-CN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918B7622-4294-4456-BDC9-215178D892D6}"/>
                </a:ext>
              </a:extLst>
            </p:cNvPr>
            <p:cNvSpPr txBox="1"/>
            <p:nvPr/>
          </p:nvSpPr>
          <p:spPr>
            <a:xfrm>
              <a:off x="723900" y="7650004"/>
              <a:ext cx="907300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1200" cap="all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MiSans Medium" panose="00000600000000000000" pitchFamily="2" charset="-122"/>
                </a:rPr>
                <a:t>Sichuan</a:t>
              </a:r>
            </a:p>
            <a:p>
              <a:r>
                <a:rPr lang="en-US" altLang="zh-CN" sz="1200" cap="all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MiSans Medium" panose="00000600000000000000" pitchFamily="2" charset="-122"/>
                </a:rPr>
                <a:t>University</a:t>
              </a:r>
              <a:endParaRPr lang="zh-CN" altLang="en-US" sz="1200" cap="all" dirty="0">
                <a:solidFill>
                  <a:schemeClr val="tx1">
                    <a:lumMod val="50000"/>
                    <a:lumOff val="50000"/>
                  </a:schemeClr>
                </a:solidFill>
                <a:ea typeface="MiSans Medium" panose="00000600000000000000" pitchFamily="2" charset="-122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68D41935-91C1-4255-AEBC-7D0F12B20747}"/>
              </a:ext>
            </a:extLst>
          </p:cNvPr>
          <p:cNvSpPr txBox="1"/>
          <p:nvPr userDrawn="1"/>
        </p:nvSpPr>
        <p:spPr>
          <a:xfrm>
            <a:off x="11234714" y="352698"/>
            <a:ext cx="227626" cy="21544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ea typeface="MiSans Medium" panose="00000600000000000000" pitchFamily="2" charset="-122"/>
              </a:rPr>
              <a:t>05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ea typeface="MiSans Medium" panose="00000600000000000000" pitchFamily="2" charset="-122"/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55EF9890-F43C-4C91-8BB8-2B38CAEF35AA}"/>
              </a:ext>
            </a:extLst>
          </p:cNvPr>
          <p:cNvCxnSpPr/>
          <p:nvPr userDrawn="1"/>
        </p:nvCxnSpPr>
        <p:spPr>
          <a:xfrm flipH="1">
            <a:off x="11087485" y="379579"/>
            <a:ext cx="134937" cy="134937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占位符 39">
            <a:extLst>
              <a:ext uri="{FF2B5EF4-FFF2-40B4-BE49-F238E27FC236}">
                <a16:creationId xmlns:a16="http://schemas.microsoft.com/office/drawing/2014/main" id="{4637A4DA-669D-4AA9-AC57-B04F1F8662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46598" y="371499"/>
            <a:ext cx="428001" cy="3462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r">
              <a:buNone/>
              <a:defRPr sz="2500">
                <a:solidFill>
                  <a:schemeClr val="accent1"/>
                </a:solidFill>
                <a:latin typeface="+mn-lt"/>
                <a:ea typeface="MiSans Semibold" panose="00000700000000000000" pitchFamily="2" charset="-122"/>
              </a:defRPr>
            </a:lvl1pPr>
          </a:lstStyle>
          <a:p>
            <a:pPr lvl="0"/>
            <a:r>
              <a:rPr lang="en-US" altLang="zh-CN" dirty="0"/>
              <a:t>0X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4712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BCB7577-A606-488B-B575-94484A4BA679}"/>
              </a:ext>
            </a:extLst>
          </p:cNvPr>
          <p:cNvGrpSpPr/>
          <p:nvPr userDrawn="1"/>
        </p:nvGrpSpPr>
        <p:grpSpPr>
          <a:xfrm>
            <a:off x="723900" y="266701"/>
            <a:ext cx="1869528" cy="599460"/>
            <a:chOff x="723900" y="406401"/>
            <a:chExt cx="7533322" cy="2415539"/>
          </a:xfrm>
          <a:solidFill>
            <a:srgbClr val="BA2A17"/>
          </a:solidFill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66CD17F9-33D4-4ED0-9ABB-8BE7C80924C2}"/>
                </a:ext>
              </a:extLst>
            </p:cNvPr>
            <p:cNvSpPr/>
            <p:nvPr/>
          </p:nvSpPr>
          <p:spPr>
            <a:xfrm>
              <a:off x="723900" y="406401"/>
              <a:ext cx="2415540" cy="2415539"/>
            </a:xfrm>
            <a:custGeom>
              <a:avLst/>
              <a:gdLst>
                <a:gd name="connsiteX0" fmla="*/ 1039177 w 2415540"/>
                <a:gd name="connsiteY0" fmla="*/ 2099308 h 2415539"/>
                <a:gd name="connsiteX1" fmla="*/ 1125855 w 2415540"/>
                <a:gd name="connsiteY1" fmla="*/ 2106928 h 2415539"/>
                <a:gd name="connsiteX2" fmla="*/ 1124902 w 2415540"/>
                <a:gd name="connsiteY2" fmla="*/ 2112643 h 2415539"/>
                <a:gd name="connsiteX3" fmla="*/ 1109663 w 2415540"/>
                <a:gd name="connsiteY3" fmla="*/ 2116453 h 2415539"/>
                <a:gd name="connsiteX4" fmla="*/ 1103948 w 2415540"/>
                <a:gd name="connsiteY4" fmla="*/ 2132646 h 2415539"/>
                <a:gd name="connsiteX5" fmla="*/ 1096327 w 2415540"/>
                <a:gd name="connsiteY5" fmla="*/ 2216466 h 2415539"/>
                <a:gd name="connsiteX6" fmla="*/ 1101090 w 2415540"/>
                <a:gd name="connsiteY6" fmla="*/ 2242183 h 2415539"/>
                <a:gd name="connsiteX7" fmla="*/ 1122998 w 2415540"/>
                <a:gd name="connsiteY7" fmla="*/ 2251708 h 2415539"/>
                <a:gd name="connsiteX8" fmla="*/ 1150620 w 2415540"/>
                <a:gd name="connsiteY8" fmla="*/ 2242183 h 2415539"/>
                <a:gd name="connsiteX9" fmla="*/ 1163002 w 2415540"/>
                <a:gd name="connsiteY9" fmla="*/ 2207893 h 2415539"/>
                <a:gd name="connsiteX10" fmla="*/ 1168717 w 2415540"/>
                <a:gd name="connsiteY10" fmla="*/ 2138361 h 2415539"/>
                <a:gd name="connsiteX11" fmla="*/ 1165860 w 2415540"/>
                <a:gd name="connsiteY11" fmla="*/ 2121216 h 2415539"/>
                <a:gd name="connsiteX12" fmla="*/ 1151573 w 2415540"/>
                <a:gd name="connsiteY12" fmla="*/ 2114548 h 2415539"/>
                <a:gd name="connsiteX13" fmla="*/ 1149667 w 2415540"/>
                <a:gd name="connsiteY13" fmla="*/ 2109786 h 2415539"/>
                <a:gd name="connsiteX14" fmla="*/ 1199198 w 2415540"/>
                <a:gd name="connsiteY14" fmla="*/ 2114548 h 2415539"/>
                <a:gd name="connsiteX15" fmla="*/ 1198245 w 2415540"/>
                <a:gd name="connsiteY15" fmla="*/ 2120263 h 2415539"/>
                <a:gd name="connsiteX16" fmla="*/ 1183005 w 2415540"/>
                <a:gd name="connsiteY16" fmla="*/ 2124073 h 2415539"/>
                <a:gd name="connsiteX17" fmla="*/ 1177290 w 2415540"/>
                <a:gd name="connsiteY17" fmla="*/ 2140266 h 2415539"/>
                <a:gd name="connsiteX18" fmla="*/ 1171575 w 2415540"/>
                <a:gd name="connsiteY18" fmla="*/ 2209798 h 2415539"/>
                <a:gd name="connsiteX19" fmla="*/ 1166813 w 2415540"/>
                <a:gd name="connsiteY19" fmla="*/ 2234563 h 2415539"/>
                <a:gd name="connsiteX20" fmla="*/ 1157288 w 2415540"/>
                <a:gd name="connsiteY20" fmla="*/ 2249803 h 2415539"/>
                <a:gd name="connsiteX21" fmla="*/ 1135380 w 2415540"/>
                <a:gd name="connsiteY21" fmla="*/ 2261233 h 2415539"/>
                <a:gd name="connsiteX22" fmla="*/ 1104900 w 2415540"/>
                <a:gd name="connsiteY22" fmla="*/ 2263138 h 2415539"/>
                <a:gd name="connsiteX23" fmla="*/ 1060133 w 2415540"/>
                <a:gd name="connsiteY23" fmla="*/ 2245041 h 2415539"/>
                <a:gd name="connsiteX24" fmla="*/ 1048702 w 2415540"/>
                <a:gd name="connsiteY24" fmla="*/ 2202178 h 2415539"/>
                <a:gd name="connsiteX25" fmla="*/ 1055370 w 2415540"/>
                <a:gd name="connsiteY25" fmla="*/ 2128836 h 2415539"/>
                <a:gd name="connsiteX26" fmla="*/ 1052513 w 2415540"/>
                <a:gd name="connsiteY26" fmla="*/ 2111691 h 2415539"/>
                <a:gd name="connsiteX27" fmla="*/ 1038225 w 2415540"/>
                <a:gd name="connsiteY27" fmla="*/ 2105023 h 2415539"/>
                <a:gd name="connsiteX28" fmla="*/ 1388745 w 2415540"/>
                <a:gd name="connsiteY28" fmla="*/ 2090736 h 2415539"/>
                <a:gd name="connsiteX29" fmla="*/ 1389697 w 2415540"/>
                <a:gd name="connsiteY29" fmla="*/ 2096451 h 2415539"/>
                <a:gd name="connsiteX30" fmla="*/ 1375409 w 2415540"/>
                <a:gd name="connsiteY30" fmla="*/ 2104071 h 2415539"/>
                <a:gd name="connsiteX31" fmla="*/ 1374457 w 2415540"/>
                <a:gd name="connsiteY31" fmla="*/ 2120264 h 2415539"/>
                <a:gd name="connsiteX32" fmla="*/ 1391602 w 2415540"/>
                <a:gd name="connsiteY32" fmla="*/ 2245041 h 2415539"/>
                <a:gd name="connsiteX33" fmla="*/ 1374457 w 2415540"/>
                <a:gd name="connsiteY33" fmla="*/ 2247899 h 2415539"/>
                <a:gd name="connsiteX34" fmla="*/ 1258252 w 2415540"/>
                <a:gd name="connsiteY34" fmla="*/ 2141219 h 2415539"/>
                <a:gd name="connsiteX35" fmla="*/ 1271587 w 2415540"/>
                <a:gd name="connsiteY35" fmla="*/ 2234564 h 2415539"/>
                <a:gd name="connsiteX36" fmla="*/ 1278254 w 2415540"/>
                <a:gd name="connsiteY36" fmla="*/ 2250756 h 2415539"/>
                <a:gd name="connsiteX37" fmla="*/ 1294447 w 2415540"/>
                <a:gd name="connsiteY37" fmla="*/ 2253614 h 2415539"/>
                <a:gd name="connsiteX38" fmla="*/ 1295400 w 2415540"/>
                <a:gd name="connsiteY38" fmla="*/ 2259328 h 2415539"/>
                <a:gd name="connsiteX39" fmla="*/ 1245870 w 2415540"/>
                <a:gd name="connsiteY39" fmla="*/ 2265996 h 2415539"/>
                <a:gd name="connsiteX40" fmla="*/ 1244917 w 2415540"/>
                <a:gd name="connsiteY40" fmla="*/ 2260281 h 2415539"/>
                <a:gd name="connsiteX41" fmla="*/ 1259204 w 2415540"/>
                <a:gd name="connsiteY41" fmla="*/ 2252661 h 2415539"/>
                <a:gd name="connsiteX42" fmla="*/ 1261109 w 2415540"/>
                <a:gd name="connsiteY42" fmla="*/ 2235516 h 2415539"/>
                <a:gd name="connsiteX43" fmla="*/ 1247775 w 2415540"/>
                <a:gd name="connsiteY43" fmla="*/ 2138361 h 2415539"/>
                <a:gd name="connsiteX44" fmla="*/ 1241107 w 2415540"/>
                <a:gd name="connsiteY44" fmla="*/ 2122169 h 2415539"/>
                <a:gd name="connsiteX45" fmla="*/ 1224915 w 2415540"/>
                <a:gd name="connsiteY45" fmla="*/ 2119311 h 2415539"/>
                <a:gd name="connsiteX46" fmla="*/ 1223962 w 2415540"/>
                <a:gd name="connsiteY46" fmla="*/ 2113596 h 2415539"/>
                <a:gd name="connsiteX47" fmla="*/ 1286827 w 2415540"/>
                <a:gd name="connsiteY47" fmla="*/ 2105024 h 2415539"/>
                <a:gd name="connsiteX48" fmla="*/ 1371600 w 2415540"/>
                <a:gd name="connsiteY48" fmla="*/ 2183128 h 2415539"/>
                <a:gd name="connsiteX49" fmla="*/ 1363027 w 2415540"/>
                <a:gd name="connsiteY49" fmla="*/ 2122169 h 2415539"/>
                <a:gd name="connsiteX50" fmla="*/ 1356359 w 2415540"/>
                <a:gd name="connsiteY50" fmla="*/ 2105976 h 2415539"/>
                <a:gd name="connsiteX51" fmla="*/ 1340167 w 2415540"/>
                <a:gd name="connsiteY51" fmla="*/ 2103119 h 2415539"/>
                <a:gd name="connsiteX52" fmla="*/ 1339215 w 2415540"/>
                <a:gd name="connsiteY52" fmla="*/ 2097403 h 2415539"/>
                <a:gd name="connsiteX53" fmla="*/ 1508760 w 2415540"/>
                <a:gd name="connsiteY53" fmla="*/ 2059303 h 2415539"/>
                <a:gd name="connsiteX54" fmla="*/ 1510665 w 2415540"/>
                <a:gd name="connsiteY54" fmla="*/ 2065018 h 2415539"/>
                <a:gd name="connsiteX55" fmla="*/ 1497330 w 2415540"/>
                <a:gd name="connsiteY55" fmla="*/ 2074543 h 2415539"/>
                <a:gd name="connsiteX56" fmla="*/ 1497330 w 2415540"/>
                <a:gd name="connsiteY56" fmla="*/ 2091688 h 2415539"/>
                <a:gd name="connsiteX57" fmla="*/ 1524000 w 2415540"/>
                <a:gd name="connsiteY57" fmla="*/ 2185986 h 2415539"/>
                <a:gd name="connsiteX58" fmla="*/ 1532572 w 2415540"/>
                <a:gd name="connsiteY58" fmla="*/ 2201226 h 2415539"/>
                <a:gd name="connsiteX59" fmla="*/ 1548765 w 2415540"/>
                <a:gd name="connsiteY59" fmla="*/ 2202178 h 2415539"/>
                <a:gd name="connsiteX60" fmla="*/ 1550670 w 2415540"/>
                <a:gd name="connsiteY60" fmla="*/ 2207893 h 2415539"/>
                <a:gd name="connsiteX61" fmla="*/ 1466850 w 2415540"/>
                <a:gd name="connsiteY61" fmla="*/ 2231706 h 2415539"/>
                <a:gd name="connsiteX62" fmla="*/ 1464945 w 2415540"/>
                <a:gd name="connsiteY62" fmla="*/ 2225991 h 2415539"/>
                <a:gd name="connsiteX63" fmla="*/ 1478280 w 2415540"/>
                <a:gd name="connsiteY63" fmla="*/ 2216466 h 2415539"/>
                <a:gd name="connsiteX64" fmla="*/ 1478280 w 2415540"/>
                <a:gd name="connsiteY64" fmla="*/ 2199320 h 2415539"/>
                <a:gd name="connsiteX65" fmla="*/ 1451610 w 2415540"/>
                <a:gd name="connsiteY65" fmla="*/ 2105023 h 2415539"/>
                <a:gd name="connsiteX66" fmla="*/ 1443037 w 2415540"/>
                <a:gd name="connsiteY66" fmla="*/ 2089783 h 2415539"/>
                <a:gd name="connsiteX67" fmla="*/ 1426845 w 2415540"/>
                <a:gd name="connsiteY67" fmla="*/ 2088831 h 2415539"/>
                <a:gd name="connsiteX68" fmla="*/ 1424940 w 2415540"/>
                <a:gd name="connsiteY68" fmla="*/ 2083116 h 2415539"/>
                <a:gd name="connsiteX69" fmla="*/ 776287 w 2415540"/>
                <a:gd name="connsiteY69" fmla="*/ 2001201 h 2415539"/>
                <a:gd name="connsiteX70" fmla="*/ 834389 w 2415540"/>
                <a:gd name="connsiteY70" fmla="*/ 2027871 h 2415539"/>
                <a:gd name="connsiteX71" fmla="*/ 862964 w 2415540"/>
                <a:gd name="connsiteY71" fmla="*/ 2139314 h 2415539"/>
                <a:gd name="connsiteX72" fmla="*/ 888682 w 2415540"/>
                <a:gd name="connsiteY72" fmla="*/ 2084068 h 2415539"/>
                <a:gd name="connsiteX73" fmla="*/ 891539 w 2415540"/>
                <a:gd name="connsiteY73" fmla="*/ 2066923 h 2415539"/>
                <a:gd name="connsiteX74" fmla="*/ 880109 w 2415540"/>
                <a:gd name="connsiteY74" fmla="*/ 2055493 h 2415539"/>
                <a:gd name="connsiteX75" fmla="*/ 881062 w 2415540"/>
                <a:gd name="connsiteY75" fmla="*/ 2050731 h 2415539"/>
                <a:gd name="connsiteX76" fmla="*/ 925829 w 2415540"/>
                <a:gd name="connsiteY76" fmla="*/ 2071686 h 2415539"/>
                <a:gd name="connsiteX77" fmla="*/ 923924 w 2415540"/>
                <a:gd name="connsiteY77" fmla="*/ 2076448 h 2415539"/>
                <a:gd name="connsiteX78" fmla="*/ 907732 w 2415540"/>
                <a:gd name="connsiteY78" fmla="*/ 2074543 h 2415539"/>
                <a:gd name="connsiteX79" fmla="*/ 896302 w 2415540"/>
                <a:gd name="connsiteY79" fmla="*/ 2087878 h 2415539"/>
                <a:gd name="connsiteX80" fmla="*/ 842962 w 2415540"/>
                <a:gd name="connsiteY80" fmla="*/ 2202178 h 2415539"/>
                <a:gd name="connsiteX81" fmla="*/ 827722 w 2415540"/>
                <a:gd name="connsiteY81" fmla="*/ 2194558 h 2415539"/>
                <a:gd name="connsiteX82" fmla="*/ 788669 w 2415540"/>
                <a:gd name="connsiteY82" fmla="*/ 2042158 h 2415539"/>
                <a:gd name="connsiteX83" fmla="*/ 748664 w 2415540"/>
                <a:gd name="connsiteY83" fmla="*/ 2126931 h 2415539"/>
                <a:gd name="connsiteX84" fmla="*/ 745807 w 2415540"/>
                <a:gd name="connsiteY84" fmla="*/ 2144076 h 2415539"/>
                <a:gd name="connsiteX85" fmla="*/ 757237 w 2415540"/>
                <a:gd name="connsiteY85" fmla="*/ 2155506 h 2415539"/>
                <a:gd name="connsiteX86" fmla="*/ 755332 w 2415540"/>
                <a:gd name="connsiteY86" fmla="*/ 2160268 h 2415539"/>
                <a:gd name="connsiteX87" fmla="*/ 710564 w 2415540"/>
                <a:gd name="connsiteY87" fmla="*/ 2139314 h 2415539"/>
                <a:gd name="connsiteX88" fmla="*/ 713422 w 2415540"/>
                <a:gd name="connsiteY88" fmla="*/ 2134551 h 2415539"/>
                <a:gd name="connsiteX89" fmla="*/ 729614 w 2415540"/>
                <a:gd name="connsiteY89" fmla="*/ 2136456 h 2415539"/>
                <a:gd name="connsiteX90" fmla="*/ 741044 w 2415540"/>
                <a:gd name="connsiteY90" fmla="*/ 2123121 h 2415539"/>
                <a:gd name="connsiteX91" fmla="*/ 782002 w 2415540"/>
                <a:gd name="connsiteY91" fmla="*/ 2034539 h 2415539"/>
                <a:gd name="connsiteX92" fmla="*/ 784859 w 2415540"/>
                <a:gd name="connsiteY92" fmla="*/ 2017393 h 2415539"/>
                <a:gd name="connsiteX93" fmla="*/ 773429 w 2415540"/>
                <a:gd name="connsiteY93" fmla="*/ 2005964 h 2415539"/>
                <a:gd name="connsiteX94" fmla="*/ 1666874 w 2415540"/>
                <a:gd name="connsiteY94" fmla="*/ 1984056 h 2415539"/>
                <a:gd name="connsiteX95" fmla="*/ 1669732 w 2415540"/>
                <a:gd name="connsiteY95" fmla="*/ 1988819 h 2415539"/>
                <a:gd name="connsiteX96" fmla="*/ 1662112 w 2415540"/>
                <a:gd name="connsiteY96" fmla="*/ 1998344 h 2415539"/>
                <a:gd name="connsiteX97" fmla="*/ 1661159 w 2415540"/>
                <a:gd name="connsiteY97" fmla="*/ 2013583 h 2415539"/>
                <a:gd name="connsiteX98" fmla="*/ 1674495 w 2415540"/>
                <a:gd name="connsiteY98" fmla="*/ 2159316 h 2415539"/>
                <a:gd name="connsiteX99" fmla="*/ 1665922 w 2415540"/>
                <a:gd name="connsiteY99" fmla="*/ 2164078 h 2415539"/>
                <a:gd name="connsiteX100" fmla="*/ 1554479 w 2415540"/>
                <a:gd name="connsiteY100" fmla="*/ 2070733 h 2415539"/>
                <a:gd name="connsiteX101" fmla="*/ 1541145 w 2415540"/>
                <a:gd name="connsiteY101" fmla="*/ 2063114 h 2415539"/>
                <a:gd name="connsiteX102" fmla="*/ 1529715 w 2415540"/>
                <a:gd name="connsiteY102" fmla="*/ 2065019 h 2415539"/>
                <a:gd name="connsiteX103" fmla="*/ 1526857 w 2415540"/>
                <a:gd name="connsiteY103" fmla="*/ 2060256 h 2415539"/>
                <a:gd name="connsiteX104" fmla="*/ 1597342 w 2415540"/>
                <a:gd name="connsiteY104" fmla="*/ 2023108 h 2415539"/>
                <a:gd name="connsiteX105" fmla="*/ 1600199 w 2415540"/>
                <a:gd name="connsiteY105" fmla="*/ 2027871 h 2415539"/>
                <a:gd name="connsiteX106" fmla="*/ 1599247 w 2415540"/>
                <a:gd name="connsiteY106" fmla="*/ 2028823 h 2415539"/>
                <a:gd name="connsiteX107" fmla="*/ 1590674 w 2415540"/>
                <a:gd name="connsiteY107" fmla="*/ 2035491 h 2415539"/>
                <a:gd name="connsiteX108" fmla="*/ 1590674 w 2415540"/>
                <a:gd name="connsiteY108" fmla="*/ 2042158 h 2415539"/>
                <a:gd name="connsiteX109" fmla="*/ 1592579 w 2415540"/>
                <a:gd name="connsiteY109" fmla="*/ 2044064 h 2415539"/>
                <a:gd name="connsiteX110" fmla="*/ 1595437 w 2415540"/>
                <a:gd name="connsiteY110" fmla="*/ 2046921 h 2415539"/>
                <a:gd name="connsiteX111" fmla="*/ 1658302 w 2415540"/>
                <a:gd name="connsiteY111" fmla="*/ 2099308 h 2415539"/>
                <a:gd name="connsiteX112" fmla="*/ 1650682 w 2415540"/>
                <a:gd name="connsiteY112" fmla="*/ 2021203 h 2415539"/>
                <a:gd name="connsiteX113" fmla="*/ 1649729 w 2415540"/>
                <a:gd name="connsiteY113" fmla="*/ 2016441 h 2415539"/>
                <a:gd name="connsiteX114" fmla="*/ 1648777 w 2415540"/>
                <a:gd name="connsiteY114" fmla="*/ 2012631 h 2415539"/>
                <a:gd name="connsiteX115" fmla="*/ 1642109 w 2415540"/>
                <a:gd name="connsiteY115" fmla="*/ 2007869 h 2415539"/>
                <a:gd name="connsiteX116" fmla="*/ 1629727 w 2415540"/>
                <a:gd name="connsiteY116" fmla="*/ 2010726 h 2415539"/>
                <a:gd name="connsiteX117" fmla="*/ 1626870 w 2415540"/>
                <a:gd name="connsiteY117" fmla="*/ 2005964 h 2415539"/>
                <a:gd name="connsiteX118" fmla="*/ 650557 w 2415540"/>
                <a:gd name="connsiteY118" fmla="*/ 1982151 h 2415539"/>
                <a:gd name="connsiteX119" fmla="*/ 611504 w 2415540"/>
                <a:gd name="connsiteY119" fmla="*/ 2006916 h 2415539"/>
                <a:gd name="connsiteX120" fmla="*/ 638175 w 2415540"/>
                <a:gd name="connsiteY120" fmla="*/ 2025966 h 2415539"/>
                <a:gd name="connsiteX121" fmla="*/ 689610 w 2415540"/>
                <a:gd name="connsiteY121" fmla="*/ 1945003 h 2415539"/>
                <a:gd name="connsiteX122" fmla="*/ 702945 w 2415540"/>
                <a:gd name="connsiteY122" fmla="*/ 1954528 h 2415539"/>
                <a:gd name="connsiteX123" fmla="*/ 667702 w 2415540"/>
                <a:gd name="connsiteY123" fmla="*/ 2097403 h 2415539"/>
                <a:gd name="connsiteX124" fmla="*/ 666750 w 2415540"/>
                <a:gd name="connsiteY124" fmla="*/ 2108833 h 2415539"/>
                <a:gd name="connsiteX125" fmla="*/ 671512 w 2415540"/>
                <a:gd name="connsiteY125" fmla="*/ 2115501 h 2415539"/>
                <a:gd name="connsiteX126" fmla="*/ 668654 w 2415540"/>
                <a:gd name="connsiteY126" fmla="*/ 2120263 h 2415539"/>
                <a:gd name="connsiteX127" fmla="*/ 602932 w 2415540"/>
                <a:gd name="connsiteY127" fmla="*/ 2072638 h 2415539"/>
                <a:gd name="connsiteX128" fmla="*/ 605790 w 2415540"/>
                <a:gd name="connsiteY128" fmla="*/ 2067876 h 2415539"/>
                <a:gd name="connsiteX129" fmla="*/ 619125 w 2415540"/>
                <a:gd name="connsiteY129" fmla="*/ 2075495 h 2415539"/>
                <a:gd name="connsiteX130" fmla="*/ 625792 w 2415540"/>
                <a:gd name="connsiteY130" fmla="*/ 2071686 h 2415539"/>
                <a:gd name="connsiteX131" fmla="*/ 627697 w 2415540"/>
                <a:gd name="connsiteY131" fmla="*/ 2068828 h 2415539"/>
                <a:gd name="connsiteX132" fmla="*/ 628650 w 2415540"/>
                <a:gd name="connsiteY132" fmla="*/ 2065018 h 2415539"/>
                <a:gd name="connsiteX133" fmla="*/ 636270 w 2415540"/>
                <a:gd name="connsiteY133" fmla="*/ 2037395 h 2415539"/>
                <a:gd name="connsiteX134" fmla="*/ 603885 w 2415540"/>
                <a:gd name="connsiteY134" fmla="*/ 2013583 h 2415539"/>
                <a:gd name="connsiteX135" fmla="*/ 582930 w 2415540"/>
                <a:gd name="connsiteY135" fmla="*/ 2026918 h 2415539"/>
                <a:gd name="connsiteX136" fmla="*/ 579120 w 2415540"/>
                <a:gd name="connsiteY136" fmla="*/ 2029776 h 2415539"/>
                <a:gd name="connsiteX137" fmla="*/ 576262 w 2415540"/>
                <a:gd name="connsiteY137" fmla="*/ 2032633 h 2415539"/>
                <a:gd name="connsiteX138" fmla="*/ 574357 w 2415540"/>
                <a:gd name="connsiteY138" fmla="*/ 2041206 h 2415539"/>
                <a:gd name="connsiteX139" fmla="*/ 581977 w 2415540"/>
                <a:gd name="connsiteY139" fmla="*/ 2049778 h 2415539"/>
                <a:gd name="connsiteX140" fmla="*/ 583882 w 2415540"/>
                <a:gd name="connsiteY140" fmla="*/ 2050731 h 2415539"/>
                <a:gd name="connsiteX141" fmla="*/ 581025 w 2415540"/>
                <a:gd name="connsiteY141" fmla="*/ 2055493 h 2415539"/>
                <a:gd name="connsiteX142" fmla="*/ 543877 w 2415540"/>
                <a:gd name="connsiteY142" fmla="*/ 2027870 h 2415539"/>
                <a:gd name="connsiteX143" fmla="*/ 546735 w 2415540"/>
                <a:gd name="connsiteY143" fmla="*/ 2023108 h 2415539"/>
                <a:gd name="connsiteX144" fmla="*/ 556260 w 2415540"/>
                <a:gd name="connsiteY144" fmla="*/ 2025966 h 2415539"/>
                <a:gd name="connsiteX145" fmla="*/ 568642 w 2415540"/>
                <a:gd name="connsiteY145" fmla="*/ 2021203 h 2415539"/>
                <a:gd name="connsiteX146" fmla="*/ 1789747 w 2415540"/>
                <a:gd name="connsiteY146" fmla="*/ 1894521 h 2415539"/>
                <a:gd name="connsiteX147" fmla="*/ 1816417 w 2415540"/>
                <a:gd name="connsiteY147" fmla="*/ 1926906 h 2415539"/>
                <a:gd name="connsiteX148" fmla="*/ 1812607 w 2415540"/>
                <a:gd name="connsiteY148" fmla="*/ 1930716 h 2415539"/>
                <a:gd name="connsiteX149" fmla="*/ 1787842 w 2415540"/>
                <a:gd name="connsiteY149" fmla="*/ 1918334 h 2415539"/>
                <a:gd name="connsiteX150" fmla="*/ 1761172 w 2415540"/>
                <a:gd name="connsiteY150" fmla="*/ 1930716 h 2415539"/>
                <a:gd name="connsiteX151" fmla="*/ 1744027 w 2415540"/>
                <a:gd name="connsiteY151" fmla="*/ 1944051 h 2415539"/>
                <a:gd name="connsiteX152" fmla="*/ 1782127 w 2415540"/>
                <a:gd name="connsiteY152" fmla="*/ 1990724 h 2415539"/>
                <a:gd name="connsiteX153" fmla="*/ 1784032 w 2415540"/>
                <a:gd name="connsiteY153" fmla="*/ 1988819 h 2415539"/>
                <a:gd name="connsiteX154" fmla="*/ 1794510 w 2415540"/>
                <a:gd name="connsiteY154" fmla="*/ 1971674 h 2415539"/>
                <a:gd name="connsiteX155" fmla="*/ 1784985 w 2415540"/>
                <a:gd name="connsiteY155" fmla="*/ 1947861 h 2415539"/>
                <a:gd name="connsiteX156" fmla="*/ 1789747 w 2415540"/>
                <a:gd name="connsiteY156" fmla="*/ 1944051 h 2415539"/>
                <a:gd name="connsiteX157" fmla="*/ 1836420 w 2415540"/>
                <a:gd name="connsiteY157" fmla="*/ 2001201 h 2415539"/>
                <a:gd name="connsiteX158" fmla="*/ 1831657 w 2415540"/>
                <a:gd name="connsiteY158" fmla="*/ 2005011 h 2415539"/>
                <a:gd name="connsiteX159" fmla="*/ 1809750 w 2415540"/>
                <a:gd name="connsiteY159" fmla="*/ 1990724 h 2415539"/>
                <a:gd name="connsiteX160" fmla="*/ 1789747 w 2415540"/>
                <a:gd name="connsiteY160" fmla="*/ 1997391 h 2415539"/>
                <a:gd name="connsiteX161" fmla="*/ 1787842 w 2415540"/>
                <a:gd name="connsiteY161" fmla="*/ 1998344 h 2415539"/>
                <a:gd name="connsiteX162" fmla="*/ 1817370 w 2415540"/>
                <a:gd name="connsiteY162" fmla="*/ 2035491 h 2415539"/>
                <a:gd name="connsiteX163" fmla="*/ 1828800 w 2415540"/>
                <a:gd name="connsiteY163" fmla="*/ 2044064 h 2415539"/>
                <a:gd name="connsiteX164" fmla="*/ 1844040 w 2415540"/>
                <a:gd name="connsiteY164" fmla="*/ 2035491 h 2415539"/>
                <a:gd name="connsiteX165" fmla="*/ 1864042 w 2415540"/>
                <a:gd name="connsiteY165" fmla="*/ 2007869 h 2415539"/>
                <a:gd name="connsiteX166" fmla="*/ 1858327 w 2415540"/>
                <a:gd name="connsiteY166" fmla="*/ 1974531 h 2415539"/>
                <a:gd name="connsiteX167" fmla="*/ 1864042 w 2415540"/>
                <a:gd name="connsiteY167" fmla="*/ 1970721 h 2415539"/>
                <a:gd name="connsiteX168" fmla="*/ 1887855 w 2415540"/>
                <a:gd name="connsiteY168" fmla="*/ 2014536 h 2415539"/>
                <a:gd name="connsiteX169" fmla="*/ 1783080 w 2415540"/>
                <a:gd name="connsiteY169" fmla="*/ 2099309 h 2415539"/>
                <a:gd name="connsiteX170" fmla="*/ 1779270 w 2415540"/>
                <a:gd name="connsiteY170" fmla="*/ 2094546 h 2415539"/>
                <a:gd name="connsiteX171" fmla="*/ 1787842 w 2415540"/>
                <a:gd name="connsiteY171" fmla="*/ 2081211 h 2415539"/>
                <a:gd name="connsiteX172" fmla="*/ 1780222 w 2415540"/>
                <a:gd name="connsiteY172" fmla="*/ 2065019 h 2415539"/>
                <a:gd name="connsiteX173" fmla="*/ 1718310 w 2415540"/>
                <a:gd name="connsiteY173" fmla="*/ 1988819 h 2415539"/>
                <a:gd name="connsiteX174" fmla="*/ 1704022 w 2415540"/>
                <a:gd name="connsiteY174" fmla="*/ 1978341 h 2415539"/>
                <a:gd name="connsiteX175" fmla="*/ 1688782 w 2415540"/>
                <a:gd name="connsiteY175" fmla="*/ 1984056 h 2415539"/>
                <a:gd name="connsiteX176" fmla="*/ 1684972 w 2415540"/>
                <a:gd name="connsiteY176" fmla="*/ 1979294 h 2415539"/>
                <a:gd name="connsiteX177" fmla="*/ 1154429 w 2415540"/>
                <a:gd name="connsiteY177" fmla="*/ 1894521 h 2415539"/>
                <a:gd name="connsiteX178" fmla="*/ 1140142 w 2415540"/>
                <a:gd name="connsiteY178" fmla="*/ 1904046 h 2415539"/>
                <a:gd name="connsiteX179" fmla="*/ 1135379 w 2415540"/>
                <a:gd name="connsiteY179" fmla="*/ 1916428 h 2415539"/>
                <a:gd name="connsiteX180" fmla="*/ 1143952 w 2415540"/>
                <a:gd name="connsiteY180" fmla="*/ 1932621 h 2415539"/>
                <a:gd name="connsiteX181" fmla="*/ 1163954 w 2415540"/>
                <a:gd name="connsiteY181" fmla="*/ 1939289 h 2415539"/>
                <a:gd name="connsiteX182" fmla="*/ 1182052 w 2415540"/>
                <a:gd name="connsiteY182" fmla="*/ 1933573 h 2415539"/>
                <a:gd name="connsiteX183" fmla="*/ 1190625 w 2415540"/>
                <a:gd name="connsiteY183" fmla="*/ 1920239 h 2415539"/>
                <a:gd name="connsiteX184" fmla="*/ 1182052 w 2415540"/>
                <a:gd name="connsiteY184" fmla="*/ 1906903 h 2415539"/>
                <a:gd name="connsiteX185" fmla="*/ 1154429 w 2415540"/>
                <a:gd name="connsiteY185" fmla="*/ 1894521 h 2415539"/>
                <a:gd name="connsiteX186" fmla="*/ 1400175 w 2415540"/>
                <a:gd name="connsiteY186" fmla="*/ 1884996 h 2415539"/>
                <a:gd name="connsiteX187" fmla="*/ 1385887 w 2415540"/>
                <a:gd name="connsiteY187" fmla="*/ 1890711 h 2415539"/>
                <a:gd name="connsiteX188" fmla="*/ 1380172 w 2415540"/>
                <a:gd name="connsiteY188" fmla="*/ 1906903 h 2415539"/>
                <a:gd name="connsiteX189" fmla="*/ 1386840 w 2415540"/>
                <a:gd name="connsiteY189" fmla="*/ 1929763 h 2415539"/>
                <a:gd name="connsiteX190" fmla="*/ 1403032 w 2415540"/>
                <a:gd name="connsiteY190" fmla="*/ 1938336 h 2415539"/>
                <a:gd name="connsiteX191" fmla="*/ 1416367 w 2415540"/>
                <a:gd name="connsiteY191" fmla="*/ 1932621 h 2415539"/>
                <a:gd name="connsiteX192" fmla="*/ 1422082 w 2415540"/>
                <a:gd name="connsiteY192" fmla="*/ 1915476 h 2415539"/>
                <a:gd name="connsiteX193" fmla="*/ 1416367 w 2415540"/>
                <a:gd name="connsiteY193" fmla="*/ 1892616 h 2415539"/>
                <a:gd name="connsiteX194" fmla="*/ 1400175 w 2415540"/>
                <a:gd name="connsiteY194" fmla="*/ 1884996 h 2415539"/>
                <a:gd name="connsiteX195" fmla="*/ 1275397 w 2415540"/>
                <a:gd name="connsiteY195" fmla="*/ 1841181 h 2415539"/>
                <a:gd name="connsiteX196" fmla="*/ 1262063 w 2415540"/>
                <a:gd name="connsiteY196" fmla="*/ 1847848 h 2415539"/>
                <a:gd name="connsiteX197" fmla="*/ 1257300 w 2415540"/>
                <a:gd name="connsiteY197" fmla="*/ 1865945 h 2415539"/>
                <a:gd name="connsiteX198" fmla="*/ 1263015 w 2415540"/>
                <a:gd name="connsiteY198" fmla="*/ 1886901 h 2415539"/>
                <a:gd name="connsiteX199" fmla="*/ 1279208 w 2415540"/>
                <a:gd name="connsiteY199" fmla="*/ 1894520 h 2415539"/>
                <a:gd name="connsiteX200" fmla="*/ 1293495 w 2415540"/>
                <a:gd name="connsiteY200" fmla="*/ 1888806 h 2415539"/>
                <a:gd name="connsiteX201" fmla="*/ 1299210 w 2415540"/>
                <a:gd name="connsiteY201" fmla="*/ 1873566 h 2415539"/>
                <a:gd name="connsiteX202" fmla="*/ 1292542 w 2415540"/>
                <a:gd name="connsiteY202" fmla="*/ 1849753 h 2415539"/>
                <a:gd name="connsiteX203" fmla="*/ 1275397 w 2415540"/>
                <a:gd name="connsiteY203" fmla="*/ 1841181 h 2415539"/>
                <a:gd name="connsiteX204" fmla="*/ 1161097 w 2415540"/>
                <a:gd name="connsiteY204" fmla="*/ 1838323 h 2415539"/>
                <a:gd name="connsiteX205" fmla="*/ 1145857 w 2415540"/>
                <a:gd name="connsiteY205" fmla="*/ 1842133 h 2415539"/>
                <a:gd name="connsiteX206" fmla="*/ 1140142 w 2415540"/>
                <a:gd name="connsiteY206" fmla="*/ 1852611 h 2415539"/>
                <a:gd name="connsiteX207" fmla="*/ 1146810 w 2415540"/>
                <a:gd name="connsiteY207" fmla="*/ 1864041 h 2415539"/>
                <a:gd name="connsiteX208" fmla="*/ 1169670 w 2415540"/>
                <a:gd name="connsiteY208" fmla="*/ 1875471 h 2415539"/>
                <a:gd name="connsiteX209" fmla="*/ 1180147 w 2415540"/>
                <a:gd name="connsiteY209" fmla="*/ 1865946 h 2415539"/>
                <a:gd name="connsiteX210" fmla="*/ 1183957 w 2415540"/>
                <a:gd name="connsiteY210" fmla="*/ 1855469 h 2415539"/>
                <a:gd name="connsiteX211" fmla="*/ 1177289 w 2415540"/>
                <a:gd name="connsiteY211" fmla="*/ 1843086 h 2415539"/>
                <a:gd name="connsiteX212" fmla="*/ 1161097 w 2415540"/>
                <a:gd name="connsiteY212" fmla="*/ 1838323 h 2415539"/>
                <a:gd name="connsiteX213" fmla="*/ 1416367 w 2415540"/>
                <a:gd name="connsiteY213" fmla="*/ 1832608 h 2415539"/>
                <a:gd name="connsiteX214" fmla="*/ 1434465 w 2415540"/>
                <a:gd name="connsiteY214" fmla="*/ 1834513 h 2415539"/>
                <a:gd name="connsiteX215" fmla="*/ 1448753 w 2415540"/>
                <a:gd name="connsiteY215" fmla="*/ 1842133 h 2415539"/>
                <a:gd name="connsiteX216" fmla="*/ 1438275 w 2415540"/>
                <a:gd name="connsiteY216" fmla="*/ 1849753 h 2415539"/>
                <a:gd name="connsiteX217" fmla="*/ 1427797 w 2415540"/>
                <a:gd name="connsiteY217" fmla="*/ 1844991 h 2415539"/>
                <a:gd name="connsiteX218" fmla="*/ 1417320 w 2415540"/>
                <a:gd name="connsiteY218" fmla="*/ 1843086 h 2415539"/>
                <a:gd name="connsiteX219" fmla="*/ 1388745 w 2415540"/>
                <a:gd name="connsiteY219" fmla="*/ 1855468 h 2415539"/>
                <a:gd name="connsiteX220" fmla="*/ 1377315 w 2415540"/>
                <a:gd name="connsiteY220" fmla="*/ 1887853 h 2415539"/>
                <a:gd name="connsiteX221" fmla="*/ 1393507 w 2415540"/>
                <a:gd name="connsiteY221" fmla="*/ 1873566 h 2415539"/>
                <a:gd name="connsiteX222" fmla="*/ 1413510 w 2415540"/>
                <a:gd name="connsiteY222" fmla="*/ 1868803 h 2415539"/>
                <a:gd name="connsiteX223" fmla="*/ 1440180 w 2415540"/>
                <a:gd name="connsiteY223" fmla="*/ 1878328 h 2415539"/>
                <a:gd name="connsiteX224" fmla="*/ 1450657 w 2415540"/>
                <a:gd name="connsiteY224" fmla="*/ 1904046 h 2415539"/>
                <a:gd name="connsiteX225" fmla="*/ 1436370 w 2415540"/>
                <a:gd name="connsiteY225" fmla="*/ 1936431 h 2415539"/>
                <a:gd name="connsiteX226" fmla="*/ 1400175 w 2415540"/>
                <a:gd name="connsiteY226" fmla="*/ 1947861 h 2415539"/>
                <a:gd name="connsiteX227" fmla="*/ 1362075 w 2415540"/>
                <a:gd name="connsiteY227" fmla="*/ 1934526 h 2415539"/>
                <a:gd name="connsiteX228" fmla="*/ 1348740 w 2415540"/>
                <a:gd name="connsiteY228" fmla="*/ 1897378 h 2415539"/>
                <a:gd name="connsiteX229" fmla="*/ 1353503 w 2415540"/>
                <a:gd name="connsiteY229" fmla="*/ 1871661 h 2415539"/>
                <a:gd name="connsiteX230" fmla="*/ 1367790 w 2415540"/>
                <a:gd name="connsiteY230" fmla="*/ 1850706 h 2415539"/>
                <a:gd name="connsiteX231" fmla="*/ 1389697 w 2415540"/>
                <a:gd name="connsiteY231" fmla="*/ 1837371 h 2415539"/>
                <a:gd name="connsiteX232" fmla="*/ 1416367 w 2415540"/>
                <a:gd name="connsiteY232" fmla="*/ 1832608 h 2415539"/>
                <a:gd name="connsiteX233" fmla="*/ 1051560 w 2415540"/>
                <a:gd name="connsiteY233" fmla="*/ 1832608 h 2415539"/>
                <a:gd name="connsiteX234" fmla="*/ 1059179 w 2415540"/>
                <a:gd name="connsiteY234" fmla="*/ 1832608 h 2415539"/>
                <a:gd name="connsiteX235" fmla="*/ 1059179 w 2415540"/>
                <a:gd name="connsiteY235" fmla="*/ 1928811 h 2415539"/>
                <a:gd name="connsiteX236" fmla="*/ 1063942 w 2415540"/>
                <a:gd name="connsiteY236" fmla="*/ 1936431 h 2415539"/>
                <a:gd name="connsiteX237" fmla="*/ 1084897 w 2415540"/>
                <a:gd name="connsiteY237" fmla="*/ 1938336 h 2415539"/>
                <a:gd name="connsiteX238" fmla="*/ 1084897 w 2415540"/>
                <a:gd name="connsiteY238" fmla="*/ 1945003 h 2415539"/>
                <a:gd name="connsiteX239" fmla="*/ 1063942 w 2415540"/>
                <a:gd name="connsiteY239" fmla="*/ 1944051 h 2415539"/>
                <a:gd name="connsiteX240" fmla="*/ 1043940 w 2415540"/>
                <a:gd name="connsiteY240" fmla="*/ 1944051 h 2415539"/>
                <a:gd name="connsiteX241" fmla="*/ 1019175 w 2415540"/>
                <a:gd name="connsiteY241" fmla="*/ 1944051 h 2415539"/>
                <a:gd name="connsiteX242" fmla="*/ 1001077 w 2415540"/>
                <a:gd name="connsiteY242" fmla="*/ 1945003 h 2415539"/>
                <a:gd name="connsiteX243" fmla="*/ 1001077 w 2415540"/>
                <a:gd name="connsiteY243" fmla="*/ 1938336 h 2415539"/>
                <a:gd name="connsiteX244" fmla="*/ 1023937 w 2415540"/>
                <a:gd name="connsiteY244" fmla="*/ 1936431 h 2415539"/>
                <a:gd name="connsiteX245" fmla="*/ 1028700 w 2415540"/>
                <a:gd name="connsiteY245" fmla="*/ 1928811 h 2415539"/>
                <a:gd name="connsiteX246" fmla="*/ 1028700 w 2415540"/>
                <a:gd name="connsiteY246" fmla="*/ 1860231 h 2415539"/>
                <a:gd name="connsiteX247" fmla="*/ 1025842 w 2415540"/>
                <a:gd name="connsiteY247" fmla="*/ 1853563 h 2415539"/>
                <a:gd name="connsiteX248" fmla="*/ 1016317 w 2415540"/>
                <a:gd name="connsiteY248" fmla="*/ 1851658 h 2415539"/>
                <a:gd name="connsiteX249" fmla="*/ 1009650 w 2415540"/>
                <a:gd name="connsiteY249" fmla="*/ 1851658 h 2415539"/>
                <a:gd name="connsiteX250" fmla="*/ 1004887 w 2415540"/>
                <a:gd name="connsiteY250" fmla="*/ 1851658 h 2415539"/>
                <a:gd name="connsiteX251" fmla="*/ 1004887 w 2415540"/>
                <a:gd name="connsiteY251" fmla="*/ 1844991 h 2415539"/>
                <a:gd name="connsiteX252" fmla="*/ 1028700 w 2415540"/>
                <a:gd name="connsiteY252" fmla="*/ 1841181 h 2415539"/>
                <a:gd name="connsiteX253" fmla="*/ 1051560 w 2415540"/>
                <a:gd name="connsiteY253" fmla="*/ 1832608 h 2415539"/>
                <a:gd name="connsiteX254" fmla="*/ 1164907 w 2415540"/>
                <a:gd name="connsiteY254" fmla="*/ 1831656 h 2415539"/>
                <a:gd name="connsiteX255" fmla="*/ 1194435 w 2415540"/>
                <a:gd name="connsiteY255" fmla="*/ 1838323 h 2415539"/>
                <a:gd name="connsiteX256" fmla="*/ 1205864 w 2415540"/>
                <a:gd name="connsiteY256" fmla="*/ 1855469 h 2415539"/>
                <a:gd name="connsiteX257" fmla="*/ 1200150 w 2415540"/>
                <a:gd name="connsiteY257" fmla="*/ 1868803 h 2415539"/>
                <a:gd name="connsiteX258" fmla="*/ 1180147 w 2415540"/>
                <a:gd name="connsiteY258" fmla="*/ 1881186 h 2415539"/>
                <a:gd name="connsiteX259" fmla="*/ 1205864 w 2415540"/>
                <a:gd name="connsiteY259" fmla="*/ 1895473 h 2415539"/>
                <a:gd name="connsiteX260" fmla="*/ 1213485 w 2415540"/>
                <a:gd name="connsiteY260" fmla="*/ 1913571 h 2415539"/>
                <a:gd name="connsiteX261" fmla="*/ 1199197 w 2415540"/>
                <a:gd name="connsiteY261" fmla="*/ 1938336 h 2415539"/>
                <a:gd name="connsiteX262" fmla="*/ 1162050 w 2415540"/>
                <a:gd name="connsiteY262" fmla="*/ 1947861 h 2415539"/>
                <a:gd name="connsiteX263" fmla="*/ 1123950 w 2415540"/>
                <a:gd name="connsiteY263" fmla="*/ 1939289 h 2415539"/>
                <a:gd name="connsiteX264" fmla="*/ 1109662 w 2415540"/>
                <a:gd name="connsiteY264" fmla="*/ 1917381 h 2415539"/>
                <a:gd name="connsiteX265" fmla="*/ 1117282 w 2415540"/>
                <a:gd name="connsiteY265" fmla="*/ 1901189 h 2415539"/>
                <a:gd name="connsiteX266" fmla="*/ 1141095 w 2415540"/>
                <a:gd name="connsiteY266" fmla="*/ 1888806 h 2415539"/>
                <a:gd name="connsiteX267" fmla="*/ 1122997 w 2415540"/>
                <a:gd name="connsiteY267" fmla="*/ 1875471 h 2415539"/>
                <a:gd name="connsiteX268" fmla="*/ 1117282 w 2415540"/>
                <a:gd name="connsiteY268" fmla="*/ 1860231 h 2415539"/>
                <a:gd name="connsiteX269" fmla="*/ 1130617 w 2415540"/>
                <a:gd name="connsiteY269" fmla="*/ 1839276 h 2415539"/>
                <a:gd name="connsiteX270" fmla="*/ 1164907 w 2415540"/>
                <a:gd name="connsiteY270" fmla="*/ 1831656 h 2415539"/>
                <a:gd name="connsiteX271" fmla="*/ 1278255 w 2415540"/>
                <a:gd name="connsiteY271" fmla="*/ 1830703 h 2415539"/>
                <a:gd name="connsiteX272" fmla="*/ 1316355 w 2415540"/>
                <a:gd name="connsiteY272" fmla="*/ 1844038 h 2415539"/>
                <a:gd name="connsiteX273" fmla="*/ 1329690 w 2415540"/>
                <a:gd name="connsiteY273" fmla="*/ 1881186 h 2415539"/>
                <a:gd name="connsiteX274" fmla="*/ 1324928 w 2415540"/>
                <a:gd name="connsiteY274" fmla="*/ 1906903 h 2415539"/>
                <a:gd name="connsiteX275" fmla="*/ 1310640 w 2415540"/>
                <a:gd name="connsiteY275" fmla="*/ 1927858 h 2415539"/>
                <a:gd name="connsiteX276" fmla="*/ 1288733 w 2415540"/>
                <a:gd name="connsiteY276" fmla="*/ 1941193 h 2415539"/>
                <a:gd name="connsiteX277" fmla="*/ 1262063 w 2415540"/>
                <a:gd name="connsiteY277" fmla="*/ 1945956 h 2415539"/>
                <a:gd name="connsiteX278" fmla="*/ 1243965 w 2415540"/>
                <a:gd name="connsiteY278" fmla="*/ 1944051 h 2415539"/>
                <a:gd name="connsiteX279" fmla="*/ 1229678 w 2415540"/>
                <a:gd name="connsiteY279" fmla="*/ 1936431 h 2415539"/>
                <a:gd name="connsiteX280" fmla="*/ 1240155 w 2415540"/>
                <a:gd name="connsiteY280" fmla="*/ 1928811 h 2415539"/>
                <a:gd name="connsiteX281" fmla="*/ 1250633 w 2415540"/>
                <a:gd name="connsiteY281" fmla="*/ 1934526 h 2415539"/>
                <a:gd name="connsiteX282" fmla="*/ 1261110 w 2415540"/>
                <a:gd name="connsiteY282" fmla="*/ 1936431 h 2415539"/>
                <a:gd name="connsiteX283" fmla="*/ 1289685 w 2415540"/>
                <a:gd name="connsiteY283" fmla="*/ 1924048 h 2415539"/>
                <a:gd name="connsiteX284" fmla="*/ 1302067 w 2415540"/>
                <a:gd name="connsiteY284" fmla="*/ 1889758 h 2415539"/>
                <a:gd name="connsiteX285" fmla="*/ 1285875 w 2415540"/>
                <a:gd name="connsiteY285" fmla="*/ 1903093 h 2415539"/>
                <a:gd name="connsiteX286" fmla="*/ 1265872 w 2415540"/>
                <a:gd name="connsiteY286" fmla="*/ 1907856 h 2415539"/>
                <a:gd name="connsiteX287" fmla="*/ 1239203 w 2415540"/>
                <a:gd name="connsiteY287" fmla="*/ 1898331 h 2415539"/>
                <a:gd name="connsiteX288" fmla="*/ 1228725 w 2415540"/>
                <a:gd name="connsiteY288" fmla="*/ 1873566 h 2415539"/>
                <a:gd name="connsiteX289" fmla="*/ 1242060 w 2415540"/>
                <a:gd name="connsiteY289" fmla="*/ 1842133 h 2415539"/>
                <a:gd name="connsiteX290" fmla="*/ 1278255 w 2415540"/>
                <a:gd name="connsiteY290" fmla="*/ 1830703 h 2415539"/>
                <a:gd name="connsiteX291" fmla="*/ 1895475 w 2415540"/>
                <a:gd name="connsiteY291" fmla="*/ 1813558 h 2415539"/>
                <a:gd name="connsiteX292" fmla="*/ 1874520 w 2415540"/>
                <a:gd name="connsiteY292" fmla="*/ 1826893 h 2415539"/>
                <a:gd name="connsiteX293" fmla="*/ 1925003 w 2415540"/>
                <a:gd name="connsiteY293" fmla="*/ 1868803 h 2415539"/>
                <a:gd name="connsiteX294" fmla="*/ 1926907 w 2415540"/>
                <a:gd name="connsiteY294" fmla="*/ 1866898 h 2415539"/>
                <a:gd name="connsiteX295" fmla="*/ 1933575 w 2415540"/>
                <a:gd name="connsiteY295" fmla="*/ 1844991 h 2415539"/>
                <a:gd name="connsiteX296" fmla="*/ 1919287 w 2415540"/>
                <a:gd name="connsiteY296" fmla="*/ 1824036 h 2415539"/>
                <a:gd name="connsiteX297" fmla="*/ 1895475 w 2415540"/>
                <a:gd name="connsiteY297" fmla="*/ 1813558 h 2415539"/>
                <a:gd name="connsiteX298" fmla="*/ 513397 w 2415540"/>
                <a:gd name="connsiteY298" fmla="*/ 1781174 h 2415539"/>
                <a:gd name="connsiteX299" fmla="*/ 572452 w 2415540"/>
                <a:gd name="connsiteY299" fmla="*/ 1844991 h 2415539"/>
                <a:gd name="connsiteX300" fmla="*/ 568642 w 2415540"/>
                <a:gd name="connsiteY300" fmla="*/ 1848802 h 2415539"/>
                <a:gd name="connsiteX301" fmla="*/ 554354 w 2415540"/>
                <a:gd name="connsiteY301" fmla="*/ 1841182 h 2415539"/>
                <a:gd name="connsiteX302" fmla="*/ 539114 w 2415540"/>
                <a:gd name="connsiteY302" fmla="*/ 1849754 h 2415539"/>
                <a:gd name="connsiteX303" fmla="*/ 478154 w 2415540"/>
                <a:gd name="connsiteY303" fmla="*/ 1906904 h 2415539"/>
                <a:gd name="connsiteX304" fmla="*/ 463867 w 2415540"/>
                <a:gd name="connsiteY304" fmla="*/ 1929764 h 2415539"/>
                <a:gd name="connsiteX305" fmla="*/ 473392 w 2415540"/>
                <a:gd name="connsiteY305" fmla="*/ 1951671 h 2415539"/>
                <a:gd name="connsiteX306" fmla="*/ 501014 w 2415540"/>
                <a:gd name="connsiteY306" fmla="*/ 1963102 h 2415539"/>
                <a:gd name="connsiteX307" fmla="*/ 533399 w 2415540"/>
                <a:gd name="connsiteY307" fmla="*/ 1945004 h 2415539"/>
                <a:gd name="connsiteX308" fmla="*/ 584834 w 2415540"/>
                <a:gd name="connsiteY308" fmla="*/ 1897379 h 2415539"/>
                <a:gd name="connsiteX309" fmla="*/ 594359 w 2415540"/>
                <a:gd name="connsiteY309" fmla="*/ 1883091 h 2415539"/>
                <a:gd name="connsiteX310" fmla="*/ 587692 w 2415540"/>
                <a:gd name="connsiteY310" fmla="*/ 1868804 h 2415539"/>
                <a:gd name="connsiteX311" fmla="*/ 591502 w 2415540"/>
                <a:gd name="connsiteY311" fmla="*/ 1864994 h 2415539"/>
                <a:gd name="connsiteX312" fmla="*/ 624839 w 2415540"/>
                <a:gd name="connsiteY312" fmla="*/ 1901189 h 2415539"/>
                <a:gd name="connsiteX313" fmla="*/ 621029 w 2415540"/>
                <a:gd name="connsiteY313" fmla="*/ 1904999 h 2415539"/>
                <a:gd name="connsiteX314" fmla="*/ 606742 w 2415540"/>
                <a:gd name="connsiteY314" fmla="*/ 1897379 h 2415539"/>
                <a:gd name="connsiteX315" fmla="*/ 591502 w 2415540"/>
                <a:gd name="connsiteY315" fmla="*/ 1904999 h 2415539"/>
                <a:gd name="connsiteX316" fmla="*/ 541019 w 2415540"/>
                <a:gd name="connsiteY316" fmla="*/ 1952624 h 2415539"/>
                <a:gd name="connsiteX317" fmla="*/ 521017 w 2415540"/>
                <a:gd name="connsiteY317" fmla="*/ 1967864 h 2415539"/>
                <a:gd name="connsiteX318" fmla="*/ 503872 w 2415540"/>
                <a:gd name="connsiteY318" fmla="*/ 1972627 h 2415539"/>
                <a:gd name="connsiteX319" fmla="*/ 479107 w 2415540"/>
                <a:gd name="connsiteY319" fmla="*/ 1966912 h 2415539"/>
                <a:gd name="connsiteX320" fmla="*/ 454342 w 2415540"/>
                <a:gd name="connsiteY320" fmla="*/ 1947862 h 2415539"/>
                <a:gd name="connsiteX321" fmla="*/ 433387 w 2415540"/>
                <a:gd name="connsiteY321" fmla="*/ 1904999 h 2415539"/>
                <a:gd name="connsiteX322" fmla="*/ 453389 w 2415540"/>
                <a:gd name="connsiteY322" fmla="*/ 1864994 h 2415539"/>
                <a:gd name="connsiteX323" fmla="*/ 506729 w 2415540"/>
                <a:gd name="connsiteY323" fmla="*/ 1814512 h 2415539"/>
                <a:gd name="connsiteX324" fmla="*/ 516254 w 2415540"/>
                <a:gd name="connsiteY324" fmla="*/ 1800224 h 2415539"/>
                <a:gd name="connsiteX325" fmla="*/ 509587 w 2415540"/>
                <a:gd name="connsiteY325" fmla="*/ 1784984 h 2415539"/>
                <a:gd name="connsiteX326" fmla="*/ 1936194 w 2415540"/>
                <a:gd name="connsiteY326" fmla="*/ 1777483 h 2415539"/>
                <a:gd name="connsiteX327" fmla="*/ 1952625 w 2415540"/>
                <a:gd name="connsiteY327" fmla="*/ 1785936 h 2415539"/>
                <a:gd name="connsiteX328" fmla="*/ 1965960 w 2415540"/>
                <a:gd name="connsiteY328" fmla="*/ 1806891 h 2415539"/>
                <a:gd name="connsiteX329" fmla="*/ 1962150 w 2415540"/>
                <a:gd name="connsiteY329" fmla="*/ 1833561 h 2415539"/>
                <a:gd name="connsiteX330" fmla="*/ 2022157 w 2415540"/>
                <a:gd name="connsiteY330" fmla="*/ 1844038 h 2415539"/>
                <a:gd name="connsiteX331" fmla="*/ 2037397 w 2415540"/>
                <a:gd name="connsiteY331" fmla="*/ 1844991 h 2415539"/>
                <a:gd name="connsiteX332" fmla="*/ 2046922 w 2415540"/>
                <a:gd name="connsiteY332" fmla="*/ 1839276 h 2415539"/>
                <a:gd name="connsiteX333" fmla="*/ 2051685 w 2415540"/>
                <a:gd name="connsiteY333" fmla="*/ 1843086 h 2415539"/>
                <a:gd name="connsiteX334" fmla="*/ 2015490 w 2415540"/>
                <a:gd name="connsiteY334" fmla="*/ 1886901 h 2415539"/>
                <a:gd name="connsiteX335" fmla="*/ 1936432 w 2415540"/>
                <a:gd name="connsiteY335" fmla="*/ 1870708 h 2415539"/>
                <a:gd name="connsiteX336" fmla="*/ 1933575 w 2415540"/>
                <a:gd name="connsiteY336" fmla="*/ 1874518 h 2415539"/>
                <a:gd name="connsiteX337" fmla="*/ 1965960 w 2415540"/>
                <a:gd name="connsiteY337" fmla="*/ 1902141 h 2415539"/>
                <a:gd name="connsiteX338" fmla="*/ 1982153 w 2415540"/>
                <a:gd name="connsiteY338" fmla="*/ 1909761 h 2415539"/>
                <a:gd name="connsiteX339" fmla="*/ 1996440 w 2415540"/>
                <a:gd name="connsiteY339" fmla="*/ 1900236 h 2415539"/>
                <a:gd name="connsiteX340" fmla="*/ 2000250 w 2415540"/>
                <a:gd name="connsiteY340" fmla="*/ 1904046 h 2415539"/>
                <a:gd name="connsiteX341" fmla="*/ 1943100 w 2415540"/>
                <a:gd name="connsiteY341" fmla="*/ 1971673 h 2415539"/>
                <a:gd name="connsiteX342" fmla="*/ 1939290 w 2415540"/>
                <a:gd name="connsiteY342" fmla="*/ 1967863 h 2415539"/>
                <a:gd name="connsiteX343" fmla="*/ 1945005 w 2415540"/>
                <a:gd name="connsiteY343" fmla="*/ 1952623 h 2415539"/>
                <a:gd name="connsiteX344" fmla="*/ 1935480 w 2415540"/>
                <a:gd name="connsiteY344" fmla="*/ 1938336 h 2415539"/>
                <a:gd name="connsiteX345" fmla="*/ 1860232 w 2415540"/>
                <a:gd name="connsiteY345" fmla="*/ 1875471 h 2415539"/>
                <a:gd name="connsiteX346" fmla="*/ 1844040 w 2415540"/>
                <a:gd name="connsiteY346" fmla="*/ 1867851 h 2415539"/>
                <a:gd name="connsiteX347" fmla="*/ 1829753 w 2415540"/>
                <a:gd name="connsiteY347" fmla="*/ 1876423 h 2415539"/>
                <a:gd name="connsiteX348" fmla="*/ 1824990 w 2415540"/>
                <a:gd name="connsiteY348" fmla="*/ 1872613 h 2415539"/>
                <a:gd name="connsiteX349" fmla="*/ 1879282 w 2415540"/>
                <a:gd name="connsiteY349" fmla="*/ 1807843 h 2415539"/>
                <a:gd name="connsiteX350" fmla="*/ 1918335 w 2415540"/>
                <a:gd name="connsiteY350" fmla="*/ 1778316 h 2415539"/>
                <a:gd name="connsiteX351" fmla="*/ 1936194 w 2415540"/>
                <a:gd name="connsiteY351" fmla="*/ 1777483 h 2415539"/>
                <a:gd name="connsiteX352" fmla="*/ 2006917 w 2415540"/>
                <a:gd name="connsiteY352" fmla="*/ 1618296 h 2415539"/>
                <a:gd name="connsiteX353" fmla="*/ 2049780 w 2415540"/>
                <a:gd name="connsiteY353" fmla="*/ 1642109 h 2415539"/>
                <a:gd name="connsiteX354" fmla="*/ 2046922 w 2415540"/>
                <a:gd name="connsiteY354" fmla="*/ 1646871 h 2415539"/>
                <a:gd name="connsiteX355" fmla="*/ 2013585 w 2415540"/>
                <a:gd name="connsiteY355" fmla="*/ 1647824 h 2415539"/>
                <a:gd name="connsiteX356" fmla="*/ 1988820 w 2415540"/>
                <a:gd name="connsiteY356" fmla="*/ 1670684 h 2415539"/>
                <a:gd name="connsiteX357" fmla="*/ 1984057 w 2415540"/>
                <a:gd name="connsiteY357" fmla="*/ 1689734 h 2415539"/>
                <a:gd name="connsiteX358" fmla="*/ 1992630 w 2415540"/>
                <a:gd name="connsiteY358" fmla="*/ 1702116 h 2415539"/>
                <a:gd name="connsiteX359" fmla="*/ 2027872 w 2415540"/>
                <a:gd name="connsiteY359" fmla="*/ 1688781 h 2415539"/>
                <a:gd name="connsiteX360" fmla="*/ 2029777 w 2415540"/>
                <a:gd name="connsiteY360" fmla="*/ 1686876 h 2415539"/>
                <a:gd name="connsiteX361" fmla="*/ 2055495 w 2415540"/>
                <a:gd name="connsiteY361" fmla="*/ 1667826 h 2415539"/>
                <a:gd name="connsiteX362" fmla="*/ 2069782 w 2415540"/>
                <a:gd name="connsiteY362" fmla="*/ 1661159 h 2415539"/>
                <a:gd name="connsiteX363" fmla="*/ 2087880 w 2415540"/>
                <a:gd name="connsiteY363" fmla="*/ 1660206 h 2415539"/>
                <a:gd name="connsiteX364" fmla="*/ 2105025 w 2415540"/>
                <a:gd name="connsiteY364" fmla="*/ 1665921 h 2415539"/>
                <a:gd name="connsiteX365" fmla="*/ 2132647 w 2415540"/>
                <a:gd name="connsiteY365" fmla="*/ 1696401 h 2415539"/>
                <a:gd name="connsiteX366" fmla="*/ 2124075 w 2415540"/>
                <a:gd name="connsiteY366" fmla="*/ 1741169 h 2415539"/>
                <a:gd name="connsiteX367" fmla="*/ 2104072 w 2415540"/>
                <a:gd name="connsiteY367" fmla="*/ 1765934 h 2415539"/>
                <a:gd name="connsiteX368" fmla="*/ 2090737 w 2415540"/>
                <a:gd name="connsiteY368" fmla="*/ 1778316 h 2415539"/>
                <a:gd name="connsiteX369" fmla="*/ 2089785 w 2415540"/>
                <a:gd name="connsiteY369" fmla="*/ 1784984 h 2415539"/>
                <a:gd name="connsiteX370" fmla="*/ 2094547 w 2415540"/>
                <a:gd name="connsiteY370" fmla="*/ 1791651 h 2415539"/>
                <a:gd name="connsiteX371" fmla="*/ 2091690 w 2415540"/>
                <a:gd name="connsiteY371" fmla="*/ 1797366 h 2415539"/>
                <a:gd name="connsiteX372" fmla="*/ 2043112 w 2415540"/>
                <a:gd name="connsiteY372" fmla="*/ 1770696 h 2415539"/>
                <a:gd name="connsiteX373" fmla="*/ 2045970 w 2415540"/>
                <a:gd name="connsiteY373" fmla="*/ 1765934 h 2415539"/>
                <a:gd name="connsiteX374" fmla="*/ 2084070 w 2415540"/>
                <a:gd name="connsiteY374" fmla="*/ 1765934 h 2415539"/>
                <a:gd name="connsiteX375" fmla="*/ 2112645 w 2415540"/>
                <a:gd name="connsiteY375" fmla="*/ 1741169 h 2415539"/>
                <a:gd name="connsiteX376" fmla="*/ 2117407 w 2415540"/>
                <a:gd name="connsiteY376" fmla="*/ 1720214 h 2415539"/>
                <a:gd name="connsiteX377" fmla="*/ 2107882 w 2415540"/>
                <a:gd name="connsiteY377" fmla="*/ 1705926 h 2415539"/>
                <a:gd name="connsiteX378" fmla="*/ 2062162 w 2415540"/>
                <a:gd name="connsiteY378" fmla="*/ 1724024 h 2415539"/>
                <a:gd name="connsiteX379" fmla="*/ 2056447 w 2415540"/>
                <a:gd name="connsiteY379" fmla="*/ 1728786 h 2415539"/>
                <a:gd name="connsiteX380" fmla="*/ 2019300 w 2415540"/>
                <a:gd name="connsiteY380" fmla="*/ 1747836 h 2415539"/>
                <a:gd name="connsiteX381" fmla="*/ 2006917 w 2415540"/>
                <a:gd name="connsiteY381" fmla="*/ 1747836 h 2415539"/>
                <a:gd name="connsiteX382" fmla="*/ 1994535 w 2415540"/>
                <a:gd name="connsiteY382" fmla="*/ 1743074 h 2415539"/>
                <a:gd name="connsiteX383" fmla="*/ 1971675 w 2415540"/>
                <a:gd name="connsiteY383" fmla="*/ 1711641 h 2415539"/>
                <a:gd name="connsiteX384" fmla="*/ 1979295 w 2415540"/>
                <a:gd name="connsiteY384" fmla="*/ 1668779 h 2415539"/>
                <a:gd name="connsiteX385" fmla="*/ 1997392 w 2415540"/>
                <a:gd name="connsiteY385" fmla="*/ 1646871 h 2415539"/>
                <a:gd name="connsiteX386" fmla="*/ 2009775 w 2415540"/>
                <a:gd name="connsiteY386" fmla="*/ 1635441 h 2415539"/>
                <a:gd name="connsiteX387" fmla="*/ 2010727 w 2415540"/>
                <a:gd name="connsiteY387" fmla="*/ 1629726 h 2415539"/>
                <a:gd name="connsiteX388" fmla="*/ 2004060 w 2415540"/>
                <a:gd name="connsiteY388" fmla="*/ 1624011 h 2415539"/>
                <a:gd name="connsiteX389" fmla="*/ 396240 w 2415540"/>
                <a:gd name="connsiteY389" fmla="*/ 1609724 h 2415539"/>
                <a:gd name="connsiteX390" fmla="*/ 442913 w 2415540"/>
                <a:gd name="connsiteY390" fmla="*/ 1684019 h 2415539"/>
                <a:gd name="connsiteX391" fmla="*/ 438150 w 2415540"/>
                <a:gd name="connsiteY391" fmla="*/ 1686877 h 2415539"/>
                <a:gd name="connsiteX392" fmla="*/ 425768 w 2415540"/>
                <a:gd name="connsiteY392" fmla="*/ 1676399 h 2415539"/>
                <a:gd name="connsiteX393" fmla="*/ 409575 w 2415540"/>
                <a:gd name="connsiteY393" fmla="*/ 1681162 h 2415539"/>
                <a:gd name="connsiteX394" fmla="*/ 375285 w 2415540"/>
                <a:gd name="connsiteY394" fmla="*/ 1702116 h 2415539"/>
                <a:gd name="connsiteX395" fmla="*/ 400050 w 2415540"/>
                <a:gd name="connsiteY395" fmla="*/ 1742121 h 2415539"/>
                <a:gd name="connsiteX396" fmla="*/ 434340 w 2415540"/>
                <a:gd name="connsiteY396" fmla="*/ 1721166 h 2415539"/>
                <a:gd name="connsiteX397" fmla="*/ 445770 w 2415540"/>
                <a:gd name="connsiteY397" fmla="*/ 1708784 h 2415539"/>
                <a:gd name="connsiteX398" fmla="*/ 441960 w 2415540"/>
                <a:gd name="connsiteY398" fmla="*/ 1692591 h 2415539"/>
                <a:gd name="connsiteX399" fmla="*/ 446723 w 2415540"/>
                <a:gd name="connsiteY399" fmla="*/ 1689734 h 2415539"/>
                <a:gd name="connsiteX400" fmla="*/ 493395 w 2415540"/>
                <a:gd name="connsiteY400" fmla="*/ 1764029 h 2415539"/>
                <a:gd name="connsiteX401" fmla="*/ 488633 w 2415540"/>
                <a:gd name="connsiteY401" fmla="*/ 1766887 h 2415539"/>
                <a:gd name="connsiteX402" fmla="*/ 476250 w 2415540"/>
                <a:gd name="connsiteY402" fmla="*/ 1756409 h 2415539"/>
                <a:gd name="connsiteX403" fmla="*/ 460058 w 2415540"/>
                <a:gd name="connsiteY403" fmla="*/ 1762124 h 2415539"/>
                <a:gd name="connsiteX404" fmla="*/ 377190 w 2415540"/>
                <a:gd name="connsiteY404" fmla="*/ 1814512 h 2415539"/>
                <a:gd name="connsiteX405" fmla="*/ 364807 w 2415540"/>
                <a:gd name="connsiteY405" fmla="*/ 1826894 h 2415539"/>
                <a:gd name="connsiteX406" fmla="*/ 368618 w 2415540"/>
                <a:gd name="connsiteY406" fmla="*/ 1842134 h 2415539"/>
                <a:gd name="connsiteX407" fmla="*/ 363855 w 2415540"/>
                <a:gd name="connsiteY407" fmla="*/ 1844991 h 2415539"/>
                <a:gd name="connsiteX408" fmla="*/ 317182 w 2415540"/>
                <a:gd name="connsiteY408" fmla="*/ 1770696 h 2415539"/>
                <a:gd name="connsiteX409" fmla="*/ 321945 w 2415540"/>
                <a:gd name="connsiteY409" fmla="*/ 1767839 h 2415539"/>
                <a:gd name="connsiteX410" fmla="*/ 334327 w 2415540"/>
                <a:gd name="connsiteY410" fmla="*/ 1778316 h 2415539"/>
                <a:gd name="connsiteX411" fmla="*/ 350520 w 2415540"/>
                <a:gd name="connsiteY411" fmla="*/ 1773554 h 2415539"/>
                <a:gd name="connsiteX412" fmla="*/ 389573 w 2415540"/>
                <a:gd name="connsiteY412" fmla="*/ 1748789 h 2415539"/>
                <a:gd name="connsiteX413" fmla="*/ 364807 w 2415540"/>
                <a:gd name="connsiteY413" fmla="*/ 1708784 h 2415539"/>
                <a:gd name="connsiteX414" fmla="*/ 325755 w 2415540"/>
                <a:gd name="connsiteY414" fmla="*/ 1733549 h 2415539"/>
                <a:gd name="connsiteX415" fmla="*/ 314325 w 2415540"/>
                <a:gd name="connsiteY415" fmla="*/ 1745932 h 2415539"/>
                <a:gd name="connsiteX416" fmla="*/ 318135 w 2415540"/>
                <a:gd name="connsiteY416" fmla="*/ 1762124 h 2415539"/>
                <a:gd name="connsiteX417" fmla="*/ 313373 w 2415540"/>
                <a:gd name="connsiteY417" fmla="*/ 1764982 h 2415539"/>
                <a:gd name="connsiteX418" fmla="*/ 266700 w 2415540"/>
                <a:gd name="connsiteY418" fmla="*/ 1690687 h 2415539"/>
                <a:gd name="connsiteX419" fmla="*/ 271463 w 2415540"/>
                <a:gd name="connsiteY419" fmla="*/ 1687829 h 2415539"/>
                <a:gd name="connsiteX420" fmla="*/ 283845 w 2415540"/>
                <a:gd name="connsiteY420" fmla="*/ 1698307 h 2415539"/>
                <a:gd name="connsiteX421" fmla="*/ 300990 w 2415540"/>
                <a:gd name="connsiteY421" fmla="*/ 1693544 h 2415539"/>
                <a:gd name="connsiteX422" fmla="*/ 383857 w 2415540"/>
                <a:gd name="connsiteY422" fmla="*/ 1641157 h 2415539"/>
                <a:gd name="connsiteX423" fmla="*/ 395288 w 2415540"/>
                <a:gd name="connsiteY423" fmla="*/ 1628774 h 2415539"/>
                <a:gd name="connsiteX424" fmla="*/ 391477 w 2415540"/>
                <a:gd name="connsiteY424" fmla="*/ 1612582 h 2415539"/>
                <a:gd name="connsiteX425" fmla="*/ 2059305 w 2415540"/>
                <a:gd name="connsiteY425" fmla="*/ 1498281 h 2415539"/>
                <a:gd name="connsiteX426" fmla="*/ 2065020 w 2415540"/>
                <a:gd name="connsiteY426" fmla="*/ 1500186 h 2415539"/>
                <a:gd name="connsiteX427" fmla="*/ 2065020 w 2415540"/>
                <a:gd name="connsiteY427" fmla="*/ 1516378 h 2415539"/>
                <a:gd name="connsiteX428" fmla="*/ 2079307 w 2415540"/>
                <a:gd name="connsiteY428" fmla="*/ 1526856 h 2415539"/>
                <a:gd name="connsiteX429" fmla="*/ 2170747 w 2415540"/>
                <a:gd name="connsiteY429" fmla="*/ 1562098 h 2415539"/>
                <a:gd name="connsiteX430" fmla="*/ 2187892 w 2415540"/>
                <a:gd name="connsiteY430" fmla="*/ 1564003 h 2415539"/>
                <a:gd name="connsiteX431" fmla="*/ 2198370 w 2415540"/>
                <a:gd name="connsiteY431" fmla="*/ 1551621 h 2415539"/>
                <a:gd name="connsiteX432" fmla="*/ 2204085 w 2415540"/>
                <a:gd name="connsiteY432" fmla="*/ 1553526 h 2415539"/>
                <a:gd name="connsiteX433" fmla="*/ 2172652 w 2415540"/>
                <a:gd name="connsiteY433" fmla="*/ 1634489 h 2415539"/>
                <a:gd name="connsiteX434" fmla="*/ 2166937 w 2415540"/>
                <a:gd name="connsiteY434" fmla="*/ 1632583 h 2415539"/>
                <a:gd name="connsiteX435" fmla="*/ 2166937 w 2415540"/>
                <a:gd name="connsiteY435" fmla="*/ 1616391 h 2415539"/>
                <a:gd name="connsiteX436" fmla="*/ 2152650 w 2415540"/>
                <a:gd name="connsiteY436" fmla="*/ 1605914 h 2415539"/>
                <a:gd name="connsiteX437" fmla="*/ 2061210 w 2415540"/>
                <a:gd name="connsiteY437" fmla="*/ 1570671 h 2415539"/>
                <a:gd name="connsiteX438" fmla="*/ 2044065 w 2415540"/>
                <a:gd name="connsiteY438" fmla="*/ 1568766 h 2415539"/>
                <a:gd name="connsiteX439" fmla="*/ 2033587 w 2415540"/>
                <a:gd name="connsiteY439" fmla="*/ 1581148 h 2415539"/>
                <a:gd name="connsiteX440" fmla="*/ 2027872 w 2415540"/>
                <a:gd name="connsiteY440" fmla="*/ 1579244 h 2415539"/>
                <a:gd name="connsiteX441" fmla="*/ 302418 w 2415540"/>
                <a:gd name="connsiteY441" fmla="*/ 1471374 h 2415539"/>
                <a:gd name="connsiteX442" fmla="*/ 331469 w 2415540"/>
                <a:gd name="connsiteY442" fmla="*/ 1479232 h 2415539"/>
                <a:gd name="connsiteX443" fmla="*/ 370522 w 2415540"/>
                <a:gd name="connsiteY443" fmla="*/ 1526857 h 2415539"/>
                <a:gd name="connsiteX444" fmla="*/ 375284 w 2415540"/>
                <a:gd name="connsiteY444" fmla="*/ 1556384 h 2415539"/>
                <a:gd name="connsiteX445" fmla="*/ 375284 w 2415540"/>
                <a:gd name="connsiteY445" fmla="*/ 1572577 h 2415539"/>
                <a:gd name="connsiteX446" fmla="*/ 378142 w 2415540"/>
                <a:gd name="connsiteY446" fmla="*/ 1577339 h 2415539"/>
                <a:gd name="connsiteX447" fmla="*/ 385762 w 2415540"/>
                <a:gd name="connsiteY447" fmla="*/ 1578291 h 2415539"/>
                <a:gd name="connsiteX448" fmla="*/ 387667 w 2415540"/>
                <a:gd name="connsiteY448" fmla="*/ 1584007 h 2415539"/>
                <a:gd name="connsiteX449" fmla="*/ 340994 w 2415540"/>
                <a:gd name="connsiteY449" fmla="*/ 1599246 h 2415539"/>
                <a:gd name="connsiteX450" fmla="*/ 339089 w 2415540"/>
                <a:gd name="connsiteY450" fmla="*/ 1593532 h 2415539"/>
                <a:gd name="connsiteX451" fmla="*/ 361949 w 2415540"/>
                <a:gd name="connsiteY451" fmla="*/ 1571624 h 2415539"/>
                <a:gd name="connsiteX452" fmla="*/ 362902 w 2415540"/>
                <a:gd name="connsiteY452" fmla="*/ 1543049 h 2415539"/>
                <a:gd name="connsiteX453" fmla="*/ 337184 w 2415540"/>
                <a:gd name="connsiteY453" fmla="*/ 1520189 h 2415539"/>
                <a:gd name="connsiteX454" fmla="*/ 286702 w 2415540"/>
                <a:gd name="connsiteY454" fmla="*/ 1525904 h 2415539"/>
                <a:gd name="connsiteX455" fmla="*/ 240982 w 2415540"/>
                <a:gd name="connsiteY455" fmla="*/ 1551621 h 2415539"/>
                <a:gd name="connsiteX456" fmla="*/ 233362 w 2415540"/>
                <a:gd name="connsiteY456" fmla="*/ 1584959 h 2415539"/>
                <a:gd name="connsiteX457" fmla="*/ 247649 w 2415540"/>
                <a:gd name="connsiteY457" fmla="*/ 1605914 h 2415539"/>
                <a:gd name="connsiteX458" fmla="*/ 273367 w 2415540"/>
                <a:gd name="connsiteY458" fmla="*/ 1619249 h 2415539"/>
                <a:gd name="connsiteX459" fmla="*/ 270509 w 2415540"/>
                <a:gd name="connsiteY459" fmla="*/ 1626869 h 2415539"/>
                <a:gd name="connsiteX460" fmla="*/ 236219 w 2415540"/>
                <a:gd name="connsiteY460" fmla="*/ 1608771 h 2415539"/>
                <a:gd name="connsiteX461" fmla="*/ 216217 w 2415540"/>
                <a:gd name="connsiteY461" fmla="*/ 1575434 h 2415539"/>
                <a:gd name="connsiteX462" fmla="*/ 212407 w 2415540"/>
                <a:gd name="connsiteY462" fmla="*/ 1545907 h 2415539"/>
                <a:gd name="connsiteX463" fmla="*/ 220027 w 2415540"/>
                <a:gd name="connsiteY463" fmla="*/ 1518284 h 2415539"/>
                <a:gd name="connsiteX464" fmla="*/ 240029 w 2415540"/>
                <a:gd name="connsiteY464" fmla="*/ 1492566 h 2415539"/>
                <a:gd name="connsiteX465" fmla="*/ 270509 w 2415540"/>
                <a:gd name="connsiteY465" fmla="*/ 1476374 h 2415539"/>
                <a:gd name="connsiteX466" fmla="*/ 302418 w 2415540"/>
                <a:gd name="connsiteY466" fmla="*/ 1471374 h 2415539"/>
                <a:gd name="connsiteX467" fmla="*/ 314325 w 2415540"/>
                <a:gd name="connsiteY467" fmla="*/ 1331594 h 2415539"/>
                <a:gd name="connsiteX468" fmla="*/ 329564 w 2415540"/>
                <a:gd name="connsiteY468" fmla="*/ 1417319 h 2415539"/>
                <a:gd name="connsiteX469" fmla="*/ 323850 w 2415540"/>
                <a:gd name="connsiteY469" fmla="*/ 1418271 h 2415539"/>
                <a:gd name="connsiteX470" fmla="*/ 316230 w 2415540"/>
                <a:gd name="connsiteY470" fmla="*/ 1403984 h 2415539"/>
                <a:gd name="connsiteX471" fmla="*/ 299085 w 2415540"/>
                <a:gd name="connsiteY471" fmla="*/ 1403032 h 2415539"/>
                <a:gd name="connsiteX472" fmla="*/ 202882 w 2415540"/>
                <a:gd name="connsiteY472" fmla="*/ 1420177 h 2415539"/>
                <a:gd name="connsiteX473" fmla="*/ 186690 w 2415540"/>
                <a:gd name="connsiteY473" fmla="*/ 1427796 h 2415539"/>
                <a:gd name="connsiteX474" fmla="*/ 183832 w 2415540"/>
                <a:gd name="connsiteY474" fmla="*/ 1443989 h 2415539"/>
                <a:gd name="connsiteX475" fmla="*/ 178117 w 2415540"/>
                <a:gd name="connsiteY475" fmla="*/ 1444941 h 2415539"/>
                <a:gd name="connsiteX476" fmla="*/ 162877 w 2415540"/>
                <a:gd name="connsiteY476" fmla="*/ 1359216 h 2415539"/>
                <a:gd name="connsiteX477" fmla="*/ 168592 w 2415540"/>
                <a:gd name="connsiteY477" fmla="*/ 1358264 h 2415539"/>
                <a:gd name="connsiteX478" fmla="*/ 176212 w 2415540"/>
                <a:gd name="connsiteY478" fmla="*/ 1372552 h 2415539"/>
                <a:gd name="connsiteX479" fmla="*/ 193357 w 2415540"/>
                <a:gd name="connsiteY479" fmla="*/ 1373504 h 2415539"/>
                <a:gd name="connsiteX480" fmla="*/ 289559 w 2415540"/>
                <a:gd name="connsiteY480" fmla="*/ 1356359 h 2415539"/>
                <a:gd name="connsiteX481" fmla="*/ 305752 w 2415540"/>
                <a:gd name="connsiteY481" fmla="*/ 1348739 h 2415539"/>
                <a:gd name="connsiteX482" fmla="*/ 308610 w 2415540"/>
                <a:gd name="connsiteY482" fmla="*/ 1332546 h 2415539"/>
                <a:gd name="connsiteX483" fmla="*/ 2104072 w 2415540"/>
                <a:gd name="connsiteY483" fmla="*/ 1326831 h 2415539"/>
                <a:gd name="connsiteX484" fmla="*/ 2143125 w 2415540"/>
                <a:gd name="connsiteY484" fmla="*/ 1335403 h 2415539"/>
                <a:gd name="connsiteX485" fmla="*/ 2142172 w 2415540"/>
                <a:gd name="connsiteY485" fmla="*/ 1341119 h 2415539"/>
                <a:gd name="connsiteX486" fmla="*/ 2117407 w 2415540"/>
                <a:gd name="connsiteY486" fmla="*/ 1344928 h 2415539"/>
                <a:gd name="connsiteX487" fmla="*/ 2105977 w 2415540"/>
                <a:gd name="connsiteY487" fmla="*/ 1365883 h 2415539"/>
                <a:gd name="connsiteX488" fmla="*/ 2104072 w 2415540"/>
                <a:gd name="connsiteY488" fmla="*/ 1375408 h 2415539"/>
                <a:gd name="connsiteX489" fmla="*/ 2217420 w 2415540"/>
                <a:gd name="connsiteY489" fmla="*/ 1401126 h 2415539"/>
                <a:gd name="connsiteX490" fmla="*/ 2234565 w 2415540"/>
                <a:gd name="connsiteY490" fmla="*/ 1400173 h 2415539"/>
                <a:gd name="connsiteX491" fmla="*/ 2242184 w 2415540"/>
                <a:gd name="connsiteY491" fmla="*/ 1386839 h 2415539"/>
                <a:gd name="connsiteX492" fmla="*/ 2247900 w 2415540"/>
                <a:gd name="connsiteY492" fmla="*/ 1387791 h 2415539"/>
                <a:gd name="connsiteX493" fmla="*/ 2227897 w 2415540"/>
                <a:gd name="connsiteY493" fmla="*/ 1472564 h 2415539"/>
                <a:gd name="connsiteX494" fmla="*/ 2222182 w 2415540"/>
                <a:gd name="connsiteY494" fmla="*/ 1471611 h 2415539"/>
                <a:gd name="connsiteX495" fmla="*/ 2220277 w 2415540"/>
                <a:gd name="connsiteY495" fmla="*/ 1455419 h 2415539"/>
                <a:gd name="connsiteX496" fmla="*/ 2205037 w 2415540"/>
                <a:gd name="connsiteY496" fmla="*/ 1446846 h 2415539"/>
                <a:gd name="connsiteX497" fmla="*/ 2091690 w 2415540"/>
                <a:gd name="connsiteY497" fmla="*/ 1421128 h 2415539"/>
                <a:gd name="connsiteX498" fmla="*/ 2089784 w 2415540"/>
                <a:gd name="connsiteY498" fmla="*/ 1430653 h 2415539"/>
                <a:gd name="connsiteX499" fmla="*/ 2091690 w 2415540"/>
                <a:gd name="connsiteY499" fmla="*/ 1454466 h 2415539"/>
                <a:gd name="connsiteX500" fmla="*/ 2111692 w 2415540"/>
                <a:gd name="connsiteY500" fmla="*/ 1467801 h 2415539"/>
                <a:gd name="connsiteX501" fmla="*/ 2110740 w 2415540"/>
                <a:gd name="connsiteY501" fmla="*/ 1473516 h 2415539"/>
                <a:gd name="connsiteX502" fmla="*/ 2071687 w 2415540"/>
                <a:gd name="connsiteY502" fmla="*/ 1464944 h 2415539"/>
                <a:gd name="connsiteX503" fmla="*/ 206692 w 2415540"/>
                <a:gd name="connsiteY503" fmla="*/ 1172526 h 2415539"/>
                <a:gd name="connsiteX504" fmla="*/ 206692 w 2415540"/>
                <a:gd name="connsiteY504" fmla="*/ 1178241 h 2415539"/>
                <a:gd name="connsiteX505" fmla="*/ 173355 w 2415540"/>
                <a:gd name="connsiteY505" fmla="*/ 1197291 h 2415539"/>
                <a:gd name="connsiteX506" fmla="*/ 160972 w 2415540"/>
                <a:gd name="connsiteY506" fmla="*/ 1233486 h 2415539"/>
                <a:gd name="connsiteX507" fmla="*/ 167640 w 2415540"/>
                <a:gd name="connsiteY507" fmla="*/ 1254441 h 2415539"/>
                <a:gd name="connsiteX508" fmla="*/ 182880 w 2415540"/>
                <a:gd name="connsiteY508" fmla="*/ 1262061 h 2415539"/>
                <a:gd name="connsiteX509" fmla="*/ 213360 w 2415540"/>
                <a:gd name="connsiteY509" fmla="*/ 1223961 h 2415539"/>
                <a:gd name="connsiteX510" fmla="*/ 216217 w 2415540"/>
                <a:gd name="connsiteY510" fmla="*/ 1217294 h 2415539"/>
                <a:gd name="connsiteX511" fmla="*/ 238125 w 2415540"/>
                <a:gd name="connsiteY511" fmla="*/ 1182051 h 2415539"/>
                <a:gd name="connsiteX512" fmla="*/ 249555 w 2415540"/>
                <a:gd name="connsiteY512" fmla="*/ 1176336 h 2415539"/>
                <a:gd name="connsiteX513" fmla="*/ 261937 w 2415540"/>
                <a:gd name="connsiteY513" fmla="*/ 1174431 h 2415539"/>
                <a:gd name="connsiteX514" fmla="*/ 297180 w 2415540"/>
                <a:gd name="connsiteY514" fmla="*/ 1189671 h 2415539"/>
                <a:gd name="connsiteX515" fmla="*/ 311467 w 2415540"/>
                <a:gd name="connsiteY515" fmla="*/ 1230628 h 2415539"/>
                <a:gd name="connsiteX516" fmla="*/ 306705 w 2415540"/>
                <a:gd name="connsiteY516" fmla="*/ 1259203 h 2415539"/>
                <a:gd name="connsiteX517" fmla="*/ 301942 w 2415540"/>
                <a:gd name="connsiteY517" fmla="*/ 1275396 h 2415539"/>
                <a:gd name="connsiteX518" fmla="*/ 303847 w 2415540"/>
                <a:gd name="connsiteY518" fmla="*/ 1281111 h 2415539"/>
                <a:gd name="connsiteX519" fmla="*/ 312420 w 2415540"/>
                <a:gd name="connsiteY519" fmla="*/ 1283016 h 2415539"/>
                <a:gd name="connsiteX520" fmla="*/ 312420 w 2415540"/>
                <a:gd name="connsiteY520" fmla="*/ 1288731 h 2415539"/>
                <a:gd name="connsiteX521" fmla="*/ 262890 w 2415540"/>
                <a:gd name="connsiteY521" fmla="*/ 1289683 h 2415539"/>
                <a:gd name="connsiteX522" fmla="*/ 262890 w 2415540"/>
                <a:gd name="connsiteY522" fmla="*/ 1284921 h 2415539"/>
                <a:gd name="connsiteX523" fmla="*/ 291465 w 2415540"/>
                <a:gd name="connsiteY523" fmla="*/ 1267776 h 2415539"/>
                <a:gd name="connsiteX524" fmla="*/ 301942 w 2415540"/>
                <a:gd name="connsiteY524" fmla="*/ 1235391 h 2415539"/>
                <a:gd name="connsiteX525" fmla="*/ 296227 w 2415540"/>
                <a:gd name="connsiteY525" fmla="*/ 1217294 h 2415539"/>
                <a:gd name="connsiteX526" fmla="*/ 281940 w 2415540"/>
                <a:gd name="connsiteY526" fmla="*/ 1210626 h 2415539"/>
                <a:gd name="connsiteX527" fmla="*/ 258127 w 2415540"/>
                <a:gd name="connsiteY527" fmla="*/ 1240153 h 2415539"/>
                <a:gd name="connsiteX528" fmla="*/ 257175 w 2415540"/>
                <a:gd name="connsiteY528" fmla="*/ 1243011 h 2415539"/>
                <a:gd name="connsiteX529" fmla="*/ 243840 w 2415540"/>
                <a:gd name="connsiteY529" fmla="*/ 1272539 h 2415539"/>
                <a:gd name="connsiteX530" fmla="*/ 234315 w 2415540"/>
                <a:gd name="connsiteY530" fmla="*/ 1284921 h 2415539"/>
                <a:gd name="connsiteX531" fmla="*/ 219075 w 2415540"/>
                <a:gd name="connsiteY531" fmla="*/ 1294446 h 2415539"/>
                <a:gd name="connsiteX532" fmla="*/ 201930 w 2415540"/>
                <a:gd name="connsiteY532" fmla="*/ 1298256 h 2415539"/>
                <a:gd name="connsiteX533" fmla="*/ 164782 w 2415540"/>
                <a:gd name="connsiteY533" fmla="*/ 1282064 h 2415539"/>
                <a:gd name="connsiteX534" fmla="*/ 149542 w 2415540"/>
                <a:gd name="connsiteY534" fmla="*/ 1239201 h 2415539"/>
                <a:gd name="connsiteX535" fmla="*/ 156209 w 2415540"/>
                <a:gd name="connsiteY535" fmla="*/ 1206816 h 2415539"/>
                <a:gd name="connsiteX536" fmla="*/ 160972 w 2415540"/>
                <a:gd name="connsiteY536" fmla="*/ 1189671 h 2415539"/>
                <a:gd name="connsiteX537" fmla="*/ 158115 w 2415540"/>
                <a:gd name="connsiteY537" fmla="*/ 1183003 h 2415539"/>
                <a:gd name="connsiteX538" fmla="*/ 150495 w 2415540"/>
                <a:gd name="connsiteY538" fmla="*/ 1180146 h 2415539"/>
                <a:gd name="connsiteX539" fmla="*/ 150495 w 2415540"/>
                <a:gd name="connsiteY539" fmla="*/ 1173478 h 2415539"/>
                <a:gd name="connsiteX540" fmla="*/ 2107883 w 2415540"/>
                <a:gd name="connsiteY540" fmla="*/ 1156334 h 2415539"/>
                <a:gd name="connsiteX541" fmla="*/ 2113597 w 2415540"/>
                <a:gd name="connsiteY541" fmla="*/ 1156334 h 2415539"/>
                <a:gd name="connsiteX542" fmla="*/ 2113597 w 2415540"/>
                <a:gd name="connsiteY542" fmla="*/ 1157286 h 2415539"/>
                <a:gd name="connsiteX543" fmla="*/ 2116455 w 2415540"/>
                <a:gd name="connsiteY543" fmla="*/ 1164907 h 2415539"/>
                <a:gd name="connsiteX544" fmla="*/ 2125028 w 2415540"/>
                <a:gd name="connsiteY544" fmla="*/ 1171574 h 2415539"/>
                <a:gd name="connsiteX545" fmla="*/ 2188845 w 2415540"/>
                <a:gd name="connsiteY545" fmla="*/ 1206816 h 2415539"/>
                <a:gd name="connsiteX546" fmla="*/ 2233613 w 2415540"/>
                <a:gd name="connsiteY546" fmla="*/ 1207769 h 2415539"/>
                <a:gd name="connsiteX547" fmla="*/ 2250758 w 2415540"/>
                <a:gd name="connsiteY547" fmla="*/ 1203959 h 2415539"/>
                <a:gd name="connsiteX548" fmla="*/ 2255520 w 2415540"/>
                <a:gd name="connsiteY548" fmla="*/ 1188719 h 2415539"/>
                <a:gd name="connsiteX549" fmla="*/ 2261235 w 2415540"/>
                <a:gd name="connsiteY549" fmla="*/ 1188719 h 2415539"/>
                <a:gd name="connsiteX550" fmla="*/ 2259330 w 2415540"/>
                <a:gd name="connsiteY550" fmla="*/ 1276349 h 2415539"/>
                <a:gd name="connsiteX551" fmla="*/ 2253615 w 2415540"/>
                <a:gd name="connsiteY551" fmla="*/ 1276349 h 2415539"/>
                <a:gd name="connsiteX552" fmla="*/ 2248853 w 2415540"/>
                <a:gd name="connsiteY552" fmla="*/ 1261109 h 2415539"/>
                <a:gd name="connsiteX553" fmla="*/ 2231708 w 2415540"/>
                <a:gd name="connsiteY553" fmla="*/ 1256346 h 2415539"/>
                <a:gd name="connsiteX554" fmla="*/ 2196465 w 2415540"/>
                <a:gd name="connsiteY554" fmla="*/ 1255394 h 2415539"/>
                <a:gd name="connsiteX555" fmla="*/ 2126933 w 2415540"/>
                <a:gd name="connsiteY555" fmla="*/ 1293494 h 2415539"/>
                <a:gd name="connsiteX556" fmla="*/ 2114550 w 2415540"/>
                <a:gd name="connsiteY556" fmla="*/ 1303019 h 2415539"/>
                <a:gd name="connsiteX557" fmla="*/ 2110740 w 2415540"/>
                <a:gd name="connsiteY557" fmla="*/ 1313496 h 2415539"/>
                <a:gd name="connsiteX558" fmla="*/ 2105025 w 2415540"/>
                <a:gd name="connsiteY558" fmla="*/ 1313496 h 2415539"/>
                <a:gd name="connsiteX559" fmla="*/ 2105978 w 2415540"/>
                <a:gd name="connsiteY559" fmla="*/ 1232534 h 2415539"/>
                <a:gd name="connsiteX560" fmla="*/ 2111692 w 2415540"/>
                <a:gd name="connsiteY560" fmla="*/ 1232534 h 2415539"/>
                <a:gd name="connsiteX561" fmla="*/ 2112645 w 2415540"/>
                <a:gd name="connsiteY561" fmla="*/ 1242059 h 2415539"/>
                <a:gd name="connsiteX562" fmla="*/ 2117408 w 2415540"/>
                <a:gd name="connsiteY562" fmla="*/ 1244916 h 2415539"/>
                <a:gd name="connsiteX563" fmla="*/ 2120265 w 2415540"/>
                <a:gd name="connsiteY563" fmla="*/ 1244916 h 2415539"/>
                <a:gd name="connsiteX564" fmla="*/ 2123122 w 2415540"/>
                <a:gd name="connsiteY564" fmla="*/ 1243964 h 2415539"/>
                <a:gd name="connsiteX565" fmla="*/ 2178367 w 2415540"/>
                <a:gd name="connsiteY565" fmla="*/ 1215389 h 2415539"/>
                <a:gd name="connsiteX566" fmla="*/ 2127885 w 2415540"/>
                <a:gd name="connsiteY566" fmla="*/ 1186814 h 2415539"/>
                <a:gd name="connsiteX567" fmla="*/ 2124075 w 2415540"/>
                <a:gd name="connsiteY567" fmla="*/ 1184909 h 2415539"/>
                <a:gd name="connsiteX568" fmla="*/ 2120265 w 2415540"/>
                <a:gd name="connsiteY568" fmla="*/ 1183957 h 2415539"/>
                <a:gd name="connsiteX569" fmla="*/ 2114550 w 2415540"/>
                <a:gd name="connsiteY569" fmla="*/ 1187766 h 2415539"/>
                <a:gd name="connsiteX570" fmla="*/ 2112645 w 2415540"/>
                <a:gd name="connsiteY570" fmla="*/ 1199197 h 2415539"/>
                <a:gd name="connsiteX571" fmla="*/ 2112645 w 2415540"/>
                <a:gd name="connsiteY571" fmla="*/ 1200149 h 2415539"/>
                <a:gd name="connsiteX572" fmla="*/ 2106930 w 2415540"/>
                <a:gd name="connsiteY572" fmla="*/ 1200149 h 2415539"/>
                <a:gd name="connsiteX573" fmla="*/ 1136332 w 2415540"/>
                <a:gd name="connsiteY573" fmla="*/ 1033461 h 2415539"/>
                <a:gd name="connsiteX574" fmla="*/ 1187767 w 2415540"/>
                <a:gd name="connsiteY574" fmla="*/ 1100136 h 2415539"/>
                <a:gd name="connsiteX575" fmla="*/ 1187767 w 2415540"/>
                <a:gd name="connsiteY575" fmla="*/ 1610676 h 2415539"/>
                <a:gd name="connsiteX576" fmla="*/ 1234440 w 2415540"/>
                <a:gd name="connsiteY576" fmla="*/ 1610676 h 2415539"/>
                <a:gd name="connsiteX577" fmla="*/ 1234440 w 2415540"/>
                <a:gd name="connsiteY577" fmla="*/ 1100136 h 2415539"/>
                <a:gd name="connsiteX578" fmla="*/ 1285874 w 2415540"/>
                <a:gd name="connsiteY578" fmla="*/ 1033461 h 2415539"/>
                <a:gd name="connsiteX579" fmla="*/ 1343024 w 2415540"/>
                <a:gd name="connsiteY579" fmla="*/ 1100136 h 2415539"/>
                <a:gd name="connsiteX580" fmla="*/ 1352549 w 2415540"/>
                <a:gd name="connsiteY580" fmla="*/ 1557336 h 2415539"/>
                <a:gd name="connsiteX581" fmla="*/ 1210627 w 2415540"/>
                <a:gd name="connsiteY581" fmla="*/ 1724023 h 2415539"/>
                <a:gd name="connsiteX582" fmla="*/ 1068704 w 2415540"/>
                <a:gd name="connsiteY582" fmla="*/ 1557336 h 2415539"/>
                <a:gd name="connsiteX583" fmla="*/ 1079182 w 2415540"/>
                <a:gd name="connsiteY583" fmla="*/ 1100136 h 2415539"/>
                <a:gd name="connsiteX584" fmla="*/ 1136332 w 2415540"/>
                <a:gd name="connsiteY584" fmla="*/ 1033461 h 2415539"/>
                <a:gd name="connsiteX585" fmla="*/ 2003107 w 2415540"/>
                <a:gd name="connsiteY585" fmla="*/ 780096 h 2415539"/>
                <a:gd name="connsiteX586" fmla="*/ 2020252 w 2415540"/>
                <a:gd name="connsiteY586" fmla="*/ 802004 h 2415539"/>
                <a:gd name="connsiteX587" fmla="*/ 2043112 w 2415540"/>
                <a:gd name="connsiteY587" fmla="*/ 828674 h 2415539"/>
                <a:gd name="connsiteX588" fmla="*/ 2065019 w 2415540"/>
                <a:gd name="connsiteY588" fmla="*/ 815339 h 2415539"/>
                <a:gd name="connsiteX589" fmla="*/ 2052637 w 2415540"/>
                <a:gd name="connsiteY589" fmla="*/ 802004 h 2415539"/>
                <a:gd name="connsiteX590" fmla="*/ 2061209 w 2415540"/>
                <a:gd name="connsiteY590" fmla="*/ 788669 h 2415539"/>
                <a:gd name="connsiteX591" fmla="*/ 2075497 w 2415540"/>
                <a:gd name="connsiteY591" fmla="*/ 798194 h 2415539"/>
                <a:gd name="connsiteX592" fmla="*/ 2096452 w 2415540"/>
                <a:gd name="connsiteY592" fmla="*/ 826769 h 2415539"/>
                <a:gd name="connsiteX593" fmla="*/ 2080259 w 2415540"/>
                <a:gd name="connsiteY593" fmla="*/ 838199 h 2415539"/>
                <a:gd name="connsiteX594" fmla="*/ 2059304 w 2415540"/>
                <a:gd name="connsiteY594" fmla="*/ 834389 h 2415539"/>
                <a:gd name="connsiteX595" fmla="*/ 2056447 w 2415540"/>
                <a:gd name="connsiteY595" fmla="*/ 845819 h 2415539"/>
                <a:gd name="connsiteX596" fmla="*/ 2068829 w 2415540"/>
                <a:gd name="connsiteY596" fmla="*/ 871536 h 2415539"/>
                <a:gd name="connsiteX597" fmla="*/ 2050732 w 2415540"/>
                <a:gd name="connsiteY597" fmla="*/ 884871 h 2415539"/>
                <a:gd name="connsiteX598" fmla="*/ 2037397 w 2415540"/>
                <a:gd name="connsiteY598" fmla="*/ 859154 h 2415539"/>
                <a:gd name="connsiteX599" fmla="*/ 2024062 w 2415540"/>
                <a:gd name="connsiteY599" fmla="*/ 860106 h 2415539"/>
                <a:gd name="connsiteX600" fmla="*/ 1994534 w 2415540"/>
                <a:gd name="connsiteY600" fmla="*/ 863916 h 2415539"/>
                <a:gd name="connsiteX601" fmla="*/ 1961197 w 2415540"/>
                <a:gd name="connsiteY601" fmla="*/ 852486 h 2415539"/>
                <a:gd name="connsiteX602" fmla="*/ 1965007 w 2415540"/>
                <a:gd name="connsiteY602" fmla="*/ 826769 h 2415539"/>
                <a:gd name="connsiteX603" fmla="*/ 1974532 w 2415540"/>
                <a:gd name="connsiteY603" fmla="*/ 812481 h 2415539"/>
                <a:gd name="connsiteX604" fmla="*/ 1980247 w 2415540"/>
                <a:gd name="connsiteY604" fmla="*/ 829626 h 2415539"/>
                <a:gd name="connsiteX605" fmla="*/ 1985962 w 2415540"/>
                <a:gd name="connsiteY605" fmla="*/ 851534 h 2415539"/>
                <a:gd name="connsiteX606" fmla="*/ 2017394 w 2415540"/>
                <a:gd name="connsiteY606" fmla="*/ 852486 h 2415539"/>
                <a:gd name="connsiteX607" fmla="*/ 2028824 w 2415540"/>
                <a:gd name="connsiteY607" fmla="*/ 841056 h 2415539"/>
                <a:gd name="connsiteX608" fmla="*/ 2013584 w 2415540"/>
                <a:gd name="connsiteY608" fmla="*/ 822006 h 2415539"/>
                <a:gd name="connsiteX609" fmla="*/ 1994534 w 2415540"/>
                <a:gd name="connsiteY609" fmla="*/ 802956 h 2415539"/>
                <a:gd name="connsiteX610" fmla="*/ 2003107 w 2415540"/>
                <a:gd name="connsiteY610" fmla="*/ 780096 h 2415539"/>
                <a:gd name="connsiteX611" fmla="*/ 2041207 w 2415540"/>
                <a:gd name="connsiteY611" fmla="*/ 715326 h 2415539"/>
                <a:gd name="connsiteX612" fmla="*/ 2049780 w 2415540"/>
                <a:gd name="connsiteY612" fmla="*/ 724851 h 2415539"/>
                <a:gd name="connsiteX613" fmla="*/ 2059305 w 2415540"/>
                <a:gd name="connsiteY613" fmla="*/ 741044 h 2415539"/>
                <a:gd name="connsiteX614" fmla="*/ 2099310 w 2415540"/>
                <a:gd name="connsiteY614" fmla="*/ 779144 h 2415539"/>
                <a:gd name="connsiteX615" fmla="*/ 2107882 w 2415540"/>
                <a:gd name="connsiteY615" fmla="*/ 783906 h 2415539"/>
                <a:gd name="connsiteX616" fmla="*/ 2111692 w 2415540"/>
                <a:gd name="connsiteY616" fmla="*/ 775334 h 2415539"/>
                <a:gd name="connsiteX617" fmla="*/ 2105977 w 2415540"/>
                <a:gd name="connsiteY617" fmla="*/ 770571 h 2415539"/>
                <a:gd name="connsiteX618" fmla="*/ 2100262 w 2415540"/>
                <a:gd name="connsiteY618" fmla="*/ 762951 h 2415539"/>
                <a:gd name="connsiteX619" fmla="*/ 2109787 w 2415540"/>
                <a:gd name="connsiteY619" fmla="*/ 752474 h 2415539"/>
                <a:gd name="connsiteX620" fmla="*/ 2129790 w 2415540"/>
                <a:gd name="connsiteY620" fmla="*/ 745806 h 2415539"/>
                <a:gd name="connsiteX621" fmla="*/ 2156460 w 2415540"/>
                <a:gd name="connsiteY621" fmla="*/ 739139 h 2415539"/>
                <a:gd name="connsiteX622" fmla="*/ 2165032 w 2415540"/>
                <a:gd name="connsiteY622" fmla="*/ 727709 h 2415539"/>
                <a:gd name="connsiteX623" fmla="*/ 2174557 w 2415540"/>
                <a:gd name="connsiteY623" fmla="*/ 718184 h 2415539"/>
                <a:gd name="connsiteX624" fmla="*/ 2186940 w 2415540"/>
                <a:gd name="connsiteY624" fmla="*/ 721041 h 2415539"/>
                <a:gd name="connsiteX625" fmla="*/ 2175510 w 2415540"/>
                <a:gd name="connsiteY625" fmla="*/ 744853 h 2415539"/>
                <a:gd name="connsiteX626" fmla="*/ 2144077 w 2415540"/>
                <a:gd name="connsiteY626" fmla="*/ 754378 h 2415539"/>
                <a:gd name="connsiteX627" fmla="*/ 2149792 w 2415540"/>
                <a:gd name="connsiteY627" fmla="*/ 766761 h 2415539"/>
                <a:gd name="connsiteX628" fmla="*/ 2168842 w 2415540"/>
                <a:gd name="connsiteY628" fmla="*/ 762951 h 2415539"/>
                <a:gd name="connsiteX629" fmla="*/ 2197417 w 2415540"/>
                <a:gd name="connsiteY629" fmla="*/ 754378 h 2415539"/>
                <a:gd name="connsiteX630" fmla="*/ 2212657 w 2415540"/>
                <a:gd name="connsiteY630" fmla="*/ 741996 h 2415539"/>
                <a:gd name="connsiteX631" fmla="*/ 2225992 w 2415540"/>
                <a:gd name="connsiteY631" fmla="*/ 755331 h 2415539"/>
                <a:gd name="connsiteX632" fmla="*/ 2209800 w 2415540"/>
                <a:gd name="connsiteY632" fmla="*/ 767714 h 2415539"/>
                <a:gd name="connsiteX633" fmla="*/ 2164080 w 2415540"/>
                <a:gd name="connsiteY633" fmla="*/ 769619 h 2415539"/>
                <a:gd name="connsiteX634" fmla="*/ 2164080 w 2415540"/>
                <a:gd name="connsiteY634" fmla="*/ 778191 h 2415539"/>
                <a:gd name="connsiteX635" fmla="*/ 2159317 w 2415540"/>
                <a:gd name="connsiteY635" fmla="*/ 784859 h 2415539"/>
                <a:gd name="connsiteX636" fmla="*/ 2151697 w 2415540"/>
                <a:gd name="connsiteY636" fmla="*/ 788669 h 2415539"/>
                <a:gd name="connsiteX637" fmla="*/ 2123122 w 2415540"/>
                <a:gd name="connsiteY637" fmla="*/ 791526 h 2415539"/>
                <a:gd name="connsiteX638" fmla="*/ 2119312 w 2415540"/>
                <a:gd name="connsiteY638" fmla="*/ 802003 h 2415539"/>
                <a:gd name="connsiteX639" fmla="*/ 2129790 w 2415540"/>
                <a:gd name="connsiteY639" fmla="*/ 813434 h 2415539"/>
                <a:gd name="connsiteX640" fmla="*/ 2145030 w 2415540"/>
                <a:gd name="connsiteY640" fmla="*/ 809624 h 2415539"/>
                <a:gd name="connsiteX641" fmla="*/ 2148840 w 2415540"/>
                <a:gd name="connsiteY641" fmla="*/ 801051 h 2415539"/>
                <a:gd name="connsiteX642" fmla="*/ 2183130 w 2415540"/>
                <a:gd name="connsiteY642" fmla="*/ 802003 h 2415539"/>
                <a:gd name="connsiteX643" fmla="*/ 2188845 w 2415540"/>
                <a:gd name="connsiteY643" fmla="*/ 793431 h 2415539"/>
                <a:gd name="connsiteX644" fmla="*/ 2205037 w 2415540"/>
                <a:gd name="connsiteY644" fmla="*/ 787716 h 2415539"/>
                <a:gd name="connsiteX645" fmla="*/ 2215515 w 2415540"/>
                <a:gd name="connsiteY645" fmla="*/ 796289 h 2415539"/>
                <a:gd name="connsiteX646" fmla="*/ 2227897 w 2415540"/>
                <a:gd name="connsiteY646" fmla="*/ 799146 h 2415539"/>
                <a:gd name="connsiteX647" fmla="*/ 2234565 w 2415540"/>
                <a:gd name="connsiteY647" fmla="*/ 793431 h 2415539"/>
                <a:gd name="connsiteX648" fmla="*/ 2246947 w 2415540"/>
                <a:gd name="connsiteY648" fmla="*/ 787716 h 2415539"/>
                <a:gd name="connsiteX649" fmla="*/ 2263140 w 2415540"/>
                <a:gd name="connsiteY649" fmla="*/ 783906 h 2415539"/>
                <a:gd name="connsiteX650" fmla="*/ 2267902 w 2415540"/>
                <a:gd name="connsiteY650" fmla="*/ 796289 h 2415539"/>
                <a:gd name="connsiteX651" fmla="*/ 2258377 w 2415540"/>
                <a:gd name="connsiteY651" fmla="*/ 807719 h 2415539"/>
                <a:gd name="connsiteX652" fmla="*/ 2250757 w 2415540"/>
                <a:gd name="connsiteY652" fmla="*/ 802003 h 2415539"/>
                <a:gd name="connsiteX653" fmla="*/ 2240280 w 2415540"/>
                <a:gd name="connsiteY653" fmla="*/ 804861 h 2415539"/>
                <a:gd name="connsiteX654" fmla="*/ 2236470 w 2415540"/>
                <a:gd name="connsiteY654" fmla="*/ 822006 h 2415539"/>
                <a:gd name="connsiteX655" fmla="*/ 2214562 w 2415540"/>
                <a:gd name="connsiteY655" fmla="*/ 815339 h 2415539"/>
                <a:gd name="connsiteX656" fmla="*/ 2201227 w 2415540"/>
                <a:gd name="connsiteY656" fmla="*/ 810576 h 2415539"/>
                <a:gd name="connsiteX657" fmla="*/ 2188845 w 2415540"/>
                <a:gd name="connsiteY657" fmla="*/ 826769 h 2415539"/>
                <a:gd name="connsiteX658" fmla="*/ 2169795 w 2415540"/>
                <a:gd name="connsiteY658" fmla="*/ 827721 h 2415539"/>
                <a:gd name="connsiteX659" fmla="*/ 2143125 w 2415540"/>
                <a:gd name="connsiteY659" fmla="*/ 820101 h 2415539"/>
                <a:gd name="connsiteX660" fmla="*/ 2137410 w 2415540"/>
                <a:gd name="connsiteY660" fmla="*/ 825816 h 2415539"/>
                <a:gd name="connsiteX661" fmla="*/ 2152650 w 2415540"/>
                <a:gd name="connsiteY661" fmla="*/ 859153 h 2415539"/>
                <a:gd name="connsiteX662" fmla="*/ 2130742 w 2415540"/>
                <a:gd name="connsiteY662" fmla="*/ 887728 h 2415539"/>
                <a:gd name="connsiteX663" fmla="*/ 2115502 w 2415540"/>
                <a:gd name="connsiteY663" fmla="*/ 861059 h 2415539"/>
                <a:gd name="connsiteX664" fmla="*/ 2107882 w 2415540"/>
                <a:gd name="connsiteY664" fmla="*/ 847724 h 2415539"/>
                <a:gd name="connsiteX665" fmla="*/ 2114550 w 2415540"/>
                <a:gd name="connsiteY665" fmla="*/ 847724 h 2415539"/>
                <a:gd name="connsiteX666" fmla="*/ 2130742 w 2415540"/>
                <a:gd name="connsiteY666" fmla="*/ 856296 h 2415539"/>
                <a:gd name="connsiteX667" fmla="*/ 2134552 w 2415540"/>
                <a:gd name="connsiteY667" fmla="*/ 841056 h 2415539"/>
                <a:gd name="connsiteX668" fmla="*/ 2100262 w 2415540"/>
                <a:gd name="connsiteY668" fmla="*/ 797241 h 2415539"/>
                <a:gd name="connsiteX669" fmla="*/ 2064067 w 2415540"/>
                <a:gd name="connsiteY669" fmla="*/ 765809 h 2415539"/>
                <a:gd name="connsiteX670" fmla="*/ 2030730 w 2415540"/>
                <a:gd name="connsiteY670" fmla="*/ 744853 h 2415539"/>
                <a:gd name="connsiteX671" fmla="*/ 2025967 w 2415540"/>
                <a:gd name="connsiteY671" fmla="*/ 724851 h 2415539"/>
                <a:gd name="connsiteX672" fmla="*/ 2041207 w 2415540"/>
                <a:gd name="connsiteY672" fmla="*/ 715326 h 2415539"/>
                <a:gd name="connsiteX673" fmla="*/ 409574 w 2415540"/>
                <a:gd name="connsiteY673" fmla="*/ 590550 h 2415539"/>
                <a:gd name="connsiteX674" fmla="*/ 356234 w 2415540"/>
                <a:gd name="connsiteY674" fmla="*/ 627697 h 2415539"/>
                <a:gd name="connsiteX675" fmla="*/ 337184 w 2415540"/>
                <a:gd name="connsiteY675" fmla="*/ 664844 h 2415539"/>
                <a:gd name="connsiteX676" fmla="*/ 353377 w 2415540"/>
                <a:gd name="connsiteY676" fmla="*/ 662939 h 2415539"/>
                <a:gd name="connsiteX677" fmla="*/ 374332 w 2415540"/>
                <a:gd name="connsiteY677" fmla="*/ 676274 h 2415539"/>
                <a:gd name="connsiteX678" fmla="*/ 376237 w 2415540"/>
                <a:gd name="connsiteY678" fmla="*/ 724851 h 2415539"/>
                <a:gd name="connsiteX679" fmla="*/ 380999 w 2415540"/>
                <a:gd name="connsiteY679" fmla="*/ 718184 h 2415539"/>
                <a:gd name="connsiteX680" fmla="*/ 393382 w 2415540"/>
                <a:gd name="connsiteY680" fmla="*/ 701991 h 2415539"/>
                <a:gd name="connsiteX681" fmla="*/ 411479 w 2415540"/>
                <a:gd name="connsiteY681" fmla="*/ 694371 h 2415539"/>
                <a:gd name="connsiteX682" fmla="*/ 414337 w 2415540"/>
                <a:gd name="connsiteY682" fmla="*/ 641032 h 2415539"/>
                <a:gd name="connsiteX683" fmla="*/ 409574 w 2415540"/>
                <a:gd name="connsiteY683" fmla="*/ 590550 h 2415539"/>
                <a:gd name="connsiteX684" fmla="*/ 1062989 w 2415540"/>
                <a:gd name="connsiteY684" fmla="*/ 570547 h 2415539"/>
                <a:gd name="connsiteX685" fmla="*/ 1104900 w 2415540"/>
                <a:gd name="connsiteY685" fmla="*/ 588644 h 2415539"/>
                <a:gd name="connsiteX686" fmla="*/ 1157287 w 2415540"/>
                <a:gd name="connsiteY686" fmla="*/ 587692 h 2415539"/>
                <a:gd name="connsiteX687" fmla="*/ 1198245 w 2415540"/>
                <a:gd name="connsiteY687" fmla="*/ 636270 h 2415539"/>
                <a:gd name="connsiteX688" fmla="*/ 1210627 w 2415540"/>
                <a:gd name="connsiteY688" fmla="*/ 636270 h 2415539"/>
                <a:gd name="connsiteX689" fmla="*/ 1223009 w 2415540"/>
                <a:gd name="connsiteY689" fmla="*/ 636270 h 2415539"/>
                <a:gd name="connsiteX690" fmla="*/ 1263967 w 2415540"/>
                <a:gd name="connsiteY690" fmla="*/ 587692 h 2415539"/>
                <a:gd name="connsiteX691" fmla="*/ 1316354 w 2415540"/>
                <a:gd name="connsiteY691" fmla="*/ 588644 h 2415539"/>
                <a:gd name="connsiteX692" fmla="*/ 1358265 w 2415540"/>
                <a:gd name="connsiteY692" fmla="*/ 570547 h 2415539"/>
                <a:gd name="connsiteX693" fmla="*/ 1315402 w 2415540"/>
                <a:gd name="connsiteY693" fmla="*/ 629602 h 2415539"/>
                <a:gd name="connsiteX694" fmla="*/ 1275397 w 2415540"/>
                <a:gd name="connsiteY694" fmla="*/ 630554 h 2415539"/>
                <a:gd name="connsiteX695" fmla="*/ 1238250 w 2415540"/>
                <a:gd name="connsiteY695" fmla="*/ 637222 h 2415539"/>
                <a:gd name="connsiteX696" fmla="*/ 1350645 w 2415540"/>
                <a:gd name="connsiteY696" fmla="*/ 705801 h 2415539"/>
                <a:gd name="connsiteX697" fmla="*/ 1369695 w 2415540"/>
                <a:gd name="connsiteY697" fmla="*/ 891538 h 2415539"/>
                <a:gd name="connsiteX698" fmla="*/ 1433512 w 2415540"/>
                <a:gd name="connsiteY698" fmla="*/ 891538 h 2415539"/>
                <a:gd name="connsiteX699" fmla="*/ 1508759 w 2415540"/>
                <a:gd name="connsiteY699" fmla="*/ 995361 h 2415539"/>
                <a:gd name="connsiteX700" fmla="*/ 1537334 w 2415540"/>
                <a:gd name="connsiteY700" fmla="*/ 1491614 h 2415539"/>
                <a:gd name="connsiteX701" fmla="*/ 1612582 w 2415540"/>
                <a:gd name="connsiteY701" fmla="*/ 1725929 h 2415539"/>
                <a:gd name="connsiteX702" fmla="*/ 1522095 w 2415540"/>
                <a:gd name="connsiteY702" fmla="*/ 1725929 h 2415539"/>
                <a:gd name="connsiteX703" fmla="*/ 1477327 w 2415540"/>
                <a:gd name="connsiteY703" fmla="*/ 1665921 h 2415539"/>
                <a:gd name="connsiteX704" fmla="*/ 1503045 w 2415540"/>
                <a:gd name="connsiteY704" fmla="*/ 1725929 h 2415539"/>
                <a:gd name="connsiteX705" fmla="*/ 1423987 w 2415540"/>
                <a:gd name="connsiteY705" fmla="*/ 1725929 h 2415539"/>
                <a:gd name="connsiteX706" fmla="*/ 1403032 w 2415540"/>
                <a:gd name="connsiteY706" fmla="*/ 1625916 h 2415539"/>
                <a:gd name="connsiteX707" fmla="*/ 1378267 w 2415540"/>
                <a:gd name="connsiteY707" fmla="*/ 1070609 h 2415539"/>
                <a:gd name="connsiteX708" fmla="*/ 1343025 w 2415540"/>
                <a:gd name="connsiteY708" fmla="*/ 1022984 h 2415539"/>
                <a:gd name="connsiteX709" fmla="*/ 1223009 w 2415540"/>
                <a:gd name="connsiteY709" fmla="*/ 1022984 h 2415539"/>
                <a:gd name="connsiteX710" fmla="*/ 1223009 w 2415540"/>
                <a:gd name="connsiteY710" fmla="*/ 777238 h 2415539"/>
                <a:gd name="connsiteX711" fmla="*/ 1273492 w 2415540"/>
                <a:gd name="connsiteY711" fmla="*/ 715326 h 2415539"/>
                <a:gd name="connsiteX712" fmla="*/ 1209675 w 2415540"/>
                <a:gd name="connsiteY712" fmla="*/ 651509 h 2415539"/>
                <a:gd name="connsiteX713" fmla="*/ 1145857 w 2415540"/>
                <a:gd name="connsiteY713" fmla="*/ 715326 h 2415539"/>
                <a:gd name="connsiteX714" fmla="*/ 1196339 w 2415540"/>
                <a:gd name="connsiteY714" fmla="*/ 777238 h 2415539"/>
                <a:gd name="connsiteX715" fmla="*/ 1196339 w 2415540"/>
                <a:gd name="connsiteY715" fmla="*/ 1022984 h 2415539"/>
                <a:gd name="connsiteX716" fmla="*/ 1076325 w 2415540"/>
                <a:gd name="connsiteY716" fmla="*/ 1022984 h 2415539"/>
                <a:gd name="connsiteX717" fmla="*/ 1041082 w 2415540"/>
                <a:gd name="connsiteY717" fmla="*/ 1070609 h 2415539"/>
                <a:gd name="connsiteX718" fmla="*/ 1018222 w 2415540"/>
                <a:gd name="connsiteY718" fmla="*/ 1625916 h 2415539"/>
                <a:gd name="connsiteX719" fmla="*/ 997267 w 2415540"/>
                <a:gd name="connsiteY719" fmla="*/ 1725929 h 2415539"/>
                <a:gd name="connsiteX720" fmla="*/ 918210 w 2415540"/>
                <a:gd name="connsiteY720" fmla="*/ 1725929 h 2415539"/>
                <a:gd name="connsiteX721" fmla="*/ 943927 w 2415540"/>
                <a:gd name="connsiteY721" fmla="*/ 1665921 h 2415539"/>
                <a:gd name="connsiteX722" fmla="*/ 899160 w 2415540"/>
                <a:gd name="connsiteY722" fmla="*/ 1725929 h 2415539"/>
                <a:gd name="connsiteX723" fmla="*/ 808672 w 2415540"/>
                <a:gd name="connsiteY723" fmla="*/ 1725929 h 2415539"/>
                <a:gd name="connsiteX724" fmla="*/ 883920 w 2415540"/>
                <a:gd name="connsiteY724" fmla="*/ 1491614 h 2415539"/>
                <a:gd name="connsiteX725" fmla="*/ 912495 w 2415540"/>
                <a:gd name="connsiteY725" fmla="*/ 995361 h 2415539"/>
                <a:gd name="connsiteX726" fmla="*/ 987742 w 2415540"/>
                <a:gd name="connsiteY726" fmla="*/ 891538 h 2415539"/>
                <a:gd name="connsiteX727" fmla="*/ 1051560 w 2415540"/>
                <a:gd name="connsiteY727" fmla="*/ 891538 h 2415539"/>
                <a:gd name="connsiteX728" fmla="*/ 1070610 w 2415540"/>
                <a:gd name="connsiteY728" fmla="*/ 705801 h 2415539"/>
                <a:gd name="connsiteX729" fmla="*/ 1183004 w 2415540"/>
                <a:gd name="connsiteY729" fmla="*/ 637222 h 2415539"/>
                <a:gd name="connsiteX730" fmla="*/ 1145857 w 2415540"/>
                <a:gd name="connsiteY730" fmla="*/ 630554 h 2415539"/>
                <a:gd name="connsiteX731" fmla="*/ 1105852 w 2415540"/>
                <a:gd name="connsiteY731" fmla="*/ 629602 h 2415539"/>
                <a:gd name="connsiteX732" fmla="*/ 1062989 w 2415540"/>
                <a:gd name="connsiteY732" fmla="*/ 570547 h 2415539"/>
                <a:gd name="connsiteX733" fmla="*/ 417909 w 2415540"/>
                <a:gd name="connsiteY733" fmla="*/ 567095 h 2415539"/>
                <a:gd name="connsiteX734" fmla="*/ 464819 w 2415540"/>
                <a:gd name="connsiteY734" fmla="*/ 580072 h 2415539"/>
                <a:gd name="connsiteX735" fmla="*/ 458152 w 2415540"/>
                <a:gd name="connsiteY735" fmla="*/ 608647 h 2415539"/>
                <a:gd name="connsiteX736" fmla="*/ 443864 w 2415540"/>
                <a:gd name="connsiteY736" fmla="*/ 685799 h 2415539"/>
                <a:gd name="connsiteX737" fmla="*/ 419099 w 2415540"/>
                <a:gd name="connsiteY737" fmla="*/ 721994 h 2415539"/>
                <a:gd name="connsiteX738" fmla="*/ 395287 w 2415540"/>
                <a:gd name="connsiteY738" fmla="*/ 729614 h 2415539"/>
                <a:gd name="connsiteX739" fmla="*/ 382904 w 2415540"/>
                <a:gd name="connsiteY739" fmla="*/ 761999 h 2415539"/>
                <a:gd name="connsiteX740" fmla="*/ 380999 w 2415540"/>
                <a:gd name="connsiteY740" fmla="*/ 798194 h 2415539"/>
                <a:gd name="connsiteX741" fmla="*/ 359092 w 2415540"/>
                <a:gd name="connsiteY741" fmla="*/ 797241 h 2415539"/>
                <a:gd name="connsiteX742" fmla="*/ 359092 w 2415540"/>
                <a:gd name="connsiteY742" fmla="*/ 780096 h 2415539"/>
                <a:gd name="connsiteX743" fmla="*/ 360997 w 2415540"/>
                <a:gd name="connsiteY743" fmla="*/ 752474 h 2415539"/>
                <a:gd name="connsiteX744" fmla="*/ 348614 w 2415540"/>
                <a:gd name="connsiteY744" fmla="*/ 751521 h 2415539"/>
                <a:gd name="connsiteX745" fmla="*/ 325754 w 2415540"/>
                <a:gd name="connsiteY745" fmla="*/ 744854 h 2415539"/>
                <a:gd name="connsiteX746" fmla="*/ 331469 w 2415540"/>
                <a:gd name="connsiteY746" fmla="*/ 723899 h 2415539"/>
                <a:gd name="connsiteX747" fmla="*/ 354329 w 2415540"/>
                <a:gd name="connsiteY747" fmla="*/ 725804 h 2415539"/>
                <a:gd name="connsiteX748" fmla="*/ 360997 w 2415540"/>
                <a:gd name="connsiteY748" fmla="*/ 718184 h 2415539"/>
                <a:gd name="connsiteX749" fmla="*/ 344804 w 2415540"/>
                <a:gd name="connsiteY749" fmla="*/ 678179 h 2415539"/>
                <a:gd name="connsiteX750" fmla="*/ 328612 w 2415540"/>
                <a:gd name="connsiteY750" fmla="*/ 672464 h 2415539"/>
                <a:gd name="connsiteX751" fmla="*/ 306704 w 2415540"/>
                <a:gd name="connsiteY751" fmla="*/ 741996 h 2415539"/>
                <a:gd name="connsiteX752" fmla="*/ 324802 w 2415540"/>
                <a:gd name="connsiteY752" fmla="*/ 817244 h 2415539"/>
                <a:gd name="connsiteX753" fmla="*/ 366712 w 2415540"/>
                <a:gd name="connsiteY753" fmla="*/ 838199 h 2415539"/>
                <a:gd name="connsiteX754" fmla="*/ 356234 w 2415540"/>
                <a:gd name="connsiteY754" fmla="*/ 865821 h 2415539"/>
                <a:gd name="connsiteX755" fmla="*/ 268604 w 2415540"/>
                <a:gd name="connsiteY755" fmla="*/ 844866 h 2415539"/>
                <a:gd name="connsiteX756" fmla="*/ 249554 w 2415540"/>
                <a:gd name="connsiteY756" fmla="*/ 813434 h 2415539"/>
                <a:gd name="connsiteX757" fmla="*/ 263842 w 2415540"/>
                <a:gd name="connsiteY757" fmla="*/ 799146 h 2415539"/>
                <a:gd name="connsiteX758" fmla="*/ 286702 w 2415540"/>
                <a:gd name="connsiteY758" fmla="*/ 799146 h 2415539"/>
                <a:gd name="connsiteX759" fmla="*/ 281939 w 2415540"/>
                <a:gd name="connsiteY759" fmla="*/ 765809 h 2415539"/>
                <a:gd name="connsiteX760" fmla="*/ 294322 w 2415540"/>
                <a:gd name="connsiteY760" fmla="*/ 678179 h 2415539"/>
                <a:gd name="connsiteX761" fmla="*/ 360997 w 2415540"/>
                <a:gd name="connsiteY761" fmla="*/ 581977 h 2415539"/>
                <a:gd name="connsiteX762" fmla="*/ 417909 w 2415540"/>
                <a:gd name="connsiteY762" fmla="*/ 567095 h 2415539"/>
                <a:gd name="connsiteX763" fmla="*/ 1208723 w 2415540"/>
                <a:gd name="connsiteY763" fmla="*/ 412432 h 2415539"/>
                <a:gd name="connsiteX764" fmla="*/ 2004060 w 2415540"/>
                <a:gd name="connsiteY764" fmla="*/ 1207769 h 2415539"/>
                <a:gd name="connsiteX765" fmla="*/ 1591628 w 2415540"/>
                <a:gd name="connsiteY765" fmla="*/ 1904046 h 2415539"/>
                <a:gd name="connsiteX766" fmla="*/ 1576388 w 2415540"/>
                <a:gd name="connsiteY766" fmla="*/ 1873566 h 2415539"/>
                <a:gd name="connsiteX767" fmla="*/ 1969770 w 2415540"/>
                <a:gd name="connsiteY767" fmla="*/ 1207769 h 2415539"/>
                <a:gd name="connsiteX768" fmla="*/ 1208723 w 2415540"/>
                <a:gd name="connsiteY768" fmla="*/ 446722 h 2415539"/>
                <a:gd name="connsiteX769" fmla="*/ 447675 w 2415540"/>
                <a:gd name="connsiteY769" fmla="*/ 1207769 h 2415539"/>
                <a:gd name="connsiteX770" fmla="*/ 842963 w 2415540"/>
                <a:gd name="connsiteY770" fmla="*/ 1875471 h 2415539"/>
                <a:gd name="connsiteX771" fmla="*/ 827723 w 2415540"/>
                <a:gd name="connsiteY771" fmla="*/ 1905951 h 2415539"/>
                <a:gd name="connsiteX772" fmla="*/ 413385 w 2415540"/>
                <a:gd name="connsiteY772" fmla="*/ 1207769 h 2415539"/>
                <a:gd name="connsiteX773" fmla="*/ 1208723 w 2415540"/>
                <a:gd name="connsiteY773" fmla="*/ 412432 h 2415539"/>
                <a:gd name="connsiteX774" fmla="*/ 1615722 w 2415540"/>
                <a:gd name="connsiteY774" fmla="*/ 371950 h 2415539"/>
                <a:gd name="connsiteX775" fmla="*/ 1624012 w 2415540"/>
                <a:gd name="connsiteY775" fmla="*/ 377189 h 2415539"/>
                <a:gd name="connsiteX776" fmla="*/ 1663064 w 2415540"/>
                <a:gd name="connsiteY776" fmla="*/ 423862 h 2415539"/>
                <a:gd name="connsiteX777" fmla="*/ 1642109 w 2415540"/>
                <a:gd name="connsiteY777" fmla="*/ 460057 h 2415539"/>
                <a:gd name="connsiteX778" fmla="*/ 1607819 w 2415540"/>
                <a:gd name="connsiteY778" fmla="*/ 393382 h 2415539"/>
                <a:gd name="connsiteX779" fmla="*/ 1615722 w 2415540"/>
                <a:gd name="connsiteY779" fmla="*/ 371950 h 2415539"/>
                <a:gd name="connsiteX780" fmla="*/ 740092 w 2415540"/>
                <a:gd name="connsiteY780" fmla="*/ 269557 h 2415539"/>
                <a:gd name="connsiteX781" fmla="*/ 762952 w 2415540"/>
                <a:gd name="connsiteY781" fmla="*/ 283845 h 2415539"/>
                <a:gd name="connsiteX782" fmla="*/ 772477 w 2415540"/>
                <a:gd name="connsiteY782" fmla="*/ 310515 h 2415539"/>
                <a:gd name="connsiteX783" fmla="*/ 786764 w 2415540"/>
                <a:gd name="connsiteY783" fmla="*/ 354330 h 2415539"/>
                <a:gd name="connsiteX784" fmla="*/ 810577 w 2415540"/>
                <a:gd name="connsiteY784" fmla="*/ 438150 h 2415539"/>
                <a:gd name="connsiteX785" fmla="*/ 804862 w 2415540"/>
                <a:gd name="connsiteY785" fmla="*/ 464820 h 2415539"/>
                <a:gd name="connsiteX786" fmla="*/ 787717 w 2415540"/>
                <a:gd name="connsiteY786" fmla="*/ 443865 h 2415539"/>
                <a:gd name="connsiteX787" fmla="*/ 785812 w 2415540"/>
                <a:gd name="connsiteY787" fmla="*/ 415290 h 2415539"/>
                <a:gd name="connsiteX788" fmla="*/ 761047 w 2415540"/>
                <a:gd name="connsiteY788" fmla="*/ 331470 h 2415539"/>
                <a:gd name="connsiteX789" fmla="*/ 735329 w 2415540"/>
                <a:gd name="connsiteY789" fmla="*/ 294322 h 2415539"/>
                <a:gd name="connsiteX790" fmla="*/ 740092 w 2415540"/>
                <a:gd name="connsiteY790" fmla="*/ 269557 h 2415539"/>
                <a:gd name="connsiteX791" fmla="*/ 813911 w 2415540"/>
                <a:gd name="connsiteY791" fmla="*/ 256579 h 2415539"/>
                <a:gd name="connsiteX792" fmla="*/ 825817 w 2415540"/>
                <a:gd name="connsiteY792" fmla="*/ 263842 h 2415539"/>
                <a:gd name="connsiteX793" fmla="*/ 840105 w 2415540"/>
                <a:gd name="connsiteY793" fmla="*/ 295275 h 2415539"/>
                <a:gd name="connsiteX794" fmla="*/ 848677 w 2415540"/>
                <a:gd name="connsiteY794" fmla="*/ 318135 h 2415539"/>
                <a:gd name="connsiteX795" fmla="*/ 856297 w 2415540"/>
                <a:gd name="connsiteY795" fmla="*/ 350520 h 2415539"/>
                <a:gd name="connsiteX796" fmla="*/ 843915 w 2415540"/>
                <a:gd name="connsiteY796" fmla="*/ 367665 h 2415539"/>
                <a:gd name="connsiteX797" fmla="*/ 818197 w 2415540"/>
                <a:gd name="connsiteY797" fmla="*/ 312420 h 2415539"/>
                <a:gd name="connsiteX798" fmla="*/ 806767 w 2415540"/>
                <a:gd name="connsiteY798" fmla="*/ 292417 h 2415539"/>
                <a:gd name="connsiteX799" fmla="*/ 793432 w 2415540"/>
                <a:gd name="connsiteY799" fmla="*/ 268605 h 2415539"/>
                <a:gd name="connsiteX800" fmla="*/ 804862 w 2415540"/>
                <a:gd name="connsiteY800" fmla="*/ 257175 h 2415539"/>
                <a:gd name="connsiteX801" fmla="*/ 813911 w 2415540"/>
                <a:gd name="connsiteY801" fmla="*/ 256579 h 2415539"/>
                <a:gd name="connsiteX802" fmla="*/ 1666042 w 2415540"/>
                <a:gd name="connsiteY802" fmla="*/ 211573 h 2415539"/>
                <a:gd name="connsiteX803" fmla="*/ 1676400 w 2415540"/>
                <a:gd name="connsiteY803" fmla="*/ 212407 h 2415539"/>
                <a:gd name="connsiteX804" fmla="*/ 1680210 w 2415540"/>
                <a:gd name="connsiteY804" fmla="*/ 240982 h 2415539"/>
                <a:gd name="connsiteX805" fmla="*/ 1665922 w 2415540"/>
                <a:gd name="connsiteY805" fmla="*/ 256222 h 2415539"/>
                <a:gd name="connsiteX806" fmla="*/ 1655445 w 2415540"/>
                <a:gd name="connsiteY806" fmla="*/ 267652 h 2415539"/>
                <a:gd name="connsiteX807" fmla="*/ 1644015 w 2415540"/>
                <a:gd name="connsiteY807" fmla="*/ 283844 h 2415539"/>
                <a:gd name="connsiteX808" fmla="*/ 1661160 w 2415540"/>
                <a:gd name="connsiteY808" fmla="*/ 284797 h 2415539"/>
                <a:gd name="connsiteX809" fmla="*/ 1685925 w 2415540"/>
                <a:gd name="connsiteY809" fmla="*/ 281939 h 2415539"/>
                <a:gd name="connsiteX810" fmla="*/ 1706880 w 2415540"/>
                <a:gd name="connsiteY810" fmla="*/ 296227 h 2415539"/>
                <a:gd name="connsiteX811" fmla="*/ 1693545 w 2415540"/>
                <a:gd name="connsiteY811" fmla="*/ 308609 h 2415539"/>
                <a:gd name="connsiteX812" fmla="*/ 1672590 w 2415540"/>
                <a:gd name="connsiteY812" fmla="*/ 304799 h 2415539"/>
                <a:gd name="connsiteX813" fmla="*/ 1628775 w 2415540"/>
                <a:gd name="connsiteY813" fmla="*/ 305752 h 2415539"/>
                <a:gd name="connsiteX814" fmla="*/ 1592580 w 2415540"/>
                <a:gd name="connsiteY814" fmla="*/ 352424 h 2415539"/>
                <a:gd name="connsiteX815" fmla="*/ 1541145 w 2415540"/>
                <a:gd name="connsiteY815" fmla="*/ 383857 h 2415539"/>
                <a:gd name="connsiteX816" fmla="*/ 1502092 w 2415540"/>
                <a:gd name="connsiteY816" fmla="*/ 406717 h 2415539"/>
                <a:gd name="connsiteX817" fmla="*/ 1490662 w 2415540"/>
                <a:gd name="connsiteY817" fmla="*/ 397192 h 2415539"/>
                <a:gd name="connsiteX818" fmla="*/ 1493520 w 2415540"/>
                <a:gd name="connsiteY818" fmla="*/ 374332 h 2415539"/>
                <a:gd name="connsiteX819" fmla="*/ 1509712 w 2415540"/>
                <a:gd name="connsiteY819" fmla="*/ 370522 h 2415539"/>
                <a:gd name="connsiteX820" fmla="*/ 1517332 w 2415540"/>
                <a:gd name="connsiteY820" fmla="*/ 378142 h 2415539"/>
                <a:gd name="connsiteX821" fmla="*/ 1557337 w 2415540"/>
                <a:gd name="connsiteY821" fmla="*/ 355282 h 2415539"/>
                <a:gd name="connsiteX822" fmla="*/ 1593532 w 2415540"/>
                <a:gd name="connsiteY822" fmla="*/ 320992 h 2415539"/>
                <a:gd name="connsiteX823" fmla="*/ 1603057 w 2415540"/>
                <a:gd name="connsiteY823" fmla="*/ 309562 h 2415539"/>
                <a:gd name="connsiteX824" fmla="*/ 1584960 w 2415540"/>
                <a:gd name="connsiteY824" fmla="*/ 312419 h 2415539"/>
                <a:gd name="connsiteX825" fmla="*/ 1559242 w 2415540"/>
                <a:gd name="connsiteY825" fmla="*/ 303847 h 2415539"/>
                <a:gd name="connsiteX826" fmla="*/ 1548765 w 2415540"/>
                <a:gd name="connsiteY826" fmla="*/ 274319 h 2415539"/>
                <a:gd name="connsiteX827" fmla="*/ 1563052 w 2415540"/>
                <a:gd name="connsiteY827" fmla="*/ 262889 h 2415539"/>
                <a:gd name="connsiteX828" fmla="*/ 1586865 w 2415540"/>
                <a:gd name="connsiteY828" fmla="*/ 277177 h 2415539"/>
                <a:gd name="connsiteX829" fmla="*/ 1621155 w 2415540"/>
                <a:gd name="connsiteY829" fmla="*/ 280987 h 2415539"/>
                <a:gd name="connsiteX830" fmla="*/ 1623060 w 2415540"/>
                <a:gd name="connsiteY830" fmla="*/ 280987 h 2415539"/>
                <a:gd name="connsiteX831" fmla="*/ 1645920 w 2415540"/>
                <a:gd name="connsiteY831" fmla="*/ 249554 h 2415539"/>
                <a:gd name="connsiteX832" fmla="*/ 1656397 w 2415540"/>
                <a:gd name="connsiteY832" fmla="*/ 220027 h 2415539"/>
                <a:gd name="connsiteX833" fmla="*/ 1666042 w 2415540"/>
                <a:gd name="connsiteY833" fmla="*/ 211573 h 2415539"/>
                <a:gd name="connsiteX834" fmla="*/ 846772 w 2415540"/>
                <a:gd name="connsiteY834" fmla="*/ 150494 h 2415539"/>
                <a:gd name="connsiteX835" fmla="*/ 875347 w 2415540"/>
                <a:gd name="connsiteY835" fmla="*/ 164782 h 2415539"/>
                <a:gd name="connsiteX836" fmla="*/ 873442 w 2415540"/>
                <a:gd name="connsiteY836" fmla="*/ 197167 h 2415539"/>
                <a:gd name="connsiteX837" fmla="*/ 885824 w 2415540"/>
                <a:gd name="connsiteY837" fmla="*/ 244792 h 2415539"/>
                <a:gd name="connsiteX838" fmla="*/ 941069 w 2415540"/>
                <a:gd name="connsiteY838" fmla="*/ 370522 h 2415539"/>
                <a:gd name="connsiteX839" fmla="*/ 958214 w 2415540"/>
                <a:gd name="connsiteY839" fmla="*/ 394334 h 2415539"/>
                <a:gd name="connsiteX840" fmla="*/ 947737 w 2415540"/>
                <a:gd name="connsiteY840" fmla="*/ 416242 h 2415539"/>
                <a:gd name="connsiteX841" fmla="*/ 912494 w 2415540"/>
                <a:gd name="connsiteY841" fmla="*/ 353377 h 2415539"/>
                <a:gd name="connsiteX842" fmla="*/ 885824 w 2415540"/>
                <a:gd name="connsiteY842" fmla="*/ 286702 h 2415539"/>
                <a:gd name="connsiteX843" fmla="*/ 850582 w 2415540"/>
                <a:gd name="connsiteY843" fmla="*/ 204787 h 2415539"/>
                <a:gd name="connsiteX844" fmla="*/ 838199 w 2415540"/>
                <a:gd name="connsiteY844" fmla="*/ 181927 h 2415539"/>
                <a:gd name="connsiteX845" fmla="*/ 830579 w 2415540"/>
                <a:gd name="connsiteY845" fmla="*/ 160019 h 2415539"/>
                <a:gd name="connsiteX846" fmla="*/ 846772 w 2415540"/>
                <a:gd name="connsiteY846" fmla="*/ 150494 h 2415539"/>
                <a:gd name="connsiteX847" fmla="*/ 1207770 w 2415540"/>
                <a:gd name="connsiteY847" fmla="*/ 42863 h 2415539"/>
                <a:gd name="connsiteX848" fmla="*/ 41910 w 2415540"/>
                <a:gd name="connsiteY848" fmla="*/ 1207769 h 2415539"/>
                <a:gd name="connsiteX849" fmla="*/ 1207770 w 2415540"/>
                <a:gd name="connsiteY849" fmla="*/ 2373629 h 2415539"/>
                <a:gd name="connsiteX850" fmla="*/ 2373630 w 2415540"/>
                <a:gd name="connsiteY850" fmla="*/ 1208722 h 2415539"/>
                <a:gd name="connsiteX851" fmla="*/ 1207770 w 2415540"/>
                <a:gd name="connsiteY851" fmla="*/ 42863 h 2415539"/>
                <a:gd name="connsiteX852" fmla="*/ 1207770 w 2415540"/>
                <a:gd name="connsiteY852" fmla="*/ 0 h 2415539"/>
                <a:gd name="connsiteX853" fmla="*/ 2415540 w 2415540"/>
                <a:gd name="connsiteY853" fmla="*/ 1207769 h 2415539"/>
                <a:gd name="connsiteX854" fmla="*/ 1207770 w 2415540"/>
                <a:gd name="connsiteY854" fmla="*/ 2415539 h 2415539"/>
                <a:gd name="connsiteX855" fmla="*/ 0 w 2415540"/>
                <a:gd name="connsiteY855" fmla="*/ 1207769 h 2415539"/>
                <a:gd name="connsiteX856" fmla="*/ 1207770 w 2415540"/>
                <a:gd name="connsiteY856" fmla="*/ 0 h 24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</a:cxnLst>
              <a:rect l="l" t="t" r="r" b="b"/>
              <a:pathLst>
                <a:path w="2415540" h="2415539">
                  <a:moveTo>
                    <a:pt x="1039177" y="2099308"/>
                  </a:moveTo>
                  <a:lnTo>
                    <a:pt x="1125855" y="2106928"/>
                  </a:lnTo>
                  <a:lnTo>
                    <a:pt x="1124902" y="2112643"/>
                  </a:lnTo>
                  <a:cubicBezTo>
                    <a:pt x="1118235" y="2111691"/>
                    <a:pt x="1112520" y="2113596"/>
                    <a:pt x="1109663" y="2116453"/>
                  </a:cubicBezTo>
                  <a:cubicBezTo>
                    <a:pt x="1106805" y="2119311"/>
                    <a:pt x="1104900" y="2125026"/>
                    <a:pt x="1103948" y="2132646"/>
                  </a:cubicBezTo>
                  <a:lnTo>
                    <a:pt x="1096327" y="2216466"/>
                  </a:lnTo>
                  <a:cubicBezTo>
                    <a:pt x="1095375" y="2227896"/>
                    <a:pt x="1097280" y="2236468"/>
                    <a:pt x="1101090" y="2242183"/>
                  </a:cubicBezTo>
                  <a:cubicBezTo>
                    <a:pt x="1105852" y="2247898"/>
                    <a:pt x="1112520" y="2250756"/>
                    <a:pt x="1122998" y="2251708"/>
                  </a:cubicBezTo>
                  <a:cubicBezTo>
                    <a:pt x="1134427" y="2252661"/>
                    <a:pt x="1143952" y="2249803"/>
                    <a:pt x="1150620" y="2242183"/>
                  </a:cubicBezTo>
                  <a:cubicBezTo>
                    <a:pt x="1157288" y="2235516"/>
                    <a:pt x="1162050" y="2224086"/>
                    <a:pt x="1163002" y="2207893"/>
                  </a:cubicBezTo>
                  <a:lnTo>
                    <a:pt x="1168717" y="2138361"/>
                  </a:lnTo>
                  <a:cubicBezTo>
                    <a:pt x="1169670" y="2130741"/>
                    <a:pt x="1168717" y="2125026"/>
                    <a:pt x="1165860" y="2121216"/>
                  </a:cubicBezTo>
                  <a:cubicBezTo>
                    <a:pt x="1163955" y="2117406"/>
                    <a:pt x="1158240" y="2115501"/>
                    <a:pt x="1151573" y="2114548"/>
                  </a:cubicBezTo>
                  <a:lnTo>
                    <a:pt x="1149667" y="2109786"/>
                  </a:lnTo>
                  <a:lnTo>
                    <a:pt x="1199198" y="2114548"/>
                  </a:lnTo>
                  <a:lnTo>
                    <a:pt x="1198245" y="2120263"/>
                  </a:lnTo>
                  <a:cubicBezTo>
                    <a:pt x="1191577" y="2119311"/>
                    <a:pt x="1185863" y="2121216"/>
                    <a:pt x="1183005" y="2124073"/>
                  </a:cubicBezTo>
                  <a:cubicBezTo>
                    <a:pt x="1180148" y="2126931"/>
                    <a:pt x="1178242" y="2132646"/>
                    <a:pt x="1177290" y="2140266"/>
                  </a:cubicBezTo>
                  <a:lnTo>
                    <a:pt x="1171575" y="2209798"/>
                  </a:lnTo>
                  <a:cubicBezTo>
                    <a:pt x="1170623" y="2220276"/>
                    <a:pt x="1168717" y="2228848"/>
                    <a:pt x="1166813" y="2234563"/>
                  </a:cubicBezTo>
                  <a:cubicBezTo>
                    <a:pt x="1164908" y="2240278"/>
                    <a:pt x="1161098" y="2245993"/>
                    <a:pt x="1157288" y="2249803"/>
                  </a:cubicBezTo>
                  <a:cubicBezTo>
                    <a:pt x="1151573" y="2254566"/>
                    <a:pt x="1144905" y="2258376"/>
                    <a:pt x="1135380" y="2261233"/>
                  </a:cubicBezTo>
                  <a:cubicBezTo>
                    <a:pt x="1126808" y="2263138"/>
                    <a:pt x="1116330" y="2264091"/>
                    <a:pt x="1104900" y="2263138"/>
                  </a:cubicBezTo>
                  <a:cubicBezTo>
                    <a:pt x="1083945" y="2261233"/>
                    <a:pt x="1069658" y="2255518"/>
                    <a:pt x="1060133" y="2245041"/>
                  </a:cubicBezTo>
                  <a:cubicBezTo>
                    <a:pt x="1050608" y="2235516"/>
                    <a:pt x="1046798" y="2221228"/>
                    <a:pt x="1048702" y="2202178"/>
                  </a:cubicBezTo>
                  <a:lnTo>
                    <a:pt x="1055370" y="2128836"/>
                  </a:lnTo>
                  <a:cubicBezTo>
                    <a:pt x="1056323" y="2121216"/>
                    <a:pt x="1055370" y="2115501"/>
                    <a:pt x="1052513" y="2111691"/>
                  </a:cubicBezTo>
                  <a:cubicBezTo>
                    <a:pt x="1050608" y="2107881"/>
                    <a:pt x="1044892" y="2105976"/>
                    <a:pt x="1038225" y="2105023"/>
                  </a:cubicBezTo>
                  <a:close/>
                  <a:moveTo>
                    <a:pt x="1388745" y="2090736"/>
                  </a:moveTo>
                  <a:lnTo>
                    <a:pt x="1389697" y="2096451"/>
                  </a:lnTo>
                  <a:cubicBezTo>
                    <a:pt x="1383029" y="2097403"/>
                    <a:pt x="1378267" y="2100261"/>
                    <a:pt x="1375409" y="2104071"/>
                  </a:cubicBezTo>
                  <a:cubicBezTo>
                    <a:pt x="1372552" y="2107881"/>
                    <a:pt x="1372552" y="2113596"/>
                    <a:pt x="1374457" y="2120264"/>
                  </a:cubicBezTo>
                  <a:lnTo>
                    <a:pt x="1391602" y="2245041"/>
                  </a:lnTo>
                  <a:lnTo>
                    <a:pt x="1374457" y="2247899"/>
                  </a:lnTo>
                  <a:lnTo>
                    <a:pt x="1258252" y="2141219"/>
                  </a:lnTo>
                  <a:lnTo>
                    <a:pt x="1271587" y="2234564"/>
                  </a:lnTo>
                  <a:cubicBezTo>
                    <a:pt x="1272540" y="2242183"/>
                    <a:pt x="1274445" y="2247899"/>
                    <a:pt x="1278254" y="2250756"/>
                  </a:cubicBezTo>
                  <a:cubicBezTo>
                    <a:pt x="1282065" y="2253614"/>
                    <a:pt x="1286827" y="2254566"/>
                    <a:pt x="1294447" y="2253614"/>
                  </a:cubicBezTo>
                  <a:lnTo>
                    <a:pt x="1295400" y="2259328"/>
                  </a:lnTo>
                  <a:lnTo>
                    <a:pt x="1245870" y="2265996"/>
                  </a:lnTo>
                  <a:lnTo>
                    <a:pt x="1244917" y="2260281"/>
                  </a:lnTo>
                  <a:cubicBezTo>
                    <a:pt x="1251584" y="2259328"/>
                    <a:pt x="1257300" y="2256471"/>
                    <a:pt x="1259204" y="2252661"/>
                  </a:cubicBezTo>
                  <a:cubicBezTo>
                    <a:pt x="1261109" y="2248851"/>
                    <a:pt x="1262062" y="2243136"/>
                    <a:pt x="1261109" y="2235516"/>
                  </a:cubicBezTo>
                  <a:lnTo>
                    <a:pt x="1247775" y="2138361"/>
                  </a:lnTo>
                  <a:cubicBezTo>
                    <a:pt x="1246822" y="2130741"/>
                    <a:pt x="1244917" y="2125026"/>
                    <a:pt x="1241107" y="2122169"/>
                  </a:cubicBezTo>
                  <a:cubicBezTo>
                    <a:pt x="1237297" y="2119311"/>
                    <a:pt x="1231582" y="2118358"/>
                    <a:pt x="1224915" y="2119311"/>
                  </a:cubicBezTo>
                  <a:lnTo>
                    <a:pt x="1223962" y="2113596"/>
                  </a:lnTo>
                  <a:lnTo>
                    <a:pt x="1286827" y="2105024"/>
                  </a:lnTo>
                  <a:lnTo>
                    <a:pt x="1371600" y="2183128"/>
                  </a:lnTo>
                  <a:lnTo>
                    <a:pt x="1363027" y="2122169"/>
                  </a:lnTo>
                  <a:cubicBezTo>
                    <a:pt x="1362075" y="2114549"/>
                    <a:pt x="1360170" y="2108833"/>
                    <a:pt x="1356359" y="2105976"/>
                  </a:cubicBezTo>
                  <a:cubicBezTo>
                    <a:pt x="1352550" y="2103119"/>
                    <a:pt x="1347787" y="2102166"/>
                    <a:pt x="1340167" y="2103119"/>
                  </a:cubicBezTo>
                  <a:lnTo>
                    <a:pt x="1339215" y="2097403"/>
                  </a:lnTo>
                  <a:close/>
                  <a:moveTo>
                    <a:pt x="1508760" y="2059303"/>
                  </a:moveTo>
                  <a:lnTo>
                    <a:pt x="1510665" y="2065018"/>
                  </a:lnTo>
                  <a:cubicBezTo>
                    <a:pt x="1503997" y="2067876"/>
                    <a:pt x="1499235" y="2070733"/>
                    <a:pt x="1497330" y="2074543"/>
                  </a:cubicBezTo>
                  <a:cubicBezTo>
                    <a:pt x="1495425" y="2078353"/>
                    <a:pt x="1495425" y="2084068"/>
                    <a:pt x="1497330" y="2091688"/>
                  </a:cubicBezTo>
                  <a:lnTo>
                    <a:pt x="1524000" y="2185986"/>
                  </a:lnTo>
                  <a:cubicBezTo>
                    <a:pt x="1525905" y="2193606"/>
                    <a:pt x="1528762" y="2199320"/>
                    <a:pt x="1532572" y="2201226"/>
                  </a:cubicBezTo>
                  <a:cubicBezTo>
                    <a:pt x="1536382" y="2204083"/>
                    <a:pt x="1542097" y="2204083"/>
                    <a:pt x="1548765" y="2202178"/>
                  </a:cubicBezTo>
                  <a:lnTo>
                    <a:pt x="1550670" y="2207893"/>
                  </a:lnTo>
                  <a:lnTo>
                    <a:pt x="1466850" y="2231706"/>
                  </a:lnTo>
                  <a:lnTo>
                    <a:pt x="1464945" y="2225991"/>
                  </a:lnTo>
                  <a:cubicBezTo>
                    <a:pt x="1471612" y="2224086"/>
                    <a:pt x="1476375" y="2220276"/>
                    <a:pt x="1478280" y="2216466"/>
                  </a:cubicBezTo>
                  <a:cubicBezTo>
                    <a:pt x="1480185" y="2212656"/>
                    <a:pt x="1480185" y="2206941"/>
                    <a:pt x="1478280" y="2199320"/>
                  </a:cubicBezTo>
                  <a:lnTo>
                    <a:pt x="1451610" y="2105023"/>
                  </a:lnTo>
                  <a:cubicBezTo>
                    <a:pt x="1449705" y="2097403"/>
                    <a:pt x="1446847" y="2091688"/>
                    <a:pt x="1443037" y="2089783"/>
                  </a:cubicBezTo>
                  <a:cubicBezTo>
                    <a:pt x="1439228" y="2087878"/>
                    <a:pt x="1433512" y="2086926"/>
                    <a:pt x="1426845" y="2088831"/>
                  </a:cubicBezTo>
                  <a:lnTo>
                    <a:pt x="1424940" y="2083116"/>
                  </a:lnTo>
                  <a:close/>
                  <a:moveTo>
                    <a:pt x="776287" y="2001201"/>
                  </a:moveTo>
                  <a:lnTo>
                    <a:pt x="834389" y="2027871"/>
                  </a:lnTo>
                  <a:lnTo>
                    <a:pt x="862964" y="2139314"/>
                  </a:lnTo>
                  <a:lnTo>
                    <a:pt x="888682" y="2084068"/>
                  </a:lnTo>
                  <a:cubicBezTo>
                    <a:pt x="891539" y="2076448"/>
                    <a:pt x="892491" y="2070733"/>
                    <a:pt x="891539" y="2066923"/>
                  </a:cubicBezTo>
                  <a:cubicBezTo>
                    <a:pt x="890587" y="2063114"/>
                    <a:pt x="886777" y="2059303"/>
                    <a:pt x="880109" y="2055493"/>
                  </a:cubicBezTo>
                  <a:lnTo>
                    <a:pt x="881062" y="2050731"/>
                  </a:lnTo>
                  <a:lnTo>
                    <a:pt x="925829" y="2071686"/>
                  </a:lnTo>
                  <a:lnTo>
                    <a:pt x="923924" y="2076448"/>
                  </a:lnTo>
                  <a:cubicBezTo>
                    <a:pt x="917257" y="2073591"/>
                    <a:pt x="911541" y="2072639"/>
                    <a:pt x="907732" y="2074543"/>
                  </a:cubicBezTo>
                  <a:cubicBezTo>
                    <a:pt x="902969" y="2076448"/>
                    <a:pt x="900112" y="2080258"/>
                    <a:pt x="896302" y="2087878"/>
                  </a:cubicBezTo>
                  <a:lnTo>
                    <a:pt x="842962" y="2202178"/>
                  </a:lnTo>
                  <a:lnTo>
                    <a:pt x="827722" y="2194558"/>
                  </a:lnTo>
                  <a:lnTo>
                    <a:pt x="788669" y="2042158"/>
                  </a:lnTo>
                  <a:lnTo>
                    <a:pt x="748664" y="2126931"/>
                  </a:lnTo>
                  <a:cubicBezTo>
                    <a:pt x="745807" y="2134551"/>
                    <a:pt x="744854" y="2140266"/>
                    <a:pt x="745807" y="2144076"/>
                  </a:cubicBezTo>
                  <a:cubicBezTo>
                    <a:pt x="746759" y="2147886"/>
                    <a:pt x="750569" y="2151696"/>
                    <a:pt x="757237" y="2155506"/>
                  </a:cubicBezTo>
                  <a:lnTo>
                    <a:pt x="755332" y="2160268"/>
                  </a:lnTo>
                  <a:lnTo>
                    <a:pt x="710564" y="2139314"/>
                  </a:lnTo>
                  <a:lnTo>
                    <a:pt x="713422" y="2134551"/>
                  </a:lnTo>
                  <a:cubicBezTo>
                    <a:pt x="720089" y="2137408"/>
                    <a:pt x="725804" y="2138361"/>
                    <a:pt x="729614" y="2136456"/>
                  </a:cubicBezTo>
                  <a:cubicBezTo>
                    <a:pt x="734377" y="2134551"/>
                    <a:pt x="737234" y="2130741"/>
                    <a:pt x="741044" y="2123121"/>
                  </a:cubicBezTo>
                  <a:lnTo>
                    <a:pt x="782002" y="2034539"/>
                  </a:lnTo>
                  <a:cubicBezTo>
                    <a:pt x="784859" y="2026918"/>
                    <a:pt x="785812" y="2021203"/>
                    <a:pt x="784859" y="2017393"/>
                  </a:cubicBezTo>
                  <a:cubicBezTo>
                    <a:pt x="783907" y="2012631"/>
                    <a:pt x="780097" y="2008821"/>
                    <a:pt x="773429" y="2005964"/>
                  </a:cubicBezTo>
                  <a:close/>
                  <a:moveTo>
                    <a:pt x="1666874" y="1984056"/>
                  </a:moveTo>
                  <a:lnTo>
                    <a:pt x="1669732" y="1988819"/>
                  </a:lnTo>
                  <a:cubicBezTo>
                    <a:pt x="1665922" y="1990723"/>
                    <a:pt x="1664017" y="1994533"/>
                    <a:pt x="1662112" y="1998344"/>
                  </a:cubicBezTo>
                  <a:cubicBezTo>
                    <a:pt x="1660207" y="2002153"/>
                    <a:pt x="1660207" y="2007869"/>
                    <a:pt x="1661159" y="2013583"/>
                  </a:cubicBezTo>
                  <a:lnTo>
                    <a:pt x="1674495" y="2159316"/>
                  </a:lnTo>
                  <a:lnTo>
                    <a:pt x="1665922" y="2164078"/>
                  </a:lnTo>
                  <a:lnTo>
                    <a:pt x="1554479" y="2070733"/>
                  </a:lnTo>
                  <a:cubicBezTo>
                    <a:pt x="1548765" y="2066923"/>
                    <a:pt x="1544954" y="2064066"/>
                    <a:pt x="1541145" y="2063114"/>
                  </a:cubicBezTo>
                  <a:cubicBezTo>
                    <a:pt x="1537334" y="2062161"/>
                    <a:pt x="1533524" y="2063114"/>
                    <a:pt x="1529715" y="2065019"/>
                  </a:cubicBezTo>
                  <a:lnTo>
                    <a:pt x="1526857" y="2060256"/>
                  </a:lnTo>
                  <a:lnTo>
                    <a:pt x="1597342" y="2023108"/>
                  </a:lnTo>
                  <a:lnTo>
                    <a:pt x="1600199" y="2027871"/>
                  </a:lnTo>
                  <a:lnTo>
                    <a:pt x="1599247" y="2028823"/>
                  </a:lnTo>
                  <a:cubicBezTo>
                    <a:pt x="1594484" y="2031681"/>
                    <a:pt x="1591627" y="2033586"/>
                    <a:pt x="1590674" y="2035491"/>
                  </a:cubicBezTo>
                  <a:cubicBezTo>
                    <a:pt x="1589722" y="2037396"/>
                    <a:pt x="1589722" y="2039301"/>
                    <a:pt x="1590674" y="2042158"/>
                  </a:cubicBezTo>
                  <a:cubicBezTo>
                    <a:pt x="1591627" y="2042158"/>
                    <a:pt x="1591627" y="2043111"/>
                    <a:pt x="1592579" y="2044064"/>
                  </a:cubicBezTo>
                  <a:cubicBezTo>
                    <a:pt x="1593532" y="2045016"/>
                    <a:pt x="1594484" y="2045969"/>
                    <a:pt x="1595437" y="2046921"/>
                  </a:cubicBezTo>
                  <a:lnTo>
                    <a:pt x="1658302" y="2099308"/>
                  </a:lnTo>
                  <a:lnTo>
                    <a:pt x="1650682" y="2021203"/>
                  </a:lnTo>
                  <a:cubicBezTo>
                    <a:pt x="1650682" y="2019298"/>
                    <a:pt x="1649729" y="2017394"/>
                    <a:pt x="1649729" y="2016441"/>
                  </a:cubicBezTo>
                  <a:cubicBezTo>
                    <a:pt x="1649729" y="2014536"/>
                    <a:pt x="1649729" y="2013583"/>
                    <a:pt x="1648777" y="2012631"/>
                  </a:cubicBezTo>
                  <a:cubicBezTo>
                    <a:pt x="1647824" y="2009773"/>
                    <a:pt x="1644967" y="2007869"/>
                    <a:pt x="1642109" y="2007869"/>
                  </a:cubicBezTo>
                  <a:cubicBezTo>
                    <a:pt x="1639252" y="2006916"/>
                    <a:pt x="1634490" y="2008821"/>
                    <a:pt x="1629727" y="2010726"/>
                  </a:cubicBezTo>
                  <a:lnTo>
                    <a:pt x="1626870" y="2005964"/>
                  </a:lnTo>
                  <a:close/>
                  <a:moveTo>
                    <a:pt x="650557" y="1982151"/>
                  </a:moveTo>
                  <a:lnTo>
                    <a:pt x="611504" y="2006916"/>
                  </a:lnTo>
                  <a:lnTo>
                    <a:pt x="638175" y="2025966"/>
                  </a:lnTo>
                  <a:close/>
                  <a:moveTo>
                    <a:pt x="689610" y="1945003"/>
                  </a:moveTo>
                  <a:lnTo>
                    <a:pt x="702945" y="1954528"/>
                  </a:lnTo>
                  <a:lnTo>
                    <a:pt x="667702" y="2097403"/>
                  </a:lnTo>
                  <a:cubicBezTo>
                    <a:pt x="666750" y="2102166"/>
                    <a:pt x="665797" y="2105976"/>
                    <a:pt x="666750" y="2108833"/>
                  </a:cubicBezTo>
                  <a:cubicBezTo>
                    <a:pt x="666750" y="2110738"/>
                    <a:pt x="668654" y="2113595"/>
                    <a:pt x="671512" y="2115501"/>
                  </a:cubicBezTo>
                  <a:lnTo>
                    <a:pt x="668654" y="2120263"/>
                  </a:lnTo>
                  <a:lnTo>
                    <a:pt x="602932" y="2072638"/>
                  </a:lnTo>
                  <a:lnTo>
                    <a:pt x="605790" y="2067876"/>
                  </a:lnTo>
                  <a:cubicBezTo>
                    <a:pt x="612457" y="2072638"/>
                    <a:pt x="616267" y="2075495"/>
                    <a:pt x="619125" y="2075495"/>
                  </a:cubicBezTo>
                  <a:cubicBezTo>
                    <a:pt x="621982" y="2075495"/>
                    <a:pt x="623887" y="2074543"/>
                    <a:pt x="625792" y="2071686"/>
                  </a:cubicBezTo>
                  <a:cubicBezTo>
                    <a:pt x="626745" y="2070733"/>
                    <a:pt x="626745" y="2069781"/>
                    <a:pt x="627697" y="2068828"/>
                  </a:cubicBezTo>
                  <a:cubicBezTo>
                    <a:pt x="627697" y="2067876"/>
                    <a:pt x="628650" y="2065970"/>
                    <a:pt x="628650" y="2065018"/>
                  </a:cubicBezTo>
                  <a:lnTo>
                    <a:pt x="636270" y="2037395"/>
                  </a:lnTo>
                  <a:lnTo>
                    <a:pt x="603885" y="2013583"/>
                  </a:lnTo>
                  <a:lnTo>
                    <a:pt x="582930" y="2026918"/>
                  </a:lnTo>
                  <a:cubicBezTo>
                    <a:pt x="581025" y="2027870"/>
                    <a:pt x="580072" y="2028823"/>
                    <a:pt x="579120" y="2029776"/>
                  </a:cubicBezTo>
                  <a:cubicBezTo>
                    <a:pt x="578167" y="2030728"/>
                    <a:pt x="577215" y="2031681"/>
                    <a:pt x="576262" y="2032633"/>
                  </a:cubicBezTo>
                  <a:cubicBezTo>
                    <a:pt x="574357" y="2035491"/>
                    <a:pt x="573405" y="2038348"/>
                    <a:pt x="574357" y="2041206"/>
                  </a:cubicBezTo>
                  <a:cubicBezTo>
                    <a:pt x="575310" y="2044063"/>
                    <a:pt x="578167" y="2046920"/>
                    <a:pt x="581977" y="2049778"/>
                  </a:cubicBezTo>
                  <a:lnTo>
                    <a:pt x="583882" y="2050731"/>
                  </a:lnTo>
                  <a:lnTo>
                    <a:pt x="581025" y="2055493"/>
                  </a:lnTo>
                  <a:lnTo>
                    <a:pt x="543877" y="2027870"/>
                  </a:lnTo>
                  <a:lnTo>
                    <a:pt x="546735" y="2023108"/>
                  </a:lnTo>
                  <a:cubicBezTo>
                    <a:pt x="549592" y="2025013"/>
                    <a:pt x="552450" y="2025966"/>
                    <a:pt x="556260" y="2025966"/>
                  </a:cubicBezTo>
                  <a:cubicBezTo>
                    <a:pt x="560070" y="2025966"/>
                    <a:pt x="563880" y="2024061"/>
                    <a:pt x="568642" y="2021203"/>
                  </a:cubicBezTo>
                  <a:close/>
                  <a:moveTo>
                    <a:pt x="1789747" y="1894521"/>
                  </a:moveTo>
                  <a:lnTo>
                    <a:pt x="1816417" y="1926906"/>
                  </a:lnTo>
                  <a:lnTo>
                    <a:pt x="1812607" y="1930716"/>
                  </a:lnTo>
                  <a:cubicBezTo>
                    <a:pt x="1803082" y="1922144"/>
                    <a:pt x="1795462" y="1918334"/>
                    <a:pt x="1787842" y="1918334"/>
                  </a:cubicBezTo>
                  <a:cubicBezTo>
                    <a:pt x="1780222" y="1918334"/>
                    <a:pt x="1771650" y="1922144"/>
                    <a:pt x="1761172" y="1930716"/>
                  </a:cubicBezTo>
                  <a:lnTo>
                    <a:pt x="1744027" y="1944051"/>
                  </a:lnTo>
                  <a:lnTo>
                    <a:pt x="1782127" y="1990724"/>
                  </a:lnTo>
                  <a:lnTo>
                    <a:pt x="1784032" y="1988819"/>
                  </a:lnTo>
                  <a:cubicBezTo>
                    <a:pt x="1790700" y="1984056"/>
                    <a:pt x="1794510" y="1978341"/>
                    <a:pt x="1794510" y="1971674"/>
                  </a:cubicBezTo>
                  <a:cubicBezTo>
                    <a:pt x="1794510" y="1965006"/>
                    <a:pt x="1791652" y="1957386"/>
                    <a:pt x="1784985" y="1947861"/>
                  </a:cubicBezTo>
                  <a:lnTo>
                    <a:pt x="1789747" y="1944051"/>
                  </a:lnTo>
                  <a:lnTo>
                    <a:pt x="1836420" y="2001201"/>
                  </a:lnTo>
                  <a:lnTo>
                    <a:pt x="1831657" y="2005011"/>
                  </a:lnTo>
                  <a:cubicBezTo>
                    <a:pt x="1823085" y="1996439"/>
                    <a:pt x="1816417" y="1991676"/>
                    <a:pt x="1809750" y="1990724"/>
                  </a:cubicBezTo>
                  <a:cubicBezTo>
                    <a:pt x="1803082" y="1989771"/>
                    <a:pt x="1796415" y="1991676"/>
                    <a:pt x="1789747" y="1997391"/>
                  </a:cubicBezTo>
                  <a:lnTo>
                    <a:pt x="1787842" y="1998344"/>
                  </a:lnTo>
                  <a:lnTo>
                    <a:pt x="1817370" y="2035491"/>
                  </a:lnTo>
                  <a:cubicBezTo>
                    <a:pt x="1822132" y="2041206"/>
                    <a:pt x="1825942" y="2044064"/>
                    <a:pt x="1828800" y="2044064"/>
                  </a:cubicBezTo>
                  <a:cubicBezTo>
                    <a:pt x="1831657" y="2044064"/>
                    <a:pt x="1837372" y="2041206"/>
                    <a:pt x="1844040" y="2035491"/>
                  </a:cubicBezTo>
                  <a:cubicBezTo>
                    <a:pt x="1855470" y="2026919"/>
                    <a:pt x="1862137" y="2017394"/>
                    <a:pt x="1864042" y="2007869"/>
                  </a:cubicBezTo>
                  <a:cubicBezTo>
                    <a:pt x="1865947" y="1998344"/>
                    <a:pt x="1864042" y="1987866"/>
                    <a:pt x="1858327" y="1974531"/>
                  </a:cubicBezTo>
                  <a:lnTo>
                    <a:pt x="1864042" y="1970721"/>
                  </a:lnTo>
                  <a:lnTo>
                    <a:pt x="1887855" y="2014536"/>
                  </a:lnTo>
                  <a:lnTo>
                    <a:pt x="1783080" y="2099309"/>
                  </a:lnTo>
                  <a:lnTo>
                    <a:pt x="1779270" y="2094546"/>
                  </a:lnTo>
                  <a:cubicBezTo>
                    <a:pt x="1784985" y="2090736"/>
                    <a:pt x="1787842" y="2085974"/>
                    <a:pt x="1787842" y="2081211"/>
                  </a:cubicBezTo>
                  <a:cubicBezTo>
                    <a:pt x="1787842" y="2076449"/>
                    <a:pt x="1784985" y="2070734"/>
                    <a:pt x="1780222" y="2065019"/>
                  </a:cubicBezTo>
                  <a:lnTo>
                    <a:pt x="1718310" y="1988819"/>
                  </a:lnTo>
                  <a:cubicBezTo>
                    <a:pt x="1713547" y="1982151"/>
                    <a:pt x="1708785" y="1979294"/>
                    <a:pt x="1704022" y="1978341"/>
                  </a:cubicBezTo>
                  <a:cubicBezTo>
                    <a:pt x="1699260" y="1978341"/>
                    <a:pt x="1694497" y="1980246"/>
                    <a:pt x="1688782" y="1984056"/>
                  </a:cubicBezTo>
                  <a:lnTo>
                    <a:pt x="1684972" y="1979294"/>
                  </a:lnTo>
                  <a:close/>
                  <a:moveTo>
                    <a:pt x="1154429" y="1894521"/>
                  </a:moveTo>
                  <a:cubicBezTo>
                    <a:pt x="1147762" y="1897378"/>
                    <a:pt x="1143000" y="1900236"/>
                    <a:pt x="1140142" y="1904046"/>
                  </a:cubicBezTo>
                  <a:cubicBezTo>
                    <a:pt x="1137285" y="1907856"/>
                    <a:pt x="1135379" y="1911666"/>
                    <a:pt x="1135379" y="1916428"/>
                  </a:cubicBezTo>
                  <a:cubicBezTo>
                    <a:pt x="1135379" y="1922144"/>
                    <a:pt x="1138237" y="1927858"/>
                    <a:pt x="1143952" y="1932621"/>
                  </a:cubicBezTo>
                  <a:cubicBezTo>
                    <a:pt x="1149667" y="1937383"/>
                    <a:pt x="1156335" y="1939289"/>
                    <a:pt x="1163954" y="1939289"/>
                  </a:cubicBezTo>
                  <a:cubicBezTo>
                    <a:pt x="1170622" y="1939289"/>
                    <a:pt x="1177289" y="1937383"/>
                    <a:pt x="1182052" y="1933573"/>
                  </a:cubicBezTo>
                  <a:cubicBezTo>
                    <a:pt x="1187767" y="1929764"/>
                    <a:pt x="1189672" y="1925001"/>
                    <a:pt x="1190625" y="1920239"/>
                  </a:cubicBezTo>
                  <a:cubicBezTo>
                    <a:pt x="1190625" y="1915476"/>
                    <a:pt x="1187767" y="1910714"/>
                    <a:pt x="1182052" y="1906903"/>
                  </a:cubicBezTo>
                  <a:cubicBezTo>
                    <a:pt x="1176337" y="1903094"/>
                    <a:pt x="1166812" y="1899283"/>
                    <a:pt x="1154429" y="1894521"/>
                  </a:cubicBezTo>
                  <a:close/>
                  <a:moveTo>
                    <a:pt x="1400175" y="1884996"/>
                  </a:moveTo>
                  <a:cubicBezTo>
                    <a:pt x="1394460" y="1884996"/>
                    <a:pt x="1389697" y="1886901"/>
                    <a:pt x="1385887" y="1890711"/>
                  </a:cubicBezTo>
                  <a:cubicBezTo>
                    <a:pt x="1382078" y="1894521"/>
                    <a:pt x="1380172" y="1900236"/>
                    <a:pt x="1380172" y="1906903"/>
                  </a:cubicBezTo>
                  <a:cubicBezTo>
                    <a:pt x="1380172" y="1916428"/>
                    <a:pt x="1383030" y="1924048"/>
                    <a:pt x="1386840" y="1929763"/>
                  </a:cubicBezTo>
                  <a:cubicBezTo>
                    <a:pt x="1390650" y="1935478"/>
                    <a:pt x="1396365" y="1938336"/>
                    <a:pt x="1403032" y="1938336"/>
                  </a:cubicBezTo>
                  <a:cubicBezTo>
                    <a:pt x="1408747" y="1938336"/>
                    <a:pt x="1413510" y="1936431"/>
                    <a:pt x="1416367" y="1932621"/>
                  </a:cubicBezTo>
                  <a:cubicBezTo>
                    <a:pt x="1419225" y="1927858"/>
                    <a:pt x="1421130" y="1922143"/>
                    <a:pt x="1422082" y="1915476"/>
                  </a:cubicBezTo>
                  <a:cubicBezTo>
                    <a:pt x="1422082" y="1904998"/>
                    <a:pt x="1420178" y="1898331"/>
                    <a:pt x="1416367" y="1892616"/>
                  </a:cubicBezTo>
                  <a:cubicBezTo>
                    <a:pt x="1412557" y="1887853"/>
                    <a:pt x="1406842" y="1884996"/>
                    <a:pt x="1400175" y="1884996"/>
                  </a:cubicBezTo>
                  <a:close/>
                  <a:moveTo>
                    <a:pt x="1275397" y="1841181"/>
                  </a:moveTo>
                  <a:cubicBezTo>
                    <a:pt x="1269683" y="1841181"/>
                    <a:pt x="1264920" y="1843086"/>
                    <a:pt x="1262063" y="1847848"/>
                  </a:cubicBezTo>
                  <a:cubicBezTo>
                    <a:pt x="1259205" y="1851658"/>
                    <a:pt x="1257300" y="1858326"/>
                    <a:pt x="1257300" y="1865945"/>
                  </a:cubicBezTo>
                  <a:cubicBezTo>
                    <a:pt x="1257300" y="1874518"/>
                    <a:pt x="1259205" y="1882138"/>
                    <a:pt x="1263015" y="1886901"/>
                  </a:cubicBezTo>
                  <a:cubicBezTo>
                    <a:pt x="1266825" y="1891663"/>
                    <a:pt x="1272540" y="1894520"/>
                    <a:pt x="1279208" y="1894520"/>
                  </a:cubicBezTo>
                  <a:cubicBezTo>
                    <a:pt x="1284922" y="1894520"/>
                    <a:pt x="1289685" y="1892616"/>
                    <a:pt x="1293495" y="1888806"/>
                  </a:cubicBezTo>
                  <a:cubicBezTo>
                    <a:pt x="1297305" y="1884995"/>
                    <a:pt x="1299210" y="1880233"/>
                    <a:pt x="1299210" y="1873566"/>
                  </a:cubicBezTo>
                  <a:cubicBezTo>
                    <a:pt x="1299210" y="1864041"/>
                    <a:pt x="1296353" y="1855468"/>
                    <a:pt x="1292542" y="1849753"/>
                  </a:cubicBezTo>
                  <a:cubicBezTo>
                    <a:pt x="1288733" y="1844038"/>
                    <a:pt x="1283017" y="1841181"/>
                    <a:pt x="1275397" y="1841181"/>
                  </a:cubicBezTo>
                  <a:close/>
                  <a:moveTo>
                    <a:pt x="1161097" y="1838323"/>
                  </a:moveTo>
                  <a:cubicBezTo>
                    <a:pt x="1154429" y="1838323"/>
                    <a:pt x="1149667" y="1839276"/>
                    <a:pt x="1145857" y="1842133"/>
                  </a:cubicBezTo>
                  <a:cubicBezTo>
                    <a:pt x="1142047" y="1844991"/>
                    <a:pt x="1140142" y="1848801"/>
                    <a:pt x="1140142" y="1852611"/>
                  </a:cubicBezTo>
                  <a:cubicBezTo>
                    <a:pt x="1140142" y="1857373"/>
                    <a:pt x="1142047" y="1861183"/>
                    <a:pt x="1146810" y="1864041"/>
                  </a:cubicBezTo>
                  <a:cubicBezTo>
                    <a:pt x="1151572" y="1867851"/>
                    <a:pt x="1159192" y="1871661"/>
                    <a:pt x="1169670" y="1875471"/>
                  </a:cubicBezTo>
                  <a:cubicBezTo>
                    <a:pt x="1174432" y="1872614"/>
                    <a:pt x="1178242" y="1869756"/>
                    <a:pt x="1180147" y="1865946"/>
                  </a:cubicBezTo>
                  <a:cubicBezTo>
                    <a:pt x="1183004" y="1863089"/>
                    <a:pt x="1183957" y="1859278"/>
                    <a:pt x="1183957" y="1855469"/>
                  </a:cubicBezTo>
                  <a:cubicBezTo>
                    <a:pt x="1183957" y="1850706"/>
                    <a:pt x="1181100" y="1845944"/>
                    <a:pt x="1177289" y="1843086"/>
                  </a:cubicBezTo>
                  <a:cubicBezTo>
                    <a:pt x="1172527" y="1840228"/>
                    <a:pt x="1167764" y="1838323"/>
                    <a:pt x="1161097" y="1838323"/>
                  </a:cubicBezTo>
                  <a:close/>
                  <a:moveTo>
                    <a:pt x="1416367" y="1832608"/>
                  </a:moveTo>
                  <a:cubicBezTo>
                    <a:pt x="1423035" y="1832608"/>
                    <a:pt x="1429703" y="1832608"/>
                    <a:pt x="1434465" y="1834513"/>
                  </a:cubicBezTo>
                  <a:cubicBezTo>
                    <a:pt x="1439228" y="1836418"/>
                    <a:pt x="1443990" y="1839276"/>
                    <a:pt x="1448753" y="1842133"/>
                  </a:cubicBezTo>
                  <a:lnTo>
                    <a:pt x="1438275" y="1849753"/>
                  </a:lnTo>
                  <a:cubicBezTo>
                    <a:pt x="1434465" y="1847848"/>
                    <a:pt x="1431607" y="1845943"/>
                    <a:pt x="1427797" y="1844991"/>
                  </a:cubicBezTo>
                  <a:cubicBezTo>
                    <a:pt x="1424940" y="1844038"/>
                    <a:pt x="1421130" y="1843086"/>
                    <a:pt x="1417320" y="1843086"/>
                  </a:cubicBezTo>
                  <a:cubicBezTo>
                    <a:pt x="1405890" y="1843086"/>
                    <a:pt x="1396365" y="1846896"/>
                    <a:pt x="1388745" y="1855468"/>
                  </a:cubicBezTo>
                  <a:cubicBezTo>
                    <a:pt x="1381125" y="1864041"/>
                    <a:pt x="1377315" y="1874518"/>
                    <a:pt x="1377315" y="1887853"/>
                  </a:cubicBezTo>
                  <a:cubicBezTo>
                    <a:pt x="1382078" y="1881186"/>
                    <a:pt x="1387792" y="1876423"/>
                    <a:pt x="1393507" y="1873566"/>
                  </a:cubicBezTo>
                  <a:cubicBezTo>
                    <a:pt x="1400175" y="1870708"/>
                    <a:pt x="1406842" y="1868803"/>
                    <a:pt x="1413510" y="1868803"/>
                  </a:cubicBezTo>
                  <a:cubicBezTo>
                    <a:pt x="1423987" y="1868803"/>
                    <a:pt x="1433512" y="1871661"/>
                    <a:pt x="1440180" y="1878328"/>
                  </a:cubicBezTo>
                  <a:cubicBezTo>
                    <a:pt x="1446847" y="1884996"/>
                    <a:pt x="1450657" y="1893568"/>
                    <a:pt x="1450657" y="1904046"/>
                  </a:cubicBezTo>
                  <a:cubicBezTo>
                    <a:pt x="1450657" y="1917381"/>
                    <a:pt x="1445895" y="1927858"/>
                    <a:pt x="1436370" y="1936431"/>
                  </a:cubicBezTo>
                  <a:cubicBezTo>
                    <a:pt x="1426845" y="1944051"/>
                    <a:pt x="1415415" y="1947861"/>
                    <a:pt x="1400175" y="1947861"/>
                  </a:cubicBezTo>
                  <a:cubicBezTo>
                    <a:pt x="1383982" y="1947861"/>
                    <a:pt x="1370647" y="1943098"/>
                    <a:pt x="1362075" y="1934526"/>
                  </a:cubicBezTo>
                  <a:cubicBezTo>
                    <a:pt x="1353503" y="1925953"/>
                    <a:pt x="1348740" y="1913571"/>
                    <a:pt x="1348740" y="1897378"/>
                  </a:cubicBezTo>
                  <a:cubicBezTo>
                    <a:pt x="1348740" y="1887853"/>
                    <a:pt x="1350645" y="1879281"/>
                    <a:pt x="1353503" y="1871661"/>
                  </a:cubicBezTo>
                  <a:cubicBezTo>
                    <a:pt x="1357312" y="1863088"/>
                    <a:pt x="1361122" y="1856421"/>
                    <a:pt x="1367790" y="1850706"/>
                  </a:cubicBezTo>
                  <a:cubicBezTo>
                    <a:pt x="1374457" y="1844991"/>
                    <a:pt x="1381125" y="1840228"/>
                    <a:pt x="1389697" y="1837371"/>
                  </a:cubicBezTo>
                  <a:cubicBezTo>
                    <a:pt x="1398270" y="1834513"/>
                    <a:pt x="1406842" y="1832608"/>
                    <a:pt x="1416367" y="1832608"/>
                  </a:cubicBezTo>
                  <a:close/>
                  <a:moveTo>
                    <a:pt x="1051560" y="1832608"/>
                  </a:moveTo>
                  <a:lnTo>
                    <a:pt x="1059179" y="1832608"/>
                  </a:lnTo>
                  <a:lnTo>
                    <a:pt x="1059179" y="1928811"/>
                  </a:lnTo>
                  <a:cubicBezTo>
                    <a:pt x="1059179" y="1932621"/>
                    <a:pt x="1061085" y="1935478"/>
                    <a:pt x="1063942" y="1936431"/>
                  </a:cubicBezTo>
                  <a:cubicBezTo>
                    <a:pt x="1067752" y="1937383"/>
                    <a:pt x="1074420" y="1938336"/>
                    <a:pt x="1084897" y="1938336"/>
                  </a:cubicBezTo>
                  <a:lnTo>
                    <a:pt x="1084897" y="1945003"/>
                  </a:lnTo>
                  <a:cubicBezTo>
                    <a:pt x="1077277" y="1944051"/>
                    <a:pt x="1070610" y="1944051"/>
                    <a:pt x="1063942" y="1944051"/>
                  </a:cubicBezTo>
                  <a:cubicBezTo>
                    <a:pt x="1057275" y="1944051"/>
                    <a:pt x="1050607" y="1944051"/>
                    <a:pt x="1043940" y="1944051"/>
                  </a:cubicBezTo>
                  <a:cubicBezTo>
                    <a:pt x="1034415" y="1944051"/>
                    <a:pt x="1025842" y="1944051"/>
                    <a:pt x="1019175" y="1944051"/>
                  </a:cubicBezTo>
                  <a:cubicBezTo>
                    <a:pt x="1012507" y="1945003"/>
                    <a:pt x="1006792" y="1945003"/>
                    <a:pt x="1001077" y="1945003"/>
                  </a:cubicBezTo>
                  <a:lnTo>
                    <a:pt x="1001077" y="1938336"/>
                  </a:lnTo>
                  <a:cubicBezTo>
                    <a:pt x="1012507" y="1938336"/>
                    <a:pt x="1021079" y="1937383"/>
                    <a:pt x="1023937" y="1936431"/>
                  </a:cubicBezTo>
                  <a:cubicBezTo>
                    <a:pt x="1026795" y="1935478"/>
                    <a:pt x="1028700" y="1932621"/>
                    <a:pt x="1028700" y="1928811"/>
                  </a:cubicBezTo>
                  <a:lnTo>
                    <a:pt x="1028700" y="1860231"/>
                  </a:lnTo>
                  <a:cubicBezTo>
                    <a:pt x="1028700" y="1857373"/>
                    <a:pt x="1027747" y="1854516"/>
                    <a:pt x="1025842" y="1853563"/>
                  </a:cubicBezTo>
                  <a:cubicBezTo>
                    <a:pt x="1023937" y="1852611"/>
                    <a:pt x="1021079" y="1851658"/>
                    <a:pt x="1016317" y="1851658"/>
                  </a:cubicBezTo>
                  <a:cubicBezTo>
                    <a:pt x="1015365" y="1851658"/>
                    <a:pt x="1013460" y="1851658"/>
                    <a:pt x="1009650" y="1851658"/>
                  </a:cubicBezTo>
                  <a:cubicBezTo>
                    <a:pt x="1007745" y="1851658"/>
                    <a:pt x="1005840" y="1851658"/>
                    <a:pt x="1004887" y="1851658"/>
                  </a:cubicBezTo>
                  <a:lnTo>
                    <a:pt x="1004887" y="1844991"/>
                  </a:lnTo>
                  <a:cubicBezTo>
                    <a:pt x="1013460" y="1844991"/>
                    <a:pt x="1021079" y="1843086"/>
                    <a:pt x="1028700" y="1841181"/>
                  </a:cubicBezTo>
                  <a:cubicBezTo>
                    <a:pt x="1036320" y="1839276"/>
                    <a:pt x="1043940" y="1836418"/>
                    <a:pt x="1051560" y="1832608"/>
                  </a:cubicBezTo>
                  <a:close/>
                  <a:moveTo>
                    <a:pt x="1164907" y="1831656"/>
                  </a:moveTo>
                  <a:cubicBezTo>
                    <a:pt x="1177289" y="1831656"/>
                    <a:pt x="1186814" y="1833561"/>
                    <a:pt x="1194435" y="1838323"/>
                  </a:cubicBezTo>
                  <a:cubicBezTo>
                    <a:pt x="1202054" y="1842133"/>
                    <a:pt x="1205864" y="1848801"/>
                    <a:pt x="1205864" y="1855469"/>
                  </a:cubicBezTo>
                  <a:cubicBezTo>
                    <a:pt x="1205864" y="1860231"/>
                    <a:pt x="1203960" y="1864994"/>
                    <a:pt x="1200150" y="1868803"/>
                  </a:cubicBezTo>
                  <a:cubicBezTo>
                    <a:pt x="1196339" y="1872614"/>
                    <a:pt x="1189672" y="1877376"/>
                    <a:pt x="1180147" y="1881186"/>
                  </a:cubicBezTo>
                  <a:cubicBezTo>
                    <a:pt x="1191577" y="1884996"/>
                    <a:pt x="1199197" y="1888806"/>
                    <a:pt x="1205864" y="1895473"/>
                  </a:cubicBezTo>
                  <a:cubicBezTo>
                    <a:pt x="1210627" y="1900236"/>
                    <a:pt x="1213485" y="1905951"/>
                    <a:pt x="1213485" y="1913571"/>
                  </a:cubicBezTo>
                  <a:cubicBezTo>
                    <a:pt x="1213485" y="1924048"/>
                    <a:pt x="1208722" y="1931669"/>
                    <a:pt x="1199197" y="1938336"/>
                  </a:cubicBezTo>
                  <a:cubicBezTo>
                    <a:pt x="1189672" y="1945003"/>
                    <a:pt x="1177289" y="1947861"/>
                    <a:pt x="1162050" y="1947861"/>
                  </a:cubicBezTo>
                  <a:cubicBezTo>
                    <a:pt x="1145857" y="1947861"/>
                    <a:pt x="1133475" y="1945003"/>
                    <a:pt x="1123950" y="1939289"/>
                  </a:cubicBezTo>
                  <a:cubicBezTo>
                    <a:pt x="1114425" y="1933573"/>
                    <a:pt x="1109662" y="1925953"/>
                    <a:pt x="1109662" y="1917381"/>
                  </a:cubicBezTo>
                  <a:cubicBezTo>
                    <a:pt x="1109662" y="1911666"/>
                    <a:pt x="1112520" y="1905951"/>
                    <a:pt x="1117282" y="1901189"/>
                  </a:cubicBezTo>
                  <a:cubicBezTo>
                    <a:pt x="1122997" y="1896426"/>
                    <a:pt x="1130617" y="1892616"/>
                    <a:pt x="1141095" y="1888806"/>
                  </a:cubicBezTo>
                  <a:cubicBezTo>
                    <a:pt x="1132522" y="1884996"/>
                    <a:pt x="1126807" y="1880233"/>
                    <a:pt x="1122997" y="1875471"/>
                  </a:cubicBezTo>
                  <a:cubicBezTo>
                    <a:pt x="1119187" y="1870708"/>
                    <a:pt x="1117282" y="1864994"/>
                    <a:pt x="1117282" y="1860231"/>
                  </a:cubicBezTo>
                  <a:cubicBezTo>
                    <a:pt x="1117282" y="1851658"/>
                    <a:pt x="1122045" y="1844991"/>
                    <a:pt x="1130617" y="1839276"/>
                  </a:cubicBezTo>
                  <a:cubicBezTo>
                    <a:pt x="1139189" y="1834514"/>
                    <a:pt x="1150620" y="1831656"/>
                    <a:pt x="1164907" y="1831656"/>
                  </a:cubicBezTo>
                  <a:close/>
                  <a:moveTo>
                    <a:pt x="1278255" y="1830703"/>
                  </a:moveTo>
                  <a:cubicBezTo>
                    <a:pt x="1294447" y="1830703"/>
                    <a:pt x="1307783" y="1835466"/>
                    <a:pt x="1316355" y="1844038"/>
                  </a:cubicBezTo>
                  <a:cubicBezTo>
                    <a:pt x="1324928" y="1852611"/>
                    <a:pt x="1329690" y="1864993"/>
                    <a:pt x="1329690" y="1881186"/>
                  </a:cubicBezTo>
                  <a:cubicBezTo>
                    <a:pt x="1329690" y="1890711"/>
                    <a:pt x="1327785" y="1899283"/>
                    <a:pt x="1324928" y="1906903"/>
                  </a:cubicBezTo>
                  <a:cubicBezTo>
                    <a:pt x="1321117" y="1915476"/>
                    <a:pt x="1316355" y="1922143"/>
                    <a:pt x="1310640" y="1927858"/>
                  </a:cubicBezTo>
                  <a:cubicBezTo>
                    <a:pt x="1303972" y="1933573"/>
                    <a:pt x="1297305" y="1938336"/>
                    <a:pt x="1288733" y="1941193"/>
                  </a:cubicBezTo>
                  <a:cubicBezTo>
                    <a:pt x="1280160" y="1944051"/>
                    <a:pt x="1271588" y="1945956"/>
                    <a:pt x="1262063" y="1945956"/>
                  </a:cubicBezTo>
                  <a:cubicBezTo>
                    <a:pt x="1255395" y="1945956"/>
                    <a:pt x="1249680" y="1945956"/>
                    <a:pt x="1243965" y="1944051"/>
                  </a:cubicBezTo>
                  <a:cubicBezTo>
                    <a:pt x="1239203" y="1942145"/>
                    <a:pt x="1234440" y="1939288"/>
                    <a:pt x="1229678" y="1936431"/>
                  </a:cubicBezTo>
                  <a:lnTo>
                    <a:pt x="1240155" y="1928811"/>
                  </a:lnTo>
                  <a:cubicBezTo>
                    <a:pt x="1243965" y="1931668"/>
                    <a:pt x="1246822" y="1933573"/>
                    <a:pt x="1250633" y="1934526"/>
                  </a:cubicBezTo>
                  <a:cubicBezTo>
                    <a:pt x="1253490" y="1935478"/>
                    <a:pt x="1257300" y="1936431"/>
                    <a:pt x="1261110" y="1936431"/>
                  </a:cubicBezTo>
                  <a:cubicBezTo>
                    <a:pt x="1272540" y="1936431"/>
                    <a:pt x="1282065" y="1932620"/>
                    <a:pt x="1289685" y="1924048"/>
                  </a:cubicBezTo>
                  <a:cubicBezTo>
                    <a:pt x="1297305" y="1915476"/>
                    <a:pt x="1301115" y="1904998"/>
                    <a:pt x="1302067" y="1889758"/>
                  </a:cubicBezTo>
                  <a:cubicBezTo>
                    <a:pt x="1297305" y="1895473"/>
                    <a:pt x="1291590" y="1900236"/>
                    <a:pt x="1285875" y="1903093"/>
                  </a:cubicBezTo>
                  <a:cubicBezTo>
                    <a:pt x="1279208" y="1905951"/>
                    <a:pt x="1272540" y="1907856"/>
                    <a:pt x="1265872" y="1907856"/>
                  </a:cubicBezTo>
                  <a:cubicBezTo>
                    <a:pt x="1255395" y="1907856"/>
                    <a:pt x="1245870" y="1904045"/>
                    <a:pt x="1239203" y="1898331"/>
                  </a:cubicBezTo>
                  <a:cubicBezTo>
                    <a:pt x="1232535" y="1892616"/>
                    <a:pt x="1228725" y="1884043"/>
                    <a:pt x="1228725" y="1873566"/>
                  </a:cubicBezTo>
                  <a:cubicBezTo>
                    <a:pt x="1228725" y="1860231"/>
                    <a:pt x="1232535" y="1849753"/>
                    <a:pt x="1242060" y="1842133"/>
                  </a:cubicBezTo>
                  <a:cubicBezTo>
                    <a:pt x="1251585" y="1834513"/>
                    <a:pt x="1263015" y="1830703"/>
                    <a:pt x="1278255" y="1830703"/>
                  </a:cubicBezTo>
                  <a:close/>
                  <a:moveTo>
                    <a:pt x="1895475" y="1813558"/>
                  </a:moveTo>
                  <a:cubicBezTo>
                    <a:pt x="1888807" y="1814511"/>
                    <a:pt x="1881187" y="1818321"/>
                    <a:pt x="1874520" y="1826893"/>
                  </a:cubicBezTo>
                  <a:lnTo>
                    <a:pt x="1925003" y="1868803"/>
                  </a:lnTo>
                  <a:lnTo>
                    <a:pt x="1926907" y="1866898"/>
                  </a:lnTo>
                  <a:cubicBezTo>
                    <a:pt x="1933575" y="1859278"/>
                    <a:pt x="1935480" y="1852611"/>
                    <a:pt x="1933575" y="1844991"/>
                  </a:cubicBezTo>
                  <a:cubicBezTo>
                    <a:pt x="1932622" y="1838323"/>
                    <a:pt x="1927860" y="1831656"/>
                    <a:pt x="1919287" y="1824036"/>
                  </a:cubicBezTo>
                  <a:cubicBezTo>
                    <a:pt x="1910715" y="1816416"/>
                    <a:pt x="1902142" y="1813558"/>
                    <a:pt x="1895475" y="1813558"/>
                  </a:cubicBezTo>
                  <a:close/>
                  <a:moveTo>
                    <a:pt x="513397" y="1781174"/>
                  </a:moveTo>
                  <a:lnTo>
                    <a:pt x="572452" y="1844991"/>
                  </a:lnTo>
                  <a:lnTo>
                    <a:pt x="568642" y="1848802"/>
                  </a:lnTo>
                  <a:cubicBezTo>
                    <a:pt x="563879" y="1844039"/>
                    <a:pt x="559117" y="1841182"/>
                    <a:pt x="554354" y="1841182"/>
                  </a:cubicBezTo>
                  <a:cubicBezTo>
                    <a:pt x="549592" y="1841182"/>
                    <a:pt x="544829" y="1844039"/>
                    <a:pt x="539114" y="1849754"/>
                  </a:cubicBezTo>
                  <a:lnTo>
                    <a:pt x="478154" y="1906904"/>
                  </a:lnTo>
                  <a:cubicBezTo>
                    <a:pt x="469582" y="1915477"/>
                    <a:pt x="464819" y="1923096"/>
                    <a:pt x="463867" y="1929764"/>
                  </a:cubicBezTo>
                  <a:cubicBezTo>
                    <a:pt x="463867" y="1937384"/>
                    <a:pt x="466724" y="1944052"/>
                    <a:pt x="473392" y="1951671"/>
                  </a:cubicBezTo>
                  <a:cubicBezTo>
                    <a:pt x="481964" y="1960244"/>
                    <a:pt x="491489" y="1964054"/>
                    <a:pt x="501014" y="1963102"/>
                  </a:cubicBezTo>
                  <a:cubicBezTo>
                    <a:pt x="511492" y="1962149"/>
                    <a:pt x="521969" y="1955482"/>
                    <a:pt x="533399" y="1945004"/>
                  </a:cubicBezTo>
                  <a:lnTo>
                    <a:pt x="584834" y="1897379"/>
                  </a:lnTo>
                  <a:cubicBezTo>
                    <a:pt x="590549" y="1892616"/>
                    <a:pt x="594359" y="1887854"/>
                    <a:pt x="594359" y="1883091"/>
                  </a:cubicBezTo>
                  <a:cubicBezTo>
                    <a:pt x="594359" y="1879282"/>
                    <a:pt x="592454" y="1874519"/>
                    <a:pt x="587692" y="1868804"/>
                  </a:cubicBezTo>
                  <a:lnTo>
                    <a:pt x="591502" y="1864994"/>
                  </a:lnTo>
                  <a:lnTo>
                    <a:pt x="624839" y="1901189"/>
                  </a:lnTo>
                  <a:lnTo>
                    <a:pt x="621029" y="1904999"/>
                  </a:lnTo>
                  <a:cubicBezTo>
                    <a:pt x="616267" y="1900237"/>
                    <a:pt x="611504" y="1897379"/>
                    <a:pt x="606742" y="1897379"/>
                  </a:cubicBezTo>
                  <a:cubicBezTo>
                    <a:pt x="602932" y="1898332"/>
                    <a:pt x="597217" y="1900237"/>
                    <a:pt x="591502" y="1904999"/>
                  </a:cubicBezTo>
                  <a:lnTo>
                    <a:pt x="541019" y="1952624"/>
                  </a:lnTo>
                  <a:cubicBezTo>
                    <a:pt x="533399" y="1959291"/>
                    <a:pt x="526732" y="1965007"/>
                    <a:pt x="521017" y="1967864"/>
                  </a:cubicBezTo>
                  <a:cubicBezTo>
                    <a:pt x="515302" y="1970721"/>
                    <a:pt x="509587" y="1972627"/>
                    <a:pt x="503872" y="1972627"/>
                  </a:cubicBezTo>
                  <a:cubicBezTo>
                    <a:pt x="495299" y="1973579"/>
                    <a:pt x="487679" y="1971674"/>
                    <a:pt x="479107" y="1966912"/>
                  </a:cubicBezTo>
                  <a:cubicBezTo>
                    <a:pt x="470534" y="1963102"/>
                    <a:pt x="461962" y="1956434"/>
                    <a:pt x="454342" y="1947862"/>
                  </a:cubicBezTo>
                  <a:cubicBezTo>
                    <a:pt x="440054" y="1932621"/>
                    <a:pt x="433387" y="1918334"/>
                    <a:pt x="433387" y="1904999"/>
                  </a:cubicBezTo>
                  <a:cubicBezTo>
                    <a:pt x="432434" y="1890712"/>
                    <a:pt x="440054" y="1877377"/>
                    <a:pt x="453389" y="1864994"/>
                  </a:cubicBezTo>
                  <a:lnTo>
                    <a:pt x="506729" y="1814512"/>
                  </a:lnTo>
                  <a:cubicBezTo>
                    <a:pt x="512444" y="1809749"/>
                    <a:pt x="516254" y="1804987"/>
                    <a:pt x="516254" y="1800224"/>
                  </a:cubicBezTo>
                  <a:cubicBezTo>
                    <a:pt x="516254" y="1795462"/>
                    <a:pt x="514349" y="1790699"/>
                    <a:pt x="509587" y="1784984"/>
                  </a:cubicBezTo>
                  <a:close/>
                  <a:moveTo>
                    <a:pt x="1936194" y="1777483"/>
                  </a:moveTo>
                  <a:cubicBezTo>
                    <a:pt x="1941909" y="1778792"/>
                    <a:pt x="1947386" y="1781650"/>
                    <a:pt x="1952625" y="1785936"/>
                  </a:cubicBezTo>
                  <a:cubicBezTo>
                    <a:pt x="1960245" y="1791651"/>
                    <a:pt x="1964055" y="1798318"/>
                    <a:pt x="1965960" y="1806891"/>
                  </a:cubicBezTo>
                  <a:cubicBezTo>
                    <a:pt x="1967865" y="1815463"/>
                    <a:pt x="1965960" y="1824036"/>
                    <a:pt x="1962150" y="1833561"/>
                  </a:cubicBezTo>
                  <a:lnTo>
                    <a:pt x="2022157" y="1844038"/>
                  </a:lnTo>
                  <a:cubicBezTo>
                    <a:pt x="2028825" y="1845943"/>
                    <a:pt x="2033587" y="1845943"/>
                    <a:pt x="2037397" y="1844991"/>
                  </a:cubicBezTo>
                  <a:cubicBezTo>
                    <a:pt x="2040255" y="1844038"/>
                    <a:pt x="2044065" y="1842133"/>
                    <a:pt x="2046922" y="1839276"/>
                  </a:cubicBezTo>
                  <a:lnTo>
                    <a:pt x="2051685" y="1843086"/>
                  </a:lnTo>
                  <a:lnTo>
                    <a:pt x="2015490" y="1886901"/>
                  </a:lnTo>
                  <a:lnTo>
                    <a:pt x="1936432" y="1870708"/>
                  </a:lnTo>
                  <a:lnTo>
                    <a:pt x="1933575" y="1874518"/>
                  </a:lnTo>
                  <a:lnTo>
                    <a:pt x="1965960" y="1902141"/>
                  </a:lnTo>
                  <a:cubicBezTo>
                    <a:pt x="1972628" y="1907856"/>
                    <a:pt x="1977390" y="1909761"/>
                    <a:pt x="1982153" y="1909761"/>
                  </a:cubicBezTo>
                  <a:cubicBezTo>
                    <a:pt x="1986915" y="1908808"/>
                    <a:pt x="1991678" y="1905951"/>
                    <a:pt x="1996440" y="1900236"/>
                  </a:cubicBezTo>
                  <a:lnTo>
                    <a:pt x="2000250" y="1904046"/>
                  </a:lnTo>
                  <a:lnTo>
                    <a:pt x="1943100" y="1971673"/>
                  </a:lnTo>
                  <a:lnTo>
                    <a:pt x="1939290" y="1967863"/>
                  </a:lnTo>
                  <a:cubicBezTo>
                    <a:pt x="1944053" y="1962148"/>
                    <a:pt x="1945957" y="1957386"/>
                    <a:pt x="1945005" y="1952623"/>
                  </a:cubicBezTo>
                  <a:cubicBezTo>
                    <a:pt x="1945005" y="1947861"/>
                    <a:pt x="1941195" y="1943098"/>
                    <a:pt x="1935480" y="1938336"/>
                  </a:cubicBezTo>
                  <a:lnTo>
                    <a:pt x="1860232" y="1875471"/>
                  </a:lnTo>
                  <a:cubicBezTo>
                    <a:pt x="1853565" y="1869756"/>
                    <a:pt x="1848803" y="1867851"/>
                    <a:pt x="1844040" y="1867851"/>
                  </a:cubicBezTo>
                  <a:cubicBezTo>
                    <a:pt x="1839278" y="1868803"/>
                    <a:pt x="1834515" y="1870708"/>
                    <a:pt x="1829753" y="1876423"/>
                  </a:cubicBezTo>
                  <a:lnTo>
                    <a:pt x="1824990" y="1872613"/>
                  </a:lnTo>
                  <a:lnTo>
                    <a:pt x="1879282" y="1807843"/>
                  </a:lnTo>
                  <a:cubicBezTo>
                    <a:pt x="1892617" y="1791651"/>
                    <a:pt x="1905953" y="1782126"/>
                    <a:pt x="1918335" y="1778316"/>
                  </a:cubicBezTo>
                  <a:cubicBezTo>
                    <a:pt x="1924526" y="1776411"/>
                    <a:pt x="1930479" y="1776173"/>
                    <a:pt x="1936194" y="1777483"/>
                  </a:cubicBezTo>
                  <a:close/>
                  <a:moveTo>
                    <a:pt x="2006917" y="1618296"/>
                  </a:moveTo>
                  <a:lnTo>
                    <a:pt x="2049780" y="1642109"/>
                  </a:lnTo>
                  <a:lnTo>
                    <a:pt x="2046922" y="1646871"/>
                  </a:lnTo>
                  <a:cubicBezTo>
                    <a:pt x="2035492" y="1643061"/>
                    <a:pt x="2024062" y="1643061"/>
                    <a:pt x="2013585" y="1647824"/>
                  </a:cubicBezTo>
                  <a:cubicBezTo>
                    <a:pt x="2003107" y="1652586"/>
                    <a:pt x="1994535" y="1660206"/>
                    <a:pt x="1988820" y="1670684"/>
                  </a:cubicBezTo>
                  <a:cubicBezTo>
                    <a:pt x="1985010" y="1677351"/>
                    <a:pt x="1983105" y="1684019"/>
                    <a:pt x="1984057" y="1689734"/>
                  </a:cubicBezTo>
                  <a:cubicBezTo>
                    <a:pt x="1985010" y="1695449"/>
                    <a:pt x="1987867" y="1699259"/>
                    <a:pt x="1992630" y="1702116"/>
                  </a:cubicBezTo>
                  <a:cubicBezTo>
                    <a:pt x="1999297" y="1706879"/>
                    <a:pt x="2011680" y="1702116"/>
                    <a:pt x="2027872" y="1688781"/>
                  </a:cubicBezTo>
                  <a:lnTo>
                    <a:pt x="2029777" y="1686876"/>
                  </a:lnTo>
                  <a:cubicBezTo>
                    <a:pt x="2041207" y="1677351"/>
                    <a:pt x="2049780" y="1671636"/>
                    <a:pt x="2055495" y="1667826"/>
                  </a:cubicBezTo>
                  <a:cubicBezTo>
                    <a:pt x="2061210" y="1664016"/>
                    <a:pt x="2065972" y="1662111"/>
                    <a:pt x="2069782" y="1661159"/>
                  </a:cubicBezTo>
                  <a:cubicBezTo>
                    <a:pt x="2076450" y="1660206"/>
                    <a:pt x="2082165" y="1659254"/>
                    <a:pt x="2087880" y="1660206"/>
                  </a:cubicBezTo>
                  <a:cubicBezTo>
                    <a:pt x="2093595" y="1661159"/>
                    <a:pt x="2099310" y="1663064"/>
                    <a:pt x="2105025" y="1665921"/>
                  </a:cubicBezTo>
                  <a:cubicBezTo>
                    <a:pt x="2118360" y="1673541"/>
                    <a:pt x="2125980" y="1684019"/>
                    <a:pt x="2132647" y="1696401"/>
                  </a:cubicBezTo>
                  <a:cubicBezTo>
                    <a:pt x="2135505" y="1710689"/>
                    <a:pt x="2132647" y="1725929"/>
                    <a:pt x="2124075" y="1741169"/>
                  </a:cubicBezTo>
                  <a:cubicBezTo>
                    <a:pt x="2119312" y="1749741"/>
                    <a:pt x="2112645" y="1758314"/>
                    <a:pt x="2104072" y="1765934"/>
                  </a:cubicBezTo>
                  <a:cubicBezTo>
                    <a:pt x="2095500" y="1773554"/>
                    <a:pt x="2090737" y="1777364"/>
                    <a:pt x="2090737" y="1778316"/>
                  </a:cubicBezTo>
                  <a:cubicBezTo>
                    <a:pt x="2088832" y="1780221"/>
                    <a:pt x="2088832" y="1783079"/>
                    <a:pt x="2089785" y="1784984"/>
                  </a:cubicBezTo>
                  <a:cubicBezTo>
                    <a:pt x="2089785" y="1787841"/>
                    <a:pt x="2091690" y="1789746"/>
                    <a:pt x="2094547" y="1791651"/>
                  </a:cubicBezTo>
                  <a:lnTo>
                    <a:pt x="2091690" y="1797366"/>
                  </a:lnTo>
                  <a:lnTo>
                    <a:pt x="2043112" y="1770696"/>
                  </a:lnTo>
                  <a:lnTo>
                    <a:pt x="2045970" y="1765934"/>
                  </a:lnTo>
                  <a:cubicBezTo>
                    <a:pt x="2058352" y="1770696"/>
                    <a:pt x="2071687" y="1770696"/>
                    <a:pt x="2084070" y="1765934"/>
                  </a:cubicBezTo>
                  <a:cubicBezTo>
                    <a:pt x="2096452" y="1761171"/>
                    <a:pt x="2105977" y="1752599"/>
                    <a:pt x="2112645" y="1741169"/>
                  </a:cubicBezTo>
                  <a:cubicBezTo>
                    <a:pt x="2116455" y="1733549"/>
                    <a:pt x="2118360" y="1726881"/>
                    <a:pt x="2117407" y="1720214"/>
                  </a:cubicBezTo>
                  <a:cubicBezTo>
                    <a:pt x="2116455" y="1713546"/>
                    <a:pt x="2113597" y="1708784"/>
                    <a:pt x="2107882" y="1705926"/>
                  </a:cubicBezTo>
                  <a:cubicBezTo>
                    <a:pt x="2099310" y="1701164"/>
                    <a:pt x="2084070" y="1706879"/>
                    <a:pt x="2062162" y="1724024"/>
                  </a:cubicBezTo>
                  <a:cubicBezTo>
                    <a:pt x="2061210" y="1724976"/>
                    <a:pt x="2059305" y="1726881"/>
                    <a:pt x="2056447" y="1728786"/>
                  </a:cubicBezTo>
                  <a:cubicBezTo>
                    <a:pt x="2041207" y="1740216"/>
                    <a:pt x="2028825" y="1746884"/>
                    <a:pt x="2019300" y="1747836"/>
                  </a:cubicBezTo>
                  <a:cubicBezTo>
                    <a:pt x="2015490" y="1748789"/>
                    <a:pt x="2010727" y="1748789"/>
                    <a:pt x="2006917" y="1747836"/>
                  </a:cubicBezTo>
                  <a:cubicBezTo>
                    <a:pt x="2002155" y="1746884"/>
                    <a:pt x="1998345" y="1744979"/>
                    <a:pt x="1994535" y="1743074"/>
                  </a:cubicBezTo>
                  <a:cubicBezTo>
                    <a:pt x="1982152" y="1735454"/>
                    <a:pt x="1974532" y="1725929"/>
                    <a:pt x="1971675" y="1711641"/>
                  </a:cubicBezTo>
                  <a:cubicBezTo>
                    <a:pt x="1968817" y="1697354"/>
                    <a:pt x="1970722" y="1683066"/>
                    <a:pt x="1979295" y="1668779"/>
                  </a:cubicBezTo>
                  <a:cubicBezTo>
                    <a:pt x="1983105" y="1661159"/>
                    <a:pt x="1989772" y="1653539"/>
                    <a:pt x="1997392" y="1646871"/>
                  </a:cubicBezTo>
                  <a:cubicBezTo>
                    <a:pt x="2005012" y="1640204"/>
                    <a:pt x="2009775" y="1636394"/>
                    <a:pt x="2009775" y="1635441"/>
                  </a:cubicBezTo>
                  <a:cubicBezTo>
                    <a:pt x="2011680" y="1633536"/>
                    <a:pt x="2011680" y="1631631"/>
                    <a:pt x="2010727" y="1629726"/>
                  </a:cubicBezTo>
                  <a:cubicBezTo>
                    <a:pt x="2009775" y="1627821"/>
                    <a:pt x="2007870" y="1625916"/>
                    <a:pt x="2004060" y="1624011"/>
                  </a:cubicBezTo>
                  <a:close/>
                  <a:moveTo>
                    <a:pt x="396240" y="1609724"/>
                  </a:moveTo>
                  <a:lnTo>
                    <a:pt x="442913" y="1684019"/>
                  </a:lnTo>
                  <a:lnTo>
                    <a:pt x="438150" y="1686877"/>
                  </a:lnTo>
                  <a:cubicBezTo>
                    <a:pt x="434340" y="1680209"/>
                    <a:pt x="430530" y="1677352"/>
                    <a:pt x="425768" y="1676399"/>
                  </a:cubicBezTo>
                  <a:cubicBezTo>
                    <a:pt x="421958" y="1675446"/>
                    <a:pt x="416243" y="1677352"/>
                    <a:pt x="409575" y="1681162"/>
                  </a:cubicBezTo>
                  <a:lnTo>
                    <a:pt x="375285" y="1702116"/>
                  </a:lnTo>
                  <a:lnTo>
                    <a:pt x="400050" y="1742121"/>
                  </a:lnTo>
                  <a:lnTo>
                    <a:pt x="434340" y="1721166"/>
                  </a:lnTo>
                  <a:cubicBezTo>
                    <a:pt x="441008" y="1717357"/>
                    <a:pt x="444818" y="1712594"/>
                    <a:pt x="445770" y="1708784"/>
                  </a:cubicBezTo>
                  <a:cubicBezTo>
                    <a:pt x="446723" y="1704021"/>
                    <a:pt x="445770" y="1699259"/>
                    <a:pt x="441960" y="1692591"/>
                  </a:cubicBezTo>
                  <a:lnTo>
                    <a:pt x="446723" y="1689734"/>
                  </a:lnTo>
                  <a:lnTo>
                    <a:pt x="493395" y="1764029"/>
                  </a:lnTo>
                  <a:lnTo>
                    <a:pt x="488633" y="1766887"/>
                  </a:lnTo>
                  <a:cubicBezTo>
                    <a:pt x="484823" y="1760219"/>
                    <a:pt x="481013" y="1757362"/>
                    <a:pt x="476250" y="1756409"/>
                  </a:cubicBezTo>
                  <a:cubicBezTo>
                    <a:pt x="472440" y="1755457"/>
                    <a:pt x="466725" y="1757362"/>
                    <a:pt x="460058" y="1762124"/>
                  </a:cubicBezTo>
                  <a:lnTo>
                    <a:pt x="377190" y="1814512"/>
                  </a:lnTo>
                  <a:cubicBezTo>
                    <a:pt x="369570" y="1818321"/>
                    <a:pt x="365760" y="1822132"/>
                    <a:pt x="364807" y="1826894"/>
                  </a:cubicBezTo>
                  <a:cubicBezTo>
                    <a:pt x="363855" y="1830704"/>
                    <a:pt x="364807" y="1836419"/>
                    <a:pt x="368618" y="1842134"/>
                  </a:cubicBezTo>
                  <a:lnTo>
                    <a:pt x="363855" y="1844991"/>
                  </a:lnTo>
                  <a:lnTo>
                    <a:pt x="317182" y="1770696"/>
                  </a:lnTo>
                  <a:lnTo>
                    <a:pt x="321945" y="1767839"/>
                  </a:lnTo>
                  <a:cubicBezTo>
                    <a:pt x="325755" y="1774507"/>
                    <a:pt x="329565" y="1777364"/>
                    <a:pt x="334327" y="1778316"/>
                  </a:cubicBezTo>
                  <a:cubicBezTo>
                    <a:pt x="338138" y="1779269"/>
                    <a:pt x="343852" y="1777364"/>
                    <a:pt x="350520" y="1773554"/>
                  </a:cubicBezTo>
                  <a:lnTo>
                    <a:pt x="389573" y="1748789"/>
                  </a:lnTo>
                  <a:lnTo>
                    <a:pt x="364807" y="1708784"/>
                  </a:lnTo>
                  <a:lnTo>
                    <a:pt x="325755" y="1733549"/>
                  </a:lnTo>
                  <a:cubicBezTo>
                    <a:pt x="319088" y="1737359"/>
                    <a:pt x="315277" y="1742121"/>
                    <a:pt x="314325" y="1745932"/>
                  </a:cubicBezTo>
                  <a:cubicBezTo>
                    <a:pt x="313373" y="1750694"/>
                    <a:pt x="314325" y="1755457"/>
                    <a:pt x="318135" y="1762124"/>
                  </a:cubicBezTo>
                  <a:lnTo>
                    <a:pt x="313373" y="1764982"/>
                  </a:lnTo>
                  <a:lnTo>
                    <a:pt x="266700" y="1690687"/>
                  </a:lnTo>
                  <a:lnTo>
                    <a:pt x="271463" y="1687829"/>
                  </a:lnTo>
                  <a:cubicBezTo>
                    <a:pt x="275272" y="1694496"/>
                    <a:pt x="279082" y="1697354"/>
                    <a:pt x="283845" y="1698307"/>
                  </a:cubicBezTo>
                  <a:cubicBezTo>
                    <a:pt x="288607" y="1699259"/>
                    <a:pt x="294322" y="1697354"/>
                    <a:pt x="300990" y="1693544"/>
                  </a:cubicBezTo>
                  <a:lnTo>
                    <a:pt x="383857" y="1641157"/>
                  </a:lnTo>
                  <a:cubicBezTo>
                    <a:pt x="390525" y="1637346"/>
                    <a:pt x="394335" y="1632584"/>
                    <a:pt x="395288" y="1628774"/>
                  </a:cubicBezTo>
                  <a:cubicBezTo>
                    <a:pt x="396240" y="1624012"/>
                    <a:pt x="395288" y="1619249"/>
                    <a:pt x="391477" y="1612582"/>
                  </a:cubicBezTo>
                  <a:close/>
                  <a:moveTo>
                    <a:pt x="2059305" y="1498281"/>
                  </a:moveTo>
                  <a:lnTo>
                    <a:pt x="2065020" y="1500186"/>
                  </a:lnTo>
                  <a:cubicBezTo>
                    <a:pt x="2063115" y="1506853"/>
                    <a:pt x="2063115" y="1512569"/>
                    <a:pt x="2065020" y="1516378"/>
                  </a:cubicBezTo>
                  <a:cubicBezTo>
                    <a:pt x="2066925" y="1520189"/>
                    <a:pt x="2071687" y="1523998"/>
                    <a:pt x="2079307" y="1526856"/>
                  </a:cubicBezTo>
                  <a:lnTo>
                    <a:pt x="2170747" y="1562098"/>
                  </a:lnTo>
                  <a:cubicBezTo>
                    <a:pt x="2178367" y="1564956"/>
                    <a:pt x="2184082" y="1565908"/>
                    <a:pt x="2187892" y="1564003"/>
                  </a:cubicBezTo>
                  <a:cubicBezTo>
                    <a:pt x="2191702" y="1563051"/>
                    <a:pt x="2195512" y="1558289"/>
                    <a:pt x="2198370" y="1551621"/>
                  </a:cubicBezTo>
                  <a:lnTo>
                    <a:pt x="2204085" y="1553526"/>
                  </a:lnTo>
                  <a:lnTo>
                    <a:pt x="2172652" y="1634489"/>
                  </a:lnTo>
                  <a:lnTo>
                    <a:pt x="2166937" y="1632583"/>
                  </a:lnTo>
                  <a:cubicBezTo>
                    <a:pt x="2168842" y="1625916"/>
                    <a:pt x="2168842" y="1620201"/>
                    <a:pt x="2166937" y="1616391"/>
                  </a:cubicBezTo>
                  <a:cubicBezTo>
                    <a:pt x="2165032" y="1612581"/>
                    <a:pt x="2160270" y="1608771"/>
                    <a:pt x="2152650" y="1605914"/>
                  </a:cubicBezTo>
                  <a:lnTo>
                    <a:pt x="2061210" y="1570671"/>
                  </a:lnTo>
                  <a:cubicBezTo>
                    <a:pt x="2053590" y="1567814"/>
                    <a:pt x="2047875" y="1566861"/>
                    <a:pt x="2044065" y="1568766"/>
                  </a:cubicBezTo>
                  <a:cubicBezTo>
                    <a:pt x="2040255" y="1570671"/>
                    <a:pt x="2036445" y="1574481"/>
                    <a:pt x="2033587" y="1581148"/>
                  </a:cubicBezTo>
                  <a:lnTo>
                    <a:pt x="2027872" y="1579244"/>
                  </a:lnTo>
                  <a:close/>
                  <a:moveTo>
                    <a:pt x="302418" y="1471374"/>
                  </a:moveTo>
                  <a:cubicBezTo>
                    <a:pt x="312658" y="1471850"/>
                    <a:pt x="322421" y="1474470"/>
                    <a:pt x="331469" y="1479232"/>
                  </a:cubicBezTo>
                  <a:cubicBezTo>
                    <a:pt x="350519" y="1488757"/>
                    <a:pt x="362902" y="1504949"/>
                    <a:pt x="370522" y="1526857"/>
                  </a:cubicBezTo>
                  <a:cubicBezTo>
                    <a:pt x="374332" y="1536382"/>
                    <a:pt x="375284" y="1545907"/>
                    <a:pt x="375284" y="1556384"/>
                  </a:cubicBezTo>
                  <a:cubicBezTo>
                    <a:pt x="375284" y="1566862"/>
                    <a:pt x="375284" y="1571624"/>
                    <a:pt x="375284" y="1572577"/>
                  </a:cubicBezTo>
                  <a:cubicBezTo>
                    <a:pt x="375284" y="1575434"/>
                    <a:pt x="376237" y="1576387"/>
                    <a:pt x="378142" y="1577339"/>
                  </a:cubicBezTo>
                  <a:cubicBezTo>
                    <a:pt x="380047" y="1578291"/>
                    <a:pt x="381952" y="1578291"/>
                    <a:pt x="385762" y="1578291"/>
                  </a:cubicBezTo>
                  <a:lnTo>
                    <a:pt x="387667" y="1584007"/>
                  </a:lnTo>
                  <a:lnTo>
                    <a:pt x="340994" y="1599246"/>
                  </a:lnTo>
                  <a:lnTo>
                    <a:pt x="339089" y="1593532"/>
                  </a:lnTo>
                  <a:cubicBezTo>
                    <a:pt x="350519" y="1587816"/>
                    <a:pt x="358139" y="1580196"/>
                    <a:pt x="361949" y="1571624"/>
                  </a:cubicBezTo>
                  <a:cubicBezTo>
                    <a:pt x="365759" y="1563052"/>
                    <a:pt x="366712" y="1553527"/>
                    <a:pt x="362902" y="1543049"/>
                  </a:cubicBezTo>
                  <a:cubicBezTo>
                    <a:pt x="358139" y="1530666"/>
                    <a:pt x="349567" y="1523046"/>
                    <a:pt x="337184" y="1520189"/>
                  </a:cubicBezTo>
                  <a:cubicBezTo>
                    <a:pt x="323849" y="1517332"/>
                    <a:pt x="307657" y="1519237"/>
                    <a:pt x="286702" y="1525904"/>
                  </a:cubicBezTo>
                  <a:cubicBezTo>
                    <a:pt x="265747" y="1533524"/>
                    <a:pt x="249554" y="1542096"/>
                    <a:pt x="240982" y="1551621"/>
                  </a:cubicBezTo>
                  <a:cubicBezTo>
                    <a:pt x="231457" y="1561146"/>
                    <a:pt x="229552" y="1572577"/>
                    <a:pt x="233362" y="1584959"/>
                  </a:cubicBezTo>
                  <a:cubicBezTo>
                    <a:pt x="236219" y="1593532"/>
                    <a:pt x="240982" y="1600199"/>
                    <a:pt x="247649" y="1605914"/>
                  </a:cubicBezTo>
                  <a:cubicBezTo>
                    <a:pt x="254317" y="1611629"/>
                    <a:pt x="262889" y="1616391"/>
                    <a:pt x="273367" y="1619249"/>
                  </a:cubicBezTo>
                  <a:lnTo>
                    <a:pt x="270509" y="1626869"/>
                  </a:lnTo>
                  <a:cubicBezTo>
                    <a:pt x="257174" y="1624012"/>
                    <a:pt x="245744" y="1617344"/>
                    <a:pt x="236219" y="1608771"/>
                  </a:cubicBezTo>
                  <a:cubicBezTo>
                    <a:pt x="227647" y="1600199"/>
                    <a:pt x="220979" y="1588769"/>
                    <a:pt x="216217" y="1575434"/>
                  </a:cubicBezTo>
                  <a:cubicBezTo>
                    <a:pt x="213359" y="1564957"/>
                    <a:pt x="211454" y="1555432"/>
                    <a:pt x="212407" y="1545907"/>
                  </a:cubicBezTo>
                  <a:cubicBezTo>
                    <a:pt x="213359" y="1536382"/>
                    <a:pt x="215264" y="1526857"/>
                    <a:pt x="220027" y="1518284"/>
                  </a:cubicBezTo>
                  <a:cubicBezTo>
                    <a:pt x="224789" y="1507807"/>
                    <a:pt x="231457" y="1499234"/>
                    <a:pt x="240029" y="1492566"/>
                  </a:cubicBezTo>
                  <a:cubicBezTo>
                    <a:pt x="248602" y="1485899"/>
                    <a:pt x="259079" y="1480184"/>
                    <a:pt x="270509" y="1476374"/>
                  </a:cubicBezTo>
                  <a:cubicBezTo>
                    <a:pt x="281463" y="1472564"/>
                    <a:pt x="292179" y="1470897"/>
                    <a:pt x="302418" y="1471374"/>
                  </a:cubicBezTo>
                  <a:close/>
                  <a:moveTo>
                    <a:pt x="314325" y="1331594"/>
                  </a:moveTo>
                  <a:lnTo>
                    <a:pt x="329564" y="1417319"/>
                  </a:lnTo>
                  <a:lnTo>
                    <a:pt x="323850" y="1418271"/>
                  </a:lnTo>
                  <a:cubicBezTo>
                    <a:pt x="322897" y="1410652"/>
                    <a:pt x="320039" y="1405889"/>
                    <a:pt x="316230" y="1403984"/>
                  </a:cubicBezTo>
                  <a:cubicBezTo>
                    <a:pt x="312419" y="1402079"/>
                    <a:pt x="306705" y="1401127"/>
                    <a:pt x="299085" y="1403032"/>
                  </a:cubicBezTo>
                  <a:lnTo>
                    <a:pt x="202882" y="1420177"/>
                  </a:lnTo>
                  <a:cubicBezTo>
                    <a:pt x="194309" y="1422082"/>
                    <a:pt x="189547" y="1423986"/>
                    <a:pt x="186690" y="1427796"/>
                  </a:cubicBezTo>
                  <a:cubicBezTo>
                    <a:pt x="183832" y="1431607"/>
                    <a:pt x="182880" y="1436369"/>
                    <a:pt x="183832" y="1443989"/>
                  </a:cubicBezTo>
                  <a:lnTo>
                    <a:pt x="178117" y="1444941"/>
                  </a:lnTo>
                  <a:lnTo>
                    <a:pt x="162877" y="1359216"/>
                  </a:lnTo>
                  <a:lnTo>
                    <a:pt x="168592" y="1358264"/>
                  </a:lnTo>
                  <a:cubicBezTo>
                    <a:pt x="169544" y="1365884"/>
                    <a:pt x="172402" y="1370646"/>
                    <a:pt x="176212" y="1372552"/>
                  </a:cubicBezTo>
                  <a:cubicBezTo>
                    <a:pt x="180022" y="1374457"/>
                    <a:pt x="185737" y="1374457"/>
                    <a:pt x="193357" y="1373504"/>
                  </a:cubicBezTo>
                  <a:lnTo>
                    <a:pt x="289559" y="1356359"/>
                  </a:lnTo>
                  <a:cubicBezTo>
                    <a:pt x="298132" y="1354454"/>
                    <a:pt x="302894" y="1352549"/>
                    <a:pt x="305752" y="1348739"/>
                  </a:cubicBezTo>
                  <a:cubicBezTo>
                    <a:pt x="308610" y="1344929"/>
                    <a:pt x="309562" y="1339214"/>
                    <a:pt x="308610" y="1332546"/>
                  </a:cubicBezTo>
                  <a:close/>
                  <a:moveTo>
                    <a:pt x="2104072" y="1326831"/>
                  </a:moveTo>
                  <a:lnTo>
                    <a:pt x="2143125" y="1335403"/>
                  </a:lnTo>
                  <a:lnTo>
                    <a:pt x="2142172" y="1341119"/>
                  </a:lnTo>
                  <a:cubicBezTo>
                    <a:pt x="2130742" y="1340166"/>
                    <a:pt x="2123122" y="1341119"/>
                    <a:pt x="2117407" y="1344928"/>
                  </a:cubicBezTo>
                  <a:cubicBezTo>
                    <a:pt x="2112645" y="1348739"/>
                    <a:pt x="2107882" y="1355406"/>
                    <a:pt x="2105977" y="1365883"/>
                  </a:cubicBezTo>
                  <a:lnTo>
                    <a:pt x="2104072" y="1375408"/>
                  </a:lnTo>
                  <a:lnTo>
                    <a:pt x="2217420" y="1401126"/>
                  </a:lnTo>
                  <a:cubicBezTo>
                    <a:pt x="2225040" y="1402078"/>
                    <a:pt x="2230754" y="1402078"/>
                    <a:pt x="2234565" y="1400173"/>
                  </a:cubicBezTo>
                  <a:cubicBezTo>
                    <a:pt x="2238375" y="1398269"/>
                    <a:pt x="2241232" y="1393506"/>
                    <a:pt x="2242184" y="1386839"/>
                  </a:cubicBezTo>
                  <a:lnTo>
                    <a:pt x="2247900" y="1387791"/>
                  </a:lnTo>
                  <a:lnTo>
                    <a:pt x="2227897" y="1472564"/>
                  </a:lnTo>
                  <a:lnTo>
                    <a:pt x="2222182" y="1471611"/>
                  </a:lnTo>
                  <a:cubicBezTo>
                    <a:pt x="2223134" y="1463991"/>
                    <a:pt x="2223134" y="1459228"/>
                    <a:pt x="2220277" y="1455419"/>
                  </a:cubicBezTo>
                  <a:cubicBezTo>
                    <a:pt x="2217420" y="1451608"/>
                    <a:pt x="2212657" y="1448751"/>
                    <a:pt x="2205037" y="1446846"/>
                  </a:cubicBezTo>
                  <a:lnTo>
                    <a:pt x="2091690" y="1421128"/>
                  </a:lnTo>
                  <a:lnTo>
                    <a:pt x="2089784" y="1430653"/>
                  </a:lnTo>
                  <a:cubicBezTo>
                    <a:pt x="2087879" y="1441131"/>
                    <a:pt x="2087879" y="1448751"/>
                    <a:pt x="2091690" y="1454466"/>
                  </a:cubicBezTo>
                  <a:cubicBezTo>
                    <a:pt x="2094547" y="1460181"/>
                    <a:pt x="2101215" y="1463991"/>
                    <a:pt x="2111692" y="1467801"/>
                  </a:cubicBezTo>
                  <a:lnTo>
                    <a:pt x="2110740" y="1473516"/>
                  </a:lnTo>
                  <a:lnTo>
                    <a:pt x="2071687" y="1464944"/>
                  </a:lnTo>
                  <a:close/>
                  <a:moveTo>
                    <a:pt x="206692" y="1172526"/>
                  </a:moveTo>
                  <a:lnTo>
                    <a:pt x="206692" y="1178241"/>
                  </a:lnTo>
                  <a:cubicBezTo>
                    <a:pt x="193357" y="1180146"/>
                    <a:pt x="181927" y="1186814"/>
                    <a:pt x="173355" y="1197291"/>
                  </a:cubicBezTo>
                  <a:cubicBezTo>
                    <a:pt x="164782" y="1207769"/>
                    <a:pt x="160972" y="1220151"/>
                    <a:pt x="160972" y="1233486"/>
                  </a:cubicBezTo>
                  <a:cubicBezTo>
                    <a:pt x="160972" y="1242058"/>
                    <a:pt x="163830" y="1248726"/>
                    <a:pt x="167640" y="1254441"/>
                  </a:cubicBezTo>
                  <a:cubicBezTo>
                    <a:pt x="171450" y="1259203"/>
                    <a:pt x="176212" y="1262061"/>
                    <a:pt x="182880" y="1262061"/>
                  </a:cubicBezTo>
                  <a:cubicBezTo>
                    <a:pt x="192405" y="1262061"/>
                    <a:pt x="202882" y="1249678"/>
                    <a:pt x="213360" y="1223961"/>
                  </a:cubicBezTo>
                  <a:cubicBezTo>
                    <a:pt x="214312" y="1223008"/>
                    <a:pt x="215265" y="1220151"/>
                    <a:pt x="216217" y="1217294"/>
                  </a:cubicBezTo>
                  <a:cubicBezTo>
                    <a:pt x="222885" y="1200149"/>
                    <a:pt x="230505" y="1187766"/>
                    <a:pt x="238125" y="1182051"/>
                  </a:cubicBezTo>
                  <a:cubicBezTo>
                    <a:pt x="241935" y="1180146"/>
                    <a:pt x="245744" y="1177289"/>
                    <a:pt x="249555" y="1176336"/>
                  </a:cubicBezTo>
                  <a:cubicBezTo>
                    <a:pt x="253365" y="1175384"/>
                    <a:pt x="257175" y="1174431"/>
                    <a:pt x="261937" y="1174431"/>
                  </a:cubicBezTo>
                  <a:cubicBezTo>
                    <a:pt x="276225" y="1173478"/>
                    <a:pt x="287655" y="1179194"/>
                    <a:pt x="297180" y="1189671"/>
                  </a:cubicBezTo>
                  <a:cubicBezTo>
                    <a:pt x="306705" y="1200149"/>
                    <a:pt x="311467" y="1213484"/>
                    <a:pt x="311467" y="1230628"/>
                  </a:cubicBezTo>
                  <a:cubicBezTo>
                    <a:pt x="311467" y="1240153"/>
                    <a:pt x="310514" y="1249678"/>
                    <a:pt x="306705" y="1259203"/>
                  </a:cubicBezTo>
                  <a:cubicBezTo>
                    <a:pt x="303847" y="1268728"/>
                    <a:pt x="301942" y="1274444"/>
                    <a:pt x="301942" y="1275396"/>
                  </a:cubicBezTo>
                  <a:cubicBezTo>
                    <a:pt x="301942" y="1278253"/>
                    <a:pt x="301942" y="1280158"/>
                    <a:pt x="303847" y="1281111"/>
                  </a:cubicBezTo>
                  <a:cubicBezTo>
                    <a:pt x="305752" y="1282064"/>
                    <a:pt x="308610" y="1283016"/>
                    <a:pt x="312420" y="1283016"/>
                  </a:cubicBezTo>
                  <a:lnTo>
                    <a:pt x="312420" y="1288731"/>
                  </a:lnTo>
                  <a:lnTo>
                    <a:pt x="262890" y="1289683"/>
                  </a:lnTo>
                  <a:lnTo>
                    <a:pt x="262890" y="1284921"/>
                  </a:lnTo>
                  <a:cubicBezTo>
                    <a:pt x="275272" y="1283016"/>
                    <a:pt x="283845" y="1277301"/>
                    <a:pt x="291465" y="1267776"/>
                  </a:cubicBezTo>
                  <a:cubicBezTo>
                    <a:pt x="299085" y="1258251"/>
                    <a:pt x="301942" y="1247774"/>
                    <a:pt x="301942" y="1235391"/>
                  </a:cubicBezTo>
                  <a:cubicBezTo>
                    <a:pt x="301942" y="1227771"/>
                    <a:pt x="300037" y="1222056"/>
                    <a:pt x="296227" y="1217294"/>
                  </a:cubicBezTo>
                  <a:cubicBezTo>
                    <a:pt x="292417" y="1212531"/>
                    <a:pt x="287655" y="1210626"/>
                    <a:pt x="281940" y="1210626"/>
                  </a:cubicBezTo>
                  <a:cubicBezTo>
                    <a:pt x="274319" y="1210626"/>
                    <a:pt x="265747" y="1220151"/>
                    <a:pt x="258127" y="1240153"/>
                  </a:cubicBezTo>
                  <a:lnTo>
                    <a:pt x="257175" y="1243011"/>
                  </a:lnTo>
                  <a:cubicBezTo>
                    <a:pt x="251460" y="1257299"/>
                    <a:pt x="246697" y="1266824"/>
                    <a:pt x="243840" y="1272539"/>
                  </a:cubicBezTo>
                  <a:cubicBezTo>
                    <a:pt x="240030" y="1278253"/>
                    <a:pt x="237172" y="1282064"/>
                    <a:pt x="234315" y="1284921"/>
                  </a:cubicBezTo>
                  <a:cubicBezTo>
                    <a:pt x="229552" y="1288731"/>
                    <a:pt x="224790" y="1292541"/>
                    <a:pt x="219075" y="1294446"/>
                  </a:cubicBezTo>
                  <a:cubicBezTo>
                    <a:pt x="214312" y="1297303"/>
                    <a:pt x="208597" y="1298256"/>
                    <a:pt x="201930" y="1298256"/>
                  </a:cubicBezTo>
                  <a:cubicBezTo>
                    <a:pt x="186690" y="1298256"/>
                    <a:pt x="174307" y="1292541"/>
                    <a:pt x="164782" y="1282064"/>
                  </a:cubicBezTo>
                  <a:cubicBezTo>
                    <a:pt x="155257" y="1270633"/>
                    <a:pt x="149542" y="1256346"/>
                    <a:pt x="149542" y="1239201"/>
                  </a:cubicBezTo>
                  <a:cubicBezTo>
                    <a:pt x="149542" y="1229676"/>
                    <a:pt x="150495" y="1219199"/>
                    <a:pt x="156209" y="1206816"/>
                  </a:cubicBezTo>
                  <a:cubicBezTo>
                    <a:pt x="159067" y="1196339"/>
                    <a:pt x="160972" y="1190624"/>
                    <a:pt x="160972" y="1189671"/>
                  </a:cubicBezTo>
                  <a:cubicBezTo>
                    <a:pt x="160972" y="1186814"/>
                    <a:pt x="160019" y="1184909"/>
                    <a:pt x="158115" y="1183003"/>
                  </a:cubicBezTo>
                  <a:cubicBezTo>
                    <a:pt x="156209" y="1181099"/>
                    <a:pt x="153352" y="1180146"/>
                    <a:pt x="150495" y="1180146"/>
                  </a:cubicBezTo>
                  <a:lnTo>
                    <a:pt x="150495" y="1173478"/>
                  </a:lnTo>
                  <a:close/>
                  <a:moveTo>
                    <a:pt x="2107883" y="1156334"/>
                  </a:moveTo>
                  <a:lnTo>
                    <a:pt x="2113597" y="1156334"/>
                  </a:lnTo>
                  <a:lnTo>
                    <a:pt x="2113597" y="1157286"/>
                  </a:lnTo>
                  <a:cubicBezTo>
                    <a:pt x="2113597" y="1160144"/>
                    <a:pt x="2114550" y="1162049"/>
                    <a:pt x="2116455" y="1164907"/>
                  </a:cubicBezTo>
                  <a:cubicBezTo>
                    <a:pt x="2118360" y="1166811"/>
                    <a:pt x="2121217" y="1169669"/>
                    <a:pt x="2125028" y="1171574"/>
                  </a:cubicBezTo>
                  <a:lnTo>
                    <a:pt x="2188845" y="1206816"/>
                  </a:lnTo>
                  <a:lnTo>
                    <a:pt x="2233613" y="1207769"/>
                  </a:lnTo>
                  <a:cubicBezTo>
                    <a:pt x="2242185" y="1207769"/>
                    <a:pt x="2246947" y="1206816"/>
                    <a:pt x="2250758" y="1203959"/>
                  </a:cubicBezTo>
                  <a:cubicBezTo>
                    <a:pt x="2253615" y="1201101"/>
                    <a:pt x="2255520" y="1196339"/>
                    <a:pt x="2255520" y="1188719"/>
                  </a:cubicBezTo>
                  <a:lnTo>
                    <a:pt x="2261235" y="1188719"/>
                  </a:lnTo>
                  <a:lnTo>
                    <a:pt x="2259330" y="1276349"/>
                  </a:lnTo>
                  <a:lnTo>
                    <a:pt x="2253615" y="1276349"/>
                  </a:lnTo>
                  <a:cubicBezTo>
                    <a:pt x="2253615" y="1269682"/>
                    <a:pt x="2251710" y="1263966"/>
                    <a:pt x="2248853" y="1261109"/>
                  </a:cubicBezTo>
                  <a:cubicBezTo>
                    <a:pt x="2245042" y="1258252"/>
                    <a:pt x="2239328" y="1256346"/>
                    <a:pt x="2231708" y="1256346"/>
                  </a:cubicBezTo>
                  <a:lnTo>
                    <a:pt x="2196465" y="1255394"/>
                  </a:lnTo>
                  <a:lnTo>
                    <a:pt x="2126933" y="1293494"/>
                  </a:lnTo>
                  <a:cubicBezTo>
                    <a:pt x="2121217" y="1297304"/>
                    <a:pt x="2116455" y="1300161"/>
                    <a:pt x="2114550" y="1303019"/>
                  </a:cubicBezTo>
                  <a:cubicBezTo>
                    <a:pt x="2111692" y="1305877"/>
                    <a:pt x="2110740" y="1309686"/>
                    <a:pt x="2110740" y="1313496"/>
                  </a:cubicBezTo>
                  <a:lnTo>
                    <a:pt x="2105025" y="1313496"/>
                  </a:lnTo>
                  <a:lnTo>
                    <a:pt x="2105978" y="1232534"/>
                  </a:lnTo>
                  <a:lnTo>
                    <a:pt x="2111692" y="1232534"/>
                  </a:lnTo>
                  <a:cubicBezTo>
                    <a:pt x="2111692" y="1237296"/>
                    <a:pt x="2111692" y="1240154"/>
                    <a:pt x="2112645" y="1242059"/>
                  </a:cubicBezTo>
                  <a:cubicBezTo>
                    <a:pt x="2113597" y="1243964"/>
                    <a:pt x="2115503" y="1244916"/>
                    <a:pt x="2117408" y="1244916"/>
                  </a:cubicBezTo>
                  <a:cubicBezTo>
                    <a:pt x="2118360" y="1244916"/>
                    <a:pt x="2119313" y="1244916"/>
                    <a:pt x="2120265" y="1244916"/>
                  </a:cubicBezTo>
                  <a:cubicBezTo>
                    <a:pt x="2121217" y="1244916"/>
                    <a:pt x="2122170" y="1244916"/>
                    <a:pt x="2123122" y="1243964"/>
                  </a:cubicBezTo>
                  <a:lnTo>
                    <a:pt x="2178367" y="1215389"/>
                  </a:lnTo>
                  <a:lnTo>
                    <a:pt x="2127885" y="1186814"/>
                  </a:lnTo>
                  <a:cubicBezTo>
                    <a:pt x="2126933" y="1185861"/>
                    <a:pt x="2125028" y="1184909"/>
                    <a:pt x="2124075" y="1184909"/>
                  </a:cubicBezTo>
                  <a:cubicBezTo>
                    <a:pt x="2123122" y="1183957"/>
                    <a:pt x="2121217" y="1183957"/>
                    <a:pt x="2120265" y="1183957"/>
                  </a:cubicBezTo>
                  <a:cubicBezTo>
                    <a:pt x="2117408" y="1183957"/>
                    <a:pt x="2115503" y="1184909"/>
                    <a:pt x="2114550" y="1187766"/>
                  </a:cubicBezTo>
                  <a:cubicBezTo>
                    <a:pt x="2113597" y="1190624"/>
                    <a:pt x="2112645" y="1194434"/>
                    <a:pt x="2112645" y="1199197"/>
                  </a:cubicBezTo>
                  <a:lnTo>
                    <a:pt x="2112645" y="1200149"/>
                  </a:lnTo>
                  <a:lnTo>
                    <a:pt x="2106930" y="1200149"/>
                  </a:lnTo>
                  <a:close/>
                  <a:moveTo>
                    <a:pt x="1136332" y="1033461"/>
                  </a:moveTo>
                  <a:cubicBezTo>
                    <a:pt x="1181099" y="1035366"/>
                    <a:pt x="1187767" y="1064893"/>
                    <a:pt x="1187767" y="1100136"/>
                  </a:cubicBezTo>
                  <a:cubicBezTo>
                    <a:pt x="1187767" y="1270633"/>
                    <a:pt x="1187767" y="1440178"/>
                    <a:pt x="1187767" y="1610676"/>
                  </a:cubicBezTo>
                  <a:lnTo>
                    <a:pt x="1234440" y="1610676"/>
                  </a:lnTo>
                  <a:cubicBezTo>
                    <a:pt x="1234440" y="1440178"/>
                    <a:pt x="1234440" y="1270633"/>
                    <a:pt x="1234440" y="1100136"/>
                  </a:cubicBezTo>
                  <a:cubicBezTo>
                    <a:pt x="1235392" y="1063941"/>
                    <a:pt x="1241107" y="1035366"/>
                    <a:pt x="1285874" y="1033461"/>
                  </a:cubicBezTo>
                  <a:cubicBezTo>
                    <a:pt x="1317307" y="1032508"/>
                    <a:pt x="1343024" y="1055368"/>
                    <a:pt x="1343024" y="1100136"/>
                  </a:cubicBezTo>
                  <a:cubicBezTo>
                    <a:pt x="1346834" y="1252536"/>
                    <a:pt x="1350645" y="1404936"/>
                    <a:pt x="1352549" y="1557336"/>
                  </a:cubicBezTo>
                  <a:cubicBezTo>
                    <a:pt x="1354454" y="1649728"/>
                    <a:pt x="1310640" y="1724023"/>
                    <a:pt x="1210627" y="1724023"/>
                  </a:cubicBezTo>
                  <a:cubicBezTo>
                    <a:pt x="1110614" y="1724023"/>
                    <a:pt x="1066799" y="1649728"/>
                    <a:pt x="1068704" y="1557336"/>
                  </a:cubicBezTo>
                  <a:cubicBezTo>
                    <a:pt x="1071562" y="1404936"/>
                    <a:pt x="1075372" y="1252536"/>
                    <a:pt x="1079182" y="1100136"/>
                  </a:cubicBezTo>
                  <a:cubicBezTo>
                    <a:pt x="1080134" y="1055368"/>
                    <a:pt x="1104899" y="1032508"/>
                    <a:pt x="1136332" y="1033461"/>
                  </a:cubicBezTo>
                  <a:close/>
                  <a:moveTo>
                    <a:pt x="2003107" y="780096"/>
                  </a:moveTo>
                  <a:cubicBezTo>
                    <a:pt x="2010727" y="776286"/>
                    <a:pt x="2018347" y="798194"/>
                    <a:pt x="2020252" y="802004"/>
                  </a:cubicBezTo>
                  <a:cubicBezTo>
                    <a:pt x="2022157" y="806766"/>
                    <a:pt x="2043112" y="828674"/>
                    <a:pt x="2043112" y="828674"/>
                  </a:cubicBezTo>
                  <a:cubicBezTo>
                    <a:pt x="2049779" y="828674"/>
                    <a:pt x="2066924" y="825816"/>
                    <a:pt x="2065019" y="815339"/>
                  </a:cubicBezTo>
                  <a:cubicBezTo>
                    <a:pt x="2064067" y="808671"/>
                    <a:pt x="2054542" y="807719"/>
                    <a:pt x="2052637" y="802004"/>
                  </a:cubicBezTo>
                  <a:cubicBezTo>
                    <a:pt x="2051684" y="797241"/>
                    <a:pt x="2055494" y="790574"/>
                    <a:pt x="2061209" y="788669"/>
                  </a:cubicBezTo>
                  <a:cubicBezTo>
                    <a:pt x="2066924" y="786764"/>
                    <a:pt x="2072639" y="793431"/>
                    <a:pt x="2075497" y="798194"/>
                  </a:cubicBezTo>
                  <a:cubicBezTo>
                    <a:pt x="2078354" y="802956"/>
                    <a:pt x="2093594" y="818196"/>
                    <a:pt x="2096452" y="826769"/>
                  </a:cubicBezTo>
                  <a:cubicBezTo>
                    <a:pt x="2099309" y="834389"/>
                    <a:pt x="2086927" y="839151"/>
                    <a:pt x="2080259" y="838199"/>
                  </a:cubicBezTo>
                  <a:cubicBezTo>
                    <a:pt x="2073592" y="838199"/>
                    <a:pt x="2064067" y="836294"/>
                    <a:pt x="2059304" y="834389"/>
                  </a:cubicBezTo>
                  <a:cubicBezTo>
                    <a:pt x="2054542" y="832484"/>
                    <a:pt x="2056447" y="845819"/>
                    <a:pt x="2056447" y="845819"/>
                  </a:cubicBezTo>
                  <a:cubicBezTo>
                    <a:pt x="2056447" y="845819"/>
                    <a:pt x="2066924" y="863916"/>
                    <a:pt x="2068829" y="871536"/>
                  </a:cubicBezTo>
                  <a:cubicBezTo>
                    <a:pt x="2070734" y="879156"/>
                    <a:pt x="2059304" y="883919"/>
                    <a:pt x="2050732" y="884871"/>
                  </a:cubicBezTo>
                  <a:cubicBezTo>
                    <a:pt x="2041207" y="885824"/>
                    <a:pt x="2038349" y="864869"/>
                    <a:pt x="2037397" y="859154"/>
                  </a:cubicBezTo>
                  <a:cubicBezTo>
                    <a:pt x="2037397" y="853439"/>
                    <a:pt x="2029777" y="860106"/>
                    <a:pt x="2024062" y="860106"/>
                  </a:cubicBezTo>
                  <a:cubicBezTo>
                    <a:pt x="2018347" y="860106"/>
                    <a:pt x="2010727" y="862964"/>
                    <a:pt x="1994534" y="863916"/>
                  </a:cubicBezTo>
                  <a:cubicBezTo>
                    <a:pt x="1978342" y="864869"/>
                    <a:pt x="1965007" y="857249"/>
                    <a:pt x="1961197" y="852486"/>
                  </a:cubicBezTo>
                  <a:cubicBezTo>
                    <a:pt x="1956434" y="845819"/>
                    <a:pt x="1960244" y="831531"/>
                    <a:pt x="1965007" y="826769"/>
                  </a:cubicBezTo>
                  <a:cubicBezTo>
                    <a:pt x="1968817" y="822006"/>
                    <a:pt x="1966912" y="818196"/>
                    <a:pt x="1974532" y="812481"/>
                  </a:cubicBezTo>
                  <a:cubicBezTo>
                    <a:pt x="1982152" y="806766"/>
                    <a:pt x="1981199" y="822959"/>
                    <a:pt x="1980247" y="829626"/>
                  </a:cubicBezTo>
                  <a:cubicBezTo>
                    <a:pt x="1979294" y="837246"/>
                    <a:pt x="1982152" y="846771"/>
                    <a:pt x="1985962" y="851534"/>
                  </a:cubicBezTo>
                  <a:cubicBezTo>
                    <a:pt x="1988819" y="856296"/>
                    <a:pt x="2009774" y="854391"/>
                    <a:pt x="2017394" y="852486"/>
                  </a:cubicBezTo>
                  <a:cubicBezTo>
                    <a:pt x="2025014" y="850581"/>
                    <a:pt x="2028824" y="843914"/>
                    <a:pt x="2028824" y="841056"/>
                  </a:cubicBezTo>
                  <a:cubicBezTo>
                    <a:pt x="2028824" y="838199"/>
                    <a:pt x="2021204" y="829626"/>
                    <a:pt x="2013584" y="822006"/>
                  </a:cubicBezTo>
                  <a:cubicBezTo>
                    <a:pt x="2005964" y="814386"/>
                    <a:pt x="1998344" y="809624"/>
                    <a:pt x="1994534" y="802956"/>
                  </a:cubicBezTo>
                  <a:cubicBezTo>
                    <a:pt x="1990724" y="796289"/>
                    <a:pt x="1996439" y="783906"/>
                    <a:pt x="2003107" y="780096"/>
                  </a:cubicBezTo>
                  <a:close/>
                  <a:moveTo>
                    <a:pt x="2041207" y="715326"/>
                  </a:moveTo>
                  <a:cubicBezTo>
                    <a:pt x="2047875" y="715326"/>
                    <a:pt x="2047875" y="721041"/>
                    <a:pt x="2049780" y="724851"/>
                  </a:cubicBezTo>
                  <a:cubicBezTo>
                    <a:pt x="2051685" y="728661"/>
                    <a:pt x="2059305" y="741044"/>
                    <a:pt x="2059305" y="741044"/>
                  </a:cubicBezTo>
                  <a:cubicBezTo>
                    <a:pt x="2059305" y="741044"/>
                    <a:pt x="2094547" y="775334"/>
                    <a:pt x="2099310" y="779144"/>
                  </a:cubicBezTo>
                  <a:cubicBezTo>
                    <a:pt x="2104072" y="782953"/>
                    <a:pt x="2105025" y="782001"/>
                    <a:pt x="2107882" y="783906"/>
                  </a:cubicBezTo>
                  <a:cubicBezTo>
                    <a:pt x="2110740" y="785811"/>
                    <a:pt x="2111692" y="775334"/>
                    <a:pt x="2111692" y="775334"/>
                  </a:cubicBezTo>
                  <a:cubicBezTo>
                    <a:pt x="2111692" y="775334"/>
                    <a:pt x="2111692" y="770571"/>
                    <a:pt x="2105977" y="770571"/>
                  </a:cubicBezTo>
                  <a:cubicBezTo>
                    <a:pt x="2100262" y="770571"/>
                    <a:pt x="2100262" y="762951"/>
                    <a:pt x="2100262" y="762951"/>
                  </a:cubicBezTo>
                  <a:cubicBezTo>
                    <a:pt x="2100262" y="762951"/>
                    <a:pt x="2106930" y="756284"/>
                    <a:pt x="2109787" y="752474"/>
                  </a:cubicBezTo>
                  <a:cubicBezTo>
                    <a:pt x="2112645" y="748664"/>
                    <a:pt x="2125027" y="746759"/>
                    <a:pt x="2129790" y="745806"/>
                  </a:cubicBezTo>
                  <a:cubicBezTo>
                    <a:pt x="2133600" y="743901"/>
                    <a:pt x="2153602" y="740091"/>
                    <a:pt x="2156460" y="739139"/>
                  </a:cubicBezTo>
                  <a:cubicBezTo>
                    <a:pt x="2159317" y="738186"/>
                    <a:pt x="2163127" y="731519"/>
                    <a:pt x="2165032" y="727709"/>
                  </a:cubicBezTo>
                  <a:cubicBezTo>
                    <a:pt x="2166937" y="724851"/>
                    <a:pt x="2171700" y="719136"/>
                    <a:pt x="2174557" y="718184"/>
                  </a:cubicBezTo>
                  <a:cubicBezTo>
                    <a:pt x="2177415" y="717231"/>
                    <a:pt x="2185987" y="717231"/>
                    <a:pt x="2186940" y="721041"/>
                  </a:cubicBezTo>
                  <a:cubicBezTo>
                    <a:pt x="2187892" y="724851"/>
                    <a:pt x="2181225" y="740091"/>
                    <a:pt x="2175510" y="744853"/>
                  </a:cubicBezTo>
                  <a:cubicBezTo>
                    <a:pt x="2168842" y="749616"/>
                    <a:pt x="2155507" y="753426"/>
                    <a:pt x="2144077" y="754378"/>
                  </a:cubicBezTo>
                  <a:cubicBezTo>
                    <a:pt x="2132647" y="756284"/>
                    <a:pt x="2146935" y="766761"/>
                    <a:pt x="2149792" y="766761"/>
                  </a:cubicBezTo>
                  <a:cubicBezTo>
                    <a:pt x="2152650" y="766761"/>
                    <a:pt x="2166937" y="763903"/>
                    <a:pt x="2168842" y="762951"/>
                  </a:cubicBezTo>
                  <a:cubicBezTo>
                    <a:pt x="2170747" y="761999"/>
                    <a:pt x="2190750" y="757236"/>
                    <a:pt x="2197417" y="754378"/>
                  </a:cubicBezTo>
                  <a:cubicBezTo>
                    <a:pt x="2203132" y="751521"/>
                    <a:pt x="2207895" y="742949"/>
                    <a:pt x="2212657" y="741996"/>
                  </a:cubicBezTo>
                  <a:cubicBezTo>
                    <a:pt x="2217420" y="741044"/>
                    <a:pt x="2226945" y="750569"/>
                    <a:pt x="2225992" y="755331"/>
                  </a:cubicBezTo>
                  <a:cubicBezTo>
                    <a:pt x="2224087" y="760094"/>
                    <a:pt x="2224087" y="765809"/>
                    <a:pt x="2209800" y="767714"/>
                  </a:cubicBezTo>
                  <a:cubicBezTo>
                    <a:pt x="2195512" y="769619"/>
                    <a:pt x="2170747" y="768666"/>
                    <a:pt x="2164080" y="769619"/>
                  </a:cubicBezTo>
                  <a:cubicBezTo>
                    <a:pt x="2157412" y="770571"/>
                    <a:pt x="2160270" y="773428"/>
                    <a:pt x="2164080" y="778191"/>
                  </a:cubicBezTo>
                  <a:cubicBezTo>
                    <a:pt x="2166937" y="782953"/>
                    <a:pt x="2158365" y="780096"/>
                    <a:pt x="2159317" y="784859"/>
                  </a:cubicBezTo>
                  <a:cubicBezTo>
                    <a:pt x="2159317" y="789621"/>
                    <a:pt x="2154555" y="788669"/>
                    <a:pt x="2151697" y="788669"/>
                  </a:cubicBezTo>
                  <a:cubicBezTo>
                    <a:pt x="2148840" y="788669"/>
                    <a:pt x="2133600" y="791526"/>
                    <a:pt x="2123122" y="791526"/>
                  </a:cubicBezTo>
                  <a:cubicBezTo>
                    <a:pt x="2112645" y="791526"/>
                    <a:pt x="2119312" y="802003"/>
                    <a:pt x="2119312" y="802003"/>
                  </a:cubicBezTo>
                  <a:cubicBezTo>
                    <a:pt x="2119312" y="802003"/>
                    <a:pt x="2125980" y="811528"/>
                    <a:pt x="2129790" y="813434"/>
                  </a:cubicBezTo>
                  <a:cubicBezTo>
                    <a:pt x="2133600" y="816291"/>
                    <a:pt x="2140267" y="810576"/>
                    <a:pt x="2145030" y="809624"/>
                  </a:cubicBezTo>
                  <a:cubicBezTo>
                    <a:pt x="2148840" y="808671"/>
                    <a:pt x="2145982" y="802956"/>
                    <a:pt x="2148840" y="801051"/>
                  </a:cubicBezTo>
                  <a:cubicBezTo>
                    <a:pt x="2151697" y="799146"/>
                    <a:pt x="2174557" y="802956"/>
                    <a:pt x="2183130" y="802003"/>
                  </a:cubicBezTo>
                  <a:cubicBezTo>
                    <a:pt x="2191702" y="801051"/>
                    <a:pt x="2188845" y="795336"/>
                    <a:pt x="2188845" y="793431"/>
                  </a:cubicBezTo>
                  <a:cubicBezTo>
                    <a:pt x="2188845" y="790574"/>
                    <a:pt x="2200275" y="787716"/>
                    <a:pt x="2205037" y="787716"/>
                  </a:cubicBezTo>
                  <a:cubicBezTo>
                    <a:pt x="2209800" y="787716"/>
                    <a:pt x="2210752" y="791526"/>
                    <a:pt x="2215515" y="796289"/>
                  </a:cubicBezTo>
                  <a:cubicBezTo>
                    <a:pt x="2220277" y="801051"/>
                    <a:pt x="2225040" y="799146"/>
                    <a:pt x="2227897" y="799146"/>
                  </a:cubicBezTo>
                  <a:cubicBezTo>
                    <a:pt x="2231707" y="799146"/>
                    <a:pt x="2232660" y="797241"/>
                    <a:pt x="2234565" y="793431"/>
                  </a:cubicBezTo>
                  <a:cubicBezTo>
                    <a:pt x="2237422" y="789621"/>
                    <a:pt x="2243137" y="788669"/>
                    <a:pt x="2246947" y="787716"/>
                  </a:cubicBezTo>
                  <a:cubicBezTo>
                    <a:pt x="2250757" y="786764"/>
                    <a:pt x="2258377" y="783906"/>
                    <a:pt x="2263140" y="783906"/>
                  </a:cubicBezTo>
                  <a:cubicBezTo>
                    <a:pt x="2267902" y="783906"/>
                    <a:pt x="2269807" y="792478"/>
                    <a:pt x="2267902" y="796289"/>
                  </a:cubicBezTo>
                  <a:cubicBezTo>
                    <a:pt x="2265045" y="801051"/>
                    <a:pt x="2260282" y="804861"/>
                    <a:pt x="2258377" y="807719"/>
                  </a:cubicBezTo>
                  <a:cubicBezTo>
                    <a:pt x="2256472" y="810576"/>
                    <a:pt x="2253615" y="805814"/>
                    <a:pt x="2250757" y="802003"/>
                  </a:cubicBezTo>
                  <a:cubicBezTo>
                    <a:pt x="2247900" y="797241"/>
                    <a:pt x="2245995" y="802956"/>
                    <a:pt x="2240280" y="804861"/>
                  </a:cubicBezTo>
                  <a:cubicBezTo>
                    <a:pt x="2234565" y="806766"/>
                    <a:pt x="2241232" y="815339"/>
                    <a:pt x="2236470" y="822006"/>
                  </a:cubicBezTo>
                  <a:cubicBezTo>
                    <a:pt x="2231707" y="828674"/>
                    <a:pt x="2221230" y="822006"/>
                    <a:pt x="2214562" y="815339"/>
                  </a:cubicBezTo>
                  <a:cubicBezTo>
                    <a:pt x="2207895" y="808671"/>
                    <a:pt x="2202180" y="807719"/>
                    <a:pt x="2201227" y="810576"/>
                  </a:cubicBezTo>
                  <a:cubicBezTo>
                    <a:pt x="2200275" y="812481"/>
                    <a:pt x="2192655" y="822006"/>
                    <a:pt x="2188845" y="826769"/>
                  </a:cubicBezTo>
                  <a:cubicBezTo>
                    <a:pt x="2185035" y="831531"/>
                    <a:pt x="2181225" y="827721"/>
                    <a:pt x="2169795" y="827721"/>
                  </a:cubicBezTo>
                  <a:cubicBezTo>
                    <a:pt x="2157412" y="827721"/>
                    <a:pt x="2149792" y="822959"/>
                    <a:pt x="2143125" y="820101"/>
                  </a:cubicBezTo>
                  <a:cubicBezTo>
                    <a:pt x="2136457" y="817244"/>
                    <a:pt x="2134552" y="822006"/>
                    <a:pt x="2137410" y="825816"/>
                  </a:cubicBezTo>
                  <a:cubicBezTo>
                    <a:pt x="2140267" y="829626"/>
                    <a:pt x="2148840" y="844866"/>
                    <a:pt x="2152650" y="859153"/>
                  </a:cubicBezTo>
                  <a:cubicBezTo>
                    <a:pt x="2157412" y="874394"/>
                    <a:pt x="2134552" y="887728"/>
                    <a:pt x="2130742" y="887728"/>
                  </a:cubicBezTo>
                  <a:cubicBezTo>
                    <a:pt x="2126932" y="887728"/>
                    <a:pt x="2122170" y="871536"/>
                    <a:pt x="2115502" y="861059"/>
                  </a:cubicBezTo>
                  <a:cubicBezTo>
                    <a:pt x="2108835" y="851534"/>
                    <a:pt x="2107882" y="847724"/>
                    <a:pt x="2107882" y="847724"/>
                  </a:cubicBezTo>
                  <a:cubicBezTo>
                    <a:pt x="2107882" y="847724"/>
                    <a:pt x="2110740" y="844866"/>
                    <a:pt x="2114550" y="847724"/>
                  </a:cubicBezTo>
                  <a:cubicBezTo>
                    <a:pt x="2118360" y="850581"/>
                    <a:pt x="2126932" y="855344"/>
                    <a:pt x="2130742" y="856296"/>
                  </a:cubicBezTo>
                  <a:cubicBezTo>
                    <a:pt x="2134552" y="857249"/>
                    <a:pt x="2140267" y="852486"/>
                    <a:pt x="2134552" y="841056"/>
                  </a:cubicBezTo>
                  <a:cubicBezTo>
                    <a:pt x="2128837" y="829626"/>
                    <a:pt x="2109787" y="807719"/>
                    <a:pt x="2100262" y="797241"/>
                  </a:cubicBezTo>
                  <a:cubicBezTo>
                    <a:pt x="2090737" y="786764"/>
                    <a:pt x="2080260" y="776286"/>
                    <a:pt x="2064067" y="765809"/>
                  </a:cubicBezTo>
                  <a:cubicBezTo>
                    <a:pt x="2054542" y="760094"/>
                    <a:pt x="2038350" y="754378"/>
                    <a:pt x="2030730" y="744853"/>
                  </a:cubicBezTo>
                  <a:cubicBezTo>
                    <a:pt x="2025015" y="738186"/>
                    <a:pt x="2025015" y="727709"/>
                    <a:pt x="2025967" y="724851"/>
                  </a:cubicBezTo>
                  <a:cubicBezTo>
                    <a:pt x="2027872" y="719136"/>
                    <a:pt x="2035492" y="715326"/>
                    <a:pt x="2041207" y="715326"/>
                  </a:cubicBezTo>
                  <a:close/>
                  <a:moveTo>
                    <a:pt x="409574" y="590550"/>
                  </a:moveTo>
                  <a:cubicBezTo>
                    <a:pt x="387667" y="592455"/>
                    <a:pt x="368617" y="610552"/>
                    <a:pt x="356234" y="627697"/>
                  </a:cubicBezTo>
                  <a:cubicBezTo>
                    <a:pt x="346709" y="641032"/>
                    <a:pt x="341947" y="650556"/>
                    <a:pt x="337184" y="664844"/>
                  </a:cubicBezTo>
                  <a:cubicBezTo>
                    <a:pt x="342899" y="663891"/>
                    <a:pt x="342899" y="663891"/>
                    <a:pt x="353377" y="662939"/>
                  </a:cubicBezTo>
                  <a:cubicBezTo>
                    <a:pt x="363854" y="661986"/>
                    <a:pt x="374332" y="662939"/>
                    <a:pt x="374332" y="676274"/>
                  </a:cubicBezTo>
                  <a:cubicBezTo>
                    <a:pt x="374332" y="689609"/>
                    <a:pt x="374332" y="729614"/>
                    <a:pt x="376237" y="724851"/>
                  </a:cubicBezTo>
                  <a:cubicBezTo>
                    <a:pt x="378142" y="720089"/>
                    <a:pt x="380999" y="718184"/>
                    <a:pt x="380999" y="718184"/>
                  </a:cubicBezTo>
                  <a:cubicBezTo>
                    <a:pt x="380999" y="718184"/>
                    <a:pt x="382904" y="703896"/>
                    <a:pt x="393382" y="701991"/>
                  </a:cubicBezTo>
                  <a:cubicBezTo>
                    <a:pt x="403859" y="700086"/>
                    <a:pt x="410527" y="701039"/>
                    <a:pt x="411479" y="694371"/>
                  </a:cubicBezTo>
                  <a:cubicBezTo>
                    <a:pt x="412432" y="686751"/>
                    <a:pt x="413384" y="652461"/>
                    <a:pt x="414337" y="641032"/>
                  </a:cubicBezTo>
                  <a:cubicBezTo>
                    <a:pt x="415289" y="630555"/>
                    <a:pt x="421957" y="589597"/>
                    <a:pt x="409574" y="590550"/>
                  </a:cubicBezTo>
                  <a:close/>
                  <a:moveTo>
                    <a:pt x="1062989" y="570547"/>
                  </a:moveTo>
                  <a:cubicBezTo>
                    <a:pt x="1071562" y="581977"/>
                    <a:pt x="1084897" y="588644"/>
                    <a:pt x="1104900" y="588644"/>
                  </a:cubicBezTo>
                  <a:cubicBezTo>
                    <a:pt x="1124902" y="588644"/>
                    <a:pt x="1137285" y="586739"/>
                    <a:pt x="1157287" y="587692"/>
                  </a:cubicBezTo>
                  <a:cubicBezTo>
                    <a:pt x="1183004" y="588644"/>
                    <a:pt x="1195387" y="614362"/>
                    <a:pt x="1198245" y="636270"/>
                  </a:cubicBezTo>
                  <a:cubicBezTo>
                    <a:pt x="1202054" y="636270"/>
                    <a:pt x="1206817" y="636270"/>
                    <a:pt x="1210627" y="636270"/>
                  </a:cubicBezTo>
                  <a:cubicBezTo>
                    <a:pt x="1214437" y="636270"/>
                    <a:pt x="1219200" y="636270"/>
                    <a:pt x="1223009" y="636270"/>
                  </a:cubicBezTo>
                  <a:cubicBezTo>
                    <a:pt x="1225867" y="614362"/>
                    <a:pt x="1238250" y="588644"/>
                    <a:pt x="1263967" y="587692"/>
                  </a:cubicBezTo>
                  <a:cubicBezTo>
                    <a:pt x="1283970" y="587692"/>
                    <a:pt x="1296352" y="588644"/>
                    <a:pt x="1316354" y="588644"/>
                  </a:cubicBezTo>
                  <a:cubicBezTo>
                    <a:pt x="1336357" y="588644"/>
                    <a:pt x="1349692" y="581977"/>
                    <a:pt x="1358265" y="570547"/>
                  </a:cubicBezTo>
                  <a:cubicBezTo>
                    <a:pt x="1352550" y="598169"/>
                    <a:pt x="1344929" y="624839"/>
                    <a:pt x="1315402" y="629602"/>
                  </a:cubicBezTo>
                  <a:cubicBezTo>
                    <a:pt x="1303020" y="631507"/>
                    <a:pt x="1288732" y="630554"/>
                    <a:pt x="1275397" y="630554"/>
                  </a:cubicBezTo>
                  <a:cubicBezTo>
                    <a:pt x="1256347" y="630554"/>
                    <a:pt x="1245870" y="632460"/>
                    <a:pt x="1238250" y="637222"/>
                  </a:cubicBezTo>
                  <a:cubicBezTo>
                    <a:pt x="1288732" y="641985"/>
                    <a:pt x="1334452" y="660081"/>
                    <a:pt x="1350645" y="705801"/>
                  </a:cubicBezTo>
                  <a:cubicBezTo>
                    <a:pt x="1364932" y="746759"/>
                    <a:pt x="1360170" y="845819"/>
                    <a:pt x="1369695" y="891538"/>
                  </a:cubicBezTo>
                  <a:cubicBezTo>
                    <a:pt x="1390650" y="891538"/>
                    <a:pt x="1412557" y="891538"/>
                    <a:pt x="1433512" y="891538"/>
                  </a:cubicBezTo>
                  <a:cubicBezTo>
                    <a:pt x="1488757" y="889634"/>
                    <a:pt x="1504950" y="936306"/>
                    <a:pt x="1508759" y="995361"/>
                  </a:cubicBezTo>
                  <a:cubicBezTo>
                    <a:pt x="1518284" y="1161096"/>
                    <a:pt x="1528762" y="1325878"/>
                    <a:pt x="1537334" y="1491614"/>
                  </a:cubicBezTo>
                  <a:cubicBezTo>
                    <a:pt x="1544002" y="1622106"/>
                    <a:pt x="1571625" y="1681161"/>
                    <a:pt x="1612582" y="1725929"/>
                  </a:cubicBezTo>
                  <a:cubicBezTo>
                    <a:pt x="1583054" y="1725929"/>
                    <a:pt x="1552575" y="1725929"/>
                    <a:pt x="1522095" y="1725929"/>
                  </a:cubicBezTo>
                  <a:cubicBezTo>
                    <a:pt x="1509712" y="1713546"/>
                    <a:pt x="1499234" y="1698306"/>
                    <a:pt x="1477327" y="1665921"/>
                  </a:cubicBezTo>
                  <a:cubicBezTo>
                    <a:pt x="1486852" y="1695449"/>
                    <a:pt x="1494472" y="1711641"/>
                    <a:pt x="1503045" y="1725929"/>
                  </a:cubicBezTo>
                  <a:cubicBezTo>
                    <a:pt x="1476375" y="1725929"/>
                    <a:pt x="1450657" y="1725929"/>
                    <a:pt x="1423987" y="1725929"/>
                  </a:cubicBezTo>
                  <a:cubicBezTo>
                    <a:pt x="1408747" y="1697354"/>
                    <a:pt x="1404937" y="1662111"/>
                    <a:pt x="1403032" y="1625916"/>
                  </a:cubicBezTo>
                  <a:cubicBezTo>
                    <a:pt x="1394459" y="1441131"/>
                    <a:pt x="1386840" y="1255394"/>
                    <a:pt x="1378267" y="1070609"/>
                  </a:cubicBezTo>
                  <a:cubicBezTo>
                    <a:pt x="1377315" y="1041081"/>
                    <a:pt x="1366837" y="1022984"/>
                    <a:pt x="1343025" y="1022984"/>
                  </a:cubicBezTo>
                  <a:cubicBezTo>
                    <a:pt x="1303020" y="1022984"/>
                    <a:pt x="1263015" y="1022984"/>
                    <a:pt x="1223009" y="1022984"/>
                  </a:cubicBezTo>
                  <a:cubicBezTo>
                    <a:pt x="1223009" y="941069"/>
                    <a:pt x="1223009" y="859153"/>
                    <a:pt x="1223009" y="777238"/>
                  </a:cubicBezTo>
                  <a:cubicBezTo>
                    <a:pt x="1251584" y="771523"/>
                    <a:pt x="1273492" y="745806"/>
                    <a:pt x="1273492" y="715326"/>
                  </a:cubicBezTo>
                  <a:cubicBezTo>
                    <a:pt x="1273492" y="680084"/>
                    <a:pt x="1244917" y="651509"/>
                    <a:pt x="1209675" y="651509"/>
                  </a:cubicBezTo>
                  <a:cubicBezTo>
                    <a:pt x="1174432" y="651509"/>
                    <a:pt x="1145857" y="680084"/>
                    <a:pt x="1145857" y="715326"/>
                  </a:cubicBezTo>
                  <a:cubicBezTo>
                    <a:pt x="1145857" y="745806"/>
                    <a:pt x="1167764" y="770571"/>
                    <a:pt x="1196339" y="777238"/>
                  </a:cubicBezTo>
                  <a:cubicBezTo>
                    <a:pt x="1196339" y="859153"/>
                    <a:pt x="1196339" y="941069"/>
                    <a:pt x="1196339" y="1022984"/>
                  </a:cubicBezTo>
                  <a:cubicBezTo>
                    <a:pt x="1156335" y="1022984"/>
                    <a:pt x="1116329" y="1022984"/>
                    <a:pt x="1076325" y="1022984"/>
                  </a:cubicBezTo>
                  <a:cubicBezTo>
                    <a:pt x="1051560" y="1022984"/>
                    <a:pt x="1042035" y="1041081"/>
                    <a:pt x="1041082" y="1070609"/>
                  </a:cubicBezTo>
                  <a:cubicBezTo>
                    <a:pt x="1033462" y="1255394"/>
                    <a:pt x="1024889" y="1441131"/>
                    <a:pt x="1018222" y="1625916"/>
                  </a:cubicBezTo>
                  <a:cubicBezTo>
                    <a:pt x="1016317" y="1661158"/>
                    <a:pt x="1012507" y="1696401"/>
                    <a:pt x="997267" y="1725929"/>
                  </a:cubicBezTo>
                  <a:cubicBezTo>
                    <a:pt x="970597" y="1725929"/>
                    <a:pt x="944879" y="1725929"/>
                    <a:pt x="918210" y="1725929"/>
                  </a:cubicBezTo>
                  <a:cubicBezTo>
                    <a:pt x="926782" y="1711641"/>
                    <a:pt x="935354" y="1695449"/>
                    <a:pt x="943927" y="1665921"/>
                  </a:cubicBezTo>
                  <a:cubicBezTo>
                    <a:pt x="922020" y="1698306"/>
                    <a:pt x="911542" y="1713546"/>
                    <a:pt x="899160" y="1725929"/>
                  </a:cubicBezTo>
                  <a:cubicBezTo>
                    <a:pt x="869632" y="1725929"/>
                    <a:pt x="839152" y="1725929"/>
                    <a:pt x="808672" y="1725929"/>
                  </a:cubicBezTo>
                  <a:cubicBezTo>
                    <a:pt x="849629" y="1681161"/>
                    <a:pt x="877252" y="1622106"/>
                    <a:pt x="883920" y="1491614"/>
                  </a:cubicBezTo>
                  <a:cubicBezTo>
                    <a:pt x="891539" y="1325878"/>
                    <a:pt x="902970" y="1161096"/>
                    <a:pt x="912495" y="995361"/>
                  </a:cubicBezTo>
                  <a:cubicBezTo>
                    <a:pt x="915352" y="937259"/>
                    <a:pt x="932497" y="890586"/>
                    <a:pt x="987742" y="891538"/>
                  </a:cubicBezTo>
                  <a:cubicBezTo>
                    <a:pt x="1008697" y="891538"/>
                    <a:pt x="1030604" y="891538"/>
                    <a:pt x="1051560" y="891538"/>
                  </a:cubicBezTo>
                  <a:cubicBezTo>
                    <a:pt x="1061085" y="845819"/>
                    <a:pt x="1056322" y="746759"/>
                    <a:pt x="1070610" y="705801"/>
                  </a:cubicBezTo>
                  <a:cubicBezTo>
                    <a:pt x="1086802" y="660081"/>
                    <a:pt x="1132522" y="641985"/>
                    <a:pt x="1183004" y="637222"/>
                  </a:cubicBezTo>
                  <a:cubicBezTo>
                    <a:pt x="1176337" y="633412"/>
                    <a:pt x="1165860" y="630554"/>
                    <a:pt x="1145857" y="630554"/>
                  </a:cubicBezTo>
                  <a:cubicBezTo>
                    <a:pt x="1132522" y="630554"/>
                    <a:pt x="1119187" y="631507"/>
                    <a:pt x="1105852" y="629602"/>
                  </a:cubicBezTo>
                  <a:cubicBezTo>
                    <a:pt x="1076325" y="624839"/>
                    <a:pt x="1067752" y="597217"/>
                    <a:pt x="1062989" y="570547"/>
                  </a:cubicBezTo>
                  <a:close/>
                  <a:moveTo>
                    <a:pt x="417909" y="567095"/>
                  </a:moveTo>
                  <a:cubicBezTo>
                    <a:pt x="438387" y="567690"/>
                    <a:pt x="457199" y="572929"/>
                    <a:pt x="464819" y="580072"/>
                  </a:cubicBezTo>
                  <a:cubicBezTo>
                    <a:pt x="480059" y="594360"/>
                    <a:pt x="464819" y="600075"/>
                    <a:pt x="458152" y="608647"/>
                  </a:cubicBezTo>
                  <a:cubicBezTo>
                    <a:pt x="451484" y="618172"/>
                    <a:pt x="444817" y="675321"/>
                    <a:pt x="443864" y="685799"/>
                  </a:cubicBezTo>
                  <a:cubicBezTo>
                    <a:pt x="442912" y="696276"/>
                    <a:pt x="430529" y="715326"/>
                    <a:pt x="419099" y="721994"/>
                  </a:cubicBezTo>
                  <a:cubicBezTo>
                    <a:pt x="407669" y="728661"/>
                    <a:pt x="402907" y="725804"/>
                    <a:pt x="395287" y="729614"/>
                  </a:cubicBezTo>
                  <a:cubicBezTo>
                    <a:pt x="388619" y="733424"/>
                    <a:pt x="384809" y="751521"/>
                    <a:pt x="382904" y="761999"/>
                  </a:cubicBezTo>
                  <a:cubicBezTo>
                    <a:pt x="380999" y="773429"/>
                    <a:pt x="380999" y="791526"/>
                    <a:pt x="380999" y="798194"/>
                  </a:cubicBezTo>
                  <a:cubicBezTo>
                    <a:pt x="380999" y="803909"/>
                    <a:pt x="366712" y="803909"/>
                    <a:pt x="359092" y="797241"/>
                  </a:cubicBezTo>
                  <a:cubicBezTo>
                    <a:pt x="351472" y="789621"/>
                    <a:pt x="359092" y="780096"/>
                    <a:pt x="359092" y="780096"/>
                  </a:cubicBezTo>
                  <a:cubicBezTo>
                    <a:pt x="359092" y="780096"/>
                    <a:pt x="358139" y="758189"/>
                    <a:pt x="360997" y="752474"/>
                  </a:cubicBezTo>
                  <a:cubicBezTo>
                    <a:pt x="363854" y="746759"/>
                    <a:pt x="354329" y="749616"/>
                    <a:pt x="348614" y="751521"/>
                  </a:cubicBezTo>
                  <a:cubicBezTo>
                    <a:pt x="343852" y="752474"/>
                    <a:pt x="333374" y="753426"/>
                    <a:pt x="325754" y="744854"/>
                  </a:cubicBezTo>
                  <a:cubicBezTo>
                    <a:pt x="318134" y="735329"/>
                    <a:pt x="323849" y="729614"/>
                    <a:pt x="331469" y="723899"/>
                  </a:cubicBezTo>
                  <a:cubicBezTo>
                    <a:pt x="338137" y="718184"/>
                    <a:pt x="346709" y="721994"/>
                    <a:pt x="354329" y="725804"/>
                  </a:cubicBezTo>
                  <a:cubicBezTo>
                    <a:pt x="361949" y="729614"/>
                    <a:pt x="362902" y="720089"/>
                    <a:pt x="360997" y="718184"/>
                  </a:cubicBezTo>
                  <a:cubicBezTo>
                    <a:pt x="359092" y="717231"/>
                    <a:pt x="346709" y="681036"/>
                    <a:pt x="344804" y="678179"/>
                  </a:cubicBezTo>
                  <a:cubicBezTo>
                    <a:pt x="342899" y="676274"/>
                    <a:pt x="334327" y="667701"/>
                    <a:pt x="328612" y="672464"/>
                  </a:cubicBezTo>
                  <a:cubicBezTo>
                    <a:pt x="322897" y="677226"/>
                    <a:pt x="307657" y="700086"/>
                    <a:pt x="306704" y="741996"/>
                  </a:cubicBezTo>
                  <a:cubicBezTo>
                    <a:pt x="305752" y="783906"/>
                    <a:pt x="317182" y="805814"/>
                    <a:pt x="324802" y="817244"/>
                  </a:cubicBezTo>
                  <a:cubicBezTo>
                    <a:pt x="331469" y="829626"/>
                    <a:pt x="357187" y="836294"/>
                    <a:pt x="366712" y="838199"/>
                  </a:cubicBezTo>
                  <a:cubicBezTo>
                    <a:pt x="377189" y="840104"/>
                    <a:pt x="367664" y="863916"/>
                    <a:pt x="356234" y="865821"/>
                  </a:cubicBezTo>
                  <a:cubicBezTo>
                    <a:pt x="344804" y="867726"/>
                    <a:pt x="285749" y="856296"/>
                    <a:pt x="268604" y="844866"/>
                  </a:cubicBezTo>
                  <a:cubicBezTo>
                    <a:pt x="251459" y="834389"/>
                    <a:pt x="248602" y="819149"/>
                    <a:pt x="249554" y="813434"/>
                  </a:cubicBezTo>
                  <a:cubicBezTo>
                    <a:pt x="251459" y="808671"/>
                    <a:pt x="255269" y="802956"/>
                    <a:pt x="263842" y="799146"/>
                  </a:cubicBezTo>
                  <a:cubicBezTo>
                    <a:pt x="272414" y="794384"/>
                    <a:pt x="282892" y="802004"/>
                    <a:pt x="286702" y="799146"/>
                  </a:cubicBezTo>
                  <a:cubicBezTo>
                    <a:pt x="290512" y="796289"/>
                    <a:pt x="287654" y="787716"/>
                    <a:pt x="281939" y="765809"/>
                  </a:cubicBezTo>
                  <a:cubicBezTo>
                    <a:pt x="276224" y="742949"/>
                    <a:pt x="279082" y="721041"/>
                    <a:pt x="294322" y="678179"/>
                  </a:cubicBezTo>
                  <a:cubicBezTo>
                    <a:pt x="309562" y="635317"/>
                    <a:pt x="332422" y="603885"/>
                    <a:pt x="360997" y="581977"/>
                  </a:cubicBezTo>
                  <a:cubicBezTo>
                    <a:pt x="375284" y="570547"/>
                    <a:pt x="397430" y="566499"/>
                    <a:pt x="417909" y="567095"/>
                  </a:cubicBezTo>
                  <a:close/>
                  <a:moveTo>
                    <a:pt x="1208723" y="412432"/>
                  </a:moveTo>
                  <a:cubicBezTo>
                    <a:pt x="1646872" y="412432"/>
                    <a:pt x="2004060" y="769619"/>
                    <a:pt x="2004060" y="1207769"/>
                  </a:cubicBezTo>
                  <a:cubicBezTo>
                    <a:pt x="2004060" y="1506854"/>
                    <a:pt x="1836420" y="1768791"/>
                    <a:pt x="1591628" y="1904046"/>
                  </a:cubicBezTo>
                  <a:lnTo>
                    <a:pt x="1576388" y="1873566"/>
                  </a:lnTo>
                  <a:cubicBezTo>
                    <a:pt x="1810703" y="1743074"/>
                    <a:pt x="1969770" y="1493519"/>
                    <a:pt x="1969770" y="1207769"/>
                  </a:cubicBezTo>
                  <a:cubicBezTo>
                    <a:pt x="1969770" y="788669"/>
                    <a:pt x="1627822" y="446722"/>
                    <a:pt x="1208723" y="446722"/>
                  </a:cubicBezTo>
                  <a:cubicBezTo>
                    <a:pt x="789623" y="446722"/>
                    <a:pt x="447675" y="788669"/>
                    <a:pt x="447675" y="1207769"/>
                  </a:cubicBezTo>
                  <a:cubicBezTo>
                    <a:pt x="447675" y="1495424"/>
                    <a:pt x="607695" y="1745931"/>
                    <a:pt x="842963" y="1875471"/>
                  </a:cubicBezTo>
                  <a:lnTo>
                    <a:pt x="827723" y="1905951"/>
                  </a:lnTo>
                  <a:cubicBezTo>
                    <a:pt x="581025" y="1770696"/>
                    <a:pt x="413385" y="1508759"/>
                    <a:pt x="413385" y="1207769"/>
                  </a:cubicBezTo>
                  <a:cubicBezTo>
                    <a:pt x="413385" y="769619"/>
                    <a:pt x="770573" y="412432"/>
                    <a:pt x="1208723" y="412432"/>
                  </a:cubicBezTo>
                  <a:close/>
                  <a:moveTo>
                    <a:pt x="1615722" y="371950"/>
                  </a:moveTo>
                  <a:cubicBezTo>
                    <a:pt x="1617940" y="371891"/>
                    <a:pt x="1620678" y="373379"/>
                    <a:pt x="1624012" y="377189"/>
                  </a:cubicBezTo>
                  <a:cubicBezTo>
                    <a:pt x="1624012" y="377189"/>
                    <a:pt x="1657349" y="414337"/>
                    <a:pt x="1663064" y="423862"/>
                  </a:cubicBezTo>
                  <a:cubicBezTo>
                    <a:pt x="1668779" y="433387"/>
                    <a:pt x="1666874" y="461962"/>
                    <a:pt x="1642109" y="460057"/>
                  </a:cubicBezTo>
                  <a:cubicBezTo>
                    <a:pt x="1617344" y="458152"/>
                    <a:pt x="1609724" y="409574"/>
                    <a:pt x="1607819" y="393382"/>
                  </a:cubicBezTo>
                  <a:cubicBezTo>
                    <a:pt x="1607105" y="386238"/>
                    <a:pt x="1609070" y="372129"/>
                    <a:pt x="1615722" y="371950"/>
                  </a:cubicBezTo>
                  <a:close/>
                  <a:moveTo>
                    <a:pt x="740092" y="269557"/>
                  </a:moveTo>
                  <a:cubicBezTo>
                    <a:pt x="748664" y="264795"/>
                    <a:pt x="755332" y="275272"/>
                    <a:pt x="762952" y="283845"/>
                  </a:cubicBezTo>
                  <a:cubicBezTo>
                    <a:pt x="771524" y="292417"/>
                    <a:pt x="771524" y="300990"/>
                    <a:pt x="772477" y="310515"/>
                  </a:cubicBezTo>
                  <a:cubicBezTo>
                    <a:pt x="773429" y="320040"/>
                    <a:pt x="782002" y="344805"/>
                    <a:pt x="786764" y="354330"/>
                  </a:cubicBezTo>
                  <a:cubicBezTo>
                    <a:pt x="791527" y="364807"/>
                    <a:pt x="809624" y="430530"/>
                    <a:pt x="810577" y="438150"/>
                  </a:cubicBezTo>
                  <a:cubicBezTo>
                    <a:pt x="812482" y="446722"/>
                    <a:pt x="818197" y="461962"/>
                    <a:pt x="804862" y="464820"/>
                  </a:cubicBezTo>
                  <a:cubicBezTo>
                    <a:pt x="791527" y="467677"/>
                    <a:pt x="787717" y="449580"/>
                    <a:pt x="787717" y="443865"/>
                  </a:cubicBezTo>
                  <a:cubicBezTo>
                    <a:pt x="787717" y="438150"/>
                    <a:pt x="788669" y="422910"/>
                    <a:pt x="785812" y="415290"/>
                  </a:cubicBezTo>
                  <a:cubicBezTo>
                    <a:pt x="782954" y="407670"/>
                    <a:pt x="768667" y="356235"/>
                    <a:pt x="761047" y="331470"/>
                  </a:cubicBezTo>
                  <a:cubicBezTo>
                    <a:pt x="753427" y="306705"/>
                    <a:pt x="743902" y="309562"/>
                    <a:pt x="735329" y="294322"/>
                  </a:cubicBezTo>
                  <a:cubicBezTo>
                    <a:pt x="727709" y="280035"/>
                    <a:pt x="731519" y="274320"/>
                    <a:pt x="740092" y="269557"/>
                  </a:cubicBezTo>
                  <a:close/>
                  <a:moveTo>
                    <a:pt x="813911" y="256579"/>
                  </a:moveTo>
                  <a:cubicBezTo>
                    <a:pt x="817721" y="257175"/>
                    <a:pt x="822007" y="259080"/>
                    <a:pt x="825817" y="263842"/>
                  </a:cubicBezTo>
                  <a:cubicBezTo>
                    <a:pt x="832485" y="273367"/>
                    <a:pt x="840105" y="284797"/>
                    <a:pt x="840105" y="295275"/>
                  </a:cubicBezTo>
                  <a:cubicBezTo>
                    <a:pt x="840105" y="305752"/>
                    <a:pt x="842962" y="312420"/>
                    <a:pt x="848677" y="318135"/>
                  </a:cubicBezTo>
                  <a:cubicBezTo>
                    <a:pt x="853440" y="322897"/>
                    <a:pt x="856297" y="338137"/>
                    <a:pt x="856297" y="350520"/>
                  </a:cubicBezTo>
                  <a:cubicBezTo>
                    <a:pt x="856297" y="361950"/>
                    <a:pt x="849630" y="370522"/>
                    <a:pt x="843915" y="367665"/>
                  </a:cubicBezTo>
                  <a:cubicBezTo>
                    <a:pt x="838200" y="365760"/>
                    <a:pt x="820102" y="320040"/>
                    <a:pt x="818197" y="312420"/>
                  </a:cubicBezTo>
                  <a:cubicBezTo>
                    <a:pt x="816292" y="304800"/>
                    <a:pt x="810577" y="298132"/>
                    <a:pt x="806767" y="292417"/>
                  </a:cubicBezTo>
                  <a:cubicBezTo>
                    <a:pt x="801052" y="286702"/>
                    <a:pt x="792480" y="276225"/>
                    <a:pt x="793432" y="268605"/>
                  </a:cubicBezTo>
                  <a:cubicBezTo>
                    <a:pt x="794385" y="260032"/>
                    <a:pt x="801052" y="258127"/>
                    <a:pt x="804862" y="257175"/>
                  </a:cubicBezTo>
                  <a:cubicBezTo>
                    <a:pt x="806767" y="256699"/>
                    <a:pt x="810101" y="255984"/>
                    <a:pt x="813911" y="256579"/>
                  </a:cubicBezTo>
                  <a:close/>
                  <a:moveTo>
                    <a:pt x="1666042" y="211573"/>
                  </a:moveTo>
                  <a:cubicBezTo>
                    <a:pt x="1669733" y="210264"/>
                    <a:pt x="1673543" y="210502"/>
                    <a:pt x="1676400" y="212407"/>
                  </a:cubicBezTo>
                  <a:cubicBezTo>
                    <a:pt x="1681162" y="216217"/>
                    <a:pt x="1684020" y="234314"/>
                    <a:pt x="1680210" y="240982"/>
                  </a:cubicBezTo>
                  <a:cubicBezTo>
                    <a:pt x="1676400" y="247649"/>
                    <a:pt x="1668780" y="254317"/>
                    <a:pt x="1665922" y="256222"/>
                  </a:cubicBezTo>
                  <a:cubicBezTo>
                    <a:pt x="1663065" y="258127"/>
                    <a:pt x="1660207" y="260032"/>
                    <a:pt x="1655445" y="267652"/>
                  </a:cubicBezTo>
                  <a:cubicBezTo>
                    <a:pt x="1653540" y="272414"/>
                    <a:pt x="1648777" y="278129"/>
                    <a:pt x="1644015" y="283844"/>
                  </a:cubicBezTo>
                  <a:cubicBezTo>
                    <a:pt x="1651635" y="284797"/>
                    <a:pt x="1658302" y="284797"/>
                    <a:pt x="1661160" y="284797"/>
                  </a:cubicBezTo>
                  <a:cubicBezTo>
                    <a:pt x="1666875" y="283844"/>
                    <a:pt x="1676400" y="284797"/>
                    <a:pt x="1685925" y="281939"/>
                  </a:cubicBezTo>
                  <a:cubicBezTo>
                    <a:pt x="1695450" y="279082"/>
                    <a:pt x="1701165" y="288607"/>
                    <a:pt x="1706880" y="296227"/>
                  </a:cubicBezTo>
                  <a:cubicBezTo>
                    <a:pt x="1713547" y="303847"/>
                    <a:pt x="1703070" y="307657"/>
                    <a:pt x="1693545" y="308609"/>
                  </a:cubicBezTo>
                  <a:cubicBezTo>
                    <a:pt x="1684972" y="309562"/>
                    <a:pt x="1678305" y="304799"/>
                    <a:pt x="1672590" y="304799"/>
                  </a:cubicBezTo>
                  <a:cubicBezTo>
                    <a:pt x="1666875" y="304799"/>
                    <a:pt x="1642110" y="304799"/>
                    <a:pt x="1628775" y="305752"/>
                  </a:cubicBezTo>
                  <a:cubicBezTo>
                    <a:pt x="1619250" y="319087"/>
                    <a:pt x="1601152" y="342899"/>
                    <a:pt x="1592580" y="352424"/>
                  </a:cubicBezTo>
                  <a:cubicBezTo>
                    <a:pt x="1582102" y="364807"/>
                    <a:pt x="1555432" y="376237"/>
                    <a:pt x="1541145" y="383857"/>
                  </a:cubicBezTo>
                  <a:cubicBezTo>
                    <a:pt x="1526857" y="391477"/>
                    <a:pt x="1514475" y="404812"/>
                    <a:pt x="1502092" y="406717"/>
                  </a:cubicBezTo>
                  <a:cubicBezTo>
                    <a:pt x="1489710" y="408622"/>
                    <a:pt x="1489710" y="403859"/>
                    <a:pt x="1490662" y="397192"/>
                  </a:cubicBezTo>
                  <a:cubicBezTo>
                    <a:pt x="1491615" y="390524"/>
                    <a:pt x="1483995" y="379094"/>
                    <a:pt x="1493520" y="374332"/>
                  </a:cubicBezTo>
                  <a:cubicBezTo>
                    <a:pt x="1503045" y="369569"/>
                    <a:pt x="1508760" y="360997"/>
                    <a:pt x="1509712" y="370522"/>
                  </a:cubicBezTo>
                  <a:cubicBezTo>
                    <a:pt x="1510665" y="380047"/>
                    <a:pt x="1518285" y="379094"/>
                    <a:pt x="1517332" y="378142"/>
                  </a:cubicBezTo>
                  <a:cubicBezTo>
                    <a:pt x="1515427" y="377189"/>
                    <a:pt x="1545907" y="362902"/>
                    <a:pt x="1557337" y="355282"/>
                  </a:cubicBezTo>
                  <a:cubicBezTo>
                    <a:pt x="1568767" y="347662"/>
                    <a:pt x="1587817" y="325754"/>
                    <a:pt x="1593532" y="320992"/>
                  </a:cubicBezTo>
                  <a:cubicBezTo>
                    <a:pt x="1595437" y="320039"/>
                    <a:pt x="1598295" y="315277"/>
                    <a:pt x="1603057" y="309562"/>
                  </a:cubicBezTo>
                  <a:cubicBezTo>
                    <a:pt x="1596390" y="310514"/>
                    <a:pt x="1589722" y="311467"/>
                    <a:pt x="1584960" y="312419"/>
                  </a:cubicBezTo>
                  <a:cubicBezTo>
                    <a:pt x="1573530" y="315277"/>
                    <a:pt x="1571625" y="316229"/>
                    <a:pt x="1559242" y="303847"/>
                  </a:cubicBezTo>
                  <a:cubicBezTo>
                    <a:pt x="1546860" y="291464"/>
                    <a:pt x="1545907" y="282892"/>
                    <a:pt x="1548765" y="274319"/>
                  </a:cubicBezTo>
                  <a:cubicBezTo>
                    <a:pt x="1550670" y="265747"/>
                    <a:pt x="1558290" y="261937"/>
                    <a:pt x="1563052" y="262889"/>
                  </a:cubicBezTo>
                  <a:cubicBezTo>
                    <a:pt x="1567815" y="263842"/>
                    <a:pt x="1579245" y="272414"/>
                    <a:pt x="1586865" y="277177"/>
                  </a:cubicBezTo>
                  <a:cubicBezTo>
                    <a:pt x="1594485" y="282892"/>
                    <a:pt x="1616392" y="280987"/>
                    <a:pt x="1621155" y="280987"/>
                  </a:cubicBezTo>
                  <a:cubicBezTo>
                    <a:pt x="1622107" y="280987"/>
                    <a:pt x="1622107" y="280987"/>
                    <a:pt x="1623060" y="280987"/>
                  </a:cubicBezTo>
                  <a:cubicBezTo>
                    <a:pt x="1634490" y="264794"/>
                    <a:pt x="1644015" y="249554"/>
                    <a:pt x="1645920" y="249554"/>
                  </a:cubicBezTo>
                  <a:cubicBezTo>
                    <a:pt x="1648777" y="249554"/>
                    <a:pt x="1651635" y="228599"/>
                    <a:pt x="1656397" y="220027"/>
                  </a:cubicBezTo>
                  <a:cubicBezTo>
                    <a:pt x="1658779" y="215741"/>
                    <a:pt x="1662351" y="212883"/>
                    <a:pt x="1666042" y="211573"/>
                  </a:cubicBezTo>
                  <a:close/>
                  <a:moveTo>
                    <a:pt x="846772" y="150494"/>
                  </a:moveTo>
                  <a:cubicBezTo>
                    <a:pt x="851534" y="149542"/>
                    <a:pt x="872489" y="155257"/>
                    <a:pt x="875347" y="164782"/>
                  </a:cubicBezTo>
                  <a:cubicBezTo>
                    <a:pt x="881062" y="174307"/>
                    <a:pt x="873442" y="187642"/>
                    <a:pt x="873442" y="197167"/>
                  </a:cubicBezTo>
                  <a:cubicBezTo>
                    <a:pt x="873442" y="206692"/>
                    <a:pt x="882967" y="237172"/>
                    <a:pt x="885824" y="244792"/>
                  </a:cubicBezTo>
                  <a:cubicBezTo>
                    <a:pt x="887729" y="253364"/>
                    <a:pt x="930592" y="352424"/>
                    <a:pt x="941069" y="370522"/>
                  </a:cubicBezTo>
                  <a:cubicBezTo>
                    <a:pt x="951547" y="388619"/>
                    <a:pt x="951547" y="384809"/>
                    <a:pt x="958214" y="394334"/>
                  </a:cubicBezTo>
                  <a:cubicBezTo>
                    <a:pt x="964882" y="403859"/>
                    <a:pt x="959167" y="422909"/>
                    <a:pt x="947737" y="416242"/>
                  </a:cubicBezTo>
                  <a:cubicBezTo>
                    <a:pt x="935354" y="409574"/>
                    <a:pt x="922019" y="373379"/>
                    <a:pt x="912494" y="353377"/>
                  </a:cubicBezTo>
                  <a:cubicBezTo>
                    <a:pt x="902969" y="333374"/>
                    <a:pt x="892492" y="302894"/>
                    <a:pt x="885824" y="286702"/>
                  </a:cubicBezTo>
                  <a:cubicBezTo>
                    <a:pt x="879157" y="271462"/>
                    <a:pt x="851534" y="210502"/>
                    <a:pt x="850582" y="204787"/>
                  </a:cubicBezTo>
                  <a:cubicBezTo>
                    <a:pt x="848677" y="199072"/>
                    <a:pt x="844867" y="191452"/>
                    <a:pt x="838199" y="181927"/>
                  </a:cubicBezTo>
                  <a:cubicBezTo>
                    <a:pt x="830579" y="174307"/>
                    <a:pt x="828674" y="165734"/>
                    <a:pt x="830579" y="160019"/>
                  </a:cubicBezTo>
                  <a:cubicBezTo>
                    <a:pt x="832484" y="154304"/>
                    <a:pt x="842009" y="151447"/>
                    <a:pt x="846772" y="150494"/>
                  </a:cubicBezTo>
                  <a:close/>
                  <a:moveTo>
                    <a:pt x="1207770" y="42863"/>
                  </a:moveTo>
                  <a:cubicBezTo>
                    <a:pt x="565785" y="42863"/>
                    <a:pt x="41910" y="565785"/>
                    <a:pt x="41910" y="1207769"/>
                  </a:cubicBezTo>
                  <a:cubicBezTo>
                    <a:pt x="41910" y="1849754"/>
                    <a:pt x="565785" y="2373629"/>
                    <a:pt x="1207770" y="2373629"/>
                  </a:cubicBezTo>
                  <a:cubicBezTo>
                    <a:pt x="1849755" y="2373629"/>
                    <a:pt x="2373630" y="1849754"/>
                    <a:pt x="2373630" y="1208722"/>
                  </a:cubicBezTo>
                  <a:cubicBezTo>
                    <a:pt x="2373630" y="566738"/>
                    <a:pt x="1849755" y="42863"/>
                    <a:pt x="1207770" y="42863"/>
                  </a:cubicBezTo>
                  <a:close/>
                  <a:moveTo>
                    <a:pt x="1207770" y="0"/>
                  </a:moveTo>
                  <a:cubicBezTo>
                    <a:pt x="1873568" y="0"/>
                    <a:pt x="2415540" y="542925"/>
                    <a:pt x="2415540" y="1207769"/>
                  </a:cubicBezTo>
                  <a:cubicBezTo>
                    <a:pt x="2415540" y="1872614"/>
                    <a:pt x="1872615" y="2415539"/>
                    <a:pt x="1207770" y="2415539"/>
                  </a:cubicBezTo>
                  <a:cubicBezTo>
                    <a:pt x="542925" y="2415539"/>
                    <a:pt x="0" y="1872614"/>
                    <a:pt x="0" y="1207769"/>
                  </a:cubicBezTo>
                  <a:cubicBezTo>
                    <a:pt x="0" y="542925"/>
                    <a:pt x="542925" y="0"/>
                    <a:pt x="120777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25BEE075-8F9B-4D6F-8621-AE447BC87390}"/>
                </a:ext>
              </a:extLst>
            </p:cNvPr>
            <p:cNvSpPr/>
            <p:nvPr/>
          </p:nvSpPr>
          <p:spPr>
            <a:xfrm>
              <a:off x="3732847" y="2158047"/>
              <a:ext cx="4524375" cy="269557"/>
            </a:xfrm>
            <a:custGeom>
              <a:avLst/>
              <a:gdLst>
                <a:gd name="connsiteX0" fmla="*/ 2858 w 4524375"/>
                <a:gd name="connsiteY0" fmla="*/ 177165 h 269557"/>
                <a:gd name="connsiteX1" fmla="*/ 28575 w 4524375"/>
                <a:gd name="connsiteY1" fmla="*/ 177165 h 269557"/>
                <a:gd name="connsiteX2" fmla="*/ 43815 w 4524375"/>
                <a:gd name="connsiteY2" fmla="*/ 227648 h 269557"/>
                <a:gd name="connsiteX3" fmla="*/ 83820 w 4524375"/>
                <a:gd name="connsiteY3" fmla="*/ 244793 h 269557"/>
                <a:gd name="connsiteX4" fmla="*/ 118110 w 4524375"/>
                <a:gd name="connsiteY4" fmla="*/ 234315 h 269557"/>
                <a:gd name="connsiteX5" fmla="*/ 130493 w 4524375"/>
                <a:gd name="connsiteY5" fmla="*/ 206693 h 269557"/>
                <a:gd name="connsiteX6" fmla="*/ 121920 w 4524375"/>
                <a:gd name="connsiteY6" fmla="*/ 182880 h 269557"/>
                <a:gd name="connsiteX7" fmla="*/ 82868 w 4524375"/>
                <a:gd name="connsiteY7" fmla="*/ 160973 h 269557"/>
                <a:gd name="connsiteX8" fmla="*/ 20955 w 4524375"/>
                <a:gd name="connsiteY8" fmla="*/ 123825 h 269557"/>
                <a:gd name="connsiteX9" fmla="*/ 4763 w 4524375"/>
                <a:gd name="connsiteY9" fmla="*/ 78105 h 269557"/>
                <a:gd name="connsiteX10" fmla="*/ 28575 w 4524375"/>
                <a:gd name="connsiteY10" fmla="*/ 21908 h 269557"/>
                <a:gd name="connsiteX11" fmla="*/ 90488 w 4524375"/>
                <a:gd name="connsiteY11" fmla="*/ 0 h 269557"/>
                <a:gd name="connsiteX12" fmla="*/ 123825 w 4524375"/>
                <a:gd name="connsiteY12" fmla="*/ 2858 h 269557"/>
                <a:gd name="connsiteX13" fmla="*/ 164783 w 4524375"/>
                <a:gd name="connsiteY13" fmla="*/ 10478 h 269557"/>
                <a:gd name="connsiteX14" fmla="*/ 164783 w 4524375"/>
                <a:gd name="connsiteY14" fmla="*/ 11430 h 269557"/>
                <a:gd name="connsiteX15" fmla="*/ 163830 w 4524375"/>
                <a:gd name="connsiteY15" fmla="*/ 45720 h 269557"/>
                <a:gd name="connsiteX16" fmla="*/ 164783 w 4524375"/>
                <a:gd name="connsiteY16" fmla="*/ 78105 h 269557"/>
                <a:gd name="connsiteX17" fmla="*/ 164783 w 4524375"/>
                <a:gd name="connsiteY17" fmla="*/ 79058 h 269557"/>
                <a:gd name="connsiteX18" fmla="*/ 143828 w 4524375"/>
                <a:gd name="connsiteY18" fmla="*/ 79058 h 269557"/>
                <a:gd name="connsiteX19" fmla="*/ 130493 w 4524375"/>
                <a:gd name="connsiteY19" fmla="*/ 36195 h 269557"/>
                <a:gd name="connsiteX20" fmla="*/ 94297 w 4524375"/>
                <a:gd name="connsiteY20" fmla="*/ 21908 h 269557"/>
                <a:gd name="connsiteX21" fmla="*/ 64770 w 4524375"/>
                <a:gd name="connsiteY21" fmla="*/ 31433 h 269557"/>
                <a:gd name="connsiteX22" fmla="*/ 54293 w 4524375"/>
                <a:gd name="connsiteY22" fmla="*/ 57150 h 269557"/>
                <a:gd name="connsiteX23" fmla="*/ 62865 w 4524375"/>
                <a:gd name="connsiteY23" fmla="*/ 80010 h 269557"/>
                <a:gd name="connsiteX24" fmla="*/ 101918 w 4524375"/>
                <a:gd name="connsiteY24" fmla="*/ 101918 h 269557"/>
                <a:gd name="connsiteX25" fmla="*/ 114300 w 4524375"/>
                <a:gd name="connsiteY25" fmla="*/ 107633 h 269557"/>
                <a:gd name="connsiteX26" fmla="*/ 158115 w 4524375"/>
                <a:gd name="connsiteY26" fmla="*/ 131445 h 269557"/>
                <a:gd name="connsiteX27" fmla="*/ 175260 w 4524375"/>
                <a:gd name="connsiteY27" fmla="*/ 156210 h 269557"/>
                <a:gd name="connsiteX28" fmla="*/ 180975 w 4524375"/>
                <a:gd name="connsiteY28" fmla="*/ 186690 h 269557"/>
                <a:gd name="connsiteX29" fmla="*/ 155258 w 4524375"/>
                <a:gd name="connsiteY29" fmla="*/ 246698 h 269557"/>
                <a:gd name="connsiteX30" fmla="*/ 86678 w 4524375"/>
                <a:gd name="connsiteY30" fmla="*/ 269558 h 269557"/>
                <a:gd name="connsiteX31" fmla="*/ 40958 w 4524375"/>
                <a:gd name="connsiteY31" fmla="*/ 264795 h 269557"/>
                <a:gd name="connsiteX32" fmla="*/ 0 w 4524375"/>
                <a:gd name="connsiteY32" fmla="*/ 250508 h 269557"/>
                <a:gd name="connsiteX33" fmla="*/ 1905 w 4524375"/>
                <a:gd name="connsiteY33" fmla="*/ 223838 h 269557"/>
                <a:gd name="connsiteX34" fmla="*/ 2858 w 4524375"/>
                <a:gd name="connsiteY34" fmla="*/ 197168 h 269557"/>
                <a:gd name="connsiteX35" fmla="*/ 2858 w 4524375"/>
                <a:gd name="connsiteY35" fmla="*/ 185738 h 269557"/>
                <a:gd name="connsiteX36" fmla="*/ 2858 w 4524375"/>
                <a:gd name="connsiteY36" fmla="*/ 177165 h 269557"/>
                <a:gd name="connsiteX37" fmla="*/ 2858 w 4524375"/>
                <a:gd name="connsiteY37" fmla="*/ 177165 h 269557"/>
                <a:gd name="connsiteX38" fmla="*/ 2858 w 4524375"/>
                <a:gd name="connsiteY38" fmla="*/ 177165 h 269557"/>
                <a:gd name="connsiteX39" fmla="*/ 232410 w 4524375"/>
                <a:gd name="connsiteY39" fmla="*/ 262890 h 269557"/>
                <a:gd name="connsiteX40" fmla="*/ 232410 w 4524375"/>
                <a:gd name="connsiteY40" fmla="*/ 246698 h 269557"/>
                <a:gd name="connsiteX41" fmla="*/ 234315 w 4524375"/>
                <a:gd name="connsiteY41" fmla="*/ 246698 h 269557"/>
                <a:gd name="connsiteX42" fmla="*/ 257175 w 4524375"/>
                <a:gd name="connsiteY42" fmla="*/ 240983 h 269557"/>
                <a:gd name="connsiteX43" fmla="*/ 262890 w 4524375"/>
                <a:gd name="connsiteY43" fmla="*/ 216218 h 269557"/>
                <a:gd name="connsiteX44" fmla="*/ 262890 w 4524375"/>
                <a:gd name="connsiteY44" fmla="*/ 42863 h 269557"/>
                <a:gd name="connsiteX45" fmla="*/ 257175 w 4524375"/>
                <a:gd name="connsiteY45" fmla="*/ 24765 h 269557"/>
                <a:gd name="connsiteX46" fmla="*/ 237172 w 4524375"/>
                <a:gd name="connsiteY46" fmla="*/ 19050 h 269557"/>
                <a:gd name="connsiteX47" fmla="*/ 232410 w 4524375"/>
                <a:gd name="connsiteY47" fmla="*/ 19050 h 269557"/>
                <a:gd name="connsiteX48" fmla="*/ 232410 w 4524375"/>
                <a:gd name="connsiteY48" fmla="*/ 3810 h 269557"/>
                <a:gd name="connsiteX49" fmla="*/ 262890 w 4524375"/>
                <a:gd name="connsiteY49" fmla="*/ 5715 h 269557"/>
                <a:gd name="connsiteX50" fmla="*/ 293370 w 4524375"/>
                <a:gd name="connsiteY50" fmla="*/ 6668 h 269557"/>
                <a:gd name="connsiteX51" fmla="*/ 323850 w 4524375"/>
                <a:gd name="connsiteY51" fmla="*/ 5715 h 269557"/>
                <a:gd name="connsiteX52" fmla="*/ 354330 w 4524375"/>
                <a:gd name="connsiteY52" fmla="*/ 3810 h 269557"/>
                <a:gd name="connsiteX53" fmla="*/ 354330 w 4524375"/>
                <a:gd name="connsiteY53" fmla="*/ 18098 h 269557"/>
                <a:gd name="connsiteX54" fmla="*/ 331470 w 4524375"/>
                <a:gd name="connsiteY54" fmla="*/ 22860 h 269557"/>
                <a:gd name="connsiteX55" fmla="*/ 324803 w 4524375"/>
                <a:gd name="connsiteY55" fmla="*/ 40958 h 269557"/>
                <a:gd name="connsiteX56" fmla="*/ 324803 w 4524375"/>
                <a:gd name="connsiteY56" fmla="*/ 215265 h 269557"/>
                <a:gd name="connsiteX57" fmla="*/ 330518 w 4524375"/>
                <a:gd name="connsiteY57" fmla="*/ 240030 h 269557"/>
                <a:gd name="connsiteX58" fmla="*/ 352425 w 4524375"/>
                <a:gd name="connsiteY58" fmla="*/ 245745 h 269557"/>
                <a:gd name="connsiteX59" fmla="*/ 354330 w 4524375"/>
                <a:gd name="connsiteY59" fmla="*/ 245745 h 269557"/>
                <a:gd name="connsiteX60" fmla="*/ 354330 w 4524375"/>
                <a:gd name="connsiteY60" fmla="*/ 260985 h 269557"/>
                <a:gd name="connsiteX61" fmla="*/ 324803 w 4524375"/>
                <a:gd name="connsiteY61" fmla="*/ 259080 h 269557"/>
                <a:gd name="connsiteX62" fmla="*/ 293370 w 4524375"/>
                <a:gd name="connsiteY62" fmla="*/ 258128 h 269557"/>
                <a:gd name="connsiteX63" fmla="*/ 264795 w 4524375"/>
                <a:gd name="connsiteY63" fmla="*/ 259080 h 269557"/>
                <a:gd name="connsiteX64" fmla="*/ 232410 w 4524375"/>
                <a:gd name="connsiteY64" fmla="*/ 262890 h 269557"/>
                <a:gd name="connsiteX65" fmla="*/ 232410 w 4524375"/>
                <a:gd name="connsiteY65" fmla="*/ 262890 h 269557"/>
                <a:gd name="connsiteX66" fmla="*/ 232410 w 4524375"/>
                <a:gd name="connsiteY66" fmla="*/ 262890 h 269557"/>
                <a:gd name="connsiteX67" fmla="*/ 626745 w 4524375"/>
                <a:gd name="connsiteY67" fmla="*/ 12383 h 269557"/>
                <a:gd name="connsiteX68" fmla="*/ 625793 w 4524375"/>
                <a:gd name="connsiteY68" fmla="*/ 39053 h 269557"/>
                <a:gd name="connsiteX69" fmla="*/ 625793 w 4524375"/>
                <a:gd name="connsiteY69" fmla="*/ 61913 h 269557"/>
                <a:gd name="connsiteX70" fmla="*/ 625793 w 4524375"/>
                <a:gd name="connsiteY70" fmla="*/ 73343 h 269557"/>
                <a:gd name="connsiteX71" fmla="*/ 626745 w 4524375"/>
                <a:gd name="connsiteY71" fmla="*/ 90488 h 269557"/>
                <a:gd name="connsiteX72" fmla="*/ 603885 w 4524375"/>
                <a:gd name="connsiteY72" fmla="*/ 90488 h 269557"/>
                <a:gd name="connsiteX73" fmla="*/ 585788 w 4524375"/>
                <a:gd name="connsiteY73" fmla="*/ 38100 h 269557"/>
                <a:gd name="connsiteX74" fmla="*/ 544830 w 4524375"/>
                <a:gd name="connsiteY74" fmla="*/ 20955 h 269557"/>
                <a:gd name="connsiteX75" fmla="*/ 487680 w 4524375"/>
                <a:gd name="connsiteY75" fmla="*/ 48578 h 269557"/>
                <a:gd name="connsiteX76" fmla="*/ 466725 w 4524375"/>
                <a:gd name="connsiteY76" fmla="*/ 126683 h 269557"/>
                <a:gd name="connsiteX77" fmla="*/ 489585 w 4524375"/>
                <a:gd name="connsiteY77" fmla="*/ 209550 h 269557"/>
                <a:gd name="connsiteX78" fmla="*/ 547688 w 4524375"/>
                <a:gd name="connsiteY78" fmla="*/ 240983 h 269557"/>
                <a:gd name="connsiteX79" fmla="*/ 585788 w 4524375"/>
                <a:gd name="connsiteY79" fmla="*/ 230505 h 269557"/>
                <a:gd name="connsiteX80" fmla="*/ 621030 w 4524375"/>
                <a:gd name="connsiteY80" fmla="*/ 195263 h 269557"/>
                <a:gd name="connsiteX81" fmla="*/ 638175 w 4524375"/>
                <a:gd name="connsiteY81" fmla="*/ 206693 h 269557"/>
                <a:gd name="connsiteX82" fmla="*/ 591503 w 4524375"/>
                <a:gd name="connsiteY82" fmla="*/ 254318 h 269557"/>
                <a:gd name="connsiteX83" fmla="*/ 529590 w 4524375"/>
                <a:gd name="connsiteY83" fmla="*/ 269558 h 269557"/>
                <a:gd name="connsiteX84" fmla="*/ 436245 w 4524375"/>
                <a:gd name="connsiteY84" fmla="*/ 233363 h 269557"/>
                <a:gd name="connsiteX85" fmla="*/ 401955 w 4524375"/>
                <a:gd name="connsiteY85" fmla="*/ 136208 h 269557"/>
                <a:gd name="connsiteX86" fmla="*/ 440055 w 4524375"/>
                <a:gd name="connsiteY86" fmla="*/ 38100 h 269557"/>
                <a:gd name="connsiteX87" fmla="*/ 541020 w 4524375"/>
                <a:gd name="connsiteY87" fmla="*/ 953 h 269557"/>
                <a:gd name="connsiteX88" fmla="*/ 619125 w 4524375"/>
                <a:gd name="connsiteY88" fmla="*/ 11430 h 269557"/>
                <a:gd name="connsiteX89" fmla="*/ 626745 w 4524375"/>
                <a:gd name="connsiteY89" fmla="*/ 12383 h 269557"/>
                <a:gd name="connsiteX90" fmla="*/ 626745 w 4524375"/>
                <a:gd name="connsiteY90" fmla="*/ 12383 h 269557"/>
                <a:gd name="connsiteX91" fmla="*/ 626745 w 4524375"/>
                <a:gd name="connsiteY91" fmla="*/ 12383 h 269557"/>
                <a:gd name="connsiteX92" fmla="*/ 675322 w 4524375"/>
                <a:gd name="connsiteY92" fmla="*/ 262890 h 269557"/>
                <a:gd name="connsiteX93" fmla="*/ 675322 w 4524375"/>
                <a:gd name="connsiteY93" fmla="*/ 246698 h 269557"/>
                <a:gd name="connsiteX94" fmla="*/ 677228 w 4524375"/>
                <a:gd name="connsiteY94" fmla="*/ 246698 h 269557"/>
                <a:gd name="connsiteX95" fmla="*/ 700088 w 4524375"/>
                <a:gd name="connsiteY95" fmla="*/ 240983 h 269557"/>
                <a:gd name="connsiteX96" fmla="*/ 705803 w 4524375"/>
                <a:gd name="connsiteY96" fmla="*/ 216218 h 269557"/>
                <a:gd name="connsiteX97" fmla="*/ 705803 w 4524375"/>
                <a:gd name="connsiteY97" fmla="*/ 42863 h 269557"/>
                <a:gd name="connsiteX98" fmla="*/ 700088 w 4524375"/>
                <a:gd name="connsiteY98" fmla="*/ 24765 h 269557"/>
                <a:gd name="connsiteX99" fmla="*/ 680085 w 4524375"/>
                <a:gd name="connsiteY99" fmla="*/ 19050 h 269557"/>
                <a:gd name="connsiteX100" fmla="*/ 675322 w 4524375"/>
                <a:gd name="connsiteY100" fmla="*/ 19050 h 269557"/>
                <a:gd name="connsiteX101" fmla="*/ 675322 w 4524375"/>
                <a:gd name="connsiteY101" fmla="*/ 3810 h 269557"/>
                <a:gd name="connsiteX102" fmla="*/ 700088 w 4524375"/>
                <a:gd name="connsiteY102" fmla="*/ 5715 h 269557"/>
                <a:gd name="connsiteX103" fmla="*/ 736283 w 4524375"/>
                <a:gd name="connsiteY103" fmla="*/ 6668 h 269557"/>
                <a:gd name="connsiteX104" fmla="*/ 771525 w 4524375"/>
                <a:gd name="connsiteY104" fmla="*/ 5715 h 269557"/>
                <a:gd name="connsiteX105" fmla="*/ 796290 w 4524375"/>
                <a:gd name="connsiteY105" fmla="*/ 3810 h 269557"/>
                <a:gd name="connsiteX106" fmla="*/ 796290 w 4524375"/>
                <a:gd name="connsiteY106" fmla="*/ 18098 h 269557"/>
                <a:gd name="connsiteX107" fmla="*/ 772478 w 4524375"/>
                <a:gd name="connsiteY107" fmla="*/ 22860 h 269557"/>
                <a:gd name="connsiteX108" fmla="*/ 765810 w 4524375"/>
                <a:gd name="connsiteY108" fmla="*/ 40958 h 269557"/>
                <a:gd name="connsiteX109" fmla="*/ 765810 w 4524375"/>
                <a:gd name="connsiteY109" fmla="*/ 113348 h 269557"/>
                <a:gd name="connsiteX110" fmla="*/ 873443 w 4524375"/>
                <a:gd name="connsiteY110" fmla="*/ 113348 h 269557"/>
                <a:gd name="connsiteX111" fmla="*/ 873443 w 4524375"/>
                <a:gd name="connsiteY111" fmla="*/ 40958 h 269557"/>
                <a:gd name="connsiteX112" fmla="*/ 866775 w 4524375"/>
                <a:gd name="connsiteY112" fmla="*/ 23813 h 269557"/>
                <a:gd name="connsiteX113" fmla="*/ 844868 w 4524375"/>
                <a:gd name="connsiteY113" fmla="*/ 18098 h 269557"/>
                <a:gd name="connsiteX114" fmla="*/ 842963 w 4524375"/>
                <a:gd name="connsiteY114" fmla="*/ 18098 h 269557"/>
                <a:gd name="connsiteX115" fmla="*/ 842963 w 4524375"/>
                <a:gd name="connsiteY115" fmla="*/ 3810 h 269557"/>
                <a:gd name="connsiteX116" fmla="*/ 870585 w 4524375"/>
                <a:gd name="connsiteY116" fmla="*/ 5715 h 269557"/>
                <a:gd name="connsiteX117" fmla="*/ 903922 w 4524375"/>
                <a:gd name="connsiteY117" fmla="*/ 6668 h 269557"/>
                <a:gd name="connsiteX118" fmla="*/ 936308 w 4524375"/>
                <a:gd name="connsiteY118" fmla="*/ 5715 h 269557"/>
                <a:gd name="connsiteX119" fmla="*/ 962025 w 4524375"/>
                <a:gd name="connsiteY119" fmla="*/ 3810 h 269557"/>
                <a:gd name="connsiteX120" fmla="*/ 962025 w 4524375"/>
                <a:gd name="connsiteY120" fmla="*/ 19050 h 269557"/>
                <a:gd name="connsiteX121" fmla="*/ 959168 w 4524375"/>
                <a:gd name="connsiteY121" fmla="*/ 19050 h 269557"/>
                <a:gd name="connsiteX122" fmla="*/ 940118 w 4524375"/>
                <a:gd name="connsiteY122" fmla="*/ 24765 h 269557"/>
                <a:gd name="connsiteX123" fmla="*/ 934403 w 4524375"/>
                <a:gd name="connsiteY123" fmla="*/ 42863 h 269557"/>
                <a:gd name="connsiteX124" fmla="*/ 934403 w 4524375"/>
                <a:gd name="connsiteY124" fmla="*/ 216218 h 269557"/>
                <a:gd name="connsiteX125" fmla="*/ 940118 w 4524375"/>
                <a:gd name="connsiteY125" fmla="*/ 240030 h 269557"/>
                <a:gd name="connsiteX126" fmla="*/ 962025 w 4524375"/>
                <a:gd name="connsiteY126" fmla="*/ 246698 h 269557"/>
                <a:gd name="connsiteX127" fmla="*/ 962025 w 4524375"/>
                <a:gd name="connsiteY127" fmla="*/ 262890 h 269557"/>
                <a:gd name="connsiteX128" fmla="*/ 930593 w 4524375"/>
                <a:gd name="connsiteY128" fmla="*/ 260985 h 269557"/>
                <a:gd name="connsiteX129" fmla="*/ 903922 w 4524375"/>
                <a:gd name="connsiteY129" fmla="*/ 260033 h 269557"/>
                <a:gd name="connsiteX130" fmla="*/ 881063 w 4524375"/>
                <a:gd name="connsiteY130" fmla="*/ 260985 h 269557"/>
                <a:gd name="connsiteX131" fmla="*/ 843915 w 4524375"/>
                <a:gd name="connsiteY131" fmla="*/ 262890 h 269557"/>
                <a:gd name="connsiteX132" fmla="*/ 843915 w 4524375"/>
                <a:gd name="connsiteY132" fmla="*/ 247650 h 269557"/>
                <a:gd name="connsiteX133" fmla="*/ 845820 w 4524375"/>
                <a:gd name="connsiteY133" fmla="*/ 247650 h 269557"/>
                <a:gd name="connsiteX134" fmla="*/ 867728 w 4524375"/>
                <a:gd name="connsiteY134" fmla="*/ 241935 h 269557"/>
                <a:gd name="connsiteX135" fmla="*/ 873443 w 4524375"/>
                <a:gd name="connsiteY135" fmla="*/ 217170 h 269557"/>
                <a:gd name="connsiteX136" fmla="*/ 873443 w 4524375"/>
                <a:gd name="connsiteY136" fmla="*/ 135255 h 269557"/>
                <a:gd name="connsiteX137" fmla="*/ 765810 w 4524375"/>
                <a:gd name="connsiteY137" fmla="*/ 135255 h 269557"/>
                <a:gd name="connsiteX138" fmla="*/ 765810 w 4524375"/>
                <a:gd name="connsiteY138" fmla="*/ 217170 h 269557"/>
                <a:gd name="connsiteX139" fmla="*/ 771525 w 4524375"/>
                <a:gd name="connsiteY139" fmla="*/ 241935 h 269557"/>
                <a:gd name="connsiteX140" fmla="*/ 793433 w 4524375"/>
                <a:gd name="connsiteY140" fmla="*/ 247650 h 269557"/>
                <a:gd name="connsiteX141" fmla="*/ 795338 w 4524375"/>
                <a:gd name="connsiteY141" fmla="*/ 247650 h 269557"/>
                <a:gd name="connsiteX142" fmla="*/ 795338 w 4524375"/>
                <a:gd name="connsiteY142" fmla="*/ 262890 h 269557"/>
                <a:gd name="connsiteX143" fmla="*/ 760095 w 4524375"/>
                <a:gd name="connsiteY143" fmla="*/ 260985 h 269557"/>
                <a:gd name="connsiteX144" fmla="*/ 735330 w 4524375"/>
                <a:gd name="connsiteY144" fmla="*/ 260033 h 269557"/>
                <a:gd name="connsiteX145" fmla="*/ 706755 w 4524375"/>
                <a:gd name="connsiteY145" fmla="*/ 260985 h 269557"/>
                <a:gd name="connsiteX146" fmla="*/ 675322 w 4524375"/>
                <a:gd name="connsiteY146" fmla="*/ 262890 h 269557"/>
                <a:gd name="connsiteX147" fmla="*/ 675322 w 4524375"/>
                <a:gd name="connsiteY147" fmla="*/ 262890 h 269557"/>
                <a:gd name="connsiteX148" fmla="*/ 675322 w 4524375"/>
                <a:gd name="connsiteY148" fmla="*/ 262890 h 269557"/>
                <a:gd name="connsiteX149" fmla="*/ 1031558 w 4524375"/>
                <a:gd name="connsiteY149" fmla="*/ 43815 h 269557"/>
                <a:gd name="connsiteX150" fmla="*/ 1025843 w 4524375"/>
                <a:gd name="connsiteY150" fmla="*/ 25718 h 269557"/>
                <a:gd name="connsiteX151" fmla="*/ 1005840 w 4524375"/>
                <a:gd name="connsiteY151" fmla="*/ 20003 h 269557"/>
                <a:gd name="connsiteX152" fmla="*/ 1002983 w 4524375"/>
                <a:gd name="connsiteY152" fmla="*/ 20003 h 269557"/>
                <a:gd name="connsiteX153" fmla="*/ 1002983 w 4524375"/>
                <a:gd name="connsiteY153" fmla="*/ 4763 h 269557"/>
                <a:gd name="connsiteX154" fmla="*/ 1036320 w 4524375"/>
                <a:gd name="connsiteY154" fmla="*/ 7620 h 269557"/>
                <a:gd name="connsiteX155" fmla="*/ 1063943 w 4524375"/>
                <a:gd name="connsiteY155" fmla="*/ 8573 h 269557"/>
                <a:gd name="connsiteX156" fmla="*/ 1090613 w 4524375"/>
                <a:gd name="connsiteY156" fmla="*/ 7620 h 269557"/>
                <a:gd name="connsiteX157" fmla="*/ 1123950 w 4524375"/>
                <a:gd name="connsiteY157" fmla="*/ 4763 h 269557"/>
                <a:gd name="connsiteX158" fmla="*/ 1123950 w 4524375"/>
                <a:gd name="connsiteY158" fmla="*/ 20003 h 269557"/>
                <a:gd name="connsiteX159" fmla="*/ 1100138 w 4524375"/>
                <a:gd name="connsiteY159" fmla="*/ 24765 h 269557"/>
                <a:gd name="connsiteX160" fmla="*/ 1093470 w 4524375"/>
                <a:gd name="connsiteY160" fmla="*/ 42863 h 269557"/>
                <a:gd name="connsiteX161" fmla="*/ 1093470 w 4524375"/>
                <a:gd name="connsiteY161" fmla="*/ 160020 h 269557"/>
                <a:gd name="connsiteX162" fmla="*/ 1096328 w 4524375"/>
                <a:gd name="connsiteY162" fmla="*/ 199073 h 269557"/>
                <a:gd name="connsiteX163" fmla="*/ 1104900 w 4524375"/>
                <a:gd name="connsiteY163" fmla="*/ 219075 h 269557"/>
                <a:gd name="connsiteX164" fmla="*/ 1124903 w 4524375"/>
                <a:gd name="connsiteY164" fmla="*/ 233363 h 269557"/>
                <a:gd name="connsiteX165" fmla="*/ 1154430 w 4524375"/>
                <a:gd name="connsiteY165" fmla="*/ 238125 h 269557"/>
                <a:gd name="connsiteX166" fmla="*/ 1203008 w 4524375"/>
                <a:gd name="connsiteY166" fmla="*/ 220028 h 269557"/>
                <a:gd name="connsiteX167" fmla="*/ 1217295 w 4524375"/>
                <a:gd name="connsiteY167" fmla="*/ 159068 h 269557"/>
                <a:gd name="connsiteX168" fmla="*/ 1217295 w 4524375"/>
                <a:gd name="connsiteY168" fmla="*/ 157163 h 269557"/>
                <a:gd name="connsiteX169" fmla="*/ 1216343 w 4524375"/>
                <a:gd name="connsiteY169" fmla="*/ 48578 h 269557"/>
                <a:gd name="connsiteX170" fmla="*/ 1210628 w 4524375"/>
                <a:gd name="connsiteY170" fmla="*/ 25718 h 269557"/>
                <a:gd name="connsiteX171" fmla="*/ 1186815 w 4524375"/>
                <a:gd name="connsiteY171" fmla="*/ 20003 h 269557"/>
                <a:gd name="connsiteX172" fmla="*/ 1186815 w 4524375"/>
                <a:gd name="connsiteY172" fmla="*/ 4763 h 269557"/>
                <a:gd name="connsiteX173" fmla="*/ 1207770 w 4524375"/>
                <a:gd name="connsiteY173" fmla="*/ 6668 h 269557"/>
                <a:gd name="connsiteX174" fmla="*/ 1224915 w 4524375"/>
                <a:gd name="connsiteY174" fmla="*/ 7620 h 269557"/>
                <a:gd name="connsiteX175" fmla="*/ 1242060 w 4524375"/>
                <a:gd name="connsiteY175" fmla="*/ 6668 h 269557"/>
                <a:gd name="connsiteX176" fmla="*/ 1262063 w 4524375"/>
                <a:gd name="connsiteY176" fmla="*/ 4763 h 269557"/>
                <a:gd name="connsiteX177" fmla="*/ 1262063 w 4524375"/>
                <a:gd name="connsiteY177" fmla="*/ 20003 h 269557"/>
                <a:gd name="connsiteX178" fmla="*/ 1243965 w 4524375"/>
                <a:gd name="connsiteY178" fmla="*/ 24765 h 269557"/>
                <a:gd name="connsiteX179" fmla="*/ 1240155 w 4524375"/>
                <a:gd name="connsiteY179" fmla="*/ 47625 h 269557"/>
                <a:gd name="connsiteX180" fmla="*/ 1238250 w 4524375"/>
                <a:gd name="connsiteY180" fmla="*/ 166688 h 269557"/>
                <a:gd name="connsiteX181" fmla="*/ 1213485 w 4524375"/>
                <a:gd name="connsiteY181" fmla="*/ 243840 h 269557"/>
                <a:gd name="connsiteX182" fmla="*/ 1136333 w 4524375"/>
                <a:gd name="connsiteY182" fmla="*/ 267653 h 269557"/>
                <a:gd name="connsiteX183" fmla="*/ 1059180 w 4524375"/>
                <a:gd name="connsiteY183" fmla="*/ 246698 h 269557"/>
                <a:gd name="connsiteX184" fmla="*/ 1032510 w 4524375"/>
                <a:gd name="connsiteY184" fmla="*/ 183833 h 269557"/>
                <a:gd name="connsiteX185" fmla="*/ 1031558 w 4524375"/>
                <a:gd name="connsiteY185" fmla="*/ 43815 h 269557"/>
                <a:gd name="connsiteX186" fmla="*/ 1031558 w 4524375"/>
                <a:gd name="connsiteY186" fmla="*/ 43815 h 269557"/>
                <a:gd name="connsiteX187" fmla="*/ 1393508 w 4524375"/>
                <a:gd name="connsiteY187" fmla="*/ 72390 h 269557"/>
                <a:gd name="connsiteX188" fmla="*/ 1356360 w 4524375"/>
                <a:gd name="connsiteY188" fmla="*/ 160973 h 269557"/>
                <a:gd name="connsiteX189" fmla="*/ 1423988 w 4524375"/>
                <a:gd name="connsiteY189" fmla="*/ 160973 h 269557"/>
                <a:gd name="connsiteX190" fmla="*/ 1393508 w 4524375"/>
                <a:gd name="connsiteY190" fmla="*/ 72390 h 269557"/>
                <a:gd name="connsiteX191" fmla="*/ 1393508 w 4524375"/>
                <a:gd name="connsiteY191" fmla="*/ 72390 h 269557"/>
                <a:gd name="connsiteX192" fmla="*/ 1330643 w 4524375"/>
                <a:gd name="connsiteY192" fmla="*/ 225743 h 269557"/>
                <a:gd name="connsiteX193" fmla="*/ 1328738 w 4524375"/>
                <a:gd name="connsiteY193" fmla="*/ 231458 h 269557"/>
                <a:gd name="connsiteX194" fmla="*/ 1328738 w 4524375"/>
                <a:gd name="connsiteY194" fmla="*/ 237173 h 269557"/>
                <a:gd name="connsiteX195" fmla="*/ 1356360 w 4524375"/>
                <a:gd name="connsiteY195" fmla="*/ 248603 h 269557"/>
                <a:gd name="connsiteX196" fmla="*/ 1357313 w 4524375"/>
                <a:gd name="connsiteY196" fmla="*/ 248603 h 269557"/>
                <a:gd name="connsiteX197" fmla="*/ 1357313 w 4524375"/>
                <a:gd name="connsiteY197" fmla="*/ 263843 h 269557"/>
                <a:gd name="connsiteX198" fmla="*/ 1334453 w 4524375"/>
                <a:gd name="connsiteY198" fmla="*/ 261938 h 269557"/>
                <a:gd name="connsiteX199" fmla="*/ 1315403 w 4524375"/>
                <a:gd name="connsiteY199" fmla="*/ 260985 h 269557"/>
                <a:gd name="connsiteX200" fmla="*/ 1301115 w 4524375"/>
                <a:gd name="connsiteY200" fmla="*/ 260985 h 269557"/>
                <a:gd name="connsiteX201" fmla="*/ 1275398 w 4524375"/>
                <a:gd name="connsiteY201" fmla="*/ 262890 h 269557"/>
                <a:gd name="connsiteX202" fmla="*/ 1275398 w 4524375"/>
                <a:gd name="connsiteY202" fmla="*/ 246698 h 269557"/>
                <a:gd name="connsiteX203" fmla="*/ 1295400 w 4524375"/>
                <a:gd name="connsiteY203" fmla="*/ 238125 h 269557"/>
                <a:gd name="connsiteX204" fmla="*/ 1309688 w 4524375"/>
                <a:gd name="connsiteY204" fmla="*/ 216218 h 269557"/>
                <a:gd name="connsiteX205" fmla="*/ 1403033 w 4524375"/>
                <a:gd name="connsiteY205" fmla="*/ 3810 h 269557"/>
                <a:gd name="connsiteX206" fmla="*/ 1427798 w 4524375"/>
                <a:gd name="connsiteY206" fmla="*/ 3810 h 269557"/>
                <a:gd name="connsiteX207" fmla="*/ 1510665 w 4524375"/>
                <a:gd name="connsiteY207" fmla="*/ 229553 h 269557"/>
                <a:gd name="connsiteX208" fmla="*/ 1520190 w 4524375"/>
                <a:gd name="connsiteY208" fmla="*/ 241935 h 269557"/>
                <a:gd name="connsiteX209" fmla="*/ 1539240 w 4524375"/>
                <a:gd name="connsiteY209" fmla="*/ 246698 h 269557"/>
                <a:gd name="connsiteX210" fmla="*/ 1539240 w 4524375"/>
                <a:gd name="connsiteY210" fmla="*/ 261938 h 269557"/>
                <a:gd name="connsiteX211" fmla="*/ 1507808 w 4524375"/>
                <a:gd name="connsiteY211" fmla="*/ 260033 h 269557"/>
                <a:gd name="connsiteX212" fmla="*/ 1481138 w 4524375"/>
                <a:gd name="connsiteY212" fmla="*/ 259080 h 269557"/>
                <a:gd name="connsiteX213" fmla="*/ 1452563 w 4524375"/>
                <a:gd name="connsiteY213" fmla="*/ 260033 h 269557"/>
                <a:gd name="connsiteX214" fmla="*/ 1418273 w 4524375"/>
                <a:gd name="connsiteY214" fmla="*/ 261938 h 269557"/>
                <a:gd name="connsiteX215" fmla="*/ 1418273 w 4524375"/>
                <a:gd name="connsiteY215" fmla="*/ 245745 h 269557"/>
                <a:gd name="connsiteX216" fmla="*/ 1443990 w 4524375"/>
                <a:gd name="connsiteY216" fmla="*/ 242888 h 269557"/>
                <a:gd name="connsiteX217" fmla="*/ 1449705 w 4524375"/>
                <a:gd name="connsiteY217" fmla="*/ 234315 h 269557"/>
                <a:gd name="connsiteX218" fmla="*/ 1448753 w 4524375"/>
                <a:gd name="connsiteY218" fmla="*/ 230505 h 269557"/>
                <a:gd name="connsiteX219" fmla="*/ 1446848 w 4524375"/>
                <a:gd name="connsiteY219" fmla="*/ 225743 h 269557"/>
                <a:gd name="connsiteX220" fmla="*/ 1429703 w 4524375"/>
                <a:gd name="connsiteY220" fmla="*/ 177165 h 269557"/>
                <a:gd name="connsiteX221" fmla="*/ 1348740 w 4524375"/>
                <a:gd name="connsiteY221" fmla="*/ 177165 h 269557"/>
                <a:gd name="connsiteX222" fmla="*/ 1330643 w 4524375"/>
                <a:gd name="connsiteY222" fmla="*/ 225743 h 269557"/>
                <a:gd name="connsiteX223" fmla="*/ 1330643 w 4524375"/>
                <a:gd name="connsiteY223" fmla="*/ 225743 h 269557"/>
                <a:gd name="connsiteX224" fmla="*/ 1785938 w 4524375"/>
                <a:gd name="connsiteY224" fmla="*/ 170498 h 269557"/>
                <a:gd name="connsiteX225" fmla="*/ 1785938 w 4524375"/>
                <a:gd name="connsiteY225" fmla="*/ 45720 h 269557"/>
                <a:gd name="connsiteX226" fmla="*/ 1779270 w 4524375"/>
                <a:gd name="connsiteY226" fmla="*/ 24765 h 269557"/>
                <a:gd name="connsiteX227" fmla="*/ 1751648 w 4524375"/>
                <a:gd name="connsiteY227" fmla="*/ 19050 h 269557"/>
                <a:gd name="connsiteX228" fmla="*/ 1751648 w 4524375"/>
                <a:gd name="connsiteY228" fmla="*/ 4763 h 269557"/>
                <a:gd name="connsiteX229" fmla="*/ 1771650 w 4524375"/>
                <a:gd name="connsiteY229" fmla="*/ 5715 h 269557"/>
                <a:gd name="connsiteX230" fmla="*/ 1793558 w 4524375"/>
                <a:gd name="connsiteY230" fmla="*/ 5715 h 269557"/>
                <a:gd name="connsiteX231" fmla="*/ 1814513 w 4524375"/>
                <a:gd name="connsiteY231" fmla="*/ 5715 h 269557"/>
                <a:gd name="connsiteX232" fmla="*/ 1833563 w 4524375"/>
                <a:gd name="connsiteY232" fmla="*/ 4763 h 269557"/>
                <a:gd name="connsiteX233" fmla="*/ 1833563 w 4524375"/>
                <a:gd name="connsiteY233" fmla="*/ 20003 h 269557"/>
                <a:gd name="connsiteX234" fmla="*/ 1831658 w 4524375"/>
                <a:gd name="connsiteY234" fmla="*/ 20003 h 269557"/>
                <a:gd name="connsiteX235" fmla="*/ 1813560 w 4524375"/>
                <a:gd name="connsiteY235" fmla="*/ 25718 h 269557"/>
                <a:gd name="connsiteX236" fmla="*/ 1807845 w 4524375"/>
                <a:gd name="connsiteY236" fmla="*/ 44768 h 269557"/>
                <a:gd name="connsiteX237" fmla="*/ 1807845 w 4524375"/>
                <a:gd name="connsiteY237" fmla="*/ 262890 h 269557"/>
                <a:gd name="connsiteX238" fmla="*/ 1784985 w 4524375"/>
                <a:gd name="connsiteY238" fmla="*/ 262890 h 269557"/>
                <a:gd name="connsiteX239" fmla="*/ 1622108 w 4524375"/>
                <a:gd name="connsiteY239" fmla="*/ 55245 h 269557"/>
                <a:gd name="connsiteX240" fmla="*/ 1622108 w 4524375"/>
                <a:gd name="connsiteY240" fmla="*/ 217170 h 269557"/>
                <a:gd name="connsiteX241" fmla="*/ 1627823 w 4524375"/>
                <a:gd name="connsiteY241" fmla="*/ 241935 h 269557"/>
                <a:gd name="connsiteX242" fmla="*/ 1655445 w 4524375"/>
                <a:gd name="connsiteY242" fmla="*/ 247650 h 269557"/>
                <a:gd name="connsiteX243" fmla="*/ 1655445 w 4524375"/>
                <a:gd name="connsiteY243" fmla="*/ 262890 h 269557"/>
                <a:gd name="connsiteX244" fmla="*/ 1632585 w 4524375"/>
                <a:gd name="connsiteY244" fmla="*/ 260985 h 269557"/>
                <a:gd name="connsiteX245" fmla="*/ 1609725 w 4524375"/>
                <a:gd name="connsiteY245" fmla="*/ 260033 h 269557"/>
                <a:gd name="connsiteX246" fmla="*/ 1589723 w 4524375"/>
                <a:gd name="connsiteY246" fmla="*/ 260985 h 269557"/>
                <a:gd name="connsiteX247" fmla="*/ 1567815 w 4524375"/>
                <a:gd name="connsiteY247" fmla="*/ 262890 h 269557"/>
                <a:gd name="connsiteX248" fmla="*/ 1567815 w 4524375"/>
                <a:gd name="connsiteY248" fmla="*/ 246698 h 269557"/>
                <a:gd name="connsiteX249" fmla="*/ 1593533 w 4524375"/>
                <a:gd name="connsiteY249" fmla="*/ 240983 h 269557"/>
                <a:gd name="connsiteX250" fmla="*/ 1599248 w 4524375"/>
                <a:gd name="connsiteY250" fmla="*/ 216218 h 269557"/>
                <a:gd name="connsiteX251" fmla="*/ 1599248 w 4524375"/>
                <a:gd name="connsiteY251" fmla="*/ 44768 h 269557"/>
                <a:gd name="connsiteX252" fmla="*/ 1593533 w 4524375"/>
                <a:gd name="connsiteY252" fmla="*/ 25718 h 269557"/>
                <a:gd name="connsiteX253" fmla="*/ 1569720 w 4524375"/>
                <a:gd name="connsiteY253" fmla="*/ 20955 h 269557"/>
                <a:gd name="connsiteX254" fmla="*/ 1569720 w 4524375"/>
                <a:gd name="connsiteY254" fmla="*/ 4763 h 269557"/>
                <a:gd name="connsiteX255" fmla="*/ 1597343 w 4524375"/>
                <a:gd name="connsiteY255" fmla="*/ 6668 h 269557"/>
                <a:gd name="connsiteX256" fmla="*/ 1613535 w 4524375"/>
                <a:gd name="connsiteY256" fmla="*/ 7620 h 269557"/>
                <a:gd name="connsiteX257" fmla="*/ 1632585 w 4524375"/>
                <a:gd name="connsiteY257" fmla="*/ 6668 h 269557"/>
                <a:gd name="connsiteX258" fmla="*/ 1656398 w 4524375"/>
                <a:gd name="connsiteY258" fmla="*/ 4763 h 269557"/>
                <a:gd name="connsiteX259" fmla="*/ 1785938 w 4524375"/>
                <a:gd name="connsiteY259" fmla="*/ 170498 h 269557"/>
                <a:gd name="connsiteX260" fmla="*/ 1785938 w 4524375"/>
                <a:gd name="connsiteY260" fmla="*/ 170498 h 269557"/>
                <a:gd name="connsiteX261" fmla="*/ 2075498 w 4524375"/>
                <a:gd name="connsiteY261" fmla="*/ 43815 h 269557"/>
                <a:gd name="connsiteX262" fmla="*/ 2069783 w 4524375"/>
                <a:gd name="connsiteY262" fmla="*/ 25718 h 269557"/>
                <a:gd name="connsiteX263" fmla="*/ 2049780 w 4524375"/>
                <a:gd name="connsiteY263" fmla="*/ 20003 h 269557"/>
                <a:gd name="connsiteX264" fmla="*/ 2046923 w 4524375"/>
                <a:gd name="connsiteY264" fmla="*/ 20003 h 269557"/>
                <a:gd name="connsiteX265" fmla="*/ 2046923 w 4524375"/>
                <a:gd name="connsiteY265" fmla="*/ 4763 h 269557"/>
                <a:gd name="connsiteX266" fmla="*/ 2080260 w 4524375"/>
                <a:gd name="connsiteY266" fmla="*/ 7620 h 269557"/>
                <a:gd name="connsiteX267" fmla="*/ 2107883 w 4524375"/>
                <a:gd name="connsiteY267" fmla="*/ 8573 h 269557"/>
                <a:gd name="connsiteX268" fmla="*/ 2134553 w 4524375"/>
                <a:gd name="connsiteY268" fmla="*/ 7620 h 269557"/>
                <a:gd name="connsiteX269" fmla="*/ 2167890 w 4524375"/>
                <a:gd name="connsiteY269" fmla="*/ 4763 h 269557"/>
                <a:gd name="connsiteX270" fmla="*/ 2167890 w 4524375"/>
                <a:gd name="connsiteY270" fmla="*/ 20003 h 269557"/>
                <a:gd name="connsiteX271" fmla="*/ 2144078 w 4524375"/>
                <a:gd name="connsiteY271" fmla="*/ 24765 h 269557"/>
                <a:gd name="connsiteX272" fmla="*/ 2137410 w 4524375"/>
                <a:gd name="connsiteY272" fmla="*/ 42863 h 269557"/>
                <a:gd name="connsiteX273" fmla="*/ 2137410 w 4524375"/>
                <a:gd name="connsiteY273" fmla="*/ 160020 h 269557"/>
                <a:gd name="connsiteX274" fmla="*/ 2140267 w 4524375"/>
                <a:gd name="connsiteY274" fmla="*/ 199073 h 269557"/>
                <a:gd name="connsiteX275" fmla="*/ 2148840 w 4524375"/>
                <a:gd name="connsiteY275" fmla="*/ 219075 h 269557"/>
                <a:gd name="connsiteX276" fmla="*/ 2168842 w 4524375"/>
                <a:gd name="connsiteY276" fmla="*/ 233363 h 269557"/>
                <a:gd name="connsiteX277" fmla="*/ 2198370 w 4524375"/>
                <a:gd name="connsiteY277" fmla="*/ 238125 h 269557"/>
                <a:gd name="connsiteX278" fmla="*/ 2246948 w 4524375"/>
                <a:gd name="connsiteY278" fmla="*/ 220028 h 269557"/>
                <a:gd name="connsiteX279" fmla="*/ 2261235 w 4524375"/>
                <a:gd name="connsiteY279" fmla="*/ 159068 h 269557"/>
                <a:gd name="connsiteX280" fmla="*/ 2261235 w 4524375"/>
                <a:gd name="connsiteY280" fmla="*/ 157163 h 269557"/>
                <a:gd name="connsiteX281" fmla="*/ 2260283 w 4524375"/>
                <a:gd name="connsiteY281" fmla="*/ 48578 h 269557"/>
                <a:gd name="connsiteX282" fmla="*/ 2254567 w 4524375"/>
                <a:gd name="connsiteY282" fmla="*/ 25718 h 269557"/>
                <a:gd name="connsiteX283" fmla="*/ 2230755 w 4524375"/>
                <a:gd name="connsiteY283" fmla="*/ 20003 h 269557"/>
                <a:gd name="connsiteX284" fmla="*/ 2230755 w 4524375"/>
                <a:gd name="connsiteY284" fmla="*/ 4763 h 269557"/>
                <a:gd name="connsiteX285" fmla="*/ 2251710 w 4524375"/>
                <a:gd name="connsiteY285" fmla="*/ 6668 h 269557"/>
                <a:gd name="connsiteX286" fmla="*/ 2268855 w 4524375"/>
                <a:gd name="connsiteY286" fmla="*/ 7620 h 269557"/>
                <a:gd name="connsiteX287" fmla="*/ 2286000 w 4524375"/>
                <a:gd name="connsiteY287" fmla="*/ 6668 h 269557"/>
                <a:gd name="connsiteX288" fmla="*/ 2306003 w 4524375"/>
                <a:gd name="connsiteY288" fmla="*/ 4763 h 269557"/>
                <a:gd name="connsiteX289" fmla="*/ 2306003 w 4524375"/>
                <a:gd name="connsiteY289" fmla="*/ 20003 h 269557"/>
                <a:gd name="connsiteX290" fmla="*/ 2287905 w 4524375"/>
                <a:gd name="connsiteY290" fmla="*/ 24765 h 269557"/>
                <a:gd name="connsiteX291" fmla="*/ 2284095 w 4524375"/>
                <a:gd name="connsiteY291" fmla="*/ 47625 h 269557"/>
                <a:gd name="connsiteX292" fmla="*/ 2282190 w 4524375"/>
                <a:gd name="connsiteY292" fmla="*/ 166688 h 269557"/>
                <a:gd name="connsiteX293" fmla="*/ 2257425 w 4524375"/>
                <a:gd name="connsiteY293" fmla="*/ 243840 h 269557"/>
                <a:gd name="connsiteX294" fmla="*/ 2180273 w 4524375"/>
                <a:gd name="connsiteY294" fmla="*/ 267653 h 269557"/>
                <a:gd name="connsiteX295" fmla="*/ 2103120 w 4524375"/>
                <a:gd name="connsiteY295" fmla="*/ 246698 h 269557"/>
                <a:gd name="connsiteX296" fmla="*/ 2076450 w 4524375"/>
                <a:gd name="connsiteY296" fmla="*/ 183833 h 269557"/>
                <a:gd name="connsiteX297" fmla="*/ 2075498 w 4524375"/>
                <a:gd name="connsiteY297" fmla="*/ 43815 h 269557"/>
                <a:gd name="connsiteX298" fmla="*/ 2075498 w 4524375"/>
                <a:gd name="connsiteY298" fmla="*/ 43815 h 269557"/>
                <a:gd name="connsiteX299" fmla="*/ 2560320 w 4524375"/>
                <a:gd name="connsiteY299" fmla="*/ 170498 h 269557"/>
                <a:gd name="connsiteX300" fmla="*/ 2560320 w 4524375"/>
                <a:gd name="connsiteY300" fmla="*/ 45720 h 269557"/>
                <a:gd name="connsiteX301" fmla="*/ 2553653 w 4524375"/>
                <a:gd name="connsiteY301" fmla="*/ 24765 h 269557"/>
                <a:gd name="connsiteX302" fmla="*/ 2526030 w 4524375"/>
                <a:gd name="connsiteY302" fmla="*/ 19050 h 269557"/>
                <a:gd name="connsiteX303" fmla="*/ 2526030 w 4524375"/>
                <a:gd name="connsiteY303" fmla="*/ 4763 h 269557"/>
                <a:gd name="connsiteX304" fmla="*/ 2546033 w 4524375"/>
                <a:gd name="connsiteY304" fmla="*/ 5715 h 269557"/>
                <a:gd name="connsiteX305" fmla="*/ 2567940 w 4524375"/>
                <a:gd name="connsiteY305" fmla="*/ 5715 h 269557"/>
                <a:gd name="connsiteX306" fmla="*/ 2588895 w 4524375"/>
                <a:gd name="connsiteY306" fmla="*/ 5715 h 269557"/>
                <a:gd name="connsiteX307" fmla="*/ 2607945 w 4524375"/>
                <a:gd name="connsiteY307" fmla="*/ 4763 h 269557"/>
                <a:gd name="connsiteX308" fmla="*/ 2607945 w 4524375"/>
                <a:gd name="connsiteY308" fmla="*/ 20003 h 269557"/>
                <a:gd name="connsiteX309" fmla="*/ 2606040 w 4524375"/>
                <a:gd name="connsiteY309" fmla="*/ 20003 h 269557"/>
                <a:gd name="connsiteX310" fmla="*/ 2587942 w 4524375"/>
                <a:gd name="connsiteY310" fmla="*/ 25718 h 269557"/>
                <a:gd name="connsiteX311" fmla="*/ 2582228 w 4524375"/>
                <a:gd name="connsiteY311" fmla="*/ 44768 h 269557"/>
                <a:gd name="connsiteX312" fmla="*/ 2582228 w 4524375"/>
                <a:gd name="connsiteY312" fmla="*/ 262890 h 269557"/>
                <a:gd name="connsiteX313" fmla="*/ 2559367 w 4524375"/>
                <a:gd name="connsiteY313" fmla="*/ 262890 h 269557"/>
                <a:gd name="connsiteX314" fmla="*/ 2396490 w 4524375"/>
                <a:gd name="connsiteY314" fmla="*/ 55245 h 269557"/>
                <a:gd name="connsiteX315" fmla="*/ 2396490 w 4524375"/>
                <a:gd name="connsiteY315" fmla="*/ 217170 h 269557"/>
                <a:gd name="connsiteX316" fmla="*/ 2402205 w 4524375"/>
                <a:gd name="connsiteY316" fmla="*/ 241935 h 269557"/>
                <a:gd name="connsiteX317" fmla="*/ 2429828 w 4524375"/>
                <a:gd name="connsiteY317" fmla="*/ 247650 h 269557"/>
                <a:gd name="connsiteX318" fmla="*/ 2429828 w 4524375"/>
                <a:gd name="connsiteY318" fmla="*/ 262890 h 269557"/>
                <a:gd name="connsiteX319" fmla="*/ 2406967 w 4524375"/>
                <a:gd name="connsiteY319" fmla="*/ 260985 h 269557"/>
                <a:gd name="connsiteX320" fmla="*/ 2384108 w 4524375"/>
                <a:gd name="connsiteY320" fmla="*/ 260033 h 269557"/>
                <a:gd name="connsiteX321" fmla="*/ 2364105 w 4524375"/>
                <a:gd name="connsiteY321" fmla="*/ 260985 h 269557"/>
                <a:gd name="connsiteX322" fmla="*/ 2342198 w 4524375"/>
                <a:gd name="connsiteY322" fmla="*/ 262890 h 269557"/>
                <a:gd name="connsiteX323" fmla="*/ 2342198 w 4524375"/>
                <a:gd name="connsiteY323" fmla="*/ 246698 h 269557"/>
                <a:gd name="connsiteX324" fmla="*/ 2367915 w 4524375"/>
                <a:gd name="connsiteY324" fmla="*/ 240983 h 269557"/>
                <a:gd name="connsiteX325" fmla="*/ 2373630 w 4524375"/>
                <a:gd name="connsiteY325" fmla="*/ 216218 h 269557"/>
                <a:gd name="connsiteX326" fmla="*/ 2373630 w 4524375"/>
                <a:gd name="connsiteY326" fmla="*/ 44768 h 269557"/>
                <a:gd name="connsiteX327" fmla="*/ 2367915 w 4524375"/>
                <a:gd name="connsiteY327" fmla="*/ 25718 h 269557"/>
                <a:gd name="connsiteX328" fmla="*/ 2344103 w 4524375"/>
                <a:gd name="connsiteY328" fmla="*/ 20955 h 269557"/>
                <a:gd name="connsiteX329" fmla="*/ 2344103 w 4524375"/>
                <a:gd name="connsiteY329" fmla="*/ 4763 h 269557"/>
                <a:gd name="connsiteX330" fmla="*/ 2371725 w 4524375"/>
                <a:gd name="connsiteY330" fmla="*/ 6668 h 269557"/>
                <a:gd name="connsiteX331" fmla="*/ 2387917 w 4524375"/>
                <a:gd name="connsiteY331" fmla="*/ 7620 h 269557"/>
                <a:gd name="connsiteX332" fmla="*/ 2406967 w 4524375"/>
                <a:gd name="connsiteY332" fmla="*/ 6668 h 269557"/>
                <a:gd name="connsiteX333" fmla="*/ 2430780 w 4524375"/>
                <a:gd name="connsiteY333" fmla="*/ 4763 h 269557"/>
                <a:gd name="connsiteX334" fmla="*/ 2560320 w 4524375"/>
                <a:gd name="connsiteY334" fmla="*/ 170498 h 269557"/>
                <a:gd name="connsiteX335" fmla="*/ 2560320 w 4524375"/>
                <a:gd name="connsiteY335" fmla="*/ 170498 h 269557"/>
                <a:gd name="connsiteX336" fmla="*/ 2648903 w 4524375"/>
                <a:gd name="connsiteY336" fmla="*/ 262890 h 269557"/>
                <a:gd name="connsiteX337" fmla="*/ 2648903 w 4524375"/>
                <a:gd name="connsiteY337" fmla="*/ 246698 h 269557"/>
                <a:gd name="connsiteX338" fmla="*/ 2650808 w 4524375"/>
                <a:gd name="connsiteY338" fmla="*/ 246698 h 269557"/>
                <a:gd name="connsiteX339" fmla="*/ 2673667 w 4524375"/>
                <a:gd name="connsiteY339" fmla="*/ 240983 h 269557"/>
                <a:gd name="connsiteX340" fmla="*/ 2679383 w 4524375"/>
                <a:gd name="connsiteY340" fmla="*/ 216218 h 269557"/>
                <a:gd name="connsiteX341" fmla="*/ 2679383 w 4524375"/>
                <a:gd name="connsiteY341" fmla="*/ 42863 h 269557"/>
                <a:gd name="connsiteX342" fmla="*/ 2673667 w 4524375"/>
                <a:gd name="connsiteY342" fmla="*/ 24765 h 269557"/>
                <a:gd name="connsiteX343" fmla="*/ 2653665 w 4524375"/>
                <a:gd name="connsiteY343" fmla="*/ 19050 h 269557"/>
                <a:gd name="connsiteX344" fmla="*/ 2648903 w 4524375"/>
                <a:gd name="connsiteY344" fmla="*/ 19050 h 269557"/>
                <a:gd name="connsiteX345" fmla="*/ 2648903 w 4524375"/>
                <a:gd name="connsiteY345" fmla="*/ 3810 h 269557"/>
                <a:gd name="connsiteX346" fmla="*/ 2679383 w 4524375"/>
                <a:gd name="connsiteY346" fmla="*/ 5715 h 269557"/>
                <a:gd name="connsiteX347" fmla="*/ 2709863 w 4524375"/>
                <a:gd name="connsiteY347" fmla="*/ 6668 h 269557"/>
                <a:gd name="connsiteX348" fmla="*/ 2740342 w 4524375"/>
                <a:gd name="connsiteY348" fmla="*/ 5715 h 269557"/>
                <a:gd name="connsiteX349" fmla="*/ 2770823 w 4524375"/>
                <a:gd name="connsiteY349" fmla="*/ 3810 h 269557"/>
                <a:gd name="connsiteX350" fmla="*/ 2770823 w 4524375"/>
                <a:gd name="connsiteY350" fmla="*/ 18098 h 269557"/>
                <a:gd name="connsiteX351" fmla="*/ 2747963 w 4524375"/>
                <a:gd name="connsiteY351" fmla="*/ 22860 h 269557"/>
                <a:gd name="connsiteX352" fmla="*/ 2741295 w 4524375"/>
                <a:gd name="connsiteY352" fmla="*/ 40958 h 269557"/>
                <a:gd name="connsiteX353" fmla="*/ 2741295 w 4524375"/>
                <a:gd name="connsiteY353" fmla="*/ 215265 h 269557"/>
                <a:gd name="connsiteX354" fmla="*/ 2747010 w 4524375"/>
                <a:gd name="connsiteY354" fmla="*/ 240030 h 269557"/>
                <a:gd name="connsiteX355" fmla="*/ 2768917 w 4524375"/>
                <a:gd name="connsiteY355" fmla="*/ 245745 h 269557"/>
                <a:gd name="connsiteX356" fmla="*/ 2770823 w 4524375"/>
                <a:gd name="connsiteY356" fmla="*/ 245745 h 269557"/>
                <a:gd name="connsiteX357" fmla="*/ 2770823 w 4524375"/>
                <a:gd name="connsiteY357" fmla="*/ 260985 h 269557"/>
                <a:gd name="connsiteX358" fmla="*/ 2741295 w 4524375"/>
                <a:gd name="connsiteY358" fmla="*/ 259080 h 269557"/>
                <a:gd name="connsiteX359" fmla="*/ 2709863 w 4524375"/>
                <a:gd name="connsiteY359" fmla="*/ 258128 h 269557"/>
                <a:gd name="connsiteX360" fmla="*/ 2681288 w 4524375"/>
                <a:gd name="connsiteY360" fmla="*/ 259080 h 269557"/>
                <a:gd name="connsiteX361" fmla="*/ 2648903 w 4524375"/>
                <a:gd name="connsiteY361" fmla="*/ 262890 h 269557"/>
                <a:gd name="connsiteX362" fmla="*/ 2648903 w 4524375"/>
                <a:gd name="connsiteY362" fmla="*/ 262890 h 269557"/>
                <a:gd name="connsiteX363" fmla="*/ 2648903 w 4524375"/>
                <a:gd name="connsiteY363" fmla="*/ 262890 h 269557"/>
                <a:gd name="connsiteX364" fmla="*/ 2942273 w 4524375"/>
                <a:gd name="connsiteY364" fmla="*/ 265748 h 269557"/>
                <a:gd name="connsiteX365" fmla="*/ 2913698 w 4524375"/>
                <a:gd name="connsiteY365" fmla="*/ 265748 h 269557"/>
                <a:gd name="connsiteX366" fmla="*/ 2833688 w 4524375"/>
                <a:gd name="connsiteY366" fmla="*/ 42863 h 269557"/>
                <a:gd name="connsiteX367" fmla="*/ 2822258 w 4524375"/>
                <a:gd name="connsiteY367" fmla="*/ 26670 h 269557"/>
                <a:gd name="connsiteX368" fmla="*/ 2805113 w 4524375"/>
                <a:gd name="connsiteY368" fmla="*/ 20955 h 269557"/>
                <a:gd name="connsiteX369" fmla="*/ 2801303 w 4524375"/>
                <a:gd name="connsiteY369" fmla="*/ 20955 h 269557"/>
                <a:gd name="connsiteX370" fmla="*/ 2801303 w 4524375"/>
                <a:gd name="connsiteY370" fmla="*/ 6668 h 269557"/>
                <a:gd name="connsiteX371" fmla="*/ 2832735 w 4524375"/>
                <a:gd name="connsiteY371" fmla="*/ 8573 h 269557"/>
                <a:gd name="connsiteX372" fmla="*/ 2860358 w 4524375"/>
                <a:gd name="connsiteY372" fmla="*/ 9525 h 269557"/>
                <a:gd name="connsiteX373" fmla="*/ 2882265 w 4524375"/>
                <a:gd name="connsiteY373" fmla="*/ 8573 h 269557"/>
                <a:gd name="connsiteX374" fmla="*/ 2922270 w 4524375"/>
                <a:gd name="connsiteY374" fmla="*/ 6668 h 269557"/>
                <a:gd name="connsiteX375" fmla="*/ 2922270 w 4524375"/>
                <a:gd name="connsiteY375" fmla="*/ 21908 h 269557"/>
                <a:gd name="connsiteX376" fmla="*/ 2919413 w 4524375"/>
                <a:gd name="connsiteY376" fmla="*/ 21908 h 269557"/>
                <a:gd name="connsiteX377" fmla="*/ 2900363 w 4524375"/>
                <a:gd name="connsiteY377" fmla="*/ 24765 h 269557"/>
                <a:gd name="connsiteX378" fmla="*/ 2894648 w 4524375"/>
                <a:gd name="connsiteY378" fmla="*/ 35243 h 269557"/>
                <a:gd name="connsiteX379" fmla="*/ 2894648 w 4524375"/>
                <a:gd name="connsiteY379" fmla="*/ 39053 h 269557"/>
                <a:gd name="connsiteX380" fmla="*/ 2895600 w 4524375"/>
                <a:gd name="connsiteY380" fmla="*/ 42863 h 269557"/>
                <a:gd name="connsiteX381" fmla="*/ 2949892 w 4524375"/>
                <a:gd name="connsiteY381" fmla="*/ 198120 h 269557"/>
                <a:gd name="connsiteX382" fmla="*/ 3010853 w 4524375"/>
                <a:gd name="connsiteY382" fmla="*/ 42863 h 269557"/>
                <a:gd name="connsiteX383" fmla="*/ 3013710 w 4524375"/>
                <a:gd name="connsiteY383" fmla="*/ 35243 h 269557"/>
                <a:gd name="connsiteX384" fmla="*/ 3014663 w 4524375"/>
                <a:gd name="connsiteY384" fmla="*/ 29528 h 269557"/>
                <a:gd name="connsiteX385" fmla="*/ 3008948 w 4524375"/>
                <a:gd name="connsiteY385" fmla="*/ 22860 h 269557"/>
                <a:gd name="connsiteX386" fmla="*/ 2989898 w 4524375"/>
                <a:gd name="connsiteY386" fmla="*/ 20955 h 269557"/>
                <a:gd name="connsiteX387" fmla="*/ 2986088 w 4524375"/>
                <a:gd name="connsiteY387" fmla="*/ 20955 h 269557"/>
                <a:gd name="connsiteX388" fmla="*/ 2986088 w 4524375"/>
                <a:gd name="connsiteY388" fmla="*/ 6668 h 269557"/>
                <a:gd name="connsiteX389" fmla="*/ 3003233 w 4524375"/>
                <a:gd name="connsiteY389" fmla="*/ 7620 h 269557"/>
                <a:gd name="connsiteX390" fmla="*/ 3021330 w 4524375"/>
                <a:gd name="connsiteY390" fmla="*/ 7620 h 269557"/>
                <a:gd name="connsiteX391" fmla="*/ 3042285 w 4524375"/>
                <a:gd name="connsiteY391" fmla="*/ 7620 h 269557"/>
                <a:gd name="connsiteX392" fmla="*/ 3059430 w 4524375"/>
                <a:gd name="connsiteY392" fmla="*/ 5715 h 269557"/>
                <a:gd name="connsiteX393" fmla="*/ 3059430 w 4524375"/>
                <a:gd name="connsiteY393" fmla="*/ 20955 h 269557"/>
                <a:gd name="connsiteX394" fmla="*/ 3046095 w 4524375"/>
                <a:gd name="connsiteY394" fmla="*/ 24765 h 269557"/>
                <a:gd name="connsiteX395" fmla="*/ 3035617 w 4524375"/>
                <a:gd name="connsiteY395" fmla="*/ 41910 h 269557"/>
                <a:gd name="connsiteX396" fmla="*/ 2942273 w 4524375"/>
                <a:gd name="connsiteY396" fmla="*/ 265748 h 269557"/>
                <a:gd name="connsiteX397" fmla="*/ 2942273 w 4524375"/>
                <a:gd name="connsiteY397" fmla="*/ 265748 h 269557"/>
                <a:gd name="connsiteX398" fmla="*/ 3089910 w 4524375"/>
                <a:gd name="connsiteY398" fmla="*/ 262890 h 269557"/>
                <a:gd name="connsiteX399" fmla="*/ 3089910 w 4524375"/>
                <a:gd name="connsiteY399" fmla="*/ 246698 h 269557"/>
                <a:gd name="connsiteX400" fmla="*/ 3094673 w 4524375"/>
                <a:gd name="connsiteY400" fmla="*/ 246698 h 269557"/>
                <a:gd name="connsiteX401" fmla="*/ 3115628 w 4524375"/>
                <a:gd name="connsiteY401" fmla="*/ 240983 h 269557"/>
                <a:gd name="connsiteX402" fmla="*/ 3122295 w 4524375"/>
                <a:gd name="connsiteY402" fmla="*/ 222885 h 269557"/>
                <a:gd name="connsiteX403" fmla="*/ 3122295 w 4524375"/>
                <a:gd name="connsiteY403" fmla="*/ 43815 h 269557"/>
                <a:gd name="connsiteX404" fmla="*/ 3115628 w 4524375"/>
                <a:gd name="connsiteY404" fmla="*/ 25718 h 269557"/>
                <a:gd name="connsiteX405" fmla="*/ 3094673 w 4524375"/>
                <a:gd name="connsiteY405" fmla="*/ 20003 h 269557"/>
                <a:gd name="connsiteX406" fmla="*/ 3089910 w 4524375"/>
                <a:gd name="connsiteY406" fmla="*/ 20003 h 269557"/>
                <a:gd name="connsiteX407" fmla="*/ 3089910 w 4524375"/>
                <a:gd name="connsiteY407" fmla="*/ 3810 h 269557"/>
                <a:gd name="connsiteX408" fmla="*/ 3119438 w 4524375"/>
                <a:gd name="connsiteY408" fmla="*/ 5715 h 269557"/>
                <a:gd name="connsiteX409" fmla="*/ 3169920 w 4524375"/>
                <a:gd name="connsiteY409" fmla="*/ 6668 h 269557"/>
                <a:gd name="connsiteX410" fmla="*/ 3208020 w 4524375"/>
                <a:gd name="connsiteY410" fmla="*/ 6668 h 269557"/>
                <a:gd name="connsiteX411" fmla="*/ 3251835 w 4524375"/>
                <a:gd name="connsiteY411" fmla="*/ 5715 h 269557"/>
                <a:gd name="connsiteX412" fmla="*/ 3283267 w 4524375"/>
                <a:gd name="connsiteY412" fmla="*/ 3810 h 269557"/>
                <a:gd name="connsiteX413" fmla="*/ 3284220 w 4524375"/>
                <a:gd name="connsiteY413" fmla="*/ 32385 h 269557"/>
                <a:gd name="connsiteX414" fmla="*/ 3287078 w 4524375"/>
                <a:gd name="connsiteY414" fmla="*/ 66675 h 269557"/>
                <a:gd name="connsiteX415" fmla="*/ 3269933 w 4524375"/>
                <a:gd name="connsiteY415" fmla="*/ 66675 h 269557"/>
                <a:gd name="connsiteX416" fmla="*/ 3254692 w 4524375"/>
                <a:gd name="connsiteY416" fmla="*/ 32385 h 269557"/>
                <a:gd name="connsiteX417" fmla="*/ 3210878 w 4524375"/>
                <a:gd name="connsiteY417" fmla="*/ 21908 h 269557"/>
                <a:gd name="connsiteX418" fmla="*/ 3188017 w 4524375"/>
                <a:gd name="connsiteY418" fmla="*/ 24765 h 269557"/>
                <a:gd name="connsiteX419" fmla="*/ 3183255 w 4524375"/>
                <a:gd name="connsiteY419" fmla="*/ 35243 h 269557"/>
                <a:gd name="connsiteX420" fmla="*/ 3183255 w 4524375"/>
                <a:gd name="connsiteY420" fmla="*/ 120968 h 269557"/>
                <a:gd name="connsiteX421" fmla="*/ 3216592 w 4524375"/>
                <a:gd name="connsiteY421" fmla="*/ 120968 h 269557"/>
                <a:gd name="connsiteX422" fmla="*/ 3240405 w 4524375"/>
                <a:gd name="connsiteY422" fmla="*/ 112395 h 269557"/>
                <a:gd name="connsiteX423" fmla="*/ 3248025 w 4524375"/>
                <a:gd name="connsiteY423" fmla="*/ 85725 h 269557"/>
                <a:gd name="connsiteX424" fmla="*/ 3261360 w 4524375"/>
                <a:gd name="connsiteY424" fmla="*/ 85725 h 269557"/>
                <a:gd name="connsiteX425" fmla="*/ 3260408 w 4524375"/>
                <a:gd name="connsiteY425" fmla="*/ 106680 h 269557"/>
                <a:gd name="connsiteX426" fmla="*/ 3260408 w 4524375"/>
                <a:gd name="connsiteY426" fmla="*/ 128588 h 269557"/>
                <a:gd name="connsiteX427" fmla="*/ 3260408 w 4524375"/>
                <a:gd name="connsiteY427" fmla="*/ 150495 h 269557"/>
                <a:gd name="connsiteX428" fmla="*/ 3261360 w 4524375"/>
                <a:gd name="connsiteY428" fmla="*/ 172403 h 269557"/>
                <a:gd name="connsiteX429" fmla="*/ 3247073 w 4524375"/>
                <a:gd name="connsiteY429" fmla="*/ 172403 h 269557"/>
                <a:gd name="connsiteX430" fmla="*/ 3240405 w 4524375"/>
                <a:gd name="connsiteY430" fmla="*/ 144780 h 269557"/>
                <a:gd name="connsiteX431" fmla="*/ 3217545 w 4524375"/>
                <a:gd name="connsiteY431" fmla="*/ 137160 h 269557"/>
                <a:gd name="connsiteX432" fmla="*/ 3183255 w 4524375"/>
                <a:gd name="connsiteY432" fmla="*/ 137160 h 269557"/>
                <a:gd name="connsiteX433" fmla="*/ 3183255 w 4524375"/>
                <a:gd name="connsiteY433" fmla="*/ 224790 h 269557"/>
                <a:gd name="connsiteX434" fmla="*/ 3188017 w 4524375"/>
                <a:gd name="connsiteY434" fmla="*/ 235268 h 269557"/>
                <a:gd name="connsiteX435" fmla="*/ 3202305 w 4524375"/>
                <a:gd name="connsiteY435" fmla="*/ 239078 h 269557"/>
                <a:gd name="connsiteX436" fmla="*/ 3265170 w 4524375"/>
                <a:gd name="connsiteY436" fmla="*/ 227648 h 269557"/>
                <a:gd name="connsiteX437" fmla="*/ 3290888 w 4524375"/>
                <a:gd name="connsiteY437" fmla="*/ 186690 h 269557"/>
                <a:gd name="connsiteX438" fmla="*/ 3306128 w 4524375"/>
                <a:gd name="connsiteY438" fmla="*/ 186690 h 269557"/>
                <a:gd name="connsiteX439" fmla="*/ 3298508 w 4524375"/>
                <a:gd name="connsiteY439" fmla="*/ 224790 h 269557"/>
                <a:gd name="connsiteX440" fmla="*/ 3291840 w 4524375"/>
                <a:gd name="connsiteY440" fmla="*/ 260985 h 269557"/>
                <a:gd name="connsiteX441" fmla="*/ 3246120 w 4524375"/>
                <a:gd name="connsiteY441" fmla="*/ 259080 h 269557"/>
                <a:gd name="connsiteX442" fmla="*/ 3190875 w 4524375"/>
                <a:gd name="connsiteY442" fmla="*/ 258128 h 269557"/>
                <a:gd name="connsiteX443" fmla="*/ 3135630 w 4524375"/>
                <a:gd name="connsiteY443" fmla="*/ 259080 h 269557"/>
                <a:gd name="connsiteX444" fmla="*/ 3089910 w 4524375"/>
                <a:gd name="connsiteY444" fmla="*/ 262890 h 269557"/>
                <a:gd name="connsiteX445" fmla="*/ 3089910 w 4524375"/>
                <a:gd name="connsiteY445" fmla="*/ 262890 h 269557"/>
                <a:gd name="connsiteX446" fmla="*/ 3089910 w 4524375"/>
                <a:gd name="connsiteY446" fmla="*/ 262890 h 269557"/>
                <a:gd name="connsiteX447" fmla="*/ 3346133 w 4524375"/>
                <a:gd name="connsiteY447" fmla="*/ 262890 h 269557"/>
                <a:gd name="connsiteX448" fmla="*/ 3346133 w 4524375"/>
                <a:gd name="connsiteY448" fmla="*/ 246698 h 269557"/>
                <a:gd name="connsiteX449" fmla="*/ 3368040 w 4524375"/>
                <a:gd name="connsiteY449" fmla="*/ 240983 h 269557"/>
                <a:gd name="connsiteX450" fmla="*/ 3373755 w 4524375"/>
                <a:gd name="connsiteY450" fmla="*/ 216218 h 269557"/>
                <a:gd name="connsiteX451" fmla="*/ 3373755 w 4524375"/>
                <a:gd name="connsiteY451" fmla="*/ 42863 h 269557"/>
                <a:gd name="connsiteX452" fmla="*/ 3368040 w 4524375"/>
                <a:gd name="connsiteY452" fmla="*/ 24765 h 269557"/>
                <a:gd name="connsiteX453" fmla="*/ 3348038 w 4524375"/>
                <a:gd name="connsiteY453" fmla="*/ 19050 h 269557"/>
                <a:gd name="connsiteX454" fmla="*/ 3345180 w 4524375"/>
                <a:gd name="connsiteY454" fmla="*/ 19050 h 269557"/>
                <a:gd name="connsiteX455" fmla="*/ 3345180 w 4524375"/>
                <a:gd name="connsiteY455" fmla="*/ 4763 h 269557"/>
                <a:gd name="connsiteX456" fmla="*/ 3368992 w 4524375"/>
                <a:gd name="connsiteY456" fmla="*/ 6668 h 269557"/>
                <a:gd name="connsiteX457" fmla="*/ 3393758 w 4524375"/>
                <a:gd name="connsiteY457" fmla="*/ 7620 h 269557"/>
                <a:gd name="connsiteX458" fmla="*/ 3432810 w 4524375"/>
                <a:gd name="connsiteY458" fmla="*/ 6668 h 269557"/>
                <a:gd name="connsiteX459" fmla="*/ 3467100 w 4524375"/>
                <a:gd name="connsiteY459" fmla="*/ 5715 h 269557"/>
                <a:gd name="connsiteX460" fmla="*/ 3535680 w 4524375"/>
                <a:gd name="connsiteY460" fmla="*/ 20955 h 269557"/>
                <a:gd name="connsiteX461" fmla="*/ 3558540 w 4524375"/>
                <a:gd name="connsiteY461" fmla="*/ 65723 h 269557"/>
                <a:gd name="connsiteX462" fmla="*/ 3543300 w 4524375"/>
                <a:gd name="connsiteY462" fmla="*/ 108585 h 269557"/>
                <a:gd name="connsiteX463" fmla="*/ 3497580 w 4524375"/>
                <a:gd name="connsiteY463" fmla="*/ 138113 h 269557"/>
                <a:gd name="connsiteX464" fmla="*/ 3529013 w 4524375"/>
                <a:gd name="connsiteY464" fmla="*/ 163830 h 269557"/>
                <a:gd name="connsiteX465" fmla="*/ 3564255 w 4524375"/>
                <a:gd name="connsiteY465" fmla="*/ 220028 h 269557"/>
                <a:gd name="connsiteX466" fmla="*/ 3568065 w 4524375"/>
                <a:gd name="connsiteY466" fmla="*/ 227648 h 269557"/>
                <a:gd name="connsiteX467" fmla="*/ 3592830 w 4524375"/>
                <a:gd name="connsiteY467" fmla="*/ 253365 h 269557"/>
                <a:gd name="connsiteX468" fmla="*/ 3594735 w 4524375"/>
                <a:gd name="connsiteY468" fmla="*/ 253365 h 269557"/>
                <a:gd name="connsiteX469" fmla="*/ 3594735 w 4524375"/>
                <a:gd name="connsiteY469" fmla="*/ 265748 h 269557"/>
                <a:gd name="connsiteX470" fmla="*/ 3548063 w 4524375"/>
                <a:gd name="connsiteY470" fmla="*/ 262890 h 269557"/>
                <a:gd name="connsiteX471" fmla="*/ 3542348 w 4524375"/>
                <a:gd name="connsiteY471" fmla="*/ 262890 h 269557"/>
                <a:gd name="connsiteX472" fmla="*/ 3520440 w 4524375"/>
                <a:gd name="connsiteY472" fmla="*/ 256223 h 269557"/>
                <a:gd name="connsiteX473" fmla="*/ 3505200 w 4524375"/>
                <a:gd name="connsiteY473" fmla="*/ 229553 h 269557"/>
                <a:gd name="connsiteX474" fmla="*/ 3494723 w 4524375"/>
                <a:gd name="connsiteY474" fmla="*/ 201930 h 269557"/>
                <a:gd name="connsiteX475" fmla="*/ 3468053 w 4524375"/>
                <a:gd name="connsiteY475" fmla="*/ 151448 h 269557"/>
                <a:gd name="connsiteX476" fmla="*/ 3459480 w 4524375"/>
                <a:gd name="connsiteY476" fmla="*/ 147638 h 269557"/>
                <a:gd name="connsiteX477" fmla="*/ 3447098 w 4524375"/>
                <a:gd name="connsiteY477" fmla="*/ 146685 h 269557"/>
                <a:gd name="connsiteX478" fmla="*/ 3443288 w 4524375"/>
                <a:gd name="connsiteY478" fmla="*/ 146685 h 269557"/>
                <a:gd name="connsiteX479" fmla="*/ 3436620 w 4524375"/>
                <a:gd name="connsiteY479" fmla="*/ 147638 h 269557"/>
                <a:gd name="connsiteX480" fmla="*/ 3436620 w 4524375"/>
                <a:gd name="connsiteY480" fmla="*/ 217170 h 269557"/>
                <a:gd name="connsiteX481" fmla="*/ 3441383 w 4524375"/>
                <a:gd name="connsiteY481" fmla="*/ 240983 h 269557"/>
                <a:gd name="connsiteX482" fmla="*/ 3461385 w 4524375"/>
                <a:gd name="connsiteY482" fmla="*/ 247650 h 269557"/>
                <a:gd name="connsiteX483" fmla="*/ 3461385 w 4524375"/>
                <a:gd name="connsiteY483" fmla="*/ 262890 h 269557"/>
                <a:gd name="connsiteX484" fmla="*/ 3427095 w 4524375"/>
                <a:gd name="connsiteY484" fmla="*/ 260985 h 269557"/>
                <a:gd name="connsiteX485" fmla="*/ 3406140 w 4524375"/>
                <a:gd name="connsiteY485" fmla="*/ 260033 h 269557"/>
                <a:gd name="connsiteX486" fmla="*/ 3377565 w 4524375"/>
                <a:gd name="connsiteY486" fmla="*/ 260985 h 269557"/>
                <a:gd name="connsiteX487" fmla="*/ 3346133 w 4524375"/>
                <a:gd name="connsiteY487" fmla="*/ 262890 h 269557"/>
                <a:gd name="connsiteX488" fmla="*/ 3346133 w 4524375"/>
                <a:gd name="connsiteY488" fmla="*/ 262890 h 269557"/>
                <a:gd name="connsiteX489" fmla="*/ 3346133 w 4524375"/>
                <a:gd name="connsiteY489" fmla="*/ 262890 h 269557"/>
                <a:gd name="connsiteX490" fmla="*/ 3434715 w 4524375"/>
                <a:gd name="connsiteY490" fmla="*/ 128588 h 269557"/>
                <a:gd name="connsiteX491" fmla="*/ 3449955 w 4524375"/>
                <a:gd name="connsiteY491" fmla="*/ 128588 h 269557"/>
                <a:gd name="connsiteX492" fmla="*/ 3489960 w 4524375"/>
                <a:gd name="connsiteY492" fmla="*/ 116205 h 269557"/>
                <a:gd name="connsiteX493" fmla="*/ 3503295 w 4524375"/>
                <a:gd name="connsiteY493" fmla="*/ 77153 h 269557"/>
                <a:gd name="connsiteX494" fmla="*/ 3489960 w 4524375"/>
                <a:gd name="connsiteY494" fmla="*/ 37148 h 269557"/>
                <a:gd name="connsiteX495" fmla="*/ 3447098 w 4524375"/>
                <a:gd name="connsiteY495" fmla="*/ 24765 h 269557"/>
                <a:gd name="connsiteX496" fmla="*/ 3439478 w 4524375"/>
                <a:gd name="connsiteY496" fmla="*/ 24765 h 269557"/>
                <a:gd name="connsiteX497" fmla="*/ 3434715 w 4524375"/>
                <a:gd name="connsiteY497" fmla="*/ 24765 h 269557"/>
                <a:gd name="connsiteX498" fmla="*/ 3434715 w 4524375"/>
                <a:gd name="connsiteY498" fmla="*/ 128588 h 269557"/>
                <a:gd name="connsiteX499" fmla="*/ 3434715 w 4524375"/>
                <a:gd name="connsiteY499" fmla="*/ 128588 h 269557"/>
                <a:gd name="connsiteX500" fmla="*/ 3641408 w 4524375"/>
                <a:gd name="connsiteY500" fmla="*/ 177165 h 269557"/>
                <a:gd name="connsiteX501" fmla="*/ 3667125 w 4524375"/>
                <a:gd name="connsiteY501" fmla="*/ 177165 h 269557"/>
                <a:gd name="connsiteX502" fmla="*/ 3682365 w 4524375"/>
                <a:gd name="connsiteY502" fmla="*/ 227648 h 269557"/>
                <a:gd name="connsiteX503" fmla="*/ 3722370 w 4524375"/>
                <a:gd name="connsiteY503" fmla="*/ 244793 h 269557"/>
                <a:gd name="connsiteX504" fmla="*/ 3756660 w 4524375"/>
                <a:gd name="connsiteY504" fmla="*/ 234315 h 269557"/>
                <a:gd name="connsiteX505" fmla="*/ 3769042 w 4524375"/>
                <a:gd name="connsiteY505" fmla="*/ 206693 h 269557"/>
                <a:gd name="connsiteX506" fmla="*/ 3760470 w 4524375"/>
                <a:gd name="connsiteY506" fmla="*/ 182880 h 269557"/>
                <a:gd name="connsiteX507" fmla="*/ 3721417 w 4524375"/>
                <a:gd name="connsiteY507" fmla="*/ 160973 h 269557"/>
                <a:gd name="connsiteX508" fmla="*/ 3659505 w 4524375"/>
                <a:gd name="connsiteY508" fmla="*/ 123825 h 269557"/>
                <a:gd name="connsiteX509" fmla="*/ 3643313 w 4524375"/>
                <a:gd name="connsiteY509" fmla="*/ 78105 h 269557"/>
                <a:gd name="connsiteX510" fmla="*/ 3667125 w 4524375"/>
                <a:gd name="connsiteY510" fmla="*/ 21908 h 269557"/>
                <a:gd name="connsiteX511" fmla="*/ 3729038 w 4524375"/>
                <a:gd name="connsiteY511" fmla="*/ 0 h 269557"/>
                <a:gd name="connsiteX512" fmla="*/ 3762375 w 4524375"/>
                <a:gd name="connsiteY512" fmla="*/ 2858 h 269557"/>
                <a:gd name="connsiteX513" fmla="*/ 3803333 w 4524375"/>
                <a:gd name="connsiteY513" fmla="*/ 10478 h 269557"/>
                <a:gd name="connsiteX514" fmla="*/ 3803333 w 4524375"/>
                <a:gd name="connsiteY514" fmla="*/ 11430 h 269557"/>
                <a:gd name="connsiteX515" fmla="*/ 3802380 w 4524375"/>
                <a:gd name="connsiteY515" fmla="*/ 45720 h 269557"/>
                <a:gd name="connsiteX516" fmla="*/ 3803333 w 4524375"/>
                <a:gd name="connsiteY516" fmla="*/ 78105 h 269557"/>
                <a:gd name="connsiteX517" fmla="*/ 3803333 w 4524375"/>
                <a:gd name="connsiteY517" fmla="*/ 79058 h 269557"/>
                <a:gd name="connsiteX518" fmla="*/ 3782378 w 4524375"/>
                <a:gd name="connsiteY518" fmla="*/ 79058 h 269557"/>
                <a:gd name="connsiteX519" fmla="*/ 3769042 w 4524375"/>
                <a:gd name="connsiteY519" fmla="*/ 36195 h 269557"/>
                <a:gd name="connsiteX520" fmla="*/ 3732848 w 4524375"/>
                <a:gd name="connsiteY520" fmla="*/ 21908 h 269557"/>
                <a:gd name="connsiteX521" fmla="*/ 3703320 w 4524375"/>
                <a:gd name="connsiteY521" fmla="*/ 31433 h 269557"/>
                <a:gd name="connsiteX522" fmla="*/ 3692842 w 4524375"/>
                <a:gd name="connsiteY522" fmla="*/ 57150 h 269557"/>
                <a:gd name="connsiteX523" fmla="*/ 3701415 w 4524375"/>
                <a:gd name="connsiteY523" fmla="*/ 80010 h 269557"/>
                <a:gd name="connsiteX524" fmla="*/ 3740467 w 4524375"/>
                <a:gd name="connsiteY524" fmla="*/ 101918 h 269557"/>
                <a:gd name="connsiteX525" fmla="*/ 3752850 w 4524375"/>
                <a:gd name="connsiteY525" fmla="*/ 107633 h 269557"/>
                <a:gd name="connsiteX526" fmla="*/ 3796665 w 4524375"/>
                <a:gd name="connsiteY526" fmla="*/ 131445 h 269557"/>
                <a:gd name="connsiteX527" fmla="*/ 3813810 w 4524375"/>
                <a:gd name="connsiteY527" fmla="*/ 156210 h 269557"/>
                <a:gd name="connsiteX528" fmla="*/ 3819525 w 4524375"/>
                <a:gd name="connsiteY528" fmla="*/ 186690 h 269557"/>
                <a:gd name="connsiteX529" fmla="*/ 3793808 w 4524375"/>
                <a:gd name="connsiteY529" fmla="*/ 246698 h 269557"/>
                <a:gd name="connsiteX530" fmla="*/ 3725228 w 4524375"/>
                <a:gd name="connsiteY530" fmla="*/ 269558 h 269557"/>
                <a:gd name="connsiteX531" fmla="*/ 3679508 w 4524375"/>
                <a:gd name="connsiteY531" fmla="*/ 264795 h 269557"/>
                <a:gd name="connsiteX532" fmla="*/ 3638550 w 4524375"/>
                <a:gd name="connsiteY532" fmla="*/ 250508 h 269557"/>
                <a:gd name="connsiteX533" fmla="*/ 3640455 w 4524375"/>
                <a:gd name="connsiteY533" fmla="*/ 223838 h 269557"/>
                <a:gd name="connsiteX534" fmla="*/ 3641408 w 4524375"/>
                <a:gd name="connsiteY534" fmla="*/ 197168 h 269557"/>
                <a:gd name="connsiteX535" fmla="*/ 3641408 w 4524375"/>
                <a:gd name="connsiteY535" fmla="*/ 185738 h 269557"/>
                <a:gd name="connsiteX536" fmla="*/ 3641408 w 4524375"/>
                <a:gd name="connsiteY536" fmla="*/ 177165 h 269557"/>
                <a:gd name="connsiteX537" fmla="*/ 3641408 w 4524375"/>
                <a:gd name="connsiteY537" fmla="*/ 177165 h 269557"/>
                <a:gd name="connsiteX538" fmla="*/ 3641408 w 4524375"/>
                <a:gd name="connsiteY538" fmla="*/ 177165 h 269557"/>
                <a:gd name="connsiteX539" fmla="*/ 3870960 w 4524375"/>
                <a:gd name="connsiteY539" fmla="*/ 262890 h 269557"/>
                <a:gd name="connsiteX540" fmla="*/ 3870960 w 4524375"/>
                <a:gd name="connsiteY540" fmla="*/ 246698 h 269557"/>
                <a:gd name="connsiteX541" fmla="*/ 3872865 w 4524375"/>
                <a:gd name="connsiteY541" fmla="*/ 246698 h 269557"/>
                <a:gd name="connsiteX542" fmla="*/ 3895725 w 4524375"/>
                <a:gd name="connsiteY542" fmla="*/ 240983 h 269557"/>
                <a:gd name="connsiteX543" fmla="*/ 3901440 w 4524375"/>
                <a:gd name="connsiteY543" fmla="*/ 216218 h 269557"/>
                <a:gd name="connsiteX544" fmla="*/ 3901440 w 4524375"/>
                <a:gd name="connsiteY544" fmla="*/ 42863 h 269557"/>
                <a:gd name="connsiteX545" fmla="*/ 3895725 w 4524375"/>
                <a:gd name="connsiteY545" fmla="*/ 24765 h 269557"/>
                <a:gd name="connsiteX546" fmla="*/ 3875723 w 4524375"/>
                <a:gd name="connsiteY546" fmla="*/ 19050 h 269557"/>
                <a:gd name="connsiteX547" fmla="*/ 3870960 w 4524375"/>
                <a:gd name="connsiteY547" fmla="*/ 19050 h 269557"/>
                <a:gd name="connsiteX548" fmla="*/ 3870960 w 4524375"/>
                <a:gd name="connsiteY548" fmla="*/ 3810 h 269557"/>
                <a:gd name="connsiteX549" fmla="*/ 3901440 w 4524375"/>
                <a:gd name="connsiteY549" fmla="*/ 5715 h 269557"/>
                <a:gd name="connsiteX550" fmla="*/ 3931920 w 4524375"/>
                <a:gd name="connsiteY550" fmla="*/ 6668 h 269557"/>
                <a:gd name="connsiteX551" fmla="*/ 3962400 w 4524375"/>
                <a:gd name="connsiteY551" fmla="*/ 5715 h 269557"/>
                <a:gd name="connsiteX552" fmla="*/ 3992880 w 4524375"/>
                <a:gd name="connsiteY552" fmla="*/ 3810 h 269557"/>
                <a:gd name="connsiteX553" fmla="*/ 3992880 w 4524375"/>
                <a:gd name="connsiteY553" fmla="*/ 18098 h 269557"/>
                <a:gd name="connsiteX554" fmla="*/ 3970020 w 4524375"/>
                <a:gd name="connsiteY554" fmla="*/ 22860 h 269557"/>
                <a:gd name="connsiteX555" fmla="*/ 3963353 w 4524375"/>
                <a:gd name="connsiteY555" fmla="*/ 40958 h 269557"/>
                <a:gd name="connsiteX556" fmla="*/ 3963353 w 4524375"/>
                <a:gd name="connsiteY556" fmla="*/ 215265 h 269557"/>
                <a:gd name="connsiteX557" fmla="*/ 3969067 w 4524375"/>
                <a:gd name="connsiteY557" fmla="*/ 240030 h 269557"/>
                <a:gd name="connsiteX558" fmla="*/ 3990975 w 4524375"/>
                <a:gd name="connsiteY558" fmla="*/ 245745 h 269557"/>
                <a:gd name="connsiteX559" fmla="*/ 3992880 w 4524375"/>
                <a:gd name="connsiteY559" fmla="*/ 245745 h 269557"/>
                <a:gd name="connsiteX560" fmla="*/ 3992880 w 4524375"/>
                <a:gd name="connsiteY560" fmla="*/ 260985 h 269557"/>
                <a:gd name="connsiteX561" fmla="*/ 3963353 w 4524375"/>
                <a:gd name="connsiteY561" fmla="*/ 259080 h 269557"/>
                <a:gd name="connsiteX562" fmla="*/ 3931920 w 4524375"/>
                <a:gd name="connsiteY562" fmla="*/ 258128 h 269557"/>
                <a:gd name="connsiteX563" fmla="*/ 3903345 w 4524375"/>
                <a:gd name="connsiteY563" fmla="*/ 259080 h 269557"/>
                <a:gd name="connsiteX564" fmla="*/ 3870960 w 4524375"/>
                <a:gd name="connsiteY564" fmla="*/ 262890 h 269557"/>
                <a:gd name="connsiteX565" fmla="*/ 3870960 w 4524375"/>
                <a:gd name="connsiteY565" fmla="*/ 262890 h 269557"/>
                <a:gd name="connsiteX566" fmla="*/ 3870960 w 4524375"/>
                <a:gd name="connsiteY566" fmla="*/ 262890 h 269557"/>
                <a:gd name="connsiteX567" fmla="*/ 4074795 w 4524375"/>
                <a:gd name="connsiteY567" fmla="*/ 262890 h 269557"/>
                <a:gd name="connsiteX568" fmla="*/ 4074795 w 4524375"/>
                <a:gd name="connsiteY568" fmla="*/ 246698 h 269557"/>
                <a:gd name="connsiteX569" fmla="*/ 4080510 w 4524375"/>
                <a:gd name="connsiteY569" fmla="*/ 246698 h 269557"/>
                <a:gd name="connsiteX570" fmla="*/ 4102417 w 4524375"/>
                <a:gd name="connsiteY570" fmla="*/ 240983 h 269557"/>
                <a:gd name="connsiteX571" fmla="*/ 4109085 w 4524375"/>
                <a:gd name="connsiteY571" fmla="*/ 222885 h 269557"/>
                <a:gd name="connsiteX572" fmla="*/ 4109085 w 4524375"/>
                <a:gd name="connsiteY572" fmla="*/ 23813 h 269557"/>
                <a:gd name="connsiteX573" fmla="*/ 4102417 w 4524375"/>
                <a:gd name="connsiteY573" fmla="*/ 23813 h 269557"/>
                <a:gd name="connsiteX574" fmla="*/ 4063365 w 4524375"/>
                <a:gd name="connsiteY574" fmla="*/ 34290 h 269557"/>
                <a:gd name="connsiteX575" fmla="*/ 4045267 w 4524375"/>
                <a:gd name="connsiteY575" fmla="*/ 67628 h 269557"/>
                <a:gd name="connsiteX576" fmla="*/ 4032885 w 4524375"/>
                <a:gd name="connsiteY576" fmla="*/ 67628 h 269557"/>
                <a:gd name="connsiteX577" fmla="*/ 4035742 w 4524375"/>
                <a:gd name="connsiteY577" fmla="*/ 3810 h 269557"/>
                <a:gd name="connsiteX578" fmla="*/ 4051935 w 4524375"/>
                <a:gd name="connsiteY578" fmla="*/ 4763 h 269557"/>
                <a:gd name="connsiteX579" fmla="*/ 4084320 w 4524375"/>
                <a:gd name="connsiteY579" fmla="*/ 4763 h 269557"/>
                <a:gd name="connsiteX580" fmla="*/ 4139565 w 4524375"/>
                <a:gd name="connsiteY580" fmla="*/ 4763 h 269557"/>
                <a:gd name="connsiteX581" fmla="*/ 4194810 w 4524375"/>
                <a:gd name="connsiteY581" fmla="*/ 4763 h 269557"/>
                <a:gd name="connsiteX582" fmla="*/ 4228148 w 4524375"/>
                <a:gd name="connsiteY582" fmla="*/ 4763 h 269557"/>
                <a:gd name="connsiteX583" fmla="*/ 4244340 w 4524375"/>
                <a:gd name="connsiteY583" fmla="*/ 3810 h 269557"/>
                <a:gd name="connsiteX584" fmla="*/ 4247198 w 4524375"/>
                <a:gd name="connsiteY584" fmla="*/ 67628 h 269557"/>
                <a:gd name="connsiteX585" fmla="*/ 4234815 w 4524375"/>
                <a:gd name="connsiteY585" fmla="*/ 67628 h 269557"/>
                <a:gd name="connsiteX586" fmla="*/ 4216718 w 4524375"/>
                <a:gd name="connsiteY586" fmla="*/ 34290 h 269557"/>
                <a:gd name="connsiteX587" fmla="*/ 4177665 w 4524375"/>
                <a:gd name="connsiteY587" fmla="*/ 23813 h 269557"/>
                <a:gd name="connsiteX588" fmla="*/ 4170998 w 4524375"/>
                <a:gd name="connsiteY588" fmla="*/ 23813 h 269557"/>
                <a:gd name="connsiteX589" fmla="*/ 4170998 w 4524375"/>
                <a:gd name="connsiteY589" fmla="*/ 220980 h 269557"/>
                <a:gd name="connsiteX590" fmla="*/ 4176713 w 4524375"/>
                <a:gd name="connsiteY590" fmla="*/ 240983 h 269557"/>
                <a:gd name="connsiteX591" fmla="*/ 4200526 w 4524375"/>
                <a:gd name="connsiteY591" fmla="*/ 246698 h 269557"/>
                <a:gd name="connsiteX592" fmla="*/ 4203383 w 4524375"/>
                <a:gd name="connsiteY592" fmla="*/ 246698 h 269557"/>
                <a:gd name="connsiteX593" fmla="*/ 4203383 w 4524375"/>
                <a:gd name="connsiteY593" fmla="*/ 262890 h 269557"/>
                <a:gd name="connsiteX594" fmla="*/ 4167188 w 4524375"/>
                <a:gd name="connsiteY594" fmla="*/ 260985 h 269557"/>
                <a:gd name="connsiteX595" fmla="*/ 4139565 w 4524375"/>
                <a:gd name="connsiteY595" fmla="*/ 260033 h 269557"/>
                <a:gd name="connsiteX596" fmla="*/ 4109085 w 4524375"/>
                <a:gd name="connsiteY596" fmla="*/ 260985 h 269557"/>
                <a:gd name="connsiteX597" fmla="*/ 4074795 w 4524375"/>
                <a:gd name="connsiteY597" fmla="*/ 262890 h 269557"/>
                <a:gd name="connsiteX598" fmla="*/ 4074795 w 4524375"/>
                <a:gd name="connsiteY598" fmla="*/ 262890 h 269557"/>
                <a:gd name="connsiteX599" fmla="*/ 4074795 w 4524375"/>
                <a:gd name="connsiteY599" fmla="*/ 262890 h 269557"/>
                <a:gd name="connsiteX600" fmla="*/ 4429126 w 4524375"/>
                <a:gd name="connsiteY600" fmla="*/ 150495 h 269557"/>
                <a:gd name="connsiteX601" fmla="*/ 4429126 w 4524375"/>
                <a:gd name="connsiteY601" fmla="*/ 218123 h 269557"/>
                <a:gd name="connsiteX602" fmla="*/ 4434840 w 4524375"/>
                <a:gd name="connsiteY602" fmla="*/ 242888 h 269557"/>
                <a:gd name="connsiteX603" fmla="*/ 4458653 w 4524375"/>
                <a:gd name="connsiteY603" fmla="*/ 248603 h 269557"/>
                <a:gd name="connsiteX604" fmla="*/ 4466273 w 4524375"/>
                <a:gd name="connsiteY604" fmla="*/ 248603 h 269557"/>
                <a:gd name="connsiteX605" fmla="*/ 4466273 w 4524375"/>
                <a:gd name="connsiteY605" fmla="*/ 263843 h 269557"/>
                <a:gd name="connsiteX606" fmla="*/ 4427220 w 4524375"/>
                <a:gd name="connsiteY606" fmla="*/ 261938 h 269557"/>
                <a:gd name="connsiteX607" fmla="*/ 4401503 w 4524375"/>
                <a:gd name="connsiteY607" fmla="*/ 260985 h 269557"/>
                <a:gd name="connsiteX608" fmla="*/ 4371023 w 4524375"/>
                <a:gd name="connsiteY608" fmla="*/ 261938 h 269557"/>
                <a:gd name="connsiteX609" fmla="*/ 4332923 w 4524375"/>
                <a:gd name="connsiteY609" fmla="*/ 263843 h 269557"/>
                <a:gd name="connsiteX610" fmla="*/ 4332923 w 4524375"/>
                <a:gd name="connsiteY610" fmla="*/ 247650 h 269557"/>
                <a:gd name="connsiteX611" fmla="*/ 4340543 w 4524375"/>
                <a:gd name="connsiteY611" fmla="*/ 247650 h 269557"/>
                <a:gd name="connsiteX612" fmla="*/ 4364355 w 4524375"/>
                <a:gd name="connsiteY612" fmla="*/ 241935 h 269557"/>
                <a:gd name="connsiteX613" fmla="*/ 4370070 w 4524375"/>
                <a:gd name="connsiteY613" fmla="*/ 217170 h 269557"/>
                <a:gd name="connsiteX614" fmla="*/ 4370070 w 4524375"/>
                <a:gd name="connsiteY614" fmla="*/ 149543 h 269557"/>
                <a:gd name="connsiteX615" fmla="*/ 4303395 w 4524375"/>
                <a:gd name="connsiteY615" fmla="*/ 39053 h 269557"/>
                <a:gd name="connsiteX616" fmla="*/ 4303395 w 4524375"/>
                <a:gd name="connsiteY616" fmla="*/ 38100 h 269557"/>
                <a:gd name="connsiteX617" fmla="*/ 4278630 w 4524375"/>
                <a:gd name="connsiteY617" fmla="*/ 19050 h 269557"/>
                <a:gd name="connsiteX618" fmla="*/ 4274820 w 4524375"/>
                <a:gd name="connsiteY618" fmla="*/ 19050 h 269557"/>
                <a:gd name="connsiteX619" fmla="*/ 4274820 w 4524375"/>
                <a:gd name="connsiteY619" fmla="*/ 4763 h 269557"/>
                <a:gd name="connsiteX620" fmla="*/ 4304348 w 4524375"/>
                <a:gd name="connsiteY620" fmla="*/ 6668 h 269557"/>
                <a:gd name="connsiteX621" fmla="*/ 4334828 w 4524375"/>
                <a:gd name="connsiteY621" fmla="*/ 7620 h 269557"/>
                <a:gd name="connsiteX622" fmla="*/ 4368165 w 4524375"/>
                <a:gd name="connsiteY622" fmla="*/ 6668 h 269557"/>
                <a:gd name="connsiteX623" fmla="*/ 4396740 w 4524375"/>
                <a:gd name="connsiteY623" fmla="*/ 4763 h 269557"/>
                <a:gd name="connsiteX624" fmla="*/ 4396740 w 4524375"/>
                <a:gd name="connsiteY624" fmla="*/ 20003 h 269557"/>
                <a:gd name="connsiteX625" fmla="*/ 4373880 w 4524375"/>
                <a:gd name="connsiteY625" fmla="*/ 21908 h 269557"/>
                <a:gd name="connsiteX626" fmla="*/ 4367213 w 4524375"/>
                <a:gd name="connsiteY626" fmla="*/ 28575 h 269557"/>
                <a:gd name="connsiteX627" fmla="*/ 4368165 w 4524375"/>
                <a:gd name="connsiteY627" fmla="*/ 31433 h 269557"/>
                <a:gd name="connsiteX628" fmla="*/ 4370070 w 4524375"/>
                <a:gd name="connsiteY628" fmla="*/ 35243 h 269557"/>
                <a:gd name="connsiteX629" fmla="*/ 4420553 w 4524375"/>
                <a:gd name="connsiteY629" fmla="*/ 127635 h 269557"/>
                <a:gd name="connsiteX630" fmla="*/ 4471035 w 4524375"/>
                <a:gd name="connsiteY630" fmla="*/ 34290 h 269557"/>
                <a:gd name="connsiteX631" fmla="*/ 4472940 w 4524375"/>
                <a:gd name="connsiteY631" fmla="*/ 30480 h 269557"/>
                <a:gd name="connsiteX632" fmla="*/ 4473893 w 4524375"/>
                <a:gd name="connsiteY632" fmla="*/ 27623 h 269557"/>
                <a:gd name="connsiteX633" fmla="*/ 4467226 w 4524375"/>
                <a:gd name="connsiteY633" fmla="*/ 20955 h 269557"/>
                <a:gd name="connsiteX634" fmla="*/ 4446270 w 4524375"/>
                <a:gd name="connsiteY634" fmla="*/ 19050 h 269557"/>
                <a:gd name="connsiteX635" fmla="*/ 4446270 w 4524375"/>
                <a:gd name="connsiteY635" fmla="*/ 4763 h 269557"/>
                <a:gd name="connsiteX636" fmla="*/ 4469130 w 4524375"/>
                <a:gd name="connsiteY636" fmla="*/ 6668 h 269557"/>
                <a:gd name="connsiteX637" fmla="*/ 4487228 w 4524375"/>
                <a:gd name="connsiteY637" fmla="*/ 7620 h 269557"/>
                <a:gd name="connsiteX638" fmla="*/ 4506278 w 4524375"/>
                <a:gd name="connsiteY638" fmla="*/ 6668 h 269557"/>
                <a:gd name="connsiteX639" fmla="*/ 4524376 w 4524375"/>
                <a:gd name="connsiteY639" fmla="*/ 4763 h 269557"/>
                <a:gd name="connsiteX640" fmla="*/ 4524376 w 4524375"/>
                <a:gd name="connsiteY640" fmla="*/ 20003 h 269557"/>
                <a:gd name="connsiteX641" fmla="*/ 4509135 w 4524375"/>
                <a:gd name="connsiteY641" fmla="*/ 22860 h 269557"/>
                <a:gd name="connsiteX642" fmla="*/ 4498658 w 4524375"/>
                <a:gd name="connsiteY642" fmla="*/ 34290 h 269557"/>
                <a:gd name="connsiteX643" fmla="*/ 4429126 w 4524375"/>
                <a:gd name="connsiteY643" fmla="*/ 150495 h 269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</a:cxnLst>
              <a:rect l="l" t="t" r="r" b="b"/>
              <a:pathLst>
                <a:path w="4524375" h="269557">
                  <a:moveTo>
                    <a:pt x="2858" y="177165"/>
                  </a:moveTo>
                  <a:lnTo>
                    <a:pt x="28575" y="177165"/>
                  </a:lnTo>
                  <a:cubicBezTo>
                    <a:pt x="29528" y="199073"/>
                    <a:pt x="34290" y="216218"/>
                    <a:pt x="43815" y="227648"/>
                  </a:cubicBezTo>
                  <a:cubicBezTo>
                    <a:pt x="53340" y="239078"/>
                    <a:pt x="66675" y="244793"/>
                    <a:pt x="83820" y="244793"/>
                  </a:cubicBezTo>
                  <a:cubicBezTo>
                    <a:pt x="98108" y="244793"/>
                    <a:pt x="109538" y="240983"/>
                    <a:pt x="118110" y="234315"/>
                  </a:cubicBezTo>
                  <a:cubicBezTo>
                    <a:pt x="126683" y="227648"/>
                    <a:pt x="130493" y="218123"/>
                    <a:pt x="130493" y="206693"/>
                  </a:cubicBezTo>
                  <a:cubicBezTo>
                    <a:pt x="130493" y="197168"/>
                    <a:pt x="127635" y="189548"/>
                    <a:pt x="121920" y="182880"/>
                  </a:cubicBezTo>
                  <a:cubicBezTo>
                    <a:pt x="116205" y="177165"/>
                    <a:pt x="103822" y="169545"/>
                    <a:pt x="82868" y="160973"/>
                  </a:cubicBezTo>
                  <a:cubicBezTo>
                    <a:pt x="52388" y="148590"/>
                    <a:pt x="32385" y="135255"/>
                    <a:pt x="20955" y="123825"/>
                  </a:cubicBezTo>
                  <a:cubicBezTo>
                    <a:pt x="9525" y="111443"/>
                    <a:pt x="4763" y="96203"/>
                    <a:pt x="4763" y="78105"/>
                  </a:cubicBezTo>
                  <a:cubicBezTo>
                    <a:pt x="4763" y="55245"/>
                    <a:pt x="12383" y="37148"/>
                    <a:pt x="28575" y="21908"/>
                  </a:cubicBezTo>
                  <a:cubicBezTo>
                    <a:pt x="44768" y="7620"/>
                    <a:pt x="64770" y="0"/>
                    <a:pt x="90488" y="0"/>
                  </a:cubicBezTo>
                  <a:cubicBezTo>
                    <a:pt x="100965" y="0"/>
                    <a:pt x="111443" y="953"/>
                    <a:pt x="123825" y="2858"/>
                  </a:cubicBezTo>
                  <a:cubicBezTo>
                    <a:pt x="136208" y="4763"/>
                    <a:pt x="149543" y="6668"/>
                    <a:pt x="164783" y="10478"/>
                  </a:cubicBezTo>
                  <a:lnTo>
                    <a:pt x="164783" y="11430"/>
                  </a:lnTo>
                  <a:cubicBezTo>
                    <a:pt x="164783" y="26670"/>
                    <a:pt x="163830" y="38100"/>
                    <a:pt x="163830" y="45720"/>
                  </a:cubicBezTo>
                  <a:cubicBezTo>
                    <a:pt x="163830" y="53340"/>
                    <a:pt x="163830" y="63818"/>
                    <a:pt x="164783" y="78105"/>
                  </a:cubicBezTo>
                  <a:lnTo>
                    <a:pt x="164783" y="79058"/>
                  </a:lnTo>
                  <a:lnTo>
                    <a:pt x="143828" y="79058"/>
                  </a:lnTo>
                  <a:cubicBezTo>
                    <a:pt x="143828" y="60008"/>
                    <a:pt x="139065" y="45720"/>
                    <a:pt x="130493" y="36195"/>
                  </a:cubicBezTo>
                  <a:cubicBezTo>
                    <a:pt x="121920" y="26670"/>
                    <a:pt x="109538" y="21908"/>
                    <a:pt x="94297" y="21908"/>
                  </a:cubicBezTo>
                  <a:cubicBezTo>
                    <a:pt x="81915" y="21908"/>
                    <a:pt x="72390" y="24765"/>
                    <a:pt x="64770" y="31433"/>
                  </a:cubicBezTo>
                  <a:cubicBezTo>
                    <a:pt x="57150" y="38100"/>
                    <a:pt x="54293" y="46673"/>
                    <a:pt x="54293" y="57150"/>
                  </a:cubicBezTo>
                  <a:cubicBezTo>
                    <a:pt x="54293" y="66675"/>
                    <a:pt x="57150" y="74295"/>
                    <a:pt x="62865" y="80010"/>
                  </a:cubicBezTo>
                  <a:cubicBezTo>
                    <a:pt x="68580" y="85725"/>
                    <a:pt x="81915" y="93345"/>
                    <a:pt x="101918" y="101918"/>
                  </a:cubicBezTo>
                  <a:cubicBezTo>
                    <a:pt x="104775" y="102870"/>
                    <a:pt x="108585" y="104775"/>
                    <a:pt x="114300" y="107633"/>
                  </a:cubicBezTo>
                  <a:cubicBezTo>
                    <a:pt x="136208" y="116205"/>
                    <a:pt x="150495" y="124778"/>
                    <a:pt x="158115" y="131445"/>
                  </a:cubicBezTo>
                  <a:cubicBezTo>
                    <a:pt x="165735" y="139065"/>
                    <a:pt x="171450" y="147638"/>
                    <a:pt x="175260" y="156210"/>
                  </a:cubicBezTo>
                  <a:cubicBezTo>
                    <a:pt x="179070" y="164783"/>
                    <a:pt x="180975" y="175260"/>
                    <a:pt x="180975" y="186690"/>
                  </a:cubicBezTo>
                  <a:cubicBezTo>
                    <a:pt x="180975" y="211455"/>
                    <a:pt x="172403" y="232410"/>
                    <a:pt x="155258" y="246698"/>
                  </a:cubicBezTo>
                  <a:cubicBezTo>
                    <a:pt x="138113" y="261938"/>
                    <a:pt x="115253" y="269558"/>
                    <a:pt x="86678" y="269558"/>
                  </a:cubicBezTo>
                  <a:cubicBezTo>
                    <a:pt x="70485" y="269558"/>
                    <a:pt x="55245" y="267653"/>
                    <a:pt x="40958" y="264795"/>
                  </a:cubicBezTo>
                  <a:cubicBezTo>
                    <a:pt x="26670" y="261938"/>
                    <a:pt x="12383" y="257175"/>
                    <a:pt x="0" y="250508"/>
                  </a:cubicBezTo>
                  <a:cubicBezTo>
                    <a:pt x="953" y="241935"/>
                    <a:pt x="953" y="232410"/>
                    <a:pt x="1905" y="223838"/>
                  </a:cubicBezTo>
                  <a:cubicBezTo>
                    <a:pt x="1905" y="214313"/>
                    <a:pt x="2858" y="205740"/>
                    <a:pt x="2858" y="197168"/>
                  </a:cubicBezTo>
                  <a:cubicBezTo>
                    <a:pt x="2858" y="191453"/>
                    <a:pt x="2858" y="187643"/>
                    <a:pt x="2858" y="185738"/>
                  </a:cubicBezTo>
                  <a:cubicBezTo>
                    <a:pt x="2858" y="181928"/>
                    <a:pt x="2858" y="179070"/>
                    <a:pt x="2858" y="177165"/>
                  </a:cubicBezTo>
                  <a:lnTo>
                    <a:pt x="2858" y="177165"/>
                  </a:lnTo>
                  <a:lnTo>
                    <a:pt x="2858" y="177165"/>
                  </a:lnTo>
                  <a:close/>
                  <a:moveTo>
                    <a:pt x="232410" y="262890"/>
                  </a:moveTo>
                  <a:lnTo>
                    <a:pt x="232410" y="246698"/>
                  </a:lnTo>
                  <a:lnTo>
                    <a:pt x="234315" y="246698"/>
                  </a:lnTo>
                  <a:cubicBezTo>
                    <a:pt x="245745" y="246698"/>
                    <a:pt x="253365" y="244793"/>
                    <a:pt x="257175" y="240983"/>
                  </a:cubicBezTo>
                  <a:cubicBezTo>
                    <a:pt x="260985" y="237173"/>
                    <a:pt x="262890" y="228600"/>
                    <a:pt x="262890" y="216218"/>
                  </a:cubicBezTo>
                  <a:lnTo>
                    <a:pt x="262890" y="42863"/>
                  </a:lnTo>
                  <a:cubicBezTo>
                    <a:pt x="262890" y="34290"/>
                    <a:pt x="260985" y="28575"/>
                    <a:pt x="257175" y="24765"/>
                  </a:cubicBezTo>
                  <a:cubicBezTo>
                    <a:pt x="253365" y="20955"/>
                    <a:pt x="246697" y="19050"/>
                    <a:pt x="237172" y="19050"/>
                  </a:cubicBezTo>
                  <a:lnTo>
                    <a:pt x="232410" y="19050"/>
                  </a:lnTo>
                  <a:lnTo>
                    <a:pt x="232410" y="3810"/>
                  </a:lnTo>
                  <a:cubicBezTo>
                    <a:pt x="242888" y="4763"/>
                    <a:pt x="253365" y="5715"/>
                    <a:pt x="262890" y="5715"/>
                  </a:cubicBezTo>
                  <a:cubicBezTo>
                    <a:pt x="273368" y="5715"/>
                    <a:pt x="282893" y="6668"/>
                    <a:pt x="293370" y="6668"/>
                  </a:cubicBezTo>
                  <a:cubicBezTo>
                    <a:pt x="302895" y="6668"/>
                    <a:pt x="313372" y="6668"/>
                    <a:pt x="323850" y="5715"/>
                  </a:cubicBezTo>
                  <a:cubicBezTo>
                    <a:pt x="334328" y="4763"/>
                    <a:pt x="343853" y="4763"/>
                    <a:pt x="354330" y="3810"/>
                  </a:cubicBezTo>
                  <a:lnTo>
                    <a:pt x="354330" y="18098"/>
                  </a:lnTo>
                  <a:cubicBezTo>
                    <a:pt x="342900" y="18098"/>
                    <a:pt x="335280" y="20003"/>
                    <a:pt x="331470" y="22860"/>
                  </a:cubicBezTo>
                  <a:cubicBezTo>
                    <a:pt x="327660" y="25718"/>
                    <a:pt x="324803" y="32385"/>
                    <a:pt x="324803" y="40958"/>
                  </a:cubicBezTo>
                  <a:lnTo>
                    <a:pt x="324803" y="215265"/>
                  </a:lnTo>
                  <a:cubicBezTo>
                    <a:pt x="324803" y="227648"/>
                    <a:pt x="326708" y="236220"/>
                    <a:pt x="330518" y="240030"/>
                  </a:cubicBezTo>
                  <a:cubicBezTo>
                    <a:pt x="334328" y="243840"/>
                    <a:pt x="341947" y="245745"/>
                    <a:pt x="352425" y="245745"/>
                  </a:cubicBezTo>
                  <a:lnTo>
                    <a:pt x="354330" y="245745"/>
                  </a:lnTo>
                  <a:lnTo>
                    <a:pt x="354330" y="260985"/>
                  </a:lnTo>
                  <a:cubicBezTo>
                    <a:pt x="344805" y="260033"/>
                    <a:pt x="334328" y="260033"/>
                    <a:pt x="324803" y="259080"/>
                  </a:cubicBezTo>
                  <a:cubicBezTo>
                    <a:pt x="314325" y="259080"/>
                    <a:pt x="304800" y="258128"/>
                    <a:pt x="293370" y="258128"/>
                  </a:cubicBezTo>
                  <a:cubicBezTo>
                    <a:pt x="284797" y="258128"/>
                    <a:pt x="275272" y="258128"/>
                    <a:pt x="264795" y="259080"/>
                  </a:cubicBezTo>
                  <a:cubicBezTo>
                    <a:pt x="255270" y="261938"/>
                    <a:pt x="244793" y="261938"/>
                    <a:pt x="232410" y="262890"/>
                  </a:cubicBezTo>
                  <a:lnTo>
                    <a:pt x="232410" y="262890"/>
                  </a:lnTo>
                  <a:lnTo>
                    <a:pt x="232410" y="262890"/>
                  </a:lnTo>
                  <a:close/>
                  <a:moveTo>
                    <a:pt x="626745" y="12383"/>
                  </a:moveTo>
                  <a:cubicBezTo>
                    <a:pt x="625793" y="21908"/>
                    <a:pt x="625793" y="30480"/>
                    <a:pt x="625793" y="39053"/>
                  </a:cubicBezTo>
                  <a:cubicBezTo>
                    <a:pt x="625793" y="47625"/>
                    <a:pt x="625793" y="55245"/>
                    <a:pt x="625793" y="61913"/>
                  </a:cubicBezTo>
                  <a:cubicBezTo>
                    <a:pt x="625793" y="65723"/>
                    <a:pt x="625793" y="69533"/>
                    <a:pt x="625793" y="73343"/>
                  </a:cubicBezTo>
                  <a:cubicBezTo>
                    <a:pt x="625793" y="77153"/>
                    <a:pt x="625793" y="82868"/>
                    <a:pt x="626745" y="90488"/>
                  </a:cubicBezTo>
                  <a:lnTo>
                    <a:pt x="603885" y="90488"/>
                  </a:lnTo>
                  <a:cubicBezTo>
                    <a:pt x="601980" y="66675"/>
                    <a:pt x="596265" y="49530"/>
                    <a:pt x="585788" y="38100"/>
                  </a:cubicBezTo>
                  <a:cubicBezTo>
                    <a:pt x="576263" y="26670"/>
                    <a:pt x="562928" y="20955"/>
                    <a:pt x="544830" y="20955"/>
                  </a:cubicBezTo>
                  <a:cubicBezTo>
                    <a:pt x="520065" y="20955"/>
                    <a:pt x="501015" y="30480"/>
                    <a:pt x="487680" y="48578"/>
                  </a:cubicBezTo>
                  <a:cubicBezTo>
                    <a:pt x="474345" y="67628"/>
                    <a:pt x="466725" y="93345"/>
                    <a:pt x="466725" y="126683"/>
                  </a:cubicBezTo>
                  <a:cubicBezTo>
                    <a:pt x="466725" y="160973"/>
                    <a:pt x="474345" y="188595"/>
                    <a:pt x="489585" y="209550"/>
                  </a:cubicBezTo>
                  <a:cubicBezTo>
                    <a:pt x="504825" y="230505"/>
                    <a:pt x="523875" y="240983"/>
                    <a:pt x="547688" y="240983"/>
                  </a:cubicBezTo>
                  <a:cubicBezTo>
                    <a:pt x="561022" y="240983"/>
                    <a:pt x="573405" y="237173"/>
                    <a:pt x="585788" y="230505"/>
                  </a:cubicBezTo>
                  <a:cubicBezTo>
                    <a:pt x="597218" y="222885"/>
                    <a:pt x="609600" y="211455"/>
                    <a:pt x="621030" y="195263"/>
                  </a:cubicBezTo>
                  <a:lnTo>
                    <a:pt x="638175" y="206693"/>
                  </a:lnTo>
                  <a:cubicBezTo>
                    <a:pt x="623888" y="228600"/>
                    <a:pt x="608647" y="243840"/>
                    <a:pt x="591503" y="254318"/>
                  </a:cubicBezTo>
                  <a:cubicBezTo>
                    <a:pt x="574358" y="263843"/>
                    <a:pt x="553403" y="269558"/>
                    <a:pt x="529590" y="269558"/>
                  </a:cubicBezTo>
                  <a:cubicBezTo>
                    <a:pt x="490538" y="269558"/>
                    <a:pt x="459105" y="257175"/>
                    <a:pt x="436245" y="233363"/>
                  </a:cubicBezTo>
                  <a:cubicBezTo>
                    <a:pt x="413385" y="209550"/>
                    <a:pt x="401955" y="177165"/>
                    <a:pt x="401955" y="136208"/>
                  </a:cubicBezTo>
                  <a:cubicBezTo>
                    <a:pt x="401955" y="95250"/>
                    <a:pt x="414338" y="62865"/>
                    <a:pt x="440055" y="38100"/>
                  </a:cubicBezTo>
                  <a:cubicBezTo>
                    <a:pt x="465772" y="13335"/>
                    <a:pt x="499110" y="953"/>
                    <a:pt x="541020" y="953"/>
                  </a:cubicBezTo>
                  <a:cubicBezTo>
                    <a:pt x="555308" y="953"/>
                    <a:pt x="581978" y="4763"/>
                    <a:pt x="619125" y="11430"/>
                  </a:cubicBezTo>
                  <a:cubicBezTo>
                    <a:pt x="621983" y="11430"/>
                    <a:pt x="624840" y="12383"/>
                    <a:pt x="626745" y="12383"/>
                  </a:cubicBezTo>
                  <a:lnTo>
                    <a:pt x="626745" y="12383"/>
                  </a:lnTo>
                  <a:lnTo>
                    <a:pt x="626745" y="12383"/>
                  </a:lnTo>
                  <a:close/>
                  <a:moveTo>
                    <a:pt x="675322" y="262890"/>
                  </a:moveTo>
                  <a:lnTo>
                    <a:pt x="675322" y="246698"/>
                  </a:lnTo>
                  <a:lnTo>
                    <a:pt x="677228" y="246698"/>
                  </a:lnTo>
                  <a:cubicBezTo>
                    <a:pt x="688658" y="246698"/>
                    <a:pt x="696278" y="244793"/>
                    <a:pt x="700088" y="240983"/>
                  </a:cubicBezTo>
                  <a:cubicBezTo>
                    <a:pt x="703897" y="237173"/>
                    <a:pt x="705803" y="228600"/>
                    <a:pt x="705803" y="216218"/>
                  </a:cubicBezTo>
                  <a:lnTo>
                    <a:pt x="705803" y="42863"/>
                  </a:lnTo>
                  <a:cubicBezTo>
                    <a:pt x="705803" y="34290"/>
                    <a:pt x="703897" y="28575"/>
                    <a:pt x="700088" y="24765"/>
                  </a:cubicBezTo>
                  <a:cubicBezTo>
                    <a:pt x="696278" y="20955"/>
                    <a:pt x="689610" y="19050"/>
                    <a:pt x="680085" y="19050"/>
                  </a:cubicBezTo>
                  <a:lnTo>
                    <a:pt x="675322" y="19050"/>
                  </a:lnTo>
                  <a:lnTo>
                    <a:pt x="675322" y="3810"/>
                  </a:lnTo>
                  <a:cubicBezTo>
                    <a:pt x="682943" y="4763"/>
                    <a:pt x="691515" y="5715"/>
                    <a:pt x="700088" y="5715"/>
                  </a:cubicBezTo>
                  <a:cubicBezTo>
                    <a:pt x="709613" y="5715"/>
                    <a:pt x="721043" y="6668"/>
                    <a:pt x="736283" y="6668"/>
                  </a:cubicBezTo>
                  <a:cubicBezTo>
                    <a:pt x="748665" y="6668"/>
                    <a:pt x="761047" y="6668"/>
                    <a:pt x="771525" y="5715"/>
                  </a:cubicBezTo>
                  <a:cubicBezTo>
                    <a:pt x="782003" y="4763"/>
                    <a:pt x="790575" y="4763"/>
                    <a:pt x="796290" y="3810"/>
                  </a:cubicBezTo>
                  <a:lnTo>
                    <a:pt x="796290" y="18098"/>
                  </a:lnTo>
                  <a:cubicBezTo>
                    <a:pt x="784860" y="18098"/>
                    <a:pt x="777240" y="20003"/>
                    <a:pt x="772478" y="22860"/>
                  </a:cubicBezTo>
                  <a:cubicBezTo>
                    <a:pt x="768668" y="25718"/>
                    <a:pt x="765810" y="32385"/>
                    <a:pt x="765810" y="40958"/>
                  </a:cubicBezTo>
                  <a:lnTo>
                    <a:pt x="765810" y="113348"/>
                  </a:lnTo>
                  <a:lnTo>
                    <a:pt x="873443" y="113348"/>
                  </a:lnTo>
                  <a:lnTo>
                    <a:pt x="873443" y="40958"/>
                  </a:lnTo>
                  <a:cubicBezTo>
                    <a:pt x="873443" y="32385"/>
                    <a:pt x="871538" y="26670"/>
                    <a:pt x="866775" y="23813"/>
                  </a:cubicBezTo>
                  <a:cubicBezTo>
                    <a:pt x="862013" y="20003"/>
                    <a:pt x="855345" y="18098"/>
                    <a:pt x="844868" y="18098"/>
                  </a:cubicBezTo>
                  <a:lnTo>
                    <a:pt x="842963" y="18098"/>
                  </a:lnTo>
                  <a:lnTo>
                    <a:pt x="842963" y="3810"/>
                  </a:lnTo>
                  <a:cubicBezTo>
                    <a:pt x="851535" y="4763"/>
                    <a:pt x="861060" y="5715"/>
                    <a:pt x="870585" y="5715"/>
                  </a:cubicBezTo>
                  <a:cubicBezTo>
                    <a:pt x="880110" y="5715"/>
                    <a:pt x="891540" y="6668"/>
                    <a:pt x="903922" y="6668"/>
                  </a:cubicBezTo>
                  <a:cubicBezTo>
                    <a:pt x="916305" y="6668"/>
                    <a:pt x="926783" y="6668"/>
                    <a:pt x="936308" y="5715"/>
                  </a:cubicBezTo>
                  <a:cubicBezTo>
                    <a:pt x="945833" y="4763"/>
                    <a:pt x="954405" y="4763"/>
                    <a:pt x="962025" y="3810"/>
                  </a:cubicBezTo>
                  <a:lnTo>
                    <a:pt x="962025" y="19050"/>
                  </a:lnTo>
                  <a:lnTo>
                    <a:pt x="959168" y="19050"/>
                  </a:lnTo>
                  <a:cubicBezTo>
                    <a:pt x="950595" y="19050"/>
                    <a:pt x="943928" y="20955"/>
                    <a:pt x="940118" y="24765"/>
                  </a:cubicBezTo>
                  <a:cubicBezTo>
                    <a:pt x="936308" y="28575"/>
                    <a:pt x="934403" y="34290"/>
                    <a:pt x="934403" y="42863"/>
                  </a:cubicBezTo>
                  <a:lnTo>
                    <a:pt x="934403" y="216218"/>
                  </a:lnTo>
                  <a:cubicBezTo>
                    <a:pt x="934403" y="227648"/>
                    <a:pt x="936308" y="235268"/>
                    <a:pt x="940118" y="240030"/>
                  </a:cubicBezTo>
                  <a:cubicBezTo>
                    <a:pt x="943928" y="244793"/>
                    <a:pt x="951547" y="246698"/>
                    <a:pt x="962025" y="246698"/>
                  </a:cubicBezTo>
                  <a:lnTo>
                    <a:pt x="962025" y="262890"/>
                  </a:lnTo>
                  <a:cubicBezTo>
                    <a:pt x="950595" y="261938"/>
                    <a:pt x="940118" y="260985"/>
                    <a:pt x="930593" y="260985"/>
                  </a:cubicBezTo>
                  <a:cubicBezTo>
                    <a:pt x="921068" y="260033"/>
                    <a:pt x="912495" y="260033"/>
                    <a:pt x="903922" y="260033"/>
                  </a:cubicBezTo>
                  <a:cubicBezTo>
                    <a:pt x="899160" y="260033"/>
                    <a:pt x="891540" y="260033"/>
                    <a:pt x="881063" y="260985"/>
                  </a:cubicBezTo>
                  <a:cubicBezTo>
                    <a:pt x="870585" y="260985"/>
                    <a:pt x="858203" y="261938"/>
                    <a:pt x="843915" y="262890"/>
                  </a:cubicBezTo>
                  <a:lnTo>
                    <a:pt x="843915" y="247650"/>
                  </a:lnTo>
                  <a:lnTo>
                    <a:pt x="845820" y="247650"/>
                  </a:lnTo>
                  <a:cubicBezTo>
                    <a:pt x="857250" y="247650"/>
                    <a:pt x="863918" y="245745"/>
                    <a:pt x="867728" y="241935"/>
                  </a:cubicBezTo>
                  <a:cubicBezTo>
                    <a:pt x="871538" y="238125"/>
                    <a:pt x="873443" y="229553"/>
                    <a:pt x="873443" y="217170"/>
                  </a:cubicBezTo>
                  <a:lnTo>
                    <a:pt x="873443" y="135255"/>
                  </a:lnTo>
                  <a:lnTo>
                    <a:pt x="765810" y="135255"/>
                  </a:lnTo>
                  <a:lnTo>
                    <a:pt x="765810" y="217170"/>
                  </a:lnTo>
                  <a:cubicBezTo>
                    <a:pt x="765810" y="229553"/>
                    <a:pt x="767715" y="238125"/>
                    <a:pt x="771525" y="241935"/>
                  </a:cubicBezTo>
                  <a:cubicBezTo>
                    <a:pt x="775335" y="245745"/>
                    <a:pt x="782955" y="247650"/>
                    <a:pt x="793433" y="247650"/>
                  </a:cubicBezTo>
                  <a:lnTo>
                    <a:pt x="795338" y="247650"/>
                  </a:lnTo>
                  <a:lnTo>
                    <a:pt x="795338" y="262890"/>
                  </a:lnTo>
                  <a:cubicBezTo>
                    <a:pt x="782003" y="261938"/>
                    <a:pt x="770572" y="261938"/>
                    <a:pt x="760095" y="260985"/>
                  </a:cubicBezTo>
                  <a:cubicBezTo>
                    <a:pt x="749618" y="260985"/>
                    <a:pt x="741997" y="260033"/>
                    <a:pt x="735330" y="260033"/>
                  </a:cubicBezTo>
                  <a:cubicBezTo>
                    <a:pt x="725805" y="260033"/>
                    <a:pt x="716280" y="260033"/>
                    <a:pt x="706755" y="260985"/>
                  </a:cubicBezTo>
                  <a:cubicBezTo>
                    <a:pt x="697230" y="261938"/>
                    <a:pt x="686753" y="261938"/>
                    <a:pt x="675322" y="262890"/>
                  </a:cubicBezTo>
                  <a:lnTo>
                    <a:pt x="675322" y="262890"/>
                  </a:lnTo>
                  <a:lnTo>
                    <a:pt x="675322" y="262890"/>
                  </a:lnTo>
                  <a:close/>
                  <a:moveTo>
                    <a:pt x="1031558" y="43815"/>
                  </a:moveTo>
                  <a:cubicBezTo>
                    <a:pt x="1031558" y="35243"/>
                    <a:pt x="1029653" y="29528"/>
                    <a:pt x="1025843" y="25718"/>
                  </a:cubicBezTo>
                  <a:cubicBezTo>
                    <a:pt x="1022033" y="21908"/>
                    <a:pt x="1015365" y="20003"/>
                    <a:pt x="1005840" y="20003"/>
                  </a:cubicBezTo>
                  <a:lnTo>
                    <a:pt x="1002983" y="20003"/>
                  </a:lnTo>
                  <a:lnTo>
                    <a:pt x="1002983" y="4763"/>
                  </a:lnTo>
                  <a:cubicBezTo>
                    <a:pt x="1015365" y="5715"/>
                    <a:pt x="1025843" y="6668"/>
                    <a:pt x="1036320" y="7620"/>
                  </a:cubicBezTo>
                  <a:cubicBezTo>
                    <a:pt x="1046797" y="8573"/>
                    <a:pt x="1055370" y="8573"/>
                    <a:pt x="1063943" y="8573"/>
                  </a:cubicBezTo>
                  <a:cubicBezTo>
                    <a:pt x="1071563" y="8573"/>
                    <a:pt x="1080135" y="8573"/>
                    <a:pt x="1090613" y="7620"/>
                  </a:cubicBezTo>
                  <a:cubicBezTo>
                    <a:pt x="1100138" y="6668"/>
                    <a:pt x="1111568" y="6668"/>
                    <a:pt x="1123950" y="4763"/>
                  </a:cubicBezTo>
                  <a:lnTo>
                    <a:pt x="1123950" y="20003"/>
                  </a:lnTo>
                  <a:cubicBezTo>
                    <a:pt x="1112520" y="20003"/>
                    <a:pt x="1104900" y="21908"/>
                    <a:pt x="1100138" y="24765"/>
                  </a:cubicBezTo>
                  <a:cubicBezTo>
                    <a:pt x="1096328" y="27623"/>
                    <a:pt x="1093470" y="34290"/>
                    <a:pt x="1093470" y="42863"/>
                  </a:cubicBezTo>
                  <a:lnTo>
                    <a:pt x="1093470" y="160020"/>
                  </a:lnTo>
                  <a:cubicBezTo>
                    <a:pt x="1093470" y="178118"/>
                    <a:pt x="1094423" y="191453"/>
                    <a:pt x="1096328" y="199073"/>
                  </a:cubicBezTo>
                  <a:cubicBezTo>
                    <a:pt x="1098233" y="206693"/>
                    <a:pt x="1101090" y="213360"/>
                    <a:pt x="1104900" y="219075"/>
                  </a:cubicBezTo>
                  <a:cubicBezTo>
                    <a:pt x="1109663" y="225743"/>
                    <a:pt x="1116330" y="230505"/>
                    <a:pt x="1124903" y="233363"/>
                  </a:cubicBezTo>
                  <a:cubicBezTo>
                    <a:pt x="1133475" y="237173"/>
                    <a:pt x="1143000" y="238125"/>
                    <a:pt x="1154430" y="238125"/>
                  </a:cubicBezTo>
                  <a:cubicBezTo>
                    <a:pt x="1177290" y="238125"/>
                    <a:pt x="1192530" y="232410"/>
                    <a:pt x="1203008" y="220028"/>
                  </a:cubicBezTo>
                  <a:cubicBezTo>
                    <a:pt x="1212533" y="207645"/>
                    <a:pt x="1217295" y="187643"/>
                    <a:pt x="1217295" y="159068"/>
                  </a:cubicBezTo>
                  <a:lnTo>
                    <a:pt x="1217295" y="157163"/>
                  </a:lnTo>
                  <a:lnTo>
                    <a:pt x="1216343" y="48578"/>
                  </a:lnTo>
                  <a:cubicBezTo>
                    <a:pt x="1216343" y="37148"/>
                    <a:pt x="1214438" y="29528"/>
                    <a:pt x="1210628" y="25718"/>
                  </a:cubicBezTo>
                  <a:cubicBezTo>
                    <a:pt x="1206818" y="21908"/>
                    <a:pt x="1199198" y="20003"/>
                    <a:pt x="1186815" y="20003"/>
                  </a:cubicBezTo>
                  <a:lnTo>
                    <a:pt x="1186815" y="4763"/>
                  </a:lnTo>
                  <a:cubicBezTo>
                    <a:pt x="1194435" y="5715"/>
                    <a:pt x="1202055" y="6668"/>
                    <a:pt x="1207770" y="6668"/>
                  </a:cubicBezTo>
                  <a:cubicBezTo>
                    <a:pt x="1213485" y="6668"/>
                    <a:pt x="1219200" y="7620"/>
                    <a:pt x="1224915" y="7620"/>
                  </a:cubicBezTo>
                  <a:cubicBezTo>
                    <a:pt x="1230630" y="7620"/>
                    <a:pt x="1236345" y="7620"/>
                    <a:pt x="1242060" y="6668"/>
                  </a:cubicBezTo>
                  <a:cubicBezTo>
                    <a:pt x="1247775" y="6668"/>
                    <a:pt x="1254443" y="5715"/>
                    <a:pt x="1262063" y="4763"/>
                  </a:cubicBezTo>
                  <a:lnTo>
                    <a:pt x="1262063" y="20003"/>
                  </a:lnTo>
                  <a:cubicBezTo>
                    <a:pt x="1252538" y="20955"/>
                    <a:pt x="1246823" y="21908"/>
                    <a:pt x="1243965" y="24765"/>
                  </a:cubicBezTo>
                  <a:cubicBezTo>
                    <a:pt x="1241108" y="27623"/>
                    <a:pt x="1240155" y="35243"/>
                    <a:pt x="1240155" y="47625"/>
                  </a:cubicBezTo>
                  <a:lnTo>
                    <a:pt x="1238250" y="166688"/>
                  </a:lnTo>
                  <a:cubicBezTo>
                    <a:pt x="1237298" y="201930"/>
                    <a:pt x="1228725" y="228600"/>
                    <a:pt x="1213485" y="243840"/>
                  </a:cubicBezTo>
                  <a:cubicBezTo>
                    <a:pt x="1197293" y="260033"/>
                    <a:pt x="1171575" y="267653"/>
                    <a:pt x="1136333" y="267653"/>
                  </a:cubicBezTo>
                  <a:cubicBezTo>
                    <a:pt x="1102995" y="267653"/>
                    <a:pt x="1077278" y="260033"/>
                    <a:pt x="1059180" y="246698"/>
                  </a:cubicBezTo>
                  <a:cubicBezTo>
                    <a:pt x="1042035" y="232410"/>
                    <a:pt x="1032510" y="211455"/>
                    <a:pt x="1032510" y="183833"/>
                  </a:cubicBezTo>
                  <a:lnTo>
                    <a:pt x="1031558" y="43815"/>
                  </a:lnTo>
                  <a:lnTo>
                    <a:pt x="1031558" y="43815"/>
                  </a:lnTo>
                  <a:close/>
                  <a:moveTo>
                    <a:pt x="1393508" y="72390"/>
                  </a:moveTo>
                  <a:lnTo>
                    <a:pt x="1356360" y="160973"/>
                  </a:lnTo>
                  <a:lnTo>
                    <a:pt x="1423988" y="160973"/>
                  </a:lnTo>
                  <a:lnTo>
                    <a:pt x="1393508" y="72390"/>
                  </a:lnTo>
                  <a:lnTo>
                    <a:pt x="1393508" y="72390"/>
                  </a:lnTo>
                  <a:close/>
                  <a:moveTo>
                    <a:pt x="1330643" y="225743"/>
                  </a:moveTo>
                  <a:cubicBezTo>
                    <a:pt x="1329690" y="227648"/>
                    <a:pt x="1329690" y="229553"/>
                    <a:pt x="1328738" y="231458"/>
                  </a:cubicBezTo>
                  <a:cubicBezTo>
                    <a:pt x="1328738" y="233363"/>
                    <a:pt x="1328738" y="235268"/>
                    <a:pt x="1328738" y="237173"/>
                  </a:cubicBezTo>
                  <a:cubicBezTo>
                    <a:pt x="1328738" y="243840"/>
                    <a:pt x="1338263" y="247650"/>
                    <a:pt x="1356360" y="248603"/>
                  </a:cubicBezTo>
                  <a:lnTo>
                    <a:pt x="1357313" y="248603"/>
                  </a:lnTo>
                  <a:lnTo>
                    <a:pt x="1357313" y="263843"/>
                  </a:lnTo>
                  <a:cubicBezTo>
                    <a:pt x="1349693" y="262890"/>
                    <a:pt x="1342073" y="262890"/>
                    <a:pt x="1334453" y="261938"/>
                  </a:cubicBezTo>
                  <a:cubicBezTo>
                    <a:pt x="1327785" y="261938"/>
                    <a:pt x="1321118" y="260985"/>
                    <a:pt x="1315403" y="260985"/>
                  </a:cubicBezTo>
                  <a:cubicBezTo>
                    <a:pt x="1311593" y="260985"/>
                    <a:pt x="1306830" y="260985"/>
                    <a:pt x="1301115" y="260985"/>
                  </a:cubicBezTo>
                  <a:cubicBezTo>
                    <a:pt x="1295400" y="260985"/>
                    <a:pt x="1286828" y="261938"/>
                    <a:pt x="1275398" y="262890"/>
                  </a:cubicBezTo>
                  <a:lnTo>
                    <a:pt x="1275398" y="246698"/>
                  </a:lnTo>
                  <a:cubicBezTo>
                    <a:pt x="1283970" y="245745"/>
                    <a:pt x="1289685" y="242888"/>
                    <a:pt x="1295400" y="238125"/>
                  </a:cubicBezTo>
                  <a:cubicBezTo>
                    <a:pt x="1300163" y="234315"/>
                    <a:pt x="1304925" y="226695"/>
                    <a:pt x="1309688" y="216218"/>
                  </a:cubicBezTo>
                  <a:lnTo>
                    <a:pt x="1403033" y="3810"/>
                  </a:lnTo>
                  <a:lnTo>
                    <a:pt x="1427798" y="3810"/>
                  </a:lnTo>
                  <a:lnTo>
                    <a:pt x="1510665" y="229553"/>
                  </a:lnTo>
                  <a:cubicBezTo>
                    <a:pt x="1512570" y="235268"/>
                    <a:pt x="1516380" y="240030"/>
                    <a:pt x="1520190" y="241935"/>
                  </a:cubicBezTo>
                  <a:cubicBezTo>
                    <a:pt x="1524953" y="244793"/>
                    <a:pt x="1530668" y="245745"/>
                    <a:pt x="1539240" y="246698"/>
                  </a:cubicBezTo>
                  <a:lnTo>
                    <a:pt x="1539240" y="261938"/>
                  </a:lnTo>
                  <a:cubicBezTo>
                    <a:pt x="1527810" y="260985"/>
                    <a:pt x="1517333" y="260985"/>
                    <a:pt x="1507808" y="260033"/>
                  </a:cubicBezTo>
                  <a:cubicBezTo>
                    <a:pt x="1498283" y="260033"/>
                    <a:pt x="1489710" y="259080"/>
                    <a:pt x="1481138" y="259080"/>
                  </a:cubicBezTo>
                  <a:cubicBezTo>
                    <a:pt x="1472565" y="259080"/>
                    <a:pt x="1463040" y="259080"/>
                    <a:pt x="1452563" y="260033"/>
                  </a:cubicBezTo>
                  <a:cubicBezTo>
                    <a:pt x="1442085" y="260033"/>
                    <a:pt x="1430655" y="260985"/>
                    <a:pt x="1418273" y="261938"/>
                  </a:cubicBezTo>
                  <a:lnTo>
                    <a:pt x="1418273" y="245745"/>
                  </a:lnTo>
                  <a:cubicBezTo>
                    <a:pt x="1431608" y="244793"/>
                    <a:pt x="1440180" y="243840"/>
                    <a:pt x="1443990" y="242888"/>
                  </a:cubicBezTo>
                  <a:cubicBezTo>
                    <a:pt x="1447800" y="240983"/>
                    <a:pt x="1449705" y="238125"/>
                    <a:pt x="1449705" y="234315"/>
                  </a:cubicBezTo>
                  <a:cubicBezTo>
                    <a:pt x="1449705" y="233363"/>
                    <a:pt x="1449705" y="232410"/>
                    <a:pt x="1448753" y="230505"/>
                  </a:cubicBezTo>
                  <a:cubicBezTo>
                    <a:pt x="1448753" y="228600"/>
                    <a:pt x="1447800" y="227648"/>
                    <a:pt x="1446848" y="225743"/>
                  </a:cubicBezTo>
                  <a:lnTo>
                    <a:pt x="1429703" y="177165"/>
                  </a:lnTo>
                  <a:lnTo>
                    <a:pt x="1348740" y="177165"/>
                  </a:lnTo>
                  <a:lnTo>
                    <a:pt x="1330643" y="225743"/>
                  </a:lnTo>
                  <a:lnTo>
                    <a:pt x="1330643" y="225743"/>
                  </a:lnTo>
                  <a:close/>
                  <a:moveTo>
                    <a:pt x="1785938" y="170498"/>
                  </a:moveTo>
                  <a:lnTo>
                    <a:pt x="1785938" y="45720"/>
                  </a:lnTo>
                  <a:cubicBezTo>
                    <a:pt x="1785938" y="35243"/>
                    <a:pt x="1784033" y="28575"/>
                    <a:pt x="1779270" y="24765"/>
                  </a:cubicBezTo>
                  <a:cubicBezTo>
                    <a:pt x="1774508" y="20955"/>
                    <a:pt x="1765935" y="19050"/>
                    <a:pt x="1751648" y="19050"/>
                  </a:cubicBezTo>
                  <a:lnTo>
                    <a:pt x="1751648" y="4763"/>
                  </a:lnTo>
                  <a:cubicBezTo>
                    <a:pt x="1758315" y="5715"/>
                    <a:pt x="1764030" y="5715"/>
                    <a:pt x="1771650" y="5715"/>
                  </a:cubicBezTo>
                  <a:cubicBezTo>
                    <a:pt x="1778318" y="5715"/>
                    <a:pt x="1785938" y="5715"/>
                    <a:pt x="1793558" y="5715"/>
                  </a:cubicBezTo>
                  <a:cubicBezTo>
                    <a:pt x="1801178" y="5715"/>
                    <a:pt x="1807845" y="5715"/>
                    <a:pt x="1814513" y="5715"/>
                  </a:cubicBezTo>
                  <a:cubicBezTo>
                    <a:pt x="1821180" y="5715"/>
                    <a:pt x="1826895" y="4763"/>
                    <a:pt x="1833563" y="4763"/>
                  </a:cubicBezTo>
                  <a:lnTo>
                    <a:pt x="1833563" y="20003"/>
                  </a:lnTo>
                  <a:lnTo>
                    <a:pt x="1831658" y="20003"/>
                  </a:lnTo>
                  <a:cubicBezTo>
                    <a:pt x="1823085" y="20003"/>
                    <a:pt x="1817370" y="21908"/>
                    <a:pt x="1813560" y="25718"/>
                  </a:cubicBezTo>
                  <a:cubicBezTo>
                    <a:pt x="1809750" y="29528"/>
                    <a:pt x="1807845" y="36195"/>
                    <a:pt x="1807845" y="44768"/>
                  </a:cubicBezTo>
                  <a:lnTo>
                    <a:pt x="1807845" y="262890"/>
                  </a:lnTo>
                  <a:lnTo>
                    <a:pt x="1784985" y="262890"/>
                  </a:lnTo>
                  <a:lnTo>
                    <a:pt x="1622108" y="55245"/>
                  </a:lnTo>
                  <a:lnTo>
                    <a:pt x="1622108" y="217170"/>
                  </a:lnTo>
                  <a:cubicBezTo>
                    <a:pt x="1622108" y="230505"/>
                    <a:pt x="1624013" y="239078"/>
                    <a:pt x="1627823" y="241935"/>
                  </a:cubicBezTo>
                  <a:cubicBezTo>
                    <a:pt x="1631633" y="245745"/>
                    <a:pt x="1641158" y="247650"/>
                    <a:pt x="1655445" y="247650"/>
                  </a:cubicBezTo>
                  <a:lnTo>
                    <a:pt x="1655445" y="262890"/>
                  </a:lnTo>
                  <a:cubicBezTo>
                    <a:pt x="1647825" y="261938"/>
                    <a:pt x="1640205" y="261938"/>
                    <a:pt x="1632585" y="260985"/>
                  </a:cubicBezTo>
                  <a:cubicBezTo>
                    <a:pt x="1624965" y="260985"/>
                    <a:pt x="1617345" y="260033"/>
                    <a:pt x="1609725" y="260033"/>
                  </a:cubicBezTo>
                  <a:cubicBezTo>
                    <a:pt x="1603058" y="260033"/>
                    <a:pt x="1596390" y="260033"/>
                    <a:pt x="1589723" y="260985"/>
                  </a:cubicBezTo>
                  <a:cubicBezTo>
                    <a:pt x="1583055" y="260985"/>
                    <a:pt x="1575435" y="261938"/>
                    <a:pt x="1567815" y="262890"/>
                  </a:cubicBezTo>
                  <a:lnTo>
                    <a:pt x="1567815" y="246698"/>
                  </a:lnTo>
                  <a:cubicBezTo>
                    <a:pt x="1581150" y="246698"/>
                    <a:pt x="1589723" y="244793"/>
                    <a:pt x="1593533" y="240983"/>
                  </a:cubicBezTo>
                  <a:cubicBezTo>
                    <a:pt x="1597343" y="237173"/>
                    <a:pt x="1599248" y="228600"/>
                    <a:pt x="1599248" y="216218"/>
                  </a:cubicBezTo>
                  <a:lnTo>
                    <a:pt x="1599248" y="44768"/>
                  </a:lnTo>
                  <a:cubicBezTo>
                    <a:pt x="1599248" y="35243"/>
                    <a:pt x="1597343" y="28575"/>
                    <a:pt x="1593533" y="25718"/>
                  </a:cubicBezTo>
                  <a:cubicBezTo>
                    <a:pt x="1589723" y="22860"/>
                    <a:pt x="1582103" y="20955"/>
                    <a:pt x="1569720" y="20955"/>
                  </a:cubicBezTo>
                  <a:lnTo>
                    <a:pt x="1569720" y="4763"/>
                  </a:lnTo>
                  <a:cubicBezTo>
                    <a:pt x="1582103" y="5715"/>
                    <a:pt x="1590675" y="6668"/>
                    <a:pt x="1597343" y="6668"/>
                  </a:cubicBezTo>
                  <a:cubicBezTo>
                    <a:pt x="1604010" y="6668"/>
                    <a:pt x="1608773" y="7620"/>
                    <a:pt x="1613535" y="7620"/>
                  </a:cubicBezTo>
                  <a:cubicBezTo>
                    <a:pt x="1619250" y="7620"/>
                    <a:pt x="1624965" y="7620"/>
                    <a:pt x="1632585" y="6668"/>
                  </a:cubicBezTo>
                  <a:cubicBezTo>
                    <a:pt x="1640205" y="6668"/>
                    <a:pt x="1647825" y="5715"/>
                    <a:pt x="1656398" y="4763"/>
                  </a:cubicBezTo>
                  <a:lnTo>
                    <a:pt x="1785938" y="170498"/>
                  </a:lnTo>
                  <a:lnTo>
                    <a:pt x="1785938" y="170498"/>
                  </a:lnTo>
                  <a:close/>
                  <a:moveTo>
                    <a:pt x="2075498" y="43815"/>
                  </a:moveTo>
                  <a:cubicBezTo>
                    <a:pt x="2075498" y="35243"/>
                    <a:pt x="2073592" y="29528"/>
                    <a:pt x="2069783" y="25718"/>
                  </a:cubicBezTo>
                  <a:cubicBezTo>
                    <a:pt x="2065973" y="21908"/>
                    <a:pt x="2059305" y="20003"/>
                    <a:pt x="2049780" y="20003"/>
                  </a:cubicBezTo>
                  <a:lnTo>
                    <a:pt x="2046923" y="20003"/>
                  </a:lnTo>
                  <a:lnTo>
                    <a:pt x="2046923" y="4763"/>
                  </a:lnTo>
                  <a:cubicBezTo>
                    <a:pt x="2059305" y="5715"/>
                    <a:pt x="2069783" y="6668"/>
                    <a:pt x="2080260" y="7620"/>
                  </a:cubicBezTo>
                  <a:cubicBezTo>
                    <a:pt x="2090738" y="8573"/>
                    <a:pt x="2099310" y="8573"/>
                    <a:pt x="2107883" y="8573"/>
                  </a:cubicBezTo>
                  <a:cubicBezTo>
                    <a:pt x="2115503" y="8573"/>
                    <a:pt x="2124075" y="8573"/>
                    <a:pt x="2134553" y="7620"/>
                  </a:cubicBezTo>
                  <a:cubicBezTo>
                    <a:pt x="2144078" y="6668"/>
                    <a:pt x="2155508" y="6668"/>
                    <a:pt x="2167890" y="4763"/>
                  </a:cubicBezTo>
                  <a:lnTo>
                    <a:pt x="2167890" y="20003"/>
                  </a:lnTo>
                  <a:cubicBezTo>
                    <a:pt x="2156460" y="20003"/>
                    <a:pt x="2148840" y="21908"/>
                    <a:pt x="2144078" y="24765"/>
                  </a:cubicBezTo>
                  <a:cubicBezTo>
                    <a:pt x="2140267" y="27623"/>
                    <a:pt x="2137410" y="34290"/>
                    <a:pt x="2137410" y="42863"/>
                  </a:cubicBezTo>
                  <a:lnTo>
                    <a:pt x="2137410" y="160020"/>
                  </a:lnTo>
                  <a:cubicBezTo>
                    <a:pt x="2137410" y="178118"/>
                    <a:pt x="2138363" y="191453"/>
                    <a:pt x="2140267" y="199073"/>
                  </a:cubicBezTo>
                  <a:cubicBezTo>
                    <a:pt x="2142173" y="206693"/>
                    <a:pt x="2145030" y="213360"/>
                    <a:pt x="2148840" y="219075"/>
                  </a:cubicBezTo>
                  <a:cubicBezTo>
                    <a:pt x="2153603" y="225743"/>
                    <a:pt x="2160270" y="230505"/>
                    <a:pt x="2168842" y="233363"/>
                  </a:cubicBezTo>
                  <a:cubicBezTo>
                    <a:pt x="2177415" y="237173"/>
                    <a:pt x="2186940" y="238125"/>
                    <a:pt x="2198370" y="238125"/>
                  </a:cubicBezTo>
                  <a:cubicBezTo>
                    <a:pt x="2221230" y="238125"/>
                    <a:pt x="2236470" y="232410"/>
                    <a:pt x="2246948" y="220028"/>
                  </a:cubicBezTo>
                  <a:cubicBezTo>
                    <a:pt x="2256473" y="207645"/>
                    <a:pt x="2261235" y="187643"/>
                    <a:pt x="2261235" y="159068"/>
                  </a:cubicBezTo>
                  <a:lnTo>
                    <a:pt x="2261235" y="157163"/>
                  </a:lnTo>
                  <a:lnTo>
                    <a:pt x="2260283" y="48578"/>
                  </a:lnTo>
                  <a:cubicBezTo>
                    <a:pt x="2260283" y="37148"/>
                    <a:pt x="2258378" y="29528"/>
                    <a:pt x="2254567" y="25718"/>
                  </a:cubicBezTo>
                  <a:cubicBezTo>
                    <a:pt x="2250758" y="21908"/>
                    <a:pt x="2243138" y="20003"/>
                    <a:pt x="2230755" y="20003"/>
                  </a:cubicBezTo>
                  <a:lnTo>
                    <a:pt x="2230755" y="4763"/>
                  </a:lnTo>
                  <a:cubicBezTo>
                    <a:pt x="2238375" y="5715"/>
                    <a:pt x="2245995" y="6668"/>
                    <a:pt x="2251710" y="6668"/>
                  </a:cubicBezTo>
                  <a:cubicBezTo>
                    <a:pt x="2257425" y="6668"/>
                    <a:pt x="2263140" y="7620"/>
                    <a:pt x="2268855" y="7620"/>
                  </a:cubicBezTo>
                  <a:cubicBezTo>
                    <a:pt x="2274570" y="7620"/>
                    <a:pt x="2280285" y="7620"/>
                    <a:pt x="2286000" y="6668"/>
                  </a:cubicBezTo>
                  <a:cubicBezTo>
                    <a:pt x="2291715" y="6668"/>
                    <a:pt x="2298383" y="5715"/>
                    <a:pt x="2306003" y="4763"/>
                  </a:cubicBezTo>
                  <a:lnTo>
                    <a:pt x="2306003" y="20003"/>
                  </a:lnTo>
                  <a:cubicBezTo>
                    <a:pt x="2296478" y="20955"/>
                    <a:pt x="2290763" y="21908"/>
                    <a:pt x="2287905" y="24765"/>
                  </a:cubicBezTo>
                  <a:cubicBezTo>
                    <a:pt x="2285048" y="27623"/>
                    <a:pt x="2284095" y="35243"/>
                    <a:pt x="2284095" y="47625"/>
                  </a:cubicBezTo>
                  <a:lnTo>
                    <a:pt x="2282190" y="166688"/>
                  </a:lnTo>
                  <a:cubicBezTo>
                    <a:pt x="2281238" y="201930"/>
                    <a:pt x="2272665" y="228600"/>
                    <a:pt x="2257425" y="243840"/>
                  </a:cubicBezTo>
                  <a:cubicBezTo>
                    <a:pt x="2241233" y="260033"/>
                    <a:pt x="2215515" y="267653"/>
                    <a:pt x="2180273" y="267653"/>
                  </a:cubicBezTo>
                  <a:cubicBezTo>
                    <a:pt x="2146935" y="267653"/>
                    <a:pt x="2121217" y="260033"/>
                    <a:pt x="2103120" y="246698"/>
                  </a:cubicBezTo>
                  <a:cubicBezTo>
                    <a:pt x="2085975" y="232410"/>
                    <a:pt x="2076450" y="211455"/>
                    <a:pt x="2076450" y="183833"/>
                  </a:cubicBezTo>
                  <a:lnTo>
                    <a:pt x="2075498" y="43815"/>
                  </a:lnTo>
                  <a:lnTo>
                    <a:pt x="2075498" y="43815"/>
                  </a:lnTo>
                  <a:close/>
                  <a:moveTo>
                    <a:pt x="2560320" y="170498"/>
                  </a:moveTo>
                  <a:lnTo>
                    <a:pt x="2560320" y="45720"/>
                  </a:lnTo>
                  <a:cubicBezTo>
                    <a:pt x="2560320" y="35243"/>
                    <a:pt x="2558415" y="28575"/>
                    <a:pt x="2553653" y="24765"/>
                  </a:cubicBezTo>
                  <a:cubicBezTo>
                    <a:pt x="2548890" y="20955"/>
                    <a:pt x="2540317" y="19050"/>
                    <a:pt x="2526030" y="19050"/>
                  </a:cubicBezTo>
                  <a:lnTo>
                    <a:pt x="2526030" y="4763"/>
                  </a:lnTo>
                  <a:cubicBezTo>
                    <a:pt x="2532698" y="5715"/>
                    <a:pt x="2538413" y="5715"/>
                    <a:pt x="2546033" y="5715"/>
                  </a:cubicBezTo>
                  <a:cubicBezTo>
                    <a:pt x="2553653" y="5715"/>
                    <a:pt x="2560320" y="5715"/>
                    <a:pt x="2567940" y="5715"/>
                  </a:cubicBezTo>
                  <a:cubicBezTo>
                    <a:pt x="2575560" y="5715"/>
                    <a:pt x="2582228" y="5715"/>
                    <a:pt x="2588895" y="5715"/>
                  </a:cubicBezTo>
                  <a:cubicBezTo>
                    <a:pt x="2595563" y="5715"/>
                    <a:pt x="2601278" y="4763"/>
                    <a:pt x="2607945" y="4763"/>
                  </a:cubicBezTo>
                  <a:lnTo>
                    <a:pt x="2607945" y="20003"/>
                  </a:lnTo>
                  <a:lnTo>
                    <a:pt x="2606040" y="20003"/>
                  </a:lnTo>
                  <a:cubicBezTo>
                    <a:pt x="2597467" y="20003"/>
                    <a:pt x="2591753" y="21908"/>
                    <a:pt x="2587942" y="25718"/>
                  </a:cubicBezTo>
                  <a:cubicBezTo>
                    <a:pt x="2584133" y="29528"/>
                    <a:pt x="2582228" y="36195"/>
                    <a:pt x="2582228" y="44768"/>
                  </a:cubicBezTo>
                  <a:lnTo>
                    <a:pt x="2582228" y="262890"/>
                  </a:lnTo>
                  <a:lnTo>
                    <a:pt x="2559367" y="262890"/>
                  </a:lnTo>
                  <a:lnTo>
                    <a:pt x="2396490" y="55245"/>
                  </a:lnTo>
                  <a:lnTo>
                    <a:pt x="2396490" y="217170"/>
                  </a:lnTo>
                  <a:cubicBezTo>
                    <a:pt x="2396490" y="230505"/>
                    <a:pt x="2398395" y="239078"/>
                    <a:pt x="2402205" y="241935"/>
                  </a:cubicBezTo>
                  <a:cubicBezTo>
                    <a:pt x="2406015" y="245745"/>
                    <a:pt x="2415540" y="247650"/>
                    <a:pt x="2429828" y="247650"/>
                  </a:cubicBezTo>
                  <a:lnTo>
                    <a:pt x="2429828" y="262890"/>
                  </a:lnTo>
                  <a:cubicBezTo>
                    <a:pt x="2422208" y="261938"/>
                    <a:pt x="2414588" y="261938"/>
                    <a:pt x="2406967" y="260985"/>
                  </a:cubicBezTo>
                  <a:cubicBezTo>
                    <a:pt x="2399348" y="260985"/>
                    <a:pt x="2391728" y="260033"/>
                    <a:pt x="2384108" y="260033"/>
                  </a:cubicBezTo>
                  <a:cubicBezTo>
                    <a:pt x="2377440" y="260033"/>
                    <a:pt x="2370773" y="260033"/>
                    <a:pt x="2364105" y="260985"/>
                  </a:cubicBezTo>
                  <a:cubicBezTo>
                    <a:pt x="2357438" y="260985"/>
                    <a:pt x="2349817" y="261938"/>
                    <a:pt x="2342198" y="262890"/>
                  </a:cubicBezTo>
                  <a:lnTo>
                    <a:pt x="2342198" y="246698"/>
                  </a:lnTo>
                  <a:cubicBezTo>
                    <a:pt x="2355533" y="246698"/>
                    <a:pt x="2364105" y="244793"/>
                    <a:pt x="2367915" y="240983"/>
                  </a:cubicBezTo>
                  <a:cubicBezTo>
                    <a:pt x="2371725" y="237173"/>
                    <a:pt x="2373630" y="228600"/>
                    <a:pt x="2373630" y="216218"/>
                  </a:cubicBezTo>
                  <a:lnTo>
                    <a:pt x="2373630" y="44768"/>
                  </a:lnTo>
                  <a:cubicBezTo>
                    <a:pt x="2373630" y="35243"/>
                    <a:pt x="2371725" y="28575"/>
                    <a:pt x="2367915" y="25718"/>
                  </a:cubicBezTo>
                  <a:cubicBezTo>
                    <a:pt x="2364105" y="22860"/>
                    <a:pt x="2356485" y="20955"/>
                    <a:pt x="2344103" y="20955"/>
                  </a:cubicBezTo>
                  <a:lnTo>
                    <a:pt x="2344103" y="4763"/>
                  </a:lnTo>
                  <a:cubicBezTo>
                    <a:pt x="2356485" y="5715"/>
                    <a:pt x="2365058" y="6668"/>
                    <a:pt x="2371725" y="6668"/>
                  </a:cubicBezTo>
                  <a:cubicBezTo>
                    <a:pt x="2378392" y="6668"/>
                    <a:pt x="2383155" y="7620"/>
                    <a:pt x="2387917" y="7620"/>
                  </a:cubicBezTo>
                  <a:cubicBezTo>
                    <a:pt x="2393633" y="7620"/>
                    <a:pt x="2400300" y="7620"/>
                    <a:pt x="2406967" y="6668"/>
                  </a:cubicBezTo>
                  <a:cubicBezTo>
                    <a:pt x="2413635" y="6668"/>
                    <a:pt x="2422208" y="5715"/>
                    <a:pt x="2430780" y="4763"/>
                  </a:cubicBezTo>
                  <a:lnTo>
                    <a:pt x="2560320" y="170498"/>
                  </a:lnTo>
                  <a:lnTo>
                    <a:pt x="2560320" y="170498"/>
                  </a:lnTo>
                  <a:close/>
                  <a:moveTo>
                    <a:pt x="2648903" y="262890"/>
                  </a:moveTo>
                  <a:lnTo>
                    <a:pt x="2648903" y="246698"/>
                  </a:lnTo>
                  <a:lnTo>
                    <a:pt x="2650808" y="246698"/>
                  </a:lnTo>
                  <a:cubicBezTo>
                    <a:pt x="2662238" y="246698"/>
                    <a:pt x="2669858" y="244793"/>
                    <a:pt x="2673667" y="240983"/>
                  </a:cubicBezTo>
                  <a:cubicBezTo>
                    <a:pt x="2677478" y="237173"/>
                    <a:pt x="2679383" y="228600"/>
                    <a:pt x="2679383" y="216218"/>
                  </a:cubicBezTo>
                  <a:lnTo>
                    <a:pt x="2679383" y="42863"/>
                  </a:lnTo>
                  <a:cubicBezTo>
                    <a:pt x="2679383" y="34290"/>
                    <a:pt x="2677478" y="28575"/>
                    <a:pt x="2673667" y="24765"/>
                  </a:cubicBezTo>
                  <a:cubicBezTo>
                    <a:pt x="2669858" y="20955"/>
                    <a:pt x="2663190" y="19050"/>
                    <a:pt x="2653665" y="19050"/>
                  </a:cubicBezTo>
                  <a:lnTo>
                    <a:pt x="2648903" y="19050"/>
                  </a:lnTo>
                  <a:lnTo>
                    <a:pt x="2648903" y="3810"/>
                  </a:lnTo>
                  <a:cubicBezTo>
                    <a:pt x="2659380" y="4763"/>
                    <a:pt x="2669858" y="5715"/>
                    <a:pt x="2679383" y="5715"/>
                  </a:cubicBezTo>
                  <a:cubicBezTo>
                    <a:pt x="2689860" y="5715"/>
                    <a:pt x="2699385" y="6668"/>
                    <a:pt x="2709863" y="6668"/>
                  </a:cubicBezTo>
                  <a:cubicBezTo>
                    <a:pt x="2719388" y="6668"/>
                    <a:pt x="2729865" y="6668"/>
                    <a:pt x="2740342" y="5715"/>
                  </a:cubicBezTo>
                  <a:cubicBezTo>
                    <a:pt x="2750820" y="4763"/>
                    <a:pt x="2760345" y="4763"/>
                    <a:pt x="2770823" y="3810"/>
                  </a:cubicBezTo>
                  <a:lnTo>
                    <a:pt x="2770823" y="18098"/>
                  </a:lnTo>
                  <a:cubicBezTo>
                    <a:pt x="2759392" y="18098"/>
                    <a:pt x="2751773" y="20003"/>
                    <a:pt x="2747963" y="22860"/>
                  </a:cubicBezTo>
                  <a:cubicBezTo>
                    <a:pt x="2744153" y="25718"/>
                    <a:pt x="2741295" y="32385"/>
                    <a:pt x="2741295" y="40958"/>
                  </a:cubicBezTo>
                  <a:lnTo>
                    <a:pt x="2741295" y="215265"/>
                  </a:lnTo>
                  <a:cubicBezTo>
                    <a:pt x="2741295" y="227648"/>
                    <a:pt x="2743200" y="236220"/>
                    <a:pt x="2747010" y="240030"/>
                  </a:cubicBezTo>
                  <a:cubicBezTo>
                    <a:pt x="2750820" y="243840"/>
                    <a:pt x="2758440" y="245745"/>
                    <a:pt x="2768917" y="245745"/>
                  </a:cubicBezTo>
                  <a:lnTo>
                    <a:pt x="2770823" y="245745"/>
                  </a:lnTo>
                  <a:lnTo>
                    <a:pt x="2770823" y="260985"/>
                  </a:lnTo>
                  <a:cubicBezTo>
                    <a:pt x="2761298" y="260033"/>
                    <a:pt x="2750820" y="260033"/>
                    <a:pt x="2741295" y="259080"/>
                  </a:cubicBezTo>
                  <a:cubicBezTo>
                    <a:pt x="2730817" y="259080"/>
                    <a:pt x="2721292" y="258128"/>
                    <a:pt x="2709863" y="258128"/>
                  </a:cubicBezTo>
                  <a:cubicBezTo>
                    <a:pt x="2701290" y="258128"/>
                    <a:pt x="2691765" y="258128"/>
                    <a:pt x="2681288" y="259080"/>
                  </a:cubicBezTo>
                  <a:cubicBezTo>
                    <a:pt x="2671763" y="261938"/>
                    <a:pt x="2661285" y="261938"/>
                    <a:pt x="2648903" y="262890"/>
                  </a:cubicBezTo>
                  <a:lnTo>
                    <a:pt x="2648903" y="262890"/>
                  </a:lnTo>
                  <a:lnTo>
                    <a:pt x="2648903" y="262890"/>
                  </a:lnTo>
                  <a:close/>
                  <a:moveTo>
                    <a:pt x="2942273" y="265748"/>
                  </a:moveTo>
                  <a:lnTo>
                    <a:pt x="2913698" y="265748"/>
                  </a:lnTo>
                  <a:lnTo>
                    <a:pt x="2833688" y="42863"/>
                  </a:lnTo>
                  <a:cubicBezTo>
                    <a:pt x="2830830" y="35243"/>
                    <a:pt x="2827020" y="29528"/>
                    <a:pt x="2822258" y="26670"/>
                  </a:cubicBezTo>
                  <a:cubicBezTo>
                    <a:pt x="2817495" y="22860"/>
                    <a:pt x="2811780" y="20955"/>
                    <a:pt x="2805113" y="20955"/>
                  </a:cubicBezTo>
                  <a:lnTo>
                    <a:pt x="2801303" y="20955"/>
                  </a:lnTo>
                  <a:lnTo>
                    <a:pt x="2801303" y="6668"/>
                  </a:lnTo>
                  <a:cubicBezTo>
                    <a:pt x="2812733" y="7620"/>
                    <a:pt x="2823210" y="7620"/>
                    <a:pt x="2832735" y="8573"/>
                  </a:cubicBezTo>
                  <a:cubicBezTo>
                    <a:pt x="2842260" y="8573"/>
                    <a:pt x="2851785" y="9525"/>
                    <a:pt x="2860358" y="9525"/>
                  </a:cubicBezTo>
                  <a:cubicBezTo>
                    <a:pt x="2866073" y="9525"/>
                    <a:pt x="2873692" y="9525"/>
                    <a:pt x="2882265" y="8573"/>
                  </a:cubicBezTo>
                  <a:cubicBezTo>
                    <a:pt x="2890838" y="8573"/>
                    <a:pt x="2904173" y="7620"/>
                    <a:pt x="2922270" y="6668"/>
                  </a:cubicBezTo>
                  <a:lnTo>
                    <a:pt x="2922270" y="21908"/>
                  </a:lnTo>
                  <a:lnTo>
                    <a:pt x="2919413" y="21908"/>
                  </a:lnTo>
                  <a:cubicBezTo>
                    <a:pt x="2910840" y="21908"/>
                    <a:pt x="2904173" y="22860"/>
                    <a:pt x="2900363" y="24765"/>
                  </a:cubicBezTo>
                  <a:cubicBezTo>
                    <a:pt x="2896553" y="26670"/>
                    <a:pt x="2894648" y="30480"/>
                    <a:pt x="2894648" y="35243"/>
                  </a:cubicBezTo>
                  <a:cubicBezTo>
                    <a:pt x="2894648" y="36195"/>
                    <a:pt x="2894648" y="38100"/>
                    <a:pt x="2894648" y="39053"/>
                  </a:cubicBezTo>
                  <a:cubicBezTo>
                    <a:pt x="2894648" y="40005"/>
                    <a:pt x="2895600" y="41910"/>
                    <a:pt x="2895600" y="42863"/>
                  </a:cubicBezTo>
                  <a:lnTo>
                    <a:pt x="2949892" y="198120"/>
                  </a:lnTo>
                  <a:lnTo>
                    <a:pt x="3010853" y="42863"/>
                  </a:lnTo>
                  <a:cubicBezTo>
                    <a:pt x="3011805" y="40005"/>
                    <a:pt x="3012758" y="37148"/>
                    <a:pt x="3013710" y="35243"/>
                  </a:cubicBezTo>
                  <a:cubicBezTo>
                    <a:pt x="3014663" y="32385"/>
                    <a:pt x="3014663" y="31433"/>
                    <a:pt x="3014663" y="29528"/>
                  </a:cubicBezTo>
                  <a:cubicBezTo>
                    <a:pt x="3014663" y="26670"/>
                    <a:pt x="3012758" y="23813"/>
                    <a:pt x="3008948" y="22860"/>
                  </a:cubicBezTo>
                  <a:cubicBezTo>
                    <a:pt x="3005138" y="20955"/>
                    <a:pt x="2998470" y="20955"/>
                    <a:pt x="2989898" y="20955"/>
                  </a:cubicBezTo>
                  <a:lnTo>
                    <a:pt x="2986088" y="20955"/>
                  </a:lnTo>
                  <a:lnTo>
                    <a:pt x="2986088" y="6668"/>
                  </a:lnTo>
                  <a:cubicBezTo>
                    <a:pt x="2991803" y="7620"/>
                    <a:pt x="2996565" y="7620"/>
                    <a:pt x="3003233" y="7620"/>
                  </a:cubicBezTo>
                  <a:cubicBezTo>
                    <a:pt x="3008948" y="7620"/>
                    <a:pt x="3015615" y="7620"/>
                    <a:pt x="3021330" y="7620"/>
                  </a:cubicBezTo>
                  <a:cubicBezTo>
                    <a:pt x="3028950" y="7620"/>
                    <a:pt x="3035617" y="7620"/>
                    <a:pt x="3042285" y="7620"/>
                  </a:cubicBezTo>
                  <a:cubicBezTo>
                    <a:pt x="3048000" y="7620"/>
                    <a:pt x="3053715" y="6668"/>
                    <a:pt x="3059430" y="5715"/>
                  </a:cubicBezTo>
                  <a:lnTo>
                    <a:pt x="3059430" y="20955"/>
                  </a:lnTo>
                  <a:cubicBezTo>
                    <a:pt x="3053715" y="20955"/>
                    <a:pt x="3048953" y="21908"/>
                    <a:pt x="3046095" y="24765"/>
                  </a:cubicBezTo>
                  <a:cubicBezTo>
                    <a:pt x="3042285" y="27623"/>
                    <a:pt x="3039428" y="33338"/>
                    <a:pt x="3035617" y="41910"/>
                  </a:cubicBezTo>
                  <a:lnTo>
                    <a:pt x="2942273" y="265748"/>
                  </a:lnTo>
                  <a:lnTo>
                    <a:pt x="2942273" y="265748"/>
                  </a:lnTo>
                  <a:close/>
                  <a:moveTo>
                    <a:pt x="3089910" y="262890"/>
                  </a:moveTo>
                  <a:lnTo>
                    <a:pt x="3089910" y="246698"/>
                  </a:lnTo>
                  <a:lnTo>
                    <a:pt x="3094673" y="246698"/>
                  </a:lnTo>
                  <a:cubicBezTo>
                    <a:pt x="3104198" y="246698"/>
                    <a:pt x="3111817" y="244793"/>
                    <a:pt x="3115628" y="240983"/>
                  </a:cubicBezTo>
                  <a:cubicBezTo>
                    <a:pt x="3119438" y="237173"/>
                    <a:pt x="3122295" y="231458"/>
                    <a:pt x="3122295" y="222885"/>
                  </a:cubicBezTo>
                  <a:lnTo>
                    <a:pt x="3122295" y="43815"/>
                  </a:lnTo>
                  <a:cubicBezTo>
                    <a:pt x="3122295" y="35243"/>
                    <a:pt x="3120390" y="29528"/>
                    <a:pt x="3115628" y="25718"/>
                  </a:cubicBezTo>
                  <a:cubicBezTo>
                    <a:pt x="3111817" y="21908"/>
                    <a:pt x="3104198" y="20003"/>
                    <a:pt x="3094673" y="20003"/>
                  </a:cubicBezTo>
                  <a:lnTo>
                    <a:pt x="3089910" y="20003"/>
                  </a:lnTo>
                  <a:lnTo>
                    <a:pt x="3089910" y="3810"/>
                  </a:lnTo>
                  <a:cubicBezTo>
                    <a:pt x="3098483" y="4763"/>
                    <a:pt x="3108960" y="4763"/>
                    <a:pt x="3119438" y="5715"/>
                  </a:cubicBezTo>
                  <a:cubicBezTo>
                    <a:pt x="3129915" y="5715"/>
                    <a:pt x="3147060" y="6668"/>
                    <a:pt x="3169920" y="6668"/>
                  </a:cubicBezTo>
                  <a:lnTo>
                    <a:pt x="3208020" y="6668"/>
                  </a:lnTo>
                  <a:cubicBezTo>
                    <a:pt x="3225165" y="6668"/>
                    <a:pt x="3240405" y="6668"/>
                    <a:pt x="3251835" y="5715"/>
                  </a:cubicBezTo>
                  <a:cubicBezTo>
                    <a:pt x="3263265" y="5715"/>
                    <a:pt x="3273742" y="4763"/>
                    <a:pt x="3283267" y="3810"/>
                  </a:cubicBezTo>
                  <a:cubicBezTo>
                    <a:pt x="3283267" y="12383"/>
                    <a:pt x="3284220" y="22860"/>
                    <a:pt x="3284220" y="32385"/>
                  </a:cubicBezTo>
                  <a:cubicBezTo>
                    <a:pt x="3285173" y="42863"/>
                    <a:pt x="3286125" y="54293"/>
                    <a:pt x="3287078" y="66675"/>
                  </a:cubicBezTo>
                  <a:lnTo>
                    <a:pt x="3269933" y="66675"/>
                  </a:lnTo>
                  <a:cubicBezTo>
                    <a:pt x="3268980" y="50483"/>
                    <a:pt x="3264217" y="39053"/>
                    <a:pt x="3254692" y="32385"/>
                  </a:cubicBezTo>
                  <a:cubicBezTo>
                    <a:pt x="3246120" y="25718"/>
                    <a:pt x="3230880" y="21908"/>
                    <a:pt x="3210878" y="21908"/>
                  </a:cubicBezTo>
                  <a:cubicBezTo>
                    <a:pt x="3198495" y="21908"/>
                    <a:pt x="3190875" y="22860"/>
                    <a:pt x="3188017" y="24765"/>
                  </a:cubicBezTo>
                  <a:cubicBezTo>
                    <a:pt x="3185160" y="26670"/>
                    <a:pt x="3183255" y="29528"/>
                    <a:pt x="3183255" y="35243"/>
                  </a:cubicBezTo>
                  <a:lnTo>
                    <a:pt x="3183255" y="120968"/>
                  </a:lnTo>
                  <a:lnTo>
                    <a:pt x="3216592" y="120968"/>
                  </a:lnTo>
                  <a:cubicBezTo>
                    <a:pt x="3227070" y="120968"/>
                    <a:pt x="3234690" y="118110"/>
                    <a:pt x="3240405" y="112395"/>
                  </a:cubicBezTo>
                  <a:cubicBezTo>
                    <a:pt x="3245167" y="106680"/>
                    <a:pt x="3248025" y="97155"/>
                    <a:pt x="3248025" y="85725"/>
                  </a:cubicBezTo>
                  <a:lnTo>
                    <a:pt x="3261360" y="85725"/>
                  </a:lnTo>
                  <a:cubicBezTo>
                    <a:pt x="3261360" y="92393"/>
                    <a:pt x="3260408" y="100013"/>
                    <a:pt x="3260408" y="106680"/>
                  </a:cubicBezTo>
                  <a:cubicBezTo>
                    <a:pt x="3260408" y="114300"/>
                    <a:pt x="3260408" y="120968"/>
                    <a:pt x="3260408" y="128588"/>
                  </a:cubicBezTo>
                  <a:cubicBezTo>
                    <a:pt x="3260408" y="136208"/>
                    <a:pt x="3260408" y="142875"/>
                    <a:pt x="3260408" y="150495"/>
                  </a:cubicBezTo>
                  <a:cubicBezTo>
                    <a:pt x="3260408" y="158115"/>
                    <a:pt x="3260408" y="165735"/>
                    <a:pt x="3261360" y="172403"/>
                  </a:cubicBezTo>
                  <a:lnTo>
                    <a:pt x="3247073" y="172403"/>
                  </a:lnTo>
                  <a:cubicBezTo>
                    <a:pt x="3247073" y="159068"/>
                    <a:pt x="3244215" y="149543"/>
                    <a:pt x="3240405" y="144780"/>
                  </a:cubicBezTo>
                  <a:cubicBezTo>
                    <a:pt x="3235642" y="139065"/>
                    <a:pt x="3228023" y="137160"/>
                    <a:pt x="3217545" y="137160"/>
                  </a:cubicBezTo>
                  <a:lnTo>
                    <a:pt x="3183255" y="137160"/>
                  </a:lnTo>
                  <a:lnTo>
                    <a:pt x="3183255" y="224790"/>
                  </a:lnTo>
                  <a:cubicBezTo>
                    <a:pt x="3183255" y="229553"/>
                    <a:pt x="3185160" y="233363"/>
                    <a:pt x="3188017" y="235268"/>
                  </a:cubicBezTo>
                  <a:cubicBezTo>
                    <a:pt x="3190875" y="237173"/>
                    <a:pt x="3195638" y="239078"/>
                    <a:pt x="3202305" y="239078"/>
                  </a:cubicBezTo>
                  <a:cubicBezTo>
                    <a:pt x="3231833" y="239078"/>
                    <a:pt x="3252788" y="235268"/>
                    <a:pt x="3265170" y="227648"/>
                  </a:cubicBezTo>
                  <a:cubicBezTo>
                    <a:pt x="3277553" y="220028"/>
                    <a:pt x="3286125" y="205740"/>
                    <a:pt x="3290888" y="186690"/>
                  </a:cubicBezTo>
                  <a:lnTo>
                    <a:pt x="3306128" y="186690"/>
                  </a:lnTo>
                  <a:cubicBezTo>
                    <a:pt x="3303270" y="200025"/>
                    <a:pt x="3300413" y="212408"/>
                    <a:pt x="3298508" y="224790"/>
                  </a:cubicBezTo>
                  <a:cubicBezTo>
                    <a:pt x="3296603" y="237173"/>
                    <a:pt x="3293745" y="249555"/>
                    <a:pt x="3291840" y="260985"/>
                  </a:cubicBezTo>
                  <a:cubicBezTo>
                    <a:pt x="3277553" y="260033"/>
                    <a:pt x="3262313" y="259080"/>
                    <a:pt x="3246120" y="259080"/>
                  </a:cubicBezTo>
                  <a:cubicBezTo>
                    <a:pt x="3229928" y="258128"/>
                    <a:pt x="3210878" y="258128"/>
                    <a:pt x="3190875" y="258128"/>
                  </a:cubicBezTo>
                  <a:cubicBezTo>
                    <a:pt x="3170873" y="258128"/>
                    <a:pt x="3152775" y="258128"/>
                    <a:pt x="3135630" y="259080"/>
                  </a:cubicBezTo>
                  <a:cubicBezTo>
                    <a:pt x="3119438" y="261938"/>
                    <a:pt x="3104198" y="261938"/>
                    <a:pt x="3089910" y="262890"/>
                  </a:cubicBezTo>
                  <a:lnTo>
                    <a:pt x="3089910" y="262890"/>
                  </a:lnTo>
                  <a:lnTo>
                    <a:pt x="3089910" y="262890"/>
                  </a:lnTo>
                  <a:close/>
                  <a:moveTo>
                    <a:pt x="3346133" y="262890"/>
                  </a:moveTo>
                  <a:lnTo>
                    <a:pt x="3346133" y="246698"/>
                  </a:lnTo>
                  <a:cubicBezTo>
                    <a:pt x="3357563" y="246698"/>
                    <a:pt x="3364230" y="244793"/>
                    <a:pt x="3368040" y="240983"/>
                  </a:cubicBezTo>
                  <a:cubicBezTo>
                    <a:pt x="3371850" y="237173"/>
                    <a:pt x="3373755" y="228600"/>
                    <a:pt x="3373755" y="216218"/>
                  </a:cubicBezTo>
                  <a:lnTo>
                    <a:pt x="3373755" y="42863"/>
                  </a:lnTo>
                  <a:cubicBezTo>
                    <a:pt x="3373755" y="34290"/>
                    <a:pt x="3371850" y="28575"/>
                    <a:pt x="3368040" y="24765"/>
                  </a:cubicBezTo>
                  <a:cubicBezTo>
                    <a:pt x="3364230" y="20955"/>
                    <a:pt x="3357563" y="19050"/>
                    <a:pt x="3348038" y="19050"/>
                  </a:cubicBezTo>
                  <a:lnTo>
                    <a:pt x="3345180" y="19050"/>
                  </a:lnTo>
                  <a:lnTo>
                    <a:pt x="3345180" y="4763"/>
                  </a:lnTo>
                  <a:cubicBezTo>
                    <a:pt x="3352800" y="5715"/>
                    <a:pt x="3361373" y="5715"/>
                    <a:pt x="3368992" y="6668"/>
                  </a:cubicBezTo>
                  <a:cubicBezTo>
                    <a:pt x="3376613" y="6668"/>
                    <a:pt x="3385185" y="7620"/>
                    <a:pt x="3393758" y="7620"/>
                  </a:cubicBezTo>
                  <a:cubicBezTo>
                    <a:pt x="3403283" y="7620"/>
                    <a:pt x="3416617" y="7620"/>
                    <a:pt x="3432810" y="6668"/>
                  </a:cubicBezTo>
                  <a:cubicBezTo>
                    <a:pt x="3449003" y="5715"/>
                    <a:pt x="3460433" y="5715"/>
                    <a:pt x="3467100" y="5715"/>
                  </a:cubicBezTo>
                  <a:cubicBezTo>
                    <a:pt x="3497580" y="5715"/>
                    <a:pt x="3520440" y="10478"/>
                    <a:pt x="3535680" y="20955"/>
                  </a:cubicBezTo>
                  <a:cubicBezTo>
                    <a:pt x="3550920" y="30480"/>
                    <a:pt x="3558540" y="45720"/>
                    <a:pt x="3558540" y="65723"/>
                  </a:cubicBezTo>
                  <a:cubicBezTo>
                    <a:pt x="3558540" y="81915"/>
                    <a:pt x="3553778" y="96203"/>
                    <a:pt x="3543300" y="108585"/>
                  </a:cubicBezTo>
                  <a:cubicBezTo>
                    <a:pt x="3532823" y="120968"/>
                    <a:pt x="3517583" y="130493"/>
                    <a:pt x="3497580" y="138113"/>
                  </a:cubicBezTo>
                  <a:cubicBezTo>
                    <a:pt x="3508058" y="141923"/>
                    <a:pt x="3518535" y="150495"/>
                    <a:pt x="3529013" y="163830"/>
                  </a:cubicBezTo>
                  <a:cubicBezTo>
                    <a:pt x="3539490" y="177165"/>
                    <a:pt x="3550920" y="195263"/>
                    <a:pt x="3564255" y="220028"/>
                  </a:cubicBezTo>
                  <a:cubicBezTo>
                    <a:pt x="3565208" y="221933"/>
                    <a:pt x="3566160" y="223838"/>
                    <a:pt x="3568065" y="227648"/>
                  </a:cubicBezTo>
                  <a:cubicBezTo>
                    <a:pt x="3576638" y="244793"/>
                    <a:pt x="3585210" y="253365"/>
                    <a:pt x="3592830" y="253365"/>
                  </a:cubicBezTo>
                  <a:lnTo>
                    <a:pt x="3594735" y="253365"/>
                  </a:lnTo>
                  <a:lnTo>
                    <a:pt x="3594735" y="265748"/>
                  </a:lnTo>
                  <a:cubicBezTo>
                    <a:pt x="3580448" y="263843"/>
                    <a:pt x="3564255" y="262890"/>
                    <a:pt x="3548063" y="262890"/>
                  </a:cubicBezTo>
                  <a:cubicBezTo>
                    <a:pt x="3545205" y="262890"/>
                    <a:pt x="3543300" y="262890"/>
                    <a:pt x="3542348" y="262890"/>
                  </a:cubicBezTo>
                  <a:cubicBezTo>
                    <a:pt x="3531870" y="261938"/>
                    <a:pt x="3524250" y="260033"/>
                    <a:pt x="3520440" y="256223"/>
                  </a:cubicBezTo>
                  <a:cubicBezTo>
                    <a:pt x="3515678" y="252413"/>
                    <a:pt x="3510915" y="243840"/>
                    <a:pt x="3505200" y="229553"/>
                  </a:cubicBezTo>
                  <a:cubicBezTo>
                    <a:pt x="3502342" y="222885"/>
                    <a:pt x="3499485" y="213360"/>
                    <a:pt x="3494723" y="201930"/>
                  </a:cubicBezTo>
                  <a:cubicBezTo>
                    <a:pt x="3484245" y="172403"/>
                    <a:pt x="3474720" y="156210"/>
                    <a:pt x="3468053" y="151448"/>
                  </a:cubicBezTo>
                  <a:cubicBezTo>
                    <a:pt x="3466148" y="149543"/>
                    <a:pt x="3462338" y="148590"/>
                    <a:pt x="3459480" y="147638"/>
                  </a:cubicBezTo>
                  <a:cubicBezTo>
                    <a:pt x="3455670" y="146685"/>
                    <a:pt x="3451860" y="146685"/>
                    <a:pt x="3447098" y="146685"/>
                  </a:cubicBezTo>
                  <a:cubicBezTo>
                    <a:pt x="3446145" y="146685"/>
                    <a:pt x="3445192" y="146685"/>
                    <a:pt x="3443288" y="146685"/>
                  </a:cubicBezTo>
                  <a:cubicBezTo>
                    <a:pt x="3441383" y="146685"/>
                    <a:pt x="3439478" y="146685"/>
                    <a:pt x="3436620" y="147638"/>
                  </a:cubicBezTo>
                  <a:lnTo>
                    <a:pt x="3436620" y="217170"/>
                  </a:lnTo>
                  <a:cubicBezTo>
                    <a:pt x="3436620" y="229553"/>
                    <a:pt x="3438525" y="237173"/>
                    <a:pt x="3441383" y="240983"/>
                  </a:cubicBezTo>
                  <a:cubicBezTo>
                    <a:pt x="3445192" y="244793"/>
                    <a:pt x="3451860" y="246698"/>
                    <a:pt x="3461385" y="247650"/>
                  </a:cubicBezTo>
                  <a:lnTo>
                    <a:pt x="3461385" y="262890"/>
                  </a:lnTo>
                  <a:cubicBezTo>
                    <a:pt x="3448050" y="261938"/>
                    <a:pt x="3436620" y="261938"/>
                    <a:pt x="3427095" y="260985"/>
                  </a:cubicBezTo>
                  <a:cubicBezTo>
                    <a:pt x="3417570" y="260985"/>
                    <a:pt x="3409950" y="260033"/>
                    <a:pt x="3406140" y="260033"/>
                  </a:cubicBezTo>
                  <a:cubicBezTo>
                    <a:pt x="3396615" y="260033"/>
                    <a:pt x="3388042" y="260033"/>
                    <a:pt x="3377565" y="260985"/>
                  </a:cubicBezTo>
                  <a:cubicBezTo>
                    <a:pt x="3367088" y="261938"/>
                    <a:pt x="3356610" y="261938"/>
                    <a:pt x="3346133" y="262890"/>
                  </a:cubicBezTo>
                  <a:lnTo>
                    <a:pt x="3346133" y="262890"/>
                  </a:lnTo>
                  <a:lnTo>
                    <a:pt x="3346133" y="262890"/>
                  </a:lnTo>
                  <a:close/>
                  <a:moveTo>
                    <a:pt x="3434715" y="128588"/>
                  </a:moveTo>
                  <a:lnTo>
                    <a:pt x="3449955" y="128588"/>
                  </a:lnTo>
                  <a:cubicBezTo>
                    <a:pt x="3468053" y="128588"/>
                    <a:pt x="3481388" y="124778"/>
                    <a:pt x="3489960" y="116205"/>
                  </a:cubicBezTo>
                  <a:cubicBezTo>
                    <a:pt x="3498533" y="107633"/>
                    <a:pt x="3503295" y="94298"/>
                    <a:pt x="3503295" y="77153"/>
                  </a:cubicBezTo>
                  <a:cubicBezTo>
                    <a:pt x="3503295" y="58103"/>
                    <a:pt x="3498533" y="44768"/>
                    <a:pt x="3489960" y="37148"/>
                  </a:cubicBezTo>
                  <a:cubicBezTo>
                    <a:pt x="3481388" y="28575"/>
                    <a:pt x="3467100" y="24765"/>
                    <a:pt x="3447098" y="24765"/>
                  </a:cubicBezTo>
                  <a:cubicBezTo>
                    <a:pt x="3444240" y="24765"/>
                    <a:pt x="3441383" y="24765"/>
                    <a:pt x="3439478" y="24765"/>
                  </a:cubicBezTo>
                  <a:cubicBezTo>
                    <a:pt x="3437573" y="24765"/>
                    <a:pt x="3436620" y="24765"/>
                    <a:pt x="3434715" y="24765"/>
                  </a:cubicBezTo>
                  <a:lnTo>
                    <a:pt x="3434715" y="128588"/>
                  </a:lnTo>
                  <a:lnTo>
                    <a:pt x="3434715" y="128588"/>
                  </a:lnTo>
                  <a:close/>
                  <a:moveTo>
                    <a:pt x="3641408" y="177165"/>
                  </a:moveTo>
                  <a:lnTo>
                    <a:pt x="3667125" y="177165"/>
                  </a:lnTo>
                  <a:cubicBezTo>
                    <a:pt x="3668078" y="199073"/>
                    <a:pt x="3672840" y="216218"/>
                    <a:pt x="3682365" y="227648"/>
                  </a:cubicBezTo>
                  <a:cubicBezTo>
                    <a:pt x="3691890" y="239078"/>
                    <a:pt x="3705225" y="244793"/>
                    <a:pt x="3722370" y="244793"/>
                  </a:cubicBezTo>
                  <a:cubicBezTo>
                    <a:pt x="3736658" y="244793"/>
                    <a:pt x="3748088" y="240983"/>
                    <a:pt x="3756660" y="234315"/>
                  </a:cubicBezTo>
                  <a:cubicBezTo>
                    <a:pt x="3765233" y="227648"/>
                    <a:pt x="3769042" y="218123"/>
                    <a:pt x="3769042" y="206693"/>
                  </a:cubicBezTo>
                  <a:cubicBezTo>
                    <a:pt x="3769042" y="197168"/>
                    <a:pt x="3766185" y="189548"/>
                    <a:pt x="3760470" y="182880"/>
                  </a:cubicBezTo>
                  <a:cubicBezTo>
                    <a:pt x="3754755" y="177165"/>
                    <a:pt x="3742373" y="169545"/>
                    <a:pt x="3721417" y="160973"/>
                  </a:cubicBezTo>
                  <a:cubicBezTo>
                    <a:pt x="3690938" y="148590"/>
                    <a:pt x="3670935" y="135255"/>
                    <a:pt x="3659505" y="123825"/>
                  </a:cubicBezTo>
                  <a:cubicBezTo>
                    <a:pt x="3648075" y="111443"/>
                    <a:pt x="3643313" y="96203"/>
                    <a:pt x="3643313" y="78105"/>
                  </a:cubicBezTo>
                  <a:cubicBezTo>
                    <a:pt x="3643313" y="55245"/>
                    <a:pt x="3650933" y="37148"/>
                    <a:pt x="3667125" y="21908"/>
                  </a:cubicBezTo>
                  <a:cubicBezTo>
                    <a:pt x="3683317" y="7620"/>
                    <a:pt x="3703320" y="0"/>
                    <a:pt x="3729038" y="0"/>
                  </a:cubicBezTo>
                  <a:cubicBezTo>
                    <a:pt x="3739515" y="0"/>
                    <a:pt x="3749992" y="953"/>
                    <a:pt x="3762375" y="2858"/>
                  </a:cubicBezTo>
                  <a:cubicBezTo>
                    <a:pt x="3774758" y="4763"/>
                    <a:pt x="3788092" y="6668"/>
                    <a:pt x="3803333" y="10478"/>
                  </a:cubicBezTo>
                  <a:lnTo>
                    <a:pt x="3803333" y="11430"/>
                  </a:lnTo>
                  <a:cubicBezTo>
                    <a:pt x="3803333" y="26670"/>
                    <a:pt x="3802380" y="38100"/>
                    <a:pt x="3802380" y="45720"/>
                  </a:cubicBezTo>
                  <a:cubicBezTo>
                    <a:pt x="3802380" y="53340"/>
                    <a:pt x="3802380" y="63818"/>
                    <a:pt x="3803333" y="78105"/>
                  </a:cubicBezTo>
                  <a:lnTo>
                    <a:pt x="3803333" y="79058"/>
                  </a:lnTo>
                  <a:lnTo>
                    <a:pt x="3782378" y="79058"/>
                  </a:lnTo>
                  <a:cubicBezTo>
                    <a:pt x="3782378" y="60008"/>
                    <a:pt x="3777615" y="45720"/>
                    <a:pt x="3769042" y="36195"/>
                  </a:cubicBezTo>
                  <a:cubicBezTo>
                    <a:pt x="3760470" y="26670"/>
                    <a:pt x="3748088" y="21908"/>
                    <a:pt x="3732848" y="21908"/>
                  </a:cubicBezTo>
                  <a:cubicBezTo>
                    <a:pt x="3720465" y="21908"/>
                    <a:pt x="3710940" y="24765"/>
                    <a:pt x="3703320" y="31433"/>
                  </a:cubicBezTo>
                  <a:cubicBezTo>
                    <a:pt x="3695700" y="38100"/>
                    <a:pt x="3692842" y="46673"/>
                    <a:pt x="3692842" y="57150"/>
                  </a:cubicBezTo>
                  <a:cubicBezTo>
                    <a:pt x="3692842" y="66675"/>
                    <a:pt x="3695700" y="74295"/>
                    <a:pt x="3701415" y="80010"/>
                  </a:cubicBezTo>
                  <a:cubicBezTo>
                    <a:pt x="3707130" y="85725"/>
                    <a:pt x="3720465" y="93345"/>
                    <a:pt x="3740467" y="101918"/>
                  </a:cubicBezTo>
                  <a:cubicBezTo>
                    <a:pt x="3743325" y="102870"/>
                    <a:pt x="3747135" y="104775"/>
                    <a:pt x="3752850" y="107633"/>
                  </a:cubicBezTo>
                  <a:cubicBezTo>
                    <a:pt x="3774758" y="116205"/>
                    <a:pt x="3789045" y="124778"/>
                    <a:pt x="3796665" y="131445"/>
                  </a:cubicBezTo>
                  <a:cubicBezTo>
                    <a:pt x="3804285" y="139065"/>
                    <a:pt x="3810000" y="147638"/>
                    <a:pt x="3813810" y="156210"/>
                  </a:cubicBezTo>
                  <a:cubicBezTo>
                    <a:pt x="3817620" y="164783"/>
                    <a:pt x="3819525" y="175260"/>
                    <a:pt x="3819525" y="186690"/>
                  </a:cubicBezTo>
                  <a:cubicBezTo>
                    <a:pt x="3819525" y="211455"/>
                    <a:pt x="3810953" y="232410"/>
                    <a:pt x="3793808" y="246698"/>
                  </a:cubicBezTo>
                  <a:cubicBezTo>
                    <a:pt x="3776663" y="261938"/>
                    <a:pt x="3753803" y="269558"/>
                    <a:pt x="3725228" y="269558"/>
                  </a:cubicBezTo>
                  <a:cubicBezTo>
                    <a:pt x="3709035" y="269558"/>
                    <a:pt x="3693795" y="267653"/>
                    <a:pt x="3679508" y="264795"/>
                  </a:cubicBezTo>
                  <a:cubicBezTo>
                    <a:pt x="3665220" y="261938"/>
                    <a:pt x="3650933" y="257175"/>
                    <a:pt x="3638550" y="250508"/>
                  </a:cubicBezTo>
                  <a:cubicBezTo>
                    <a:pt x="3639503" y="241935"/>
                    <a:pt x="3639503" y="232410"/>
                    <a:pt x="3640455" y="223838"/>
                  </a:cubicBezTo>
                  <a:cubicBezTo>
                    <a:pt x="3640455" y="214313"/>
                    <a:pt x="3641408" y="205740"/>
                    <a:pt x="3641408" y="197168"/>
                  </a:cubicBezTo>
                  <a:cubicBezTo>
                    <a:pt x="3641408" y="191453"/>
                    <a:pt x="3641408" y="187643"/>
                    <a:pt x="3641408" y="185738"/>
                  </a:cubicBezTo>
                  <a:cubicBezTo>
                    <a:pt x="3641408" y="181928"/>
                    <a:pt x="3641408" y="179070"/>
                    <a:pt x="3641408" y="177165"/>
                  </a:cubicBezTo>
                  <a:lnTo>
                    <a:pt x="3641408" y="177165"/>
                  </a:lnTo>
                  <a:lnTo>
                    <a:pt x="3641408" y="177165"/>
                  </a:lnTo>
                  <a:close/>
                  <a:moveTo>
                    <a:pt x="3870960" y="262890"/>
                  </a:moveTo>
                  <a:lnTo>
                    <a:pt x="3870960" y="246698"/>
                  </a:lnTo>
                  <a:lnTo>
                    <a:pt x="3872865" y="246698"/>
                  </a:lnTo>
                  <a:cubicBezTo>
                    <a:pt x="3884295" y="246698"/>
                    <a:pt x="3891915" y="244793"/>
                    <a:pt x="3895725" y="240983"/>
                  </a:cubicBezTo>
                  <a:cubicBezTo>
                    <a:pt x="3899535" y="237173"/>
                    <a:pt x="3901440" y="228600"/>
                    <a:pt x="3901440" y="216218"/>
                  </a:cubicBezTo>
                  <a:lnTo>
                    <a:pt x="3901440" y="42863"/>
                  </a:lnTo>
                  <a:cubicBezTo>
                    <a:pt x="3901440" y="34290"/>
                    <a:pt x="3899535" y="28575"/>
                    <a:pt x="3895725" y="24765"/>
                  </a:cubicBezTo>
                  <a:cubicBezTo>
                    <a:pt x="3891915" y="20955"/>
                    <a:pt x="3885248" y="19050"/>
                    <a:pt x="3875723" y="19050"/>
                  </a:cubicBezTo>
                  <a:lnTo>
                    <a:pt x="3870960" y="19050"/>
                  </a:lnTo>
                  <a:lnTo>
                    <a:pt x="3870960" y="3810"/>
                  </a:lnTo>
                  <a:cubicBezTo>
                    <a:pt x="3881438" y="4763"/>
                    <a:pt x="3891915" y="5715"/>
                    <a:pt x="3901440" y="5715"/>
                  </a:cubicBezTo>
                  <a:cubicBezTo>
                    <a:pt x="3911917" y="5715"/>
                    <a:pt x="3921442" y="6668"/>
                    <a:pt x="3931920" y="6668"/>
                  </a:cubicBezTo>
                  <a:cubicBezTo>
                    <a:pt x="3941445" y="6668"/>
                    <a:pt x="3951923" y="6668"/>
                    <a:pt x="3962400" y="5715"/>
                  </a:cubicBezTo>
                  <a:cubicBezTo>
                    <a:pt x="3972878" y="4763"/>
                    <a:pt x="3982403" y="4763"/>
                    <a:pt x="3992880" y="3810"/>
                  </a:cubicBezTo>
                  <a:lnTo>
                    <a:pt x="3992880" y="18098"/>
                  </a:lnTo>
                  <a:cubicBezTo>
                    <a:pt x="3981450" y="18098"/>
                    <a:pt x="3973830" y="20003"/>
                    <a:pt x="3970020" y="22860"/>
                  </a:cubicBezTo>
                  <a:cubicBezTo>
                    <a:pt x="3966210" y="25718"/>
                    <a:pt x="3963353" y="32385"/>
                    <a:pt x="3963353" y="40958"/>
                  </a:cubicBezTo>
                  <a:lnTo>
                    <a:pt x="3963353" y="215265"/>
                  </a:lnTo>
                  <a:cubicBezTo>
                    <a:pt x="3963353" y="227648"/>
                    <a:pt x="3965258" y="236220"/>
                    <a:pt x="3969067" y="240030"/>
                  </a:cubicBezTo>
                  <a:cubicBezTo>
                    <a:pt x="3972878" y="243840"/>
                    <a:pt x="3980498" y="245745"/>
                    <a:pt x="3990975" y="245745"/>
                  </a:cubicBezTo>
                  <a:lnTo>
                    <a:pt x="3992880" y="245745"/>
                  </a:lnTo>
                  <a:lnTo>
                    <a:pt x="3992880" y="260985"/>
                  </a:lnTo>
                  <a:cubicBezTo>
                    <a:pt x="3983355" y="260033"/>
                    <a:pt x="3972878" y="260033"/>
                    <a:pt x="3963353" y="259080"/>
                  </a:cubicBezTo>
                  <a:cubicBezTo>
                    <a:pt x="3952875" y="259080"/>
                    <a:pt x="3943350" y="258128"/>
                    <a:pt x="3931920" y="258128"/>
                  </a:cubicBezTo>
                  <a:cubicBezTo>
                    <a:pt x="3923348" y="258128"/>
                    <a:pt x="3913823" y="258128"/>
                    <a:pt x="3903345" y="259080"/>
                  </a:cubicBezTo>
                  <a:cubicBezTo>
                    <a:pt x="3893820" y="261938"/>
                    <a:pt x="3882390" y="261938"/>
                    <a:pt x="3870960" y="262890"/>
                  </a:cubicBezTo>
                  <a:lnTo>
                    <a:pt x="3870960" y="262890"/>
                  </a:lnTo>
                  <a:lnTo>
                    <a:pt x="3870960" y="262890"/>
                  </a:lnTo>
                  <a:close/>
                  <a:moveTo>
                    <a:pt x="4074795" y="262890"/>
                  </a:moveTo>
                  <a:lnTo>
                    <a:pt x="4074795" y="246698"/>
                  </a:lnTo>
                  <a:lnTo>
                    <a:pt x="4080510" y="246698"/>
                  </a:lnTo>
                  <a:cubicBezTo>
                    <a:pt x="4090988" y="246698"/>
                    <a:pt x="4098608" y="244793"/>
                    <a:pt x="4102417" y="240983"/>
                  </a:cubicBezTo>
                  <a:cubicBezTo>
                    <a:pt x="4107180" y="237173"/>
                    <a:pt x="4109085" y="231458"/>
                    <a:pt x="4109085" y="222885"/>
                  </a:cubicBezTo>
                  <a:lnTo>
                    <a:pt x="4109085" y="23813"/>
                  </a:lnTo>
                  <a:lnTo>
                    <a:pt x="4102417" y="23813"/>
                  </a:lnTo>
                  <a:cubicBezTo>
                    <a:pt x="4085273" y="23813"/>
                    <a:pt x="4071938" y="27623"/>
                    <a:pt x="4063365" y="34290"/>
                  </a:cubicBezTo>
                  <a:cubicBezTo>
                    <a:pt x="4054792" y="40958"/>
                    <a:pt x="4048125" y="52388"/>
                    <a:pt x="4045267" y="67628"/>
                  </a:cubicBezTo>
                  <a:lnTo>
                    <a:pt x="4032885" y="67628"/>
                  </a:lnTo>
                  <a:lnTo>
                    <a:pt x="4035742" y="3810"/>
                  </a:lnTo>
                  <a:cubicBezTo>
                    <a:pt x="4040505" y="4763"/>
                    <a:pt x="4046220" y="4763"/>
                    <a:pt x="4051935" y="4763"/>
                  </a:cubicBezTo>
                  <a:cubicBezTo>
                    <a:pt x="4058603" y="4763"/>
                    <a:pt x="4069080" y="4763"/>
                    <a:pt x="4084320" y="4763"/>
                  </a:cubicBezTo>
                  <a:lnTo>
                    <a:pt x="4139565" y="4763"/>
                  </a:lnTo>
                  <a:lnTo>
                    <a:pt x="4194810" y="4763"/>
                  </a:lnTo>
                  <a:cubicBezTo>
                    <a:pt x="4210051" y="4763"/>
                    <a:pt x="4221480" y="4763"/>
                    <a:pt x="4228148" y="4763"/>
                  </a:cubicBezTo>
                  <a:cubicBezTo>
                    <a:pt x="4234815" y="4763"/>
                    <a:pt x="4239578" y="4763"/>
                    <a:pt x="4244340" y="3810"/>
                  </a:cubicBezTo>
                  <a:lnTo>
                    <a:pt x="4247198" y="67628"/>
                  </a:lnTo>
                  <a:lnTo>
                    <a:pt x="4234815" y="67628"/>
                  </a:lnTo>
                  <a:cubicBezTo>
                    <a:pt x="4231958" y="52388"/>
                    <a:pt x="4226243" y="40958"/>
                    <a:pt x="4216718" y="34290"/>
                  </a:cubicBezTo>
                  <a:cubicBezTo>
                    <a:pt x="4208145" y="27623"/>
                    <a:pt x="4194810" y="23813"/>
                    <a:pt x="4177665" y="23813"/>
                  </a:cubicBezTo>
                  <a:lnTo>
                    <a:pt x="4170998" y="23813"/>
                  </a:lnTo>
                  <a:lnTo>
                    <a:pt x="4170998" y="220980"/>
                  </a:lnTo>
                  <a:cubicBezTo>
                    <a:pt x="4170998" y="230505"/>
                    <a:pt x="4172903" y="237173"/>
                    <a:pt x="4176713" y="240983"/>
                  </a:cubicBezTo>
                  <a:cubicBezTo>
                    <a:pt x="4180523" y="244793"/>
                    <a:pt x="4189095" y="246698"/>
                    <a:pt x="4200526" y="246698"/>
                  </a:cubicBezTo>
                  <a:lnTo>
                    <a:pt x="4203383" y="246698"/>
                  </a:lnTo>
                  <a:lnTo>
                    <a:pt x="4203383" y="262890"/>
                  </a:lnTo>
                  <a:cubicBezTo>
                    <a:pt x="4190048" y="261938"/>
                    <a:pt x="4177665" y="260985"/>
                    <a:pt x="4167188" y="260985"/>
                  </a:cubicBezTo>
                  <a:cubicBezTo>
                    <a:pt x="4156710" y="260985"/>
                    <a:pt x="4147185" y="260033"/>
                    <a:pt x="4139565" y="260033"/>
                  </a:cubicBezTo>
                  <a:cubicBezTo>
                    <a:pt x="4130040" y="260033"/>
                    <a:pt x="4119563" y="260033"/>
                    <a:pt x="4109085" y="260985"/>
                  </a:cubicBezTo>
                  <a:cubicBezTo>
                    <a:pt x="4096703" y="261938"/>
                    <a:pt x="4086225" y="261938"/>
                    <a:pt x="4074795" y="262890"/>
                  </a:cubicBezTo>
                  <a:lnTo>
                    <a:pt x="4074795" y="262890"/>
                  </a:lnTo>
                  <a:lnTo>
                    <a:pt x="4074795" y="262890"/>
                  </a:lnTo>
                  <a:close/>
                  <a:moveTo>
                    <a:pt x="4429126" y="150495"/>
                  </a:moveTo>
                  <a:lnTo>
                    <a:pt x="4429126" y="218123"/>
                  </a:lnTo>
                  <a:cubicBezTo>
                    <a:pt x="4429126" y="230505"/>
                    <a:pt x="4431030" y="239078"/>
                    <a:pt x="4434840" y="242888"/>
                  </a:cubicBezTo>
                  <a:cubicBezTo>
                    <a:pt x="4438651" y="246698"/>
                    <a:pt x="4447223" y="248603"/>
                    <a:pt x="4458653" y="248603"/>
                  </a:cubicBezTo>
                  <a:lnTo>
                    <a:pt x="4466273" y="248603"/>
                  </a:lnTo>
                  <a:lnTo>
                    <a:pt x="4466273" y="263843"/>
                  </a:lnTo>
                  <a:cubicBezTo>
                    <a:pt x="4451033" y="262890"/>
                    <a:pt x="4437698" y="262890"/>
                    <a:pt x="4427220" y="261938"/>
                  </a:cubicBezTo>
                  <a:cubicBezTo>
                    <a:pt x="4415790" y="261938"/>
                    <a:pt x="4407218" y="260985"/>
                    <a:pt x="4401503" y="260985"/>
                  </a:cubicBezTo>
                  <a:cubicBezTo>
                    <a:pt x="4391978" y="260985"/>
                    <a:pt x="4382453" y="260985"/>
                    <a:pt x="4371023" y="261938"/>
                  </a:cubicBezTo>
                  <a:cubicBezTo>
                    <a:pt x="4359593" y="261938"/>
                    <a:pt x="4347210" y="262890"/>
                    <a:pt x="4332923" y="263843"/>
                  </a:cubicBezTo>
                  <a:lnTo>
                    <a:pt x="4332923" y="247650"/>
                  </a:lnTo>
                  <a:lnTo>
                    <a:pt x="4340543" y="247650"/>
                  </a:lnTo>
                  <a:cubicBezTo>
                    <a:pt x="4352926" y="247650"/>
                    <a:pt x="4360545" y="245745"/>
                    <a:pt x="4364355" y="241935"/>
                  </a:cubicBezTo>
                  <a:cubicBezTo>
                    <a:pt x="4368165" y="238125"/>
                    <a:pt x="4370070" y="229553"/>
                    <a:pt x="4370070" y="217170"/>
                  </a:cubicBezTo>
                  <a:lnTo>
                    <a:pt x="4370070" y="149543"/>
                  </a:lnTo>
                  <a:lnTo>
                    <a:pt x="4303395" y="39053"/>
                  </a:lnTo>
                  <a:lnTo>
                    <a:pt x="4303395" y="38100"/>
                  </a:lnTo>
                  <a:cubicBezTo>
                    <a:pt x="4295776" y="25718"/>
                    <a:pt x="4287203" y="19050"/>
                    <a:pt x="4278630" y="19050"/>
                  </a:cubicBezTo>
                  <a:lnTo>
                    <a:pt x="4274820" y="19050"/>
                  </a:lnTo>
                  <a:lnTo>
                    <a:pt x="4274820" y="4763"/>
                  </a:lnTo>
                  <a:cubicBezTo>
                    <a:pt x="4284345" y="5715"/>
                    <a:pt x="4294823" y="5715"/>
                    <a:pt x="4304348" y="6668"/>
                  </a:cubicBezTo>
                  <a:cubicBezTo>
                    <a:pt x="4314826" y="6668"/>
                    <a:pt x="4324351" y="7620"/>
                    <a:pt x="4334828" y="7620"/>
                  </a:cubicBezTo>
                  <a:cubicBezTo>
                    <a:pt x="4347210" y="7620"/>
                    <a:pt x="4357688" y="7620"/>
                    <a:pt x="4368165" y="6668"/>
                  </a:cubicBezTo>
                  <a:cubicBezTo>
                    <a:pt x="4378643" y="6668"/>
                    <a:pt x="4388168" y="5715"/>
                    <a:pt x="4396740" y="4763"/>
                  </a:cubicBezTo>
                  <a:lnTo>
                    <a:pt x="4396740" y="20003"/>
                  </a:lnTo>
                  <a:cubicBezTo>
                    <a:pt x="4386263" y="20003"/>
                    <a:pt x="4378643" y="20955"/>
                    <a:pt x="4373880" y="21908"/>
                  </a:cubicBezTo>
                  <a:cubicBezTo>
                    <a:pt x="4370070" y="22860"/>
                    <a:pt x="4367213" y="25718"/>
                    <a:pt x="4367213" y="28575"/>
                  </a:cubicBezTo>
                  <a:cubicBezTo>
                    <a:pt x="4367213" y="29528"/>
                    <a:pt x="4367213" y="30480"/>
                    <a:pt x="4368165" y="31433"/>
                  </a:cubicBezTo>
                  <a:cubicBezTo>
                    <a:pt x="4368165" y="32385"/>
                    <a:pt x="4369118" y="34290"/>
                    <a:pt x="4370070" y="35243"/>
                  </a:cubicBezTo>
                  <a:lnTo>
                    <a:pt x="4420553" y="127635"/>
                  </a:lnTo>
                  <a:lnTo>
                    <a:pt x="4471035" y="34290"/>
                  </a:lnTo>
                  <a:cubicBezTo>
                    <a:pt x="4471988" y="33338"/>
                    <a:pt x="4471988" y="31433"/>
                    <a:pt x="4472940" y="30480"/>
                  </a:cubicBezTo>
                  <a:cubicBezTo>
                    <a:pt x="4472940" y="29528"/>
                    <a:pt x="4473893" y="28575"/>
                    <a:pt x="4473893" y="27623"/>
                  </a:cubicBezTo>
                  <a:cubicBezTo>
                    <a:pt x="4473893" y="24765"/>
                    <a:pt x="4471988" y="22860"/>
                    <a:pt x="4467226" y="20955"/>
                  </a:cubicBezTo>
                  <a:cubicBezTo>
                    <a:pt x="4462463" y="20003"/>
                    <a:pt x="4455795" y="19050"/>
                    <a:pt x="4446270" y="19050"/>
                  </a:cubicBezTo>
                  <a:lnTo>
                    <a:pt x="4446270" y="4763"/>
                  </a:lnTo>
                  <a:cubicBezTo>
                    <a:pt x="4454843" y="5715"/>
                    <a:pt x="4462463" y="5715"/>
                    <a:pt x="4469130" y="6668"/>
                  </a:cubicBezTo>
                  <a:cubicBezTo>
                    <a:pt x="4475798" y="6668"/>
                    <a:pt x="4481513" y="7620"/>
                    <a:pt x="4487228" y="7620"/>
                  </a:cubicBezTo>
                  <a:cubicBezTo>
                    <a:pt x="4493895" y="7620"/>
                    <a:pt x="4499610" y="7620"/>
                    <a:pt x="4506278" y="6668"/>
                  </a:cubicBezTo>
                  <a:cubicBezTo>
                    <a:pt x="4511993" y="6668"/>
                    <a:pt x="4518660" y="5715"/>
                    <a:pt x="4524376" y="4763"/>
                  </a:cubicBezTo>
                  <a:lnTo>
                    <a:pt x="4524376" y="20003"/>
                  </a:lnTo>
                  <a:cubicBezTo>
                    <a:pt x="4517708" y="20003"/>
                    <a:pt x="4511993" y="20955"/>
                    <a:pt x="4509135" y="22860"/>
                  </a:cubicBezTo>
                  <a:cubicBezTo>
                    <a:pt x="4505326" y="24765"/>
                    <a:pt x="4502468" y="28575"/>
                    <a:pt x="4498658" y="34290"/>
                  </a:cubicBezTo>
                  <a:lnTo>
                    <a:pt x="4429126" y="1504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3B08C7A3-CEB7-484C-9F52-402D5662737A}"/>
                </a:ext>
              </a:extLst>
            </p:cNvPr>
            <p:cNvSpPr/>
            <p:nvPr/>
          </p:nvSpPr>
          <p:spPr>
            <a:xfrm>
              <a:off x="3754674" y="1166374"/>
              <a:ext cx="1184946" cy="567008"/>
            </a:xfrm>
            <a:custGeom>
              <a:avLst/>
              <a:gdLst>
                <a:gd name="connsiteX0" fmla="*/ 180103 w 1184946"/>
                <a:gd name="connsiteY0" fmla="*/ 218243 h 567008"/>
                <a:gd name="connsiteX1" fmla="*/ 137240 w 1184946"/>
                <a:gd name="connsiteY1" fmla="*/ 146805 h 567008"/>
                <a:gd name="connsiteX2" fmla="*/ 65803 w 1184946"/>
                <a:gd name="connsiteY2" fmla="*/ 128708 h 567008"/>
                <a:gd name="connsiteX3" fmla="*/ 80 w 1184946"/>
                <a:gd name="connsiteY3" fmla="*/ 240150 h 567008"/>
                <a:gd name="connsiteX4" fmla="*/ 98188 w 1184946"/>
                <a:gd name="connsiteY4" fmla="*/ 549713 h 567008"/>
                <a:gd name="connsiteX5" fmla="*/ 202963 w 1184946"/>
                <a:gd name="connsiteY5" fmla="*/ 531615 h 567008"/>
                <a:gd name="connsiteX6" fmla="*/ 188675 w 1184946"/>
                <a:gd name="connsiteY6" fmla="*/ 363975 h 567008"/>
                <a:gd name="connsiteX7" fmla="*/ 386795 w 1184946"/>
                <a:gd name="connsiteY7" fmla="*/ 170618 h 567008"/>
                <a:gd name="connsiteX8" fmla="*/ 641113 w 1184946"/>
                <a:gd name="connsiteY8" fmla="*/ 108705 h 567008"/>
                <a:gd name="connsiteX9" fmla="*/ 652543 w 1184946"/>
                <a:gd name="connsiteY9" fmla="*/ 169665 h 567008"/>
                <a:gd name="connsiteX10" fmla="*/ 558245 w 1184946"/>
                <a:gd name="connsiteY10" fmla="*/ 293490 h 567008"/>
                <a:gd name="connsiteX11" fmla="*/ 524907 w 1184946"/>
                <a:gd name="connsiteY11" fmla="*/ 286823 h 567008"/>
                <a:gd name="connsiteX12" fmla="*/ 487760 w 1184946"/>
                <a:gd name="connsiteY12" fmla="*/ 211575 h 567008"/>
                <a:gd name="connsiteX13" fmla="*/ 414418 w 1184946"/>
                <a:gd name="connsiteY13" fmla="*/ 233483 h 567008"/>
                <a:gd name="connsiteX14" fmla="*/ 438230 w 1184946"/>
                <a:gd name="connsiteY14" fmla="*/ 316350 h 567008"/>
                <a:gd name="connsiteX15" fmla="*/ 458232 w 1184946"/>
                <a:gd name="connsiteY15" fmla="*/ 356355 h 567008"/>
                <a:gd name="connsiteX16" fmla="*/ 369650 w 1184946"/>
                <a:gd name="connsiteY16" fmla="*/ 402075 h 567008"/>
                <a:gd name="connsiteX17" fmla="*/ 317263 w 1184946"/>
                <a:gd name="connsiteY17" fmla="*/ 433508 h 567008"/>
                <a:gd name="connsiteX18" fmla="*/ 355363 w 1184946"/>
                <a:gd name="connsiteY18" fmla="*/ 503993 h 567008"/>
                <a:gd name="connsiteX19" fmla="*/ 468710 w 1184946"/>
                <a:gd name="connsiteY19" fmla="*/ 443033 h 567008"/>
                <a:gd name="connsiteX20" fmla="*/ 590630 w 1184946"/>
                <a:gd name="connsiteY20" fmla="*/ 422078 h 567008"/>
                <a:gd name="connsiteX21" fmla="*/ 660163 w 1184946"/>
                <a:gd name="connsiteY21" fmla="*/ 481133 h 567008"/>
                <a:gd name="connsiteX22" fmla="*/ 819230 w 1184946"/>
                <a:gd name="connsiteY22" fmla="*/ 490658 h 567008"/>
                <a:gd name="connsiteX23" fmla="*/ 1082120 w 1184946"/>
                <a:gd name="connsiteY23" fmla="*/ 392550 h 567008"/>
                <a:gd name="connsiteX24" fmla="*/ 1183085 w 1184946"/>
                <a:gd name="connsiteY24" fmla="*/ 362070 h 567008"/>
                <a:gd name="connsiteX25" fmla="*/ 985918 w 1184946"/>
                <a:gd name="connsiteY25" fmla="*/ 45840 h 567008"/>
                <a:gd name="connsiteX26" fmla="*/ 564913 w 1184946"/>
                <a:gd name="connsiteY26" fmla="*/ 18218 h 567008"/>
                <a:gd name="connsiteX27" fmla="*/ 272495 w 1184946"/>
                <a:gd name="connsiteY27" fmla="*/ 141090 h 567008"/>
                <a:gd name="connsiteX28" fmla="*/ 180103 w 1184946"/>
                <a:gd name="connsiteY28" fmla="*/ 218243 h 567008"/>
                <a:gd name="connsiteX29" fmla="*/ 180103 w 1184946"/>
                <a:gd name="connsiteY29" fmla="*/ 218243 h 567008"/>
                <a:gd name="connsiteX30" fmla="*/ 180103 w 1184946"/>
                <a:gd name="connsiteY30" fmla="*/ 218243 h 567008"/>
                <a:gd name="connsiteX31" fmla="*/ 596345 w 1184946"/>
                <a:gd name="connsiteY31" fmla="*/ 350640 h 567008"/>
                <a:gd name="connsiteX32" fmla="*/ 567770 w 1184946"/>
                <a:gd name="connsiteY32" fmla="*/ 347783 h 567008"/>
                <a:gd name="connsiteX33" fmla="*/ 714455 w 1184946"/>
                <a:gd name="connsiteY33" fmla="*/ 249675 h 567008"/>
                <a:gd name="connsiteX34" fmla="*/ 718265 w 1184946"/>
                <a:gd name="connsiteY34" fmla="*/ 161093 h 567008"/>
                <a:gd name="connsiteX35" fmla="*/ 683975 w 1184946"/>
                <a:gd name="connsiteY35" fmla="*/ 115373 h 567008"/>
                <a:gd name="connsiteX36" fmla="*/ 831613 w 1184946"/>
                <a:gd name="connsiteY36" fmla="*/ 109658 h 567008"/>
                <a:gd name="connsiteX37" fmla="*/ 1044973 w 1184946"/>
                <a:gd name="connsiteY37" fmla="*/ 203955 h 567008"/>
                <a:gd name="connsiteX38" fmla="*/ 898288 w 1184946"/>
                <a:gd name="connsiteY38" fmla="*/ 312540 h 567008"/>
                <a:gd name="connsiteX39" fmla="*/ 728743 w 1184946"/>
                <a:gd name="connsiteY39" fmla="*/ 401123 h 567008"/>
                <a:gd name="connsiteX40" fmla="*/ 670640 w 1184946"/>
                <a:gd name="connsiteY40" fmla="*/ 360165 h 567008"/>
                <a:gd name="connsiteX41" fmla="*/ 596345 w 1184946"/>
                <a:gd name="connsiteY41" fmla="*/ 350640 h 56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84946" h="567008">
                  <a:moveTo>
                    <a:pt x="180103" y="218243"/>
                  </a:moveTo>
                  <a:cubicBezTo>
                    <a:pt x="163910" y="210623"/>
                    <a:pt x="166768" y="165855"/>
                    <a:pt x="137240" y="146805"/>
                  </a:cubicBezTo>
                  <a:cubicBezTo>
                    <a:pt x="108665" y="128708"/>
                    <a:pt x="85805" y="126803"/>
                    <a:pt x="65803" y="128708"/>
                  </a:cubicBezTo>
                  <a:cubicBezTo>
                    <a:pt x="44848" y="130613"/>
                    <a:pt x="2938" y="166808"/>
                    <a:pt x="80" y="240150"/>
                  </a:cubicBezTo>
                  <a:cubicBezTo>
                    <a:pt x="-2777" y="313493"/>
                    <a:pt x="71518" y="517328"/>
                    <a:pt x="98188" y="549713"/>
                  </a:cubicBezTo>
                  <a:cubicBezTo>
                    <a:pt x="124857" y="582098"/>
                    <a:pt x="216298" y="564953"/>
                    <a:pt x="202963" y="531615"/>
                  </a:cubicBezTo>
                  <a:cubicBezTo>
                    <a:pt x="190580" y="498278"/>
                    <a:pt x="165815" y="407790"/>
                    <a:pt x="188675" y="363975"/>
                  </a:cubicBezTo>
                  <a:cubicBezTo>
                    <a:pt x="211535" y="320160"/>
                    <a:pt x="255350" y="244913"/>
                    <a:pt x="386795" y="170618"/>
                  </a:cubicBezTo>
                  <a:cubicBezTo>
                    <a:pt x="517288" y="95370"/>
                    <a:pt x="616348" y="99180"/>
                    <a:pt x="641113" y="108705"/>
                  </a:cubicBezTo>
                  <a:cubicBezTo>
                    <a:pt x="665878" y="118230"/>
                    <a:pt x="656353" y="159188"/>
                    <a:pt x="652543" y="169665"/>
                  </a:cubicBezTo>
                  <a:cubicBezTo>
                    <a:pt x="647780" y="180143"/>
                    <a:pt x="560150" y="284918"/>
                    <a:pt x="558245" y="293490"/>
                  </a:cubicBezTo>
                  <a:cubicBezTo>
                    <a:pt x="556340" y="302063"/>
                    <a:pt x="525860" y="318255"/>
                    <a:pt x="524907" y="286823"/>
                  </a:cubicBezTo>
                  <a:cubicBezTo>
                    <a:pt x="523003" y="255390"/>
                    <a:pt x="517288" y="223958"/>
                    <a:pt x="487760" y="211575"/>
                  </a:cubicBezTo>
                  <a:cubicBezTo>
                    <a:pt x="458232" y="199193"/>
                    <a:pt x="426800" y="191573"/>
                    <a:pt x="414418" y="233483"/>
                  </a:cubicBezTo>
                  <a:cubicBezTo>
                    <a:pt x="402035" y="274440"/>
                    <a:pt x="422990" y="303015"/>
                    <a:pt x="438230" y="316350"/>
                  </a:cubicBezTo>
                  <a:cubicBezTo>
                    <a:pt x="453470" y="329685"/>
                    <a:pt x="480140" y="354450"/>
                    <a:pt x="458232" y="356355"/>
                  </a:cubicBezTo>
                  <a:cubicBezTo>
                    <a:pt x="436325" y="358260"/>
                    <a:pt x="369650" y="402075"/>
                    <a:pt x="369650" y="402075"/>
                  </a:cubicBezTo>
                  <a:cubicBezTo>
                    <a:pt x="369650" y="402075"/>
                    <a:pt x="324882" y="395408"/>
                    <a:pt x="317263" y="433508"/>
                  </a:cubicBezTo>
                  <a:cubicBezTo>
                    <a:pt x="309643" y="471608"/>
                    <a:pt x="336313" y="515423"/>
                    <a:pt x="355363" y="503993"/>
                  </a:cubicBezTo>
                  <a:cubicBezTo>
                    <a:pt x="374413" y="492563"/>
                    <a:pt x="432515" y="457320"/>
                    <a:pt x="468710" y="443033"/>
                  </a:cubicBezTo>
                  <a:cubicBezTo>
                    <a:pt x="504905" y="428745"/>
                    <a:pt x="566818" y="406838"/>
                    <a:pt x="590630" y="422078"/>
                  </a:cubicBezTo>
                  <a:cubicBezTo>
                    <a:pt x="614443" y="437318"/>
                    <a:pt x="616348" y="459225"/>
                    <a:pt x="660163" y="481133"/>
                  </a:cubicBezTo>
                  <a:cubicBezTo>
                    <a:pt x="703978" y="503993"/>
                    <a:pt x="784940" y="507803"/>
                    <a:pt x="819230" y="490658"/>
                  </a:cubicBezTo>
                  <a:cubicBezTo>
                    <a:pt x="853520" y="473513"/>
                    <a:pt x="1043068" y="389693"/>
                    <a:pt x="1082120" y="392550"/>
                  </a:cubicBezTo>
                  <a:cubicBezTo>
                    <a:pt x="1121173" y="395408"/>
                    <a:pt x="1167845" y="434460"/>
                    <a:pt x="1183085" y="362070"/>
                  </a:cubicBezTo>
                  <a:cubicBezTo>
                    <a:pt x="1199278" y="288728"/>
                    <a:pt x="1107838" y="93465"/>
                    <a:pt x="985918" y="45840"/>
                  </a:cubicBezTo>
                  <a:cubicBezTo>
                    <a:pt x="863998" y="-832"/>
                    <a:pt x="724932" y="-15120"/>
                    <a:pt x="564913" y="18218"/>
                  </a:cubicBezTo>
                  <a:cubicBezTo>
                    <a:pt x="404893" y="50603"/>
                    <a:pt x="331550" y="83940"/>
                    <a:pt x="272495" y="141090"/>
                  </a:cubicBezTo>
                  <a:cubicBezTo>
                    <a:pt x="213440" y="199193"/>
                    <a:pt x="196295" y="224910"/>
                    <a:pt x="180103" y="218243"/>
                  </a:cubicBezTo>
                  <a:lnTo>
                    <a:pt x="180103" y="218243"/>
                  </a:lnTo>
                  <a:lnTo>
                    <a:pt x="180103" y="218243"/>
                  </a:lnTo>
                  <a:close/>
                  <a:moveTo>
                    <a:pt x="596345" y="350640"/>
                  </a:moveTo>
                  <a:cubicBezTo>
                    <a:pt x="596345" y="350640"/>
                    <a:pt x="585868" y="343973"/>
                    <a:pt x="567770" y="347783"/>
                  </a:cubicBezTo>
                  <a:cubicBezTo>
                    <a:pt x="550625" y="351593"/>
                    <a:pt x="670640" y="276345"/>
                    <a:pt x="714455" y="249675"/>
                  </a:cubicBezTo>
                  <a:cubicBezTo>
                    <a:pt x="758270" y="223005"/>
                    <a:pt x="739220" y="191573"/>
                    <a:pt x="718265" y="161093"/>
                  </a:cubicBezTo>
                  <a:cubicBezTo>
                    <a:pt x="696357" y="130613"/>
                    <a:pt x="696357" y="130613"/>
                    <a:pt x="683975" y="115373"/>
                  </a:cubicBezTo>
                  <a:cubicBezTo>
                    <a:pt x="734457" y="106800"/>
                    <a:pt x="773510" y="103943"/>
                    <a:pt x="831613" y="109658"/>
                  </a:cubicBezTo>
                  <a:cubicBezTo>
                    <a:pt x="906860" y="116325"/>
                    <a:pt x="998300" y="141090"/>
                    <a:pt x="1044973" y="203955"/>
                  </a:cubicBezTo>
                  <a:cubicBezTo>
                    <a:pt x="1072595" y="240150"/>
                    <a:pt x="933530" y="294443"/>
                    <a:pt x="898288" y="312540"/>
                  </a:cubicBezTo>
                  <a:cubicBezTo>
                    <a:pt x="863045" y="330638"/>
                    <a:pt x="752555" y="389693"/>
                    <a:pt x="728743" y="401123"/>
                  </a:cubicBezTo>
                  <a:cubicBezTo>
                    <a:pt x="704930" y="411600"/>
                    <a:pt x="697310" y="386835"/>
                    <a:pt x="670640" y="360165"/>
                  </a:cubicBezTo>
                  <a:cubicBezTo>
                    <a:pt x="643970" y="331590"/>
                    <a:pt x="596345" y="350640"/>
                    <a:pt x="596345" y="3506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D6C7EB25-61FD-44A9-905F-F4D72F1F7A59}"/>
                </a:ext>
              </a:extLst>
            </p:cNvPr>
            <p:cNvSpPr/>
            <p:nvPr/>
          </p:nvSpPr>
          <p:spPr>
            <a:xfrm>
              <a:off x="5375803" y="886769"/>
              <a:ext cx="675149" cy="1036420"/>
            </a:xfrm>
            <a:custGeom>
              <a:avLst/>
              <a:gdLst>
                <a:gd name="connsiteX0" fmla="*/ 90594 w 675149"/>
                <a:gd name="connsiteY0" fmla="*/ 253056 h 1036420"/>
                <a:gd name="connsiteX1" fmla="*/ 41064 w 675149"/>
                <a:gd name="connsiteY1" fmla="*/ 328303 h 1036420"/>
                <a:gd name="connsiteX2" fmla="*/ 72497 w 675149"/>
                <a:gd name="connsiteY2" fmla="*/ 483561 h 1036420"/>
                <a:gd name="connsiteX3" fmla="*/ 40112 w 675149"/>
                <a:gd name="connsiteY3" fmla="*/ 797886 h 1036420"/>
                <a:gd name="connsiteX4" fmla="*/ 7727 w 675149"/>
                <a:gd name="connsiteY4" fmla="*/ 895041 h 1036420"/>
                <a:gd name="connsiteX5" fmla="*/ 35349 w 675149"/>
                <a:gd name="connsiteY5" fmla="*/ 989338 h 1036420"/>
                <a:gd name="connsiteX6" fmla="*/ 91547 w 675149"/>
                <a:gd name="connsiteY6" fmla="*/ 909328 h 1036420"/>
                <a:gd name="connsiteX7" fmla="*/ 127742 w 675149"/>
                <a:gd name="connsiteY7" fmla="*/ 599766 h 1036420"/>
                <a:gd name="connsiteX8" fmla="*/ 140124 w 675149"/>
                <a:gd name="connsiteY8" fmla="*/ 434983 h 1036420"/>
                <a:gd name="connsiteX9" fmla="*/ 145839 w 675149"/>
                <a:gd name="connsiteY9" fmla="*/ 334018 h 1036420"/>
                <a:gd name="connsiteX10" fmla="*/ 90594 w 675149"/>
                <a:gd name="connsiteY10" fmla="*/ 253056 h 1036420"/>
                <a:gd name="connsiteX11" fmla="*/ 90594 w 675149"/>
                <a:gd name="connsiteY11" fmla="*/ 253056 h 1036420"/>
                <a:gd name="connsiteX12" fmla="*/ 90594 w 675149"/>
                <a:gd name="connsiteY12" fmla="*/ 253056 h 1036420"/>
                <a:gd name="connsiteX13" fmla="*/ 315384 w 675149"/>
                <a:gd name="connsiteY13" fmla="*/ 295918 h 1036420"/>
                <a:gd name="connsiteX14" fmla="*/ 262044 w 675149"/>
                <a:gd name="connsiteY14" fmla="*/ 317826 h 1036420"/>
                <a:gd name="connsiteX15" fmla="*/ 273474 w 675149"/>
                <a:gd name="connsiteY15" fmla="*/ 414981 h 1036420"/>
                <a:gd name="connsiteX16" fmla="*/ 287761 w 675149"/>
                <a:gd name="connsiteY16" fmla="*/ 497848 h 1036420"/>
                <a:gd name="connsiteX17" fmla="*/ 296334 w 675149"/>
                <a:gd name="connsiteY17" fmla="*/ 717876 h 1036420"/>
                <a:gd name="connsiteX18" fmla="*/ 360152 w 675149"/>
                <a:gd name="connsiteY18" fmla="*/ 676918 h 1036420"/>
                <a:gd name="connsiteX19" fmla="*/ 378249 w 675149"/>
                <a:gd name="connsiteY19" fmla="*/ 557856 h 1036420"/>
                <a:gd name="connsiteX20" fmla="*/ 382059 w 675149"/>
                <a:gd name="connsiteY20" fmla="*/ 469273 h 1036420"/>
                <a:gd name="connsiteX21" fmla="*/ 376344 w 675149"/>
                <a:gd name="connsiteY21" fmla="*/ 345448 h 1036420"/>
                <a:gd name="connsiteX22" fmla="*/ 315384 w 675149"/>
                <a:gd name="connsiteY22" fmla="*/ 295918 h 1036420"/>
                <a:gd name="connsiteX23" fmla="*/ 315384 w 675149"/>
                <a:gd name="connsiteY23" fmla="*/ 295918 h 1036420"/>
                <a:gd name="connsiteX24" fmla="*/ 315384 w 675149"/>
                <a:gd name="connsiteY24" fmla="*/ 295918 h 1036420"/>
                <a:gd name="connsiteX25" fmla="*/ 599229 w 675149"/>
                <a:gd name="connsiteY25" fmla="*/ 3501 h 1036420"/>
                <a:gd name="connsiteX26" fmla="*/ 531602 w 675149"/>
                <a:gd name="connsiteY26" fmla="*/ 11121 h 1036420"/>
                <a:gd name="connsiteX27" fmla="*/ 527792 w 675149"/>
                <a:gd name="connsiteY27" fmla="*/ 94941 h 1036420"/>
                <a:gd name="connsiteX28" fmla="*/ 543984 w 675149"/>
                <a:gd name="connsiteY28" fmla="*/ 186381 h 1036420"/>
                <a:gd name="connsiteX29" fmla="*/ 546842 w 675149"/>
                <a:gd name="connsiteY29" fmla="*/ 507373 h 1036420"/>
                <a:gd name="connsiteX30" fmla="*/ 542079 w 675149"/>
                <a:gd name="connsiteY30" fmla="*/ 766453 h 1036420"/>
                <a:gd name="connsiteX31" fmla="*/ 571607 w 675149"/>
                <a:gd name="connsiteY31" fmla="*/ 1023628 h 1036420"/>
                <a:gd name="connsiteX32" fmla="*/ 635424 w 675149"/>
                <a:gd name="connsiteY32" fmla="*/ 965526 h 1036420"/>
                <a:gd name="connsiteX33" fmla="*/ 609707 w 675149"/>
                <a:gd name="connsiteY33" fmla="*/ 863608 h 1036420"/>
                <a:gd name="connsiteX34" fmla="*/ 598277 w 675149"/>
                <a:gd name="connsiteY34" fmla="*/ 371166 h 1036420"/>
                <a:gd name="connsiteX35" fmla="*/ 623042 w 675149"/>
                <a:gd name="connsiteY35" fmla="*/ 195906 h 1036420"/>
                <a:gd name="connsiteX36" fmla="*/ 674477 w 675149"/>
                <a:gd name="connsiteY36" fmla="*/ 90178 h 1036420"/>
                <a:gd name="connsiteX37" fmla="*/ 599229 w 675149"/>
                <a:gd name="connsiteY37" fmla="*/ 3501 h 103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75149" h="1036420">
                  <a:moveTo>
                    <a:pt x="90594" y="253056"/>
                  </a:moveTo>
                  <a:cubicBezTo>
                    <a:pt x="55352" y="256866"/>
                    <a:pt x="34397" y="271153"/>
                    <a:pt x="41064" y="328303"/>
                  </a:cubicBezTo>
                  <a:cubicBezTo>
                    <a:pt x="48684" y="385453"/>
                    <a:pt x="82974" y="389263"/>
                    <a:pt x="72497" y="483561"/>
                  </a:cubicBezTo>
                  <a:cubicBezTo>
                    <a:pt x="62019" y="576906"/>
                    <a:pt x="40112" y="766453"/>
                    <a:pt x="40112" y="797886"/>
                  </a:cubicBezTo>
                  <a:cubicBezTo>
                    <a:pt x="40112" y="829318"/>
                    <a:pt x="15347" y="875038"/>
                    <a:pt x="7727" y="895041"/>
                  </a:cubicBezTo>
                  <a:cubicBezTo>
                    <a:pt x="-846" y="915043"/>
                    <a:pt x="-12276" y="979813"/>
                    <a:pt x="35349" y="989338"/>
                  </a:cubicBezTo>
                  <a:cubicBezTo>
                    <a:pt x="82974" y="998863"/>
                    <a:pt x="84879" y="937903"/>
                    <a:pt x="91547" y="909328"/>
                  </a:cubicBezTo>
                  <a:cubicBezTo>
                    <a:pt x="98214" y="880753"/>
                    <a:pt x="129647" y="638818"/>
                    <a:pt x="127742" y="599766"/>
                  </a:cubicBezTo>
                  <a:cubicBezTo>
                    <a:pt x="125837" y="560713"/>
                    <a:pt x="131552" y="467368"/>
                    <a:pt x="140124" y="434983"/>
                  </a:cubicBezTo>
                  <a:cubicBezTo>
                    <a:pt x="148697" y="402598"/>
                    <a:pt x="160127" y="374023"/>
                    <a:pt x="145839" y="334018"/>
                  </a:cubicBezTo>
                  <a:cubicBezTo>
                    <a:pt x="130599" y="293061"/>
                    <a:pt x="125837" y="250198"/>
                    <a:pt x="90594" y="253056"/>
                  </a:cubicBezTo>
                  <a:lnTo>
                    <a:pt x="90594" y="253056"/>
                  </a:lnTo>
                  <a:lnTo>
                    <a:pt x="90594" y="253056"/>
                  </a:lnTo>
                  <a:close/>
                  <a:moveTo>
                    <a:pt x="315384" y="295918"/>
                  </a:moveTo>
                  <a:cubicBezTo>
                    <a:pt x="300144" y="294966"/>
                    <a:pt x="275379" y="292108"/>
                    <a:pt x="262044" y="317826"/>
                  </a:cubicBezTo>
                  <a:cubicBezTo>
                    <a:pt x="248709" y="343543"/>
                    <a:pt x="263949" y="388311"/>
                    <a:pt x="273474" y="414981"/>
                  </a:cubicBezTo>
                  <a:cubicBezTo>
                    <a:pt x="282999" y="441651"/>
                    <a:pt x="291572" y="471178"/>
                    <a:pt x="287761" y="497848"/>
                  </a:cubicBezTo>
                  <a:cubicBezTo>
                    <a:pt x="283952" y="524518"/>
                    <a:pt x="280142" y="700731"/>
                    <a:pt x="296334" y="717876"/>
                  </a:cubicBezTo>
                  <a:cubicBezTo>
                    <a:pt x="312527" y="735021"/>
                    <a:pt x="343007" y="716923"/>
                    <a:pt x="360152" y="676918"/>
                  </a:cubicBezTo>
                  <a:cubicBezTo>
                    <a:pt x="376344" y="636913"/>
                    <a:pt x="388727" y="583573"/>
                    <a:pt x="378249" y="557856"/>
                  </a:cubicBezTo>
                  <a:cubicBezTo>
                    <a:pt x="367772" y="533091"/>
                    <a:pt x="366819" y="504516"/>
                    <a:pt x="382059" y="469273"/>
                  </a:cubicBezTo>
                  <a:cubicBezTo>
                    <a:pt x="396347" y="434031"/>
                    <a:pt x="387774" y="386406"/>
                    <a:pt x="376344" y="345448"/>
                  </a:cubicBezTo>
                  <a:cubicBezTo>
                    <a:pt x="364914" y="306396"/>
                    <a:pt x="330624" y="296871"/>
                    <a:pt x="315384" y="295918"/>
                  </a:cubicBezTo>
                  <a:lnTo>
                    <a:pt x="315384" y="295918"/>
                  </a:lnTo>
                  <a:lnTo>
                    <a:pt x="315384" y="295918"/>
                  </a:lnTo>
                  <a:close/>
                  <a:moveTo>
                    <a:pt x="599229" y="3501"/>
                  </a:moveTo>
                  <a:cubicBezTo>
                    <a:pt x="582084" y="-1262"/>
                    <a:pt x="544936" y="-3167"/>
                    <a:pt x="531602" y="11121"/>
                  </a:cubicBezTo>
                  <a:cubicBezTo>
                    <a:pt x="517314" y="26361"/>
                    <a:pt x="512552" y="56841"/>
                    <a:pt x="527792" y="94941"/>
                  </a:cubicBezTo>
                  <a:cubicBezTo>
                    <a:pt x="543032" y="132088"/>
                    <a:pt x="547794" y="165426"/>
                    <a:pt x="543984" y="186381"/>
                  </a:cubicBezTo>
                  <a:cubicBezTo>
                    <a:pt x="540174" y="208288"/>
                    <a:pt x="546842" y="445461"/>
                    <a:pt x="546842" y="507373"/>
                  </a:cubicBezTo>
                  <a:cubicBezTo>
                    <a:pt x="546842" y="569286"/>
                    <a:pt x="539222" y="687396"/>
                    <a:pt x="542079" y="766453"/>
                  </a:cubicBezTo>
                  <a:cubicBezTo>
                    <a:pt x="544936" y="845511"/>
                    <a:pt x="541127" y="986481"/>
                    <a:pt x="571607" y="1023628"/>
                  </a:cubicBezTo>
                  <a:cubicBezTo>
                    <a:pt x="602086" y="1061728"/>
                    <a:pt x="645902" y="1006483"/>
                    <a:pt x="635424" y="965526"/>
                  </a:cubicBezTo>
                  <a:cubicBezTo>
                    <a:pt x="624947" y="925521"/>
                    <a:pt x="620184" y="937903"/>
                    <a:pt x="609707" y="863608"/>
                  </a:cubicBezTo>
                  <a:cubicBezTo>
                    <a:pt x="599229" y="789313"/>
                    <a:pt x="596372" y="401646"/>
                    <a:pt x="598277" y="371166"/>
                  </a:cubicBezTo>
                  <a:cubicBezTo>
                    <a:pt x="600182" y="340686"/>
                    <a:pt x="608754" y="229243"/>
                    <a:pt x="623042" y="195906"/>
                  </a:cubicBezTo>
                  <a:cubicBezTo>
                    <a:pt x="636377" y="162568"/>
                    <a:pt x="681144" y="129231"/>
                    <a:pt x="674477" y="90178"/>
                  </a:cubicBezTo>
                  <a:cubicBezTo>
                    <a:pt x="678286" y="56841"/>
                    <a:pt x="616374" y="8263"/>
                    <a:pt x="599229" y="35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A222D846-BAD4-49E2-914B-FF8F1E1C4AE6}"/>
                </a:ext>
              </a:extLst>
            </p:cNvPr>
            <p:cNvSpPr/>
            <p:nvPr/>
          </p:nvSpPr>
          <p:spPr>
            <a:xfrm>
              <a:off x="6499849" y="905588"/>
              <a:ext cx="668945" cy="910787"/>
            </a:xfrm>
            <a:custGeom>
              <a:avLst/>
              <a:gdLst>
                <a:gd name="connsiteX0" fmla="*/ 406728 w 668945"/>
                <a:gd name="connsiteY0" fmla="*/ 698104 h 910787"/>
                <a:gd name="connsiteX1" fmla="*/ 616278 w 668945"/>
                <a:gd name="connsiteY1" fmla="*/ 867649 h 910787"/>
                <a:gd name="connsiteX2" fmla="*/ 632470 w 668945"/>
                <a:gd name="connsiteY2" fmla="*/ 717154 h 910787"/>
                <a:gd name="connsiteX3" fmla="*/ 437208 w 668945"/>
                <a:gd name="connsiteY3" fmla="*/ 621904 h 910787"/>
                <a:gd name="connsiteX4" fmla="*/ 406728 w 668945"/>
                <a:gd name="connsiteY4" fmla="*/ 698104 h 910787"/>
                <a:gd name="connsiteX5" fmla="*/ 406728 w 668945"/>
                <a:gd name="connsiteY5" fmla="*/ 698104 h 910787"/>
                <a:gd name="connsiteX6" fmla="*/ 406728 w 668945"/>
                <a:gd name="connsiteY6" fmla="*/ 698104 h 910787"/>
                <a:gd name="connsiteX7" fmla="*/ 325765 w 668945"/>
                <a:gd name="connsiteY7" fmla="*/ 166609 h 910787"/>
                <a:gd name="connsiteX8" fmla="*/ 317193 w 668945"/>
                <a:gd name="connsiteY8" fmla="*/ 53262 h 910787"/>
                <a:gd name="connsiteX9" fmla="*/ 371486 w 668945"/>
                <a:gd name="connsiteY9" fmla="*/ 874 h 910787"/>
                <a:gd name="connsiteX10" fmla="*/ 425778 w 668945"/>
                <a:gd name="connsiteY10" fmla="*/ 88504 h 910787"/>
                <a:gd name="connsiteX11" fmla="*/ 400061 w 668945"/>
                <a:gd name="connsiteY11" fmla="*/ 159942 h 910787"/>
                <a:gd name="connsiteX12" fmla="*/ 381963 w 668945"/>
                <a:gd name="connsiteY12" fmla="*/ 212329 h 910787"/>
                <a:gd name="connsiteX13" fmla="*/ 366723 w 668945"/>
                <a:gd name="connsiteY13" fmla="*/ 280909 h 910787"/>
                <a:gd name="connsiteX14" fmla="*/ 426731 w 668945"/>
                <a:gd name="connsiteY14" fmla="*/ 259954 h 910787"/>
                <a:gd name="connsiteX15" fmla="*/ 503883 w 668945"/>
                <a:gd name="connsiteY15" fmla="*/ 216139 h 910787"/>
                <a:gd name="connsiteX16" fmla="*/ 592465 w 668945"/>
                <a:gd name="connsiteY16" fmla="*/ 234237 h 910787"/>
                <a:gd name="connsiteX17" fmla="*/ 565795 w 668945"/>
                <a:gd name="connsiteY17" fmla="*/ 296149 h 910787"/>
                <a:gd name="connsiteX18" fmla="*/ 489595 w 668945"/>
                <a:gd name="connsiteY18" fmla="*/ 313294 h 910787"/>
                <a:gd name="connsiteX19" fmla="*/ 348626 w 668945"/>
                <a:gd name="connsiteY19" fmla="*/ 380922 h 910787"/>
                <a:gd name="connsiteX20" fmla="*/ 298143 w 668945"/>
                <a:gd name="connsiteY20" fmla="*/ 587614 h 910787"/>
                <a:gd name="connsiteX21" fmla="*/ 173365 w 668945"/>
                <a:gd name="connsiteY21" fmla="*/ 765732 h 910787"/>
                <a:gd name="connsiteX22" fmla="*/ 77163 w 668945"/>
                <a:gd name="connsiteY22" fmla="*/ 898129 h 910787"/>
                <a:gd name="connsiteX23" fmla="*/ 25728 w 668945"/>
                <a:gd name="connsiteY23" fmla="*/ 883842 h 910787"/>
                <a:gd name="connsiteX24" fmla="*/ 7631 w 668945"/>
                <a:gd name="connsiteY24" fmla="*/ 800974 h 910787"/>
                <a:gd name="connsiteX25" fmla="*/ 54303 w 668945"/>
                <a:gd name="connsiteY25" fmla="*/ 764779 h 910787"/>
                <a:gd name="connsiteX26" fmla="*/ 91450 w 668945"/>
                <a:gd name="connsiteY26" fmla="*/ 777162 h 910787"/>
                <a:gd name="connsiteX27" fmla="*/ 191463 w 668945"/>
                <a:gd name="connsiteY27" fmla="*/ 644764 h 910787"/>
                <a:gd name="connsiteX28" fmla="*/ 259090 w 668945"/>
                <a:gd name="connsiteY28" fmla="*/ 479029 h 910787"/>
                <a:gd name="connsiteX29" fmla="*/ 272426 w 668945"/>
                <a:gd name="connsiteY29" fmla="*/ 427594 h 910787"/>
                <a:gd name="connsiteX30" fmla="*/ 217181 w 668945"/>
                <a:gd name="connsiteY30" fmla="*/ 462837 h 910787"/>
                <a:gd name="connsiteX31" fmla="*/ 120025 w 668945"/>
                <a:gd name="connsiteY31" fmla="*/ 472362 h 910787"/>
                <a:gd name="connsiteX32" fmla="*/ 42873 w 668945"/>
                <a:gd name="connsiteY32" fmla="*/ 388542 h 910787"/>
                <a:gd name="connsiteX33" fmla="*/ 74306 w 668945"/>
                <a:gd name="connsiteY33" fmla="*/ 330439 h 910787"/>
                <a:gd name="connsiteX34" fmla="*/ 174318 w 668945"/>
                <a:gd name="connsiteY34" fmla="*/ 343774 h 910787"/>
                <a:gd name="connsiteX35" fmla="*/ 291476 w 668945"/>
                <a:gd name="connsiteY35" fmla="*/ 305674 h 910787"/>
                <a:gd name="connsiteX36" fmla="*/ 296238 w 668945"/>
                <a:gd name="connsiteY36" fmla="*/ 303769 h 910787"/>
                <a:gd name="connsiteX37" fmla="*/ 325765 w 668945"/>
                <a:gd name="connsiteY37" fmla="*/ 166609 h 910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68945" h="910787">
                  <a:moveTo>
                    <a:pt x="406728" y="698104"/>
                  </a:moveTo>
                  <a:cubicBezTo>
                    <a:pt x="435303" y="748587"/>
                    <a:pt x="531506" y="899082"/>
                    <a:pt x="616278" y="867649"/>
                  </a:cubicBezTo>
                  <a:cubicBezTo>
                    <a:pt x="701051" y="837169"/>
                    <a:pt x="665808" y="740014"/>
                    <a:pt x="632470" y="717154"/>
                  </a:cubicBezTo>
                  <a:cubicBezTo>
                    <a:pt x="599133" y="693342"/>
                    <a:pt x="437208" y="621904"/>
                    <a:pt x="437208" y="621904"/>
                  </a:cubicBezTo>
                  <a:cubicBezTo>
                    <a:pt x="369581" y="591424"/>
                    <a:pt x="388631" y="667624"/>
                    <a:pt x="406728" y="698104"/>
                  </a:cubicBezTo>
                  <a:lnTo>
                    <a:pt x="406728" y="698104"/>
                  </a:lnTo>
                  <a:lnTo>
                    <a:pt x="406728" y="698104"/>
                  </a:lnTo>
                  <a:close/>
                  <a:moveTo>
                    <a:pt x="325765" y="166609"/>
                  </a:moveTo>
                  <a:cubicBezTo>
                    <a:pt x="335290" y="159942"/>
                    <a:pt x="314336" y="88504"/>
                    <a:pt x="317193" y="53262"/>
                  </a:cubicBezTo>
                  <a:cubicBezTo>
                    <a:pt x="320051" y="18019"/>
                    <a:pt x="348626" y="-4841"/>
                    <a:pt x="371486" y="874"/>
                  </a:cubicBezTo>
                  <a:cubicBezTo>
                    <a:pt x="394345" y="6589"/>
                    <a:pt x="429588" y="60882"/>
                    <a:pt x="425778" y="88504"/>
                  </a:cubicBezTo>
                  <a:cubicBezTo>
                    <a:pt x="421968" y="116127"/>
                    <a:pt x="407681" y="148512"/>
                    <a:pt x="400061" y="159942"/>
                  </a:cubicBezTo>
                  <a:cubicBezTo>
                    <a:pt x="392440" y="171372"/>
                    <a:pt x="385773" y="181849"/>
                    <a:pt x="381963" y="212329"/>
                  </a:cubicBezTo>
                  <a:cubicBezTo>
                    <a:pt x="379106" y="228522"/>
                    <a:pt x="372438" y="255192"/>
                    <a:pt x="366723" y="280909"/>
                  </a:cubicBezTo>
                  <a:cubicBezTo>
                    <a:pt x="393393" y="273289"/>
                    <a:pt x="418158" y="265669"/>
                    <a:pt x="426731" y="259954"/>
                  </a:cubicBezTo>
                  <a:cubicBezTo>
                    <a:pt x="444828" y="248524"/>
                    <a:pt x="476261" y="238047"/>
                    <a:pt x="503883" y="216139"/>
                  </a:cubicBezTo>
                  <a:cubicBezTo>
                    <a:pt x="531506" y="194232"/>
                    <a:pt x="561986" y="217092"/>
                    <a:pt x="592465" y="234237"/>
                  </a:cubicBezTo>
                  <a:cubicBezTo>
                    <a:pt x="622945" y="250429"/>
                    <a:pt x="596276" y="279957"/>
                    <a:pt x="565795" y="296149"/>
                  </a:cubicBezTo>
                  <a:cubicBezTo>
                    <a:pt x="536268" y="312342"/>
                    <a:pt x="508645" y="304722"/>
                    <a:pt x="489595" y="313294"/>
                  </a:cubicBezTo>
                  <a:cubicBezTo>
                    <a:pt x="471498" y="320914"/>
                    <a:pt x="389583" y="357109"/>
                    <a:pt x="348626" y="380922"/>
                  </a:cubicBezTo>
                  <a:cubicBezTo>
                    <a:pt x="337195" y="440929"/>
                    <a:pt x="313383" y="543799"/>
                    <a:pt x="298143" y="587614"/>
                  </a:cubicBezTo>
                  <a:cubicBezTo>
                    <a:pt x="278140" y="642859"/>
                    <a:pt x="210513" y="720012"/>
                    <a:pt x="173365" y="765732"/>
                  </a:cubicBezTo>
                  <a:cubicBezTo>
                    <a:pt x="136218" y="810499"/>
                    <a:pt x="115263" y="873364"/>
                    <a:pt x="77163" y="898129"/>
                  </a:cubicBezTo>
                  <a:cubicBezTo>
                    <a:pt x="39063" y="922894"/>
                    <a:pt x="31443" y="907654"/>
                    <a:pt x="25728" y="883842"/>
                  </a:cubicBezTo>
                  <a:cubicBezTo>
                    <a:pt x="20013" y="860029"/>
                    <a:pt x="-15230" y="831454"/>
                    <a:pt x="7631" y="800974"/>
                  </a:cubicBezTo>
                  <a:cubicBezTo>
                    <a:pt x="30490" y="770494"/>
                    <a:pt x="37158" y="735252"/>
                    <a:pt x="54303" y="764779"/>
                  </a:cubicBezTo>
                  <a:cubicBezTo>
                    <a:pt x="71448" y="794307"/>
                    <a:pt x="97165" y="778114"/>
                    <a:pt x="91450" y="777162"/>
                  </a:cubicBezTo>
                  <a:cubicBezTo>
                    <a:pt x="85736" y="776209"/>
                    <a:pt x="165745" y="686674"/>
                    <a:pt x="191463" y="644764"/>
                  </a:cubicBezTo>
                  <a:cubicBezTo>
                    <a:pt x="217181" y="601902"/>
                    <a:pt x="245756" y="503794"/>
                    <a:pt x="259090" y="479029"/>
                  </a:cubicBezTo>
                  <a:cubicBezTo>
                    <a:pt x="261948" y="473314"/>
                    <a:pt x="266711" y="454264"/>
                    <a:pt x="272426" y="427594"/>
                  </a:cubicBezTo>
                  <a:cubicBezTo>
                    <a:pt x="252423" y="439024"/>
                    <a:pt x="232420" y="451407"/>
                    <a:pt x="217181" y="462837"/>
                  </a:cubicBezTo>
                  <a:cubicBezTo>
                    <a:pt x="184795" y="487602"/>
                    <a:pt x="178128" y="497127"/>
                    <a:pt x="120025" y="472362"/>
                  </a:cubicBezTo>
                  <a:cubicBezTo>
                    <a:pt x="61923" y="447597"/>
                    <a:pt x="46683" y="420927"/>
                    <a:pt x="42873" y="388542"/>
                  </a:cubicBezTo>
                  <a:cubicBezTo>
                    <a:pt x="39063" y="357109"/>
                    <a:pt x="56208" y="335202"/>
                    <a:pt x="74306" y="330439"/>
                  </a:cubicBezTo>
                  <a:cubicBezTo>
                    <a:pt x="92403" y="325677"/>
                    <a:pt x="140981" y="338059"/>
                    <a:pt x="174318" y="343774"/>
                  </a:cubicBezTo>
                  <a:cubicBezTo>
                    <a:pt x="206703" y="349489"/>
                    <a:pt x="275283" y="312342"/>
                    <a:pt x="291476" y="305674"/>
                  </a:cubicBezTo>
                  <a:cubicBezTo>
                    <a:pt x="292428" y="304722"/>
                    <a:pt x="294333" y="304722"/>
                    <a:pt x="296238" y="303769"/>
                  </a:cubicBezTo>
                  <a:cubicBezTo>
                    <a:pt x="308620" y="233284"/>
                    <a:pt x="321003" y="169467"/>
                    <a:pt x="325765" y="1666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E7230EEE-797A-4BBE-A730-75761D6A0713}"/>
                </a:ext>
              </a:extLst>
            </p:cNvPr>
            <p:cNvSpPr/>
            <p:nvPr/>
          </p:nvSpPr>
          <p:spPr>
            <a:xfrm>
              <a:off x="7564881" y="752927"/>
              <a:ext cx="691264" cy="1126680"/>
            </a:xfrm>
            <a:custGeom>
              <a:avLst/>
              <a:gdLst>
                <a:gd name="connsiteX0" fmla="*/ 157036 w 691264"/>
                <a:gd name="connsiteY0" fmla="*/ 250690 h 1126680"/>
                <a:gd name="connsiteX1" fmla="*/ 180849 w 691264"/>
                <a:gd name="connsiteY1" fmla="*/ 293553 h 1126680"/>
                <a:gd name="connsiteX2" fmla="*/ 210376 w 691264"/>
                <a:gd name="connsiteY2" fmla="*/ 335463 h 1126680"/>
                <a:gd name="connsiteX3" fmla="*/ 202756 w 691264"/>
                <a:gd name="connsiteY3" fmla="*/ 433570 h 1126680"/>
                <a:gd name="connsiteX4" fmla="*/ 204661 w 691264"/>
                <a:gd name="connsiteY4" fmla="*/ 509770 h 1126680"/>
                <a:gd name="connsiteX5" fmla="*/ 231331 w 691264"/>
                <a:gd name="connsiteY5" fmla="*/ 553585 h 1126680"/>
                <a:gd name="connsiteX6" fmla="*/ 262763 w 691264"/>
                <a:gd name="connsiteY6" fmla="*/ 542155 h 1126680"/>
                <a:gd name="connsiteX7" fmla="*/ 285624 w 691264"/>
                <a:gd name="connsiteY7" fmla="*/ 527868 h 1126680"/>
                <a:gd name="connsiteX8" fmla="*/ 311341 w 691264"/>
                <a:gd name="connsiteY8" fmla="*/ 549775 h 1126680"/>
                <a:gd name="connsiteX9" fmla="*/ 285624 w 691264"/>
                <a:gd name="connsiteY9" fmla="*/ 574540 h 1126680"/>
                <a:gd name="connsiteX10" fmla="*/ 110363 w 691264"/>
                <a:gd name="connsiteY10" fmla="*/ 671695 h 1126680"/>
                <a:gd name="connsiteX11" fmla="*/ 44641 w 691264"/>
                <a:gd name="connsiteY11" fmla="*/ 688840 h 1126680"/>
                <a:gd name="connsiteX12" fmla="*/ 2731 w 691264"/>
                <a:gd name="connsiteY12" fmla="*/ 706938 h 1126680"/>
                <a:gd name="connsiteX13" fmla="*/ 17971 w 691264"/>
                <a:gd name="connsiteY13" fmla="*/ 769803 h 1126680"/>
                <a:gd name="connsiteX14" fmla="*/ 93219 w 691264"/>
                <a:gd name="connsiteY14" fmla="*/ 775518 h 1126680"/>
                <a:gd name="connsiteX15" fmla="*/ 201804 w 691264"/>
                <a:gd name="connsiteY15" fmla="*/ 685030 h 1126680"/>
                <a:gd name="connsiteX16" fmla="*/ 346583 w 691264"/>
                <a:gd name="connsiteY16" fmla="*/ 594543 h 1126680"/>
                <a:gd name="connsiteX17" fmla="*/ 533274 w 691264"/>
                <a:gd name="connsiteY17" fmla="*/ 524058 h 1126680"/>
                <a:gd name="connsiteX18" fmla="*/ 580899 w 691264"/>
                <a:gd name="connsiteY18" fmla="*/ 552633 h 1126680"/>
                <a:gd name="connsiteX19" fmla="*/ 534226 w 691264"/>
                <a:gd name="connsiteY19" fmla="*/ 597400 h 1126680"/>
                <a:gd name="connsiteX20" fmla="*/ 526606 w 691264"/>
                <a:gd name="connsiteY20" fmla="*/ 619308 h 1126680"/>
                <a:gd name="connsiteX21" fmla="*/ 581851 w 691264"/>
                <a:gd name="connsiteY21" fmla="*/ 607878 h 1126680"/>
                <a:gd name="connsiteX22" fmla="*/ 690436 w 691264"/>
                <a:gd name="connsiteY22" fmla="*/ 583113 h 1126680"/>
                <a:gd name="connsiteX23" fmla="*/ 618046 w 691264"/>
                <a:gd name="connsiteY23" fmla="*/ 476433 h 1126680"/>
                <a:gd name="connsiteX24" fmla="*/ 486601 w 691264"/>
                <a:gd name="connsiteY24" fmla="*/ 492625 h 1126680"/>
                <a:gd name="connsiteX25" fmla="*/ 474219 w 691264"/>
                <a:gd name="connsiteY25" fmla="*/ 466908 h 1126680"/>
                <a:gd name="connsiteX26" fmla="*/ 530416 w 691264"/>
                <a:gd name="connsiteY26" fmla="*/ 384993 h 1126680"/>
                <a:gd name="connsiteX27" fmla="*/ 547561 w 691264"/>
                <a:gd name="connsiteY27" fmla="*/ 318318 h 1126680"/>
                <a:gd name="connsiteX28" fmla="*/ 503746 w 691264"/>
                <a:gd name="connsiteY28" fmla="*/ 259263 h 1126680"/>
                <a:gd name="connsiteX29" fmla="*/ 533274 w 691264"/>
                <a:gd name="connsiteY29" fmla="*/ 219258 h 1126680"/>
                <a:gd name="connsiteX30" fmla="*/ 578041 w 691264"/>
                <a:gd name="connsiteY30" fmla="*/ 152583 h 1126680"/>
                <a:gd name="connsiteX31" fmla="*/ 522796 w 691264"/>
                <a:gd name="connsiteY31" fmla="*/ 120198 h 1126680"/>
                <a:gd name="connsiteX32" fmla="*/ 523749 w 691264"/>
                <a:gd name="connsiteY32" fmla="*/ 80193 h 1126680"/>
                <a:gd name="connsiteX33" fmla="*/ 552324 w 691264"/>
                <a:gd name="connsiteY33" fmla="*/ 59238 h 1126680"/>
                <a:gd name="connsiteX34" fmla="*/ 524701 w 691264"/>
                <a:gd name="connsiteY34" fmla="*/ 13518 h 1126680"/>
                <a:gd name="connsiteX35" fmla="*/ 475171 w 691264"/>
                <a:gd name="connsiteY35" fmla="*/ 11613 h 1126680"/>
                <a:gd name="connsiteX36" fmla="*/ 471361 w 691264"/>
                <a:gd name="connsiteY36" fmla="*/ 72573 h 1126680"/>
                <a:gd name="connsiteX37" fmla="*/ 477076 w 691264"/>
                <a:gd name="connsiteY37" fmla="*/ 119245 h 1126680"/>
                <a:gd name="connsiteX38" fmla="*/ 488506 w 691264"/>
                <a:gd name="connsiteY38" fmla="*/ 146868 h 1126680"/>
                <a:gd name="connsiteX39" fmla="*/ 464694 w 691264"/>
                <a:gd name="connsiteY39" fmla="*/ 185920 h 1126680"/>
                <a:gd name="connsiteX40" fmla="*/ 422783 w 691264"/>
                <a:gd name="connsiteY40" fmla="*/ 213543 h 1126680"/>
                <a:gd name="connsiteX41" fmla="*/ 423736 w 691264"/>
                <a:gd name="connsiteY41" fmla="*/ 275455 h 1126680"/>
                <a:gd name="connsiteX42" fmla="*/ 446596 w 691264"/>
                <a:gd name="connsiteY42" fmla="*/ 304030 h 1126680"/>
                <a:gd name="connsiteX43" fmla="*/ 406591 w 691264"/>
                <a:gd name="connsiteY43" fmla="*/ 421188 h 1126680"/>
                <a:gd name="connsiteX44" fmla="*/ 433261 w 691264"/>
                <a:gd name="connsiteY44" fmla="*/ 445000 h 1126680"/>
                <a:gd name="connsiteX45" fmla="*/ 430404 w 691264"/>
                <a:gd name="connsiteY45" fmla="*/ 501198 h 1126680"/>
                <a:gd name="connsiteX46" fmla="*/ 380874 w 691264"/>
                <a:gd name="connsiteY46" fmla="*/ 524058 h 1126680"/>
                <a:gd name="connsiteX47" fmla="*/ 350394 w 691264"/>
                <a:gd name="connsiteY47" fmla="*/ 499293 h 1126680"/>
                <a:gd name="connsiteX48" fmla="*/ 370396 w 691264"/>
                <a:gd name="connsiteY48" fmla="*/ 396423 h 1126680"/>
                <a:gd name="connsiteX49" fmla="*/ 365633 w 691264"/>
                <a:gd name="connsiteY49" fmla="*/ 367848 h 1126680"/>
                <a:gd name="connsiteX50" fmla="*/ 349441 w 691264"/>
                <a:gd name="connsiteY50" fmla="*/ 345940 h 1126680"/>
                <a:gd name="connsiteX51" fmla="*/ 319913 w 691264"/>
                <a:gd name="connsiteY51" fmla="*/ 336415 h 1126680"/>
                <a:gd name="connsiteX52" fmla="*/ 360871 w 691264"/>
                <a:gd name="connsiteY52" fmla="*/ 178300 h 1126680"/>
                <a:gd name="connsiteX53" fmla="*/ 335154 w 691264"/>
                <a:gd name="connsiteY53" fmla="*/ 109720 h 1126680"/>
                <a:gd name="connsiteX54" fmla="*/ 276099 w 691264"/>
                <a:gd name="connsiteY54" fmla="*/ 142105 h 1126680"/>
                <a:gd name="connsiteX55" fmla="*/ 301816 w 691264"/>
                <a:gd name="connsiteY55" fmla="*/ 208780 h 1126680"/>
                <a:gd name="connsiteX56" fmla="*/ 301816 w 691264"/>
                <a:gd name="connsiteY56" fmla="*/ 316413 h 1126680"/>
                <a:gd name="connsiteX57" fmla="*/ 295149 w 691264"/>
                <a:gd name="connsiteY57" fmla="*/ 386898 h 1126680"/>
                <a:gd name="connsiteX58" fmla="*/ 247524 w 691264"/>
                <a:gd name="connsiteY58" fmla="*/ 393565 h 1126680"/>
                <a:gd name="connsiteX59" fmla="*/ 248476 w 691264"/>
                <a:gd name="connsiteY59" fmla="*/ 276408 h 1126680"/>
                <a:gd name="connsiteX60" fmla="*/ 178944 w 691264"/>
                <a:gd name="connsiteY60" fmla="*/ 212590 h 1126680"/>
                <a:gd name="connsiteX61" fmla="*/ 157036 w 691264"/>
                <a:gd name="connsiteY61" fmla="*/ 250690 h 1126680"/>
                <a:gd name="connsiteX62" fmla="*/ 157036 w 691264"/>
                <a:gd name="connsiteY62" fmla="*/ 250690 h 1126680"/>
                <a:gd name="connsiteX63" fmla="*/ 157036 w 691264"/>
                <a:gd name="connsiteY63" fmla="*/ 250690 h 1126680"/>
                <a:gd name="connsiteX64" fmla="*/ 271336 w 691264"/>
                <a:gd name="connsiteY64" fmla="*/ 709795 h 1126680"/>
                <a:gd name="connsiteX65" fmla="*/ 318961 w 691264"/>
                <a:gd name="connsiteY65" fmla="*/ 669790 h 1126680"/>
                <a:gd name="connsiteX66" fmla="*/ 439929 w 691264"/>
                <a:gd name="connsiteY66" fmla="*/ 627880 h 1126680"/>
                <a:gd name="connsiteX67" fmla="*/ 462788 w 691264"/>
                <a:gd name="connsiteY67" fmla="*/ 694555 h 1126680"/>
                <a:gd name="connsiteX68" fmla="*/ 425641 w 691264"/>
                <a:gd name="connsiteY68" fmla="*/ 762183 h 1126680"/>
                <a:gd name="connsiteX69" fmla="*/ 462788 w 691264"/>
                <a:gd name="connsiteY69" fmla="*/ 785043 h 1126680"/>
                <a:gd name="connsiteX70" fmla="*/ 564706 w 691264"/>
                <a:gd name="connsiteY70" fmla="*/ 770755 h 1126680"/>
                <a:gd name="connsiteX71" fmla="*/ 591376 w 691264"/>
                <a:gd name="connsiteY71" fmla="*/ 847908 h 1126680"/>
                <a:gd name="connsiteX72" fmla="*/ 489458 w 691264"/>
                <a:gd name="connsiteY72" fmla="*/ 864100 h 1126680"/>
                <a:gd name="connsiteX73" fmla="*/ 478981 w 691264"/>
                <a:gd name="connsiteY73" fmla="*/ 911725 h 1126680"/>
                <a:gd name="connsiteX74" fmla="*/ 459931 w 691264"/>
                <a:gd name="connsiteY74" fmla="*/ 1016500 h 1126680"/>
                <a:gd name="connsiteX75" fmla="*/ 379921 w 691264"/>
                <a:gd name="connsiteY75" fmla="*/ 1124133 h 1126680"/>
                <a:gd name="connsiteX76" fmla="*/ 297054 w 691264"/>
                <a:gd name="connsiteY76" fmla="*/ 1085080 h 1126680"/>
                <a:gd name="connsiteX77" fmla="*/ 257049 w 691264"/>
                <a:gd name="connsiteY77" fmla="*/ 1035550 h 1126680"/>
                <a:gd name="connsiteX78" fmla="*/ 323724 w 691264"/>
                <a:gd name="connsiteY78" fmla="*/ 1034598 h 1126680"/>
                <a:gd name="connsiteX79" fmla="*/ 404686 w 691264"/>
                <a:gd name="connsiteY79" fmla="*/ 1037455 h 1126680"/>
                <a:gd name="connsiteX80" fmla="*/ 440881 w 691264"/>
                <a:gd name="connsiteY80" fmla="*/ 929823 h 1126680"/>
                <a:gd name="connsiteX81" fmla="*/ 413258 w 691264"/>
                <a:gd name="connsiteY81" fmla="*/ 877435 h 1126680"/>
                <a:gd name="connsiteX82" fmla="*/ 332296 w 691264"/>
                <a:gd name="connsiteY82" fmla="*/ 909820 h 1126680"/>
                <a:gd name="connsiteX83" fmla="*/ 247524 w 691264"/>
                <a:gd name="connsiteY83" fmla="*/ 953635 h 1126680"/>
                <a:gd name="connsiteX84" fmla="*/ 177991 w 691264"/>
                <a:gd name="connsiteY84" fmla="*/ 901248 h 1126680"/>
                <a:gd name="connsiteX85" fmla="*/ 270383 w 691264"/>
                <a:gd name="connsiteY85" fmla="*/ 866005 h 1126680"/>
                <a:gd name="connsiteX86" fmla="*/ 385636 w 691264"/>
                <a:gd name="connsiteY86" fmla="*/ 815523 h 1126680"/>
                <a:gd name="connsiteX87" fmla="*/ 365633 w 691264"/>
                <a:gd name="connsiteY87" fmla="*/ 725035 h 1126680"/>
                <a:gd name="connsiteX88" fmla="*/ 308483 w 691264"/>
                <a:gd name="connsiteY88" fmla="*/ 753610 h 1126680"/>
                <a:gd name="connsiteX89" fmla="*/ 271336 w 691264"/>
                <a:gd name="connsiteY89" fmla="*/ 709795 h 112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691264" h="1126680">
                  <a:moveTo>
                    <a:pt x="157036" y="250690"/>
                  </a:moveTo>
                  <a:cubicBezTo>
                    <a:pt x="157988" y="260215"/>
                    <a:pt x="170371" y="283075"/>
                    <a:pt x="180849" y="293553"/>
                  </a:cubicBezTo>
                  <a:cubicBezTo>
                    <a:pt x="191326" y="304030"/>
                    <a:pt x="211329" y="324033"/>
                    <a:pt x="210376" y="335463"/>
                  </a:cubicBezTo>
                  <a:cubicBezTo>
                    <a:pt x="209424" y="346893"/>
                    <a:pt x="203708" y="417378"/>
                    <a:pt x="202756" y="433570"/>
                  </a:cubicBezTo>
                  <a:cubicBezTo>
                    <a:pt x="202756" y="449763"/>
                    <a:pt x="195136" y="496435"/>
                    <a:pt x="204661" y="509770"/>
                  </a:cubicBezTo>
                  <a:cubicBezTo>
                    <a:pt x="215138" y="522153"/>
                    <a:pt x="231331" y="553585"/>
                    <a:pt x="231331" y="553585"/>
                  </a:cubicBezTo>
                  <a:cubicBezTo>
                    <a:pt x="231331" y="553585"/>
                    <a:pt x="257049" y="561205"/>
                    <a:pt x="262763" y="542155"/>
                  </a:cubicBezTo>
                  <a:cubicBezTo>
                    <a:pt x="268479" y="523105"/>
                    <a:pt x="285624" y="527868"/>
                    <a:pt x="285624" y="527868"/>
                  </a:cubicBezTo>
                  <a:cubicBezTo>
                    <a:pt x="285624" y="527868"/>
                    <a:pt x="320866" y="541203"/>
                    <a:pt x="311341" y="549775"/>
                  </a:cubicBezTo>
                  <a:cubicBezTo>
                    <a:pt x="301816" y="558348"/>
                    <a:pt x="304674" y="564063"/>
                    <a:pt x="285624" y="574540"/>
                  </a:cubicBezTo>
                  <a:cubicBezTo>
                    <a:pt x="266574" y="585018"/>
                    <a:pt x="110363" y="671695"/>
                    <a:pt x="110363" y="671695"/>
                  </a:cubicBezTo>
                  <a:cubicBezTo>
                    <a:pt x="110363" y="671695"/>
                    <a:pt x="58929" y="685983"/>
                    <a:pt x="44641" y="688840"/>
                  </a:cubicBezTo>
                  <a:cubicBezTo>
                    <a:pt x="30354" y="691698"/>
                    <a:pt x="9399" y="685983"/>
                    <a:pt x="2731" y="706938"/>
                  </a:cubicBezTo>
                  <a:cubicBezTo>
                    <a:pt x="-3937" y="727893"/>
                    <a:pt x="1779" y="757420"/>
                    <a:pt x="17971" y="769803"/>
                  </a:cubicBezTo>
                  <a:cubicBezTo>
                    <a:pt x="25591" y="775518"/>
                    <a:pt x="61786" y="788853"/>
                    <a:pt x="93219" y="775518"/>
                  </a:cubicBezTo>
                  <a:cubicBezTo>
                    <a:pt x="133224" y="758373"/>
                    <a:pt x="171324" y="709795"/>
                    <a:pt x="201804" y="685030"/>
                  </a:cubicBezTo>
                  <a:cubicBezTo>
                    <a:pt x="255144" y="641215"/>
                    <a:pt x="302769" y="614545"/>
                    <a:pt x="346583" y="594543"/>
                  </a:cubicBezTo>
                  <a:cubicBezTo>
                    <a:pt x="391351" y="574540"/>
                    <a:pt x="487554" y="529773"/>
                    <a:pt x="533274" y="524058"/>
                  </a:cubicBezTo>
                  <a:cubicBezTo>
                    <a:pt x="578994" y="518343"/>
                    <a:pt x="589471" y="540250"/>
                    <a:pt x="580899" y="552633"/>
                  </a:cubicBezTo>
                  <a:cubicBezTo>
                    <a:pt x="573279" y="565015"/>
                    <a:pt x="546608" y="588828"/>
                    <a:pt x="534226" y="597400"/>
                  </a:cubicBezTo>
                  <a:cubicBezTo>
                    <a:pt x="521844" y="605973"/>
                    <a:pt x="526606" y="619308"/>
                    <a:pt x="526606" y="619308"/>
                  </a:cubicBezTo>
                  <a:cubicBezTo>
                    <a:pt x="526606" y="619308"/>
                    <a:pt x="538988" y="619308"/>
                    <a:pt x="581851" y="607878"/>
                  </a:cubicBezTo>
                  <a:cubicBezTo>
                    <a:pt x="624713" y="595495"/>
                    <a:pt x="684721" y="596448"/>
                    <a:pt x="690436" y="583113"/>
                  </a:cubicBezTo>
                  <a:cubicBezTo>
                    <a:pt x="696151" y="569778"/>
                    <a:pt x="672338" y="478338"/>
                    <a:pt x="618046" y="476433"/>
                  </a:cubicBezTo>
                  <a:cubicBezTo>
                    <a:pt x="562801" y="474528"/>
                    <a:pt x="501841" y="486910"/>
                    <a:pt x="486601" y="492625"/>
                  </a:cubicBezTo>
                  <a:cubicBezTo>
                    <a:pt x="471361" y="498340"/>
                    <a:pt x="456121" y="486910"/>
                    <a:pt x="474219" y="466908"/>
                  </a:cubicBezTo>
                  <a:cubicBezTo>
                    <a:pt x="492316" y="446905"/>
                    <a:pt x="518033" y="424998"/>
                    <a:pt x="530416" y="384993"/>
                  </a:cubicBezTo>
                  <a:cubicBezTo>
                    <a:pt x="542799" y="344988"/>
                    <a:pt x="560896" y="335463"/>
                    <a:pt x="547561" y="318318"/>
                  </a:cubicBezTo>
                  <a:cubicBezTo>
                    <a:pt x="534226" y="301173"/>
                    <a:pt x="512319" y="264978"/>
                    <a:pt x="503746" y="259263"/>
                  </a:cubicBezTo>
                  <a:cubicBezTo>
                    <a:pt x="495174" y="253548"/>
                    <a:pt x="503746" y="233545"/>
                    <a:pt x="533274" y="219258"/>
                  </a:cubicBezTo>
                  <a:cubicBezTo>
                    <a:pt x="562801" y="204970"/>
                    <a:pt x="596138" y="175443"/>
                    <a:pt x="578041" y="152583"/>
                  </a:cubicBezTo>
                  <a:cubicBezTo>
                    <a:pt x="559944" y="129723"/>
                    <a:pt x="523749" y="142105"/>
                    <a:pt x="522796" y="120198"/>
                  </a:cubicBezTo>
                  <a:cubicBezTo>
                    <a:pt x="520891" y="98290"/>
                    <a:pt x="506604" y="86860"/>
                    <a:pt x="523749" y="80193"/>
                  </a:cubicBezTo>
                  <a:cubicBezTo>
                    <a:pt x="540894" y="73525"/>
                    <a:pt x="558991" y="69715"/>
                    <a:pt x="552324" y="59238"/>
                  </a:cubicBezTo>
                  <a:cubicBezTo>
                    <a:pt x="545656" y="48760"/>
                    <a:pt x="538036" y="29710"/>
                    <a:pt x="524701" y="13518"/>
                  </a:cubicBezTo>
                  <a:cubicBezTo>
                    <a:pt x="511366" y="-2675"/>
                    <a:pt x="478981" y="-5532"/>
                    <a:pt x="475171" y="11613"/>
                  </a:cubicBezTo>
                  <a:cubicBezTo>
                    <a:pt x="471361" y="28758"/>
                    <a:pt x="471361" y="57333"/>
                    <a:pt x="471361" y="72573"/>
                  </a:cubicBezTo>
                  <a:cubicBezTo>
                    <a:pt x="471361" y="87813"/>
                    <a:pt x="466599" y="107815"/>
                    <a:pt x="477076" y="119245"/>
                  </a:cubicBezTo>
                  <a:cubicBezTo>
                    <a:pt x="486601" y="130675"/>
                    <a:pt x="492316" y="135438"/>
                    <a:pt x="488506" y="146868"/>
                  </a:cubicBezTo>
                  <a:cubicBezTo>
                    <a:pt x="484696" y="157345"/>
                    <a:pt x="486601" y="174490"/>
                    <a:pt x="464694" y="185920"/>
                  </a:cubicBezTo>
                  <a:cubicBezTo>
                    <a:pt x="442786" y="197350"/>
                    <a:pt x="429451" y="196398"/>
                    <a:pt x="422783" y="213543"/>
                  </a:cubicBezTo>
                  <a:cubicBezTo>
                    <a:pt x="416116" y="229735"/>
                    <a:pt x="416116" y="271645"/>
                    <a:pt x="423736" y="275455"/>
                  </a:cubicBezTo>
                  <a:cubicBezTo>
                    <a:pt x="431356" y="279265"/>
                    <a:pt x="453263" y="272598"/>
                    <a:pt x="446596" y="304030"/>
                  </a:cubicBezTo>
                  <a:cubicBezTo>
                    <a:pt x="439929" y="335463"/>
                    <a:pt x="403733" y="407853"/>
                    <a:pt x="406591" y="421188"/>
                  </a:cubicBezTo>
                  <a:cubicBezTo>
                    <a:pt x="409449" y="433570"/>
                    <a:pt x="433261" y="427855"/>
                    <a:pt x="433261" y="445000"/>
                  </a:cubicBezTo>
                  <a:cubicBezTo>
                    <a:pt x="433261" y="462145"/>
                    <a:pt x="441833" y="491673"/>
                    <a:pt x="430404" y="501198"/>
                  </a:cubicBezTo>
                  <a:cubicBezTo>
                    <a:pt x="418974" y="510723"/>
                    <a:pt x="380874" y="524058"/>
                    <a:pt x="380874" y="524058"/>
                  </a:cubicBezTo>
                  <a:cubicBezTo>
                    <a:pt x="380874" y="524058"/>
                    <a:pt x="338963" y="534535"/>
                    <a:pt x="350394" y="499293"/>
                  </a:cubicBezTo>
                  <a:cubicBezTo>
                    <a:pt x="361824" y="464050"/>
                    <a:pt x="369444" y="407853"/>
                    <a:pt x="370396" y="396423"/>
                  </a:cubicBezTo>
                  <a:cubicBezTo>
                    <a:pt x="372301" y="384993"/>
                    <a:pt x="381826" y="369753"/>
                    <a:pt x="365633" y="367848"/>
                  </a:cubicBezTo>
                  <a:cubicBezTo>
                    <a:pt x="349441" y="365943"/>
                    <a:pt x="368491" y="338320"/>
                    <a:pt x="349441" y="345940"/>
                  </a:cubicBezTo>
                  <a:cubicBezTo>
                    <a:pt x="330391" y="353560"/>
                    <a:pt x="316104" y="361180"/>
                    <a:pt x="319913" y="336415"/>
                  </a:cubicBezTo>
                  <a:cubicBezTo>
                    <a:pt x="323724" y="312603"/>
                    <a:pt x="354204" y="227830"/>
                    <a:pt x="360871" y="178300"/>
                  </a:cubicBezTo>
                  <a:cubicBezTo>
                    <a:pt x="368491" y="128770"/>
                    <a:pt x="350394" y="119245"/>
                    <a:pt x="335154" y="109720"/>
                  </a:cubicBezTo>
                  <a:cubicBezTo>
                    <a:pt x="319913" y="100195"/>
                    <a:pt x="277051" y="124960"/>
                    <a:pt x="276099" y="142105"/>
                  </a:cubicBezTo>
                  <a:cubicBezTo>
                    <a:pt x="276099" y="159250"/>
                    <a:pt x="299911" y="184968"/>
                    <a:pt x="301816" y="208780"/>
                  </a:cubicBezTo>
                  <a:cubicBezTo>
                    <a:pt x="304674" y="233545"/>
                    <a:pt x="300863" y="307840"/>
                    <a:pt x="301816" y="316413"/>
                  </a:cubicBezTo>
                  <a:cubicBezTo>
                    <a:pt x="302769" y="324985"/>
                    <a:pt x="298006" y="376420"/>
                    <a:pt x="295149" y="386898"/>
                  </a:cubicBezTo>
                  <a:cubicBezTo>
                    <a:pt x="292291" y="397375"/>
                    <a:pt x="239904" y="434523"/>
                    <a:pt x="247524" y="393565"/>
                  </a:cubicBezTo>
                  <a:cubicBezTo>
                    <a:pt x="255144" y="352608"/>
                    <a:pt x="258001" y="302125"/>
                    <a:pt x="248476" y="276408"/>
                  </a:cubicBezTo>
                  <a:cubicBezTo>
                    <a:pt x="238951" y="250690"/>
                    <a:pt x="192279" y="213543"/>
                    <a:pt x="178944" y="212590"/>
                  </a:cubicBezTo>
                  <a:cubicBezTo>
                    <a:pt x="166561" y="210685"/>
                    <a:pt x="155131" y="240213"/>
                    <a:pt x="157036" y="250690"/>
                  </a:cubicBezTo>
                  <a:lnTo>
                    <a:pt x="157036" y="250690"/>
                  </a:lnTo>
                  <a:lnTo>
                    <a:pt x="157036" y="250690"/>
                  </a:lnTo>
                  <a:close/>
                  <a:moveTo>
                    <a:pt x="271336" y="709795"/>
                  </a:moveTo>
                  <a:cubicBezTo>
                    <a:pt x="269431" y="686935"/>
                    <a:pt x="299911" y="674553"/>
                    <a:pt x="318961" y="669790"/>
                  </a:cubicBezTo>
                  <a:cubicBezTo>
                    <a:pt x="338011" y="665028"/>
                    <a:pt x="408496" y="629785"/>
                    <a:pt x="439929" y="627880"/>
                  </a:cubicBezTo>
                  <a:cubicBezTo>
                    <a:pt x="471361" y="626928"/>
                    <a:pt x="472313" y="673600"/>
                    <a:pt x="462788" y="694555"/>
                  </a:cubicBezTo>
                  <a:cubicBezTo>
                    <a:pt x="454216" y="716463"/>
                    <a:pt x="437071" y="747895"/>
                    <a:pt x="425641" y="762183"/>
                  </a:cubicBezTo>
                  <a:cubicBezTo>
                    <a:pt x="414211" y="776470"/>
                    <a:pt x="462788" y="785043"/>
                    <a:pt x="462788" y="785043"/>
                  </a:cubicBezTo>
                  <a:cubicBezTo>
                    <a:pt x="462788" y="785043"/>
                    <a:pt x="536131" y="767898"/>
                    <a:pt x="564706" y="770755"/>
                  </a:cubicBezTo>
                  <a:cubicBezTo>
                    <a:pt x="592329" y="772660"/>
                    <a:pt x="597091" y="816475"/>
                    <a:pt x="591376" y="847908"/>
                  </a:cubicBezTo>
                  <a:cubicBezTo>
                    <a:pt x="585661" y="879340"/>
                    <a:pt x="507556" y="867910"/>
                    <a:pt x="489458" y="864100"/>
                  </a:cubicBezTo>
                  <a:cubicBezTo>
                    <a:pt x="470408" y="860290"/>
                    <a:pt x="484696" y="893628"/>
                    <a:pt x="478981" y="911725"/>
                  </a:cubicBezTo>
                  <a:cubicBezTo>
                    <a:pt x="473266" y="929823"/>
                    <a:pt x="475171" y="959350"/>
                    <a:pt x="459931" y="1016500"/>
                  </a:cubicBezTo>
                  <a:cubicBezTo>
                    <a:pt x="444691" y="1073650"/>
                    <a:pt x="405638" y="1111750"/>
                    <a:pt x="379921" y="1124133"/>
                  </a:cubicBezTo>
                  <a:cubicBezTo>
                    <a:pt x="354204" y="1135563"/>
                    <a:pt x="308483" y="1106035"/>
                    <a:pt x="297054" y="1085080"/>
                  </a:cubicBezTo>
                  <a:cubicBezTo>
                    <a:pt x="285624" y="1064125"/>
                    <a:pt x="267526" y="1066983"/>
                    <a:pt x="257049" y="1035550"/>
                  </a:cubicBezTo>
                  <a:cubicBezTo>
                    <a:pt x="247524" y="1004118"/>
                    <a:pt x="300863" y="1023168"/>
                    <a:pt x="323724" y="1034598"/>
                  </a:cubicBezTo>
                  <a:cubicBezTo>
                    <a:pt x="346583" y="1046028"/>
                    <a:pt x="384683" y="1045075"/>
                    <a:pt x="404686" y="1037455"/>
                  </a:cubicBezTo>
                  <a:cubicBezTo>
                    <a:pt x="424688" y="1030788"/>
                    <a:pt x="438976" y="957445"/>
                    <a:pt x="440881" y="929823"/>
                  </a:cubicBezTo>
                  <a:cubicBezTo>
                    <a:pt x="442786" y="902200"/>
                    <a:pt x="423736" y="880293"/>
                    <a:pt x="413258" y="877435"/>
                  </a:cubicBezTo>
                  <a:cubicBezTo>
                    <a:pt x="402781" y="874578"/>
                    <a:pt x="366586" y="891723"/>
                    <a:pt x="332296" y="909820"/>
                  </a:cubicBezTo>
                  <a:cubicBezTo>
                    <a:pt x="298006" y="927918"/>
                    <a:pt x="276099" y="947920"/>
                    <a:pt x="247524" y="953635"/>
                  </a:cubicBezTo>
                  <a:cubicBezTo>
                    <a:pt x="218949" y="960303"/>
                    <a:pt x="184658" y="929823"/>
                    <a:pt x="177991" y="901248"/>
                  </a:cubicBezTo>
                  <a:cubicBezTo>
                    <a:pt x="171324" y="872673"/>
                    <a:pt x="254191" y="869815"/>
                    <a:pt x="270383" y="866005"/>
                  </a:cubicBezTo>
                  <a:cubicBezTo>
                    <a:pt x="286576" y="862195"/>
                    <a:pt x="385636" y="815523"/>
                    <a:pt x="385636" y="815523"/>
                  </a:cubicBezTo>
                  <a:cubicBezTo>
                    <a:pt x="392304" y="792663"/>
                    <a:pt x="404686" y="729798"/>
                    <a:pt x="365633" y="725035"/>
                  </a:cubicBezTo>
                  <a:cubicBezTo>
                    <a:pt x="341821" y="722178"/>
                    <a:pt x="328486" y="752658"/>
                    <a:pt x="308483" y="753610"/>
                  </a:cubicBezTo>
                  <a:cubicBezTo>
                    <a:pt x="289433" y="752658"/>
                    <a:pt x="273241" y="731703"/>
                    <a:pt x="271336" y="7097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68D41935-91C1-4255-AEBC-7D0F12B20747}"/>
              </a:ext>
            </a:extLst>
          </p:cNvPr>
          <p:cNvSpPr txBox="1"/>
          <p:nvPr userDrawn="1"/>
        </p:nvSpPr>
        <p:spPr>
          <a:xfrm>
            <a:off x="11234714" y="352698"/>
            <a:ext cx="227626" cy="21544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ea typeface="MiSans Medium" panose="00000600000000000000" pitchFamily="2" charset="-122"/>
              </a:rPr>
              <a:t>05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ea typeface="MiSans Medium" panose="00000600000000000000" pitchFamily="2" charset="-122"/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55EF9890-F43C-4C91-8BB8-2B38CAEF35AA}"/>
              </a:ext>
            </a:extLst>
          </p:cNvPr>
          <p:cNvCxnSpPr/>
          <p:nvPr userDrawn="1"/>
        </p:nvCxnSpPr>
        <p:spPr>
          <a:xfrm flipH="1">
            <a:off x="11087485" y="379579"/>
            <a:ext cx="134937" cy="134937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占位符 39">
            <a:extLst>
              <a:ext uri="{FF2B5EF4-FFF2-40B4-BE49-F238E27FC236}">
                <a16:creationId xmlns:a16="http://schemas.microsoft.com/office/drawing/2014/main" id="{4637A4DA-669D-4AA9-AC57-B04F1F8662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46598" y="371499"/>
            <a:ext cx="428001" cy="3462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r">
              <a:buNone/>
              <a:defRPr sz="2500">
                <a:solidFill>
                  <a:schemeClr val="accent1"/>
                </a:solidFill>
                <a:latin typeface="+mn-lt"/>
                <a:ea typeface="MiSans Semibold" panose="00000700000000000000" pitchFamily="2" charset="-122"/>
              </a:defRPr>
            </a:lvl1pPr>
          </a:lstStyle>
          <a:p>
            <a:pPr lvl="0"/>
            <a:r>
              <a:rPr lang="en-US" altLang="zh-CN" dirty="0"/>
              <a:t>0X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0444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湖边有许多树&#10;&#10;描述已自动生成">
            <a:extLst>
              <a:ext uri="{FF2B5EF4-FFF2-40B4-BE49-F238E27FC236}">
                <a16:creationId xmlns:a16="http://schemas.microsoft.com/office/drawing/2014/main" id="{4C06AC63-93CB-4863-9DF0-C77097C3C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31" b="29396"/>
          <a:stretch/>
        </p:blipFill>
        <p:spPr>
          <a:xfrm>
            <a:off x="0" y="0"/>
            <a:ext cx="12192000" cy="3975233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8BA6C330-B7A8-4625-83AC-91A1C022D8B8}"/>
              </a:ext>
            </a:extLst>
          </p:cNvPr>
          <p:cNvSpPr/>
          <p:nvPr userDrawn="1"/>
        </p:nvSpPr>
        <p:spPr>
          <a:xfrm>
            <a:off x="0" y="1"/>
            <a:ext cx="12192000" cy="2235617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9BCB7577-A606-488B-B575-94484A4BA679}"/>
              </a:ext>
            </a:extLst>
          </p:cNvPr>
          <p:cNvGrpSpPr/>
          <p:nvPr userDrawn="1"/>
        </p:nvGrpSpPr>
        <p:grpSpPr>
          <a:xfrm>
            <a:off x="723900" y="266701"/>
            <a:ext cx="1869528" cy="599460"/>
            <a:chOff x="723900" y="406401"/>
            <a:chExt cx="7533322" cy="2415539"/>
          </a:xfrm>
          <a:solidFill>
            <a:srgbClr val="BA2A17"/>
          </a:solidFill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66CD17F9-33D4-4ED0-9ABB-8BE7C80924C2}"/>
                </a:ext>
              </a:extLst>
            </p:cNvPr>
            <p:cNvSpPr/>
            <p:nvPr/>
          </p:nvSpPr>
          <p:spPr>
            <a:xfrm>
              <a:off x="723900" y="406401"/>
              <a:ext cx="2415540" cy="2415539"/>
            </a:xfrm>
            <a:custGeom>
              <a:avLst/>
              <a:gdLst>
                <a:gd name="connsiteX0" fmla="*/ 1039177 w 2415540"/>
                <a:gd name="connsiteY0" fmla="*/ 2099308 h 2415539"/>
                <a:gd name="connsiteX1" fmla="*/ 1125855 w 2415540"/>
                <a:gd name="connsiteY1" fmla="*/ 2106928 h 2415539"/>
                <a:gd name="connsiteX2" fmla="*/ 1124902 w 2415540"/>
                <a:gd name="connsiteY2" fmla="*/ 2112643 h 2415539"/>
                <a:gd name="connsiteX3" fmla="*/ 1109663 w 2415540"/>
                <a:gd name="connsiteY3" fmla="*/ 2116453 h 2415539"/>
                <a:gd name="connsiteX4" fmla="*/ 1103948 w 2415540"/>
                <a:gd name="connsiteY4" fmla="*/ 2132646 h 2415539"/>
                <a:gd name="connsiteX5" fmla="*/ 1096327 w 2415540"/>
                <a:gd name="connsiteY5" fmla="*/ 2216466 h 2415539"/>
                <a:gd name="connsiteX6" fmla="*/ 1101090 w 2415540"/>
                <a:gd name="connsiteY6" fmla="*/ 2242183 h 2415539"/>
                <a:gd name="connsiteX7" fmla="*/ 1122998 w 2415540"/>
                <a:gd name="connsiteY7" fmla="*/ 2251708 h 2415539"/>
                <a:gd name="connsiteX8" fmla="*/ 1150620 w 2415540"/>
                <a:gd name="connsiteY8" fmla="*/ 2242183 h 2415539"/>
                <a:gd name="connsiteX9" fmla="*/ 1163002 w 2415540"/>
                <a:gd name="connsiteY9" fmla="*/ 2207893 h 2415539"/>
                <a:gd name="connsiteX10" fmla="*/ 1168717 w 2415540"/>
                <a:gd name="connsiteY10" fmla="*/ 2138361 h 2415539"/>
                <a:gd name="connsiteX11" fmla="*/ 1165860 w 2415540"/>
                <a:gd name="connsiteY11" fmla="*/ 2121216 h 2415539"/>
                <a:gd name="connsiteX12" fmla="*/ 1151573 w 2415540"/>
                <a:gd name="connsiteY12" fmla="*/ 2114548 h 2415539"/>
                <a:gd name="connsiteX13" fmla="*/ 1149667 w 2415540"/>
                <a:gd name="connsiteY13" fmla="*/ 2109786 h 2415539"/>
                <a:gd name="connsiteX14" fmla="*/ 1199198 w 2415540"/>
                <a:gd name="connsiteY14" fmla="*/ 2114548 h 2415539"/>
                <a:gd name="connsiteX15" fmla="*/ 1198245 w 2415540"/>
                <a:gd name="connsiteY15" fmla="*/ 2120263 h 2415539"/>
                <a:gd name="connsiteX16" fmla="*/ 1183005 w 2415540"/>
                <a:gd name="connsiteY16" fmla="*/ 2124073 h 2415539"/>
                <a:gd name="connsiteX17" fmla="*/ 1177290 w 2415540"/>
                <a:gd name="connsiteY17" fmla="*/ 2140266 h 2415539"/>
                <a:gd name="connsiteX18" fmla="*/ 1171575 w 2415540"/>
                <a:gd name="connsiteY18" fmla="*/ 2209798 h 2415539"/>
                <a:gd name="connsiteX19" fmla="*/ 1166813 w 2415540"/>
                <a:gd name="connsiteY19" fmla="*/ 2234563 h 2415539"/>
                <a:gd name="connsiteX20" fmla="*/ 1157288 w 2415540"/>
                <a:gd name="connsiteY20" fmla="*/ 2249803 h 2415539"/>
                <a:gd name="connsiteX21" fmla="*/ 1135380 w 2415540"/>
                <a:gd name="connsiteY21" fmla="*/ 2261233 h 2415539"/>
                <a:gd name="connsiteX22" fmla="*/ 1104900 w 2415540"/>
                <a:gd name="connsiteY22" fmla="*/ 2263138 h 2415539"/>
                <a:gd name="connsiteX23" fmla="*/ 1060133 w 2415540"/>
                <a:gd name="connsiteY23" fmla="*/ 2245041 h 2415539"/>
                <a:gd name="connsiteX24" fmla="*/ 1048702 w 2415540"/>
                <a:gd name="connsiteY24" fmla="*/ 2202178 h 2415539"/>
                <a:gd name="connsiteX25" fmla="*/ 1055370 w 2415540"/>
                <a:gd name="connsiteY25" fmla="*/ 2128836 h 2415539"/>
                <a:gd name="connsiteX26" fmla="*/ 1052513 w 2415540"/>
                <a:gd name="connsiteY26" fmla="*/ 2111691 h 2415539"/>
                <a:gd name="connsiteX27" fmla="*/ 1038225 w 2415540"/>
                <a:gd name="connsiteY27" fmla="*/ 2105023 h 2415539"/>
                <a:gd name="connsiteX28" fmla="*/ 1388745 w 2415540"/>
                <a:gd name="connsiteY28" fmla="*/ 2090736 h 2415539"/>
                <a:gd name="connsiteX29" fmla="*/ 1389697 w 2415540"/>
                <a:gd name="connsiteY29" fmla="*/ 2096451 h 2415539"/>
                <a:gd name="connsiteX30" fmla="*/ 1375409 w 2415540"/>
                <a:gd name="connsiteY30" fmla="*/ 2104071 h 2415539"/>
                <a:gd name="connsiteX31" fmla="*/ 1374457 w 2415540"/>
                <a:gd name="connsiteY31" fmla="*/ 2120264 h 2415539"/>
                <a:gd name="connsiteX32" fmla="*/ 1391602 w 2415540"/>
                <a:gd name="connsiteY32" fmla="*/ 2245041 h 2415539"/>
                <a:gd name="connsiteX33" fmla="*/ 1374457 w 2415540"/>
                <a:gd name="connsiteY33" fmla="*/ 2247899 h 2415539"/>
                <a:gd name="connsiteX34" fmla="*/ 1258252 w 2415540"/>
                <a:gd name="connsiteY34" fmla="*/ 2141219 h 2415539"/>
                <a:gd name="connsiteX35" fmla="*/ 1271587 w 2415540"/>
                <a:gd name="connsiteY35" fmla="*/ 2234564 h 2415539"/>
                <a:gd name="connsiteX36" fmla="*/ 1278254 w 2415540"/>
                <a:gd name="connsiteY36" fmla="*/ 2250756 h 2415539"/>
                <a:gd name="connsiteX37" fmla="*/ 1294447 w 2415540"/>
                <a:gd name="connsiteY37" fmla="*/ 2253614 h 2415539"/>
                <a:gd name="connsiteX38" fmla="*/ 1295400 w 2415540"/>
                <a:gd name="connsiteY38" fmla="*/ 2259328 h 2415539"/>
                <a:gd name="connsiteX39" fmla="*/ 1245870 w 2415540"/>
                <a:gd name="connsiteY39" fmla="*/ 2265996 h 2415539"/>
                <a:gd name="connsiteX40" fmla="*/ 1244917 w 2415540"/>
                <a:gd name="connsiteY40" fmla="*/ 2260281 h 2415539"/>
                <a:gd name="connsiteX41" fmla="*/ 1259204 w 2415540"/>
                <a:gd name="connsiteY41" fmla="*/ 2252661 h 2415539"/>
                <a:gd name="connsiteX42" fmla="*/ 1261109 w 2415540"/>
                <a:gd name="connsiteY42" fmla="*/ 2235516 h 2415539"/>
                <a:gd name="connsiteX43" fmla="*/ 1247775 w 2415540"/>
                <a:gd name="connsiteY43" fmla="*/ 2138361 h 2415539"/>
                <a:gd name="connsiteX44" fmla="*/ 1241107 w 2415540"/>
                <a:gd name="connsiteY44" fmla="*/ 2122169 h 2415539"/>
                <a:gd name="connsiteX45" fmla="*/ 1224915 w 2415540"/>
                <a:gd name="connsiteY45" fmla="*/ 2119311 h 2415539"/>
                <a:gd name="connsiteX46" fmla="*/ 1223962 w 2415540"/>
                <a:gd name="connsiteY46" fmla="*/ 2113596 h 2415539"/>
                <a:gd name="connsiteX47" fmla="*/ 1286827 w 2415540"/>
                <a:gd name="connsiteY47" fmla="*/ 2105024 h 2415539"/>
                <a:gd name="connsiteX48" fmla="*/ 1371600 w 2415540"/>
                <a:gd name="connsiteY48" fmla="*/ 2183128 h 2415539"/>
                <a:gd name="connsiteX49" fmla="*/ 1363027 w 2415540"/>
                <a:gd name="connsiteY49" fmla="*/ 2122169 h 2415539"/>
                <a:gd name="connsiteX50" fmla="*/ 1356359 w 2415540"/>
                <a:gd name="connsiteY50" fmla="*/ 2105976 h 2415539"/>
                <a:gd name="connsiteX51" fmla="*/ 1340167 w 2415540"/>
                <a:gd name="connsiteY51" fmla="*/ 2103119 h 2415539"/>
                <a:gd name="connsiteX52" fmla="*/ 1339215 w 2415540"/>
                <a:gd name="connsiteY52" fmla="*/ 2097403 h 2415539"/>
                <a:gd name="connsiteX53" fmla="*/ 1508760 w 2415540"/>
                <a:gd name="connsiteY53" fmla="*/ 2059303 h 2415539"/>
                <a:gd name="connsiteX54" fmla="*/ 1510665 w 2415540"/>
                <a:gd name="connsiteY54" fmla="*/ 2065018 h 2415539"/>
                <a:gd name="connsiteX55" fmla="*/ 1497330 w 2415540"/>
                <a:gd name="connsiteY55" fmla="*/ 2074543 h 2415539"/>
                <a:gd name="connsiteX56" fmla="*/ 1497330 w 2415540"/>
                <a:gd name="connsiteY56" fmla="*/ 2091688 h 2415539"/>
                <a:gd name="connsiteX57" fmla="*/ 1524000 w 2415540"/>
                <a:gd name="connsiteY57" fmla="*/ 2185986 h 2415539"/>
                <a:gd name="connsiteX58" fmla="*/ 1532572 w 2415540"/>
                <a:gd name="connsiteY58" fmla="*/ 2201226 h 2415539"/>
                <a:gd name="connsiteX59" fmla="*/ 1548765 w 2415540"/>
                <a:gd name="connsiteY59" fmla="*/ 2202178 h 2415539"/>
                <a:gd name="connsiteX60" fmla="*/ 1550670 w 2415540"/>
                <a:gd name="connsiteY60" fmla="*/ 2207893 h 2415539"/>
                <a:gd name="connsiteX61" fmla="*/ 1466850 w 2415540"/>
                <a:gd name="connsiteY61" fmla="*/ 2231706 h 2415539"/>
                <a:gd name="connsiteX62" fmla="*/ 1464945 w 2415540"/>
                <a:gd name="connsiteY62" fmla="*/ 2225991 h 2415539"/>
                <a:gd name="connsiteX63" fmla="*/ 1478280 w 2415540"/>
                <a:gd name="connsiteY63" fmla="*/ 2216466 h 2415539"/>
                <a:gd name="connsiteX64" fmla="*/ 1478280 w 2415540"/>
                <a:gd name="connsiteY64" fmla="*/ 2199320 h 2415539"/>
                <a:gd name="connsiteX65" fmla="*/ 1451610 w 2415540"/>
                <a:gd name="connsiteY65" fmla="*/ 2105023 h 2415539"/>
                <a:gd name="connsiteX66" fmla="*/ 1443037 w 2415540"/>
                <a:gd name="connsiteY66" fmla="*/ 2089783 h 2415539"/>
                <a:gd name="connsiteX67" fmla="*/ 1426845 w 2415540"/>
                <a:gd name="connsiteY67" fmla="*/ 2088831 h 2415539"/>
                <a:gd name="connsiteX68" fmla="*/ 1424940 w 2415540"/>
                <a:gd name="connsiteY68" fmla="*/ 2083116 h 2415539"/>
                <a:gd name="connsiteX69" fmla="*/ 776287 w 2415540"/>
                <a:gd name="connsiteY69" fmla="*/ 2001201 h 2415539"/>
                <a:gd name="connsiteX70" fmla="*/ 834389 w 2415540"/>
                <a:gd name="connsiteY70" fmla="*/ 2027871 h 2415539"/>
                <a:gd name="connsiteX71" fmla="*/ 862964 w 2415540"/>
                <a:gd name="connsiteY71" fmla="*/ 2139314 h 2415539"/>
                <a:gd name="connsiteX72" fmla="*/ 888682 w 2415540"/>
                <a:gd name="connsiteY72" fmla="*/ 2084068 h 2415539"/>
                <a:gd name="connsiteX73" fmla="*/ 891539 w 2415540"/>
                <a:gd name="connsiteY73" fmla="*/ 2066923 h 2415539"/>
                <a:gd name="connsiteX74" fmla="*/ 880109 w 2415540"/>
                <a:gd name="connsiteY74" fmla="*/ 2055493 h 2415539"/>
                <a:gd name="connsiteX75" fmla="*/ 881062 w 2415540"/>
                <a:gd name="connsiteY75" fmla="*/ 2050731 h 2415539"/>
                <a:gd name="connsiteX76" fmla="*/ 925829 w 2415540"/>
                <a:gd name="connsiteY76" fmla="*/ 2071686 h 2415539"/>
                <a:gd name="connsiteX77" fmla="*/ 923924 w 2415540"/>
                <a:gd name="connsiteY77" fmla="*/ 2076448 h 2415539"/>
                <a:gd name="connsiteX78" fmla="*/ 907732 w 2415540"/>
                <a:gd name="connsiteY78" fmla="*/ 2074543 h 2415539"/>
                <a:gd name="connsiteX79" fmla="*/ 896302 w 2415540"/>
                <a:gd name="connsiteY79" fmla="*/ 2087878 h 2415539"/>
                <a:gd name="connsiteX80" fmla="*/ 842962 w 2415540"/>
                <a:gd name="connsiteY80" fmla="*/ 2202178 h 2415539"/>
                <a:gd name="connsiteX81" fmla="*/ 827722 w 2415540"/>
                <a:gd name="connsiteY81" fmla="*/ 2194558 h 2415539"/>
                <a:gd name="connsiteX82" fmla="*/ 788669 w 2415540"/>
                <a:gd name="connsiteY82" fmla="*/ 2042158 h 2415539"/>
                <a:gd name="connsiteX83" fmla="*/ 748664 w 2415540"/>
                <a:gd name="connsiteY83" fmla="*/ 2126931 h 2415539"/>
                <a:gd name="connsiteX84" fmla="*/ 745807 w 2415540"/>
                <a:gd name="connsiteY84" fmla="*/ 2144076 h 2415539"/>
                <a:gd name="connsiteX85" fmla="*/ 757237 w 2415540"/>
                <a:gd name="connsiteY85" fmla="*/ 2155506 h 2415539"/>
                <a:gd name="connsiteX86" fmla="*/ 755332 w 2415540"/>
                <a:gd name="connsiteY86" fmla="*/ 2160268 h 2415539"/>
                <a:gd name="connsiteX87" fmla="*/ 710564 w 2415540"/>
                <a:gd name="connsiteY87" fmla="*/ 2139314 h 2415539"/>
                <a:gd name="connsiteX88" fmla="*/ 713422 w 2415540"/>
                <a:gd name="connsiteY88" fmla="*/ 2134551 h 2415539"/>
                <a:gd name="connsiteX89" fmla="*/ 729614 w 2415540"/>
                <a:gd name="connsiteY89" fmla="*/ 2136456 h 2415539"/>
                <a:gd name="connsiteX90" fmla="*/ 741044 w 2415540"/>
                <a:gd name="connsiteY90" fmla="*/ 2123121 h 2415539"/>
                <a:gd name="connsiteX91" fmla="*/ 782002 w 2415540"/>
                <a:gd name="connsiteY91" fmla="*/ 2034539 h 2415539"/>
                <a:gd name="connsiteX92" fmla="*/ 784859 w 2415540"/>
                <a:gd name="connsiteY92" fmla="*/ 2017393 h 2415539"/>
                <a:gd name="connsiteX93" fmla="*/ 773429 w 2415540"/>
                <a:gd name="connsiteY93" fmla="*/ 2005964 h 2415539"/>
                <a:gd name="connsiteX94" fmla="*/ 1666874 w 2415540"/>
                <a:gd name="connsiteY94" fmla="*/ 1984056 h 2415539"/>
                <a:gd name="connsiteX95" fmla="*/ 1669732 w 2415540"/>
                <a:gd name="connsiteY95" fmla="*/ 1988819 h 2415539"/>
                <a:gd name="connsiteX96" fmla="*/ 1662112 w 2415540"/>
                <a:gd name="connsiteY96" fmla="*/ 1998344 h 2415539"/>
                <a:gd name="connsiteX97" fmla="*/ 1661159 w 2415540"/>
                <a:gd name="connsiteY97" fmla="*/ 2013583 h 2415539"/>
                <a:gd name="connsiteX98" fmla="*/ 1674495 w 2415540"/>
                <a:gd name="connsiteY98" fmla="*/ 2159316 h 2415539"/>
                <a:gd name="connsiteX99" fmla="*/ 1665922 w 2415540"/>
                <a:gd name="connsiteY99" fmla="*/ 2164078 h 2415539"/>
                <a:gd name="connsiteX100" fmla="*/ 1554479 w 2415540"/>
                <a:gd name="connsiteY100" fmla="*/ 2070733 h 2415539"/>
                <a:gd name="connsiteX101" fmla="*/ 1541145 w 2415540"/>
                <a:gd name="connsiteY101" fmla="*/ 2063114 h 2415539"/>
                <a:gd name="connsiteX102" fmla="*/ 1529715 w 2415540"/>
                <a:gd name="connsiteY102" fmla="*/ 2065019 h 2415539"/>
                <a:gd name="connsiteX103" fmla="*/ 1526857 w 2415540"/>
                <a:gd name="connsiteY103" fmla="*/ 2060256 h 2415539"/>
                <a:gd name="connsiteX104" fmla="*/ 1597342 w 2415540"/>
                <a:gd name="connsiteY104" fmla="*/ 2023108 h 2415539"/>
                <a:gd name="connsiteX105" fmla="*/ 1600199 w 2415540"/>
                <a:gd name="connsiteY105" fmla="*/ 2027871 h 2415539"/>
                <a:gd name="connsiteX106" fmla="*/ 1599247 w 2415540"/>
                <a:gd name="connsiteY106" fmla="*/ 2028823 h 2415539"/>
                <a:gd name="connsiteX107" fmla="*/ 1590674 w 2415540"/>
                <a:gd name="connsiteY107" fmla="*/ 2035491 h 2415539"/>
                <a:gd name="connsiteX108" fmla="*/ 1590674 w 2415540"/>
                <a:gd name="connsiteY108" fmla="*/ 2042158 h 2415539"/>
                <a:gd name="connsiteX109" fmla="*/ 1592579 w 2415540"/>
                <a:gd name="connsiteY109" fmla="*/ 2044064 h 2415539"/>
                <a:gd name="connsiteX110" fmla="*/ 1595437 w 2415540"/>
                <a:gd name="connsiteY110" fmla="*/ 2046921 h 2415539"/>
                <a:gd name="connsiteX111" fmla="*/ 1658302 w 2415540"/>
                <a:gd name="connsiteY111" fmla="*/ 2099308 h 2415539"/>
                <a:gd name="connsiteX112" fmla="*/ 1650682 w 2415540"/>
                <a:gd name="connsiteY112" fmla="*/ 2021203 h 2415539"/>
                <a:gd name="connsiteX113" fmla="*/ 1649729 w 2415540"/>
                <a:gd name="connsiteY113" fmla="*/ 2016441 h 2415539"/>
                <a:gd name="connsiteX114" fmla="*/ 1648777 w 2415540"/>
                <a:gd name="connsiteY114" fmla="*/ 2012631 h 2415539"/>
                <a:gd name="connsiteX115" fmla="*/ 1642109 w 2415540"/>
                <a:gd name="connsiteY115" fmla="*/ 2007869 h 2415539"/>
                <a:gd name="connsiteX116" fmla="*/ 1629727 w 2415540"/>
                <a:gd name="connsiteY116" fmla="*/ 2010726 h 2415539"/>
                <a:gd name="connsiteX117" fmla="*/ 1626870 w 2415540"/>
                <a:gd name="connsiteY117" fmla="*/ 2005964 h 2415539"/>
                <a:gd name="connsiteX118" fmla="*/ 650557 w 2415540"/>
                <a:gd name="connsiteY118" fmla="*/ 1982151 h 2415539"/>
                <a:gd name="connsiteX119" fmla="*/ 611504 w 2415540"/>
                <a:gd name="connsiteY119" fmla="*/ 2006916 h 2415539"/>
                <a:gd name="connsiteX120" fmla="*/ 638175 w 2415540"/>
                <a:gd name="connsiteY120" fmla="*/ 2025966 h 2415539"/>
                <a:gd name="connsiteX121" fmla="*/ 689610 w 2415540"/>
                <a:gd name="connsiteY121" fmla="*/ 1945003 h 2415539"/>
                <a:gd name="connsiteX122" fmla="*/ 702945 w 2415540"/>
                <a:gd name="connsiteY122" fmla="*/ 1954528 h 2415539"/>
                <a:gd name="connsiteX123" fmla="*/ 667702 w 2415540"/>
                <a:gd name="connsiteY123" fmla="*/ 2097403 h 2415539"/>
                <a:gd name="connsiteX124" fmla="*/ 666750 w 2415540"/>
                <a:gd name="connsiteY124" fmla="*/ 2108833 h 2415539"/>
                <a:gd name="connsiteX125" fmla="*/ 671512 w 2415540"/>
                <a:gd name="connsiteY125" fmla="*/ 2115501 h 2415539"/>
                <a:gd name="connsiteX126" fmla="*/ 668654 w 2415540"/>
                <a:gd name="connsiteY126" fmla="*/ 2120263 h 2415539"/>
                <a:gd name="connsiteX127" fmla="*/ 602932 w 2415540"/>
                <a:gd name="connsiteY127" fmla="*/ 2072638 h 2415539"/>
                <a:gd name="connsiteX128" fmla="*/ 605790 w 2415540"/>
                <a:gd name="connsiteY128" fmla="*/ 2067876 h 2415539"/>
                <a:gd name="connsiteX129" fmla="*/ 619125 w 2415540"/>
                <a:gd name="connsiteY129" fmla="*/ 2075495 h 2415539"/>
                <a:gd name="connsiteX130" fmla="*/ 625792 w 2415540"/>
                <a:gd name="connsiteY130" fmla="*/ 2071686 h 2415539"/>
                <a:gd name="connsiteX131" fmla="*/ 627697 w 2415540"/>
                <a:gd name="connsiteY131" fmla="*/ 2068828 h 2415539"/>
                <a:gd name="connsiteX132" fmla="*/ 628650 w 2415540"/>
                <a:gd name="connsiteY132" fmla="*/ 2065018 h 2415539"/>
                <a:gd name="connsiteX133" fmla="*/ 636270 w 2415540"/>
                <a:gd name="connsiteY133" fmla="*/ 2037395 h 2415539"/>
                <a:gd name="connsiteX134" fmla="*/ 603885 w 2415540"/>
                <a:gd name="connsiteY134" fmla="*/ 2013583 h 2415539"/>
                <a:gd name="connsiteX135" fmla="*/ 582930 w 2415540"/>
                <a:gd name="connsiteY135" fmla="*/ 2026918 h 2415539"/>
                <a:gd name="connsiteX136" fmla="*/ 579120 w 2415540"/>
                <a:gd name="connsiteY136" fmla="*/ 2029776 h 2415539"/>
                <a:gd name="connsiteX137" fmla="*/ 576262 w 2415540"/>
                <a:gd name="connsiteY137" fmla="*/ 2032633 h 2415539"/>
                <a:gd name="connsiteX138" fmla="*/ 574357 w 2415540"/>
                <a:gd name="connsiteY138" fmla="*/ 2041206 h 2415539"/>
                <a:gd name="connsiteX139" fmla="*/ 581977 w 2415540"/>
                <a:gd name="connsiteY139" fmla="*/ 2049778 h 2415539"/>
                <a:gd name="connsiteX140" fmla="*/ 583882 w 2415540"/>
                <a:gd name="connsiteY140" fmla="*/ 2050731 h 2415539"/>
                <a:gd name="connsiteX141" fmla="*/ 581025 w 2415540"/>
                <a:gd name="connsiteY141" fmla="*/ 2055493 h 2415539"/>
                <a:gd name="connsiteX142" fmla="*/ 543877 w 2415540"/>
                <a:gd name="connsiteY142" fmla="*/ 2027870 h 2415539"/>
                <a:gd name="connsiteX143" fmla="*/ 546735 w 2415540"/>
                <a:gd name="connsiteY143" fmla="*/ 2023108 h 2415539"/>
                <a:gd name="connsiteX144" fmla="*/ 556260 w 2415540"/>
                <a:gd name="connsiteY144" fmla="*/ 2025966 h 2415539"/>
                <a:gd name="connsiteX145" fmla="*/ 568642 w 2415540"/>
                <a:gd name="connsiteY145" fmla="*/ 2021203 h 2415539"/>
                <a:gd name="connsiteX146" fmla="*/ 1789747 w 2415540"/>
                <a:gd name="connsiteY146" fmla="*/ 1894521 h 2415539"/>
                <a:gd name="connsiteX147" fmla="*/ 1816417 w 2415540"/>
                <a:gd name="connsiteY147" fmla="*/ 1926906 h 2415539"/>
                <a:gd name="connsiteX148" fmla="*/ 1812607 w 2415540"/>
                <a:gd name="connsiteY148" fmla="*/ 1930716 h 2415539"/>
                <a:gd name="connsiteX149" fmla="*/ 1787842 w 2415540"/>
                <a:gd name="connsiteY149" fmla="*/ 1918334 h 2415539"/>
                <a:gd name="connsiteX150" fmla="*/ 1761172 w 2415540"/>
                <a:gd name="connsiteY150" fmla="*/ 1930716 h 2415539"/>
                <a:gd name="connsiteX151" fmla="*/ 1744027 w 2415540"/>
                <a:gd name="connsiteY151" fmla="*/ 1944051 h 2415539"/>
                <a:gd name="connsiteX152" fmla="*/ 1782127 w 2415540"/>
                <a:gd name="connsiteY152" fmla="*/ 1990724 h 2415539"/>
                <a:gd name="connsiteX153" fmla="*/ 1784032 w 2415540"/>
                <a:gd name="connsiteY153" fmla="*/ 1988819 h 2415539"/>
                <a:gd name="connsiteX154" fmla="*/ 1794510 w 2415540"/>
                <a:gd name="connsiteY154" fmla="*/ 1971674 h 2415539"/>
                <a:gd name="connsiteX155" fmla="*/ 1784985 w 2415540"/>
                <a:gd name="connsiteY155" fmla="*/ 1947861 h 2415539"/>
                <a:gd name="connsiteX156" fmla="*/ 1789747 w 2415540"/>
                <a:gd name="connsiteY156" fmla="*/ 1944051 h 2415539"/>
                <a:gd name="connsiteX157" fmla="*/ 1836420 w 2415540"/>
                <a:gd name="connsiteY157" fmla="*/ 2001201 h 2415539"/>
                <a:gd name="connsiteX158" fmla="*/ 1831657 w 2415540"/>
                <a:gd name="connsiteY158" fmla="*/ 2005011 h 2415539"/>
                <a:gd name="connsiteX159" fmla="*/ 1809750 w 2415540"/>
                <a:gd name="connsiteY159" fmla="*/ 1990724 h 2415539"/>
                <a:gd name="connsiteX160" fmla="*/ 1789747 w 2415540"/>
                <a:gd name="connsiteY160" fmla="*/ 1997391 h 2415539"/>
                <a:gd name="connsiteX161" fmla="*/ 1787842 w 2415540"/>
                <a:gd name="connsiteY161" fmla="*/ 1998344 h 2415539"/>
                <a:gd name="connsiteX162" fmla="*/ 1817370 w 2415540"/>
                <a:gd name="connsiteY162" fmla="*/ 2035491 h 2415539"/>
                <a:gd name="connsiteX163" fmla="*/ 1828800 w 2415540"/>
                <a:gd name="connsiteY163" fmla="*/ 2044064 h 2415539"/>
                <a:gd name="connsiteX164" fmla="*/ 1844040 w 2415540"/>
                <a:gd name="connsiteY164" fmla="*/ 2035491 h 2415539"/>
                <a:gd name="connsiteX165" fmla="*/ 1864042 w 2415540"/>
                <a:gd name="connsiteY165" fmla="*/ 2007869 h 2415539"/>
                <a:gd name="connsiteX166" fmla="*/ 1858327 w 2415540"/>
                <a:gd name="connsiteY166" fmla="*/ 1974531 h 2415539"/>
                <a:gd name="connsiteX167" fmla="*/ 1864042 w 2415540"/>
                <a:gd name="connsiteY167" fmla="*/ 1970721 h 2415539"/>
                <a:gd name="connsiteX168" fmla="*/ 1887855 w 2415540"/>
                <a:gd name="connsiteY168" fmla="*/ 2014536 h 2415539"/>
                <a:gd name="connsiteX169" fmla="*/ 1783080 w 2415540"/>
                <a:gd name="connsiteY169" fmla="*/ 2099309 h 2415539"/>
                <a:gd name="connsiteX170" fmla="*/ 1779270 w 2415540"/>
                <a:gd name="connsiteY170" fmla="*/ 2094546 h 2415539"/>
                <a:gd name="connsiteX171" fmla="*/ 1787842 w 2415540"/>
                <a:gd name="connsiteY171" fmla="*/ 2081211 h 2415539"/>
                <a:gd name="connsiteX172" fmla="*/ 1780222 w 2415540"/>
                <a:gd name="connsiteY172" fmla="*/ 2065019 h 2415539"/>
                <a:gd name="connsiteX173" fmla="*/ 1718310 w 2415540"/>
                <a:gd name="connsiteY173" fmla="*/ 1988819 h 2415539"/>
                <a:gd name="connsiteX174" fmla="*/ 1704022 w 2415540"/>
                <a:gd name="connsiteY174" fmla="*/ 1978341 h 2415539"/>
                <a:gd name="connsiteX175" fmla="*/ 1688782 w 2415540"/>
                <a:gd name="connsiteY175" fmla="*/ 1984056 h 2415539"/>
                <a:gd name="connsiteX176" fmla="*/ 1684972 w 2415540"/>
                <a:gd name="connsiteY176" fmla="*/ 1979294 h 2415539"/>
                <a:gd name="connsiteX177" fmla="*/ 1154429 w 2415540"/>
                <a:gd name="connsiteY177" fmla="*/ 1894521 h 2415539"/>
                <a:gd name="connsiteX178" fmla="*/ 1140142 w 2415540"/>
                <a:gd name="connsiteY178" fmla="*/ 1904046 h 2415539"/>
                <a:gd name="connsiteX179" fmla="*/ 1135379 w 2415540"/>
                <a:gd name="connsiteY179" fmla="*/ 1916428 h 2415539"/>
                <a:gd name="connsiteX180" fmla="*/ 1143952 w 2415540"/>
                <a:gd name="connsiteY180" fmla="*/ 1932621 h 2415539"/>
                <a:gd name="connsiteX181" fmla="*/ 1163954 w 2415540"/>
                <a:gd name="connsiteY181" fmla="*/ 1939289 h 2415539"/>
                <a:gd name="connsiteX182" fmla="*/ 1182052 w 2415540"/>
                <a:gd name="connsiteY182" fmla="*/ 1933573 h 2415539"/>
                <a:gd name="connsiteX183" fmla="*/ 1190625 w 2415540"/>
                <a:gd name="connsiteY183" fmla="*/ 1920239 h 2415539"/>
                <a:gd name="connsiteX184" fmla="*/ 1182052 w 2415540"/>
                <a:gd name="connsiteY184" fmla="*/ 1906903 h 2415539"/>
                <a:gd name="connsiteX185" fmla="*/ 1154429 w 2415540"/>
                <a:gd name="connsiteY185" fmla="*/ 1894521 h 2415539"/>
                <a:gd name="connsiteX186" fmla="*/ 1400175 w 2415540"/>
                <a:gd name="connsiteY186" fmla="*/ 1884996 h 2415539"/>
                <a:gd name="connsiteX187" fmla="*/ 1385887 w 2415540"/>
                <a:gd name="connsiteY187" fmla="*/ 1890711 h 2415539"/>
                <a:gd name="connsiteX188" fmla="*/ 1380172 w 2415540"/>
                <a:gd name="connsiteY188" fmla="*/ 1906903 h 2415539"/>
                <a:gd name="connsiteX189" fmla="*/ 1386840 w 2415540"/>
                <a:gd name="connsiteY189" fmla="*/ 1929763 h 2415539"/>
                <a:gd name="connsiteX190" fmla="*/ 1403032 w 2415540"/>
                <a:gd name="connsiteY190" fmla="*/ 1938336 h 2415539"/>
                <a:gd name="connsiteX191" fmla="*/ 1416367 w 2415540"/>
                <a:gd name="connsiteY191" fmla="*/ 1932621 h 2415539"/>
                <a:gd name="connsiteX192" fmla="*/ 1422082 w 2415540"/>
                <a:gd name="connsiteY192" fmla="*/ 1915476 h 2415539"/>
                <a:gd name="connsiteX193" fmla="*/ 1416367 w 2415540"/>
                <a:gd name="connsiteY193" fmla="*/ 1892616 h 2415539"/>
                <a:gd name="connsiteX194" fmla="*/ 1400175 w 2415540"/>
                <a:gd name="connsiteY194" fmla="*/ 1884996 h 2415539"/>
                <a:gd name="connsiteX195" fmla="*/ 1275397 w 2415540"/>
                <a:gd name="connsiteY195" fmla="*/ 1841181 h 2415539"/>
                <a:gd name="connsiteX196" fmla="*/ 1262063 w 2415540"/>
                <a:gd name="connsiteY196" fmla="*/ 1847848 h 2415539"/>
                <a:gd name="connsiteX197" fmla="*/ 1257300 w 2415540"/>
                <a:gd name="connsiteY197" fmla="*/ 1865945 h 2415539"/>
                <a:gd name="connsiteX198" fmla="*/ 1263015 w 2415540"/>
                <a:gd name="connsiteY198" fmla="*/ 1886901 h 2415539"/>
                <a:gd name="connsiteX199" fmla="*/ 1279208 w 2415540"/>
                <a:gd name="connsiteY199" fmla="*/ 1894520 h 2415539"/>
                <a:gd name="connsiteX200" fmla="*/ 1293495 w 2415540"/>
                <a:gd name="connsiteY200" fmla="*/ 1888806 h 2415539"/>
                <a:gd name="connsiteX201" fmla="*/ 1299210 w 2415540"/>
                <a:gd name="connsiteY201" fmla="*/ 1873566 h 2415539"/>
                <a:gd name="connsiteX202" fmla="*/ 1292542 w 2415540"/>
                <a:gd name="connsiteY202" fmla="*/ 1849753 h 2415539"/>
                <a:gd name="connsiteX203" fmla="*/ 1275397 w 2415540"/>
                <a:gd name="connsiteY203" fmla="*/ 1841181 h 2415539"/>
                <a:gd name="connsiteX204" fmla="*/ 1161097 w 2415540"/>
                <a:gd name="connsiteY204" fmla="*/ 1838323 h 2415539"/>
                <a:gd name="connsiteX205" fmla="*/ 1145857 w 2415540"/>
                <a:gd name="connsiteY205" fmla="*/ 1842133 h 2415539"/>
                <a:gd name="connsiteX206" fmla="*/ 1140142 w 2415540"/>
                <a:gd name="connsiteY206" fmla="*/ 1852611 h 2415539"/>
                <a:gd name="connsiteX207" fmla="*/ 1146810 w 2415540"/>
                <a:gd name="connsiteY207" fmla="*/ 1864041 h 2415539"/>
                <a:gd name="connsiteX208" fmla="*/ 1169670 w 2415540"/>
                <a:gd name="connsiteY208" fmla="*/ 1875471 h 2415539"/>
                <a:gd name="connsiteX209" fmla="*/ 1180147 w 2415540"/>
                <a:gd name="connsiteY209" fmla="*/ 1865946 h 2415539"/>
                <a:gd name="connsiteX210" fmla="*/ 1183957 w 2415540"/>
                <a:gd name="connsiteY210" fmla="*/ 1855469 h 2415539"/>
                <a:gd name="connsiteX211" fmla="*/ 1177289 w 2415540"/>
                <a:gd name="connsiteY211" fmla="*/ 1843086 h 2415539"/>
                <a:gd name="connsiteX212" fmla="*/ 1161097 w 2415540"/>
                <a:gd name="connsiteY212" fmla="*/ 1838323 h 2415539"/>
                <a:gd name="connsiteX213" fmla="*/ 1416367 w 2415540"/>
                <a:gd name="connsiteY213" fmla="*/ 1832608 h 2415539"/>
                <a:gd name="connsiteX214" fmla="*/ 1434465 w 2415540"/>
                <a:gd name="connsiteY214" fmla="*/ 1834513 h 2415539"/>
                <a:gd name="connsiteX215" fmla="*/ 1448753 w 2415540"/>
                <a:gd name="connsiteY215" fmla="*/ 1842133 h 2415539"/>
                <a:gd name="connsiteX216" fmla="*/ 1438275 w 2415540"/>
                <a:gd name="connsiteY216" fmla="*/ 1849753 h 2415539"/>
                <a:gd name="connsiteX217" fmla="*/ 1427797 w 2415540"/>
                <a:gd name="connsiteY217" fmla="*/ 1844991 h 2415539"/>
                <a:gd name="connsiteX218" fmla="*/ 1417320 w 2415540"/>
                <a:gd name="connsiteY218" fmla="*/ 1843086 h 2415539"/>
                <a:gd name="connsiteX219" fmla="*/ 1388745 w 2415540"/>
                <a:gd name="connsiteY219" fmla="*/ 1855468 h 2415539"/>
                <a:gd name="connsiteX220" fmla="*/ 1377315 w 2415540"/>
                <a:gd name="connsiteY220" fmla="*/ 1887853 h 2415539"/>
                <a:gd name="connsiteX221" fmla="*/ 1393507 w 2415540"/>
                <a:gd name="connsiteY221" fmla="*/ 1873566 h 2415539"/>
                <a:gd name="connsiteX222" fmla="*/ 1413510 w 2415540"/>
                <a:gd name="connsiteY222" fmla="*/ 1868803 h 2415539"/>
                <a:gd name="connsiteX223" fmla="*/ 1440180 w 2415540"/>
                <a:gd name="connsiteY223" fmla="*/ 1878328 h 2415539"/>
                <a:gd name="connsiteX224" fmla="*/ 1450657 w 2415540"/>
                <a:gd name="connsiteY224" fmla="*/ 1904046 h 2415539"/>
                <a:gd name="connsiteX225" fmla="*/ 1436370 w 2415540"/>
                <a:gd name="connsiteY225" fmla="*/ 1936431 h 2415539"/>
                <a:gd name="connsiteX226" fmla="*/ 1400175 w 2415540"/>
                <a:gd name="connsiteY226" fmla="*/ 1947861 h 2415539"/>
                <a:gd name="connsiteX227" fmla="*/ 1362075 w 2415540"/>
                <a:gd name="connsiteY227" fmla="*/ 1934526 h 2415539"/>
                <a:gd name="connsiteX228" fmla="*/ 1348740 w 2415540"/>
                <a:gd name="connsiteY228" fmla="*/ 1897378 h 2415539"/>
                <a:gd name="connsiteX229" fmla="*/ 1353503 w 2415540"/>
                <a:gd name="connsiteY229" fmla="*/ 1871661 h 2415539"/>
                <a:gd name="connsiteX230" fmla="*/ 1367790 w 2415540"/>
                <a:gd name="connsiteY230" fmla="*/ 1850706 h 2415539"/>
                <a:gd name="connsiteX231" fmla="*/ 1389697 w 2415540"/>
                <a:gd name="connsiteY231" fmla="*/ 1837371 h 2415539"/>
                <a:gd name="connsiteX232" fmla="*/ 1416367 w 2415540"/>
                <a:gd name="connsiteY232" fmla="*/ 1832608 h 2415539"/>
                <a:gd name="connsiteX233" fmla="*/ 1051560 w 2415540"/>
                <a:gd name="connsiteY233" fmla="*/ 1832608 h 2415539"/>
                <a:gd name="connsiteX234" fmla="*/ 1059179 w 2415540"/>
                <a:gd name="connsiteY234" fmla="*/ 1832608 h 2415539"/>
                <a:gd name="connsiteX235" fmla="*/ 1059179 w 2415540"/>
                <a:gd name="connsiteY235" fmla="*/ 1928811 h 2415539"/>
                <a:gd name="connsiteX236" fmla="*/ 1063942 w 2415540"/>
                <a:gd name="connsiteY236" fmla="*/ 1936431 h 2415539"/>
                <a:gd name="connsiteX237" fmla="*/ 1084897 w 2415540"/>
                <a:gd name="connsiteY237" fmla="*/ 1938336 h 2415539"/>
                <a:gd name="connsiteX238" fmla="*/ 1084897 w 2415540"/>
                <a:gd name="connsiteY238" fmla="*/ 1945003 h 2415539"/>
                <a:gd name="connsiteX239" fmla="*/ 1063942 w 2415540"/>
                <a:gd name="connsiteY239" fmla="*/ 1944051 h 2415539"/>
                <a:gd name="connsiteX240" fmla="*/ 1043940 w 2415540"/>
                <a:gd name="connsiteY240" fmla="*/ 1944051 h 2415539"/>
                <a:gd name="connsiteX241" fmla="*/ 1019175 w 2415540"/>
                <a:gd name="connsiteY241" fmla="*/ 1944051 h 2415539"/>
                <a:gd name="connsiteX242" fmla="*/ 1001077 w 2415540"/>
                <a:gd name="connsiteY242" fmla="*/ 1945003 h 2415539"/>
                <a:gd name="connsiteX243" fmla="*/ 1001077 w 2415540"/>
                <a:gd name="connsiteY243" fmla="*/ 1938336 h 2415539"/>
                <a:gd name="connsiteX244" fmla="*/ 1023937 w 2415540"/>
                <a:gd name="connsiteY244" fmla="*/ 1936431 h 2415539"/>
                <a:gd name="connsiteX245" fmla="*/ 1028700 w 2415540"/>
                <a:gd name="connsiteY245" fmla="*/ 1928811 h 2415539"/>
                <a:gd name="connsiteX246" fmla="*/ 1028700 w 2415540"/>
                <a:gd name="connsiteY246" fmla="*/ 1860231 h 2415539"/>
                <a:gd name="connsiteX247" fmla="*/ 1025842 w 2415540"/>
                <a:gd name="connsiteY247" fmla="*/ 1853563 h 2415539"/>
                <a:gd name="connsiteX248" fmla="*/ 1016317 w 2415540"/>
                <a:gd name="connsiteY248" fmla="*/ 1851658 h 2415539"/>
                <a:gd name="connsiteX249" fmla="*/ 1009650 w 2415540"/>
                <a:gd name="connsiteY249" fmla="*/ 1851658 h 2415539"/>
                <a:gd name="connsiteX250" fmla="*/ 1004887 w 2415540"/>
                <a:gd name="connsiteY250" fmla="*/ 1851658 h 2415539"/>
                <a:gd name="connsiteX251" fmla="*/ 1004887 w 2415540"/>
                <a:gd name="connsiteY251" fmla="*/ 1844991 h 2415539"/>
                <a:gd name="connsiteX252" fmla="*/ 1028700 w 2415540"/>
                <a:gd name="connsiteY252" fmla="*/ 1841181 h 2415539"/>
                <a:gd name="connsiteX253" fmla="*/ 1051560 w 2415540"/>
                <a:gd name="connsiteY253" fmla="*/ 1832608 h 2415539"/>
                <a:gd name="connsiteX254" fmla="*/ 1164907 w 2415540"/>
                <a:gd name="connsiteY254" fmla="*/ 1831656 h 2415539"/>
                <a:gd name="connsiteX255" fmla="*/ 1194435 w 2415540"/>
                <a:gd name="connsiteY255" fmla="*/ 1838323 h 2415539"/>
                <a:gd name="connsiteX256" fmla="*/ 1205864 w 2415540"/>
                <a:gd name="connsiteY256" fmla="*/ 1855469 h 2415539"/>
                <a:gd name="connsiteX257" fmla="*/ 1200150 w 2415540"/>
                <a:gd name="connsiteY257" fmla="*/ 1868803 h 2415539"/>
                <a:gd name="connsiteX258" fmla="*/ 1180147 w 2415540"/>
                <a:gd name="connsiteY258" fmla="*/ 1881186 h 2415539"/>
                <a:gd name="connsiteX259" fmla="*/ 1205864 w 2415540"/>
                <a:gd name="connsiteY259" fmla="*/ 1895473 h 2415539"/>
                <a:gd name="connsiteX260" fmla="*/ 1213485 w 2415540"/>
                <a:gd name="connsiteY260" fmla="*/ 1913571 h 2415539"/>
                <a:gd name="connsiteX261" fmla="*/ 1199197 w 2415540"/>
                <a:gd name="connsiteY261" fmla="*/ 1938336 h 2415539"/>
                <a:gd name="connsiteX262" fmla="*/ 1162050 w 2415540"/>
                <a:gd name="connsiteY262" fmla="*/ 1947861 h 2415539"/>
                <a:gd name="connsiteX263" fmla="*/ 1123950 w 2415540"/>
                <a:gd name="connsiteY263" fmla="*/ 1939289 h 2415539"/>
                <a:gd name="connsiteX264" fmla="*/ 1109662 w 2415540"/>
                <a:gd name="connsiteY264" fmla="*/ 1917381 h 2415539"/>
                <a:gd name="connsiteX265" fmla="*/ 1117282 w 2415540"/>
                <a:gd name="connsiteY265" fmla="*/ 1901189 h 2415539"/>
                <a:gd name="connsiteX266" fmla="*/ 1141095 w 2415540"/>
                <a:gd name="connsiteY266" fmla="*/ 1888806 h 2415539"/>
                <a:gd name="connsiteX267" fmla="*/ 1122997 w 2415540"/>
                <a:gd name="connsiteY267" fmla="*/ 1875471 h 2415539"/>
                <a:gd name="connsiteX268" fmla="*/ 1117282 w 2415540"/>
                <a:gd name="connsiteY268" fmla="*/ 1860231 h 2415539"/>
                <a:gd name="connsiteX269" fmla="*/ 1130617 w 2415540"/>
                <a:gd name="connsiteY269" fmla="*/ 1839276 h 2415539"/>
                <a:gd name="connsiteX270" fmla="*/ 1164907 w 2415540"/>
                <a:gd name="connsiteY270" fmla="*/ 1831656 h 2415539"/>
                <a:gd name="connsiteX271" fmla="*/ 1278255 w 2415540"/>
                <a:gd name="connsiteY271" fmla="*/ 1830703 h 2415539"/>
                <a:gd name="connsiteX272" fmla="*/ 1316355 w 2415540"/>
                <a:gd name="connsiteY272" fmla="*/ 1844038 h 2415539"/>
                <a:gd name="connsiteX273" fmla="*/ 1329690 w 2415540"/>
                <a:gd name="connsiteY273" fmla="*/ 1881186 h 2415539"/>
                <a:gd name="connsiteX274" fmla="*/ 1324928 w 2415540"/>
                <a:gd name="connsiteY274" fmla="*/ 1906903 h 2415539"/>
                <a:gd name="connsiteX275" fmla="*/ 1310640 w 2415540"/>
                <a:gd name="connsiteY275" fmla="*/ 1927858 h 2415539"/>
                <a:gd name="connsiteX276" fmla="*/ 1288733 w 2415540"/>
                <a:gd name="connsiteY276" fmla="*/ 1941193 h 2415539"/>
                <a:gd name="connsiteX277" fmla="*/ 1262063 w 2415540"/>
                <a:gd name="connsiteY277" fmla="*/ 1945956 h 2415539"/>
                <a:gd name="connsiteX278" fmla="*/ 1243965 w 2415540"/>
                <a:gd name="connsiteY278" fmla="*/ 1944051 h 2415539"/>
                <a:gd name="connsiteX279" fmla="*/ 1229678 w 2415540"/>
                <a:gd name="connsiteY279" fmla="*/ 1936431 h 2415539"/>
                <a:gd name="connsiteX280" fmla="*/ 1240155 w 2415540"/>
                <a:gd name="connsiteY280" fmla="*/ 1928811 h 2415539"/>
                <a:gd name="connsiteX281" fmla="*/ 1250633 w 2415540"/>
                <a:gd name="connsiteY281" fmla="*/ 1934526 h 2415539"/>
                <a:gd name="connsiteX282" fmla="*/ 1261110 w 2415540"/>
                <a:gd name="connsiteY282" fmla="*/ 1936431 h 2415539"/>
                <a:gd name="connsiteX283" fmla="*/ 1289685 w 2415540"/>
                <a:gd name="connsiteY283" fmla="*/ 1924048 h 2415539"/>
                <a:gd name="connsiteX284" fmla="*/ 1302067 w 2415540"/>
                <a:gd name="connsiteY284" fmla="*/ 1889758 h 2415539"/>
                <a:gd name="connsiteX285" fmla="*/ 1285875 w 2415540"/>
                <a:gd name="connsiteY285" fmla="*/ 1903093 h 2415539"/>
                <a:gd name="connsiteX286" fmla="*/ 1265872 w 2415540"/>
                <a:gd name="connsiteY286" fmla="*/ 1907856 h 2415539"/>
                <a:gd name="connsiteX287" fmla="*/ 1239203 w 2415540"/>
                <a:gd name="connsiteY287" fmla="*/ 1898331 h 2415539"/>
                <a:gd name="connsiteX288" fmla="*/ 1228725 w 2415540"/>
                <a:gd name="connsiteY288" fmla="*/ 1873566 h 2415539"/>
                <a:gd name="connsiteX289" fmla="*/ 1242060 w 2415540"/>
                <a:gd name="connsiteY289" fmla="*/ 1842133 h 2415539"/>
                <a:gd name="connsiteX290" fmla="*/ 1278255 w 2415540"/>
                <a:gd name="connsiteY290" fmla="*/ 1830703 h 2415539"/>
                <a:gd name="connsiteX291" fmla="*/ 1895475 w 2415540"/>
                <a:gd name="connsiteY291" fmla="*/ 1813558 h 2415539"/>
                <a:gd name="connsiteX292" fmla="*/ 1874520 w 2415540"/>
                <a:gd name="connsiteY292" fmla="*/ 1826893 h 2415539"/>
                <a:gd name="connsiteX293" fmla="*/ 1925003 w 2415540"/>
                <a:gd name="connsiteY293" fmla="*/ 1868803 h 2415539"/>
                <a:gd name="connsiteX294" fmla="*/ 1926907 w 2415540"/>
                <a:gd name="connsiteY294" fmla="*/ 1866898 h 2415539"/>
                <a:gd name="connsiteX295" fmla="*/ 1933575 w 2415540"/>
                <a:gd name="connsiteY295" fmla="*/ 1844991 h 2415539"/>
                <a:gd name="connsiteX296" fmla="*/ 1919287 w 2415540"/>
                <a:gd name="connsiteY296" fmla="*/ 1824036 h 2415539"/>
                <a:gd name="connsiteX297" fmla="*/ 1895475 w 2415540"/>
                <a:gd name="connsiteY297" fmla="*/ 1813558 h 2415539"/>
                <a:gd name="connsiteX298" fmla="*/ 513397 w 2415540"/>
                <a:gd name="connsiteY298" fmla="*/ 1781174 h 2415539"/>
                <a:gd name="connsiteX299" fmla="*/ 572452 w 2415540"/>
                <a:gd name="connsiteY299" fmla="*/ 1844991 h 2415539"/>
                <a:gd name="connsiteX300" fmla="*/ 568642 w 2415540"/>
                <a:gd name="connsiteY300" fmla="*/ 1848802 h 2415539"/>
                <a:gd name="connsiteX301" fmla="*/ 554354 w 2415540"/>
                <a:gd name="connsiteY301" fmla="*/ 1841182 h 2415539"/>
                <a:gd name="connsiteX302" fmla="*/ 539114 w 2415540"/>
                <a:gd name="connsiteY302" fmla="*/ 1849754 h 2415539"/>
                <a:gd name="connsiteX303" fmla="*/ 478154 w 2415540"/>
                <a:gd name="connsiteY303" fmla="*/ 1906904 h 2415539"/>
                <a:gd name="connsiteX304" fmla="*/ 463867 w 2415540"/>
                <a:gd name="connsiteY304" fmla="*/ 1929764 h 2415539"/>
                <a:gd name="connsiteX305" fmla="*/ 473392 w 2415540"/>
                <a:gd name="connsiteY305" fmla="*/ 1951671 h 2415539"/>
                <a:gd name="connsiteX306" fmla="*/ 501014 w 2415540"/>
                <a:gd name="connsiteY306" fmla="*/ 1963102 h 2415539"/>
                <a:gd name="connsiteX307" fmla="*/ 533399 w 2415540"/>
                <a:gd name="connsiteY307" fmla="*/ 1945004 h 2415539"/>
                <a:gd name="connsiteX308" fmla="*/ 584834 w 2415540"/>
                <a:gd name="connsiteY308" fmla="*/ 1897379 h 2415539"/>
                <a:gd name="connsiteX309" fmla="*/ 594359 w 2415540"/>
                <a:gd name="connsiteY309" fmla="*/ 1883091 h 2415539"/>
                <a:gd name="connsiteX310" fmla="*/ 587692 w 2415540"/>
                <a:gd name="connsiteY310" fmla="*/ 1868804 h 2415539"/>
                <a:gd name="connsiteX311" fmla="*/ 591502 w 2415540"/>
                <a:gd name="connsiteY311" fmla="*/ 1864994 h 2415539"/>
                <a:gd name="connsiteX312" fmla="*/ 624839 w 2415540"/>
                <a:gd name="connsiteY312" fmla="*/ 1901189 h 2415539"/>
                <a:gd name="connsiteX313" fmla="*/ 621029 w 2415540"/>
                <a:gd name="connsiteY313" fmla="*/ 1904999 h 2415539"/>
                <a:gd name="connsiteX314" fmla="*/ 606742 w 2415540"/>
                <a:gd name="connsiteY314" fmla="*/ 1897379 h 2415539"/>
                <a:gd name="connsiteX315" fmla="*/ 591502 w 2415540"/>
                <a:gd name="connsiteY315" fmla="*/ 1904999 h 2415539"/>
                <a:gd name="connsiteX316" fmla="*/ 541019 w 2415540"/>
                <a:gd name="connsiteY316" fmla="*/ 1952624 h 2415539"/>
                <a:gd name="connsiteX317" fmla="*/ 521017 w 2415540"/>
                <a:gd name="connsiteY317" fmla="*/ 1967864 h 2415539"/>
                <a:gd name="connsiteX318" fmla="*/ 503872 w 2415540"/>
                <a:gd name="connsiteY318" fmla="*/ 1972627 h 2415539"/>
                <a:gd name="connsiteX319" fmla="*/ 479107 w 2415540"/>
                <a:gd name="connsiteY319" fmla="*/ 1966912 h 2415539"/>
                <a:gd name="connsiteX320" fmla="*/ 454342 w 2415540"/>
                <a:gd name="connsiteY320" fmla="*/ 1947862 h 2415539"/>
                <a:gd name="connsiteX321" fmla="*/ 433387 w 2415540"/>
                <a:gd name="connsiteY321" fmla="*/ 1904999 h 2415539"/>
                <a:gd name="connsiteX322" fmla="*/ 453389 w 2415540"/>
                <a:gd name="connsiteY322" fmla="*/ 1864994 h 2415539"/>
                <a:gd name="connsiteX323" fmla="*/ 506729 w 2415540"/>
                <a:gd name="connsiteY323" fmla="*/ 1814512 h 2415539"/>
                <a:gd name="connsiteX324" fmla="*/ 516254 w 2415540"/>
                <a:gd name="connsiteY324" fmla="*/ 1800224 h 2415539"/>
                <a:gd name="connsiteX325" fmla="*/ 509587 w 2415540"/>
                <a:gd name="connsiteY325" fmla="*/ 1784984 h 2415539"/>
                <a:gd name="connsiteX326" fmla="*/ 1936194 w 2415540"/>
                <a:gd name="connsiteY326" fmla="*/ 1777483 h 2415539"/>
                <a:gd name="connsiteX327" fmla="*/ 1952625 w 2415540"/>
                <a:gd name="connsiteY327" fmla="*/ 1785936 h 2415539"/>
                <a:gd name="connsiteX328" fmla="*/ 1965960 w 2415540"/>
                <a:gd name="connsiteY328" fmla="*/ 1806891 h 2415539"/>
                <a:gd name="connsiteX329" fmla="*/ 1962150 w 2415540"/>
                <a:gd name="connsiteY329" fmla="*/ 1833561 h 2415539"/>
                <a:gd name="connsiteX330" fmla="*/ 2022157 w 2415540"/>
                <a:gd name="connsiteY330" fmla="*/ 1844038 h 2415539"/>
                <a:gd name="connsiteX331" fmla="*/ 2037397 w 2415540"/>
                <a:gd name="connsiteY331" fmla="*/ 1844991 h 2415539"/>
                <a:gd name="connsiteX332" fmla="*/ 2046922 w 2415540"/>
                <a:gd name="connsiteY332" fmla="*/ 1839276 h 2415539"/>
                <a:gd name="connsiteX333" fmla="*/ 2051685 w 2415540"/>
                <a:gd name="connsiteY333" fmla="*/ 1843086 h 2415539"/>
                <a:gd name="connsiteX334" fmla="*/ 2015490 w 2415540"/>
                <a:gd name="connsiteY334" fmla="*/ 1886901 h 2415539"/>
                <a:gd name="connsiteX335" fmla="*/ 1936432 w 2415540"/>
                <a:gd name="connsiteY335" fmla="*/ 1870708 h 2415539"/>
                <a:gd name="connsiteX336" fmla="*/ 1933575 w 2415540"/>
                <a:gd name="connsiteY336" fmla="*/ 1874518 h 2415539"/>
                <a:gd name="connsiteX337" fmla="*/ 1965960 w 2415540"/>
                <a:gd name="connsiteY337" fmla="*/ 1902141 h 2415539"/>
                <a:gd name="connsiteX338" fmla="*/ 1982153 w 2415540"/>
                <a:gd name="connsiteY338" fmla="*/ 1909761 h 2415539"/>
                <a:gd name="connsiteX339" fmla="*/ 1996440 w 2415540"/>
                <a:gd name="connsiteY339" fmla="*/ 1900236 h 2415539"/>
                <a:gd name="connsiteX340" fmla="*/ 2000250 w 2415540"/>
                <a:gd name="connsiteY340" fmla="*/ 1904046 h 2415539"/>
                <a:gd name="connsiteX341" fmla="*/ 1943100 w 2415540"/>
                <a:gd name="connsiteY341" fmla="*/ 1971673 h 2415539"/>
                <a:gd name="connsiteX342" fmla="*/ 1939290 w 2415540"/>
                <a:gd name="connsiteY342" fmla="*/ 1967863 h 2415539"/>
                <a:gd name="connsiteX343" fmla="*/ 1945005 w 2415540"/>
                <a:gd name="connsiteY343" fmla="*/ 1952623 h 2415539"/>
                <a:gd name="connsiteX344" fmla="*/ 1935480 w 2415540"/>
                <a:gd name="connsiteY344" fmla="*/ 1938336 h 2415539"/>
                <a:gd name="connsiteX345" fmla="*/ 1860232 w 2415540"/>
                <a:gd name="connsiteY345" fmla="*/ 1875471 h 2415539"/>
                <a:gd name="connsiteX346" fmla="*/ 1844040 w 2415540"/>
                <a:gd name="connsiteY346" fmla="*/ 1867851 h 2415539"/>
                <a:gd name="connsiteX347" fmla="*/ 1829753 w 2415540"/>
                <a:gd name="connsiteY347" fmla="*/ 1876423 h 2415539"/>
                <a:gd name="connsiteX348" fmla="*/ 1824990 w 2415540"/>
                <a:gd name="connsiteY348" fmla="*/ 1872613 h 2415539"/>
                <a:gd name="connsiteX349" fmla="*/ 1879282 w 2415540"/>
                <a:gd name="connsiteY349" fmla="*/ 1807843 h 2415539"/>
                <a:gd name="connsiteX350" fmla="*/ 1918335 w 2415540"/>
                <a:gd name="connsiteY350" fmla="*/ 1778316 h 2415539"/>
                <a:gd name="connsiteX351" fmla="*/ 1936194 w 2415540"/>
                <a:gd name="connsiteY351" fmla="*/ 1777483 h 2415539"/>
                <a:gd name="connsiteX352" fmla="*/ 2006917 w 2415540"/>
                <a:gd name="connsiteY352" fmla="*/ 1618296 h 2415539"/>
                <a:gd name="connsiteX353" fmla="*/ 2049780 w 2415540"/>
                <a:gd name="connsiteY353" fmla="*/ 1642109 h 2415539"/>
                <a:gd name="connsiteX354" fmla="*/ 2046922 w 2415540"/>
                <a:gd name="connsiteY354" fmla="*/ 1646871 h 2415539"/>
                <a:gd name="connsiteX355" fmla="*/ 2013585 w 2415540"/>
                <a:gd name="connsiteY355" fmla="*/ 1647824 h 2415539"/>
                <a:gd name="connsiteX356" fmla="*/ 1988820 w 2415540"/>
                <a:gd name="connsiteY356" fmla="*/ 1670684 h 2415539"/>
                <a:gd name="connsiteX357" fmla="*/ 1984057 w 2415540"/>
                <a:gd name="connsiteY357" fmla="*/ 1689734 h 2415539"/>
                <a:gd name="connsiteX358" fmla="*/ 1992630 w 2415540"/>
                <a:gd name="connsiteY358" fmla="*/ 1702116 h 2415539"/>
                <a:gd name="connsiteX359" fmla="*/ 2027872 w 2415540"/>
                <a:gd name="connsiteY359" fmla="*/ 1688781 h 2415539"/>
                <a:gd name="connsiteX360" fmla="*/ 2029777 w 2415540"/>
                <a:gd name="connsiteY360" fmla="*/ 1686876 h 2415539"/>
                <a:gd name="connsiteX361" fmla="*/ 2055495 w 2415540"/>
                <a:gd name="connsiteY361" fmla="*/ 1667826 h 2415539"/>
                <a:gd name="connsiteX362" fmla="*/ 2069782 w 2415540"/>
                <a:gd name="connsiteY362" fmla="*/ 1661159 h 2415539"/>
                <a:gd name="connsiteX363" fmla="*/ 2087880 w 2415540"/>
                <a:gd name="connsiteY363" fmla="*/ 1660206 h 2415539"/>
                <a:gd name="connsiteX364" fmla="*/ 2105025 w 2415540"/>
                <a:gd name="connsiteY364" fmla="*/ 1665921 h 2415539"/>
                <a:gd name="connsiteX365" fmla="*/ 2132647 w 2415540"/>
                <a:gd name="connsiteY365" fmla="*/ 1696401 h 2415539"/>
                <a:gd name="connsiteX366" fmla="*/ 2124075 w 2415540"/>
                <a:gd name="connsiteY366" fmla="*/ 1741169 h 2415539"/>
                <a:gd name="connsiteX367" fmla="*/ 2104072 w 2415540"/>
                <a:gd name="connsiteY367" fmla="*/ 1765934 h 2415539"/>
                <a:gd name="connsiteX368" fmla="*/ 2090737 w 2415540"/>
                <a:gd name="connsiteY368" fmla="*/ 1778316 h 2415539"/>
                <a:gd name="connsiteX369" fmla="*/ 2089785 w 2415540"/>
                <a:gd name="connsiteY369" fmla="*/ 1784984 h 2415539"/>
                <a:gd name="connsiteX370" fmla="*/ 2094547 w 2415540"/>
                <a:gd name="connsiteY370" fmla="*/ 1791651 h 2415539"/>
                <a:gd name="connsiteX371" fmla="*/ 2091690 w 2415540"/>
                <a:gd name="connsiteY371" fmla="*/ 1797366 h 2415539"/>
                <a:gd name="connsiteX372" fmla="*/ 2043112 w 2415540"/>
                <a:gd name="connsiteY372" fmla="*/ 1770696 h 2415539"/>
                <a:gd name="connsiteX373" fmla="*/ 2045970 w 2415540"/>
                <a:gd name="connsiteY373" fmla="*/ 1765934 h 2415539"/>
                <a:gd name="connsiteX374" fmla="*/ 2084070 w 2415540"/>
                <a:gd name="connsiteY374" fmla="*/ 1765934 h 2415539"/>
                <a:gd name="connsiteX375" fmla="*/ 2112645 w 2415540"/>
                <a:gd name="connsiteY375" fmla="*/ 1741169 h 2415539"/>
                <a:gd name="connsiteX376" fmla="*/ 2117407 w 2415540"/>
                <a:gd name="connsiteY376" fmla="*/ 1720214 h 2415539"/>
                <a:gd name="connsiteX377" fmla="*/ 2107882 w 2415540"/>
                <a:gd name="connsiteY377" fmla="*/ 1705926 h 2415539"/>
                <a:gd name="connsiteX378" fmla="*/ 2062162 w 2415540"/>
                <a:gd name="connsiteY378" fmla="*/ 1724024 h 2415539"/>
                <a:gd name="connsiteX379" fmla="*/ 2056447 w 2415540"/>
                <a:gd name="connsiteY379" fmla="*/ 1728786 h 2415539"/>
                <a:gd name="connsiteX380" fmla="*/ 2019300 w 2415540"/>
                <a:gd name="connsiteY380" fmla="*/ 1747836 h 2415539"/>
                <a:gd name="connsiteX381" fmla="*/ 2006917 w 2415540"/>
                <a:gd name="connsiteY381" fmla="*/ 1747836 h 2415539"/>
                <a:gd name="connsiteX382" fmla="*/ 1994535 w 2415540"/>
                <a:gd name="connsiteY382" fmla="*/ 1743074 h 2415539"/>
                <a:gd name="connsiteX383" fmla="*/ 1971675 w 2415540"/>
                <a:gd name="connsiteY383" fmla="*/ 1711641 h 2415539"/>
                <a:gd name="connsiteX384" fmla="*/ 1979295 w 2415540"/>
                <a:gd name="connsiteY384" fmla="*/ 1668779 h 2415539"/>
                <a:gd name="connsiteX385" fmla="*/ 1997392 w 2415540"/>
                <a:gd name="connsiteY385" fmla="*/ 1646871 h 2415539"/>
                <a:gd name="connsiteX386" fmla="*/ 2009775 w 2415540"/>
                <a:gd name="connsiteY386" fmla="*/ 1635441 h 2415539"/>
                <a:gd name="connsiteX387" fmla="*/ 2010727 w 2415540"/>
                <a:gd name="connsiteY387" fmla="*/ 1629726 h 2415539"/>
                <a:gd name="connsiteX388" fmla="*/ 2004060 w 2415540"/>
                <a:gd name="connsiteY388" fmla="*/ 1624011 h 2415539"/>
                <a:gd name="connsiteX389" fmla="*/ 396240 w 2415540"/>
                <a:gd name="connsiteY389" fmla="*/ 1609724 h 2415539"/>
                <a:gd name="connsiteX390" fmla="*/ 442913 w 2415540"/>
                <a:gd name="connsiteY390" fmla="*/ 1684019 h 2415539"/>
                <a:gd name="connsiteX391" fmla="*/ 438150 w 2415540"/>
                <a:gd name="connsiteY391" fmla="*/ 1686877 h 2415539"/>
                <a:gd name="connsiteX392" fmla="*/ 425768 w 2415540"/>
                <a:gd name="connsiteY392" fmla="*/ 1676399 h 2415539"/>
                <a:gd name="connsiteX393" fmla="*/ 409575 w 2415540"/>
                <a:gd name="connsiteY393" fmla="*/ 1681162 h 2415539"/>
                <a:gd name="connsiteX394" fmla="*/ 375285 w 2415540"/>
                <a:gd name="connsiteY394" fmla="*/ 1702116 h 2415539"/>
                <a:gd name="connsiteX395" fmla="*/ 400050 w 2415540"/>
                <a:gd name="connsiteY395" fmla="*/ 1742121 h 2415539"/>
                <a:gd name="connsiteX396" fmla="*/ 434340 w 2415540"/>
                <a:gd name="connsiteY396" fmla="*/ 1721166 h 2415539"/>
                <a:gd name="connsiteX397" fmla="*/ 445770 w 2415540"/>
                <a:gd name="connsiteY397" fmla="*/ 1708784 h 2415539"/>
                <a:gd name="connsiteX398" fmla="*/ 441960 w 2415540"/>
                <a:gd name="connsiteY398" fmla="*/ 1692591 h 2415539"/>
                <a:gd name="connsiteX399" fmla="*/ 446723 w 2415540"/>
                <a:gd name="connsiteY399" fmla="*/ 1689734 h 2415539"/>
                <a:gd name="connsiteX400" fmla="*/ 493395 w 2415540"/>
                <a:gd name="connsiteY400" fmla="*/ 1764029 h 2415539"/>
                <a:gd name="connsiteX401" fmla="*/ 488633 w 2415540"/>
                <a:gd name="connsiteY401" fmla="*/ 1766887 h 2415539"/>
                <a:gd name="connsiteX402" fmla="*/ 476250 w 2415540"/>
                <a:gd name="connsiteY402" fmla="*/ 1756409 h 2415539"/>
                <a:gd name="connsiteX403" fmla="*/ 460058 w 2415540"/>
                <a:gd name="connsiteY403" fmla="*/ 1762124 h 2415539"/>
                <a:gd name="connsiteX404" fmla="*/ 377190 w 2415540"/>
                <a:gd name="connsiteY404" fmla="*/ 1814512 h 2415539"/>
                <a:gd name="connsiteX405" fmla="*/ 364807 w 2415540"/>
                <a:gd name="connsiteY405" fmla="*/ 1826894 h 2415539"/>
                <a:gd name="connsiteX406" fmla="*/ 368618 w 2415540"/>
                <a:gd name="connsiteY406" fmla="*/ 1842134 h 2415539"/>
                <a:gd name="connsiteX407" fmla="*/ 363855 w 2415540"/>
                <a:gd name="connsiteY407" fmla="*/ 1844991 h 2415539"/>
                <a:gd name="connsiteX408" fmla="*/ 317182 w 2415540"/>
                <a:gd name="connsiteY408" fmla="*/ 1770696 h 2415539"/>
                <a:gd name="connsiteX409" fmla="*/ 321945 w 2415540"/>
                <a:gd name="connsiteY409" fmla="*/ 1767839 h 2415539"/>
                <a:gd name="connsiteX410" fmla="*/ 334327 w 2415540"/>
                <a:gd name="connsiteY410" fmla="*/ 1778316 h 2415539"/>
                <a:gd name="connsiteX411" fmla="*/ 350520 w 2415540"/>
                <a:gd name="connsiteY411" fmla="*/ 1773554 h 2415539"/>
                <a:gd name="connsiteX412" fmla="*/ 389573 w 2415540"/>
                <a:gd name="connsiteY412" fmla="*/ 1748789 h 2415539"/>
                <a:gd name="connsiteX413" fmla="*/ 364807 w 2415540"/>
                <a:gd name="connsiteY413" fmla="*/ 1708784 h 2415539"/>
                <a:gd name="connsiteX414" fmla="*/ 325755 w 2415540"/>
                <a:gd name="connsiteY414" fmla="*/ 1733549 h 2415539"/>
                <a:gd name="connsiteX415" fmla="*/ 314325 w 2415540"/>
                <a:gd name="connsiteY415" fmla="*/ 1745932 h 2415539"/>
                <a:gd name="connsiteX416" fmla="*/ 318135 w 2415540"/>
                <a:gd name="connsiteY416" fmla="*/ 1762124 h 2415539"/>
                <a:gd name="connsiteX417" fmla="*/ 313373 w 2415540"/>
                <a:gd name="connsiteY417" fmla="*/ 1764982 h 2415539"/>
                <a:gd name="connsiteX418" fmla="*/ 266700 w 2415540"/>
                <a:gd name="connsiteY418" fmla="*/ 1690687 h 2415539"/>
                <a:gd name="connsiteX419" fmla="*/ 271463 w 2415540"/>
                <a:gd name="connsiteY419" fmla="*/ 1687829 h 2415539"/>
                <a:gd name="connsiteX420" fmla="*/ 283845 w 2415540"/>
                <a:gd name="connsiteY420" fmla="*/ 1698307 h 2415539"/>
                <a:gd name="connsiteX421" fmla="*/ 300990 w 2415540"/>
                <a:gd name="connsiteY421" fmla="*/ 1693544 h 2415539"/>
                <a:gd name="connsiteX422" fmla="*/ 383857 w 2415540"/>
                <a:gd name="connsiteY422" fmla="*/ 1641157 h 2415539"/>
                <a:gd name="connsiteX423" fmla="*/ 395288 w 2415540"/>
                <a:gd name="connsiteY423" fmla="*/ 1628774 h 2415539"/>
                <a:gd name="connsiteX424" fmla="*/ 391477 w 2415540"/>
                <a:gd name="connsiteY424" fmla="*/ 1612582 h 2415539"/>
                <a:gd name="connsiteX425" fmla="*/ 2059305 w 2415540"/>
                <a:gd name="connsiteY425" fmla="*/ 1498281 h 2415539"/>
                <a:gd name="connsiteX426" fmla="*/ 2065020 w 2415540"/>
                <a:gd name="connsiteY426" fmla="*/ 1500186 h 2415539"/>
                <a:gd name="connsiteX427" fmla="*/ 2065020 w 2415540"/>
                <a:gd name="connsiteY427" fmla="*/ 1516378 h 2415539"/>
                <a:gd name="connsiteX428" fmla="*/ 2079307 w 2415540"/>
                <a:gd name="connsiteY428" fmla="*/ 1526856 h 2415539"/>
                <a:gd name="connsiteX429" fmla="*/ 2170747 w 2415540"/>
                <a:gd name="connsiteY429" fmla="*/ 1562098 h 2415539"/>
                <a:gd name="connsiteX430" fmla="*/ 2187892 w 2415540"/>
                <a:gd name="connsiteY430" fmla="*/ 1564003 h 2415539"/>
                <a:gd name="connsiteX431" fmla="*/ 2198370 w 2415540"/>
                <a:gd name="connsiteY431" fmla="*/ 1551621 h 2415539"/>
                <a:gd name="connsiteX432" fmla="*/ 2204085 w 2415540"/>
                <a:gd name="connsiteY432" fmla="*/ 1553526 h 2415539"/>
                <a:gd name="connsiteX433" fmla="*/ 2172652 w 2415540"/>
                <a:gd name="connsiteY433" fmla="*/ 1634489 h 2415539"/>
                <a:gd name="connsiteX434" fmla="*/ 2166937 w 2415540"/>
                <a:gd name="connsiteY434" fmla="*/ 1632583 h 2415539"/>
                <a:gd name="connsiteX435" fmla="*/ 2166937 w 2415540"/>
                <a:gd name="connsiteY435" fmla="*/ 1616391 h 2415539"/>
                <a:gd name="connsiteX436" fmla="*/ 2152650 w 2415540"/>
                <a:gd name="connsiteY436" fmla="*/ 1605914 h 2415539"/>
                <a:gd name="connsiteX437" fmla="*/ 2061210 w 2415540"/>
                <a:gd name="connsiteY437" fmla="*/ 1570671 h 2415539"/>
                <a:gd name="connsiteX438" fmla="*/ 2044065 w 2415540"/>
                <a:gd name="connsiteY438" fmla="*/ 1568766 h 2415539"/>
                <a:gd name="connsiteX439" fmla="*/ 2033587 w 2415540"/>
                <a:gd name="connsiteY439" fmla="*/ 1581148 h 2415539"/>
                <a:gd name="connsiteX440" fmla="*/ 2027872 w 2415540"/>
                <a:gd name="connsiteY440" fmla="*/ 1579244 h 2415539"/>
                <a:gd name="connsiteX441" fmla="*/ 302418 w 2415540"/>
                <a:gd name="connsiteY441" fmla="*/ 1471374 h 2415539"/>
                <a:gd name="connsiteX442" fmla="*/ 331469 w 2415540"/>
                <a:gd name="connsiteY442" fmla="*/ 1479232 h 2415539"/>
                <a:gd name="connsiteX443" fmla="*/ 370522 w 2415540"/>
                <a:gd name="connsiteY443" fmla="*/ 1526857 h 2415539"/>
                <a:gd name="connsiteX444" fmla="*/ 375284 w 2415540"/>
                <a:gd name="connsiteY444" fmla="*/ 1556384 h 2415539"/>
                <a:gd name="connsiteX445" fmla="*/ 375284 w 2415540"/>
                <a:gd name="connsiteY445" fmla="*/ 1572577 h 2415539"/>
                <a:gd name="connsiteX446" fmla="*/ 378142 w 2415540"/>
                <a:gd name="connsiteY446" fmla="*/ 1577339 h 2415539"/>
                <a:gd name="connsiteX447" fmla="*/ 385762 w 2415540"/>
                <a:gd name="connsiteY447" fmla="*/ 1578291 h 2415539"/>
                <a:gd name="connsiteX448" fmla="*/ 387667 w 2415540"/>
                <a:gd name="connsiteY448" fmla="*/ 1584007 h 2415539"/>
                <a:gd name="connsiteX449" fmla="*/ 340994 w 2415540"/>
                <a:gd name="connsiteY449" fmla="*/ 1599246 h 2415539"/>
                <a:gd name="connsiteX450" fmla="*/ 339089 w 2415540"/>
                <a:gd name="connsiteY450" fmla="*/ 1593532 h 2415539"/>
                <a:gd name="connsiteX451" fmla="*/ 361949 w 2415540"/>
                <a:gd name="connsiteY451" fmla="*/ 1571624 h 2415539"/>
                <a:gd name="connsiteX452" fmla="*/ 362902 w 2415540"/>
                <a:gd name="connsiteY452" fmla="*/ 1543049 h 2415539"/>
                <a:gd name="connsiteX453" fmla="*/ 337184 w 2415540"/>
                <a:gd name="connsiteY453" fmla="*/ 1520189 h 2415539"/>
                <a:gd name="connsiteX454" fmla="*/ 286702 w 2415540"/>
                <a:gd name="connsiteY454" fmla="*/ 1525904 h 2415539"/>
                <a:gd name="connsiteX455" fmla="*/ 240982 w 2415540"/>
                <a:gd name="connsiteY455" fmla="*/ 1551621 h 2415539"/>
                <a:gd name="connsiteX456" fmla="*/ 233362 w 2415540"/>
                <a:gd name="connsiteY456" fmla="*/ 1584959 h 2415539"/>
                <a:gd name="connsiteX457" fmla="*/ 247649 w 2415540"/>
                <a:gd name="connsiteY457" fmla="*/ 1605914 h 2415539"/>
                <a:gd name="connsiteX458" fmla="*/ 273367 w 2415540"/>
                <a:gd name="connsiteY458" fmla="*/ 1619249 h 2415539"/>
                <a:gd name="connsiteX459" fmla="*/ 270509 w 2415540"/>
                <a:gd name="connsiteY459" fmla="*/ 1626869 h 2415539"/>
                <a:gd name="connsiteX460" fmla="*/ 236219 w 2415540"/>
                <a:gd name="connsiteY460" fmla="*/ 1608771 h 2415539"/>
                <a:gd name="connsiteX461" fmla="*/ 216217 w 2415540"/>
                <a:gd name="connsiteY461" fmla="*/ 1575434 h 2415539"/>
                <a:gd name="connsiteX462" fmla="*/ 212407 w 2415540"/>
                <a:gd name="connsiteY462" fmla="*/ 1545907 h 2415539"/>
                <a:gd name="connsiteX463" fmla="*/ 220027 w 2415540"/>
                <a:gd name="connsiteY463" fmla="*/ 1518284 h 2415539"/>
                <a:gd name="connsiteX464" fmla="*/ 240029 w 2415540"/>
                <a:gd name="connsiteY464" fmla="*/ 1492566 h 2415539"/>
                <a:gd name="connsiteX465" fmla="*/ 270509 w 2415540"/>
                <a:gd name="connsiteY465" fmla="*/ 1476374 h 2415539"/>
                <a:gd name="connsiteX466" fmla="*/ 302418 w 2415540"/>
                <a:gd name="connsiteY466" fmla="*/ 1471374 h 2415539"/>
                <a:gd name="connsiteX467" fmla="*/ 314325 w 2415540"/>
                <a:gd name="connsiteY467" fmla="*/ 1331594 h 2415539"/>
                <a:gd name="connsiteX468" fmla="*/ 329564 w 2415540"/>
                <a:gd name="connsiteY468" fmla="*/ 1417319 h 2415539"/>
                <a:gd name="connsiteX469" fmla="*/ 323850 w 2415540"/>
                <a:gd name="connsiteY469" fmla="*/ 1418271 h 2415539"/>
                <a:gd name="connsiteX470" fmla="*/ 316230 w 2415540"/>
                <a:gd name="connsiteY470" fmla="*/ 1403984 h 2415539"/>
                <a:gd name="connsiteX471" fmla="*/ 299085 w 2415540"/>
                <a:gd name="connsiteY471" fmla="*/ 1403032 h 2415539"/>
                <a:gd name="connsiteX472" fmla="*/ 202882 w 2415540"/>
                <a:gd name="connsiteY472" fmla="*/ 1420177 h 2415539"/>
                <a:gd name="connsiteX473" fmla="*/ 186690 w 2415540"/>
                <a:gd name="connsiteY473" fmla="*/ 1427796 h 2415539"/>
                <a:gd name="connsiteX474" fmla="*/ 183832 w 2415540"/>
                <a:gd name="connsiteY474" fmla="*/ 1443989 h 2415539"/>
                <a:gd name="connsiteX475" fmla="*/ 178117 w 2415540"/>
                <a:gd name="connsiteY475" fmla="*/ 1444941 h 2415539"/>
                <a:gd name="connsiteX476" fmla="*/ 162877 w 2415540"/>
                <a:gd name="connsiteY476" fmla="*/ 1359216 h 2415539"/>
                <a:gd name="connsiteX477" fmla="*/ 168592 w 2415540"/>
                <a:gd name="connsiteY477" fmla="*/ 1358264 h 2415539"/>
                <a:gd name="connsiteX478" fmla="*/ 176212 w 2415540"/>
                <a:gd name="connsiteY478" fmla="*/ 1372552 h 2415539"/>
                <a:gd name="connsiteX479" fmla="*/ 193357 w 2415540"/>
                <a:gd name="connsiteY479" fmla="*/ 1373504 h 2415539"/>
                <a:gd name="connsiteX480" fmla="*/ 289559 w 2415540"/>
                <a:gd name="connsiteY480" fmla="*/ 1356359 h 2415539"/>
                <a:gd name="connsiteX481" fmla="*/ 305752 w 2415540"/>
                <a:gd name="connsiteY481" fmla="*/ 1348739 h 2415539"/>
                <a:gd name="connsiteX482" fmla="*/ 308610 w 2415540"/>
                <a:gd name="connsiteY482" fmla="*/ 1332546 h 2415539"/>
                <a:gd name="connsiteX483" fmla="*/ 2104072 w 2415540"/>
                <a:gd name="connsiteY483" fmla="*/ 1326831 h 2415539"/>
                <a:gd name="connsiteX484" fmla="*/ 2143125 w 2415540"/>
                <a:gd name="connsiteY484" fmla="*/ 1335403 h 2415539"/>
                <a:gd name="connsiteX485" fmla="*/ 2142172 w 2415540"/>
                <a:gd name="connsiteY485" fmla="*/ 1341119 h 2415539"/>
                <a:gd name="connsiteX486" fmla="*/ 2117407 w 2415540"/>
                <a:gd name="connsiteY486" fmla="*/ 1344928 h 2415539"/>
                <a:gd name="connsiteX487" fmla="*/ 2105977 w 2415540"/>
                <a:gd name="connsiteY487" fmla="*/ 1365883 h 2415539"/>
                <a:gd name="connsiteX488" fmla="*/ 2104072 w 2415540"/>
                <a:gd name="connsiteY488" fmla="*/ 1375408 h 2415539"/>
                <a:gd name="connsiteX489" fmla="*/ 2217420 w 2415540"/>
                <a:gd name="connsiteY489" fmla="*/ 1401126 h 2415539"/>
                <a:gd name="connsiteX490" fmla="*/ 2234565 w 2415540"/>
                <a:gd name="connsiteY490" fmla="*/ 1400173 h 2415539"/>
                <a:gd name="connsiteX491" fmla="*/ 2242184 w 2415540"/>
                <a:gd name="connsiteY491" fmla="*/ 1386839 h 2415539"/>
                <a:gd name="connsiteX492" fmla="*/ 2247900 w 2415540"/>
                <a:gd name="connsiteY492" fmla="*/ 1387791 h 2415539"/>
                <a:gd name="connsiteX493" fmla="*/ 2227897 w 2415540"/>
                <a:gd name="connsiteY493" fmla="*/ 1472564 h 2415539"/>
                <a:gd name="connsiteX494" fmla="*/ 2222182 w 2415540"/>
                <a:gd name="connsiteY494" fmla="*/ 1471611 h 2415539"/>
                <a:gd name="connsiteX495" fmla="*/ 2220277 w 2415540"/>
                <a:gd name="connsiteY495" fmla="*/ 1455419 h 2415539"/>
                <a:gd name="connsiteX496" fmla="*/ 2205037 w 2415540"/>
                <a:gd name="connsiteY496" fmla="*/ 1446846 h 2415539"/>
                <a:gd name="connsiteX497" fmla="*/ 2091690 w 2415540"/>
                <a:gd name="connsiteY497" fmla="*/ 1421128 h 2415539"/>
                <a:gd name="connsiteX498" fmla="*/ 2089784 w 2415540"/>
                <a:gd name="connsiteY498" fmla="*/ 1430653 h 2415539"/>
                <a:gd name="connsiteX499" fmla="*/ 2091690 w 2415540"/>
                <a:gd name="connsiteY499" fmla="*/ 1454466 h 2415539"/>
                <a:gd name="connsiteX500" fmla="*/ 2111692 w 2415540"/>
                <a:gd name="connsiteY500" fmla="*/ 1467801 h 2415539"/>
                <a:gd name="connsiteX501" fmla="*/ 2110740 w 2415540"/>
                <a:gd name="connsiteY501" fmla="*/ 1473516 h 2415539"/>
                <a:gd name="connsiteX502" fmla="*/ 2071687 w 2415540"/>
                <a:gd name="connsiteY502" fmla="*/ 1464944 h 2415539"/>
                <a:gd name="connsiteX503" fmla="*/ 206692 w 2415540"/>
                <a:gd name="connsiteY503" fmla="*/ 1172526 h 2415539"/>
                <a:gd name="connsiteX504" fmla="*/ 206692 w 2415540"/>
                <a:gd name="connsiteY504" fmla="*/ 1178241 h 2415539"/>
                <a:gd name="connsiteX505" fmla="*/ 173355 w 2415540"/>
                <a:gd name="connsiteY505" fmla="*/ 1197291 h 2415539"/>
                <a:gd name="connsiteX506" fmla="*/ 160972 w 2415540"/>
                <a:gd name="connsiteY506" fmla="*/ 1233486 h 2415539"/>
                <a:gd name="connsiteX507" fmla="*/ 167640 w 2415540"/>
                <a:gd name="connsiteY507" fmla="*/ 1254441 h 2415539"/>
                <a:gd name="connsiteX508" fmla="*/ 182880 w 2415540"/>
                <a:gd name="connsiteY508" fmla="*/ 1262061 h 2415539"/>
                <a:gd name="connsiteX509" fmla="*/ 213360 w 2415540"/>
                <a:gd name="connsiteY509" fmla="*/ 1223961 h 2415539"/>
                <a:gd name="connsiteX510" fmla="*/ 216217 w 2415540"/>
                <a:gd name="connsiteY510" fmla="*/ 1217294 h 2415539"/>
                <a:gd name="connsiteX511" fmla="*/ 238125 w 2415540"/>
                <a:gd name="connsiteY511" fmla="*/ 1182051 h 2415539"/>
                <a:gd name="connsiteX512" fmla="*/ 249555 w 2415540"/>
                <a:gd name="connsiteY512" fmla="*/ 1176336 h 2415539"/>
                <a:gd name="connsiteX513" fmla="*/ 261937 w 2415540"/>
                <a:gd name="connsiteY513" fmla="*/ 1174431 h 2415539"/>
                <a:gd name="connsiteX514" fmla="*/ 297180 w 2415540"/>
                <a:gd name="connsiteY514" fmla="*/ 1189671 h 2415539"/>
                <a:gd name="connsiteX515" fmla="*/ 311467 w 2415540"/>
                <a:gd name="connsiteY515" fmla="*/ 1230628 h 2415539"/>
                <a:gd name="connsiteX516" fmla="*/ 306705 w 2415540"/>
                <a:gd name="connsiteY516" fmla="*/ 1259203 h 2415539"/>
                <a:gd name="connsiteX517" fmla="*/ 301942 w 2415540"/>
                <a:gd name="connsiteY517" fmla="*/ 1275396 h 2415539"/>
                <a:gd name="connsiteX518" fmla="*/ 303847 w 2415540"/>
                <a:gd name="connsiteY518" fmla="*/ 1281111 h 2415539"/>
                <a:gd name="connsiteX519" fmla="*/ 312420 w 2415540"/>
                <a:gd name="connsiteY519" fmla="*/ 1283016 h 2415539"/>
                <a:gd name="connsiteX520" fmla="*/ 312420 w 2415540"/>
                <a:gd name="connsiteY520" fmla="*/ 1288731 h 2415539"/>
                <a:gd name="connsiteX521" fmla="*/ 262890 w 2415540"/>
                <a:gd name="connsiteY521" fmla="*/ 1289683 h 2415539"/>
                <a:gd name="connsiteX522" fmla="*/ 262890 w 2415540"/>
                <a:gd name="connsiteY522" fmla="*/ 1284921 h 2415539"/>
                <a:gd name="connsiteX523" fmla="*/ 291465 w 2415540"/>
                <a:gd name="connsiteY523" fmla="*/ 1267776 h 2415539"/>
                <a:gd name="connsiteX524" fmla="*/ 301942 w 2415540"/>
                <a:gd name="connsiteY524" fmla="*/ 1235391 h 2415539"/>
                <a:gd name="connsiteX525" fmla="*/ 296227 w 2415540"/>
                <a:gd name="connsiteY525" fmla="*/ 1217294 h 2415539"/>
                <a:gd name="connsiteX526" fmla="*/ 281940 w 2415540"/>
                <a:gd name="connsiteY526" fmla="*/ 1210626 h 2415539"/>
                <a:gd name="connsiteX527" fmla="*/ 258127 w 2415540"/>
                <a:gd name="connsiteY527" fmla="*/ 1240153 h 2415539"/>
                <a:gd name="connsiteX528" fmla="*/ 257175 w 2415540"/>
                <a:gd name="connsiteY528" fmla="*/ 1243011 h 2415539"/>
                <a:gd name="connsiteX529" fmla="*/ 243840 w 2415540"/>
                <a:gd name="connsiteY529" fmla="*/ 1272539 h 2415539"/>
                <a:gd name="connsiteX530" fmla="*/ 234315 w 2415540"/>
                <a:gd name="connsiteY530" fmla="*/ 1284921 h 2415539"/>
                <a:gd name="connsiteX531" fmla="*/ 219075 w 2415540"/>
                <a:gd name="connsiteY531" fmla="*/ 1294446 h 2415539"/>
                <a:gd name="connsiteX532" fmla="*/ 201930 w 2415540"/>
                <a:gd name="connsiteY532" fmla="*/ 1298256 h 2415539"/>
                <a:gd name="connsiteX533" fmla="*/ 164782 w 2415540"/>
                <a:gd name="connsiteY533" fmla="*/ 1282064 h 2415539"/>
                <a:gd name="connsiteX534" fmla="*/ 149542 w 2415540"/>
                <a:gd name="connsiteY534" fmla="*/ 1239201 h 2415539"/>
                <a:gd name="connsiteX535" fmla="*/ 156209 w 2415540"/>
                <a:gd name="connsiteY535" fmla="*/ 1206816 h 2415539"/>
                <a:gd name="connsiteX536" fmla="*/ 160972 w 2415540"/>
                <a:gd name="connsiteY536" fmla="*/ 1189671 h 2415539"/>
                <a:gd name="connsiteX537" fmla="*/ 158115 w 2415540"/>
                <a:gd name="connsiteY537" fmla="*/ 1183003 h 2415539"/>
                <a:gd name="connsiteX538" fmla="*/ 150495 w 2415540"/>
                <a:gd name="connsiteY538" fmla="*/ 1180146 h 2415539"/>
                <a:gd name="connsiteX539" fmla="*/ 150495 w 2415540"/>
                <a:gd name="connsiteY539" fmla="*/ 1173478 h 2415539"/>
                <a:gd name="connsiteX540" fmla="*/ 2107883 w 2415540"/>
                <a:gd name="connsiteY540" fmla="*/ 1156334 h 2415539"/>
                <a:gd name="connsiteX541" fmla="*/ 2113597 w 2415540"/>
                <a:gd name="connsiteY541" fmla="*/ 1156334 h 2415539"/>
                <a:gd name="connsiteX542" fmla="*/ 2113597 w 2415540"/>
                <a:gd name="connsiteY542" fmla="*/ 1157286 h 2415539"/>
                <a:gd name="connsiteX543" fmla="*/ 2116455 w 2415540"/>
                <a:gd name="connsiteY543" fmla="*/ 1164907 h 2415539"/>
                <a:gd name="connsiteX544" fmla="*/ 2125028 w 2415540"/>
                <a:gd name="connsiteY544" fmla="*/ 1171574 h 2415539"/>
                <a:gd name="connsiteX545" fmla="*/ 2188845 w 2415540"/>
                <a:gd name="connsiteY545" fmla="*/ 1206816 h 2415539"/>
                <a:gd name="connsiteX546" fmla="*/ 2233613 w 2415540"/>
                <a:gd name="connsiteY546" fmla="*/ 1207769 h 2415539"/>
                <a:gd name="connsiteX547" fmla="*/ 2250758 w 2415540"/>
                <a:gd name="connsiteY547" fmla="*/ 1203959 h 2415539"/>
                <a:gd name="connsiteX548" fmla="*/ 2255520 w 2415540"/>
                <a:gd name="connsiteY548" fmla="*/ 1188719 h 2415539"/>
                <a:gd name="connsiteX549" fmla="*/ 2261235 w 2415540"/>
                <a:gd name="connsiteY549" fmla="*/ 1188719 h 2415539"/>
                <a:gd name="connsiteX550" fmla="*/ 2259330 w 2415540"/>
                <a:gd name="connsiteY550" fmla="*/ 1276349 h 2415539"/>
                <a:gd name="connsiteX551" fmla="*/ 2253615 w 2415540"/>
                <a:gd name="connsiteY551" fmla="*/ 1276349 h 2415539"/>
                <a:gd name="connsiteX552" fmla="*/ 2248853 w 2415540"/>
                <a:gd name="connsiteY552" fmla="*/ 1261109 h 2415539"/>
                <a:gd name="connsiteX553" fmla="*/ 2231708 w 2415540"/>
                <a:gd name="connsiteY553" fmla="*/ 1256346 h 2415539"/>
                <a:gd name="connsiteX554" fmla="*/ 2196465 w 2415540"/>
                <a:gd name="connsiteY554" fmla="*/ 1255394 h 2415539"/>
                <a:gd name="connsiteX555" fmla="*/ 2126933 w 2415540"/>
                <a:gd name="connsiteY555" fmla="*/ 1293494 h 2415539"/>
                <a:gd name="connsiteX556" fmla="*/ 2114550 w 2415540"/>
                <a:gd name="connsiteY556" fmla="*/ 1303019 h 2415539"/>
                <a:gd name="connsiteX557" fmla="*/ 2110740 w 2415540"/>
                <a:gd name="connsiteY557" fmla="*/ 1313496 h 2415539"/>
                <a:gd name="connsiteX558" fmla="*/ 2105025 w 2415540"/>
                <a:gd name="connsiteY558" fmla="*/ 1313496 h 2415539"/>
                <a:gd name="connsiteX559" fmla="*/ 2105978 w 2415540"/>
                <a:gd name="connsiteY559" fmla="*/ 1232534 h 2415539"/>
                <a:gd name="connsiteX560" fmla="*/ 2111692 w 2415540"/>
                <a:gd name="connsiteY560" fmla="*/ 1232534 h 2415539"/>
                <a:gd name="connsiteX561" fmla="*/ 2112645 w 2415540"/>
                <a:gd name="connsiteY561" fmla="*/ 1242059 h 2415539"/>
                <a:gd name="connsiteX562" fmla="*/ 2117408 w 2415540"/>
                <a:gd name="connsiteY562" fmla="*/ 1244916 h 2415539"/>
                <a:gd name="connsiteX563" fmla="*/ 2120265 w 2415540"/>
                <a:gd name="connsiteY563" fmla="*/ 1244916 h 2415539"/>
                <a:gd name="connsiteX564" fmla="*/ 2123122 w 2415540"/>
                <a:gd name="connsiteY564" fmla="*/ 1243964 h 2415539"/>
                <a:gd name="connsiteX565" fmla="*/ 2178367 w 2415540"/>
                <a:gd name="connsiteY565" fmla="*/ 1215389 h 2415539"/>
                <a:gd name="connsiteX566" fmla="*/ 2127885 w 2415540"/>
                <a:gd name="connsiteY566" fmla="*/ 1186814 h 2415539"/>
                <a:gd name="connsiteX567" fmla="*/ 2124075 w 2415540"/>
                <a:gd name="connsiteY567" fmla="*/ 1184909 h 2415539"/>
                <a:gd name="connsiteX568" fmla="*/ 2120265 w 2415540"/>
                <a:gd name="connsiteY568" fmla="*/ 1183957 h 2415539"/>
                <a:gd name="connsiteX569" fmla="*/ 2114550 w 2415540"/>
                <a:gd name="connsiteY569" fmla="*/ 1187766 h 2415539"/>
                <a:gd name="connsiteX570" fmla="*/ 2112645 w 2415540"/>
                <a:gd name="connsiteY570" fmla="*/ 1199197 h 2415539"/>
                <a:gd name="connsiteX571" fmla="*/ 2112645 w 2415540"/>
                <a:gd name="connsiteY571" fmla="*/ 1200149 h 2415539"/>
                <a:gd name="connsiteX572" fmla="*/ 2106930 w 2415540"/>
                <a:gd name="connsiteY572" fmla="*/ 1200149 h 2415539"/>
                <a:gd name="connsiteX573" fmla="*/ 1136332 w 2415540"/>
                <a:gd name="connsiteY573" fmla="*/ 1033461 h 2415539"/>
                <a:gd name="connsiteX574" fmla="*/ 1187767 w 2415540"/>
                <a:gd name="connsiteY574" fmla="*/ 1100136 h 2415539"/>
                <a:gd name="connsiteX575" fmla="*/ 1187767 w 2415540"/>
                <a:gd name="connsiteY575" fmla="*/ 1610676 h 2415539"/>
                <a:gd name="connsiteX576" fmla="*/ 1234440 w 2415540"/>
                <a:gd name="connsiteY576" fmla="*/ 1610676 h 2415539"/>
                <a:gd name="connsiteX577" fmla="*/ 1234440 w 2415540"/>
                <a:gd name="connsiteY577" fmla="*/ 1100136 h 2415539"/>
                <a:gd name="connsiteX578" fmla="*/ 1285874 w 2415540"/>
                <a:gd name="connsiteY578" fmla="*/ 1033461 h 2415539"/>
                <a:gd name="connsiteX579" fmla="*/ 1343024 w 2415540"/>
                <a:gd name="connsiteY579" fmla="*/ 1100136 h 2415539"/>
                <a:gd name="connsiteX580" fmla="*/ 1352549 w 2415540"/>
                <a:gd name="connsiteY580" fmla="*/ 1557336 h 2415539"/>
                <a:gd name="connsiteX581" fmla="*/ 1210627 w 2415540"/>
                <a:gd name="connsiteY581" fmla="*/ 1724023 h 2415539"/>
                <a:gd name="connsiteX582" fmla="*/ 1068704 w 2415540"/>
                <a:gd name="connsiteY582" fmla="*/ 1557336 h 2415539"/>
                <a:gd name="connsiteX583" fmla="*/ 1079182 w 2415540"/>
                <a:gd name="connsiteY583" fmla="*/ 1100136 h 2415539"/>
                <a:gd name="connsiteX584" fmla="*/ 1136332 w 2415540"/>
                <a:gd name="connsiteY584" fmla="*/ 1033461 h 2415539"/>
                <a:gd name="connsiteX585" fmla="*/ 2003107 w 2415540"/>
                <a:gd name="connsiteY585" fmla="*/ 780096 h 2415539"/>
                <a:gd name="connsiteX586" fmla="*/ 2020252 w 2415540"/>
                <a:gd name="connsiteY586" fmla="*/ 802004 h 2415539"/>
                <a:gd name="connsiteX587" fmla="*/ 2043112 w 2415540"/>
                <a:gd name="connsiteY587" fmla="*/ 828674 h 2415539"/>
                <a:gd name="connsiteX588" fmla="*/ 2065019 w 2415540"/>
                <a:gd name="connsiteY588" fmla="*/ 815339 h 2415539"/>
                <a:gd name="connsiteX589" fmla="*/ 2052637 w 2415540"/>
                <a:gd name="connsiteY589" fmla="*/ 802004 h 2415539"/>
                <a:gd name="connsiteX590" fmla="*/ 2061209 w 2415540"/>
                <a:gd name="connsiteY590" fmla="*/ 788669 h 2415539"/>
                <a:gd name="connsiteX591" fmla="*/ 2075497 w 2415540"/>
                <a:gd name="connsiteY591" fmla="*/ 798194 h 2415539"/>
                <a:gd name="connsiteX592" fmla="*/ 2096452 w 2415540"/>
                <a:gd name="connsiteY592" fmla="*/ 826769 h 2415539"/>
                <a:gd name="connsiteX593" fmla="*/ 2080259 w 2415540"/>
                <a:gd name="connsiteY593" fmla="*/ 838199 h 2415539"/>
                <a:gd name="connsiteX594" fmla="*/ 2059304 w 2415540"/>
                <a:gd name="connsiteY594" fmla="*/ 834389 h 2415539"/>
                <a:gd name="connsiteX595" fmla="*/ 2056447 w 2415540"/>
                <a:gd name="connsiteY595" fmla="*/ 845819 h 2415539"/>
                <a:gd name="connsiteX596" fmla="*/ 2068829 w 2415540"/>
                <a:gd name="connsiteY596" fmla="*/ 871536 h 2415539"/>
                <a:gd name="connsiteX597" fmla="*/ 2050732 w 2415540"/>
                <a:gd name="connsiteY597" fmla="*/ 884871 h 2415539"/>
                <a:gd name="connsiteX598" fmla="*/ 2037397 w 2415540"/>
                <a:gd name="connsiteY598" fmla="*/ 859154 h 2415539"/>
                <a:gd name="connsiteX599" fmla="*/ 2024062 w 2415540"/>
                <a:gd name="connsiteY599" fmla="*/ 860106 h 2415539"/>
                <a:gd name="connsiteX600" fmla="*/ 1994534 w 2415540"/>
                <a:gd name="connsiteY600" fmla="*/ 863916 h 2415539"/>
                <a:gd name="connsiteX601" fmla="*/ 1961197 w 2415540"/>
                <a:gd name="connsiteY601" fmla="*/ 852486 h 2415539"/>
                <a:gd name="connsiteX602" fmla="*/ 1965007 w 2415540"/>
                <a:gd name="connsiteY602" fmla="*/ 826769 h 2415539"/>
                <a:gd name="connsiteX603" fmla="*/ 1974532 w 2415540"/>
                <a:gd name="connsiteY603" fmla="*/ 812481 h 2415539"/>
                <a:gd name="connsiteX604" fmla="*/ 1980247 w 2415540"/>
                <a:gd name="connsiteY604" fmla="*/ 829626 h 2415539"/>
                <a:gd name="connsiteX605" fmla="*/ 1985962 w 2415540"/>
                <a:gd name="connsiteY605" fmla="*/ 851534 h 2415539"/>
                <a:gd name="connsiteX606" fmla="*/ 2017394 w 2415540"/>
                <a:gd name="connsiteY606" fmla="*/ 852486 h 2415539"/>
                <a:gd name="connsiteX607" fmla="*/ 2028824 w 2415540"/>
                <a:gd name="connsiteY607" fmla="*/ 841056 h 2415539"/>
                <a:gd name="connsiteX608" fmla="*/ 2013584 w 2415540"/>
                <a:gd name="connsiteY608" fmla="*/ 822006 h 2415539"/>
                <a:gd name="connsiteX609" fmla="*/ 1994534 w 2415540"/>
                <a:gd name="connsiteY609" fmla="*/ 802956 h 2415539"/>
                <a:gd name="connsiteX610" fmla="*/ 2003107 w 2415540"/>
                <a:gd name="connsiteY610" fmla="*/ 780096 h 2415539"/>
                <a:gd name="connsiteX611" fmla="*/ 2041207 w 2415540"/>
                <a:gd name="connsiteY611" fmla="*/ 715326 h 2415539"/>
                <a:gd name="connsiteX612" fmla="*/ 2049780 w 2415540"/>
                <a:gd name="connsiteY612" fmla="*/ 724851 h 2415539"/>
                <a:gd name="connsiteX613" fmla="*/ 2059305 w 2415540"/>
                <a:gd name="connsiteY613" fmla="*/ 741044 h 2415539"/>
                <a:gd name="connsiteX614" fmla="*/ 2099310 w 2415540"/>
                <a:gd name="connsiteY614" fmla="*/ 779144 h 2415539"/>
                <a:gd name="connsiteX615" fmla="*/ 2107882 w 2415540"/>
                <a:gd name="connsiteY615" fmla="*/ 783906 h 2415539"/>
                <a:gd name="connsiteX616" fmla="*/ 2111692 w 2415540"/>
                <a:gd name="connsiteY616" fmla="*/ 775334 h 2415539"/>
                <a:gd name="connsiteX617" fmla="*/ 2105977 w 2415540"/>
                <a:gd name="connsiteY617" fmla="*/ 770571 h 2415539"/>
                <a:gd name="connsiteX618" fmla="*/ 2100262 w 2415540"/>
                <a:gd name="connsiteY618" fmla="*/ 762951 h 2415539"/>
                <a:gd name="connsiteX619" fmla="*/ 2109787 w 2415540"/>
                <a:gd name="connsiteY619" fmla="*/ 752474 h 2415539"/>
                <a:gd name="connsiteX620" fmla="*/ 2129790 w 2415540"/>
                <a:gd name="connsiteY620" fmla="*/ 745806 h 2415539"/>
                <a:gd name="connsiteX621" fmla="*/ 2156460 w 2415540"/>
                <a:gd name="connsiteY621" fmla="*/ 739139 h 2415539"/>
                <a:gd name="connsiteX622" fmla="*/ 2165032 w 2415540"/>
                <a:gd name="connsiteY622" fmla="*/ 727709 h 2415539"/>
                <a:gd name="connsiteX623" fmla="*/ 2174557 w 2415540"/>
                <a:gd name="connsiteY623" fmla="*/ 718184 h 2415539"/>
                <a:gd name="connsiteX624" fmla="*/ 2186940 w 2415540"/>
                <a:gd name="connsiteY624" fmla="*/ 721041 h 2415539"/>
                <a:gd name="connsiteX625" fmla="*/ 2175510 w 2415540"/>
                <a:gd name="connsiteY625" fmla="*/ 744853 h 2415539"/>
                <a:gd name="connsiteX626" fmla="*/ 2144077 w 2415540"/>
                <a:gd name="connsiteY626" fmla="*/ 754378 h 2415539"/>
                <a:gd name="connsiteX627" fmla="*/ 2149792 w 2415540"/>
                <a:gd name="connsiteY627" fmla="*/ 766761 h 2415539"/>
                <a:gd name="connsiteX628" fmla="*/ 2168842 w 2415540"/>
                <a:gd name="connsiteY628" fmla="*/ 762951 h 2415539"/>
                <a:gd name="connsiteX629" fmla="*/ 2197417 w 2415540"/>
                <a:gd name="connsiteY629" fmla="*/ 754378 h 2415539"/>
                <a:gd name="connsiteX630" fmla="*/ 2212657 w 2415540"/>
                <a:gd name="connsiteY630" fmla="*/ 741996 h 2415539"/>
                <a:gd name="connsiteX631" fmla="*/ 2225992 w 2415540"/>
                <a:gd name="connsiteY631" fmla="*/ 755331 h 2415539"/>
                <a:gd name="connsiteX632" fmla="*/ 2209800 w 2415540"/>
                <a:gd name="connsiteY632" fmla="*/ 767714 h 2415539"/>
                <a:gd name="connsiteX633" fmla="*/ 2164080 w 2415540"/>
                <a:gd name="connsiteY633" fmla="*/ 769619 h 2415539"/>
                <a:gd name="connsiteX634" fmla="*/ 2164080 w 2415540"/>
                <a:gd name="connsiteY634" fmla="*/ 778191 h 2415539"/>
                <a:gd name="connsiteX635" fmla="*/ 2159317 w 2415540"/>
                <a:gd name="connsiteY635" fmla="*/ 784859 h 2415539"/>
                <a:gd name="connsiteX636" fmla="*/ 2151697 w 2415540"/>
                <a:gd name="connsiteY636" fmla="*/ 788669 h 2415539"/>
                <a:gd name="connsiteX637" fmla="*/ 2123122 w 2415540"/>
                <a:gd name="connsiteY637" fmla="*/ 791526 h 2415539"/>
                <a:gd name="connsiteX638" fmla="*/ 2119312 w 2415540"/>
                <a:gd name="connsiteY638" fmla="*/ 802003 h 2415539"/>
                <a:gd name="connsiteX639" fmla="*/ 2129790 w 2415540"/>
                <a:gd name="connsiteY639" fmla="*/ 813434 h 2415539"/>
                <a:gd name="connsiteX640" fmla="*/ 2145030 w 2415540"/>
                <a:gd name="connsiteY640" fmla="*/ 809624 h 2415539"/>
                <a:gd name="connsiteX641" fmla="*/ 2148840 w 2415540"/>
                <a:gd name="connsiteY641" fmla="*/ 801051 h 2415539"/>
                <a:gd name="connsiteX642" fmla="*/ 2183130 w 2415540"/>
                <a:gd name="connsiteY642" fmla="*/ 802003 h 2415539"/>
                <a:gd name="connsiteX643" fmla="*/ 2188845 w 2415540"/>
                <a:gd name="connsiteY643" fmla="*/ 793431 h 2415539"/>
                <a:gd name="connsiteX644" fmla="*/ 2205037 w 2415540"/>
                <a:gd name="connsiteY644" fmla="*/ 787716 h 2415539"/>
                <a:gd name="connsiteX645" fmla="*/ 2215515 w 2415540"/>
                <a:gd name="connsiteY645" fmla="*/ 796289 h 2415539"/>
                <a:gd name="connsiteX646" fmla="*/ 2227897 w 2415540"/>
                <a:gd name="connsiteY646" fmla="*/ 799146 h 2415539"/>
                <a:gd name="connsiteX647" fmla="*/ 2234565 w 2415540"/>
                <a:gd name="connsiteY647" fmla="*/ 793431 h 2415539"/>
                <a:gd name="connsiteX648" fmla="*/ 2246947 w 2415540"/>
                <a:gd name="connsiteY648" fmla="*/ 787716 h 2415539"/>
                <a:gd name="connsiteX649" fmla="*/ 2263140 w 2415540"/>
                <a:gd name="connsiteY649" fmla="*/ 783906 h 2415539"/>
                <a:gd name="connsiteX650" fmla="*/ 2267902 w 2415540"/>
                <a:gd name="connsiteY650" fmla="*/ 796289 h 2415539"/>
                <a:gd name="connsiteX651" fmla="*/ 2258377 w 2415540"/>
                <a:gd name="connsiteY651" fmla="*/ 807719 h 2415539"/>
                <a:gd name="connsiteX652" fmla="*/ 2250757 w 2415540"/>
                <a:gd name="connsiteY652" fmla="*/ 802003 h 2415539"/>
                <a:gd name="connsiteX653" fmla="*/ 2240280 w 2415540"/>
                <a:gd name="connsiteY653" fmla="*/ 804861 h 2415539"/>
                <a:gd name="connsiteX654" fmla="*/ 2236470 w 2415540"/>
                <a:gd name="connsiteY654" fmla="*/ 822006 h 2415539"/>
                <a:gd name="connsiteX655" fmla="*/ 2214562 w 2415540"/>
                <a:gd name="connsiteY655" fmla="*/ 815339 h 2415539"/>
                <a:gd name="connsiteX656" fmla="*/ 2201227 w 2415540"/>
                <a:gd name="connsiteY656" fmla="*/ 810576 h 2415539"/>
                <a:gd name="connsiteX657" fmla="*/ 2188845 w 2415540"/>
                <a:gd name="connsiteY657" fmla="*/ 826769 h 2415539"/>
                <a:gd name="connsiteX658" fmla="*/ 2169795 w 2415540"/>
                <a:gd name="connsiteY658" fmla="*/ 827721 h 2415539"/>
                <a:gd name="connsiteX659" fmla="*/ 2143125 w 2415540"/>
                <a:gd name="connsiteY659" fmla="*/ 820101 h 2415539"/>
                <a:gd name="connsiteX660" fmla="*/ 2137410 w 2415540"/>
                <a:gd name="connsiteY660" fmla="*/ 825816 h 2415539"/>
                <a:gd name="connsiteX661" fmla="*/ 2152650 w 2415540"/>
                <a:gd name="connsiteY661" fmla="*/ 859153 h 2415539"/>
                <a:gd name="connsiteX662" fmla="*/ 2130742 w 2415540"/>
                <a:gd name="connsiteY662" fmla="*/ 887728 h 2415539"/>
                <a:gd name="connsiteX663" fmla="*/ 2115502 w 2415540"/>
                <a:gd name="connsiteY663" fmla="*/ 861059 h 2415539"/>
                <a:gd name="connsiteX664" fmla="*/ 2107882 w 2415540"/>
                <a:gd name="connsiteY664" fmla="*/ 847724 h 2415539"/>
                <a:gd name="connsiteX665" fmla="*/ 2114550 w 2415540"/>
                <a:gd name="connsiteY665" fmla="*/ 847724 h 2415539"/>
                <a:gd name="connsiteX666" fmla="*/ 2130742 w 2415540"/>
                <a:gd name="connsiteY666" fmla="*/ 856296 h 2415539"/>
                <a:gd name="connsiteX667" fmla="*/ 2134552 w 2415540"/>
                <a:gd name="connsiteY667" fmla="*/ 841056 h 2415539"/>
                <a:gd name="connsiteX668" fmla="*/ 2100262 w 2415540"/>
                <a:gd name="connsiteY668" fmla="*/ 797241 h 2415539"/>
                <a:gd name="connsiteX669" fmla="*/ 2064067 w 2415540"/>
                <a:gd name="connsiteY669" fmla="*/ 765809 h 2415539"/>
                <a:gd name="connsiteX670" fmla="*/ 2030730 w 2415540"/>
                <a:gd name="connsiteY670" fmla="*/ 744853 h 2415539"/>
                <a:gd name="connsiteX671" fmla="*/ 2025967 w 2415540"/>
                <a:gd name="connsiteY671" fmla="*/ 724851 h 2415539"/>
                <a:gd name="connsiteX672" fmla="*/ 2041207 w 2415540"/>
                <a:gd name="connsiteY672" fmla="*/ 715326 h 2415539"/>
                <a:gd name="connsiteX673" fmla="*/ 409574 w 2415540"/>
                <a:gd name="connsiteY673" fmla="*/ 590550 h 2415539"/>
                <a:gd name="connsiteX674" fmla="*/ 356234 w 2415540"/>
                <a:gd name="connsiteY674" fmla="*/ 627697 h 2415539"/>
                <a:gd name="connsiteX675" fmla="*/ 337184 w 2415540"/>
                <a:gd name="connsiteY675" fmla="*/ 664844 h 2415539"/>
                <a:gd name="connsiteX676" fmla="*/ 353377 w 2415540"/>
                <a:gd name="connsiteY676" fmla="*/ 662939 h 2415539"/>
                <a:gd name="connsiteX677" fmla="*/ 374332 w 2415540"/>
                <a:gd name="connsiteY677" fmla="*/ 676274 h 2415539"/>
                <a:gd name="connsiteX678" fmla="*/ 376237 w 2415540"/>
                <a:gd name="connsiteY678" fmla="*/ 724851 h 2415539"/>
                <a:gd name="connsiteX679" fmla="*/ 380999 w 2415540"/>
                <a:gd name="connsiteY679" fmla="*/ 718184 h 2415539"/>
                <a:gd name="connsiteX680" fmla="*/ 393382 w 2415540"/>
                <a:gd name="connsiteY680" fmla="*/ 701991 h 2415539"/>
                <a:gd name="connsiteX681" fmla="*/ 411479 w 2415540"/>
                <a:gd name="connsiteY681" fmla="*/ 694371 h 2415539"/>
                <a:gd name="connsiteX682" fmla="*/ 414337 w 2415540"/>
                <a:gd name="connsiteY682" fmla="*/ 641032 h 2415539"/>
                <a:gd name="connsiteX683" fmla="*/ 409574 w 2415540"/>
                <a:gd name="connsiteY683" fmla="*/ 590550 h 2415539"/>
                <a:gd name="connsiteX684" fmla="*/ 1062989 w 2415540"/>
                <a:gd name="connsiteY684" fmla="*/ 570547 h 2415539"/>
                <a:gd name="connsiteX685" fmla="*/ 1104900 w 2415540"/>
                <a:gd name="connsiteY685" fmla="*/ 588644 h 2415539"/>
                <a:gd name="connsiteX686" fmla="*/ 1157287 w 2415540"/>
                <a:gd name="connsiteY686" fmla="*/ 587692 h 2415539"/>
                <a:gd name="connsiteX687" fmla="*/ 1198245 w 2415540"/>
                <a:gd name="connsiteY687" fmla="*/ 636270 h 2415539"/>
                <a:gd name="connsiteX688" fmla="*/ 1210627 w 2415540"/>
                <a:gd name="connsiteY688" fmla="*/ 636270 h 2415539"/>
                <a:gd name="connsiteX689" fmla="*/ 1223009 w 2415540"/>
                <a:gd name="connsiteY689" fmla="*/ 636270 h 2415539"/>
                <a:gd name="connsiteX690" fmla="*/ 1263967 w 2415540"/>
                <a:gd name="connsiteY690" fmla="*/ 587692 h 2415539"/>
                <a:gd name="connsiteX691" fmla="*/ 1316354 w 2415540"/>
                <a:gd name="connsiteY691" fmla="*/ 588644 h 2415539"/>
                <a:gd name="connsiteX692" fmla="*/ 1358265 w 2415540"/>
                <a:gd name="connsiteY692" fmla="*/ 570547 h 2415539"/>
                <a:gd name="connsiteX693" fmla="*/ 1315402 w 2415540"/>
                <a:gd name="connsiteY693" fmla="*/ 629602 h 2415539"/>
                <a:gd name="connsiteX694" fmla="*/ 1275397 w 2415540"/>
                <a:gd name="connsiteY694" fmla="*/ 630554 h 2415539"/>
                <a:gd name="connsiteX695" fmla="*/ 1238250 w 2415540"/>
                <a:gd name="connsiteY695" fmla="*/ 637222 h 2415539"/>
                <a:gd name="connsiteX696" fmla="*/ 1350645 w 2415540"/>
                <a:gd name="connsiteY696" fmla="*/ 705801 h 2415539"/>
                <a:gd name="connsiteX697" fmla="*/ 1369695 w 2415540"/>
                <a:gd name="connsiteY697" fmla="*/ 891538 h 2415539"/>
                <a:gd name="connsiteX698" fmla="*/ 1433512 w 2415540"/>
                <a:gd name="connsiteY698" fmla="*/ 891538 h 2415539"/>
                <a:gd name="connsiteX699" fmla="*/ 1508759 w 2415540"/>
                <a:gd name="connsiteY699" fmla="*/ 995361 h 2415539"/>
                <a:gd name="connsiteX700" fmla="*/ 1537334 w 2415540"/>
                <a:gd name="connsiteY700" fmla="*/ 1491614 h 2415539"/>
                <a:gd name="connsiteX701" fmla="*/ 1612582 w 2415540"/>
                <a:gd name="connsiteY701" fmla="*/ 1725929 h 2415539"/>
                <a:gd name="connsiteX702" fmla="*/ 1522095 w 2415540"/>
                <a:gd name="connsiteY702" fmla="*/ 1725929 h 2415539"/>
                <a:gd name="connsiteX703" fmla="*/ 1477327 w 2415540"/>
                <a:gd name="connsiteY703" fmla="*/ 1665921 h 2415539"/>
                <a:gd name="connsiteX704" fmla="*/ 1503045 w 2415540"/>
                <a:gd name="connsiteY704" fmla="*/ 1725929 h 2415539"/>
                <a:gd name="connsiteX705" fmla="*/ 1423987 w 2415540"/>
                <a:gd name="connsiteY705" fmla="*/ 1725929 h 2415539"/>
                <a:gd name="connsiteX706" fmla="*/ 1403032 w 2415540"/>
                <a:gd name="connsiteY706" fmla="*/ 1625916 h 2415539"/>
                <a:gd name="connsiteX707" fmla="*/ 1378267 w 2415540"/>
                <a:gd name="connsiteY707" fmla="*/ 1070609 h 2415539"/>
                <a:gd name="connsiteX708" fmla="*/ 1343025 w 2415540"/>
                <a:gd name="connsiteY708" fmla="*/ 1022984 h 2415539"/>
                <a:gd name="connsiteX709" fmla="*/ 1223009 w 2415540"/>
                <a:gd name="connsiteY709" fmla="*/ 1022984 h 2415539"/>
                <a:gd name="connsiteX710" fmla="*/ 1223009 w 2415540"/>
                <a:gd name="connsiteY710" fmla="*/ 777238 h 2415539"/>
                <a:gd name="connsiteX711" fmla="*/ 1273492 w 2415540"/>
                <a:gd name="connsiteY711" fmla="*/ 715326 h 2415539"/>
                <a:gd name="connsiteX712" fmla="*/ 1209675 w 2415540"/>
                <a:gd name="connsiteY712" fmla="*/ 651509 h 2415539"/>
                <a:gd name="connsiteX713" fmla="*/ 1145857 w 2415540"/>
                <a:gd name="connsiteY713" fmla="*/ 715326 h 2415539"/>
                <a:gd name="connsiteX714" fmla="*/ 1196339 w 2415540"/>
                <a:gd name="connsiteY714" fmla="*/ 777238 h 2415539"/>
                <a:gd name="connsiteX715" fmla="*/ 1196339 w 2415540"/>
                <a:gd name="connsiteY715" fmla="*/ 1022984 h 2415539"/>
                <a:gd name="connsiteX716" fmla="*/ 1076325 w 2415540"/>
                <a:gd name="connsiteY716" fmla="*/ 1022984 h 2415539"/>
                <a:gd name="connsiteX717" fmla="*/ 1041082 w 2415540"/>
                <a:gd name="connsiteY717" fmla="*/ 1070609 h 2415539"/>
                <a:gd name="connsiteX718" fmla="*/ 1018222 w 2415540"/>
                <a:gd name="connsiteY718" fmla="*/ 1625916 h 2415539"/>
                <a:gd name="connsiteX719" fmla="*/ 997267 w 2415540"/>
                <a:gd name="connsiteY719" fmla="*/ 1725929 h 2415539"/>
                <a:gd name="connsiteX720" fmla="*/ 918210 w 2415540"/>
                <a:gd name="connsiteY720" fmla="*/ 1725929 h 2415539"/>
                <a:gd name="connsiteX721" fmla="*/ 943927 w 2415540"/>
                <a:gd name="connsiteY721" fmla="*/ 1665921 h 2415539"/>
                <a:gd name="connsiteX722" fmla="*/ 899160 w 2415540"/>
                <a:gd name="connsiteY722" fmla="*/ 1725929 h 2415539"/>
                <a:gd name="connsiteX723" fmla="*/ 808672 w 2415540"/>
                <a:gd name="connsiteY723" fmla="*/ 1725929 h 2415539"/>
                <a:gd name="connsiteX724" fmla="*/ 883920 w 2415540"/>
                <a:gd name="connsiteY724" fmla="*/ 1491614 h 2415539"/>
                <a:gd name="connsiteX725" fmla="*/ 912495 w 2415540"/>
                <a:gd name="connsiteY725" fmla="*/ 995361 h 2415539"/>
                <a:gd name="connsiteX726" fmla="*/ 987742 w 2415540"/>
                <a:gd name="connsiteY726" fmla="*/ 891538 h 2415539"/>
                <a:gd name="connsiteX727" fmla="*/ 1051560 w 2415540"/>
                <a:gd name="connsiteY727" fmla="*/ 891538 h 2415539"/>
                <a:gd name="connsiteX728" fmla="*/ 1070610 w 2415540"/>
                <a:gd name="connsiteY728" fmla="*/ 705801 h 2415539"/>
                <a:gd name="connsiteX729" fmla="*/ 1183004 w 2415540"/>
                <a:gd name="connsiteY729" fmla="*/ 637222 h 2415539"/>
                <a:gd name="connsiteX730" fmla="*/ 1145857 w 2415540"/>
                <a:gd name="connsiteY730" fmla="*/ 630554 h 2415539"/>
                <a:gd name="connsiteX731" fmla="*/ 1105852 w 2415540"/>
                <a:gd name="connsiteY731" fmla="*/ 629602 h 2415539"/>
                <a:gd name="connsiteX732" fmla="*/ 1062989 w 2415540"/>
                <a:gd name="connsiteY732" fmla="*/ 570547 h 2415539"/>
                <a:gd name="connsiteX733" fmla="*/ 417909 w 2415540"/>
                <a:gd name="connsiteY733" fmla="*/ 567095 h 2415539"/>
                <a:gd name="connsiteX734" fmla="*/ 464819 w 2415540"/>
                <a:gd name="connsiteY734" fmla="*/ 580072 h 2415539"/>
                <a:gd name="connsiteX735" fmla="*/ 458152 w 2415540"/>
                <a:gd name="connsiteY735" fmla="*/ 608647 h 2415539"/>
                <a:gd name="connsiteX736" fmla="*/ 443864 w 2415540"/>
                <a:gd name="connsiteY736" fmla="*/ 685799 h 2415539"/>
                <a:gd name="connsiteX737" fmla="*/ 419099 w 2415540"/>
                <a:gd name="connsiteY737" fmla="*/ 721994 h 2415539"/>
                <a:gd name="connsiteX738" fmla="*/ 395287 w 2415540"/>
                <a:gd name="connsiteY738" fmla="*/ 729614 h 2415539"/>
                <a:gd name="connsiteX739" fmla="*/ 382904 w 2415540"/>
                <a:gd name="connsiteY739" fmla="*/ 761999 h 2415539"/>
                <a:gd name="connsiteX740" fmla="*/ 380999 w 2415540"/>
                <a:gd name="connsiteY740" fmla="*/ 798194 h 2415539"/>
                <a:gd name="connsiteX741" fmla="*/ 359092 w 2415540"/>
                <a:gd name="connsiteY741" fmla="*/ 797241 h 2415539"/>
                <a:gd name="connsiteX742" fmla="*/ 359092 w 2415540"/>
                <a:gd name="connsiteY742" fmla="*/ 780096 h 2415539"/>
                <a:gd name="connsiteX743" fmla="*/ 360997 w 2415540"/>
                <a:gd name="connsiteY743" fmla="*/ 752474 h 2415539"/>
                <a:gd name="connsiteX744" fmla="*/ 348614 w 2415540"/>
                <a:gd name="connsiteY744" fmla="*/ 751521 h 2415539"/>
                <a:gd name="connsiteX745" fmla="*/ 325754 w 2415540"/>
                <a:gd name="connsiteY745" fmla="*/ 744854 h 2415539"/>
                <a:gd name="connsiteX746" fmla="*/ 331469 w 2415540"/>
                <a:gd name="connsiteY746" fmla="*/ 723899 h 2415539"/>
                <a:gd name="connsiteX747" fmla="*/ 354329 w 2415540"/>
                <a:gd name="connsiteY747" fmla="*/ 725804 h 2415539"/>
                <a:gd name="connsiteX748" fmla="*/ 360997 w 2415540"/>
                <a:gd name="connsiteY748" fmla="*/ 718184 h 2415539"/>
                <a:gd name="connsiteX749" fmla="*/ 344804 w 2415540"/>
                <a:gd name="connsiteY749" fmla="*/ 678179 h 2415539"/>
                <a:gd name="connsiteX750" fmla="*/ 328612 w 2415540"/>
                <a:gd name="connsiteY750" fmla="*/ 672464 h 2415539"/>
                <a:gd name="connsiteX751" fmla="*/ 306704 w 2415540"/>
                <a:gd name="connsiteY751" fmla="*/ 741996 h 2415539"/>
                <a:gd name="connsiteX752" fmla="*/ 324802 w 2415540"/>
                <a:gd name="connsiteY752" fmla="*/ 817244 h 2415539"/>
                <a:gd name="connsiteX753" fmla="*/ 366712 w 2415540"/>
                <a:gd name="connsiteY753" fmla="*/ 838199 h 2415539"/>
                <a:gd name="connsiteX754" fmla="*/ 356234 w 2415540"/>
                <a:gd name="connsiteY754" fmla="*/ 865821 h 2415539"/>
                <a:gd name="connsiteX755" fmla="*/ 268604 w 2415540"/>
                <a:gd name="connsiteY755" fmla="*/ 844866 h 2415539"/>
                <a:gd name="connsiteX756" fmla="*/ 249554 w 2415540"/>
                <a:gd name="connsiteY756" fmla="*/ 813434 h 2415539"/>
                <a:gd name="connsiteX757" fmla="*/ 263842 w 2415540"/>
                <a:gd name="connsiteY757" fmla="*/ 799146 h 2415539"/>
                <a:gd name="connsiteX758" fmla="*/ 286702 w 2415540"/>
                <a:gd name="connsiteY758" fmla="*/ 799146 h 2415539"/>
                <a:gd name="connsiteX759" fmla="*/ 281939 w 2415540"/>
                <a:gd name="connsiteY759" fmla="*/ 765809 h 2415539"/>
                <a:gd name="connsiteX760" fmla="*/ 294322 w 2415540"/>
                <a:gd name="connsiteY760" fmla="*/ 678179 h 2415539"/>
                <a:gd name="connsiteX761" fmla="*/ 360997 w 2415540"/>
                <a:gd name="connsiteY761" fmla="*/ 581977 h 2415539"/>
                <a:gd name="connsiteX762" fmla="*/ 417909 w 2415540"/>
                <a:gd name="connsiteY762" fmla="*/ 567095 h 2415539"/>
                <a:gd name="connsiteX763" fmla="*/ 1208723 w 2415540"/>
                <a:gd name="connsiteY763" fmla="*/ 412432 h 2415539"/>
                <a:gd name="connsiteX764" fmla="*/ 2004060 w 2415540"/>
                <a:gd name="connsiteY764" fmla="*/ 1207769 h 2415539"/>
                <a:gd name="connsiteX765" fmla="*/ 1591628 w 2415540"/>
                <a:gd name="connsiteY765" fmla="*/ 1904046 h 2415539"/>
                <a:gd name="connsiteX766" fmla="*/ 1576388 w 2415540"/>
                <a:gd name="connsiteY766" fmla="*/ 1873566 h 2415539"/>
                <a:gd name="connsiteX767" fmla="*/ 1969770 w 2415540"/>
                <a:gd name="connsiteY767" fmla="*/ 1207769 h 2415539"/>
                <a:gd name="connsiteX768" fmla="*/ 1208723 w 2415540"/>
                <a:gd name="connsiteY768" fmla="*/ 446722 h 2415539"/>
                <a:gd name="connsiteX769" fmla="*/ 447675 w 2415540"/>
                <a:gd name="connsiteY769" fmla="*/ 1207769 h 2415539"/>
                <a:gd name="connsiteX770" fmla="*/ 842963 w 2415540"/>
                <a:gd name="connsiteY770" fmla="*/ 1875471 h 2415539"/>
                <a:gd name="connsiteX771" fmla="*/ 827723 w 2415540"/>
                <a:gd name="connsiteY771" fmla="*/ 1905951 h 2415539"/>
                <a:gd name="connsiteX772" fmla="*/ 413385 w 2415540"/>
                <a:gd name="connsiteY772" fmla="*/ 1207769 h 2415539"/>
                <a:gd name="connsiteX773" fmla="*/ 1208723 w 2415540"/>
                <a:gd name="connsiteY773" fmla="*/ 412432 h 2415539"/>
                <a:gd name="connsiteX774" fmla="*/ 1615722 w 2415540"/>
                <a:gd name="connsiteY774" fmla="*/ 371950 h 2415539"/>
                <a:gd name="connsiteX775" fmla="*/ 1624012 w 2415540"/>
                <a:gd name="connsiteY775" fmla="*/ 377189 h 2415539"/>
                <a:gd name="connsiteX776" fmla="*/ 1663064 w 2415540"/>
                <a:gd name="connsiteY776" fmla="*/ 423862 h 2415539"/>
                <a:gd name="connsiteX777" fmla="*/ 1642109 w 2415540"/>
                <a:gd name="connsiteY777" fmla="*/ 460057 h 2415539"/>
                <a:gd name="connsiteX778" fmla="*/ 1607819 w 2415540"/>
                <a:gd name="connsiteY778" fmla="*/ 393382 h 2415539"/>
                <a:gd name="connsiteX779" fmla="*/ 1615722 w 2415540"/>
                <a:gd name="connsiteY779" fmla="*/ 371950 h 2415539"/>
                <a:gd name="connsiteX780" fmla="*/ 740092 w 2415540"/>
                <a:gd name="connsiteY780" fmla="*/ 269557 h 2415539"/>
                <a:gd name="connsiteX781" fmla="*/ 762952 w 2415540"/>
                <a:gd name="connsiteY781" fmla="*/ 283845 h 2415539"/>
                <a:gd name="connsiteX782" fmla="*/ 772477 w 2415540"/>
                <a:gd name="connsiteY782" fmla="*/ 310515 h 2415539"/>
                <a:gd name="connsiteX783" fmla="*/ 786764 w 2415540"/>
                <a:gd name="connsiteY783" fmla="*/ 354330 h 2415539"/>
                <a:gd name="connsiteX784" fmla="*/ 810577 w 2415540"/>
                <a:gd name="connsiteY784" fmla="*/ 438150 h 2415539"/>
                <a:gd name="connsiteX785" fmla="*/ 804862 w 2415540"/>
                <a:gd name="connsiteY785" fmla="*/ 464820 h 2415539"/>
                <a:gd name="connsiteX786" fmla="*/ 787717 w 2415540"/>
                <a:gd name="connsiteY786" fmla="*/ 443865 h 2415539"/>
                <a:gd name="connsiteX787" fmla="*/ 785812 w 2415540"/>
                <a:gd name="connsiteY787" fmla="*/ 415290 h 2415539"/>
                <a:gd name="connsiteX788" fmla="*/ 761047 w 2415540"/>
                <a:gd name="connsiteY788" fmla="*/ 331470 h 2415539"/>
                <a:gd name="connsiteX789" fmla="*/ 735329 w 2415540"/>
                <a:gd name="connsiteY789" fmla="*/ 294322 h 2415539"/>
                <a:gd name="connsiteX790" fmla="*/ 740092 w 2415540"/>
                <a:gd name="connsiteY790" fmla="*/ 269557 h 2415539"/>
                <a:gd name="connsiteX791" fmla="*/ 813911 w 2415540"/>
                <a:gd name="connsiteY791" fmla="*/ 256579 h 2415539"/>
                <a:gd name="connsiteX792" fmla="*/ 825817 w 2415540"/>
                <a:gd name="connsiteY792" fmla="*/ 263842 h 2415539"/>
                <a:gd name="connsiteX793" fmla="*/ 840105 w 2415540"/>
                <a:gd name="connsiteY793" fmla="*/ 295275 h 2415539"/>
                <a:gd name="connsiteX794" fmla="*/ 848677 w 2415540"/>
                <a:gd name="connsiteY794" fmla="*/ 318135 h 2415539"/>
                <a:gd name="connsiteX795" fmla="*/ 856297 w 2415540"/>
                <a:gd name="connsiteY795" fmla="*/ 350520 h 2415539"/>
                <a:gd name="connsiteX796" fmla="*/ 843915 w 2415540"/>
                <a:gd name="connsiteY796" fmla="*/ 367665 h 2415539"/>
                <a:gd name="connsiteX797" fmla="*/ 818197 w 2415540"/>
                <a:gd name="connsiteY797" fmla="*/ 312420 h 2415539"/>
                <a:gd name="connsiteX798" fmla="*/ 806767 w 2415540"/>
                <a:gd name="connsiteY798" fmla="*/ 292417 h 2415539"/>
                <a:gd name="connsiteX799" fmla="*/ 793432 w 2415540"/>
                <a:gd name="connsiteY799" fmla="*/ 268605 h 2415539"/>
                <a:gd name="connsiteX800" fmla="*/ 804862 w 2415540"/>
                <a:gd name="connsiteY800" fmla="*/ 257175 h 2415539"/>
                <a:gd name="connsiteX801" fmla="*/ 813911 w 2415540"/>
                <a:gd name="connsiteY801" fmla="*/ 256579 h 2415539"/>
                <a:gd name="connsiteX802" fmla="*/ 1666042 w 2415540"/>
                <a:gd name="connsiteY802" fmla="*/ 211573 h 2415539"/>
                <a:gd name="connsiteX803" fmla="*/ 1676400 w 2415540"/>
                <a:gd name="connsiteY803" fmla="*/ 212407 h 2415539"/>
                <a:gd name="connsiteX804" fmla="*/ 1680210 w 2415540"/>
                <a:gd name="connsiteY804" fmla="*/ 240982 h 2415539"/>
                <a:gd name="connsiteX805" fmla="*/ 1665922 w 2415540"/>
                <a:gd name="connsiteY805" fmla="*/ 256222 h 2415539"/>
                <a:gd name="connsiteX806" fmla="*/ 1655445 w 2415540"/>
                <a:gd name="connsiteY806" fmla="*/ 267652 h 2415539"/>
                <a:gd name="connsiteX807" fmla="*/ 1644015 w 2415540"/>
                <a:gd name="connsiteY807" fmla="*/ 283844 h 2415539"/>
                <a:gd name="connsiteX808" fmla="*/ 1661160 w 2415540"/>
                <a:gd name="connsiteY808" fmla="*/ 284797 h 2415539"/>
                <a:gd name="connsiteX809" fmla="*/ 1685925 w 2415540"/>
                <a:gd name="connsiteY809" fmla="*/ 281939 h 2415539"/>
                <a:gd name="connsiteX810" fmla="*/ 1706880 w 2415540"/>
                <a:gd name="connsiteY810" fmla="*/ 296227 h 2415539"/>
                <a:gd name="connsiteX811" fmla="*/ 1693545 w 2415540"/>
                <a:gd name="connsiteY811" fmla="*/ 308609 h 2415539"/>
                <a:gd name="connsiteX812" fmla="*/ 1672590 w 2415540"/>
                <a:gd name="connsiteY812" fmla="*/ 304799 h 2415539"/>
                <a:gd name="connsiteX813" fmla="*/ 1628775 w 2415540"/>
                <a:gd name="connsiteY813" fmla="*/ 305752 h 2415539"/>
                <a:gd name="connsiteX814" fmla="*/ 1592580 w 2415540"/>
                <a:gd name="connsiteY814" fmla="*/ 352424 h 2415539"/>
                <a:gd name="connsiteX815" fmla="*/ 1541145 w 2415540"/>
                <a:gd name="connsiteY815" fmla="*/ 383857 h 2415539"/>
                <a:gd name="connsiteX816" fmla="*/ 1502092 w 2415540"/>
                <a:gd name="connsiteY816" fmla="*/ 406717 h 2415539"/>
                <a:gd name="connsiteX817" fmla="*/ 1490662 w 2415540"/>
                <a:gd name="connsiteY817" fmla="*/ 397192 h 2415539"/>
                <a:gd name="connsiteX818" fmla="*/ 1493520 w 2415540"/>
                <a:gd name="connsiteY818" fmla="*/ 374332 h 2415539"/>
                <a:gd name="connsiteX819" fmla="*/ 1509712 w 2415540"/>
                <a:gd name="connsiteY819" fmla="*/ 370522 h 2415539"/>
                <a:gd name="connsiteX820" fmla="*/ 1517332 w 2415540"/>
                <a:gd name="connsiteY820" fmla="*/ 378142 h 2415539"/>
                <a:gd name="connsiteX821" fmla="*/ 1557337 w 2415540"/>
                <a:gd name="connsiteY821" fmla="*/ 355282 h 2415539"/>
                <a:gd name="connsiteX822" fmla="*/ 1593532 w 2415540"/>
                <a:gd name="connsiteY822" fmla="*/ 320992 h 2415539"/>
                <a:gd name="connsiteX823" fmla="*/ 1603057 w 2415540"/>
                <a:gd name="connsiteY823" fmla="*/ 309562 h 2415539"/>
                <a:gd name="connsiteX824" fmla="*/ 1584960 w 2415540"/>
                <a:gd name="connsiteY824" fmla="*/ 312419 h 2415539"/>
                <a:gd name="connsiteX825" fmla="*/ 1559242 w 2415540"/>
                <a:gd name="connsiteY825" fmla="*/ 303847 h 2415539"/>
                <a:gd name="connsiteX826" fmla="*/ 1548765 w 2415540"/>
                <a:gd name="connsiteY826" fmla="*/ 274319 h 2415539"/>
                <a:gd name="connsiteX827" fmla="*/ 1563052 w 2415540"/>
                <a:gd name="connsiteY827" fmla="*/ 262889 h 2415539"/>
                <a:gd name="connsiteX828" fmla="*/ 1586865 w 2415540"/>
                <a:gd name="connsiteY828" fmla="*/ 277177 h 2415539"/>
                <a:gd name="connsiteX829" fmla="*/ 1621155 w 2415540"/>
                <a:gd name="connsiteY829" fmla="*/ 280987 h 2415539"/>
                <a:gd name="connsiteX830" fmla="*/ 1623060 w 2415540"/>
                <a:gd name="connsiteY830" fmla="*/ 280987 h 2415539"/>
                <a:gd name="connsiteX831" fmla="*/ 1645920 w 2415540"/>
                <a:gd name="connsiteY831" fmla="*/ 249554 h 2415539"/>
                <a:gd name="connsiteX832" fmla="*/ 1656397 w 2415540"/>
                <a:gd name="connsiteY832" fmla="*/ 220027 h 2415539"/>
                <a:gd name="connsiteX833" fmla="*/ 1666042 w 2415540"/>
                <a:gd name="connsiteY833" fmla="*/ 211573 h 2415539"/>
                <a:gd name="connsiteX834" fmla="*/ 846772 w 2415540"/>
                <a:gd name="connsiteY834" fmla="*/ 150494 h 2415539"/>
                <a:gd name="connsiteX835" fmla="*/ 875347 w 2415540"/>
                <a:gd name="connsiteY835" fmla="*/ 164782 h 2415539"/>
                <a:gd name="connsiteX836" fmla="*/ 873442 w 2415540"/>
                <a:gd name="connsiteY836" fmla="*/ 197167 h 2415539"/>
                <a:gd name="connsiteX837" fmla="*/ 885824 w 2415540"/>
                <a:gd name="connsiteY837" fmla="*/ 244792 h 2415539"/>
                <a:gd name="connsiteX838" fmla="*/ 941069 w 2415540"/>
                <a:gd name="connsiteY838" fmla="*/ 370522 h 2415539"/>
                <a:gd name="connsiteX839" fmla="*/ 958214 w 2415540"/>
                <a:gd name="connsiteY839" fmla="*/ 394334 h 2415539"/>
                <a:gd name="connsiteX840" fmla="*/ 947737 w 2415540"/>
                <a:gd name="connsiteY840" fmla="*/ 416242 h 2415539"/>
                <a:gd name="connsiteX841" fmla="*/ 912494 w 2415540"/>
                <a:gd name="connsiteY841" fmla="*/ 353377 h 2415539"/>
                <a:gd name="connsiteX842" fmla="*/ 885824 w 2415540"/>
                <a:gd name="connsiteY842" fmla="*/ 286702 h 2415539"/>
                <a:gd name="connsiteX843" fmla="*/ 850582 w 2415540"/>
                <a:gd name="connsiteY843" fmla="*/ 204787 h 2415539"/>
                <a:gd name="connsiteX844" fmla="*/ 838199 w 2415540"/>
                <a:gd name="connsiteY844" fmla="*/ 181927 h 2415539"/>
                <a:gd name="connsiteX845" fmla="*/ 830579 w 2415540"/>
                <a:gd name="connsiteY845" fmla="*/ 160019 h 2415539"/>
                <a:gd name="connsiteX846" fmla="*/ 846772 w 2415540"/>
                <a:gd name="connsiteY846" fmla="*/ 150494 h 2415539"/>
                <a:gd name="connsiteX847" fmla="*/ 1207770 w 2415540"/>
                <a:gd name="connsiteY847" fmla="*/ 42863 h 2415539"/>
                <a:gd name="connsiteX848" fmla="*/ 41910 w 2415540"/>
                <a:gd name="connsiteY848" fmla="*/ 1207769 h 2415539"/>
                <a:gd name="connsiteX849" fmla="*/ 1207770 w 2415540"/>
                <a:gd name="connsiteY849" fmla="*/ 2373629 h 2415539"/>
                <a:gd name="connsiteX850" fmla="*/ 2373630 w 2415540"/>
                <a:gd name="connsiteY850" fmla="*/ 1208722 h 2415539"/>
                <a:gd name="connsiteX851" fmla="*/ 1207770 w 2415540"/>
                <a:gd name="connsiteY851" fmla="*/ 42863 h 2415539"/>
                <a:gd name="connsiteX852" fmla="*/ 1207770 w 2415540"/>
                <a:gd name="connsiteY852" fmla="*/ 0 h 2415539"/>
                <a:gd name="connsiteX853" fmla="*/ 2415540 w 2415540"/>
                <a:gd name="connsiteY853" fmla="*/ 1207769 h 2415539"/>
                <a:gd name="connsiteX854" fmla="*/ 1207770 w 2415540"/>
                <a:gd name="connsiteY854" fmla="*/ 2415539 h 2415539"/>
                <a:gd name="connsiteX855" fmla="*/ 0 w 2415540"/>
                <a:gd name="connsiteY855" fmla="*/ 1207769 h 2415539"/>
                <a:gd name="connsiteX856" fmla="*/ 1207770 w 2415540"/>
                <a:gd name="connsiteY856" fmla="*/ 0 h 24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</a:cxnLst>
              <a:rect l="l" t="t" r="r" b="b"/>
              <a:pathLst>
                <a:path w="2415540" h="2415539">
                  <a:moveTo>
                    <a:pt x="1039177" y="2099308"/>
                  </a:moveTo>
                  <a:lnTo>
                    <a:pt x="1125855" y="2106928"/>
                  </a:lnTo>
                  <a:lnTo>
                    <a:pt x="1124902" y="2112643"/>
                  </a:lnTo>
                  <a:cubicBezTo>
                    <a:pt x="1118235" y="2111691"/>
                    <a:pt x="1112520" y="2113596"/>
                    <a:pt x="1109663" y="2116453"/>
                  </a:cubicBezTo>
                  <a:cubicBezTo>
                    <a:pt x="1106805" y="2119311"/>
                    <a:pt x="1104900" y="2125026"/>
                    <a:pt x="1103948" y="2132646"/>
                  </a:cubicBezTo>
                  <a:lnTo>
                    <a:pt x="1096327" y="2216466"/>
                  </a:lnTo>
                  <a:cubicBezTo>
                    <a:pt x="1095375" y="2227896"/>
                    <a:pt x="1097280" y="2236468"/>
                    <a:pt x="1101090" y="2242183"/>
                  </a:cubicBezTo>
                  <a:cubicBezTo>
                    <a:pt x="1105852" y="2247898"/>
                    <a:pt x="1112520" y="2250756"/>
                    <a:pt x="1122998" y="2251708"/>
                  </a:cubicBezTo>
                  <a:cubicBezTo>
                    <a:pt x="1134427" y="2252661"/>
                    <a:pt x="1143952" y="2249803"/>
                    <a:pt x="1150620" y="2242183"/>
                  </a:cubicBezTo>
                  <a:cubicBezTo>
                    <a:pt x="1157288" y="2235516"/>
                    <a:pt x="1162050" y="2224086"/>
                    <a:pt x="1163002" y="2207893"/>
                  </a:cubicBezTo>
                  <a:lnTo>
                    <a:pt x="1168717" y="2138361"/>
                  </a:lnTo>
                  <a:cubicBezTo>
                    <a:pt x="1169670" y="2130741"/>
                    <a:pt x="1168717" y="2125026"/>
                    <a:pt x="1165860" y="2121216"/>
                  </a:cubicBezTo>
                  <a:cubicBezTo>
                    <a:pt x="1163955" y="2117406"/>
                    <a:pt x="1158240" y="2115501"/>
                    <a:pt x="1151573" y="2114548"/>
                  </a:cubicBezTo>
                  <a:lnTo>
                    <a:pt x="1149667" y="2109786"/>
                  </a:lnTo>
                  <a:lnTo>
                    <a:pt x="1199198" y="2114548"/>
                  </a:lnTo>
                  <a:lnTo>
                    <a:pt x="1198245" y="2120263"/>
                  </a:lnTo>
                  <a:cubicBezTo>
                    <a:pt x="1191577" y="2119311"/>
                    <a:pt x="1185863" y="2121216"/>
                    <a:pt x="1183005" y="2124073"/>
                  </a:cubicBezTo>
                  <a:cubicBezTo>
                    <a:pt x="1180148" y="2126931"/>
                    <a:pt x="1178242" y="2132646"/>
                    <a:pt x="1177290" y="2140266"/>
                  </a:cubicBezTo>
                  <a:lnTo>
                    <a:pt x="1171575" y="2209798"/>
                  </a:lnTo>
                  <a:cubicBezTo>
                    <a:pt x="1170623" y="2220276"/>
                    <a:pt x="1168717" y="2228848"/>
                    <a:pt x="1166813" y="2234563"/>
                  </a:cubicBezTo>
                  <a:cubicBezTo>
                    <a:pt x="1164908" y="2240278"/>
                    <a:pt x="1161098" y="2245993"/>
                    <a:pt x="1157288" y="2249803"/>
                  </a:cubicBezTo>
                  <a:cubicBezTo>
                    <a:pt x="1151573" y="2254566"/>
                    <a:pt x="1144905" y="2258376"/>
                    <a:pt x="1135380" y="2261233"/>
                  </a:cubicBezTo>
                  <a:cubicBezTo>
                    <a:pt x="1126808" y="2263138"/>
                    <a:pt x="1116330" y="2264091"/>
                    <a:pt x="1104900" y="2263138"/>
                  </a:cubicBezTo>
                  <a:cubicBezTo>
                    <a:pt x="1083945" y="2261233"/>
                    <a:pt x="1069658" y="2255518"/>
                    <a:pt x="1060133" y="2245041"/>
                  </a:cubicBezTo>
                  <a:cubicBezTo>
                    <a:pt x="1050608" y="2235516"/>
                    <a:pt x="1046798" y="2221228"/>
                    <a:pt x="1048702" y="2202178"/>
                  </a:cubicBezTo>
                  <a:lnTo>
                    <a:pt x="1055370" y="2128836"/>
                  </a:lnTo>
                  <a:cubicBezTo>
                    <a:pt x="1056323" y="2121216"/>
                    <a:pt x="1055370" y="2115501"/>
                    <a:pt x="1052513" y="2111691"/>
                  </a:cubicBezTo>
                  <a:cubicBezTo>
                    <a:pt x="1050608" y="2107881"/>
                    <a:pt x="1044892" y="2105976"/>
                    <a:pt x="1038225" y="2105023"/>
                  </a:cubicBezTo>
                  <a:close/>
                  <a:moveTo>
                    <a:pt x="1388745" y="2090736"/>
                  </a:moveTo>
                  <a:lnTo>
                    <a:pt x="1389697" y="2096451"/>
                  </a:lnTo>
                  <a:cubicBezTo>
                    <a:pt x="1383029" y="2097403"/>
                    <a:pt x="1378267" y="2100261"/>
                    <a:pt x="1375409" y="2104071"/>
                  </a:cubicBezTo>
                  <a:cubicBezTo>
                    <a:pt x="1372552" y="2107881"/>
                    <a:pt x="1372552" y="2113596"/>
                    <a:pt x="1374457" y="2120264"/>
                  </a:cubicBezTo>
                  <a:lnTo>
                    <a:pt x="1391602" y="2245041"/>
                  </a:lnTo>
                  <a:lnTo>
                    <a:pt x="1374457" y="2247899"/>
                  </a:lnTo>
                  <a:lnTo>
                    <a:pt x="1258252" y="2141219"/>
                  </a:lnTo>
                  <a:lnTo>
                    <a:pt x="1271587" y="2234564"/>
                  </a:lnTo>
                  <a:cubicBezTo>
                    <a:pt x="1272540" y="2242183"/>
                    <a:pt x="1274445" y="2247899"/>
                    <a:pt x="1278254" y="2250756"/>
                  </a:cubicBezTo>
                  <a:cubicBezTo>
                    <a:pt x="1282065" y="2253614"/>
                    <a:pt x="1286827" y="2254566"/>
                    <a:pt x="1294447" y="2253614"/>
                  </a:cubicBezTo>
                  <a:lnTo>
                    <a:pt x="1295400" y="2259328"/>
                  </a:lnTo>
                  <a:lnTo>
                    <a:pt x="1245870" y="2265996"/>
                  </a:lnTo>
                  <a:lnTo>
                    <a:pt x="1244917" y="2260281"/>
                  </a:lnTo>
                  <a:cubicBezTo>
                    <a:pt x="1251584" y="2259328"/>
                    <a:pt x="1257300" y="2256471"/>
                    <a:pt x="1259204" y="2252661"/>
                  </a:cubicBezTo>
                  <a:cubicBezTo>
                    <a:pt x="1261109" y="2248851"/>
                    <a:pt x="1262062" y="2243136"/>
                    <a:pt x="1261109" y="2235516"/>
                  </a:cubicBezTo>
                  <a:lnTo>
                    <a:pt x="1247775" y="2138361"/>
                  </a:lnTo>
                  <a:cubicBezTo>
                    <a:pt x="1246822" y="2130741"/>
                    <a:pt x="1244917" y="2125026"/>
                    <a:pt x="1241107" y="2122169"/>
                  </a:cubicBezTo>
                  <a:cubicBezTo>
                    <a:pt x="1237297" y="2119311"/>
                    <a:pt x="1231582" y="2118358"/>
                    <a:pt x="1224915" y="2119311"/>
                  </a:cubicBezTo>
                  <a:lnTo>
                    <a:pt x="1223962" y="2113596"/>
                  </a:lnTo>
                  <a:lnTo>
                    <a:pt x="1286827" y="2105024"/>
                  </a:lnTo>
                  <a:lnTo>
                    <a:pt x="1371600" y="2183128"/>
                  </a:lnTo>
                  <a:lnTo>
                    <a:pt x="1363027" y="2122169"/>
                  </a:lnTo>
                  <a:cubicBezTo>
                    <a:pt x="1362075" y="2114549"/>
                    <a:pt x="1360170" y="2108833"/>
                    <a:pt x="1356359" y="2105976"/>
                  </a:cubicBezTo>
                  <a:cubicBezTo>
                    <a:pt x="1352550" y="2103119"/>
                    <a:pt x="1347787" y="2102166"/>
                    <a:pt x="1340167" y="2103119"/>
                  </a:cubicBezTo>
                  <a:lnTo>
                    <a:pt x="1339215" y="2097403"/>
                  </a:lnTo>
                  <a:close/>
                  <a:moveTo>
                    <a:pt x="1508760" y="2059303"/>
                  </a:moveTo>
                  <a:lnTo>
                    <a:pt x="1510665" y="2065018"/>
                  </a:lnTo>
                  <a:cubicBezTo>
                    <a:pt x="1503997" y="2067876"/>
                    <a:pt x="1499235" y="2070733"/>
                    <a:pt x="1497330" y="2074543"/>
                  </a:cubicBezTo>
                  <a:cubicBezTo>
                    <a:pt x="1495425" y="2078353"/>
                    <a:pt x="1495425" y="2084068"/>
                    <a:pt x="1497330" y="2091688"/>
                  </a:cubicBezTo>
                  <a:lnTo>
                    <a:pt x="1524000" y="2185986"/>
                  </a:lnTo>
                  <a:cubicBezTo>
                    <a:pt x="1525905" y="2193606"/>
                    <a:pt x="1528762" y="2199320"/>
                    <a:pt x="1532572" y="2201226"/>
                  </a:cubicBezTo>
                  <a:cubicBezTo>
                    <a:pt x="1536382" y="2204083"/>
                    <a:pt x="1542097" y="2204083"/>
                    <a:pt x="1548765" y="2202178"/>
                  </a:cubicBezTo>
                  <a:lnTo>
                    <a:pt x="1550670" y="2207893"/>
                  </a:lnTo>
                  <a:lnTo>
                    <a:pt x="1466850" y="2231706"/>
                  </a:lnTo>
                  <a:lnTo>
                    <a:pt x="1464945" y="2225991"/>
                  </a:lnTo>
                  <a:cubicBezTo>
                    <a:pt x="1471612" y="2224086"/>
                    <a:pt x="1476375" y="2220276"/>
                    <a:pt x="1478280" y="2216466"/>
                  </a:cubicBezTo>
                  <a:cubicBezTo>
                    <a:pt x="1480185" y="2212656"/>
                    <a:pt x="1480185" y="2206941"/>
                    <a:pt x="1478280" y="2199320"/>
                  </a:cubicBezTo>
                  <a:lnTo>
                    <a:pt x="1451610" y="2105023"/>
                  </a:lnTo>
                  <a:cubicBezTo>
                    <a:pt x="1449705" y="2097403"/>
                    <a:pt x="1446847" y="2091688"/>
                    <a:pt x="1443037" y="2089783"/>
                  </a:cubicBezTo>
                  <a:cubicBezTo>
                    <a:pt x="1439228" y="2087878"/>
                    <a:pt x="1433512" y="2086926"/>
                    <a:pt x="1426845" y="2088831"/>
                  </a:cubicBezTo>
                  <a:lnTo>
                    <a:pt x="1424940" y="2083116"/>
                  </a:lnTo>
                  <a:close/>
                  <a:moveTo>
                    <a:pt x="776287" y="2001201"/>
                  </a:moveTo>
                  <a:lnTo>
                    <a:pt x="834389" y="2027871"/>
                  </a:lnTo>
                  <a:lnTo>
                    <a:pt x="862964" y="2139314"/>
                  </a:lnTo>
                  <a:lnTo>
                    <a:pt x="888682" y="2084068"/>
                  </a:lnTo>
                  <a:cubicBezTo>
                    <a:pt x="891539" y="2076448"/>
                    <a:pt x="892491" y="2070733"/>
                    <a:pt x="891539" y="2066923"/>
                  </a:cubicBezTo>
                  <a:cubicBezTo>
                    <a:pt x="890587" y="2063114"/>
                    <a:pt x="886777" y="2059303"/>
                    <a:pt x="880109" y="2055493"/>
                  </a:cubicBezTo>
                  <a:lnTo>
                    <a:pt x="881062" y="2050731"/>
                  </a:lnTo>
                  <a:lnTo>
                    <a:pt x="925829" y="2071686"/>
                  </a:lnTo>
                  <a:lnTo>
                    <a:pt x="923924" y="2076448"/>
                  </a:lnTo>
                  <a:cubicBezTo>
                    <a:pt x="917257" y="2073591"/>
                    <a:pt x="911541" y="2072639"/>
                    <a:pt x="907732" y="2074543"/>
                  </a:cubicBezTo>
                  <a:cubicBezTo>
                    <a:pt x="902969" y="2076448"/>
                    <a:pt x="900112" y="2080258"/>
                    <a:pt x="896302" y="2087878"/>
                  </a:cubicBezTo>
                  <a:lnTo>
                    <a:pt x="842962" y="2202178"/>
                  </a:lnTo>
                  <a:lnTo>
                    <a:pt x="827722" y="2194558"/>
                  </a:lnTo>
                  <a:lnTo>
                    <a:pt x="788669" y="2042158"/>
                  </a:lnTo>
                  <a:lnTo>
                    <a:pt x="748664" y="2126931"/>
                  </a:lnTo>
                  <a:cubicBezTo>
                    <a:pt x="745807" y="2134551"/>
                    <a:pt x="744854" y="2140266"/>
                    <a:pt x="745807" y="2144076"/>
                  </a:cubicBezTo>
                  <a:cubicBezTo>
                    <a:pt x="746759" y="2147886"/>
                    <a:pt x="750569" y="2151696"/>
                    <a:pt x="757237" y="2155506"/>
                  </a:cubicBezTo>
                  <a:lnTo>
                    <a:pt x="755332" y="2160268"/>
                  </a:lnTo>
                  <a:lnTo>
                    <a:pt x="710564" y="2139314"/>
                  </a:lnTo>
                  <a:lnTo>
                    <a:pt x="713422" y="2134551"/>
                  </a:lnTo>
                  <a:cubicBezTo>
                    <a:pt x="720089" y="2137408"/>
                    <a:pt x="725804" y="2138361"/>
                    <a:pt x="729614" y="2136456"/>
                  </a:cubicBezTo>
                  <a:cubicBezTo>
                    <a:pt x="734377" y="2134551"/>
                    <a:pt x="737234" y="2130741"/>
                    <a:pt x="741044" y="2123121"/>
                  </a:cubicBezTo>
                  <a:lnTo>
                    <a:pt x="782002" y="2034539"/>
                  </a:lnTo>
                  <a:cubicBezTo>
                    <a:pt x="784859" y="2026918"/>
                    <a:pt x="785812" y="2021203"/>
                    <a:pt x="784859" y="2017393"/>
                  </a:cubicBezTo>
                  <a:cubicBezTo>
                    <a:pt x="783907" y="2012631"/>
                    <a:pt x="780097" y="2008821"/>
                    <a:pt x="773429" y="2005964"/>
                  </a:cubicBezTo>
                  <a:close/>
                  <a:moveTo>
                    <a:pt x="1666874" y="1984056"/>
                  </a:moveTo>
                  <a:lnTo>
                    <a:pt x="1669732" y="1988819"/>
                  </a:lnTo>
                  <a:cubicBezTo>
                    <a:pt x="1665922" y="1990723"/>
                    <a:pt x="1664017" y="1994533"/>
                    <a:pt x="1662112" y="1998344"/>
                  </a:cubicBezTo>
                  <a:cubicBezTo>
                    <a:pt x="1660207" y="2002153"/>
                    <a:pt x="1660207" y="2007869"/>
                    <a:pt x="1661159" y="2013583"/>
                  </a:cubicBezTo>
                  <a:lnTo>
                    <a:pt x="1674495" y="2159316"/>
                  </a:lnTo>
                  <a:lnTo>
                    <a:pt x="1665922" y="2164078"/>
                  </a:lnTo>
                  <a:lnTo>
                    <a:pt x="1554479" y="2070733"/>
                  </a:lnTo>
                  <a:cubicBezTo>
                    <a:pt x="1548765" y="2066923"/>
                    <a:pt x="1544954" y="2064066"/>
                    <a:pt x="1541145" y="2063114"/>
                  </a:cubicBezTo>
                  <a:cubicBezTo>
                    <a:pt x="1537334" y="2062161"/>
                    <a:pt x="1533524" y="2063114"/>
                    <a:pt x="1529715" y="2065019"/>
                  </a:cubicBezTo>
                  <a:lnTo>
                    <a:pt x="1526857" y="2060256"/>
                  </a:lnTo>
                  <a:lnTo>
                    <a:pt x="1597342" y="2023108"/>
                  </a:lnTo>
                  <a:lnTo>
                    <a:pt x="1600199" y="2027871"/>
                  </a:lnTo>
                  <a:lnTo>
                    <a:pt x="1599247" y="2028823"/>
                  </a:lnTo>
                  <a:cubicBezTo>
                    <a:pt x="1594484" y="2031681"/>
                    <a:pt x="1591627" y="2033586"/>
                    <a:pt x="1590674" y="2035491"/>
                  </a:cubicBezTo>
                  <a:cubicBezTo>
                    <a:pt x="1589722" y="2037396"/>
                    <a:pt x="1589722" y="2039301"/>
                    <a:pt x="1590674" y="2042158"/>
                  </a:cubicBezTo>
                  <a:cubicBezTo>
                    <a:pt x="1591627" y="2042158"/>
                    <a:pt x="1591627" y="2043111"/>
                    <a:pt x="1592579" y="2044064"/>
                  </a:cubicBezTo>
                  <a:cubicBezTo>
                    <a:pt x="1593532" y="2045016"/>
                    <a:pt x="1594484" y="2045969"/>
                    <a:pt x="1595437" y="2046921"/>
                  </a:cubicBezTo>
                  <a:lnTo>
                    <a:pt x="1658302" y="2099308"/>
                  </a:lnTo>
                  <a:lnTo>
                    <a:pt x="1650682" y="2021203"/>
                  </a:lnTo>
                  <a:cubicBezTo>
                    <a:pt x="1650682" y="2019298"/>
                    <a:pt x="1649729" y="2017394"/>
                    <a:pt x="1649729" y="2016441"/>
                  </a:cubicBezTo>
                  <a:cubicBezTo>
                    <a:pt x="1649729" y="2014536"/>
                    <a:pt x="1649729" y="2013583"/>
                    <a:pt x="1648777" y="2012631"/>
                  </a:cubicBezTo>
                  <a:cubicBezTo>
                    <a:pt x="1647824" y="2009773"/>
                    <a:pt x="1644967" y="2007869"/>
                    <a:pt x="1642109" y="2007869"/>
                  </a:cubicBezTo>
                  <a:cubicBezTo>
                    <a:pt x="1639252" y="2006916"/>
                    <a:pt x="1634490" y="2008821"/>
                    <a:pt x="1629727" y="2010726"/>
                  </a:cubicBezTo>
                  <a:lnTo>
                    <a:pt x="1626870" y="2005964"/>
                  </a:lnTo>
                  <a:close/>
                  <a:moveTo>
                    <a:pt x="650557" y="1982151"/>
                  </a:moveTo>
                  <a:lnTo>
                    <a:pt x="611504" y="2006916"/>
                  </a:lnTo>
                  <a:lnTo>
                    <a:pt x="638175" y="2025966"/>
                  </a:lnTo>
                  <a:close/>
                  <a:moveTo>
                    <a:pt x="689610" y="1945003"/>
                  </a:moveTo>
                  <a:lnTo>
                    <a:pt x="702945" y="1954528"/>
                  </a:lnTo>
                  <a:lnTo>
                    <a:pt x="667702" y="2097403"/>
                  </a:lnTo>
                  <a:cubicBezTo>
                    <a:pt x="666750" y="2102166"/>
                    <a:pt x="665797" y="2105976"/>
                    <a:pt x="666750" y="2108833"/>
                  </a:cubicBezTo>
                  <a:cubicBezTo>
                    <a:pt x="666750" y="2110738"/>
                    <a:pt x="668654" y="2113595"/>
                    <a:pt x="671512" y="2115501"/>
                  </a:cubicBezTo>
                  <a:lnTo>
                    <a:pt x="668654" y="2120263"/>
                  </a:lnTo>
                  <a:lnTo>
                    <a:pt x="602932" y="2072638"/>
                  </a:lnTo>
                  <a:lnTo>
                    <a:pt x="605790" y="2067876"/>
                  </a:lnTo>
                  <a:cubicBezTo>
                    <a:pt x="612457" y="2072638"/>
                    <a:pt x="616267" y="2075495"/>
                    <a:pt x="619125" y="2075495"/>
                  </a:cubicBezTo>
                  <a:cubicBezTo>
                    <a:pt x="621982" y="2075495"/>
                    <a:pt x="623887" y="2074543"/>
                    <a:pt x="625792" y="2071686"/>
                  </a:cubicBezTo>
                  <a:cubicBezTo>
                    <a:pt x="626745" y="2070733"/>
                    <a:pt x="626745" y="2069781"/>
                    <a:pt x="627697" y="2068828"/>
                  </a:cubicBezTo>
                  <a:cubicBezTo>
                    <a:pt x="627697" y="2067876"/>
                    <a:pt x="628650" y="2065970"/>
                    <a:pt x="628650" y="2065018"/>
                  </a:cubicBezTo>
                  <a:lnTo>
                    <a:pt x="636270" y="2037395"/>
                  </a:lnTo>
                  <a:lnTo>
                    <a:pt x="603885" y="2013583"/>
                  </a:lnTo>
                  <a:lnTo>
                    <a:pt x="582930" y="2026918"/>
                  </a:lnTo>
                  <a:cubicBezTo>
                    <a:pt x="581025" y="2027870"/>
                    <a:pt x="580072" y="2028823"/>
                    <a:pt x="579120" y="2029776"/>
                  </a:cubicBezTo>
                  <a:cubicBezTo>
                    <a:pt x="578167" y="2030728"/>
                    <a:pt x="577215" y="2031681"/>
                    <a:pt x="576262" y="2032633"/>
                  </a:cubicBezTo>
                  <a:cubicBezTo>
                    <a:pt x="574357" y="2035491"/>
                    <a:pt x="573405" y="2038348"/>
                    <a:pt x="574357" y="2041206"/>
                  </a:cubicBezTo>
                  <a:cubicBezTo>
                    <a:pt x="575310" y="2044063"/>
                    <a:pt x="578167" y="2046920"/>
                    <a:pt x="581977" y="2049778"/>
                  </a:cubicBezTo>
                  <a:lnTo>
                    <a:pt x="583882" y="2050731"/>
                  </a:lnTo>
                  <a:lnTo>
                    <a:pt x="581025" y="2055493"/>
                  </a:lnTo>
                  <a:lnTo>
                    <a:pt x="543877" y="2027870"/>
                  </a:lnTo>
                  <a:lnTo>
                    <a:pt x="546735" y="2023108"/>
                  </a:lnTo>
                  <a:cubicBezTo>
                    <a:pt x="549592" y="2025013"/>
                    <a:pt x="552450" y="2025966"/>
                    <a:pt x="556260" y="2025966"/>
                  </a:cubicBezTo>
                  <a:cubicBezTo>
                    <a:pt x="560070" y="2025966"/>
                    <a:pt x="563880" y="2024061"/>
                    <a:pt x="568642" y="2021203"/>
                  </a:cubicBezTo>
                  <a:close/>
                  <a:moveTo>
                    <a:pt x="1789747" y="1894521"/>
                  </a:moveTo>
                  <a:lnTo>
                    <a:pt x="1816417" y="1926906"/>
                  </a:lnTo>
                  <a:lnTo>
                    <a:pt x="1812607" y="1930716"/>
                  </a:lnTo>
                  <a:cubicBezTo>
                    <a:pt x="1803082" y="1922144"/>
                    <a:pt x="1795462" y="1918334"/>
                    <a:pt x="1787842" y="1918334"/>
                  </a:cubicBezTo>
                  <a:cubicBezTo>
                    <a:pt x="1780222" y="1918334"/>
                    <a:pt x="1771650" y="1922144"/>
                    <a:pt x="1761172" y="1930716"/>
                  </a:cubicBezTo>
                  <a:lnTo>
                    <a:pt x="1744027" y="1944051"/>
                  </a:lnTo>
                  <a:lnTo>
                    <a:pt x="1782127" y="1990724"/>
                  </a:lnTo>
                  <a:lnTo>
                    <a:pt x="1784032" y="1988819"/>
                  </a:lnTo>
                  <a:cubicBezTo>
                    <a:pt x="1790700" y="1984056"/>
                    <a:pt x="1794510" y="1978341"/>
                    <a:pt x="1794510" y="1971674"/>
                  </a:cubicBezTo>
                  <a:cubicBezTo>
                    <a:pt x="1794510" y="1965006"/>
                    <a:pt x="1791652" y="1957386"/>
                    <a:pt x="1784985" y="1947861"/>
                  </a:cubicBezTo>
                  <a:lnTo>
                    <a:pt x="1789747" y="1944051"/>
                  </a:lnTo>
                  <a:lnTo>
                    <a:pt x="1836420" y="2001201"/>
                  </a:lnTo>
                  <a:lnTo>
                    <a:pt x="1831657" y="2005011"/>
                  </a:lnTo>
                  <a:cubicBezTo>
                    <a:pt x="1823085" y="1996439"/>
                    <a:pt x="1816417" y="1991676"/>
                    <a:pt x="1809750" y="1990724"/>
                  </a:cubicBezTo>
                  <a:cubicBezTo>
                    <a:pt x="1803082" y="1989771"/>
                    <a:pt x="1796415" y="1991676"/>
                    <a:pt x="1789747" y="1997391"/>
                  </a:cubicBezTo>
                  <a:lnTo>
                    <a:pt x="1787842" y="1998344"/>
                  </a:lnTo>
                  <a:lnTo>
                    <a:pt x="1817370" y="2035491"/>
                  </a:lnTo>
                  <a:cubicBezTo>
                    <a:pt x="1822132" y="2041206"/>
                    <a:pt x="1825942" y="2044064"/>
                    <a:pt x="1828800" y="2044064"/>
                  </a:cubicBezTo>
                  <a:cubicBezTo>
                    <a:pt x="1831657" y="2044064"/>
                    <a:pt x="1837372" y="2041206"/>
                    <a:pt x="1844040" y="2035491"/>
                  </a:cubicBezTo>
                  <a:cubicBezTo>
                    <a:pt x="1855470" y="2026919"/>
                    <a:pt x="1862137" y="2017394"/>
                    <a:pt x="1864042" y="2007869"/>
                  </a:cubicBezTo>
                  <a:cubicBezTo>
                    <a:pt x="1865947" y="1998344"/>
                    <a:pt x="1864042" y="1987866"/>
                    <a:pt x="1858327" y="1974531"/>
                  </a:cubicBezTo>
                  <a:lnTo>
                    <a:pt x="1864042" y="1970721"/>
                  </a:lnTo>
                  <a:lnTo>
                    <a:pt x="1887855" y="2014536"/>
                  </a:lnTo>
                  <a:lnTo>
                    <a:pt x="1783080" y="2099309"/>
                  </a:lnTo>
                  <a:lnTo>
                    <a:pt x="1779270" y="2094546"/>
                  </a:lnTo>
                  <a:cubicBezTo>
                    <a:pt x="1784985" y="2090736"/>
                    <a:pt x="1787842" y="2085974"/>
                    <a:pt x="1787842" y="2081211"/>
                  </a:cubicBezTo>
                  <a:cubicBezTo>
                    <a:pt x="1787842" y="2076449"/>
                    <a:pt x="1784985" y="2070734"/>
                    <a:pt x="1780222" y="2065019"/>
                  </a:cubicBezTo>
                  <a:lnTo>
                    <a:pt x="1718310" y="1988819"/>
                  </a:lnTo>
                  <a:cubicBezTo>
                    <a:pt x="1713547" y="1982151"/>
                    <a:pt x="1708785" y="1979294"/>
                    <a:pt x="1704022" y="1978341"/>
                  </a:cubicBezTo>
                  <a:cubicBezTo>
                    <a:pt x="1699260" y="1978341"/>
                    <a:pt x="1694497" y="1980246"/>
                    <a:pt x="1688782" y="1984056"/>
                  </a:cubicBezTo>
                  <a:lnTo>
                    <a:pt x="1684972" y="1979294"/>
                  </a:lnTo>
                  <a:close/>
                  <a:moveTo>
                    <a:pt x="1154429" y="1894521"/>
                  </a:moveTo>
                  <a:cubicBezTo>
                    <a:pt x="1147762" y="1897378"/>
                    <a:pt x="1143000" y="1900236"/>
                    <a:pt x="1140142" y="1904046"/>
                  </a:cubicBezTo>
                  <a:cubicBezTo>
                    <a:pt x="1137285" y="1907856"/>
                    <a:pt x="1135379" y="1911666"/>
                    <a:pt x="1135379" y="1916428"/>
                  </a:cubicBezTo>
                  <a:cubicBezTo>
                    <a:pt x="1135379" y="1922144"/>
                    <a:pt x="1138237" y="1927858"/>
                    <a:pt x="1143952" y="1932621"/>
                  </a:cubicBezTo>
                  <a:cubicBezTo>
                    <a:pt x="1149667" y="1937383"/>
                    <a:pt x="1156335" y="1939289"/>
                    <a:pt x="1163954" y="1939289"/>
                  </a:cubicBezTo>
                  <a:cubicBezTo>
                    <a:pt x="1170622" y="1939289"/>
                    <a:pt x="1177289" y="1937383"/>
                    <a:pt x="1182052" y="1933573"/>
                  </a:cubicBezTo>
                  <a:cubicBezTo>
                    <a:pt x="1187767" y="1929764"/>
                    <a:pt x="1189672" y="1925001"/>
                    <a:pt x="1190625" y="1920239"/>
                  </a:cubicBezTo>
                  <a:cubicBezTo>
                    <a:pt x="1190625" y="1915476"/>
                    <a:pt x="1187767" y="1910714"/>
                    <a:pt x="1182052" y="1906903"/>
                  </a:cubicBezTo>
                  <a:cubicBezTo>
                    <a:pt x="1176337" y="1903094"/>
                    <a:pt x="1166812" y="1899283"/>
                    <a:pt x="1154429" y="1894521"/>
                  </a:cubicBezTo>
                  <a:close/>
                  <a:moveTo>
                    <a:pt x="1400175" y="1884996"/>
                  </a:moveTo>
                  <a:cubicBezTo>
                    <a:pt x="1394460" y="1884996"/>
                    <a:pt x="1389697" y="1886901"/>
                    <a:pt x="1385887" y="1890711"/>
                  </a:cubicBezTo>
                  <a:cubicBezTo>
                    <a:pt x="1382078" y="1894521"/>
                    <a:pt x="1380172" y="1900236"/>
                    <a:pt x="1380172" y="1906903"/>
                  </a:cubicBezTo>
                  <a:cubicBezTo>
                    <a:pt x="1380172" y="1916428"/>
                    <a:pt x="1383030" y="1924048"/>
                    <a:pt x="1386840" y="1929763"/>
                  </a:cubicBezTo>
                  <a:cubicBezTo>
                    <a:pt x="1390650" y="1935478"/>
                    <a:pt x="1396365" y="1938336"/>
                    <a:pt x="1403032" y="1938336"/>
                  </a:cubicBezTo>
                  <a:cubicBezTo>
                    <a:pt x="1408747" y="1938336"/>
                    <a:pt x="1413510" y="1936431"/>
                    <a:pt x="1416367" y="1932621"/>
                  </a:cubicBezTo>
                  <a:cubicBezTo>
                    <a:pt x="1419225" y="1927858"/>
                    <a:pt x="1421130" y="1922143"/>
                    <a:pt x="1422082" y="1915476"/>
                  </a:cubicBezTo>
                  <a:cubicBezTo>
                    <a:pt x="1422082" y="1904998"/>
                    <a:pt x="1420178" y="1898331"/>
                    <a:pt x="1416367" y="1892616"/>
                  </a:cubicBezTo>
                  <a:cubicBezTo>
                    <a:pt x="1412557" y="1887853"/>
                    <a:pt x="1406842" y="1884996"/>
                    <a:pt x="1400175" y="1884996"/>
                  </a:cubicBezTo>
                  <a:close/>
                  <a:moveTo>
                    <a:pt x="1275397" y="1841181"/>
                  </a:moveTo>
                  <a:cubicBezTo>
                    <a:pt x="1269683" y="1841181"/>
                    <a:pt x="1264920" y="1843086"/>
                    <a:pt x="1262063" y="1847848"/>
                  </a:cubicBezTo>
                  <a:cubicBezTo>
                    <a:pt x="1259205" y="1851658"/>
                    <a:pt x="1257300" y="1858326"/>
                    <a:pt x="1257300" y="1865945"/>
                  </a:cubicBezTo>
                  <a:cubicBezTo>
                    <a:pt x="1257300" y="1874518"/>
                    <a:pt x="1259205" y="1882138"/>
                    <a:pt x="1263015" y="1886901"/>
                  </a:cubicBezTo>
                  <a:cubicBezTo>
                    <a:pt x="1266825" y="1891663"/>
                    <a:pt x="1272540" y="1894520"/>
                    <a:pt x="1279208" y="1894520"/>
                  </a:cubicBezTo>
                  <a:cubicBezTo>
                    <a:pt x="1284922" y="1894520"/>
                    <a:pt x="1289685" y="1892616"/>
                    <a:pt x="1293495" y="1888806"/>
                  </a:cubicBezTo>
                  <a:cubicBezTo>
                    <a:pt x="1297305" y="1884995"/>
                    <a:pt x="1299210" y="1880233"/>
                    <a:pt x="1299210" y="1873566"/>
                  </a:cubicBezTo>
                  <a:cubicBezTo>
                    <a:pt x="1299210" y="1864041"/>
                    <a:pt x="1296353" y="1855468"/>
                    <a:pt x="1292542" y="1849753"/>
                  </a:cubicBezTo>
                  <a:cubicBezTo>
                    <a:pt x="1288733" y="1844038"/>
                    <a:pt x="1283017" y="1841181"/>
                    <a:pt x="1275397" y="1841181"/>
                  </a:cubicBezTo>
                  <a:close/>
                  <a:moveTo>
                    <a:pt x="1161097" y="1838323"/>
                  </a:moveTo>
                  <a:cubicBezTo>
                    <a:pt x="1154429" y="1838323"/>
                    <a:pt x="1149667" y="1839276"/>
                    <a:pt x="1145857" y="1842133"/>
                  </a:cubicBezTo>
                  <a:cubicBezTo>
                    <a:pt x="1142047" y="1844991"/>
                    <a:pt x="1140142" y="1848801"/>
                    <a:pt x="1140142" y="1852611"/>
                  </a:cubicBezTo>
                  <a:cubicBezTo>
                    <a:pt x="1140142" y="1857373"/>
                    <a:pt x="1142047" y="1861183"/>
                    <a:pt x="1146810" y="1864041"/>
                  </a:cubicBezTo>
                  <a:cubicBezTo>
                    <a:pt x="1151572" y="1867851"/>
                    <a:pt x="1159192" y="1871661"/>
                    <a:pt x="1169670" y="1875471"/>
                  </a:cubicBezTo>
                  <a:cubicBezTo>
                    <a:pt x="1174432" y="1872614"/>
                    <a:pt x="1178242" y="1869756"/>
                    <a:pt x="1180147" y="1865946"/>
                  </a:cubicBezTo>
                  <a:cubicBezTo>
                    <a:pt x="1183004" y="1863089"/>
                    <a:pt x="1183957" y="1859278"/>
                    <a:pt x="1183957" y="1855469"/>
                  </a:cubicBezTo>
                  <a:cubicBezTo>
                    <a:pt x="1183957" y="1850706"/>
                    <a:pt x="1181100" y="1845944"/>
                    <a:pt x="1177289" y="1843086"/>
                  </a:cubicBezTo>
                  <a:cubicBezTo>
                    <a:pt x="1172527" y="1840228"/>
                    <a:pt x="1167764" y="1838323"/>
                    <a:pt x="1161097" y="1838323"/>
                  </a:cubicBezTo>
                  <a:close/>
                  <a:moveTo>
                    <a:pt x="1416367" y="1832608"/>
                  </a:moveTo>
                  <a:cubicBezTo>
                    <a:pt x="1423035" y="1832608"/>
                    <a:pt x="1429703" y="1832608"/>
                    <a:pt x="1434465" y="1834513"/>
                  </a:cubicBezTo>
                  <a:cubicBezTo>
                    <a:pt x="1439228" y="1836418"/>
                    <a:pt x="1443990" y="1839276"/>
                    <a:pt x="1448753" y="1842133"/>
                  </a:cubicBezTo>
                  <a:lnTo>
                    <a:pt x="1438275" y="1849753"/>
                  </a:lnTo>
                  <a:cubicBezTo>
                    <a:pt x="1434465" y="1847848"/>
                    <a:pt x="1431607" y="1845943"/>
                    <a:pt x="1427797" y="1844991"/>
                  </a:cubicBezTo>
                  <a:cubicBezTo>
                    <a:pt x="1424940" y="1844038"/>
                    <a:pt x="1421130" y="1843086"/>
                    <a:pt x="1417320" y="1843086"/>
                  </a:cubicBezTo>
                  <a:cubicBezTo>
                    <a:pt x="1405890" y="1843086"/>
                    <a:pt x="1396365" y="1846896"/>
                    <a:pt x="1388745" y="1855468"/>
                  </a:cubicBezTo>
                  <a:cubicBezTo>
                    <a:pt x="1381125" y="1864041"/>
                    <a:pt x="1377315" y="1874518"/>
                    <a:pt x="1377315" y="1887853"/>
                  </a:cubicBezTo>
                  <a:cubicBezTo>
                    <a:pt x="1382078" y="1881186"/>
                    <a:pt x="1387792" y="1876423"/>
                    <a:pt x="1393507" y="1873566"/>
                  </a:cubicBezTo>
                  <a:cubicBezTo>
                    <a:pt x="1400175" y="1870708"/>
                    <a:pt x="1406842" y="1868803"/>
                    <a:pt x="1413510" y="1868803"/>
                  </a:cubicBezTo>
                  <a:cubicBezTo>
                    <a:pt x="1423987" y="1868803"/>
                    <a:pt x="1433512" y="1871661"/>
                    <a:pt x="1440180" y="1878328"/>
                  </a:cubicBezTo>
                  <a:cubicBezTo>
                    <a:pt x="1446847" y="1884996"/>
                    <a:pt x="1450657" y="1893568"/>
                    <a:pt x="1450657" y="1904046"/>
                  </a:cubicBezTo>
                  <a:cubicBezTo>
                    <a:pt x="1450657" y="1917381"/>
                    <a:pt x="1445895" y="1927858"/>
                    <a:pt x="1436370" y="1936431"/>
                  </a:cubicBezTo>
                  <a:cubicBezTo>
                    <a:pt x="1426845" y="1944051"/>
                    <a:pt x="1415415" y="1947861"/>
                    <a:pt x="1400175" y="1947861"/>
                  </a:cubicBezTo>
                  <a:cubicBezTo>
                    <a:pt x="1383982" y="1947861"/>
                    <a:pt x="1370647" y="1943098"/>
                    <a:pt x="1362075" y="1934526"/>
                  </a:cubicBezTo>
                  <a:cubicBezTo>
                    <a:pt x="1353503" y="1925953"/>
                    <a:pt x="1348740" y="1913571"/>
                    <a:pt x="1348740" y="1897378"/>
                  </a:cubicBezTo>
                  <a:cubicBezTo>
                    <a:pt x="1348740" y="1887853"/>
                    <a:pt x="1350645" y="1879281"/>
                    <a:pt x="1353503" y="1871661"/>
                  </a:cubicBezTo>
                  <a:cubicBezTo>
                    <a:pt x="1357312" y="1863088"/>
                    <a:pt x="1361122" y="1856421"/>
                    <a:pt x="1367790" y="1850706"/>
                  </a:cubicBezTo>
                  <a:cubicBezTo>
                    <a:pt x="1374457" y="1844991"/>
                    <a:pt x="1381125" y="1840228"/>
                    <a:pt x="1389697" y="1837371"/>
                  </a:cubicBezTo>
                  <a:cubicBezTo>
                    <a:pt x="1398270" y="1834513"/>
                    <a:pt x="1406842" y="1832608"/>
                    <a:pt x="1416367" y="1832608"/>
                  </a:cubicBezTo>
                  <a:close/>
                  <a:moveTo>
                    <a:pt x="1051560" y="1832608"/>
                  </a:moveTo>
                  <a:lnTo>
                    <a:pt x="1059179" y="1832608"/>
                  </a:lnTo>
                  <a:lnTo>
                    <a:pt x="1059179" y="1928811"/>
                  </a:lnTo>
                  <a:cubicBezTo>
                    <a:pt x="1059179" y="1932621"/>
                    <a:pt x="1061085" y="1935478"/>
                    <a:pt x="1063942" y="1936431"/>
                  </a:cubicBezTo>
                  <a:cubicBezTo>
                    <a:pt x="1067752" y="1937383"/>
                    <a:pt x="1074420" y="1938336"/>
                    <a:pt x="1084897" y="1938336"/>
                  </a:cubicBezTo>
                  <a:lnTo>
                    <a:pt x="1084897" y="1945003"/>
                  </a:lnTo>
                  <a:cubicBezTo>
                    <a:pt x="1077277" y="1944051"/>
                    <a:pt x="1070610" y="1944051"/>
                    <a:pt x="1063942" y="1944051"/>
                  </a:cubicBezTo>
                  <a:cubicBezTo>
                    <a:pt x="1057275" y="1944051"/>
                    <a:pt x="1050607" y="1944051"/>
                    <a:pt x="1043940" y="1944051"/>
                  </a:cubicBezTo>
                  <a:cubicBezTo>
                    <a:pt x="1034415" y="1944051"/>
                    <a:pt x="1025842" y="1944051"/>
                    <a:pt x="1019175" y="1944051"/>
                  </a:cubicBezTo>
                  <a:cubicBezTo>
                    <a:pt x="1012507" y="1945003"/>
                    <a:pt x="1006792" y="1945003"/>
                    <a:pt x="1001077" y="1945003"/>
                  </a:cubicBezTo>
                  <a:lnTo>
                    <a:pt x="1001077" y="1938336"/>
                  </a:lnTo>
                  <a:cubicBezTo>
                    <a:pt x="1012507" y="1938336"/>
                    <a:pt x="1021079" y="1937383"/>
                    <a:pt x="1023937" y="1936431"/>
                  </a:cubicBezTo>
                  <a:cubicBezTo>
                    <a:pt x="1026795" y="1935478"/>
                    <a:pt x="1028700" y="1932621"/>
                    <a:pt x="1028700" y="1928811"/>
                  </a:cubicBezTo>
                  <a:lnTo>
                    <a:pt x="1028700" y="1860231"/>
                  </a:lnTo>
                  <a:cubicBezTo>
                    <a:pt x="1028700" y="1857373"/>
                    <a:pt x="1027747" y="1854516"/>
                    <a:pt x="1025842" y="1853563"/>
                  </a:cubicBezTo>
                  <a:cubicBezTo>
                    <a:pt x="1023937" y="1852611"/>
                    <a:pt x="1021079" y="1851658"/>
                    <a:pt x="1016317" y="1851658"/>
                  </a:cubicBezTo>
                  <a:cubicBezTo>
                    <a:pt x="1015365" y="1851658"/>
                    <a:pt x="1013460" y="1851658"/>
                    <a:pt x="1009650" y="1851658"/>
                  </a:cubicBezTo>
                  <a:cubicBezTo>
                    <a:pt x="1007745" y="1851658"/>
                    <a:pt x="1005840" y="1851658"/>
                    <a:pt x="1004887" y="1851658"/>
                  </a:cubicBezTo>
                  <a:lnTo>
                    <a:pt x="1004887" y="1844991"/>
                  </a:lnTo>
                  <a:cubicBezTo>
                    <a:pt x="1013460" y="1844991"/>
                    <a:pt x="1021079" y="1843086"/>
                    <a:pt x="1028700" y="1841181"/>
                  </a:cubicBezTo>
                  <a:cubicBezTo>
                    <a:pt x="1036320" y="1839276"/>
                    <a:pt x="1043940" y="1836418"/>
                    <a:pt x="1051560" y="1832608"/>
                  </a:cubicBezTo>
                  <a:close/>
                  <a:moveTo>
                    <a:pt x="1164907" y="1831656"/>
                  </a:moveTo>
                  <a:cubicBezTo>
                    <a:pt x="1177289" y="1831656"/>
                    <a:pt x="1186814" y="1833561"/>
                    <a:pt x="1194435" y="1838323"/>
                  </a:cubicBezTo>
                  <a:cubicBezTo>
                    <a:pt x="1202054" y="1842133"/>
                    <a:pt x="1205864" y="1848801"/>
                    <a:pt x="1205864" y="1855469"/>
                  </a:cubicBezTo>
                  <a:cubicBezTo>
                    <a:pt x="1205864" y="1860231"/>
                    <a:pt x="1203960" y="1864994"/>
                    <a:pt x="1200150" y="1868803"/>
                  </a:cubicBezTo>
                  <a:cubicBezTo>
                    <a:pt x="1196339" y="1872614"/>
                    <a:pt x="1189672" y="1877376"/>
                    <a:pt x="1180147" y="1881186"/>
                  </a:cubicBezTo>
                  <a:cubicBezTo>
                    <a:pt x="1191577" y="1884996"/>
                    <a:pt x="1199197" y="1888806"/>
                    <a:pt x="1205864" y="1895473"/>
                  </a:cubicBezTo>
                  <a:cubicBezTo>
                    <a:pt x="1210627" y="1900236"/>
                    <a:pt x="1213485" y="1905951"/>
                    <a:pt x="1213485" y="1913571"/>
                  </a:cubicBezTo>
                  <a:cubicBezTo>
                    <a:pt x="1213485" y="1924048"/>
                    <a:pt x="1208722" y="1931669"/>
                    <a:pt x="1199197" y="1938336"/>
                  </a:cubicBezTo>
                  <a:cubicBezTo>
                    <a:pt x="1189672" y="1945003"/>
                    <a:pt x="1177289" y="1947861"/>
                    <a:pt x="1162050" y="1947861"/>
                  </a:cubicBezTo>
                  <a:cubicBezTo>
                    <a:pt x="1145857" y="1947861"/>
                    <a:pt x="1133475" y="1945003"/>
                    <a:pt x="1123950" y="1939289"/>
                  </a:cubicBezTo>
                  <a:cubicBezTo>
                    <a:pt x="1114425" y="1933573"/>
                    <a:pt x="1109662" y="1925953"/>
                    <a:pt x="1109662" y="1917381"/>
                  </a:cubicBezTo>
                  <a:cubicBezTo>
                    <a:pt x="1109662" y="1911666"/>
                    <a:pt x="1112520" y="1905951"/>
                    <a:pt x="1117282" y="1901189"/>
                  </a:cubicBezTo>
                  <a:cubicBezTo>
                    <a:pt x="1122997" y="1896426"/>
                    <a:pt x="1130617" y="1892616"/>
                    <a:pt x="1141095" y="1888806"/>
                  </a:cubicBezTo>
                  <a:cubicBezTo>
                    <a:pt x="1132522" y="1884996"/>
                    <a:pt x="1126807" y="1880233"/>
                    <a:pt x="1122997" y="1875471"/>
                  </a:cubicBezTo>
                  <a:cubicBezTo>
                    <a:pt x="1119187" y="1870708"/>
                    <a:pt x="1117282" y="1864994"/>
                    <a:pt x="1117282" y="1860231"/>
                  </a:cubicBezTo>
                  <a:cubicBezTo>
                    <a:pt x="1117282" y="1851658"/>
                    <a:pt x="1122045" y="1844991"/>
                    <a:pt x="1130617" y="1839276"/>
                  </a:cubicBezTo>
                  <a:cubicBezTo>
                    <a:pt x="1139189" y="1834514"/>
                    <a:pt x="1150620" y="1831656"/>
                    <a:pt x="1164907" y="1831656"/>
                  </a:cubicBezTo>
                  <a:close/>
                  <a:moveTo>
                    <a:pt x="1278255" y="1830703"/>
                  </a:moveTo>
                  <a:cubicBezTo>
                    <a:pt x="1294447" y="1830703"/>
                    <a:pt x="1307783" y="1835466"/>
                    <a:pt x="1316355" y="1844038"/>
                  </a:cubicBezTo>
                  <a:cubicBezTo>
                    <a:pt x="1324928" y="1852611"/>
                    <a:pt x="1329690" y="1864993"/>
                    <a:pt x="1329690" y="1881186"/>
                  </a:cubicBezTo>
                  <a:cubicBezTo>
                    <a:pt x="1329690" y="1890711"/>
                    <a:pt x="1327785" y="1899283"/>
                    <a:pt x="1324928" y="1906903"/>
                  </a:cubicBezTo>
                  <a:cubicBezTo>
                    <a:pt x="1321117" y="1915476"/>
                    <a:pt x="1316355" y="1922143"/>
                    <a:pt x="1310640" y="1927858"/>
                  </a:cubicBezTo>
                  <a:cubicBezTo>
                    <a:pt x="1303972" y="1933573"/>
                    <a:pt x="1297305" y="1938336"/>
                    <a:pt x="1288733" y="1941193"/>
                  </a:cubicBezTo>
                  <a:cubicBezTo>
                    <a:pt x="1280160" y="1944051"/>
                    <a:pt x="1271588" y="1945956"/>
                    <a:pt x="1262063" y="1945956"/>
                  </a:cubicBezTo>
                  <a:cubicBezTo>
                    <a:pt x="1255395" y="1945956"/>
                    <a:pt x="1249680" y="1945956"/>
                    <a:pt x="1243965" y="1944051"/>
                  </a:cubicBezTo>
                  <a:cubicBezTo>
                    <a:pt x="1239203" y="1942145"/>
                    <a:pt x="1234440" y="1939288"/>
                    <a:pt x="1229678" y="1936431"/>
                  </a:cubicBezTo>
                  <a:lnTo>
                    <a:pt x="1240155" y="1928811"/>
                  </a:lnTo>
                  <a:cubicBezTo>
                    <a:pt x="1243965" y="1931668"/>
                    <a:pt x="1246822" y="1933573"/>
                    <a:pt x="1250633" y="1934526"/>
                  </a:cubicBezTo>
                  <a:cubicBezTo>
                    <a:pt x="1253490" y="1935478"/>
                    <a:pt x="1257300" y="1936431"/>
                    <a:pt x="1261110" y="1936431"/>
                  </a:cubicBezTo>
                  <a:cubicBezTo>
                    <a:pt x="1272540" y="1936431"/>
                    <a:pt x="1282065" y="1932620"/>
                    <a:pt x="1289685" y="1924048"/>
                  </a:cubicBezTo>
                  <a:cubicBezTo>
                    <a:pt x="1297305" y="1915476"/>
                    <a:pt x="1301115" y="1904998"/>
                    <a:pt x="1302067" y="1889758"/>
                  </a:cubicBezTo>
                  <a:cubicBezTo>
                    <a:pt x="1297305" y="1895473"/>
                    <a:pt x="1291590" y="1900236"/>
                    <a:pt x="1285875" y="1903093"/>
                  </a:cubicBezTo>
                  <a:cubicBezTo>
                    <a:pt x="1279208" y="1905951"/>
                    <a:pt x="1272540" y="1907856"/>
                    <a:pt x="1265872" y="1907856"/>
                  </a:cubicBezTo>
                  <a:cubicBezTo>
                    <a:pt x="1255395" y="1907856"/>
                    <a:pt x="1245870" y="1904045"/>
                    <a:pt x="1239203" y="1898331"/>
                  </a:cubicBezTo>
                  <a:cubicBezTo>
                    <a:pt x="1232535" y="1892616"/>
                    <a:pt x="1228725" y="1884043"/>
                    <a:pt x="1228725" y="1873566"/>
                  </a:cubicBezTo>
                  <a:cubicBezTo>
                    <a:pt x="1228725" y="1860231"/>
                    <a:pt x="1232535" y="1849753"/>
                    <a:pt x="1242060" y="1842133"/>
                  </a:cubicBezTo>
                  <a:cubicBezTo>
                    <a:pt x="1251585" y="1834513"/>
                    <a:pt x="1263015" y="1830703"/>
                    <a:pt x="1278255" y="1830703"/>
                  </a:cubicBezTo>
                  <a:close/>
                  <a:moveTo>
                    <a:pt x="1895475" y="1813558"/>
                  </a:moveTo>
                  <a:cubicBezTo>
                    <a:pt x="1888807" y="1814511"/>
                    <a:pt x="1881187" y="1818321"/>
                    <a:pt x="1874520" y="1826893"/>
                  </a:cubicBezTo>
                  <a:lnTo>
                    <a:pt x="1925003" y="1868803"/>
                  </a:lnTo>
                  <a:lnTo>
                    <a:pt x="1926907" y="1866898"/>
                  </a:lnTo>
                  <a:cubicBezTo>
                    <a:pt x="1933575" y="1859278"/>
                    <a:pt x="1935480" y="1852611"/>
                    <a:pt x="1933575" y="1844991"/>
                  </a:cubicBezTo>
                  <a:cubicBezTo>
                    <a:pt x="1932622" y="1838323"/>
                    <a:pt x="1927860" y="1831656"/>
                    <a:pt x="1919287" y="1824036"/>
                  </a:cubicBezTo>
                  <a:cubicBezTo>
                    <a:pt x="1910715" y="1816416"/>
                    <a:pt x="1902142" y="1813558"/>
                    <a:pt x="1895475" y="1813558"/>
                  </a:cubicBezTo>
                  <a:close/>
                  <a:moveTo>
                    <a:pt x="513397" y="1781174"/>
                  </a:moveTo>
                  <a:lnTo>
                    <a:pt x="572452" y="1844991"/>
                  </a:lnTo>
                  <a:lnTo>
                    <a:pt x="568642" y="1848802"/>
                  </a:lnTo>
                  <a:cubicBezTo>
                    <a:pt x="563879" y="1844039"/>
                    <a:pt x="559117" y="1841182"/>
                    <a:pt x="554354" y="1841182"/>
                  </a:cubicBezTo>
                  <a:cubicBezTo>
                    <a:pt x="549592" y="1841182"/>
                    <a:pt x="544829" y="1844039"/>
                    <a:pt x="539114" y="1849754"/>
                  </a:cubicBezTo>
                  <a:lnTo>
                    <a:pt x="478154" y="1906904"/>
                  </a:lnTo>
                  <a:cubicBezTo>
                    <a:pt x="469582" y="1915477"/>
                    <a:pt x="464819" y="1923096"/>
                    <a:pt x="463867" y="1929764"/>
                  </a:cubicBezTo>
                  <a:cubicBezTo>
                    <a:pt x="463867" y="1937384"/>
                    <a:pt x="466724" y="1944052"/>
                    <a:pt x="473392" y="1951671"/>
                  </a:cubicBezTo>
                  <a:cubicBezTo>
                    <a:pt x="481964" y="1960244"/>
                    <a:pt x="491489" y="1964054"/>
                    <a:pt x="501014" y="1963102"/>
                  </a:cubicBezTo>
                  <a:cubicBezTo>
                    <a:pt x="511492" y="1962149"/>
                    <a:pt x="521969" y="1955482"/>
                    <a:pt x="533399" y="1945004"/>
                  </a:cubicBezTo>
                  <a:lnTo>
                    <a:pt x="584834" y="1897379"/>
                  </a:lnTo>
                  <a:cubicBezTo>
                    <a:pt x="590549" y="1892616"/>
                    <a:pt x="594359" y="1887854"/>
                    <a:pt x="594359" y="1883091"/>
                  </a:cubicBezTo>
                  <a:cubicBezTo>
                    <a:pt x="594359" y="1879282"/>
                    <a:pt x="592454" y="1874519"/>
                    <a:pt x="587692" y="1868804"/>
                  </a:cubicBezTo>
                  <a:lnTo>
                    <a:pt x="591502" y="1864994"/>
                  </a:lnTo>
                  <a:lnTo>
                    <a:pt x="624839" y="1901189"/>
                  </a:lnTo>
                  <a:lnTo>
                    <a:pt x="621029" y="1904999"/>
                  </a:lnTo>
                  <a:cubicBezTo>
                    <a:pt x="616267" y="1900237"/>
                    <a:pt x="611504" y="1897379"/>
                    <a:pt x="606742" y="1897379"/>
                  </a:cubicBezTo>
                  <a:cubicBezTo>
                    <a:pt x="602932" y="1898332"/>
                    <a:pt x="597217" y="1900237"/>
                    <a:pt x="591502" y="1904999"/>
                  </a:cubicBezTo>
                  <a:lnTo>
                    <a:pt x="541019" y="1952624"/>
                  </a:lnTo>
                  <a:cubicBezTo>
                    <a:pt x="533399" y="1959291"/>
                    <a:pt x="526732" y="1965007"/>
                    <a:pt x="521017" y="1967864"/>
                  </a:cubicBezTo>
                  <a:cubicBezTo>
                    <a:pt x="515302" y="1970721"/>
                    <a:pt x="509587" y="1972627"/>
                    <a:pt x="503872" y="1972627"/>
                  </a:cubicBezTo>
                  <a:cubicBezTo>
                    <a:pt x="495299" y="1973579"/>
                    <a:pt x="487679" y="1971674"/>
                    <a:pt x="479107" y="1966912"/>
                  </a:cubicBezTo>
                  <a:cubicBezTo>
                    <a:pt x="470534" y="1963102"/>
                    <a:pt x="461962" y="1956434"/>
                    <a:pt x="454342" y="1947862"/>
                  </a:cubicBezTo>
                  <a:cubicBezTo>
                    <a:pt x="440054" y="1932621"/>
                    <a:pt x="433387" y="1918334"/>
                    <a:pt x="433387" y="1904999"/>
                  </a:cubicBezTo>
                  <a:cubicBezTo>
                    <a:pt x="432434" y="1890712"/>
                    <a:pt x="440054" y="1877377"/>
                    <a:pt x="453389" y="1864994"/>
                  </a:cubicBezTo>
                  <a:lnTo>
                    <a:pt x="506729" y="1814512"/>
                  </a:lnTo>
                  <a:cubicBezTo>
                    <a:pt x="512444" y="1809749"/>
                    <a:pt x="516254" y="1804987"/>
                    <a:pt x="516254" y="1800224"/>
                  </a:cubicBezTo>
                  <a:cubicBezTo>
                    <a:pt x="516254" y="1795462"/>
                    <a:pt x="514349" y="1790699"/>
                    <a:pt x="509587" y="1784984"/>
                  </a:cubicBezTo>
                  <a:close/>
                  <a:moveTo>
                    <a:pt x="1936194" y="1777483"/>
                  </a:moveTo>
                  <a:cubicBezTo>
                    <a:pt x="1941909" y="1778792"/>
                    <a:pt x="1947386" y="1781650"/>
                    <a:pt x="1952625" y="1785936"/>
                  </a:cubicBezTo>
                  <a:cubicBezTo>
                    <a:pt x="1960245" y="1791651"/>
                    <a:pt x="1964055" y="1798318"/>
                    <a:pt x="1965960" y="1806891"/>
                  </a:cubicBezTo>
                  <a:cubicBezTo>
                    <a:pt x="1967865" y="1815463"/>
                    <a:pt x="1965960" y="1824036"/>
                    <a:pt x="1962150" y="1833561"/>
                  </a:cubicBezTo>
                  <a:lnTo>
                    <a:pt x="2022157" y="1844038"/>
                  </a:lnTo>
                  <a:cubicBezTo>
                    <a:pt x="2028825" y="1845943"/>
                    <a:pt x="2033587" y="1845943"/>
                    <a:pt x="2037397" y="1844991"/>
                  </a:cubicBezTo>
                  <a:cubicBezTo>
                    <a:pt x="2040255" y="1844038"/>
                    <a:pt x="2044065" y="1842133"/>
                    <a:pt x="2046922" y="1839276"/>
                  </a:cubicBezTo>
                  <a:lnTo>
                    <a:pt x="2051685" y="1843086"/>
                  </a:lnTo>
                  <a:lnTo>
                    <a:pt x="2015490" y="1886901"/>
                  </a:lnTo>
                  <a:lnTo>
                    <a:pt x="1936432" y="1870708"/>
                  </a:lnTo>
                  <a:lnTo>
                    <a:pt x="1933575" y="1874518"/>
                  </a:lnTo>
                  <a:lnTo>
                    <a:pt x="1965960" y="1902141"/>
                  </a:lnTo>
                  <a:cubicBezTo>
                    <a:pt x="1972628" y="1907856"/>
                    <a:pt x="1977390" y="1909761"/>
                    <a:pt x="1982153" y="1909761"/>
                  </a:cubicBezTo>
                  <a:cubicBezTo>
                    <a:pt x="1986915" y="1908808"/>
                    <a:pt x="1991678" y="1905951"/>
                    <a:pt x="1996440" y="1900236"/>
                  </a:cubicBezTo>
                  <a:lnTo>
                    <a:pt x="2000250" y="1904046"/>
                  </a:lnTo>
                  <a:lnTo>
                    <a:pt x="1943100" y="1971673"/>
                  </a:lnTo>
                  <a:lnTo>
                    <a:pt x="1939290" y="1967863"/>
                  </a:lnTo>
                  <a:cubicBezTo>
                    <a:pt x="1944053" y="1962148"/>
                    <a:pt x="1945957" y="1957386"/>
                    <a:pt x="1945005" y="1952623"/>
                  </a:cubicBezTo>
                  <a:cubicBezTo>
                    <a:pt x="1945005" y="1947861"/>
                    <a:pt x="1941195" y="1943098"/>
                    <a:pt x="1935480" y="1938336"/>
                  </a:cubicBezTo>
                  <a:lnTo>
                    <a:pt x="1860232" y="1875471"/>
                  </a:lnTo>
                  <a:cubicBezTo>
                    <a:pt x="1853565" y="1869756"/>
                    <a:pt x="1848803" y="1867851"/>
                    <a:pt x="1844040" y="1867851"/>
                  </a:cubicBezTo>
                  <a:cubicBezTo>
                    <a:pt x="1839278" y="1868803"/>
                    <a:pt x="1834515" y="1870708"/>
                    <a:pt x="1829753" y="1876423"/>
                  </a:cubicBezTo>
                  <a:lnTo>
                    <a:pt x="1824990" y="1872613"/>
                  </a:lnTo>
                  <a:lnTo>
                    <a:pt x="1879282" y="1807843"/>
                  </a:lnTo>
                  <a:cubicBezTo>
                    <a:pt x="1892617" y="1791651"/>
                    <a:pt x="1905953" y="1782126"/>
                    <a:pt x="1918335" y="1778316"/>
                  </a:cubicBezTo>
                  <a:cubicBezTo>
                    <a:pt x="1924526" y="1776411"/>
                    <a:pt x="1930479" y="1776173"/>
                    <a:pt x="1936194" y="1777483"/>
                  </a:cubicBezTo>
                  <a:close/>
                  <a:moveTo>
                    <a:pt x="2006917" y="1618296"/>
                  </a:moveTo>
                  <a:lnTo>
                    <a:pt x="2049780" y="1642109"/>
                  </a:lnTo>
                  <a:lnTo>
                    <a:pt x="2046922" y="1646871"/>
                  </a:lnTo>
                  <a:cubicBezTo>
                    <a:pt x="2035492" y="1643061"/>
                    <a:pt x="2024062" y="1643061"/>
                    <a:pt x="2013585" y="1647824"/>
                  </a:cubicBezTo>
                  <a:cubicBezTo>
                    <a:pt x="2003107" y="1652586"/>
                    <a:pt x="1994535" y="1660206"/>
                    <a:pt x="1988820" y="1670684"/>
                  </a:cubicBezTo>
                  <a:cubicBezTo>
                    <a:pt x="1985010" y="1677351"/>
                    <a:pt x="1983105" y="1684019"/>
                    <a:pt x="1984057" y="1689734"/>
                  </a:cubicBezTo>
                  <a:cubicBezTo>
                    <a:pt x="1985010" y="1695449"/>
                    <a:pt x="1987867" y="1699259"/>
                    <a:pt x="1992630" y="1702116"/>
                  </a:cubicBezTo>
                  <a:cubicBezTo>
                    <a:pt x="1999297" y="1706879"/>
                    <a:pt x="2011680" y="1702116"/>
                    <a:pt x="2027872" y="1688781"/>
                  </a:cubicBezTo>
                  <a:lnTo>
                    <a:pt x="2029777" y="1686876"/>
                  </a:lnTo>
                  <a:cubicBezTo>
                    <a:pt x="2041207" y="1677351"/>
                    <a:pt x="2049780" y="1671636"/>
                    <a:pt x="2055495" y="1667826"/>
                  </a:cubicBezTo>
                  <a:cubicBezTo>
                    <a:pt x="2061210" y="1664016"/>
                    <a:pt x="2065972" y="1662111"/>
                    <a:pt x="2069782" y="1661159"/>
                  </a:cubicBezTo>
                  <a:cubicBezTo>
                    <a:pt x="2076450" y="1660206"/>
                    <a:pt x="2082165" y="1659254"/>
                    <a:pt x="2087880" y="1660206"/>
                  </a:cubicBezTo>
                  <a:cubicBezTo>
                    <a:pt x="2093595" y="1661159"/>
                    <a:pt x="2099310" y="1663064"/>
                    <a:pt x="2105025" y="1665921"/>
                  </a:cubicBezTo>
                  <a:cubicBezTo>
                    <a:pt x="2118360" y="1673541"/>
                    <a:pt x="2125980" y="1684019"/>
                    <a:pt x="2132647" y="1696401"/>
                  </a:cubicBezTo>
                  <a:cubicBezTo>
                    <a:pt x="2135505" y="1710689"/>
                    <a:pt x="2132647" y="1725929"/>
                    <a:pt x="2124075" y="1741169"/>
                  </a:cubicBezTo>
                  <a:cubicBezTo>
                    <a:pt x="2119312" y="1749741"/>
                    <a:pt x="2112645" y="1758314"/>
                    <a:pt x="2104072" y="1765934"/>
                  </a:cubicBezTo>
                  <a:cubicBezTo>
                    <a:pt x="2095500" y="1773554"/>
                    <a:pt x="2090737" y="1777364"/>
                    <a:pt x="2090737" y="1778316"/>
                  </a:cubicBezTo>
                  <a:cubicBezTo>
                    <a:pt x="2088832" y="1780221"/>
                    <a:pt x="2088832" y="1783079"/>
                    <a:pt x="2089785" y="1784984"/>
                  </a:cubicBezTo>
                  <a:cubicBezTo>
                    <a:pt x="2089785" y="1787841"/>
                    <a:pt x="2091690" y="1789746"/>
                    <a:pt x="2094547" y="1791651"/>
                  </a:cubicBezTo>
                  <a:lnTo>
                    <a:pt x="2091690" y="1797366"/>
                  </a:lnTo>
                  <a:lnTo>
                    <a:pt x="2043112" y="1770696"/>
                  </a:lnTo>
                  <a:lnTo>
                    <a:pt x="2045970" y="1765934"/>
                  </a:lnTo>
                  <a:cubicBezTo>
                    <a:pt x="2058352" y="1770696"/>
                    <a:pt x="2071687" y="1770696"/>
                    <a:pt x="2084070" y="1765934"/>
                  </a:cubicBezTo>
                  <a:cubicBezTo>
                    <a:pt x="2096452" y="1761171"/>
                    <a:pt x="2105977" y="1752599"/>
                    <a:pt x="2112645" y="1741169"/>
                  </a:cubicBezTo>
                  <a:cubicBezTo>
                    <a:pt x="2116455" y="1733549"/>
                    <a:pt x="2118360" y="1726881"/>
                    <a:pt x="2117407" y="1720214"/>
                  </a:cubicBezTo>
                  <a:cubicBezTo>
                    <a:pt x="2116455" y="1713546"/>
                    <a:pt x="2113597" y="1708784"/>
                    <a:pt x="2107882" y="1705926"/>
                  </a:cubicBezTo>
                  <a:cubicBezTo>
                    <a:pt x="2099310" y="1701164"/>
                    <a:pt x="2084070" y="1706879"/>
                    <a:pt x="2062162" y="1724024"/>
                  </a:cubicBezTo>
                  <a:cubicBezTo>
                    <a:pt x="2061210" y="1724976"/>
                    <a:pt x="2059305" y="1726881"/>
                    <a:pt x="2056447" y="1728786"/>
                  </a:cubicBezTo>
                  <a:cubicBezTo>
                    <a:pt x="2041207" y="1740216"/>
                    <a:pt x="2028825" y="1746884"/>
                    <a:pt x="2019300" y="1747836"/>
                  </a:cubicBezTo>
                  <a:cubicBezTo>
                    <a:pt x="2015490" y="1748789"/>
                    <a:pt x="2010727" y="1748789"/>
                    <a:pt x="2006917" y="1747836"/>
                  </a:cubicBezTo>
                  <a:cubicBezTo>
                    <a:pt x="2002155" y="1746884"/>
                    <a:pt x="1998345" y="1744979"/>
                    <a:pt x="1994535" y="1743074"/>
                  </a:cubicBezTo>
                  <a:cubicBezTo>
                    <a:pt x="1982152" y="1735454"/>
                    <a:pt x="1974532" y="1725929"/>
                    <a:pt x="1971675" y="1711641"/>
                  </a:cubicBezTo>
                  <a:cubicBezTo>
                    <a:pt x="1968817" y="1697354"/>
                    <a:pt x="1970722" y="1683066"/>
                    <a:pt x="1979295" y="1668779"/>
                  </a:cubicBezTo>
                  <a:cubicBezTo>
                    <a:pt x="1983105" y="1661159"/>
                    <a:pt x="1989772" y="1653539"/>
                    <a:pt x="1997392" y="1646871"/>
                  </a:cubicBezTo>
                  <a:cubicBezTo>
                    <a:pt x="2005012" y="1640204"/>
                    <a:pt x="2009775" y="1636394"/>
                    <a:pt x="2009775" y="1635441"/>
                  </a:cubicBezTo>
                  <a:cubicBezTo>
                    <a:pt x="2011680" y="1633536"/>
                    <a:pt x="2011680" y="1631631"/>
                    <a:pt x="2010727" y="1629726"/>
                  </a:cubicBezTo>
                  <a:cubicBezTo>
                    <a:pt x="2009775" y="1627821"/>
                    <a:pt x="2007870" y="1625916"/>
                    <a:pt x="2004060" y="1624011"/>
                  </a:cubicBezTo>
                  <a:close/>
                  <a:moveTo>
                    <a:pt x="396240" y="1609724"/>
                  </a:moveTo>
                  <a:lnTo>
                    <a:pt x="442913" y="1684019"/>
                  </a:lnTo>
                  <a:lnTo>
                    <a:pt x="438150" y="1686877"/>
                  </a:lnTo>
                  <a:cubicBezTo>
                    <a:pt x="434340" y="1680209"/>
                    <a:pt x="430530" y="1677352"/>
                    <a:pt x="425768" y="1676399"/>
                  </a:cubicBezTo>
                  <a:cubicBezTo>
                    <a:pt x="421958" y="1675446"/>
                    <a:pt x="416243" y="1677352"/>
                    <a:pt x="409575" y="1681162"/>
                  </a:cubicBezTo>
                  <a:lnTo>
                    <a:pt x="375285" y="1702116"/>
                  </a:lnTo>
                  <a:lnTo>
                    <a:pt x="400050" y="1742121"/>
                  </a:lnTo>
                  <a:lnTo>
                    <a:pt x="434340" y="1721166"/>
                  </a:lnTo>
                  <a:cubicBezTo>
                    <a:pt x="441008" y="1717357"/>
                    <a:pt x="444818" y="1712594"/>
                    <a:pt x="445770" y="1708784"/>
                  </a:cubicBezTo>
                  <a:cubicBezTo>
                    <a:pt x="446723" y="1704021"/>
                    <a:pt x="445770" y="1699259"/>
                    <a:pt x="441960" y="1692591"/>
                  </a:cubicBezTo>
                  <a:lnTo>
                    <a:pt x="446723" y="1689734"/>
                  </a:lnTo>
                  <a:lnTo>
                    <a:pt x="493395" y="1764029"/>
                  </a:lnTo>
                  <a:lnTo>
                    <a:pt x="488633" y="1766887"/>
                  </a:lnTo>
                  <a:cubicBezTo>
                    <a:pt x="484823" y="1760219"/>
                    <a:pt x="481013" y="1757362"/>
                    <a:pt x="476250" y="1756409"/>
                  </a:cubicBezTo>
                  <a:cubicBezTo>
                    <a:pt x="472440" y="1755457"/>
                    <a:pt x="466725" y="1757362"/>
                    <a:pt x="460058" y="1762124"/>
                  </a:cubicBezTo>
                  <a:lnTo>
                    <a:pt x="377190" y="1814512"/>
                  </a:lnTo>
                  <a:cubicBezTo>
                    <a:pt x="369570" y="1818321"/>
                    <a:pt x="365760" y="1822132"/>
                    <a:pt x="364807" y="1826894"/>
                  </a:cubicBezTo>
                  <a:cubicBezTo>
                    <a:pt x="363855" y="1830704"/>
                    <a:pt x="364807" y="1836419"/>
                    <a:pt x="368618" y="1842134"/>
                  </a:cubicBezTo>
                  <a:lnTo>
                    <a:pt x="363855" y="1844991"/>
                  </a:lnTo>
                  <a:lnTo>
                    <a:pt x="317182" y="1770696"/>
                  </a:lnTo>
                  <a:lnTo>
                    <a:pt x="321945" y="1767839"/>
                  </a:lnTo>
                  <a:cubicBezTo>
                    <a:pt x="325755" y="1774507"/>
                    <a:pt x="329565" y="1777364"/>
                    <a:pt x="334327" y="1778316"/>
                  </a:cubicBezTo>
                  <a:cubicBezTo>
                    <a:pt x="338138" y="1779269"/>
                    <a:pt x="343852" y="1777364"/>
                    <a:pt x="350520" y="1773554"/>
                  </a:cubicBezTo>
                  <a:lnTo>
                    <a:pt x="389573" y="1748789"/>
                  </a:lnTo>
                  <a:lnTo>
                    <a:pt x="364807" y="1708784"/>
                  </a:lnTo>
                  <a:lnTo>
                    <a:pt x="325755" y="1733549"/>
                  </a:lnTo>
                  <a:cubicBezTo>
                    <a:pt x="319088" y="1737359"/>
                    <a:pt x="315277" y="1742121"/>
                    <a:pt x="314325" y="1745932"/>
                  </a:cubicBezTo>
                  <a:cubicBezTo>
                    <a:pt x="313373" y="1750694"/>
                    <a:pt x="314325" y="1755457"/>
                    <a:pt x="318135" y="1762124"/>
                  </a:cubicBezTo>
                  <a:lnTo>
                    <a:pt x="313373" y="1764982"/>
                  </a:lnTo>
                  <a:lnTo>
                    <a:pt x="266700" y="1690687"/>
                  </a:lnTo>
                  <a:lnTo>
                    <a:pt x="271463" y="1687829"/>
                  </a:lnTo>
                  <a:cubicBezTo>
                    <a:pt x="275272" y="1694496"/>
                    <a:pt x="279082" y="1697354"/>
                    <a:pt x="283845" y="1698307"/>
                  </a:cubicBezTo>
                  <a:cubicBezTo>
                    <a:pt x="288607" y="1699259"/>
                    <a:pt x="294322" y="1697354"/>
                    <a:pt x="300990" y="1693544"/>
                  </a:cubicBezTo>
                  <a:lnTo>
                    <a:pt x="383857" y="1641157"/>
                  </a:lnTo>
                  <a:cubicBezTo>
                    <a:pt x="390525" y="1637346"/>
                    <a:pt x="394335" y="1632584"/>
                    <a:pt x="395288" y="1628774"/>
                  </a:cubicBezTo>
                  <a:cubicBezTo>
                    <a:pt x="396240" y="1624012"/>
                    <a:pt x="395288" y="1619249"/>
                    <a:pt x="391477" y="1612582"/>
                  </a:cubicBezTo>
                  <a:close/>
                  <a:moveTo>
                    <a:pt x="2059305" y="1498281"/>
                  </a:moveTo>
                  <a:lnTo>
                    <a:pt x="2065020" y="1500186"/>
                  </a:lnTo>
                  <a:cubicBezTo>
                    <a:pt x="2063115" y="1506853"/>
                    <a:pt x="2063115" y="1512569"/>
                    <a:pt x="2065020" y="1516378"/>
                  </a:cubicBezTo>
                  <a:cubicBezTo>
                    <a:pt x="2066925" y="1520189"/>
                    <a:pt x="2071687" y="1523998"/>
                    <a:pt x="2079307" y="1526856"/>
                  </a:cubicBezTo>
                  <a:lnTo>
                    <a:pt x="2170747" y="1562098"/>
                  </a:lnTo>
                  <a:cubicBezTo>
                    <a:pt x="2178367" y="1564956"/>
                    <a:pt x="2184082" y="1565908"/>
                    <a:pt x="2187892" y="1564003"/>
                  </a:cubicBezTo>
                  <a:cubicBezTo>
                    <a:pt x="2191702" y="1563051"/>
                    <a:pt x="2195512" y="1558289"/>
                    <a:pt x="2198370" y="1551621"/>
                  </a:cubicBezTo>
                  <a:lnTo>
                    <a:pt x="2204085" y="1553526"/>
                  </a:lnTo>
                  <a:lnTo>
                    <a:pt x="2172652" y="1634489"/>
                  </a:lnTo>
                  <a:lnTo>
                    <a:pt x="2166937" y="1632583"/>
                  </a:lnTo>
                  <a:cubicBezTo>
                    <a:pt x="2168842" y="1625916"/>
                    <a:pt x="2168842" y="1620201"/>
                    <a:pt x="2166937" y="1616391"/>
                  </a:cubicBezTo>
                  <a:cubicBezTo>
                    <a:pt x="2165032" y="1612581"/>
                    <a:pt x="2160270" y="1608771"/>
                    <a:pt x="2152650" y="1605914"/>
                  </a:cubicBezTo>
                  <a:lnTo>
                    <a:pt x="2061210" y="1570671"/>
                  </a:lnTo>
                  <a:cubicBezTo>
                    <a:pt x="2053590" y="1567814"/>
                    <a:pt x="2047875" y="1566861"/>
                    <a:pt x="2044065" y="1568766"/>
                  </a:cubicBezTo>
                  <a:cubicBezTo>
                    <a:pt x="2040255" y="1570671"/>
                    <a:pt x="2036445" y="1574481"/>
                    <a:pt x="2033587" y="1581148"/>
                  </a:cubicBezTo>
                  <a:lnTo>
                    <a:pt x="2027872" y="1579244"/>
                  </a:lnTo>
                  <a:close/>
                  <a:moveTo>
                    <a:pt x="302418" y="1471374"/>
                  </a:moveTo>
                  <a:cubicBezTo>
                    <a:pt x="312658" y="1471850"/>
                    <a:pt x="322421" y="1474470"/>
                    <a:pt x="331469" y="1479232"/>
                  </a:cubicBezTo>
                  <a:cubicBezTo>
                    <a:pt x="350519" y="1488757"/>
                    <a:pt x="362902" y="1504949"/>
                    <a:pt x="370522" y="1526857"/>
                  </a:cubicBezTo>
                  <a:cubicBezTo>
                    <a:pt x="374332" y="1536382"/>
                    <a:pt x="375284" y="1545907"/>
                    <a:pt x="375284" y="1556384"/>
                  </a:cubicBezTo>
                  <a:cubicBezTo>
                    <a:pt x="375284" y="1566862"/>
                    <a:pt x="375284" y="1571624"/>
                    <a:pt x="375284" y="1572577"/>
                  </a:cubicBezTo>
                  <a:cubicBezTo>
                    <a:pt x="375284" y="1575434"/>
                    <a:pt x="376237" y="1576387"/>
                    <a:pt x="378142" y="1577339"/>
                  </a:cubicBezTo>
                  <a:cubicBezTo>
                    <a:pt x="380047" y="1578291"/>
                    <a:pt x="381952" y="1578291"/>
                    <a:pt x="385762" y="1578291"/>
                  </a:cubicBezTo>
                  <a:lnTo>
                    <a:pt x="387667" y="1584007"/>
                  </a:lnTo>
                  <a:lnTo>
                    <a:pt x="340994" y="1599246"/>
                  </a:lnTo>
                  <a:lnTo>
                    <a:pt x="339089" y="1593532"/>
                  </a:lnTo>
                  <a:cubicBezTo>
                    <a:pt x="350519" y="1587816"/>
                    <a:pt x="358139" y="1580196"/>
                    <a:pt x="361949" y="1571624"/>
                  </a:cubicBezTo>
                  <a:cubicBezTo>
                    <a:pt x="365759" y="1563052"/>
                    <a:pt x="366712" y="1553527"/>
                    <a:pt x="362902" y="1543049"/>
                  </a:cubicBezTo>
                  <a:cubicBezTo>
                    <a:pt x="358139" y="1530666"/>
                    <a:pt x="349567" y="1523046"/>
                    <a:pt x="337184" y="1520189"/>
                  </a:cubicBezTo>
                  <a:cubicBezTo>
                    <a:pt x="323849" y="1517332"/>
                    <a:pt x="307657" y="1519237"/>
                    <a:pt x="286702" y="1525904"/>
                  </a:cubicBezTo>
                  <a:cubicBezTo>
                    <a:pt x="265747" y="1533524"/>
                    <a:pt x="249554" y="1542096"/>
                    <a:pt x="240982" y="1551621"/>
                  </a:cubicBezTo>
                  <a:cubicBezTo>
                    <a:pt x="231457" y="1561146"/>
                    <a:pt x="229552" y="1572577"/>
                    <a:pt x="233362" y="1584959"/>
                  </a:cubicBezTo>
                  <a:cubicBezTo>
                    <a:pt x="236219" y="1593532"/>
                    <a:pt x="240982" y="1600199"/>
                    <a:pt x="247649" y="1605914"/>
                  </a:cubicBezTo>
                  <a:cubicBezTo>
                    <a:pt x="254317" y="1611629"/>
                    <a:pt x="262889" y="1616391"/>
                    <a:pt x="273367" y="1619249"/>
                  </a:cubicBezTo>
                  <a:lnTo>
                    <a:pt x="270509" y="1626869"/>
                  </a:lnTo>
                  <a:cubicBezTo>
                    <a:pt x="257174" y="1624012"/>
                    <a:pt x="245744" y="1617344"/>
                    <a:pt x="236219" y="1608771"/>
                  </a:cubicBezTo>
                  <a:cubicBezTo>
                    <a:pt x="227647" y="1600199"/>
                    <a:pt x="220979" y="1588769"/>
                    <a:pt x="216217" y="1575434"/>
                  </a:cubicBezTo>
                  <a:cubicBezTo>
                    <a:pt x="213359" y="1564957"/>
                    <a:pt x="211454" y="1555432"/>
                    <a:pt x="212407" y="1545907"/>
                  </a:cubicBezTo>
                  <a:cubicBezTo>
                    <a:pt x="213359" y="1536382"/>
                    <a:pt x="215264" y="1526857"/>
                    <a:pt x="220027" y="1518284"/>
                  </a:cubicBezTo>
                  <a:cubicBezTo>
                    <a:pt x="224789" y="1507807"/>
                    <a:pt x="231457" y="1499234"/>
                    <a:pt x="240029" y="1492566"/>
                  </a:cubicBezTo>
                  <a:cubicBezTo>
                    <a:pt x="248602" y="1485899"/>
                    <a:pt x="259079" y="1480184"/>
                    <a:pt x="270509" y="1476374"/>
                  </a:cubicBezTo>
                  <a:cubicBezTo>
                    <a:pt x="281463" y="1472564"/>
                    <a:pt x="292179" y="1470897"/>
                    <a:pt x="302418" y="1471374"/>
                  </a:cubicBezTo>
                  <a:close/>
                  <a:moveTo>
                    <a:pt x="314325" y="1331594"/>
                  </a:moveTo>
                  <a:lnTo>
                    <a:pt x="329564" y="1417319"/>
                  </a:lnTo>
                  <a:lnTo>
                    <a:pt x="323850" y="1418271"/>
                  </a:lnTo>
                  <a:cubicBezTo>
                    <a:pt x="322897" y="1410652"/>
                    <a:pt x="320039" y="1405889"/>
                    <a:pt x="316230" y="1403984"/>
                  </a:cubicBezTo>
                  <a:cubicBezTo>
                    <a:pt x="312419" y="1402079"/>
                    <a:pt x="306705" y="1401127"/>
                    <a:pt x="299085" y="1403032"/>
                  </a:cubicBezTo>
                  <a:lnTo>
                    <a:pt x="202882" y="1420177"/>
                  </a:lnTo>
                  <a:cubicBezTo>
                    <a:pt x="194309" y="1422082"/>
                    <a:pt x="189547" y="1423986"/>
                    <a:pt x="186690" y="1427796"/>
                  </a:cubicBezTo>
                  <a:cubicBezTo>
                    <a:pt x="183832" y="1431607"/>
                    <a:pt x="182880" y="1436369"/>
                    <a:pt x="183832" y="1443989"/>
                  </a:cubicBezTo>
                  <a:lnTo>
                    <a:pt x="178117" y="1444941"/>
                  </a:lnTo>
                  <a:lnTo>
                    <a:pt x="162877" y="1359216"/>
                  </a:lnTo>
                  <a:lnTo>
                    <a:pt x="168592" y="1358264"/>
                  </a:lnTo>
                  <a:cubicBezTo>
                    <a:pt x="169544" y="1365884"/>
                    <a:pt x="172402" y="1370646"/>
                    <a:pt x="176212" y="1372552"/>
                  </a:cubicBezTo>
                  <a:cubicBezTo>
                    <a:pt x="180022" y="1374457"/>
                    <a:pt x="185737" y="1374457"/>
                    <a:pt x="193357" y="1373504"/>
                  </a:cubicBezTo>
                  <a:lnTo>
                    <a:pt x="289559" y="1356359"/>
                  </a:lnTo>
                  <a:cubicBezTo>
                    <a:pt x="298132" y="1354454"/>
                    <a:pt x="302894" y="1352549"/>
                    <a:pt x="305752" y="1348739"/>
                  </a:cubicBezTo>
                  <a:cubicBezTo>
                    <a:pt x="308610" y="1344929"/>
                    <a:pt x="309562" y="1339214"/>
                    <a:pt x="308610" y="1332546"/>
                  </a:cubicBezTo>
                  <a:close/>
                  <a:moveTo>
                    <a:pt x="2104072" y="1326831"/>
                  </a:moveTo>
                  <a:lnTo>
                    <a:pt x="2143125" y="1335403"/>
                  </a:lnTo>
                  <a:lnTo>
                    <a:pt x="2142172" y="1341119"/>
                  </a:lnTo>
                  <a:cubicBezTo>
                    <a:pt x="2130742" y="1340166"/>
                    <a:pt x="2123122" y="1341119"/>
                    <a:pt x="2117407" y="1344928"/>
                  </a:cubicBezTo>
                  <a:cubicBezTo>
                    <a:pt x="2112645" y="1348739"/>
                    <a:pt x="2107882" y="1355406"/>
                    <a:pt x="2105977" y="1365883"/>
                  </a:cubicBezTo>
                  <a:lnTo>
                    <a:pt x="2104072" y="1375408"/>
                  </a:lnTo>
                  <a:lnTo>
                    <a:pt x="2217420" y="1401126"/>
                  </a:lnTo>
                  <a:cubicBezTo>
                    <a:pt x="2225040" y="1402078"/>
                    <a:pt x="2230754" y="1402078"/>
                    <a:pt x="2234565" y="1400173"/>
                  </a:cubicBezTo>
                  <a:cubicBezTo>
                    <a:pt x="2238375" y="1398269"/>
                    <a:pt x="2241232" y="1393506"/>
                    <a:pt x="2242184" y="1386839"/>
                  </a:cubicBezTo>
                  <a:lnTo>
                    <a:pt x="2247900" y="1387791"/>
                  </a:lnTo>
                  <a:lnTo>
                    <a:pt x="2227897" y="1472564"/>
                  </a:lnTo>
                  <a:lnTo>
                    <a:pt x="2222182" y="1471611"/>
                  </a:lnTo>
                  <a:cubicBezTo>
                    <a:pt x="2223134" y="1463991"/>
                    <a:pt x="2223134" y="1459228"/>
                    <a:pt x="2220277" y="1455419"/>
                  </a:cubicBezTo>
                  <a:cubicBezTo>
                    <a:pt x="2217420" y="1451608"/>
                    <a:pt x="2212657" y="1448751"/>
                    <a:pt x="2205037" y="1446846"/>
                  </a:cubicBezTo>
                  <a:lnTo>
                    <a:pt x="2091690" y="1421128"/>
                  </a:lnTo>
                  <a:lnTo>
                    <a:pt x="2089784" y="1430653"/>
                  </a:lnTo>
                  <a:cubicBezTo>
                    <a:pt x="2087879" y="1441131"/>
                    <a:pt x="2087879" y="1448751"/>
                    <a:pt x="2091690" y="1454466"/>
                  </a:cubicBezTo>
                  <a:cubicBezTo>
                    <a:pt x="2094547" y="1460181"/>
                    <a:pt x="2101215" y="1463991"/>
                    <a:pt x="2111692" y="1467801"/>
                  </a:cubicBezTo>
                  <a:lnTo>
                    <a:pt x="2110740" y="1473516"/>
                  </a:lnTo>
                  <a:lnTo>
                    <a:pt x="2071687" y="1464944"/>
                  </a:lnTo>
                  <a:close/>
                  <a:moveTo>
                    <a:pt x="206692" y="1172526"/>
                  </a:moveTo>
                  <a:lnTo>
                    <a:pt x="206692" y="1178241"/>
                  </a:lnTo>
                  <a:cubicBezTo>
                    <a:pt x="193357" y="1180146"/>
                    <a:pt x="181927" y="1186814"/>
                    <a:pt x="173355" y="1197291"/>
                  </a:cubicBezTo>
                  <a:cubicBezTo>
                    <a:pt x="164782" y="1207769"/>
                    <a:pt x="160972" y="1220151"/>
                    <a:pt x="160972" y="1233486"/>
                  </a:cubicBezTo>
                  <a:cubicBezTo>
                    <a:pt x="160972" y="1242058"/>
                    <a:pt x="163830" y="1248726"/>
                    <a:pt x="167640" y="1254441"/>
                  </a:cubicBezTo>
                  <a:cubicBezTo>
                    <a:pt x="171450" y="1259203"/>
                    <a:pt x="176212" y="1262061"/>
                    <a:pt x="182880" y="1262061"/>
                  </a:cubicBezTo>
                  <a:cubicBezTo>
                    <a:pt x="192405" y="1262061"/>
                    <a:pt x="202882" y="1249678"/>
                    <a:pt x="213360" y="1223961"/>
                  </a:cubicBezTo>
                  <a:cubicBezTo>
                    <a:pt x="214312" y="1223008"/>
                    <a:pt x="215265" y="1220151"/>
                    <a:pt x="216217" y="1217294"/>
                  </a:cubicBezTo>
                  <a:cubicBezTo>
                    <a:pt x="222885" y="1200149"/>
                    <a:pt x="230505" y="1187766"/>
                    <a:pt x="238125" y="1182051"/>
                  </a:cubicBezTo>
                  <a:cubicBezTo>
                    <a:pt x="241935" y="1180146"/>
                    <a:pt x="245744" y="1177289"/>
                    <a:pt x="249555" y="1176336"/>
                  </a:cubicBezTo>
                  <a:cubicBezTo>
                    <a:pt x="253365" y="1175384"/>
                    <a:pt x="257175" y="1174431"/>
                    <a:pt x="261937" y="1174431"/>
                  </a:cubicBezTo>
                  <a:cubicBezTo>
                    <a:pt x="276225" y="1173478"/>
                    <a:pt x="287655" y="1179194"/>
                    <a:pt x="297180" y="1189671"/>
                  </a:cubicBezTo>
                  <a:cubicBezTo>
                    <a:pt x="306705" y="1200149"/>
                    <a:pt x="311467" y="1213484"/>
                    <a:pt x="311467" y="1230628"/>
                  </a:cubicBezTo>
                  <a:cubicBezTo>
                    <a:pt x="311467" y="1240153"/>
                    <a:pt x="310514" y="1249678"/>
                    <a:pt x="306705" y="1259203"/>
                  </a:cubicBezTo>
                  <a:cubicBezTo>
                    <a:pt x="303847" y="1268728"/>
                    <a:pt x="301942" y="1274444"/>
                    <a:pt x="301942" y="1275396"/>
                  </a:cubicBezTo>
                  <a:cubicBezTo>
                    <a:pt x="301942" y="1278253"/>
                    <a:pt x="301942" y="1280158"/>
                    <a:pt x="303847" y="1281111"/>
                  </a:cubicBezTo>
                  <a:cubicBezTo>
                    <a:pt x="305752" y="1282064"/>
                    <a:pt x="308610" y="1283016"/>
                    <a:pt x="312420" y="1283016"/>
                  </a:cubicBezTo>
                  <a:lnTo>
                    <a:pt x="312420" y="1288731"/>
                  </a:lnTo>
                  <a:lnTo>
                    <a:pt x="262890" y="1289683"/>
                  </a:lnTo>
                  <a:lnTo>
                    <a:pt x="262890" y="1284921"/>
                  </a:lnTo>
                  <a:cubicBezTo>
                    <a:pt x="275272" y="1283016"/>
                    <a:pt x="283845" y="1277301"/>
                    <a:pt x="291465" y="1267776"/>
                  </a:cubicBezTo>
                  <a:cubicBezTo>
                    <a:pt x="299085" y="1258251"/>
                    <a:pt x="301942" y="1247774"/>
                    <a:pt x="301942" y="1235391"/>
                  </a:cubicBezTo>
                  <a:cubicBezTo>
                    <a:pt x="301942" y="1227771"/>
                    <a:pt x="300037" y="1222056"/>
                    <a:pt x="296227" y="1217294"/>
                  </a:cubicBezTo>
                  <a:cubicBezTo>
                    <a:pt x="292417" y="1212531"/>
                    <a:pt x="287655" y="1210626"/>
                    <a:pt x="281940" y="1210626"/>
                  </a:cubicBezTo>
                  <a:cubicBezTo>
                    <a:pt x="274319" y="1210626"/>
                    <a:pt x="265747" y="1220151"/>
                    <a:pt x="258127" y="1240153"/>
                  </a:cubicBezTo>
                  <a:lnTo>
                    <a:pt x="257175" y="1243011"/>
                  </a:lnTo>
                  <a:cubicBezTo>
                    <a:pt x="251460" y="1257299"/>
                    <a:pt x="246697" y="1266824"/>
                    <a:pt x="243840" y="1272539"/>
                  </a:cubicBezTo>
                  <a:cubicBezTo>
                    <a:pt x="240030" y="1278253"/>
                    <a:pt x="237172" y="1282064"/>
                    <a:pt x="234315" y="1284921"/>
                  </a:cubicBezTo>
                  <a:cubicBezTo>
                    <a:pt x="229552" y="1288731"/>
                    <a:pt x="224790" y="1292541"/>
                    <a:pt x="219075" y="1294446"/>
                  </a:cubicBezTo>
                  <a:cubicBezTo>
                    <a:pt x="214312" y="1297303"/>
                    <a:pt x="208597" y="1298256"/>
                    <a:pt x="201930" y="1298256"/>
                  </a:cubicBezTo>
                  <a:cubicBezTo>
                    <a:pt x="186690" y="1298256"/>
                    <a:pt x="174307" y="1292541"/>
                    <a:pt x="164782" y="1282064"/>
                  </a:cubicBezTo>
                  <a:cubicBezTo>
                    <a:pt x="155257" y="1270633"/>
                    <a:pt x="149542" y="1256346"/>
                    <a:pt x="149542" y="1239201"/>
                  </a:cubicBezTo>
                  <a:cubicBezTo>
                    <a:pt x="149542" y="1229676"/>
                    <a:pt x="150495" y="1219199"/>
                    <a:pt x="156209" y="1206816"/>
                  </a:cubicBezTo>
                  <a:cubicBezTo>
                    <a:pt x="159067" y="1196339"/>
                    <a:pt x="160972" y="1190624"/>
                    <a:pt x="160972" y="1189671"/>
                  </a:cubicBezTo>
                  <a:cubicBezTo>
                    <a:pt x="160972" y="1186814"/>
                    <a:pt x="160019" y="1184909"/>
                    <a:pt x="158115" y="1183003"/>
                  </a:cubicBezTo>
                  <a:cubicBezTo>
                    <a:pt x="156209" y="1181099"/>
                    <a:pt x="153352" y="1180146"/>
                    <a:pt x="150495" y="1180146"/>
                  </a:cubicBezTo>
                  <a:lnTo>
                    <a:pt x="150495" y="1173478"/>
                  </a:lnTo>
                  <a:close/>
                  <a:moveTo>
                    <a:pt x="2107883" y="1156334"/>
                  </a:moveTo>
                  <a:lnTo>
                    <a:pt x="2113597" y="1156334"/>
                  </a:lnTo>
                  <a:lnTo>
                    <a:pt x="2113597" y="1157286"/>
                  </a:lnTo>
                  <a:cubicBezTo>
                    <a:pt x="2113597" y="1160144"/>
                    <a:pt x="2114550" y="1162049"/>
                    <a:pt x="2116455" y="1164907"/>
                  </a:cubicBezTo>
                  <a:cubicBezTo>
                    <a:pt x="2118360" y="1166811"/>
                    <a:pt x="2121217" y="1169669"/>
                    <a:pt x="2125028" y="1171574"/>
                  </a:cubicBezTo>
                  <a:lnTo>
                    <a:pt x="2188845" y="1206816"/>
                  </a:lnTo>
                  <a:lnTo>
                    <a:pt x="2233613" y="1207769"/>
                  </a:lnTo>
                  <a:cubicBezTo>
                    <a:pt x="2242185" y="1207769"/>
                    <a:pt x="2246947" y="1206816"/>
                    <a:pt x="2250758" y="1203959"/>
                  </a:cubicBezTo>
                  <a:cubicBezTo>
                    <a:pt x="2253615" y="1201101"/>
                    <a:pt x="2255520" y="1196339"/>
                    <a:pt x="2255520" y="1188719"/>
                  </a:cubicBezTo>
                  <a:lnTo>
                    <a:pt x="2261235" y="1188719"/>
                  </a:lnTo>
                  <a:lnTo>
                    <a:pt x="2259330" y="1276349"/>
                  </a:lnTo>
                  <a:lnTo>
                    <a:pt x="2253615" y="1276349"/>
                  </a:lnTo>
                  <a:cubicBezTo>
                    <a:pt x="2253615" y="1269682"/>
                    <a:pt x="2251710" y="1263966"/>
                    <a:pt x="2248853" y="1261109"/>
                  </a:cubicBezTo>
                  <a:cubicBezTo>
                    <a:pt x="2245042" y="1258252"/>
                    <a:pt x="2239328" y="1256346"/>
                    <a:pt x="2231708" y="1256346"/>
                  </a:cubicBezTo>
                  <a:lnTo>
                    <a:pt x="2196465" y="1255394"/>
                  </a:lnTo>
                  <a:lnTo>
                    <a:pt x="2126933" y="1293494"/>
                  </a:lnTo>
                  <a:cubicBezTo>
                    <a:pt x="2121217" y="1297304"/>
                    <a:pt x="2116455" y="1300161"/>
                    <a:pt x="2114550" y="1303019"/>
                  </a:cubicBezTo>
                  <a:cubicBezTo>
                    <a:pt x="2111692" y="1305877"/>
                    <a:pt x="2110740" y="1309686"/>
                    <a:pt x="2110740" y="1313496"/>
                  </a:cubicBezTo>
                  <a:lnTo>
                    <a:pt x="2105025" y="1313496"/>
                  </a:lnTo>
                  <a:lnTo>
                    <a:pt x="2105978" y="1232534"/>
                  </a:lnTo>
                  <a:lnTo>
                    <a:pt x="2111692" y="1232534"/>
                  </a:lnTo>
                  <a:cubicBezTo>
                    <a:pt x="2111692" y="1237296"/>
                    <a:pt x="2111692" y="1240154"/>
                    <a:pt x="2112645" y="1242059"/>
                  </a:cubicBezTo>
                  <a:cubicBezTo>
                    <a:pt x="2113597" y="1243964"/>
                    <a:pt x="2115503" y="1244916"/>
                    <a:pt x="2117408" y="1244916"/>
                  </a:cubicBezTo>
                  <a:cubicBezTo>
                    <a:pt x="2118360" y="1244916"/>
                    <a:pt x="2119313" y="1244916"/>
                    <a:pt x="2120265" y="1244916"/>
                  </a:cubicBezTo>
                  <a:cubicBezTo>
                    <a:pt x="2121217" y="1244916"/>
                    <a:pt x="2122170" y="1244916"/>
                    <a:pt x="2123122" y="1243964"/>
                  </a:cubicBezTo>
                  <a:lnTo>
                    <a:pt x="2178367" y="1215389"/>
                  </a:lnTo>
                  <a:lnTo>
                    <a:pt x="2127885" y="1186814"/>
                  </a:lnTo>
                  <a:cubicBezTo>
                    <a:pt x="2126933" y="1185861"/>
                    <a:pt x="2125028" y="1184909"/>
                    <a:pt x="2124075" y="1184909"/>
                  </a:cubicBezTo>
                  <a:cubicBezTo>
                    <a:pt x="2123122" y="1183957"/>
                    <a:pt x="2121217" y="1183957"/>
                    <a:pt x="2120265" y="1183957"/>
                  </a:cubicBezTo>
                  <a:cubicBezTo>
                    <a:pt x="2117408" y="1183957"/>
                    <a:pt x="2115503" y="1184909"/>
                    <a:pt x="2114550" y="1187766"/>
                  </a:cubicBezTo>
                  <a:cubicBezTo>
                    <a:pt x="2113597" y="1190624"/>
                    <a:pt x="2112645" y="1194434"/>
                    <a:pt x="2112645" y="1199197"/>
                  </a:cubicBezTo>
                  <a:lnTo>
                    <a:pt x="2112645" y="1200149"/>
                  </a:lnTo>
                  <a:lnTo>
                    <a:pt x="2106930" y="1200149"/>
                  </a:lnTo>
                  <a:close/>
                  <a:moveTo>
                    <a:pt x="1136332" y="1033461"/>
                  </a:moveTo>
                  <a:cubicBezTo>
                    <a:pt x="1181099" y="1035366"/>
                    <a:pt x="1187767" y="1064893"/>
                    <a:pt x="1187767" y="1100136"/>
                  </a:cubicBezTo>
                  <a:cubicBezTo>
                    <a:pt x="1187767" y="1270633"/>
                    <a:pt x="1187767" y="1440178"/>
                    <a:pt x="1187767" y="1610676"/>
                  </a:cubicBezTo>
                  <a:lnTo>
                    <a:pt x="1234440" y="1610676"/>
                  </a:lnTo>
                  <a:cubicBezTo>
                    <a:pt x="1234440" y="1440178"/>
                    <a:pt x="1234440" y="1270633"/>
                    <a:pt x="1234440" y="1100136"/>
                  </a:cubicBezTo>
                  <a:cubicBezTo>
                    <a:pt x="1235392" y="1063941"/>
                    <a:pt x="1241107" y="1035366"/>
                    <a:pt x="1285874" y="1033461"/>
                  </a:cubicBezTo>
                  <a:cubicBezTo>
                    <a:pt x="1317307" y="1032508"/>
                    <a:pt x="1343024" y="1055368"/>
                    <a:pt x="1343024" y="1100136"/>
                  </a:cubicBezTo>
                  <a:cubicBezTo>
                    <a:pt x="1346834" y="1252536"/>
                    <a:pt x="1350645" y="1404936"/>
                    <a:pt x="1352549" y="1557336"/>
                  </a:cubicBezTo>
                  <a:cubicBezTo>
                    <a:pt x="1354454" y="1649728"/>
                    <a:pt x="1310640" y="1724023"/>
                    <a:pt x="1210627" y="1724023"/>
                  </a:cubicBezTo>
                  <a:cubicBezTo>
                    <a:pt x="1110614" y="1724023"/>
                    <a:pt x="1066799" y="1649728"/>
                    <a:pt x="1068704" y="1557336"/>
                  </a:cubicBezTo>
                  <a:cubicBezTo>
                    <a:pt x="1071562" y="1404936"/>
                    <a:pt x="1075372" y="1252536"/>
                    <a:pt x="1079182" y="1100136"/>
                  </a:cubicBezTo>
                  <a:cubicBezTo>
                    <a:pt x="1080134" y="1055368"/>
                    <a:pt x="1104899" y="1032508"/>
                    <a:pt x="1136332" y="1033461"/>
                  </a:cubicBezTo>
                  <a:close/>
                  <a:moveTo>
                    <a:pt x="2003107" y="780096"/>
                  </a:moveTo>
                  <a:cubicBezTo>
                    <a:pt x="2010727" y="776286"/>
                    <a:pt x="2018347" y="798194"/>
                    <a:pt x="2020252" y="802004"/>
                  </a:cubicBezTo>
                  <a:cubicBezTo>
                    <a:pt x="2022157" y="806766"/>
                    <a:pt x="2043112" y="828674"/>
                    <a:pt x="2043112" y="828674"/>
                  </a:cubicBezTo>
                  <a:cubicBezTo>
                    <a:pt x="2049779" y="828674"/>
                    <a:pt x="2066924" y="825816"/>
                    <a:pt x="2065019" y="815339"/>
                  </a:cubicBezTo>
                  <a:cubicBezTo>
                    <a:pt x="2064067" y="808671"/>
                    <a:pt x="2054542" y="807719"/>
                    <a:pt x="2052637" y="802004"/>
                  </a:cubicBezTo>
                  <a:cubicBezTo>
                    <a:pt x="2051684" y="797241"/>
                    <a:pt x="2055494" y="790574"/>
                    <a:pt x="2061209" y="788669"/>
                  </a:cubicBezTo>
                  <a:cubicBezTo>
                    <a:pt x="2066924" y="786764"/>
                    <a:pt x="2072639" y="793431"/>
                    <a:pt x="2075497" y="798194"/>
                  </a:cubicBezTo>
                  <a:cubicBezTo>
                    <a:pt x="2078354" y="802956"/>
                    <a:pt x="2093594" y="818196"/>
                    <a:pt x="2096452" y="826769"/>
                  </a:cubicBezTo>
                  <a:cubicBezTo>
                    <a:pt x="2099309" y="834389"/>
                    <a:pt x="2086927" y="839151"/>
                    <a:pt x="2080259" y="838199"/>
                  </a:cubicBezTo>
                  <a:cubicBezTo>
                    <a:pt x="2073592" y="838199"/>
                    <a:pt x="2064067" y="836294"/>
                    <a:pt x="2059304" y="834389"/>
                  </a:cubicBezTo>
                  <a:cubicBezTo>
                    <a:pt x="2054542" y="832484"/>
                    <a:pt x="2056447" y="845819"/>
                    <a:pt x="2056447" y="845819"/>
                  </a:cubicBezTo>
                  <a:cubicBezTo>
                    <a:pt x="2056447" y="845819"/>
                    <a:pt x="2066924" y="863916"/>
                    <a:pt x="2068829" y="871536"/>
                  </a:cubicBezTo>
                  <a:cubicBezTo>
                    <a:pt x="2070734" y="879156"/>
                    <a:pt x="2059304" y="883919"/>
                    <a:pt x="2050732" y="884871"/>
                  </a:cubicBezTo>
                  <a:cubicBezTo>
                    <a:pt x="2041207" y="885824"/>
                    <a:pt x="2038349" y="864869"/>
                    <a:pt x="2037397" y="859154"/>
                  </a:cubicBezTo>
                  <a:cubicBezTo>
                    <a:pt x="2037397" y="853439"/>
                    <a:pt x="2029777" y="860106"/>
                    <a:pt x="2024062" y="860106"/>
                  </a:cubicBezTo>
                  <a:cubicBezTo>
                    <a:pt x="2018347" y="860106"/>
                    <a:pt x="2010727" y="862964"/>
                    <a:pt x="1994534" y="863916"/>
                  </a:cubicBezTo>
                  <a:cubicBezTo>
                    <a:pt x="1978342" y="864869"/>
                    <a:pt x="1965007" y="857249"/>
                    <a:pt x="1961197" y="852486"/>
                  </a:cubicBezTo>
                  <a:cubicBezTo>
                    <a:pt x="1956434" y="845819"/>
                    <a:pt x="1960244" y="831531"/>
                    <a:pt x="1965007" y="826769"/>
                  </a:cubicBezTo>
                  <a:cubicBezTo>
                    <a:pt x="1968817" y="822006"/>
                    <a:pt x="1966912" y="818196"/>
                    <a:pt x="1974532" y="812481"/>
                  </a:cubicBezTo>
                  <a:cubicBezTo>
                    <a:pt x="1982152" y="806766"/>
                    <a:pt x="1981199" y="822959"/>
                    <a:pt x="1980247" y="829626"/>
                  </a:cubicBezTo>
                  <a:cubicBezTo>
                    <a:pt x="1979294" y="837246"/>
                    <a:pt x="1982152" y="846771"/>
                    <a:pt x="1985962" y="851534"/>
                  </a:cubicBezTo>
                  <a:cubicBezTo>
                    <a:pt x="1988819" y="856296"/>
                    <a:pt x="2009774" y="854391"/>
                    <a:pt x="2017394" y="852486"/>
                  </a:cubicBezTo>
                  <a:cubicBezTo>
                    <a:pt x="2025014" y="850581"/>
                    <a:pt x="2028824" y="843914"/>
                    <a:pt x="2028824" y="841056"/>
                  </a:cubicBezTo>
                  <a:cubicBezTo>
                    <a:pt x="2028824" y="838199"/>
                    <a:pt x="2021204" y="829626"/>
                    <a:pt x="2013584" y="822006"/>
                  </a:cubicBezTo>
                  <a:cubicBezTo>
                    <a:pt x="2005964" y="814386"/>
                    <a:pt x="1998344" y="809624"/>
                    <a:pt x="1994534" y="802956"/>
                  </a:cubicBezTo>
                  <a:cubicBezTo>
                    <a:pt x="1990724" y="796289"/>
                    <a:pt x="1996439" y="783906"/>
                    <a:pt x="2003107" y="780096"/>
                  </a:cubicBezTo>
                  <a:close/>
                  <a:moveTo>
                    <a:pt x="2041207" y="715326"/>
                  </a:moveTo>
                  <a:cubicBezTo>
                    <a:pt x="2047875" y="715326"/>
                    <a:pt x="2047875" y="721041"/>
                    <a:pt x="2049780" y="724851"/>
                  </a:cubicBezTo>
                  <a:cubicBezTo>
                    <a:pt x="2051685" y="728661"/>
                    <a:pt x="2059305" y="741044"/>
                    <a:pt x="2059305" y="741044"/>
                  </a:cubicBezTo>
                  <a:cubicBezTo>
                    <a:pt x="2059305" y="741044"/>
                    <a:pt x="2094547" y="775334"/>
                    <a:pt x="2099310" y="779144"/>
                  </a:cubicBezTo>
                  <a:cubicBezTo>
                    <a:pt x="2104072" y="782953"/>
                    <a:pt x="2105025" y="782001"/>
                    <a:pt x="2107882" y="783906"/>
                  </a:cubicBezTo>
                  <a:cubicBezTo>
                    <a:pt x="2110740" y="785811"/>
                    <a:pt x="2111692" y="775334"/>
                    <a:pt x="2111692" y="775334"/>
                  </a:cubicBezTo>
                  <a:cubicBezTo>
                    <a:pt x="2111692" y="775334"/>
                    <a:pt x="2111692" y="770571"/>
                    <a:pt x="2105977" y="770571"/>
                  </a:cubicBezTo>
                  <a:cubicBezTo>
                    <a:pt x="2100262" y="770571"/>
                    <a:pt x="2100262" y="762951"/>
                    <a:pt x="2100262" y="762951"/>
                  </a:cubicBezTo>
                  <a:cubicBezTo>
                    <a:pt x="2100262" y="762951"/>
                    <a:pt x="2106930" y="756284"/>
                    <a:pt x="2109787" y="752474"/>
                  </a:cubicBezTo>
                  <a:cubicBezTo>
                    <a:pt x="2112645" y="748664"/>
                    <a:pt x="2125027" y="746759"/>
                    <a:pt x="2129790" y="745806"/>
                  </a:cubicBezTo>
                  <a:cubicBezTo>
                    <a:pt x="2133600" y="743901"/>
                    <a:pt x="2153602" y="740091"/>
                    <a:pt x="2156460" y="739139"/>
                  </a:cubicBezTo>
                  <a:cubicBezTo>
                    <a:pt x="2159317" y="738186"/>
                    <a:pt x="2163127" y="731519"/>
                    <a:pt x="2165032" y="727709"/>
                  </a:cubicBezTo>
                  <a:cubicBezTo>
                    <a:pt x="2166937" y="724851"/>
                    <a:pt x="2171700" y="719136"/>
                    <a:pt x="2174557" y="718184"/>
                  </a:cubicBezTo>
                  <a:cubicBezTo>
                    <a:pt x="2177415" y="717231"/>
                    <a:pt x="2185987" y="717231"/>
                    <a:pt x="2186940" y="721041"/>
                  </a:cubicBezTo>
                  <a:cubicBezTo>
                    <a:pt x="2187892" y="724851"/>
                    <a:pt x="2181225" y="740091"/>
                    <a:pt x="2175510" y="744853"/>
                  </a:cubicBezTo>
                  <a:cubicBezTo>
                    <a:pt x="2168842" y="749616"/>
                    <a:pt x="2155507" y="753426"/>
                    <a:pt x="2144077" y="754378"/>
                  </a:cubicBezTo>
                  <a:cubicBezTo>
                    <a:pt x="2132647" y="756284"/>
                    <a:pt x="2146935" y="766761"/>
                    <a:pt x="2149792" y="766761"/>
                  </a:cubicBezTo>
                  <a:cubicBezTo>
                    <a:pt x="2152650" y="766761"/>
                    <a:pt x="2166937" y="763903"/>
                    <a:pt x="2168842" y="762951"/>
                  </a:cubicBezTo>
                  <a:cubicBezTo>
                    <a:pt x="2170747" y="761999"/>
                    <a:pt x="2190750" y="757236"/>
                    <a:pt x="2197417" y="754378"/>
                  </a:cubicBezTo>
                  <a:cubicBezTo>
                    <a:pt x="2203132" y="751521"/>
                    <a:pt x="2207895" y="742949"/>
                    <a:pt x="2212657" y="741996"/>
                  </a:cubicBezTo>
                  <a:cubicBezTo>
                    <a:pt x="2217420" y="741044"/>
                    <a:pt x="2226945" y="750569"/>
                    <a:pt x="2225992" y="755331"/>
                  </a:cubicBezTo>
                  <a:cubicBezTo>
                    <a:pt x="2224087" y="760094"/>
                    <a:pt x="2224087" y="765809"/>
                    <a:pt x="2209800" y="767714"/>
                  </a:cubicBezTo>
                  <a:cubicBezTo>
                    <a:pt x="2195512" y="769619"/>
                    <a:pt x="2170747" y="768666"/>
                    <a:pt x="2164080" y="769619"/>
                  </a:cubicBezTo>
                  <a:cubicBezTo>
                    <a:pt x="2157412" y="770571"/>
                    <a:pt x="2160270" y="773428"/>
                    <a:pt x="2164080" y="778191"/>
                  </a:cubicBezTo>
                  <a:cubicBezTo>
                    <a:pt x="2166937" y="782953"/>
                    <a:pt x="2158365" y="780096"/>
                    <a:pt x="2159317" y="784859"/>
                  </a:cubicBezTo>
                  <a:cubicBezTo>
                    <a:pt x="2159317" y="789621"/>
                    <a:pt x="2154555" y="788669"/>
                    <a:pt x="2151697" y="788669"/>
                  </a:cubicBezTo>
                  <a:cubicBezTo>
                    <a:pt x="2148840" y="788669"/>
                    <a:pt x="2133600" y="791526"/>
                    <a:pt x="2123122" y="791526"/>
                  </a:cubicBezTo>
                  <a:cubicBezTo>
                    <a:pt x="2112645" y="791526"/>
                    <a:pt x="2119312" y="802003"/>
                    <a:pt x="2119312" y="802003"/>
                  </a:cubicBezTo>
                  <a:cubicBezTo>
                    <a:pt x="2119312" y="802003"/>
                    <a:pt x="2125980" y="811528"/>
                    <a:pt x="2129790" y="813434"/>
                  </a:cubicBezTo>
                  <a:cubicBezTo>
                    <a:pt x="2133600" y="816291"/>
                    <a:pt x="2140267" y="810576"/>
                    <a:pt x="2145030" y="809624"/>
                  </a:cubicBezTo>
                  <a:cubicBezTo>
                    <a:pt x="2148840" y="808671"/>
                    <a:pt x="2145982" y="802956"/>
                    <a:pt x="2148840" y="801051"/>
                  </a:cubicBezTo>
                  <a:cubicBezTo>
                    <a:pt x="2151697" y="799146"/>
                    <a:pt x="2174557" y="802956"/>
                    <a:pt x="2183130" y="802003"/>
                  </a:cubicBezTo>
                  <a:cubicBezTo>
                    <a:pt x="2191702" y="801051"/>
                    <a:pt x="2188845" y="795336"/>
                    <a:pt x="2188845" y="793431"/>
                  </a:cubicBezTo>
                  <a:cubicBezTo>
                    <a:pt x="2188845" y="790574"/>
                    <a:pt x="2200275" y="787716"/>
                    <a:pt x="2205037" y="787716"/>
                  </a:cubicBezTo>
                  <a:cubicBezTo>
                    <a:pt x="2209800" y="787716"/>
                    <a:pt x="2210752" y="791526"/>
                    <a:pt x="2215515" y="796289"/>
                  </a:cubicBezTo>
                  <a:cubicBezTo>
                    <a:pt x="2220277" y="801051"/>
                    <a:pt x="2225040" y="799146"/>
                    <a:pt x="2227897" y="799146"/>
                  </a:cubicBezTo>
                  <a:cubicBezTo>
                    <a:pt x="2231707" y="799146"/>
                    <a:pt x="2232660" y="797241"/>
                    <a:pt x="2234565" y="793431"/>
                  </a:cubicBezTo>
                  <a:cubicBezTo>
                    <a:pt x="2237422" y="789621"/>
                    <a:pt x="2243137" y="788669"/>
                    <a:pt x="2246947" y="787716"/>
                  </a:cubicBezTo>
                  <a:cubicBezTo>
                    <a:pt x="2250757" y="786764"/>
                    <a:pt x="2258377" y="783906"/>
                    <a:pt x="2263140" y="783906"/>
                  </a:cubicBezTo>
                  <a:cubicBezTo>
                    <a:pt x="2267902" y="783906"/>
                    <a:pt x="2269807" y="792478"/>
                    <a:pt x="2267902" y="796289"/>
                  </a:cubicBezTo>
                  <a:cubicBezTo>
                    <a:pt x="2265045" y="801051"/>
                    <a:pt x="2260282" y="804861"/>
                    <a:pt x="2258377" y="807719"/>
                  </a:cubicBezTo>
                  <a:cubicBezTo>
                    <a:pt x="2256472" y="810576"/>
                    <a:pt x="2253615" y="805814"/>
                    <a:pt x="2250757" y="802003"/>
                  </a:cubicBezTo>
                  <a:cubicBezTo>
                    <a:pt x="2247900" y="797241"/>
                    <a:pt x="2245995" y="802956"/>
                    <a:pt x="2240280" y="804861"/>
                  </a:cubicBezTo>
                  <a:cubicBezTo>
                    <a:pt x="2234565" y="806766"/>
                    <a:pt x="2241232" y="815339"/>
                    <a:pt x="2236470" y="822006"/>
                  </a:cubicBezTo>
                  <a:cubicBezTo>
                    <a:pt x="2231707" y="828674"/>
                    <a:pt x="2221230" y="822006"/>
                    <a:pt x="2214562" y="815339"/>
                  </a:cubicBezTo>
                  <a:cubicBezTo>
                    <a:pt x="2207895" y="808671"/>
                    <a:pt x="2202180" y="807719"/>
                    <a:pt x="2201227" y="810576"/>
                  </a:cubicBezTo>
                  <a:cubicBezTo>
                    <a:pt x="2200275" y="812481"/>
                    <a:pt x="2192655" y="822006"/>
                    <a:pt x="2188845" y="826769"/>
                  </a:cubicBezTo>
                  <a:cubicBezTo>
                    <a:pt x="2185035" y="831531"/>
                    <a:pt x="2181225" y="827721"/>
                    <a:pt x="2169795" y="827721"/>
                  </a:cubicBezTo>
                  <a:cubicBezTo>
                    <a:pt x="2157412" y="827721"/>
                    <a:pt x="2149792" y="822959"/>
                    <a:pt x="2143125" y="820101"/>
                  </a:cubicBezTo>
                  <a:cubicBezTo>
                    <a:pt x="2136457" y="817244"/>
                    <a:pt x="2134552" y="822006"/>
                    <a:pt x="2137410" y="825816"/>
                  </a:cubicBezTo>
                  <a:cubicBezTo>
                    <a:pt x="2140267" y="829626"/>
                    <a:pt x="2148840" y="844866"/>
                    <a:pt x="2152650" y="859153"/>
                  </a:cubicBezTo>
                  <a:cubicBezTo>
                    <a:pt x="2157412" y="874394"/>
                    <a:pt x="2134552" y="887728"/>
                    <a:pt x="2130742" y="887728"/>
                  </a:cubicBezTo>
                  <a:cubicBezTo>
                    <a:pt x="2126932" y="887728"/>
                    <a:pt x="2122170" y="871536"/>
                    <a:pt x="2115502" y="861059"/>
                  </a:cubicBezTo>
                  <a:cubicBezTo>
                    <a:pt x="2108835" y="851534"/>
                    <a:pt x="2107882" y="847724"/>
                    <a:pt x="2107882" y="847724"/>
                  </a:cubicBezTo>
                  <a:cubicBezTo>
                    <a:pt x="2107882" y="847724"/>
                    <a:pt x="2110740" y="844866"/>
                    <a:pt x="2114550" y="847724"/>
                  </a:cubicBezTo>
                  <a:cubicBezTo>
                    <a:pt x="2118360" y="850581"/>
                    <a:pt x="2126932" y="855344"/>
                    <a:pt x="2130742" y="856296"/>
                  </a:cubicBezTo>
                  <a:cubicBezTo>
                    <a:pt x="2134552" y="857249"/>
                    <a:pt x="2140267" y="852486"/>
                    <a:pt x="2134552" y="841056"/>
                  </a:cubicBezTo>
                  <a:cubicBezTo>
                    <a:pt x="2128837" y="829626"/>
                    <a:pt x="2109787" y="807719"/>
                    <a:pt x="2100262" y="797241"/>
                  </a:cubicBezTo>
                  <a:cubicBezTo>
                    <a:pt x="2090737" y="786764"/>
                    <a:pt x="2080260" y="776286"/>
                    <a:pt x="2064067" y="765809"/>
                  </a:cubicBezTo>
                  <a:cubicBezTo>
                    <a:pt x="2054542" y="760094"/>
                    <a:pt x="2038350" y="754378"/>
                    <a:pt x="2030730" y="744853"/>
                  </a:cubicBezTo>
                  <a:cubicBezTo>
                    <a:pt x="2025015" y="738186"/>
                    <a:pt x="2025015" y="727709"/>
                    <a:pt x="2025967" y="724851"/>
                  </a:cubicBezTo>
                  <a:cubicBezTo>
                    <a:pt x="2027872" y="719136"/>
                    <a:pt x="2035492" y="715326"/>
                    <a:pt x="2041207" y="715326"/>
                  </a:cubicBezTo>
                  <a:close/>
                  <a:moveTo>
                    <a:pt x="409574" y="590550"/>
                  </a:moveTo>
                  <a:cubicBezTo>
                    <a:pt x="387667" y="592455"/>
                    <a:pt x="368617" y="610552"/>
                    <a:pt x="356234" y="627697"/>
                  </a:cubicBezTo>
                  <a:cubicBezTo>
                    <a:pt x="346709" y="641032"/>
                    <a:pt x="341947" y="650556"/>
                    <a:pt x="337184" y="664844"/>
                  </a:cubicBezTo>
                  <a:cubicBezTo>
                    <a:pt x="342899" y="663891"/>
                    <a:pt x="342899" y="663891"/>
                    <a:pt x="353377" y="662939"/>
                  </a:cubicBezTo>
                  <a:cubicBezTo>
                    <a:pt x="363854" y="661986"/>
                    <a:pt x="374332" y="662939"/>
                    <a:pt x="374332" y="676274"/>
                  </a:cubicBezTo>
                  <a:cubicBezTo>
                    <a:pt x="374332" y="689609"/>
                    <a:pt x="374332" y="729614"/>
                    <a:pt x="376237" y="724851"/>
                  </a:cubicBezTo>
                  <a:cubicBezTo>
                    <a:pt x="378142" y="720089"/>
                    <a:pt x="380999" y="718184"/>
                    <a:pt x="380999" y="718184"/>
                  </a:cubicBezTo>
                  <a:cubicBezTo>
                    <a:pt x="380999" y="718184"/>
                    <a:pt x="382904" y="703896"/>
                    <a:pt x="393382" y="701991"/>
                  </a:cubicBezTo>
                  <a:cubicBezTo>
                    <a:pt x="403859" y="700086"/>
                    <a:pt x="410527" y="701039"/>
                    <a:pt x="411479" y="694371"/>
                  </a:cubicBezTo>
                  <a:cubicBezTo>
                    <a:pt x="412432" y="686751"/>
                    <a:pt x="413384" y="652461"/>
                    <a:pt x="414337" y="641032"/>
                  </a:cubicBezTo>
                  <a:cubicBezTo>
                    <a:pt x="415289" y="630555"/>
                    <a:pt x="421957" y="589597"/>
                    <a:pt x="409574" y="590550"/>
                  </a:cubicBezTo>
                  <a:close/>
                  <a:moveTo>
                    <a:pt x="1062989" y="570547"/>
                  </a:moveTo>
                  <a:cubicBezTo>
                    <a:pt x="1071562" y="581977"/>
                    <a:pt x="1084897" y="588644"/>
                    <a:pt x="1104900" y="588644"/>
                  </a:cubicBezTo>
                  <a:cubicBezTo>
                    <a:pt x="1124902" y="588644"/>
                    <a:pt x="1137285" y="586739"/>
                    <a:pt x="1157287" y="587692"/>
                  </a:cubicBezTo>
                  <a:cubicBezTo>
                    <a:pt x="1183004" y="588644"/>
                    <a:pt x="1195387" y="614362"/>
                    <a:pt x="1198245" y="636270"/>
                  </a:cubicBezTo>
                  <a:cubicBezTo>
                    <a:pt x="1202054" y="636270"/>
                    <a:pt x="1206817" y="636270"/>
                    <a:pt x="1210627" y="636270"/>
                  </a:cubicBezTo>
                  <a:cubicBezTo>
                    <a:pt x="1214437" y="636270"/>
                    <a:pt x="1219200" y="636270"/>
                    <a:pt x="1223009" y="636270"/>
                  </a:cubicBezTo>
                  <a:cubicBezTo>
                    <a:pt x="1225867" y="614362"/>
                    <a:pt x="1238250" y="588644"/>
                    <a:pt x="1263967" y="587692"/>
                  </a:cubicBezTo>
                  <a:cubicBezTo>
                    <a:pt x="1283970" y="587692"/>
                    <a:pt x="1296352" y="588644"/>
                    <a:pt x="1316354" y="588644"/>
                  </a:cubicBezTo>
                  <a:cubicBezTo>
                    <a:pt x="1336357" y="588644"/>
                    <a:pt x="1349692" y="581977"/>
                    <a:pt x="1358265" y="570547"/>
                  </a:cubicBezTo>
                  <a:cubicBezTo>
                    <a:pt x="1352550" y="598169"/>
                    <a:pt x="1344929" y="624839"/>
                    <a:pt x="1315402" y="629602"/>
                  </a:cubicBezTo>
                  <a:cubicBezTo>
                    <a:pt x="1303020" y="631507"/>
                    <a:pt x="1288732" y="630554"/>
                    <a:pt x="1275397" y="630554"/>
                  </a:cubicBezTo>
                  <a:cubicBezTo>
                    <a:pt x="1256347" y="630554"/>
                    <a:pt x="1245870" y="632460"/>
                    <a:pt x="1238250" y="637222"/>
                  </a:cubicBezTo>
                  <a:cubicBezTo>
                    <a:pt x="1288732" y="641985"/>
                    <a:pt x="1334452" y="660081"/>
                    <a:pt x="1350645" y="705801"/>
                  </a:cubicBezTo>
                  <a:cubicBezTo>
                    <a:pt x="1364932" y="746759"/>
                    <a:pt x="1360170" y="845819"/>
                    <a:pt x="1369695" y="891538"/>
                  </a:cubicBezTo>
                  <a:cubicBezTo>
                    <a:pt x="1390650" y="891538"/>
                    <a:pt x="1412557" y="891538"/>
                    <a:pt x="1433512" y="891538"/>
                  </a:cubicBezTo>
                  <a:cubicBezTo>
                    <a:pt x="1488757" y="889634"/>
                    <a:pt x="1504950" y="936306"/>
                    <a:pt x="1508759" y="995361"/>
                  </a:cubicBezTo>
                  <a:cubicBezTo>
                    <a:pt x="1518284" y="1161096"/>
                    <a:pt x="1528762" y="1325878"/>
                    <a:pt x="1537334" y="1491614"/>
                  </a:cubicBezTo>
                  <a:cubicBezTo>
                    <a:pt x="1544002" y="1622106"/>
                    <a:pt x="1571625" y="1681161"/>
                    <a:pt x="1612582" y="1725929"/>
                  </a:cubicBezTo>
                  <a:cubicBezTo>
                    <a:pt x="1583054" y="1725929"/>
                    <a:pt x="1552575" y="1725929"/>
                    <a:pt x="1522095" y="1725929"/>
                  </a:cubicBezTo>
                  <a:cubicBezTo>
                    <a:pt x="1509712" y="1713546"/>
                    <a:pt x="1499234" y="1698306"/>
                    <a:pt x="1477327" y="1665921"/>
                  </a:cubicBezTo>
                  <a:cubicBezTo>
                    <a:pt x="1486852" y="1695449"/>
                    <a:pt x="1494472" y="1711641"/>
                    <a:pt x="1503045" y="1725929"/>
                  </a:cubicBezTo>
                  <a:cubicBezTo>
                    <a:pt x="1476375" y="1725929"/>
                    <a:pt x="1450657" y="1725929"/>
                    <a:pt x="1423987" y="1725929"/>
                  </a:cubicBezTo>
                  <a:cubicBezTo>
                    <a:pt x="1408747" y="1697354"/>
                    <a:pt x="1404937" y="1662111"/>
                    <a:pt x="1403032" y="1625916"/>
                  </a:cubicBezTo>
                  <a:cubicBezTo>
                    <a:pt x="1394459" y="1441131"/>
                    <a:pt x="1386840" y="1255394"/>
                    <a:pt x="1378267" y="1070609"/>
                  </a:cubicBezTo>
                  <a:cubicBezTo>
                    <a:pt x="1377315" y="1041081"/>
                    <a:pt x="1366837" y="1022984"/>
                    <a:pt x="1343025" y="1022984"/>
                  </a:cubicBezTo>
                  <a:cubicBezTo>
                    <a:pt x="1303020" y="1022984"/>
                    <a:pt x="1263015" y="1022984"/>
                    <a:pt x="1223009" y="1022984"/>
                  </a:cubicBezTo>
                  <a:cubicBezTo>
                    <a:pt x="1223009" y="941069"/>
                    <a:pt x="1223009" y="859153"/>
                    <a:pt x="1223009" y="777238"/>
                  </a:cubicBezTo>
                  <a:cubicBezTo>
                    <a:pt x="1251584" y="771523"/>
                    <a:pt x="1273492" y="745806"/>
                    <a:pt x="1273492" y="715326"/>
                  </a:cubicBezTo>
                  <a:cubicBezTo>
                    <a:pt x="1273492" y="680084"/>
                    <a:pt x="1244917" y="651509"/>
                    <a:pt x="1209675" y="651509"/>
                  </a:cubicBezTo>
                  <a:cubicBezTo>
                    <a:pt x="1174432" y="651509"/>
                    <a:pt x="1145857" y="680084"/>
                    <a:pt x="1145857" y="715326"/>
                  </a:cubicBezTo>
                  <a:cubicBezTo>
                    <a:pt x="1145857" y="745806"/>
                    <a:pt x="1167764" y="770571"/>
                    <a:pt x="1196339" y="777238"/>
                  </a:cubicBezTo>
                  <a:cubicBezTo>
                    <a:pt x="1196339" y="859153"/>
                    <a:pt x="1196339" y="941069"/>
                    <a:pt x="1196339" y="1022984"/>
                  </a:cubicBezTo>
                  <a:cubicBezTo>
                    <a:pt x="1156335" y="1022984"/>
                    <a:pt x="1116329" y="1022984"/>
                    <a:pt x="1076325" y="1022984"/>
                  </a:cubicBezTo>
                  <a:cubicBezTo>
                    <a:pt x="1051560" y="1022984"/>
                    <a:pt x="1042035" y="1041081"/>
                    <a:pt x="1041082" y="1070609"/>
                  </a:cubicBezTo>
                  <a:cubicBezTo>
                    <a:pt x="1033462" y="1255394"/>
                    <a:pt x="1024889" y="1441131"/>
                    <a:pt x="1018222" y="1625916"/>
                  </a:cubicBezTo>
                  <a:cubicBezTo>
                    <a:pt x="1016317" y="1661158"/>
                    <a:pt x="1012507" y="1696401"/>
                    <a:pt x="997267" y="1725929"/>
                  </a:cubicBezTo>
                  <a:cubicBezTo>
                    <a:pt x="970597" y="1725929"/>
                    <a:pt x="944879" y="1725929"/>
                    <a:pt x="918210" y="1725929"/>
                  </a:cubicBezTo>
                  <a:cubicBezTo>
                    <a:pt x="926782" y="1711641"/>
                    <a:pt x="935354" y="1695449"/>
                    <a:pt x="943927" y="1665921"/>
                  </a:cubicBezTo>
                  <a:cubicBezTo>
                    <a:pt x="922020" y="1698306"/>
                    <a:pt x="911542" y="1713546"/>
                    <a:pt x="899160" y="1725929"/>
                  </a:cubicBezTo>
                  <a:cubicBezTo>
                    <a:pt x="869632" y="1725929"/>
                    <a:pt x="839152" y="1725929"/>
                    <a:pt x="808672" y="1725929"/>
                  </a:cubicBezTo>
                  <a:cubicBezTo>
                    <a:pt x="849629" y="1681161"/>
                    <a:pt x="877252" y="1622106"/>
                    <a:pt x="883920" y="1491614"/>
                  </a:cubicBezTo>
                  <a:cubicBezTo>
                    <a:pt x="891539" y="1325878"/>
                    <a:pt x="902970" y="1161096"/>
                    <a:pt x="912495" y="995361"/>
                  </a:cubicBezTo>
                  <a:cubicBezTo>
                    <a:pt x="915352" y="937259"/>
                    <a:pt x="932497" y="890586"/>
                    <a:pt x="987742" y="891538"/>
                  </a:cubicBezTo>
                  <a:cubicBezTo>
                    <a:pt x="1008697" y="891538"/>
                    <a:pt x="1030604" y="891538"/>
                    <a:pt x="1051560" y="891538"/>
                  </a:cubicBezTo>
                  <a:cubicBezTo>
                    <a:pt x="1061085" y="845819"/>
                    <a:pt x="1056322" y="746759"/>
                    <a:pt x="1070610" y="705801"/>
                  </a:cubicBezTo>
                  <a:cubicBezTo>
                    <a:pt x="1086802" y="660081"/>
                    <a:pt x="1132522" y="641985"/>
                    <a:pt x="1183004" y="637222"/>
                  </a:cubicBezTo>
                  <a:cubicBezTo>
                    <a:pt x="1176337" y="633412"/>
                    <a:pt x="1165860" y="630554"/>
                    <a:pt x="1145857" y="630554"/>
                  </a:cubicBezTo>
                  <a:cubicBezTo>
                    <a:pt x="1132522" y="630554"/>
                    <a:pt x="1119187" y="631507"/>
                    <a:pt x="1105852" y="629602"/>
                  </a:cubicBezTo>
                  <a:cubicBezTo>
                    <a:pt x="1076325" y="624839"/>
                    <a:pt x="1067752" y="597217"/>
                    <a:pt x="1062989" y="570547"/>
                  </a:cubicBezTo>
                  <a:close/>
                  <a:moveTo>
                    <a:pt x="417909" y="567095"/>
                  </a:moveTo>
                  <a:cubicBezTo>
                    <a:pt x="438387" y="567690"/>
                    <a:pt x="457199" y="572929"/>
                    <a:pt x="464819" y="580072"/>
                  </a:cubicBezTo>
                  <a:cubicBezTo>
                    <a:pt x="480059" y="594360"/>
                    <a:pt x="464819" y="600075"/>
                    <a:pt x="458152" y="608647"/>
                  </a:cubicBezTo>
                  <a:cubicBezTo>
                    <a:pt x="451484" y="618172"/>
                    <a:pt x="444817" y="675321"/>
                    <a:pt x="443864" y="685799"/>
                  </a:cubicBezTo>
                  <a:cubicBezTo>
                    <a:pt x="442912" y="696276"/>
                    <a:pt x="430529" y="715326"/>
                    <a:pt x="419099" y="721994"/>
                  </a:cubicBezTo>
                  <a:cubicBezTo>
                    <a:pt x="407669" y="728661"/>
                    <a:pt x="402907" y="725804"/>
                    <a:pt x="395287" y="729614"/>
                  </a:cubicBezTo>
                  <a:cubicBezTo>
                    <a:pt x="388619" y="733424"/>
                    <a:pt x="384809" y="751521"/>
                    <a:pt x="382904" y="761999"/>
                  </a:cubicBezTo>
                  <a:cubicBezTo>
                    <a:pt x="380999" y="773429"/>
                    <a:pt x="380999" y="791526"/>
                    <a:pt x="380999" y="798194"/>
                  </a:cubicBezTo>
                  <a:cubicBezTo>
                    <a:pt x="380999" y="803909"/>
                    <a:pt x="366712" y="803909"/>
                    <a:pt x="359092" y="797241"/>
                  </a:cubicBezTo>
                  <a:cubicBezTo>
                    <a:pt x="351472" y="789621"/>
                    <a:pt x="359092" y="780096"/>
                    <a:pt x="359092" y="780096"/>
                  </a:cubicBezTo>
                  <a:cubicBezTo>
                    <a:pt x="359092" y="780096"/>
                    <a:pt x="358139" y="758189"/>
                    <a:pt x="360997" y="752474"/>
                  </a:cubicBezTo>
                  <a:cubicBezTo>
                    <a:pt x="363854" y="746759"/>
                    <a:pt x="354329" y="749616"/>
                    <a:pt x="348614" y="751521"/>
                  </a:cubicBezTo>
                  <a:cubicBezTo>
                    <a:pt x="343852" y="752474"/>
                    <a:pt x="333374" y="753426"/>
                    <a:pt x="325754" y="744854"/>
                  </a:cubicBezTo>
                  <a:cubicBezTo>
                    <a:pt x="318134" y="735329"/>
                    <a:pt x="323849" y="729614"/>
                    <a:pt x="331469" y="723899"/>
                  </a:cubicBezTo>
                  <a:cubicBezTo>
                    <a:pt x="338137" y="718184"/>
                    <a:pt x="346709" y="721994"/>
                    <a:pt x="354329" y="725804"/>
                  </a:cubicBezTo>
                  <a:cubicBezTo>
                    <a:pt x="361949" y="729614"/>
                    <a:pt x="362902" y="720089"/>
                    <a:pt x="360997" y="718184"/>
                  </a:cubicBezTo>
                  <a:cubicBezTo>
                    <a:pt x="359092" y="717231"/>
                    <a:pt x="346709" y="681036"/>
                    <a:pt x="344804" y="678179"/>
                  </a:cubicBezTo>
                  <a:cubicBezTo>
                    <a:pt x="342899" y="676274"/>
                    <a:pt x="334327" y="667701"/>
                    <a:pt x="328612" y="672464"/>
                  </a:cubicBezTo>
                  <a:cubicBezTo>
                    <a:pt x="322897" y="677226"/>
                    <a:pt x="307657" y="700086"/>
                    <a:pt x="306704" y="741996"/>
                  </a:cubicBezTo>
                  <a:cubicBezTo>
                    <a:pt x="305752" y="783906"/>
                    <a:pt x="317182" y="805814"/>
                    <a:pt x="324802" y="817244"/>
                  </a:cubicBezTo>
                  <a:cubicBezTo>
                    <a:pt x="331469" y="829626"/>
                    <a:pt x="357187" y="836294"/>
                    <a:pt x="366712" y="838199"/>
                  </a:cubicBezTo>
                  <a:cubicBezTo>
                    <a:pt x="377189" y="840104"/>
                    <a:pt x="367664" y="863916"/>
                    <a:pt x="356234" y="865821"/>
                  </a:cubicBezTo>
                  <a:cubicBezTo>
                    <a:pt x="344804" y="867726"/>
                    <a:pt x="285749" y="856296"/>
                    <a:pt x="268604" y="844866"/>
                  </a:cubicBezTo>
                  <a:cubicBezTo>
                    <a:pt x="251459" y="834389"/>
                    <a:pt x="248602" y="819149"/>
                    <a:pt x="249554" y="813434"/>
                  </a:cubicBezTo>
                  <a:cubicBezTo>
                    <a:pt x="251459" y="808671"/>
                    <a:pt x="255269" y="802956"/>
                    <a:pt x="263842" y="799146"/>
                  </a:cubicBezTo>
                  <a:cubicBezTo>
                    <a:pt x="272414" y="794384"/>
                    <a:pt x="282892" y="802004"/>
                    <a:pt x="286702" y="799146"/>
                  </a:cubicBezTo>
                  <a:cubicBezTo>
                    <a:pt x="290512" y="796289"/>
                    <a:pt x="287654" y="787716"/>
                    <a:pt x="281939" y="765809"/>
                  </a:cubicBezTo>
                  <a:cubicBezTo>
                    <a:pt x="276224" y="742949"/>
                    <a:pt x="279082" y="721041"/>
                    <a:pt x="294322" y="678179"/>
                  </a:cubicBezTo>
                  <a:cubicBezTo>
                    <a:pt x="309562" y="635317"/>
                    <a:pt x="332422" y="603885"/>
                    <a:pt x="360997" y="581977"/>
                  </a:cubicBezTo>
                  <a:cubicBezTo>
                    <a:pt x="375284" y="570547"/>
                    <a:pt x="397430" y="566499"/>
                    <a:pt x="417909" y="567095"/>
                  </a:cubicBezTo>
                  <a:close/>
                  <a:moveTo>
                    <a:pt x="1208723" y="412432"/>
                  </a:moveTo>
                  <a:cubicBezTo>
                    <a:pt x="1646872" y="412432"/>
                    <a:pt x="2004060" y="769619"/>
                    <a:pt x="2004060" y="1207769"/>
                  </a:cubicBezTo>
                  <a:cubicBezTo>
                    <a:pt x="2004060" y="1506854"/>
                    <a:pt x="1836420" y="1768791"/>
                    <a:pt x="1591628" y="1904046"/>
                  </a:cubicBezTo>
                  <a:lnTo>
                    <a:pt x="1576388" y="1873566"/>
                  </a:lnTo>
                  <a:cubicBezTo>
                    <a:pt x="1810703" y="1743074"/>
                    <a:pt x="1969770" y="1493519"/>
                    <a:pt x="1969770" y="1207769"/>
                  </a:cubicBezTo>
                  <a:cubicBezTo>
                    <a:pt x="1969770" y="788669"/>
                    <a:pt x="1627822" y="446722"/>
                    <a:pt x="1208723" y="446722"/>
                  </a:cubicBezTo>
                  <a:cubicBezTo>
                    <a:pt x="789623" y="446722"/>
                    <a:pt x="447675" y="788669"/>
                    <a:pt x="447675" y="1207769"/>
                  </a:cubicBezTo>
                  <a:cubicBezTo>
                    <a:pt x="447675" y="1495424"/>
                    <a:pt x="607695" y="1745931"/>
                    <a:pt x="842963" y="1875471"/>
                  </a:cubicBezTo>
                  <a:lnTo>
                    <a:pt x="827723" y="1905951"/>
                  </a:lnTo>
                  <a:cubicBezTo>
                    <a:pt x="581025" y="1770696"/>
                    <a:pt x="413385" y="1508759"/>
                    <a:pt x="413385" y="1207769"/>
                  </a:cubicBezTo>
                  <a:cubicBezTo>
                    <a:pt x="413385" y="769619"/>
                    <a:pt x="770573" y="412432"/>
                    <a:pt x="1208723" y="412432"/>
                  </a:cubicBezTo>
                  <a:close/>
                  <a:moveTo>
                    <a:pt x="1615722" y="371950"/>
                  </a:moveTo>
                  <a:cubicBezTo>
                    <a:pt x="1617940" y="371891"/>
                    <a:pt x="1620678" y="373379"/>
                    <a:pt x="1624012" y="377189"/>
                  </a:cubicBezTo>
                  <a:cubicBezTo>
                    <a:pt x="1624012" y="377189"/>
                    <a:pt x="1657349" y="414337"/>
                    <a:pt x="1663064" y="423862"/>
                  </a:cubicBezTo>
                  <a:cubicBezTo>
                    <a:pt x="1668779" y="433387"/>
                    <a:pt x="1666874" y="461962"/>
                    <a:pt x="1642109" y="460057"/>
                  </a:cubicBezTo>
                  <a:cubicBezTo>
                    <a:pt x="1617344" y="458152"/>
                    <a:pt x="1609724" y="409574"/>
                    <a:pt x="1607819" y="393382"/>
                  </a:cubicBezTo>
                  <a:cubicBezTo>
                    <a:pt x="1607105" y="386238"/>
                    <a:pt x="1609070" y="372129"/>
                    <a:pt x="1615722" y="371950"/>
                  </a:cubicBezTo>
                  <a:close/>
                  <a:moveTo>
                    <a:pt x="740092" y="269557"/>
                  </a:moveTo>
                  <a:cubicBezTo>
                    <a:pt x="748664" y="264795"/>
                    <a:pt x="755332" y="275272"/>
                    <a:pt x="762952" y="283845"/>
                  </a:cubicBezTo>
                  <a:cubicBezTo>
                    <a:pt x="771524" y="292417"/>
                    <a:pt x="771524" y="300990"/>
                    <a:pt x="772477" y="310515"/>
                  </a:cubicBezTo>
                  <a:cubicBezTo>
                    <a:pt x="773429" y="320040"/>
                    <a:pt x="782002" y="344805"/>
                    <a:pt x="786764" y="354330"/>
                  </a:cubicBezTo>
                  <a:cubicBezTo>
                    <a:pt x="791527" y="364807"/>
                    <a:pt x="809624" y="430530"/>
                    <a:pt x="810577" y="438150"/>
                  </a:cubicBezTo>
                  <a:cubicBezTo>
                    <a:pt x="812482" y="446722"/>
                    <a:pt x="818197" y="461962"/>
                    <a:pt x="804862" y="464820"/>
                  </a:cubicBezTo>
                  <a:cubicBezTo>
                    <a:pt x="791527" y="467677"/>
                    <a:pt x="787717" y="449580"/>
                    <a:pt x="787717" y="443865"/>
                  </a:cubicBezTo>
                  <a:cubicBezTo>
                    <a:pt x="787717" y="438150"/>
                    <a:pt x="788669" y="422910"/>
                    <a:pt x="785812" y="415290"/>
                  </a:cubicBezTo>
                  <a:cubicBezTo>
                    <a:pt x="782954" y="407670"/>
                    <a:pt x="768667" y="356235"/>
                    <a:pt x="761047" y="331470"/>
                  </a:cubicBezTo>
                  <a:cubicBezTo>
                    <a:pt x="753427" y="306705"/>
                    <a:pt x="743902" y="309562"/>
                    <a:pt x="735329" y="294322"/>
                  </a:cubicBezTo>
                  <a:cubicBezTo>
                    <a:pt x="727709" y="280035"/>
                    <a:pt x="731519" y="274320"/>
                    <a:pt x="740092" y="269557"/>
                  </a:cubicBezTo>
                  <a:close/>
                  <a:moveTo>
                    <a:pt x="813911" y="256579"/>
                  </a:moveTo>
                  <a:cubicBezTo>
                    <a:pt x="817721" y="257175"/>
                    <a:pt x="822007" y="259080"/>
                    <a:pt x="825817" y="263842"/>
                  </a:cubicBezTo>
                  <a:cubicBezTo>
                    <a:pt x="832485" y="273367"/>
                    <a:pt x="840105" y="284797"/>
                    <a:pt x="840105" y="295275"/>
                  </a:cubicBezTo>
                  <a:cubicBezTo>
                    <a:pt x="840105" y="305752"/>
                    <a:pt x="842962" y="312420"/>
                    <a:pt x="848677" y="318135"/>
                  </a:cubicBezTo>
                  <a:cubicBezTo>
                    <a:pt x="853440" y="322897"/>
                    <a:pt x="856297" y="338137"/>
                    <a:pt x="856297" y="350520"/>
                  </a:cubicBezTo>
                  <a:cubicBezTo>
                    <a:pt x="856297" y="361950"/>
                    <a:pt x="849630" y="370522"/>
                    <a:pt x="843915" y="367665"/>
                  </a:cubicBezTo>
                  <a:cubicBezTo>
                    <a:pt x="838200" y="365760"/>
                    <a:pt x="820102" y="320040"/>
                    <a:pt x="818197" y="312420"/>
                  </a:cubicBezTo>
                  <a:cubicBezTo>
                    <a:pt x="816292" y="304800"/>
                    <a:pt x="810577" y="298132"/>
                    <a:pt x="806767" y="292417"/>
                  </a:cubicBezTo>
                  <a:cubicBezTo>
                    <a:pt x="801052" y="286702"/>
                    <a:pt x="792480" y="276225"/>
                    <a:pt x="793432" y="268605"/>
                  </a:cubicBezTo>
                  <a:cubicBezTo>
                    <a:pt x="794385" y="260032"/>
                    <a:pt x="801052" y="258127"/>
                    <a:pt x="804862" y="257175"/>
                  </a:cubicBezTo>
                  <a:cubicBezTo>
                    <a:pt x="806767" y="256699"/>
                    <a:pt x="810101" y="255984"/>
                    <a:pt x="813911" y="256579"/>
                  </a:cubicBezTo>
                  <a:close/>
                  <a:moveTo>
                    <a:pt x="1666042" y="211573"/>
                  </a:moveTo>
                  <a:cubicBezTo>
                    <a:pt x="1669733" y="210264"/>
                    <a:pt x="1673543" y="210502"/>
                    <a:pt x="1676400" y="212407"/>
                  </a:cubicBezTo>
                  <a:cubicBezTo>
                    <a:pt x="1681162" y="216217"/>
                    <a:pt x="1684020" y="234314"/>
                    <a:pt x="1680210" y="240982"/>
                  </a:cubicBezTo>
                  <a:cubicBezTo>
                    <a:pt x="1676400" y="247649"/>
                    <a:pt x="1668780" y="254317"/>
                    <a:pt x="1665922" y="256222"/>
                  </a:cubicBezTo>
                  <a:cubicBezTo>
                    <a:pt x="1663065" y="258127"/>
                    <a:pt x="1660207" y="260032"/>
                    <a:pt x="1655445" y="267652"/>
                  </a:cubicBezTo>
                  <a:cubicBezTo>
                    <a:pt x="1653540" y="272414"/>
                    <a:pt x="1648777" y="278129"/>
                    <a:pt x="1644015" y="283844"/>
                  </a:cubicBezTo>
                  <a:cubicBezTo>
                    <a:pt x="1651635" y="284797"/>
                    <a:pt x="1658302" y="284797"/>
                    <a:pt x="1661160" y="284797"/>
                  </a:cubicBezTo>
                  <a:cubicBezTo>
                    <a:pt x="1666875" y="283844"/>
                    <a:pt x="1676400" y="284797"/>
                    <a:pt x="1685925" y="281939"/>
                  </a:cubicBezTo>
                  <a:cubicBezTo>
                    <a:pt x="1695450" y="279082"/>
                    <a:pt x="1701165" y="288607"/>
                    <a:pt x="1706880" y="296227"/>
                  </a:cubicBezTo>
                  <a:cubicBezTo>
                    <a:pt x="1713547" y="303847"/>
                    <a:pt x="1703070" y="307657"/>
                    <a:pt x="1693545" y="308609"/>
                  </a:cubicBezTo>
                  <a:cubicBezTo>
                    <a:pt x="1684972" y="309562"/>
                    <a:pt x="1678305" y="304799"/>
                    <a:pt x="1672590" y="304799"/>
                  </a:cubicBezTo>
                  <a:cubicBezTo>
                    <a:pt x="1666875" y="304799"/>
                    <a:pt x="1642110" y="304799"/>
                    <a:pt x="1628775" y="305752"/>
                  </a:cubicBezTo>
                  <a:cubicBezTo>
                    <a:pt x="1619250" y="319087"/>
                    <a:pt x="1601152" y="342899"/>
                    <a:pt x="1592580" y="352424"/>
                  </a:cubicBezTo>
                  <a:cubicBezTo>
                    <a:pt x="1582102" y="364807"/>
                    <a:pt x="1555432" y="376237"/>
                    <a:pt x="1541145" y="383857"/>
                  </a:cubicBezTo>
                  <a:cubicBezTo>
                    <a:pt x="1526857" y="391477"/>
                    <a:pt x="1514475" y="404812"/>
                    <a:pt x="1502092" y="406717"/>
                  </a:cubicBezTo>
                  <a:cubicBezTo>
                    <a:pt x="1489710" y="408622"/>
                    <a:pt x="1489710" y="403859"/>
                    <a:pt x="1490662" y="397192"/>
                  </a:cubicBezTo>
                  <a:cubicBezTo>
                    <a:pt x="1491615" y="390524"/>
                    <a:pt x="1483995" y="379094"/>
                    <a:pt x="1493520" y="374332"/>
                  </a:cubicBezTo>
                  <a:cubicBezTo>
                    <a:pt x="1503045" y="369569"/>
                    <a:pt x="1508760" y="360997"/>
                    <a:pt x="1509712" y="370522"/>
                  </a:cubicBezTo>
                  <a:cubicBezTo>
                    <a:pt x="1510665" y="380047"/>
                    <a:pt x="1518285" y="379094"/>
                    <a:pt x="1517332" y="378142"/>
                  </a:cubicBezTo>
                  <a:cubicBezTo>
                    <a:pt x="1515427" y="377189"/>
                    <a:pt x="1545907" y="362902"/>
                    <a:pt x="1557337" y="355282"/>
                  </a:cubicBezTo>
                  <a:cubicBezTo>
                    <a:pt x="1568767" y="347662"/>
                    <a:pt x="1587817" y="325754"/>
                    <a:pt x="1593532" y="320992"/>
                  </a:cubicBezTo>
                  <a:cubicBezTo>
                    <a:pt x="1595437" y="320039"/>
                    <a:pt x="1598295" y="315277"/>
                    <a:pt x="1603057" y="309562"/>
                  </a:cubicBezTo>
                  <a:cubicBezTo>
                    <a:pt x="1596390" y="310514"/>
                    <a:pt x="1589722" y="311467"/>
                    <a:pt x="1584960" y="312419"/>
                  </a:cubicBezTo>
                  <a:cubicBezTo>
                    <a:pt x="1573530" y="315277"/>
                    <a:pt x="1571625" y="316229"/>
                    <a:pt x="1559242" y="303847"/>
                  </a:cubicBezTo>
                  <a:cubicBezTo>
                    <a:pt x="1546860" y="291464"/>
                    <a:pt x="1545907" y="282892"/>
                    <a:pt x="1548765" y="274319"/>
                  </a:cubicBezTo>
                  <a:cubicBezTo>
                    <a:pt x="1550670" y="265747"/>
                    <a:pt x="1558290" y="261937"/>
                    <a:pt x="1563052" y="262889"/>
                  </a:cubicBezTo>
                  <a:cubicBezTo>
                    <a:pt x="1567815" y="263842"/>
                    <a:pt x="1579245" y="272414"/>
                    <a:pt x="1586865" y="277177"/>
                  </a:cubicBezTo>
                  <a:cubicBezTo>
                    <a:pt x="1594485" y="282892"/>
                    <a:pt x="1616392" y="280987"/>
                    <a:pt x="1621155" y="280987"/>
                  </a:cubicBezTo>
                  <a:cubicBezTo>
                    <a:pt x="1622107" y="280987"/>
                    <a:pt x="1622107" y="280987"/>
                    <a:pt x="1623060" y="280987"/>
                  </a:cubicBezTo>
                  <a:cubicBezTo>
                    <a:pt x="1634490" y="264794"/>
                    <a:pt x="1644015" y="249554"/>
                    <a:pt x="1645920" y="249554"/>
                  </a:cubicBezTo>
                  <a:cubicBezTo>
                    <a:pt x="1648777" y="249554"/>
                    <a:pt x="1651635" y="228599"/>
                    <a:pt x="1656397" y="220027"/>
                  </a:cubicBezTo>
                  <a:cubicBezTo>
                    <a:pt x="1658779" y="215741"/>
                    <a:pt x="1662351" y="212883"/>
                    <a:pt x="1666042" y="211573"/>
                  </a:cubicBezTo>
                  <a:close/>
                  <a:moveTo>
                    <a:pt x="846772" y="150494"/>
                  </a:moveTo>
                  <a:cubicBezTo>
                    <a:pt x="851534" y="149542"/>
                    <a:pt x="872489" y="155257"/>
                    <a:pt x="875347" y="164782"/>
                  </a:cubicBezTo>
                  <a:cubicBezTo>
                    <a:pt x="881062" y="174307"/>
                    <a:pt x="873442" y="187642"/>
                    <a:pt x="873442" y="197167"/>
                  </a:cubicBezTo>
                  <a:cubicBezTo>
                    <a:pt x="873442" y="206692"/>
                    <a:pt x="882967" y="237172"/>
                    <a:pt x="885824" y="244792"/>
                  </a:cubicBezTo>
                  <a:cubicBezTo>
                    <a:pt x="887729" y="253364"/>
                    <a:pt x="930592" y="352424"/>
                    <a:pt x="941069" y="370522"/>
                  </a:cubicBezTo>
                  <a:cubicBezTo>
                    <a:pt x="951547" y="388619"/>
                    <a:pt x="951547" y="384809"/>
                    <a:pt x="958214" y="394334"/>
                  </a:cubicBezTo>
                  <a:cubicBezTo>
                    <a:pt x="964882" y="403859"/>
                    <a:pt x="959167" y="422909"/>
                    <a:pt x="947737" y="416242"/>
                  </a:cubicBezTo>
                  <a:cubicBezTo>
                    <a:pt x="935354" y="409574"/>
                    <a:pt x="922019" y="373379"/>
                    <a:pt x="912494" y="353377"/>
                  </a:cubicBezTo>
                  <a:cubicBezTo>
                    <a:pt x="902969" y="333374"/>
                    <a:pt x="892492" y="302894"/>
                    <a:pt x="885824" y="286702"/>
                  </a:cubicBezTo>
                  <a:cubicBezTo>
                    <a:pt x="879157" y="271462"/>
                    <a:pt x="851534" y="210502"/>
                    <a:pt x="850582" y="204787"/>
                  </a:cubicBezTo>
                  <a:cubicBezTo>
                    <a:pt x="848677" y="199072"/>
                    <a:pt x="844867" y="191452"/>
                    <a:pt x="838199" y="181927"/>
                  </a:cubicBezTo>
                  <a:cubicBezTo>
                    <a:pt x="830579" y="174307"/>
                    <a:pt x="828674" y="165734"/>
                    <a:pt x="830579" y="160019"/>
                  </a:cubicBezTo>
                  <a:cubicBezTo>
                    <a:pt x="832484" y="154304"/>
                    <a:pt x="842009" y="151447"/>
                    <a:pt x="846772" y="150494"/>
                  </a:cubicBezTo>
                  <a:close/>
                  <a:moveTo>
                    <a:pt x="1207770" y="42863"/>
                  </a:moveTo>
                  <a:cubicBezTo>
                    <a:pt x="565785" y="42863"/>
                    <a:pt x="41910" y="565785"/>
                    <a:pt x="41910" y="1207769"/>
                  </a:cubicBezTo>
                  <a:cubicBezTo>
                    <a:pt x="41910" y="1849754"/>
                    <a:pt x="565785" y="2373629"/>
                    <a:pt x="1207770" y="2373629"/>
                  </a:cubicBezTo>
                  <a:cubicBezTo>
                    <a:pt x="1849755" y="2373629"/>
                    <a:pt x="2373630" y="1849754"/>
                    <a:pt x="2373630" y="1208722"/>
                  </a:cubicBezTo>
                  <a:cubicBezTo>
                    <a:pt x="2373630" y="566738"/>
                    <a:pt x="1849755" y="42863"/>
                    <a:pt x="1207770" y="42863"/>
                  </a:cubicBezTo>
                  <a:close/>
                  <a:moveTo>
                    <a:pt x="1207770" y="0"/>
                  </a:moveTo>
                  <a:cubicBezTo>
                    <a:pt x="1873568" y="0"/>
                    <a:pt x="2415540" y="542925"/>
                    <a:pt x="2415540" y="1207769"/>
                  </a:cubicBezTo>
                  <a:cubicBezTo>
                    <a:pt x="2415540" y="1872614"/>
                    <a:pt x="1872615" y="2415539"/>
                    <a:pt x="1207770" y="2415539"/>
                  </a:cubicBezTo>
                  <a:cubicBezTo>
                    <a:pt x="542925" y="2415539"/>
                    <a:pt x="0" y="1872614"/>
                    <a:pt x="0" y="1207769"/>
                  </a:cubicBezTo>
                  <a:cubicBezTo>
                    <a:pt x="0" y="542925"/>
                    <a:pt x="542925" y="0"/>
                    <a:pt x="120777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25BEE075-8F9B-4D6F-8621-AE447BC87390}"/>
                </a:ext>
              </a:extLst>
            </p:cNvPr>
            <p:cNvSpPr/>
            <p:nvPr/>
          </p:nvSpPr>
          <p:spPr>
            <a:xfrm>
              <a:off x="3732847" y="2158047"/>
              <a:ext cx="4524375" cy="269557"/>
            </a:xfrm>
            <a:custGeom>
              <a:avLst/>
              <a:gdLst>
                <a:gd name="connsiteX0" fmla="*/ 2858 w 4524375"/>
                <a:gd name="connsiteY0" fmla="*/ 177165 h 269557"/>
                <a:gd name="connsiteX1" fmla="*/ 28575 w 4524375"/>
                <a:gd name="connsiteY1" fmla="*/ 177165 h 269557"/>
                <a:gd name="connsiteX2" fmla="*/ 43815 w 4524375"/>
                <a:gd name="connsiteY2" fmla="*/ 227648 h 269557"/>
                <a:gd name="connsiteX3" fmla="*/ 83820 w 4524375"/>
                <a:gd name="connsiteY3" fmla="*/ 244793 h 269557"/>
                <a:gd name="connsiteX4" fmla="*/ 118110 w 4524375"/>
                <a:gd name="connsiteY4" fmla="*/ 234315 h 269557"/>
                <a:gd name="connsiteX5" fmla="*/ 130493 w 4524375"/>
                <a:gd name="connsiteY5" fmla="*/ 206693 h 269557"/>
                <a:gd name="connsiteX6" fmla="*/ 121920 w 4524375"/>
                <a:gd name="connsiteY6" fmla="*/ 182880 h 269557"/>
                <a:gd name="connsiteX7" fmla="*/ 82868 w 4524375"/>
                <a:gd name="connsiteY7" fmla="*/ 160973 h 269557"/>
                <a:gd name="connsiteX8" fmla="*/ 20955 w 4524375"/>
                <a:gd name="connsiteY8" fmla="*/ 123825 h 269557"/>
                <a:gd name="connsiteX9" fmla="*/ 4763 w 4524375"/>
                <a:gd name="connsiteY9" fmla="*/ 78105 h 269557"/>
                <a:gd name="connsiteX10" fmla="*/ 28575 w 4524375"/>
                <a:gd name="connsiteY10" fmla="*/ 21908 h 269557"/>
                <a:gd name="connsiteX11" fmla="*/ 90488 w 4524375"/>
                <a:gd name="connsiteY11" fmla="*/ 0 h 269557"/>
                <a:gd name="connsiteX12" fmla="*/ 123825 w 4524375"/>
                <a:gd name="connsiteY12" fmla="*/ 2858 h 269557"/>
                <a:gd name="connsiteX13" fmla="*/ 164783 w 4524375"/>
                <a:gd name="connsiteY13" fmla="*/ 10478 h 269557"/>
                <a:gd name="connsiteX14" fmla="*/ 164783 w 4524375"/>
                <a:gd name="connsiteY14" fmla="*/ 11430 h 269557"/>
                <a:gd name="connsiteX15" fmla="*/ 163830 w 4524375"/>
                <a:gd name="connsiteY15" fmla="*/ 45720 h 269557"/>
                <a:gd name="connsiteX16" fmla="*/ 164783 w 4524375"/>
                <a:gd name="connsiteY16" fmla="*/ 78105 h 269557"/>
                <a:gd name="connsiteX17" fmla="*/ 164783 w 4524375"/>
                <a:gd name="connsiteY17" fmla="*/ 79058 h 269557"/>
                <a:gd name="connsiteX18" fmla="*/ 143828 w 4524375"/>
                <a:gd name="connsiteY18" fmla="*/ 79058 h 269557"/>
                <a:gd name="connsiteX19" fmla="*/ 130493 w 4524375"/>
                <a:gd name="connsiteY19" fmla="*/ 36195 h 269557"/>
                <a:gd name="connsiteX20" fmla="*/ 94297 w 4524375"/>
                <a:gd name="connsiteY20" fmla="*/ 21908 h 269557"/>
                <a:gd name="connsiteX21" fmla="*/ 64770 w 4524375"/>
                <a:gd name="connsiteY21" fmla="*/ 31433 h 269557"/>
                <a:gd name="connsiteX22" fmla="*/ 54293 w 4524375"/>
                <a:gd name="connsiteY22" fmla="*/ 57150 h 269557"/>
                <a:gd name="connsiteX23" fmla="*/ 62865 w 4524375"/>
                <a:gd name="connsiteY23" fmla="*/ 80010 h 269557"/>
                <a:gd name="connsiteX24" fmla="*/ 101918 w 4524375"/>
                <a:gd name="connsiteY24" fmla="*/ 101918 h 269557"/>
                <a:gd name="connsiteX25" fmla="*/ 114300 w 4524375"/>
                <a:gd name="connsiteY25" fmla="*/ 107633 h 269557"/>
                <a:gd name="connsiteX26" fmla="*/ 158115 w 4524375"/>
                <a:gd name="connsiteY26" fmla="*/ 131445 h 269557"/>
                <a:gd name="connsiteX27" fmla="*/ 175260 w 4524375"/>
                <a:gd name="connsiteY27" fmla="*/ 156210 h 269557"/>
                <a:gd name="connsiteX28" fmla="*/ 180975 w 4524375"/>
                <a:gd name="connsiteY28" fmla="*/ 186690 h 269557"/>
                <a:gd name="connsiteX29" fmla="*/ 155258 w 4524375"/>
                <a:gd name="connsiteY29" fmla="*/ 246698 h 269557"/>
                <a:gd name="connsiteX30" fmla="*/ 86678 w 4524375"/>
                <a:gd name="connsiteY30" fmla="*/ 269558 h 269557"/>
                <a:gd name="connsiteX31" fmla="*/ 40958 w 4524375"/>
                <a:gd name="connsiteY31" fmla="*/ 264795 h 269557"/>
                <a:gd name="connsiteX32" fmla="*/ 0 w 4524375"/>
                <a:gd name="connsiteY32" fmla="*/ 250508 h 269557"/>
                <a:gd name="connsiteX33" fmla="*/ 1905 w 4524375"/>
                <a:gd name="connsiteY33" fmla="*/ 223838 h 269557"/>
                <a:gd name="connsiteX34" fmla="*/ 2858 w 4524375"/>
                <a:gd name="connsiteY34" fmla="*/ 197168 h 269557"/>
                <a:gd name="connsiteX35" fmla="*/ 2858 w 4524375"/>
                <a:gd name="connsiteY35" fmla="*/ 185738 h 269557"/>
                <a:gd name="connsiteX36" fmla="*/ 2858 w 4524375"/>
                <a:gd name="connsiteY36" fmla="*/ 177165 h 269557"/>
                <a:gd name="connsiteX37" fmla="*/ 2858 w 4524375"/>
                <a:gd name="connsiteY37" fmla="*/ 177165 h 269557"/>
                <a:gd name="connsiteX38" fmla="*/ 2858 w 4524375"/>
                <a:gd name="connsiteY38" fmla="*/ 177165 h 269557"/>
                <a:gd name="connsiteX39" fmla="*/ 232410 w 4524375"/>
                <a:gd name="connsiteY39" fmla="*/ 262890 h 269557"/>
                <a:gd name="connsiteX40" fmla="*/ 232410 w 4524375"/>
                <a:gd name="connsiteY40" fmla="*/ 246698 h 269557"/>
                <a:gd name="connsiteX41" fmla="*/ 234315 w 4524375"/>
                <a:gd name="connsiteY41" fmla="*/ 246698 h 269557"/>
                <a:gd name="connsiteX42" fmla="*/ 257175 w 4524375"/>
                <a:gd name="connsiteY42" fmla="*/ 240983 h 269557"/>
                <a:gd name="connsiteX43" fmla="*/ 262890 w 4524375"/>
                <a:gd name="connsiteY43" fmla="*/ 216218 h 269557"/>
                <a:gd name="connsiteX44" fmla="*/ 262890 w 4524375"/>
                <a:gd name="connsiteY44" fmla="*/ 42863 h 269557"/>
                <a:gd name="connsiteX45" fmla="*/ 257175 w 4524375"/>
                <a:gd name="connsiteY45" fmla="*/ 24765 h 269557"/>
                <a:gd name="connsiteX46" fmla="*/ 237172 w 4524375"/>
                <a:gd name="connsiteY46" fmla="*/ 19050 h 269557"/>
                <a:gd name="connsiteX47" fmla="*/ 232410 w 4524375"/>
                <a:gd name="connsiteY47" fmla="*/ 19050 h 269557"/>
                <a:gd name="connsiteX48" fmla="*/ 232410 w 4524375"/>
                <a:gd name="connsiteY48" fmla="*/ 3810 h 269557"/>
                <a:gd name="connsiteX49" fmla="*/ 262890 w 4524375"/>
                <a:gd name="connsiteY49" fmla="*/ 5715 h 269557"/>
                <a:gd name="connsiteX50" fmla="*/ 293370 w 4524375"/>
                <a:gd name="connsiteY50" fmla="*/ 6668 h 269557"/>
                <a:gd name="connsiteX51" fmla="*/ 323850 w 4524375"/>
                <a:gd name="connsiteY51" fmla="*/ 5715 h 269557"/>
                <a:gd name="connsiteX52" fmla="*/ 354330 w 4524375"/>
                <a:gd name="connsiteY52" fmla="*/ 3810 h 269557"/>
                <a:gd name="connsiteX53" fmla="*/ 354330 w 4524375"/>
                <a:gd name="connsiteY53" fmla="*/ 18098 h 269557"/>
                <a:gd name="connsiteX54" fmla="*/ 331470 w 4524375"/>
                <a:gd name="connsiteY54" fmla="*/ 22860 h 269557"/>
                <a:gd name="connsiteX55" fmla="*/ 324803 w 4524375"/>
                <a:gd name="connsiteY55" fmla="*/ 40958 h 269557"/>
                <a:gd name="connsiteX56" fmla="*/ 324803 w 4524375"/>
                <a:gd name="connsiteY56" fmla="*/ 215265 h 269557"/>
                <a:gd name="connsiteX57" fmla="*/ 330518 w 4524375"/>
                <a:gd name="connsiteY57" fmla="*/ 240030 h 269557"/>
                <a:gd name="connsiteX58" fmla="*/ 352425 w 4524375"/>
                <a:gd name="connsiteY58" fmla="*/ 245745 h 269557"/>
                <a:gd name="connsiteX59" fmla="*/ 354330 w 4524375"/>
                <a:gd name="connsiteY59" fmla="*/ 245745 h 269557"/>
                <a:gd name="connsiteX60" fmla="*/ 354330 w 4524375"/>
                <a:gd name="connsiteY60" fmla="*/ 260985 h 269557"/>
                <a:gd name="connsiteX61" fmla="*/ 324803 w 4524375"/>
                <a:gd name="connsiteY61" fmla="*/ 259080 h 269557"/>
                <a:gd name="connsiteX62" fmla="*/ 293370 w 4524375"/>
                <a:gd name="connsiteY62" fmla="*/ 258128 h 269557"/>
                <a:gd name="connsiteX63" fmla="*/ 264795 w 4524375"/>
                <a:gd name="connsiteY63" fmla="*/ 259080 h 269557"/>
                <a:gd name="connsiteX64" fmla="*/ 232410 w 4524375"/>
                <a:gd name="connsiteY64" fmla="*/ 262890 h 269557"/>
                <a:gd name="connsiteX65" fmla="*/ 232410 w 4524375"/>
                <a:gd name="connsiteY65" fmla="*/ 262890 h 269557"/>
                <a:gd name="connsiteX66" fmla="*/ 232410 w 4524375"/>
                <a:gd name="connsiteY66" fmla="*/ 262890 h 269557"/>
                <a:gd name="connsiteX67" fmla="*/ 626745 w 4524375"/>
                <a:gd name="connsiteY67" fmla="*/ 12383 h 269557"/>
                <a:gd name="connsiteX68" fmla="*/ 625793 w 4524375"/>
                <a:gd name="connsiteY68" fmla="*/ 39053 h 269557"/>
                <a:gd name="connsiteX69" fmla="*/ 625793 w 4524375"/>
                <a:gd name="connsiteY69" fmla="*/ 61913 h 269557"/>
                <a:gd name="connsiteX70" fmla="*/ 625793 w 4524375"/>
                <a:gd name="connsiteY70" fmla="*/ 73343 h 269557"/>
                <a:gd name="connsiteX71" fmla="*/ 626745 w 4524375"/>
                <a:gd name="connsiteY71" fmla="*/ 90488 h 269557"/>
                <a:gd name="connsiteX72" fmla="*/ 603885 w 4524375"/>
                <a:gd name="connsiteY72" fmla="*/ 90488 h 269557"/>
                <a:gd name="connsiteX73" fmla="*/ 585788 w 4524375"/>
                <a:gd name="connsiteY73" fmla="*/ 38100 h 269557"/>
                <a:gd name="connsiteX74" fmla="*/ 544830 w 4524375"/>
                <a:gd name="connsiteY74" fmla="*/ 20955 h 269557"/>
                <a:gd name="connsiteX75" fmla="*/ 487680 w 4524375"/>
                <a:gd name="connsiteY75" fmla="*/ 48578 h 269557"/>
                <a:gd name="connsiteX76" fmla="*/ 466725 w 4524375"/>
                <a:gd name="connsiteY76" fmla="*/ 126683 h 269557"/>
                <a:gd name="connsiteX77" fmla="*/ 489585 w 4524375"/>
                <a:gd name="connsiteY77" fmla="*/ 209550 h 269557"/>
                <a:gd name="connsiteX78" fmla="*/ 547688 w 4524375"/>
                <a:gd name="connsiteY78" fmla="*/ 240983 h 269557"/>
                <a:gd name="connsiteX79" fmla="*/ 585788 w 4524375"/>
                <a:gd name="connsiteY79" fmla="*/ 230505 h 269557"/>
                <a:gd name="connsiteX80" fmla="*/ 621030 w 4524375"/>
                <a:gd name="connsiteY80" fmla="*/ 195263 h 269557"/>
                <a:gd name="connsiteX81" fmla="*/ 638175 w 4524375"/>
                <a:gd name="connsiteY81" fmla="*/ 206693 h 269557"/>
                <a:gd name="connsiteX82" fmla="*/ 591503 w 4524375"/>
                <a:gd name="connsiteY82" fmla="*/ 254318 h 269557"/>
                <a:gd name="connsiteX83" fmla="*/ 529590 w 4524375"/>
                <a:gd name="connsiteY83" fmla="*/ 269558 h 269557"/>
                <a:gd name="connsiteX84" fmla="*/ 436245 w 4524375"/>
                <a:gd name="connsiteY84" fmla="*/ 233363 h 269557"/>
                <a:gd name="connsiteX85" fmla="*/ 401955 w 4524375"/>
                <a:gd name="connsiteY85" fmla="*/ 136208 h 269557"/>
                <a:gd name="connsiteX86" fmla="*/ 440055 w 4524375"/>
                <a:gd name="connsiteY86" fmla="*/ 38100 h 269557"/>
                <a:gd name="connsiteX87" fmla="*/ 541020 w 4524375"/>
                <a:gd name="connsiteY87" fmla="*/ 953 h 269557"/>
                <a:gd name="connsiteX88" fmla="*/ 619125 w 4524375"/>
                <a:gd name="connsiteY88" fmla="*/ 11430 h 269557"/>
                <a:gd name="connsiteX89" fmla="*/ 626745 w 4524375"/>
                <a:gd name="connsiteY89" fmla="*/ 12383 h 269557"/>
                <a:gd name="connsiteX90" fmla="*/ 626745 w 4524375"/>
                <a:gd name="connsiteY90" fmla="*/ 12383 h 269557"/>
                <a:gd name="connsiteX91" fmla="*/ 626745 w 4524375"/>
                <a:gd name="connsiteY91" fmla="*/ 12383 h 269557"/>
                <a:gd name="connsiteX92" fmla="*/ 675322 w 4524375"/>
                <a:gd name="connsiteY92" fmla="*/ 262890 h 269557"/>
                <a:gd name="connsiteX93" fmla="*/ 675322 w 4524375"/>
                <a:gd name="connsiteY93" fmla="*/ 246698 h 269557"/>
                <a:gd name="connsiteX94" fmla="*/ 677228 w 4524375"/>
                <a:gd name="connsiteY94" fmla="*/ 246698 h 269557"/>
                <a:gd name="connsiteX95" fmla="*/ 700088 w 4524375"/>
                <a:gd name="connsiteY95" fmla="*/ 240983 h 269557"/>
                <a:gd name="connsiteX96" fmla="*/ 705803 w 4524375"/>
                <a:gd name="connsiteY96" fmla="*/ 216218 h 269557"/>
                <a:gd name="connsiteX97" fmla="*/ 705803 w 4524375"/>
                <a:gd name="connsiteY97" fmla="*/ 42863 h 269557"/>
                <a:gd name="connsiteX98" fmla="*/ 700088 w 4524375"/>
                <a:gd name="connsiteY98" fmla="*/ 24765 h 269557"/>
                <a:gd name="connsiteX99" fmla="*/ 680085 w 4524375"/>
                <a:gd name="connsiteY99" fmla="*/ 19050 h 269557"/>
                <a:gd name="connsiteX100" fmla="*/ 675322 w 4524375"/>
                <a:gd name="connsiteY100" fmla="*/ 19050 h 269557"/>
                <a:gd name="connsiteX101" fmla="*/ 675322 w 4524375"/>
                <a:gd name="connsiteY101" fmla="*/ 3810 h 269557"/>
                <a:gd name="connsiteX102" fmla="*/ 700088 w 4524375"/>
                <a:gd name="connsiteY102" fmla="*/ 5715 h 269557"/>
                <a:gd name="connsiteX103" fmla="*/ 736283 w 4524375"/>
                <a:gd name="connsiteY103" fmla="*/ 6668 h 269557"/>
                <a:gd name="connsiteX104" fmla="*/ 771525 w 4524375"/>
                <a:gd name="connsiteY104" fmla="*/ 5715 h 269557"/>
                <a:gd name="connsiteX105" fmla="*/ 796290 w 4524375"/>
                <a:gd name="connsiteY105" fmla="*/ 3810 h 269557"/>
                <a:gd name="connsiteX106" fmla="*/ 796290 w 4524375"/>
                <a:gd name="connsiteY106" fmla="*/ 18098 h 269557"/>
                <a:gd name="connsiteX107" fmla="*/ 772478 w 4524375"/>
                <a:gd name="connsiteY107" fmla="*/ 22860 h 269557"/>
                <a:gd name="connsiteX108" fmla="*/ 765810 w 4524375"/>
                <a:gd name="connsiteY108" fmla="*/ 40958 h 269557"/>
                <a:gd name="connsiteX109" fmla="*/ 765810 w 4524375"/>
                <a:gd name="connsiteY109" fmla="*/ 113348 h 269557"/>
                <a:gd name="connsiteX110" fmla="*/ 873443 w 4524375"/>
                <a:gd name="connsiteY110" fmla="*/ 113348 h 269557"/>
                <a:gd name="connsiteX111" fmla="*/ 873443 w 4524375"/>
                <a:gd name="connsiteY111" fmla="*/ 40958 h 269557"/>
                <a:gd name="connsiteX112" fmla="*/ 866775 w 4524375"/>
                <a:gd name="connsiteY112" fmla="*/ 23813 h 269557"/>
                <a:gd name="connsiteX113" fmla="*/ 844868 w 4524375"/>
                <a:gd name="connsiteY113" fmla="*/ 18098 h 269557"/>
                <a:gd name="connsiteX114" fmla="*/ 842963 w 4524375"/>
                <a:gd name="connsiteY114" fmla="*/ 18098 h 269557"/>
                <a:gd name="connsiteX115" fmla="*/ 842963 w 4524375"/>
                <a:gd name="connsiteY115" fmla="*/ 3810 h 269557"/>
                <a:gd name="connsiteX116" fmla="*/ 870585 w 4524375"/>
                <a:gd name="connsiteY116" fmla="*/ 5715 h 269557"/>
                <a:gd name="connsiteX117" fmla="*/ 903922 w 4524375"/>
                <a:gd name="connsiteY117" fmla="*/ 6668 h 269557"/>
                <a:gd name="connsiteX118" fmla="*/ 936308 w 4524375"/>
                <a:gd name="connsiteY118" fmla="*/ 5715 h 269557"/>
                <a:gd name="connsiteX119" fmla="*/ 962025 w 4524375"/>
                <a:gd name="connsiteY119" fmla="*/ 3810 h 269557"/>
                <a:gd name="connsiteX120" fmla="*/ 962025 w 4524375"/>
                <a:gd name="connsiteY120" fmla="*/ 19050 h 269557"/>
                <a:gd name="connsiteX121" fmla="*/ 959168 w 4524375"/>
                <a:gd name="connsiteY121" fmla="*/ 19050 h 269557"/>
                <a:gd name="connsiteX122" fmla="*/ 940118 w 4524375"/>
                <a:gd name="connsiteY122" fmla="*/ 24765 h 269557"/>
                <a:gd name="connsiteX123" fmla="*/ 934403 w 4524375"/>
                <a:gd name="connsiteY123" fmla="*/ 42863 h 269557"/>
                <a:gd name="connsiteX124" fmla="*/ 934403 w 4524375"/>
                <a:gd name="connsiteY124" fmla="*/ 216218 h 269557"/>
                <a:gd name="connsiteX125" fmla="*/ 940118 w 4524375"/>
                <a:gd name="connsiteY125" fmla="*/ 240030 h 269557"/>
                <a:gd name="connsiteX126" fmla="*/ 962025 w 4524375"/>
                <a:gd name="connsiteY126" fmla="*/ 246698 h 269557"/>
                <a:gd name="connsiteX127" fmla="*/ 962025 w 4524375"/>
                <a:gd name="connsiteY127" fmla="*/ 262890 h 269557"/>
                <a:gd name="connsiteX128" fmla="*/ 930593 w 4524375"/>
                <a:gd name="connsiteY128" fmla="*/ 260985 h 269557"/>
                <a:gd name="connsiteX129" fmla="*/ 903922 w 4524375"/>
                <a:gd name="connsiteY129" fmla="*/ 260033 h 269557"/>
                <a:gd name="connsiteX130" fmla="*/ 881063 w 4524375"/>
                <a:gd name="connsiteY130" fmla="*/ 260985 h 269557"/>
                <a:gd name="connsiteX131" fmla="*/ 843915 w 4524375"/>
                <a:gd name="connsiteY131" fmla="*/ 262890 h 269557"/>
                <a:gd name="connsiteX132" fmla="*/ 843915 w 4524375"/>
                <a:gd name="connsiteY132" fmla="*/ 247650 h 269557"/>
                <a:gd name="connsiteX133" fmla="*/ 845820 w 4524375"/>
                <a:gd name="connsiteY133" fmla="*/ 247650 h 269557"/>
                <a:gd name="connsiteX134" fmla="*/ 867728 w 4524375"/>
                <a:gd name="connsiteY134" fmla="*/ 241935 h 269557"/>
                <a:gd name="connsiteX135" fmla="*/ 873443 w 4524375"/>
                <a:gd name="connsiteY135" fmla="*/ 217170 h 269557"/>
                <a:gd name="connsiteX136" fmla="*/ 873443 w 4524375"/>
                <a:gd name="connsiteY136" fmla="*/ 135255 h 269557"/>
                <a:gd name="connsiteX137" fmla="*/ 765810 w 4524375"/>
                <a:gd name="connsiteY137" fmla="*/ 135255 h 269557"/>
                <a:gd name="connsiteX138" fmla="*/ 765810 w 4524375"/>
                <a:gd name="connsiteY138" fmla="*/ 217170 h 269557"/>
                <a:gd name="connsiteX139" fmla="*/ 771525 w 4524375"/>
                <a:gd name="connsiteY139" fmla="*/ 241935 h 269557"/>
                <a:gd name="connsiteX140" fmla="*/ 793433 w 4524375"/>
                <a:gd name="connsiteY140" fmla="*/ 247650 h 269557"/>
                <a:gd name="connsiteX141" fmla="*/ 795338 w 4524375"/>
                <a:gd name="connsiteY141" fmla="*/ 247650 h 269557"/>
                <a:gd name="connsiteX142" fmla="*/ 795338 w 4524375"/>
                <a:gd name="connsiteY142" fmla="*/ 262890 h 269557"/>
                <a:gd name="connsiteX143" fmla="*/ 760095 w 4524375"/>
                <a:gd name="connsiteY143" fmla="*/ 260985 h 269557"/>
                <a:gd name="connsiteX144" fmla="*/ 735330 w 4524375"/>
                <a:gd name="connsiteY144" fmla="*/ 260033 h 269557"/>
                <a:gd name="connsiteX145" fmla="*/ 706755 w 4524375"/>
                <a:gd name="connsiteY145" fmla="*/ 260985 h 269557"/>
                <a:gd name="connsiteX146" fmla="*/ 675322 w 4524375"/>
                <a:gd name="connsiteY146" fmla="*/ 262890 h 269557"/>
                <a:gd name="connsiteX147" fmla="*/ 675322 w 4524375"/>
                <a:gd name="connsiteY147" fmla="*/ 262890 h 269557"/>
                <a:gd name="connsiteX148" fmla="*/ 675322 w 4524375"/>
                <a:gd name="connsiteY148" fmla="*/ 262890 h 269557"/>
                <a:gd name="connsiteX149" fmla="*/ 1031558 w 4524375"/>
                <a:gd name="connsiteY149" fmla="*/ 43815 h 269557"/>
                <a:gd name="connsiteX150" fmla="*/ 1025843 w 4524375"/>
                <a:gd name="connsiteY150" fmla="*/ 25718 h 269557"/>
                <a:gd name="connsiteX151" fmla="*/ 1005840 w 4524375"/>
                <a:gd name="connsiteY151" fmla="*/ 20003 h 269557"/>
                <a:gd name="connsiteX152" fmla="*/ 1002983 w 4524375"/>
                <a:gd name="connsiteY152" fmla="*/ 20003 h 269557"/>
                <a:gd name="connsiteX153" fmla="*/ 1002983 w 4524375"/>
                <a:gd name="connsiteY153" fmla="*/ 4763 h 269557"/>
                <a:gd name="connsiteX154" fmla="*/ 1036320 w 4524375"/>
                <a:gd name="connsiteY154" fmla="*/ 7620 h 269557"/>
                <a:gd name="connsiteX155" fmla="*/ 1063943 w 4524375"/>
                <a:gd name="connsiteY155" fmla="*/ 8573 h 269557"/>
                <a:gd name="connsiteX156" fmla="*/ 1090613 w 4524375"/>
                <a:gd name="connsiteY156" fmla="*/ 7620 h 269557"/>
                <a:gd name="connsiteX157" fmla="*/ 1123950 w 4524375"/>
                <a:gd name="connsiteY157" fmla="*/ 4763 h 269557"/>
                <a:gd name="connsiteX158" fmla="*/ 1123950 w 4524375"/>
                <a:gd name="connsiteY158" fmla="*/ 20003 h 269557"/>
                <a:gd name="connsiteX159" fmla="*/ 1100138 w 4524375"/>
                <a:gd name="connsiteY159" fmla="*/ 24765 h 269557"/>
                <a:gd name="connsiteX160" fmla="*/ 1093470 w 4524375"/>
                <a:gd name="connsiteY160" fmla="*/ 42863 h 269557"/>
                <a:gd name="connsiteX161" fmla="*/ 1093470 w 4524375"/>
                <a:gd name="connsiteY161" fmla="*/ 160020 h 269557"/>
                <a:gd name="connsiteX162" fmla="*/ 1096328 w 4524375"/>
                <a:gd name="connsiteY162" fmla="*/ 199073 h 269557"/>
                <a:gd name="connsiteX163" fmla="*/ 1104900 w 4524375"/>
                <a:gd name="connsiteY163" fmla="*/ 219075 h 269557"/>
                <a:gd name="connsiteX164" fmla="*/ 1124903 w 4524375"/>
                <a:gd name="connsiteY164" fmla="*/ 233363 h 269557"/>
                <a:gd name="connsiteX165" fmla="*/ 1154430 w 4524375"/>
                <a:gd name="connsiteY165" fmla="*/ 238125 h 269557"/>
                <a:gd name="connsiteX166" fmla="*/ 1203008 w 4524375"/>
                <a:gd name="connsiteY166" fmla="*/ 220028 h 269557"/>
                <a:gd name="connsiteX167" fmla="*/ 1217295 w 4524375"/>
                <a:gd name="connsiteY167" fmla="*/ 159068 h 269557"/>
                <a:gd name="connsiteX168" fmla="*/ 1217295 w 4524375"/>
                <a:gd name="connsiteY168" fmla="*/ 157163 h 269557"/>
                <a:gd name="connsiteX169" fmla="*/ 1216343 w 4524375"/>
                <a:gd name="connsiteY169" fmla="*/ 48578 h 269557"/>
                <a:gd name="connsiteX170" fmla="*/ 1210628 w 4524375"/>
                <a:gd name="connsiteY170" fmla="*/ 25718 h 269557"/>
                <a:gd name="connsiteX171" fmla="*/ 1186815 w 4524375"/>
                <a:gd name="connsiteY171" fmla="*/ 20003 h 269557"/>
                <a:gd name="connsiteX172" fmla="*/ 1186815 w 4524375"/>
                <a:gd name="connsiteY172" fmla="*/ 4763 h 269557"/>
                <a:gd name="connsiteX173" fmla="*/ 1207770 w 4524375"/>
                <a:gd name="connsiteY173" fmla="*/ 6668 h 269557"/>
                <a:gd name="connsiteX174" fmla="*/ 1224915 w 4524375"/>
                <a:gd name="connsiteY174" fmla="*/ 7620 h 269557"/>
                <a:gd name="connsiteX175" fmla="*/ 1242060 w 4524375"/>
                <a:gd name="connsiteY175" fmla="*/ 6668 h 269557"/>
                <a:gd name="connsiteX176" fmla="*/ 1262063 w 4524375"/>
                <a:gd name="connsiteY176" fmla="*/ 4763 h 269557"/>
                <a:gd name="connsiteX177" fmla="*/ 1262063 w 4524375"/>
                <a:gd name="connsiteY177" fmla="*/ 20003 h 269557"/>
                <a:gd name="connsiteX178" fmla="*/ 1243965 w 4524375"/>
                <a:gd name="connsiteY178" fmla="*/ 24765 h 269557"/>
                <a:gd name="connsiteX179" fmla="*/ 1240155 w 4524375"/>
                <a:gd name="connsiteY179" fmla="*/ 47625 h 269557"/>
                <a:gd name="connsiteX180" fmla="*/ 1238250 w 4524375"/>
                <a:gd name="connsiteY180" fmla="*/ 166688 h 269557"/>
                <a:gd name="connsiteX181" fmla="*/ 1213485 w 4524375"/>
                <a:gd name="connsiteY181" fmla="*/ 243840 h 269557"/>
                <a:gd name="connsiteX182" fmla="*/ 1136333 w 4524375"/>
                <a:gd name="connsiteY182" fmla="*/ 267653 h 269557"/>
                <a:gd name="connsiteX183" fmla="*/ 1059180 w 4524375"/>
                <a:gd name="connsiteY183" fmla="*/ 246698 h 269557"/>
                <a:gd name="connsiteX184" fmla="*/ 1032510 w 4524375"/>
                <a:gd name="connsiteY184" fmla="*/ 183833 h 269557"/>
                <a:gd name="connsiteX185" fmla="*/ 1031558 w 4524375"/>
                <a:gd name="connsiteY185" fmla="*/ 43815 h 269557"/>
                <a:gd name="connsiteX186" fmla="*/ 1031558 w 4524375"/>
                <a:gd name="connsiteY186" fmla="*/ 43815 h 269557"/>
                <a:gd name="connsiteX187" fmla="*/ 1393508 w 4524375"/>
                <a:gd name="connsiteY187" fmla="*/ 72390 h 269557"/>
                <a:gd name="connsiteX188" fmla="*/ 1356360 w 4524375"/>
                <a:gd name="connsiteY188" fmla="*/ 160973 h 269557"/>
                <a:gd name="connsiteX189" fmla="*/ 1423988 w 4524375"/>
                <a:gd name="connsiteY189" fmla="*/ 160973 h 269557"/>
                <a:gd name="connsiteX190" fmla="*/ 1393508 w 4524375"/>
                <a:gd name="connsiteY190" fmla="*/ 72390 h 269557"/>
                <a:gd name="connsiteX191" fmla="*/ 1393508 w 4524375"/>
                <a:gd name="connsiteY191" fmla="*/ 72390 h 269557"/>
                <a:gd name="connsiteX192" fmla="*/ 1330643 w 4524375"/>
                <a:gd name="connsiteY192" fmla="*/ 225743 h 269557"/>
                <a:gd name="connsiteX193" fmla="*/ 1328738 w 4524375"/>
                <a:gd name="connsiteY193" fmla="*/ 231458 h 269557"/>
                <a:gd name="connsiteX194" fmla="*/ 1328738 w 4524375"/>
                <a:gd name="connsiteY194" fmla="*/ 237173 h 269557"/>
                <a:gd name="connsiteX195" fmla="*/ 1356360 w 4524375"/>
                <a:gd name="connsiteY195" fmla="*/ 248603 h 269557"/>
                <a:gd name="connsiteX196" fmla="*/ 1357313 w 4524375"/>
                <a:gd name="connsiteY196" fmla="*/ 248603 h 269557"/>
                <a:gd name="connsiteX197" fmla="*/ 1357313 w 4524375"/>
                <a:gd name="connsiteY197" fmla="*/ 263843 h 269557"/>
                <a:gd name="connsiteX198" fmla="*/ 1334453 w 4524375"/>
                <a:gd name="connsiteY198" fmla="*/ 261938 h 269557"/>
                <a:gd name="connsiteX199" fmla="*/ 1315403 w 4524375"/>
                <a:gd name="connsiteY199" fmla="*/ 260985 h 269557"/>
                <a:gd name="connsiteX200" fmla="*/ 1301115 w 4524375"/>
                <a:gd name="connsiteY200" fmla="*/ 260985 h 269557"/>
                <a:gd name="connsiteX201" fmla="*/ 1275398 w 4524375"/>
                <a:gd name="connsiteY201" fmla="*/ 262890 h 269557"/>
                <a:gd name="connsiteX202" fmla="*/ 1275398 w 4524375"/>
                <a:gd name="connsiteY202" fmla="*/ 246698 h 269557"/>
                <a:gd name="connsiteX203" fmla="*/ 1295400 w 4524375"/>
                <a:gd name="connsiteY203" fmla="*/ 238125 h 269557"/>
                <a:gd name="connsiteX204" fmla="*/ 1309688 w 4524375"/>
                <a:gd name="connsiteY204" fmla="*/ 216218 h 269557"/>
                <a:gd name="connsiteX205" fmla="*/ 1403033 w 4524375"/>
                <a:gd name="connsiteY205" fmla="*/ 3810 h 269557"/>
                <a:gd name="connsiteX206" fmla="*/ 1427798 w 4524375"/>
                <a:gd name="connsiteY206" fmla="*/ 3810 h 269557"/>
                <a:gd name="connsiteX207" fmla="*/ 1510665 w 4524375"/>
                <a:gd name="connsiteY207" fmla="*/ 229553 h 269557"/>
                <a:gd name="connsiteX208" fmla="*/ 1520190 w 4524375"/>
                <a:gd name="connsiteY208" fmla="*/ 241935 h 269557"/>
                <a:gd name="connsiteX209" fmla="*/ 1539240 w 4524375"/>
                <a:gd name="connsiteY209" fmla="*/ 246698 h 269557"/>
                <a:gd name="connsiteX210" fmla="*/ 1539240 w 4524375"/>
                <a:gd name="connsiteY210" fmla="*/ 261938 h 269557"/>
                <a:gd name="connsiteX211" fmla="*/ 1507808 w 4524375"/>
                <a:gd name="connsiteY211" fmla="*/ 260033 h 269557"/>
                <a:gd name="connsiteX212" fmla="*/ 1481138 w 4524375"/>
                <a:gd name="connsiteY212" fmla="*/ 259080 h 269557"/>
                <a:gd name="connsiteX213" fmla="*/ 1452563 w 4524375"/>
                <a:gd name="connsiteY213" fmla="*/ 260033 h 269557"/>
                <a:gd name="connsiteX214" fmla="*/ 1418273 w 4524375"/>
                <a:gd name="connsiteY214" fmla="*/ 261938 h 269557"/>
                <a:gd name="connsiteX215" fmla="*/ 1418273 w 4524375"/>
                <a:gd name="connsiteY215" fmla="*/ 245745 h 269557"/>
                <a:gd name="connsiteX216" fmla="*/ 1443990 w 4524375"/>
                <a:gd name="connsiteY216" fmla="*/ 242888 h 269557"/>
                <a:gd name="connsiteX217" fmla="*/ 1449705 w 4524375"/>
                <a:gd name="connsiteY217" fmla="*/ 234315 h 269557"/>
                <a:gd name="connsiteX218" fmla="*/ 1448753 w 4524375"/>
                <a:gd name="connsiteY218" fmla="*/ 230505 h 269557"/>
                <a:gd name="connsiteX219" fmla="*/ 1446848 w 4524375"/>
                <a:gd name="connsiteY219" fmla="*/ 225743 h 269557"/>
                <a:gd name="connsiteX220" fmla="*/ 1429703 w 4524375"/>
                <a:gd name="connsiteY220" fmla="*/ 177165 h 269557"/>
                <a:gd name="connsiteX221" fmla="*/ 1348740 w 4524375"/>
                <a:gd name="connsiteY221" fmla="*/ 177165 h 269557"/>
                <a:gd name="connsiteX222" fmla="*/ 1330643 w 4524375"/>
                <a:gd name="connsiteY222" fmla="*/ 225743 h 269557"/>
                <a:gd name="connsiteX223" fmla="*/ 1330643 w 4524375"/>
                <a:gd name="connsiteY223" fmla="*/ 225743 h 269557"/>
                <a:gd name="connsiteX224" fmla="*/ 1785938 w 4524375"/>
                <a:gd name="connsiteY224" fmla="*/ 170498 h 269557"/>
                <a:gd name="connsiteX225" fmla="*/ 1785938 w 4524375"/>
                <a:gd name="connsiteY225" fmla="*/ 45720 h 269557"/>
                <a:gd name="connsiteX226" fmla="*/ 1779270 w 4524375"/>
                <a:gd name="connsiteY226" fmla="*/ 24765 h 269557"/>
                <a:gd name="connsiteX227" fmla="*/ 1751648 w 4524375"/>
                <a:gd name="connsiteY227" fmla="*/ 19050 h 269557"/>
                <a:gd name="connsiteX228" fmla="*/ 1751648 w 4524375"/>
                <a:gd name="connsiteY228" fmla="*/ 4763 h 269557"/>
                <a:gd name="connsiteX229" fmla="*/ 1771650 w 4524375"/>
                <a:gd name="connsiteY229" fmla="*/ 5715 h 269557"/>
                <a:gd name="connsiteX230" fmla="*/ 1793558 w 4524375"/>
                <a:gd name="connsiteY230" fmla="*/ 5715 h 269557"/>
                <a:gd name="connsiteX231" fmla="*/ 1814513 w 4524375"/>
                <a:gd name="connsiteY231" fmla="*/ 5715 h 269557"/>
                <a:gd name="connsiteX232" fmla="*/ 1833563 w 4524375"/>
                <a:gd name="connsiteY232" fmla="*/ 4763 h 269557"/>
                <a:gd name="connsiteX233" fmla="*/ 1833563 w 4524375"/>
                <a:gd name="connsiteY233" fmla="*/ 20003 h 269557"/>
                <a:gd name="connsiteX234" fmla="*/ 1831658 w 4524375"/>
                <a:gd name="connsiteY234" fmla="*/ 20003 h 269557"/>
                <a:gd name="connsiteX235" fmla="*/ 1813560 w 4524375"/>
                <a:gd name="connsiteY235" fmla="*/ 25718 h 269557"/>
                <a:gd name="connsiteX236" fmla="*/ 1807845 w 4524375"/>
                <a:gd name="connsiteY236" fmla="*/ 44768 h 269557"/>
                <a:gd name="connsiteX237" fmla="*/ 1807845 w 4524375"/>
                <a:gd name="connsiteY237" fmla="*/ 262890 h 269557"/>
                <a:gd name="connsiteX238" fmla="*/ 1784985 w 4524375"/>
                <a:gd name="connsiteY238" fmla="*/ 262890 h 269557"/>
                <a:gd name="connsiteX239" fmla="*/ 1622108 w 4524375"/>
                <a:gd name="connsiteY239" fmla="*/ 55245 h 269557"/>
                <a:gd name="connsiteX240" fmla="*/ 1622108 w 4524375"/>
                <a:gd name="connsiteY240" fmla="*/ 217170 h 269557"/>
                <a:gd name="connsiteX241" fmla="*/ 1627823 w 4524375"/>
                <a:gd name="connsiteY241" fmla="*/ 241935 h 269557"/>
                <a:gd name="connsiteX242" fmla="*/ 1655445 w 4524375"/>
                <a:gd name="connsiteY242" fmla="*/ 247650 h 269557"/>
                <a:gd name="connsiteX243" fmla="*/ 1655445 w 4524375"/>
                <a:gd name="connsiteY243" fmla="*/ 262890 h 269557"/>
                <a:gd name="connsiteX244" fmla="*/ 1632585 w 4524375"/>
                <a:gd name="connsiteY244" fmla="*/ 260985 h 269557"/>
                <a:gd name="connsiteX245" fmla="*/ 1609725 w 4524375"/>
                <a:gd name="connsiteY245" fmla="*/ 260033 h 269557"/>
                <a:gd name="connsiteX246" fmla="*/ 1589723 w 4524375"/>
                <a:gd name="connsiteY246" fmla="*/ 260985 h 269557"/>
                <a:gd name="connsiteX247" fmla="*/ 1567815 w 4524375"/>
                <a:gd name="connsiteY247" fmla="*/ 262890 h 269557"/>
                <a:gd name="connsiteX248" fmla="*/ 1567815 w 4524375"/>
                <a:gd name="connsiteY248" fmla="*/ 246698 h 269557"/>
                <a:gd name="connsiteX249" fmla="*/ 1593533 w 4524375"/>
                <a:gd name="connsiteY249" fmla="*/ 240983 h 269557"/>
                <a:gd name="connsiteX250" fmla="*/ 1599248 w 4524375"/>
                <a:gd name="connsiteY250" fmla="*/ 216218 h 269557"/>
                <a:gd name="connsiteX251" fmla="*/ 1599248 w 4524375"/>
                <a:gd name="connsiteY251" fmla="*/ 44768 h 269557"/>
                <a:gd name="connsiteX252" fmla="*/ 1593533 w 4524375"/>
                <a:gd name="connsiteY252" fmla="*/ 25718 h 269557"/>
                <a:gd name="connsiteX253" fmla="*/ 1569720 w 4524375"/>
                <a:gd name="connsiteY253" fmla="*/ 20955 h 269557"/>
                <a:gd name="connsiteX254" fmla="*/ 1569720 w 4524375"/>
                <a:gd name="connsiteY254" fmla="*/ 4763 h 269557"/>
                <a:gd name="connsiteX255" fmla="*/ 1597343 w 4524375"/>
                <a:gd name="connsiteY255" fmla="*/ 6668 h 269557"/>
                <a:gd name="connsiteX256" fmla="*/ 1613535 w 4524375"/>
                <a:gd name="connsiteY256" fmla="*/ 7620 h 269557"/>
                <a:gd name="connsiteX257" fmla="*/ 1632585 w 4524375"/>
                <a:gd name="connsiteY257" fmla="*/ 6668 h 269557"/>
                <a:gd name="connsiteX258" fmla="*/ 1656398 w 4524375"/>
                <a:gd name="connsiteY258" fmla="*/ 4763 h 269557"/>
                <a:gd name="connsiteX259" fmla="*/ 1785938 w 4524375"/>
                <a:gd name="connsiteY259" fmla="*/ 170498 h 269557"/>
                <a:gd name="connsiteX260" fmla="*/ 1785938 w 4524375"/>
                <a:gd name="connsiteY260" fmla="*/ 170498 h 269557"/>
                <a:gd name="connsiteX261" fmla="*/ 2075498 w 4524375"/>
                <a:gd name="connsiteY261" fmla="*/ 43815 h 269557"/>
                <a:gd name="connsiteX262" fmla="*/ 2069783 w 4524375"/>
                <a:gd name="connsiteY262" fmla="*/ 25718 h 269557"/>
                <a:gd name="connsiteX263" fmla="*/ 2049780 w 4524375"/>
                <a:gd name="connsiteY263" fmla="*/ 20003 h 269557"/>
                <a:gd name="connsiteX264" fmla="*/ 2046923 w 4524375"/>
                <a:gd name="connsiteY264" fmla="*/ 20003 h 269557"/>
                <a:gd name="connsiteX265" fmla="*/ 2046923 w 4524375"/>
                <a:gd name="connsiteY265" fmla="*/ 4763 h 269557"/>
                <a:gd name="connsiteX266" fmla="*/ 2080260 w 4524375"/>
                <a:gd name="connsiteY266" fmla="*/ 7620 h 269557"/>
                <a:gd name="connsiteX267" fmla="*/ 2107883 w 4524375"/>
                <a:gd name="connsiteY267" fmla="*/ 8573 h 269557"/>
                <a:gd name="connsiteX268" fmla="*/ 2134553 w 4524375"/>
                <a:gd name="connsiteY268" fmla="*/ 7620 h 269557"/>
                <a:gd name="connsiteX269" fmla="*/ 2167890 w 4524375"/>
                <a:gd name="connsiteY269" fmla="*/ 4763 h 269557"/>
                <a:gd name="connsiteX270" fmla="*/ 2167890 w 4524375"/>
                <a:gd name="connsiteY270" fmla="*/ 20003 h 269557"/>
                <a:gd name="connsiteX271" fmla="*/ 2144078 w 4524375"/>
                <a:gd name="connsiteY271" fmla="*/ 24765 h 269557"/>
                <a:gd name="connsiteX272" fmla="*/ 2137410 w 4524375"/>
                <a:gd name="connsiteY272" fmla="*/ 42863 h 269557"/>
                <a:gd name="connsiteX273" fmla="*/ 2137410 w 4524375"/>
                <a:gd name="connsiteY273" fmla="*/ 160020 h 269557"/>
                <a:gd name="connsiteX274" fmla="*/ 2140267 w 4524375"/>
                <a:gd name="connsiteY274" fmla="*/ 199073 h 269557"/>
                <a:gd name="connsiteX275" fmla="*/ 2148840 w 4524375"/>
                <a:gd name="connsiteY275" fmla="*/ 219075 h 269557"/>
                <a:gd name="connsiteX276" fmla="*/ 2168842 w 4524375"/>
                <a:gd name="connsiteY276" fmla="*/ 233363 h 269557"/>
                <a:gd name="connsiteX277" fmla="*/ 2198370 w 4524375"/>
                <a:gd name="connsiteY277" fmla="*/ 238125 h 269557"/>
                <a:gd name="connsiteX278" fmla="*/ 2246948 w 4524375"/>
                <a:gd name="connsiteY278" fmla="*/ 220028 h 269557"/>
                <a:gd name="connsiteX279" fmla="*/ 2261235 w 4524375"/>
                <a:gd name="connsiteY279" fmla="*/ 159068 h 269557"/>
                <a:gd name="connsiteX280" fmla="*/ 2261235 w 4524375"/>
                <a:gd name="connsiteY280" fmla="*/ 157163 h 269557"/>
                <a:gd name="connsiteX281" fmla="*/ 2260283 w 4524375"/>
                <a:gd name="connsiteY281" fmla="*/ 48578 h 269557"/>
                <a:gd name="connsiteX282" fmla="*/ 2254567 w 4524375"/>
                <a:gd name="connsiteY282" fmla="*/ 25718 h 269557"/>
                <a:gd name="connsiteX283" fmla="*/ 2230755 w 4524375"/>
                <a:gd name="connsiteY283" fmla="*/ 20003 h 269557"/>
                <a:gd name="connsiteX284" fmla="*/ 2230755 w 4524375"/>
                <a:gd name="connsiteY284" fmla="*/ 4763 h 269557"/>
                <a:gd name="connsiteX285" fmla="*/ 2251710 w 4524375"/>
                <a:gd name="connsiteY285" fmla="*/ 6668 h 269557"/>
                <a:gd name="connsiteX286" fmla="*/ 2268855 w 4524375"/>
                <a:gd name="connsiteY286" fmla="*/ 7620 h 269557"/>
                <a:gd name="connsiteX287" fmla="*/ 2286000 w 4524375"/>
                <a:gd name="connsiteY287" fmla="*/ 6668 h 269557"/>
                <a:gd name="connsiteX288" fmla="*/ 2306003 w 4524375"/>
                <a:gd name="connsiteY288" fmla="*/ 4763 h 269557"/>
                <a:gd name="connsiteX289" fmla="*/ 2306003 w 4524375"/>
                <a:gd name="connsiteY289" fmla="*/ 20003 h 269557"/>
                <a:gd name="connsiteX290" fmla="*/ 2287905 w 4524375"/>
                <a:gd name="connsiteY290" fmla="*/ 24765 h 269557"/>
                <a:gd name="connsiteX291" fmla="*/ 2284095 w 4524375"/>
                <a:gd name="connsiteY291" fmla="*/ 47625 h 269557"/>
                <a:gd name="connsiteX292" fmla="*/ 2282190 w 4524375"/>
                <a:gd name="connsiteY292" fmla="*/ 166688 h 269557"/>
                <a:gd name="connsiteX293" fmla="*/ 2257425 w 4524375"/>
                <a:gd name="connsiteY293" fmla="*/ 243840 h 269557"/>
                <a:gd name="connsiteX294" fmla="*/ 2180273 w 4524375"/>
                <a:gd name="connsiteY294" fmla="*/ 267653 h 269557"/>
                <a:gd name="connsiteX295" fmla="*/ 2103120 w 4524375"/>
                <a:gd name="connsiteY295" fmla="*/ 246698 h 269557"/>
                <a:gd name="connsiteX296" fmla="*/ 2076450 w 4524375"/>
                <a:gd name="connsiteY296" fmla="*/ 183833 h 269557"/>
                <a:gd name="connsiteX297" fmla="*/ 2075498 w 4524375"/>
                <a:gd name="connsiteY297" fmla="*/ 43815 h 269557"/>
                <a:gd name="connsiteX298" fmla="*/ 2075498 w 4524375"/>
                <a:gd name="connsiteY298" fmla="*/ 43815 h 269557"/>
                <a:gd name="connsiteX299" fmla="*/ 2560320 w 4524375"/>
                <a:gd name="connsiteY299" fmla="*/ 170498 h 269557"/>
                <a:gd name="connsiteX300" fmla="*/ 2560320 w 4524375"/>
                <a:gd name="connsiteY300" fmla="*/ 45720 h 269557"/>
                <a:gd name="connsiteX301" fmla="*/ 2553653 w 4524375"/>
                <a:gd name="connsiteY301" fmla="*/ 24765 h 269557"/>
                <a:gd name="connsiteX302" fmla="*/ 2526030 w 4524375"/>
                <a:gd name="connsiteY302" fmla="*/ 19050 h 269557"/>
                <a:gd name="connsiteX303" fmla="*/ 2526030 w 4524375"/>
                <a:gd name="connsiteY303" fmla="*/ 4763 h 269557"/>
                <a:gd name="connsiteX304" fmla="*/ 2546033 w 4524375"/>
                <a:gd name="connsiteY304" fmla="*/ 5715 h 269557"/>
                <a:gd name="connsiteX305" fmla="*/ 2567940 w 4524375"/>
                <a:gd name="connsiteY305" fmla="*/ 5715 h 269557"/>
                <a:gd name="connsiteX306" fmla="*/ 2588895 w 4524375"/>
                <a:gd name="connsiteY306" fmla="*/ 5715 h 269557"/>
                <a:gd name="connsiteX307" fmla="*/ 2607945 w 4524375"/>
                <a:gd name="connsiteY307" fmla="*/ 4763 h 269557"/>
                <a:gd name="connsiteX308" fmla="*/ 2607945 w 4524375"/>
                <a:gd name="connsiteY308" fmla="*/ 20003 h 269557"/>
                <a:gd name="connsiteX309" fmla="*/ 2606040 w 4524375"/>
                <a:gd name="connsiteY309" fmla="*/ 20003 h 269557"/>
                <a:gd name="connsiteX310" fmla="*/ 2587942 w 4524375"/>
                <a:gd name="connsiteY310" fmla="*/ 25718 h 269557"/>
                <a:gd name="connsiteX311" fmla="*/ 2582228 w 4524375"/>
                <a:gd name="connsiteY311" fmla="*/ 44768 h 269557"/>
                <a:gd name="connsiteX312" fmla="*/ 2582228 w 4524375"/>
                <a:gd name="connsiteY312" fmla="*/ 262890 h 269557"/>
                <a:gd name="connsiteX313" fmla="*/ 2559367 w 4524375"/>
                <a:gd name="connsiteY313" fmla="*/ 262890 h 269557"/>
                <a:gd name="connsiteX314" fmla="*/ 2396490 w 4524375"/>
                <a:gd name="connsiteY314" fmla="*/ 55245 h 269557"/>
                <a:gd name="connsiteX315" fmla="*/ 2396490 w 4524375"/>
                <a:gd name="connsiteY315" fmla="*/ 217170 h 269557"/>
                <a:gd name="connsiteX316" fmla="*/ 2402205 w 4524375"/>
                <a:gd name="connsiteY316" fmla="*/ 241935 h 269557"/>
                <a:gd name="connsiteX317" fmla="*/ 2429828 w 4524375"/>
                <a:gd name="connsiteY317" fmla="*/ 247650 h 269557"/>
                <a:gd name="connsiteX318" fmla="*/ 2429828 w 4524375"/>
                <a:gd name="connsiteY318" fmla="*/ 262890 h 269557"/>
                <a:gd name="connsiteX319" fmla="*/ 2406967 w 4524375"/>
                <a:gd name="connsiteY319" fmla="*/ 260985 h 269557"/>
                <a:gd name="connsiteX320" fmla="*/ 2384108 w 4524375"/>
                <a:gd name="connsiteY320" fmla="*/ 260033 h 269557"/>
                <a:gd name="connsiteX321" fmla="*/ 2364105 w 4524375"/>
                <a:gd name="connsiteY321" fmla="*/ 260985 h 269557"/>
                <a:gd name="connsiteX322" fmla="*/ 2342198 w 4524375"/>
                <a:gd name="connsiteY322" fmla="*/ 262890 h 269557"/>
                <a:gd name="connsiteX323" fmla="*/ 2342198 w 4524375"/>
                <a:gd name="connsiteY323" fmla="*/ 246698 h 269557"/>
                <a:gd name="connsiteX324" fmla="*/ 2367915 w 4524375"/>
                <a:gd name="connsiteY324" fmla="*/ 240983 h 269557"/>
                <a:gd name="connsiteX325" fmla="*/ 2373630 w 4524375"/>
                <a:gd name="connsiteY325" fmla="*/ 216218 h 269557"/>
                <a:gd name="connsiteX326" fmla="*/ 2373630 w 4524375"/>
                <a:gd name="connsiteY326" fmla="*/ 44768 h 269557"/>
                <a:gd name="connsiteX327" fmla="*/ 2367915 w 4524375"/>
                <a:gd name="connsiteY327" fmla="*/ 25718 h 269557"/>
                <a:gd name="connsiteX328" fmla="*/ 2344103 w 4524375"/>
                <a:gd name="connsiteY328" fmla="*/ 20955 h 269557"/>
                <a:gd name="connsiteX329" fmla="*/ 2344103 w 4524375"/>
                <a:gd name="connsiteY329" fmla="*/ 4763 h 269557"/>
                <a:gd name="connsiteX330" fmla="*/ 2371725 w 4524375"/>
                <a:gd name="connsiteY330" fmla="*/ 6668 h 269557"/>
                <a:gd name="connsiteX331" fmla="*/ 2387917 w 4524375"/>
                <a:gd name="connsiteY331" fmla="*/ 7620 h 269557"/>
                <a:gd name="connsiteX332" fmla="*/ 2406967 w 4524375"/>
                <a:gd name="connsiteY332" fmla="*/ 6668 h 269557"/>
                <a:gd name="connsiteX333" fmla="*/ 2430780 w 4524375"/>
                <a:gd name="connsiteY333" fmla="*/ 4763 h 269557"/>
                <a:gd name="connsiteX334" fmla="*/ 2560320 w 4524375"/>
                <a:gd name="connsiteY334" fmla="*/ 170498 h 269557"/>
                <a:gd name="connsiteX335" fmla="*/ 2560320 w 4524375"/>
                <a:gd name="connsiteY335" fmla="*/ 170498 h 269557"/>
                <a:gd name="connsiteX336" fmla="*/ 2648903 w 4524375"/>
                <a:gd name="connsiteY336" fmla="*/ 262890 h 269557"/>
                <a:gd name="connsiteX337" fmla="*/ 2648903 w 4524375"/>
                <a:gd name="connsiteY337" fmla="*/ 246698 h 269557"/>
                <a:gd name="connsiteX338" fmla="*/ 2650808 w 4524375"/>
                <a:gd name="connsiteY338" fmla="*/ 246698 h 269557"/>
                <a:gd name="connsiteX339" fmla="*/ 2673667 w 4524375"/>
                <a:gd name="connsiteY339" fmla="*/ 240983 h 269557"/>
                <a:gd name="connsiteX340" fmla="*/ 2679383 w 4524375"/>
                <a:gd name="connsiteY340" fmla="*/ 216218 h 269557"/>
                <a:gd name="connsiteX341" fmla="*/ 2679383 w 4524375"/>
                <a:gd name="connsiteY341" fmla="*/ 42863 h 269557"/>
                <a:gd name="connsiteX342" fmla="*/ 2673667 w 4524375"/>
                <a:gd name="connsiteY342" fmla="*/ 24765 h 269557"/>
                <a:gd name="connsiteX343" fmla="*/ 2653665 w 4524375"/>
                <a:gd name="connsiteY343" fmla="*/ 19050 h 269557"/>
                <a:gd name="connsiteX344" fmla="*/ 2648903 w 4524375"/>
                <a:gd name="connsiteY344" fmla="*/ 19050 h 269557"/>
                <a:gd name="connsiteX345" fmla="*/ 2648903 w 4524375"/>
                <a:gd name="connsiteY345" fmla="*/ 3810 h 269557"/>
                <a:gd name="connsiteX346" fmla="*/ 2679383 w 4524375"/>
                <a:gd name="connsiteY346" fmla="*/ 5715 h 269557"/>
                <a:gd name="connsiteX347" fmla="*/ 2709863 w 4524375"/>
                <a:gd name="connsiteY347" fmla="*/ 6668 h 269557"/>
                <a:gd name="connsiteX348" fmla="*/ 2740342 w 4524375"/>
                <a:gd name="connsiteY348" fmla="*/ 5715 h 269557"/>
                <a:gd name="connsiteX349" fmla="*/ 2770823 w 4524375"/>
                <a:gd name="connsiteY349" fmla="*/ 3810 h 269557"/>
                <a:gd name="connsiteX350" fmla="*/ 2770823 w 4524375"/>
                <a:gd name="connsiteY350" fmla="*/ 18098 h 269557"/>
                <a:gd name="connsiteX351" fmla="*/ 2747963 w 4524375"/>
                <a:gd name="connsiteY351" fmla="*/ 22860 h 269557"/>
                <a:gd name="connsiteX352" fmla="*/ 2741295 w 4524375"/>
                <a:gd name="connsiteY352" fmla="*/ 40958 h 269557"/>
                <a:gd name="connsiteX353" fmla="*/ 2741295 w 4524375"/>
                <a:gd name="connsiteY353" fmla="*/ 215265 h 269557"/>
                <a:gd name="connsiteX354" fmla="*/ 2747010 w 4524375"/>
                <a:gd name="connsiteY354" fmla="*/ 240030 h 269557"/>
                <a:gd name="connsiteX355" fmla="*/ 2768917 w 4524375"/>
                <a:gd name="connsiteY355" fmla="*/ 245745 h 269557"/>
                <a:gd name="connsiteX356" fmla="*/ 2770823 w 4524375"/>
                <a:gd name="connsiteY356" fmla="*/ 245745 h 269557"/>
                <a:gd name="connsiteX357" fmla="*/ 2770823 w 4524375"/>
                <a:gd name="connsiteY357" fmla="*/ 260985 h 269557"/>
                <a:gd name="connsiteX358" fmla="*/ 2741295 w 4524375"/>
                <a:gd name="connsiteY358" fmla="*/ 259080 h 269557"/>
                <a:gd name="connsiteX359" fmla="*/ 2709863 w 4524375"/>
                <a:gd name="connsiteY359" fmla="*/ 258128 h 269557"/>
                <a:gd name="connsiteX360" fmla="*/ 2681288 w 4524375"/>
                <a:gd name="connsiteY360" fmla="*/ 259080 h 269557"/>
                <a:gd name="connsiteX361" fmla="*/ 2648903 w 4524375"/>
                <a:gd name="connsiteY361" fmla="*/ 262890 h 269557"/>
                <a:gd name="connsiteX362" fmla="*/ 2648903 w 4524375"/>
                <a:gd name="connsiteY362" fmla="*/ 262890 h 269557"/>
                <a:gd name="connsiteX363" fmla="*/ 2648903 w 4524375"/>
                <a:gd name="connsiteY363" fmla="*/ 262890 h 269557"/>
                <a:gd name="connsiteX364" fmla="*/ 2942273 w 4524375"/>
                <a:gd name="connsiteY364" fmla="*/ 265748 h 269557"/>
                <a:gd name="connsiteX365" fmla="*/ 2913698 w 4524375"/>
                <a:gd name="connsiteY365" fmla="*/ 265748 h 269557"/>
                <a:gd name="connsiteX366" fmla="*/ 2833688 w 4524375"/>
                <a:gd name="connsiteY366" fmla="*/ 42863 h 269557"/>
                <a:gd name="connsiteX367" fmla="*/ 2822258 w 4524375"/>
                <a:gd name="connsiteY367" fmla="*/ 26670 h 269557"/>
                <a:gd name="connsiteX368" fmla="*/ 2805113 w 4524375"/>
                <a:gd name="connsiteY368" fmla="*/ 20955 h 269557"/>
                <a:gd name="connsiteX369" fmla="*/ 2801303 w 4524375"/>
                <a:gd name="connsiteY369" fmla="*/ 20955 h 269557"/>
                <a:gd name="connsiteX370" fmla="*/ 2801303 w 4524375"/>
                <a:gd name="connsiteY370" fmla="*/ 6668 h 269557"/>
                <a:gd name="connsiteX371" fmla="*/ 2832735 w 4524375"/>
                <a:gd name="connsiteY371" fmla="*/ 8573 h 269557"/>
                <a:gd name="connsiteX372" fmla="*/ 2860358 w 4524375"/>
                <a:gd name="connsiteY372" fmla="*/ 9525 h 269557"/>
                <a:gd name="connsiteX373" fmla="*/ 2882265 w 4524375"/>
                <a:gd name="connsiteY373" fmla="*/ 8573 h 269557"/>
                <a:gd name="connsiteX374" fmla="*/ 2922270 w 4524375"/>
                <a:gd name="connsiteY374" fmla="*/ 6668 h 269557"/>
                <a:gd name="connsiteX375" fmla="*/ 2922270 w 4524375"/>
                <a:gd name="connsiteY375" fmla="*/ 21908 h 269557"/>
                <a:gd name="connsiteX376" fmla="*/ 2919413 w 4524375"/>
                <a:gd name="connsiteY376" fmla="*/ 21908 h 269557"/>
                <a:gd name="connsiteX377" fmla="*/ 2900363 w 4524375"/>
                <a:gd name="connsiteY377" fmla="*/ 24765 h 269557"/>
                <a:gd name="connsiteX378" fmla="*/ 2894648 w 4524375"/>
                <a:gd name="connsiteY378" fmla="*/ 35243 h 269557"/>
                <a:gd name="connsiteX379" fmla="*/ 2894648 w 4524375"/>
                <a:gd name="connsiteY379" fmla="*/ 39053 h 269557"/>
                <a:gd name="connsiteX380" fmla="*/ 2895600 w 4524375"/>
                <a:gd name="connsiteY380" fmla="*/ 42863 h 269557"/>
                <a:gd name="connsiteX381" fmla="*/ 2949892 w 4524375"/>
                <a:gd name="connsiteY381" fmla="*/ 198120 h 269557"/>
                <a:gd name="connsiteX382" fmla="*/ 3010853 w 4524375"/>
                <a:gd name="connsiteY382" fmla="*/ 42863 h 269557"/>
                <a:gd name="connsiteX383" fmla="*/ 3013710 w 4524375"/>
                <a:gd name="connsiteY383" fmla="*/ 35243 h 269557"/>
                <a:gd name="connsiteX384" fmla="*/ 3014663 w 4524375"/>
                <a:gd name="connsiteY384" fmla="*/ 29528 h 269557"/>
                <a:gd name="connsiteX385" fmla="*/ 3008948 w 4524375"/>
                <a:gd name="connsiteY385" fmla="*/ 22860 h 269557"/>
                <a:gd name="connsiteX386" fmla="*/ 2989898 w 4524375"/>
                <a:gd name="connsiteY386" fmla="*/ 20955 h 269557"/>
                <a:gd name="connsiteX387" fmla="*/ 2986088 w 4524375"/>
                <a:gd name="connsiteY387" fmla="*/ 20955 h 269557"/>
                <a:gd name="connsiteX388" fmla="*/ 2986088 w 4524375"/>
                <a:gd name="connsiteY388" fmla="*/ 6668 h 269557"/>
                <a:gd name="connsiteX389" fmla="*/ 3003233 w 4524375"/>
                <a:gd name="connsiteY389" fmla="*/ 7620 h 269557"/>
                <a:gd name="connsiteX390" fmla="*/ 3021330 w 4524375"/>
                <a:gd name="connsiteY390" fmla="*/ 7620 h 269557"/>
                <a:gd name="connsiteX391" fmla="*/ 3042285 w 4524375"/>
                <a:gd name="connsiteY391" fmla="*/ 7620 h 269557"/>
                <a:gd name="connsiteX392" fmla="*/ 3059430 w 4524375"/>
                <a:gd name="connsiteY392" fmla="*/ 5715 h 269557"/>
                <a:gd name="connsiteX393" fmla="*/ 3059430 w 4524375"/>
                <a:gd name="connsiteY393" fmla="*/ 20955 h 269557"/>
                <a:gd name="connsiteX394" fmla="*/ 3046095 w 4524375"/>
                <a:gd name="connsiteY394" fmla="*/ 24765 h 269557"/>
                <a:gd name="connsiteX395" fmla="*/ 3035617 w 4524375"/>
                <a:gd name="connsiteY395" fmla="*/ 41910 h 269557"/>
                <a:gd name="connsiteX396" fmla="*/ 2942273 w 4524375"/>
                <a:gd name="connsiteY396" fmla="*/ 265748 h 269557"/>
                <a:gd name="connsiteX397" fmla="*/ 2942273 w 4524375"/>
                <a:gd name="connsiteY397" fmla="*/ 265748 h 269557"/>
                <a:gd name="connsiteX398" fmla="*/ 3089910 w 4524375"/>
                <a:gd name="connsiteY398" fmla="*/ 262890 h 269557"/>
                <a:gd name="connsiteX399" fmla="*/ 3089910 w 4524375"/>
                <a:gd name="connsiteY399" fmla="*/ 246698 h 269557"/>
                <a:gd name="connsiteX400" fmla="*/ 3094673 w 4524375"/>
                <a:gd name="connsiteY400" fmla="*/ 246698 h 269557"/>
                <a:gd name="connsiteX401" fmla="*/ 3115628 w 4524375"/>
                <a:gd name="connsiteY401" fmla="*/ 240983 h 269557"/>
                <a:gd name="connsiteX402" fmla="*/ 3122295 w 4524375"/>
                <a:gd name="connsiteY402" fmla="*/ 222885 h 269557"/>
                <a:gd name="connsiteX403" fmla="*/ 3122295 w 4524375"/>
                <a:gd name="connsiteY403" fmla="*/ 43815 h 269557"/>
                <a:gd name="connsiteX404" fmla="*/ 3115628 w 4524375"/>
                <a:gd name="connsiteY404" fmla="*/ 25718 h 269557"/>
                <a:gd name="connsiteX405" fmla="*/ 3094673 w 4524375"/>
                <a:gd name="connsiteY405" fmla="*/ 20003 h 269557"/>
                <a:gd name="connsiteX406" fmla="*/ 3089910 w 4524375"/>
                <a:gd name="connsiteY406" fmla="*/ 20003 h 269557"/>
                <a:gd name="connsiteX407" fmla="*/ 3089910 w 4524375"/>
                <a:gd name="connsiteY407" fmla="*/ 3810 h 269557"/>
                <a:gd name="connsiteX408" fmla="*/ 3119438 w 4524375"/>
                <a:gd name="connsiteY408" fmla="*/ 5715 h 269557"/>
                <a:gd name="connsiteX409" fmla="*/ 3169920 w 4524375"/>
                <a:gd name="connsiteY409" fmla="*/ 6668 h 269557"/>
                <a:gd name="connsiteX410" fmla="*/ 3208020 w 4524375"/>
                <a:gd name="connsiteY410" fmla="*/ 6668 h 269557"/>
                <a:gd name="connsiteX411" fmla="*/ 3251835 w 4524375"/>
                <a:gd name="connsiteY411" fmla="*/ 5715 h 269557"/>
                <a:gd name="connsiteX412" fmla="*/ 3283267 w 4524375"/>
                <a:gd name="connsiteY412" fmla="*/ 3810 h 269557"/>
                <a:gd name="connsiteX413" fmla="*/ 3284220 w 4524375"/>
                <a:gd name="connsiteY413" fmla="*/ 32385 h 269557"/>
                <a:gd name="connsiteX414" fmla="*/ 3287078 w 4524375"/>
                <a:gd name="connsiteY414" fmla="*/ 66675 h 269557"/>
                <a:gd name="connsiteX415" fmla="*/ 3269933 w 4524375"/>
                <a:gd name="connsiteY415" fmla="*/ 66675 h 269557"/>
                <a:gd name="connsiteX416" fmla="*/ 3254692 w 4524375"/>
                <a:gd name="connsiteY416" fmla="*/ 32385 h 269557"/>
                <a:gd name="connsiteX417" fmla="*/ 3210878 w 4524375"/>
                <a:gd name="connsiteY417" fmla="*/ 21908 h 269557"/>
                <a:gd name="connsiteX418" fmla="*/ 3188017 w 4524375"/>
                <a:gd name="connsiteY418" fmla="*/ 24765 h 269557"/>
                <a:gd name="connsiteX419" fmla="*/ 3183255 w 4524375"/>
                <a:gd name="connsiteY419" fmla="*/ 35243 h 269557"/>
                <a:gd name="connsiteX420" fmla="*/ 3183255 w 4524375"/>
                <a:gd name="connsiteY420" fmla="*/ 120968 h 269557"/>
                <a:gd name="connsiteX421" fmla="*/ 3216592 w 4524375"/>
                <a:gd name="connsiteY421" fmla="*/ 120968 h 269557"/>
                <a:gd name="connsiteX422" fmla="*/ 3240405 w 4524375"/>
                <a:gd name="connsiteY422" fmla="*/ 112395 h 269557"/>
                <a:gd name="connsiteX423" fmla="*/ 3248025 w 4524375"/>
                <a:gd name="connsiteY423" fmla="*/ 85725 h 269557"/>
                <a:gd name="connsiteX424" fmla="*/ 3261360 w 4524375"/>
                <a:gd name="connsiteY424" fmla="*/ 85725 h 269557"/>
                <a:gd name="connsiteX425" fmla="*/ 3260408 w 4524375"/>
                <a:gd name="connsiteY425" fmla="*/ 106680 h 269557"/>
                <a:gd name="connsiteX426" fmla="*/ 3260408 w 4524375"/>
                <a:gd name="connsiteY426" fmla="*/ 128588 h 269557"/>
                <a:gd name="connsiteX427" fmla="*/ 3260408 w 4524375"/>
                <a:gd name="connsiteY427" fmla="*/ 150495 h 269557"/>
                <a:gd name="connsiteX428" fmla="*/ 3261360 w 4524375"/>
                <a:gd name="connsiteY428" fmla="*/ 172403 h 269557"/>
                <a:gd name="connsiteX429" fmla="*/ 3247073 w 4524375"/>
                <a:gd name="connsiteY429" fmla="*/ 172403 h 269557"/>
                <a:gd name="connsiteX430" fmla="*/ 3240405 w 4524375"/>
                <a:gd name="connsiteY430" fmla="*/ 144780 h 269557"/>
                <a:gd name="connsiteX431" fmla="*/ 3217545 w 4524375"/>
                <a:gd name="connsiteY431" fmla="*/ 137160 h 269557"/>
                <a:gd name="connsiteX432" fmla="*/ 3183255 w 4524375"/>
                <a:gd name="connsiteY432" fmla="*/ 137160 h 269557"/>
                <a:gd name="connsiteX433" fmla="*/ 3183255 w 4524375"/>
                <a:gd name="connsiteY433" fmla="*/ 224790 h 269557"/>
                <a:gd name="connsiteX434" fmla="*/ 3188017 w 4524375"/>
                <a:gd name="connsiteY434" fmla="*/ 235268 h 269557"/>
                <a:gd name="connsiteX435" fmla="*/ 3202305 w 4524375"/>
                <a:gd name="connsiteY435" fmla="*/ 239078 h 269557"/>
                <a:gd name="connsiteX436" fmla="*/ 3265170 w 4524375"/>
                <a:gd name="connsiteY436" fmla="*/ 227648 h 269557"/>
                <a:gd name="connsiteX437" fmla="*/ 3290888 w 4524375"/>
                <a:gd name="connsiteY437" fmla="*/ 186690 h 269557"/>
                <a:gd name="connsiteX438" fmla="*/ 3306128 w 4524375"/>
                <a:gd name="connsiteY438" fmla="*/ 186690 h 269557"/>
                <a:gd name="connsiteX439" fmla="*/ 3298508 w 4524375"/>
                <a:gd name="connsiteY439" fmla="*/ 224790 h 269557"/>
                <a:gd name="connsiteX440" fmla="*/ 3291840 w 4524375"/>
                <a:gd name="connsiteY440" fmla="*/ 260985 h 269557"/>
                <a:gd name="connsiteX441" fmla="*/ 3246120 w 4524375"/>
                <a:gd name="connsiteY441" fmla="*/ 259080 h 269557"/>
                <a:gd name="connsiteX442" fmla="*/ 3190875 w 4524375"/>
                <a:gd name="connsiteY442" fmla="*/ 258128 h 269557"/>
                <a:gd name="connsiteX443" fmla="*/ 3135630 w 4524375"/>
                <a:gd name="connsiteY443" fmla="*/ 259080 h 269557"/>
                <a:gd name="connsiteX444" fmla="*/ 3089910 w 4524375"/>
                <a:gd name="connsiteY444" fmla="*/ 262890 h 269557"/>
                <a:gd name="connsiteX445" fmla="*/ 3089910 w 4524375"/>
                <a:gd name="connsiteY445" fmla="*/ 262890 h 269557"/>
                <a:gd name="connsiteX446" fmla="*/ 3089910 w 4524375"/>
                <a:gd name="connsiteY446" fmla="*/ 262890 h 269557"/>
                <a:gd name="connsiteX447" fmla="*/ 3346133 w 4524375"/>
                <a:gd name="connsiteY447" fmla="*/ 262890 h 269557"/>
                <a:gd name="connsiteX448" fmla="*/ 3346133 w 4524375"/>
                <a:gd name="connsiteY448" fmla="*/ 246698 h 269557"/>
                <a:gd name="connsiteX449" fmla="*/ 3368040 w 4524375"/>
                <a:gd name="connsiteY449" fmla="*/ 240983 h 269557"/>
                <a:gd name="connsiteX450" fmla="*/ 3373755 w 4524375"/>
                <a:gd name="connsiteY450" fmla="*/ 216218 h 269557"/>
                <a:gd name="connsiteX451" fmla="*/ 3373755 w 4524375"/>
                <a:gd name="connsiteY451" fmla="*/ 42863 h 269557"/>
                <a:gd name="connsiteX452" fmla="*/ 3368040 w 4524375"/>
                <a:gd name="connsiteY452" fmla="*/ 24765 h 269557"/>
                <a:gd name="connsiteX453" fmla="*/ 3348038 w 4524375"/>
                <a:gd name="connsiteY453" fmla="*/ 19050 h 269557"/>
                <a:gd name="connsiteX454" fmla="*/ 3345180 w 4524375"/>
                <a:gd name="connsiteY454" fmla="*/ 19050 h 269557"/>
                <a:gd name="connsiteX455" fmla="*/ 3345180 w 4524375"/>
                <a:gd name="connsiteY455" fmla="*/ 4763 h 269557"/>
                <a:gd name="connsiteX456" fmla="*/ 3368992 w 4524375"/>
                <a:gd name="connsiteY456" fmla="*/ 6668 h 269557"/>
                <a:gd name="connsiteX457" fmla="*/ 3393758 w 4524375"/>
                <a:gd name="connsiteY457" fmla="*/ 7620 h 269557"/>
                <a:gd name="connsiteX458" fmla="*/ 3432810 w 4524375"/>
                <a:gd name="connsiteY458" fmla="*/ 6668 h 269557"/>
                <a:gd name="connsiteX459" fmla="*/ 3467100 w 4524375"/>
                <a:gd name="connsiteY459" fmla="*/ 5715 h 269557"/>
                <a:gd name="connsiteX460" fmla="*/ 3535680 w 4524375"/>
                <a:gd name="connsiteY460" fmla="*/ 20955 h 269557"/>
                <a:gd name="connsiteX461" fmla="*/ 3558540 w 4524375"/>
                <a:gd name="connsiteY461" fmla="*/ 65723 h 269557"/>
                <a:gd name="connsiteX462" fmla="*/ 3543300 w 4524375"/>
                <a:gd name="connsiteY462" fmla="*/ 108585 h 269557"/>
                <a:gd name="connsiteX463" fmla="*/ 3497580 w 4524375"/>
                <a:gd name="connsiteY463" fmla="*/ 138113 h 269557"/>
                <a:gd name="connsiteX464" fmla="*/ 3529013 w 4524375"/>
                <a:gd name="connsiteY464" fmla="*/ 163830 h 269557"/>
                <a:gd name="connsiteX465" fmla="*/ 3564255 w 4524375"/>
                <a:gd name="connsiteY465" fmla="*/ 220028 h 269557"/>
                <a:gd name="connsiteX466" fmla="*/ 3568065 w 4524375"/>
                <a:gd name="connsiteY466" fmla="*/ 227648 h 269557"/>
                <a:gd name="connsiteX467" fmla="*/ 3592830 w 4524375"/>
                <a:gd name="connsiteY467" fmla="*/ 253365 h 269557"/>
                <a:gd name="connsiteX468" fmla="*/ 3594735 w 4524375"/>
                <a:gd name="connsiteY468" fmla="*/ 253365 h 269557"/>
                <a:gd name="connsiteX469" fmla="*/ 3594735 w 4524375"/>
                <a:gd name="connsiteY469" fmla="*/ 265748 h 269557"/>
                <a:gd name="connsiteX470" fmla="*/ 3548063 w 4524375"/>
                <a:gd name="connsiteY470" fmla="*/ 262890 h 269557"/>
                <a:gd name="connsiteX471" fmla="*/ 3542348 w 4524375"/>
                <a:gd name="connsiteY471" fmla="*/ 262890 h 269557"/>
                <a:gd name="connsiteX472" fmla="*/ 3520440 w 4524375"/>
                <a:gd name="connsiteY472" fmla="*/ 256223 h 269557"/>
                <a:gd name="connsiteX473" fmla="*/ 3505200 w 4524375"/>
                <a:gd name="connsiteY473" fmla="*/ 229553 h 269557"/>
                <a:gd name="connsiteX474" fmla="*/ 3494723 w 4524375"/>
                <a:gd name="connsiteY474" fmla="*/ 201930 h 269557"/>
                <a:gd name="connsiteX475" fmla="*/ 3468053 w 4524375"/>
                <a:gd name="connsiteY475" fmla="*/ 151448 h 269557"/>
                <a:gd name="connsiteX476" fmla="*/ 3459480 w 4524375"/>
                <a:gd name="connsiteY476" fmla="*/ 147638 h 269557"/>
                <a:gd name="connsiteX477" fmla="*/ 3447098 w 4524375"/>
                <a:gd name="connsiteY477" fmla="*/ 146685 h 269557"/>
                <a:gd name="connsiteX478" fmla="*/ 3443288 w 4524375"/>
                <a:gd name="connsiteY478" fmla="*/ 146685 h 269557"/>
                <a:gd name="connsiteX479" fmla="*/ 3436620 w 4524375"/>
                <a:gd name="connsiteY479" fmla="*/ 147638 h 269557"/>
                <a:gd name="connsiteX480" fmla="*/ 3436620 w 4524375"/>
                <a:gd name="connsiteY480" fmla="*/ 217170 h 269557"/>
                <a:gd name="connsiteX481" fmla="*/ 3441383 w 4524375"/>
                <a:gd name="connsiteY481" fmla="*/ 240983 h 269557"/>
                <a:gd name="connsiteX482" fmla="*/ 3461385 w 4524375"/>
                <a:gd name="connsiteY482" fmla="*/ 247650 h 269557"/>
                <a:gd name="connsiteX483" fmla="*/ 3461385 w 4524375"/>
                <a:gd name="connsiteY483" fmla="*/ 262890 h 269557"/>
                <a:gd name="connsiteX484" fmla="*/ 3427095 w 4524375"/>
                <a:gd name="connsiteY484" fmla="*/ 260985 h 269557"/>
                <a:gd name="connsiteX485" fmla="*/ 3406140 w 4524375"/>
                <a:gd name="connsiteY485" fmla="*/ 260033 h 269557"/>
                <a:gd name="connsiteX486" fmla="*/ 3377565 w 4524375"/>
                <a:gd name="connsiteY486" fmla="*/ 260985 h 269557"/>
                <a:gd name="connsiteX487" fmla="*/ 3346133 w 4524375"/>
                <a:gd name="connsiteY487" fmla="*/ 262890 h 269557"/>
                <a:gd name="connsiteX488" fmla="*/ 3346133 w 4524375"/>
                <a:gd name="connsiteY488" fmla="*/ 262890 h 269557"/>
                <a:gd name="connsiteX489" fmla="*/ 3346133 w 4524375"/>
                <a:gd name="connsiteY489" fmla="*/ 262890 h 269557"/>
                <a:gd name="connsiteX490" fmla="*/ 3434715 w 4524375"/>
                <a:gd name="connsiteY490" fmla="*/ 128588 h 269557"/>
                <a:gd name="connsiteX491" fmla="*/ 3449955 w 4524375"/>
                <a:gd name="connsiteY491" fmla="*/ 128588 h 269557"/>
                <a:gd name="connsiteX492" fmla="*/ 3489960 w 4524375"/>
                <a:gd name="connsiteY492" fmla="*/ 116205 h 269557"/>
                <a:gd name="connsiteX493" fmla="*/ 3503295 w 4524375"/>
                <a:gd name="connsiteY493" fmla="*/ 77153 h 269557"/>
                <a:gd name="connsiteX494" fmla="*/ 3489960 w 4524375"/>
                <a:gd name="connsiteY494" fmla="*/ 37148 h 269557"/>
                <a:gd name="connsiteX495" fmla="*/ 3447098 w 4524375"/>
                <a:gd name="connsiteY495" fmla="*/ 24765 h 269557"/>
                <a:gd name="connsiteX496" fmla="*/ 3439478 w 4524375"/>
                <a:gd name="connsiteY496" fmla="*/ 24765 h 269557"/>
                <a:gd name="connsiteX497" fmla="*/ 3434715 w 4524375"/>
                <a:gd name="connsiteY497" fmla="*/ 24765 h 269557"/>
                <a:gd name="connsiteX498" fmla="*/ 3434715 w 4524375"/>
                <a:gd name="connsiteY498" fmla="*/ 128588 h 269557"/>
                <a:gd name="connsiteX499" fmla="*/ 3434715 w 4524375"/>
                <a:gd name="connsiteY499" fmla="*/ 128588 h 269557"/>
                <a:gd name="connsiteX500" fmla="*/ 3641408 w 4524375"/>
                <a:gd name="connsiteY500" fmla="*/ 177165 h 269557"/>
                <a:gd name="connsiteX501" fmla="*/ 3667125 w 4524375"/>
                <a:gd name="connsiteY501" fmla="*/ 177165 h 269557"/>
                <a:gd name="connsiteX502" fmla="*/ 3682365 w 4524375"/>
                <a:gd name="connsiteY502" fmla="*/ 227648 h 269557"/>
                <a:gd name="connsiteX503" fmla="*/ 3722370 w 4524375"/>
                <a:gd name="connsiteY503" fmla="*/ 244793 h 269557"/>
                <a:gd name="connsiteX504" fmla="*/ 3756660 w 4524375"/>
                <a:gd name="connsiteY504" fmla="*/ 234315 h 269557"/>
                <a:gd name="connsiteX505" fmla="*/ 3769042 w 4524375"/>
                <a:gd name="connsiteY505" fmla="*/ 206693 h 269557"/>
                <a:gd name="connsiteX506" fmla="*/ 3760470 w 4524375"/>
                <a:gd name="connsiteY506" fmla="*/ 182880 h 269557"/>
                <a:gd name="connsiteX507" fmla="*/ 3721417 w 4524375"/>
                <a:gd name="connsiteY507" fmla="*/ 160973 h 269557"/>
                <a:gd name="connsiteX508" fmla="*/ 3659505 w 4524375"/>
                <a:gd name="connsiteY508" fmla="*/ 123825 h 269557"/>
                <a:gd name="connsiteX509" fmla="*/ 3643313 w 4524375"/>
                <a:gd name="connsiteY509" fmla="*/ 78105 h 269557"/>
                <a:gd name="connsiteX510" fmla="*/ 3667125 w 4524375"/>
                <a:gd name="connsiteY510" fmla="*/ 21908 h 269557"/>
                <a:gd name="connsiteX511" fmla="*/ 3729038 w 4524375"/>
                <a:gd name="connsiteY511" fmla="*/ 0 h 269557"/>
                <a:gd name="connsiteX512" fmla="*/ 3762375 w 4524375"/>
                <a:gd name="connsiteY512" fmla="*/ 2858 h 269557"/>
                <a:gd name="connsiteX513" fmla="*/ 3803333 w 4524375"/>
                <a:gd name="connsiteY513" fmla="*/ 10478 h 269557"/>
                <a:gd name="connsiteX514" fmla="*/ 3803333 w 4524375"/>
                <a:gd name="connsiteY514" fmla="*/ 11430 h 269557"/>
                <a:gd name="connsiteX515" fmla="*/ 3802380 w 4524375"/>
                <a:gd name="connsiteY515" fmla="*/ 45720 h 269557"/>
                <a:gd name="connsiteX516" fmla="*/ 3803333 w 4524375"/>
                <a:gd name="connsiteY516" fmla="*/ 78105 h 269557"/>
                <a:gd name="connsiteX517" fmla="*/ 3803333 w 4524375"/>
                <a:gd name="connsiteY517" fmla="*/ 79058 h 269557"/>
                <a:gd name="connsiteX518" fmla="*/ 3782378 w 4524375"/>
                <a:gd name="connsiteY518" fmla="*/ 79058 h 269557"/>
                <a:gd name="connsiteX519" fmla="*/ 3769042 w 4524375"/>
                <a:gd name="connsiteY519" fmla="*/ 36195 h 269557"/>
                <a:gd name="connsiteX520" fmla="*/ 3732848 w 4524375"/>
                <a:gd name="connsiteY520" fmla="*/ 21908 h 269557"/>
                <a:gd name="connsiteX521" fmla="*/ 3703320 w 4524375"/>
                <a:gd name="connsiteY521" fmla="*/ 31433 h 269557"/>
                <a:gd name="connsiteX522" fmla="*/ 3692842 w 4524375"/>
                <a:gd name="connsiteY522" fmla="*/ 57150 h 269557"/>
                <a:gd name="connsiteX523" fmla="*/ 3701415 w 4524375"/>
                <a:gd name="connsiteY523" fmla="*/ 80010 h 269557"/>
                <a:gd name="connsiteX524" fmla="*/ 3740467 w 4524375"/>
                <a:gd name="connsiteY524" fmla="*/ 101918 h 269557"/>
                <a:gd name="connsiteX525" fmla="*/ 3752850 w 4524375"/>
                <a:gd name="connsiteY525" fmla="*/ 107633 h 269557"/>
                <a:gd name="connsiteX526" fmla="*/ 3796665 w 4524375"/>
                <a:gd name="connsiteY526" fmla="*/ 131445 h 269557"/>
                <a:gd name="connsiteX527" fmla="*/ 3813810 w 4524375"/>
                <a:gd name="connsiteY527" fmla="*/ 156210 h 269557"/>
                <a:gd name="connsiteX528" fmla="*/ 3819525 w 4524375"/>
                <a:gd name="connsiteY528" fmla="*/ 186690 h 269557"/>
                <a:gd name="connsiteX529" fmla="*/ 3793808 w 4524375"/>
                <a:gd name="connsiteY529" fmla="*/ 246698 h 269557"/>
                <a:gd name="connsiteX530" fmla="*/ 3725228 w 4524375"/>
                <a:gd name="connsiteY530" fmla="*/ 269558 h 269557"/>
                <a:gd name="connsiteX531" fmla="*/ 3679508 w 4524375"/>
                <a:gd name="connsiteY531" fmla="*/ 264795 h 269557"/>
                <a:gd name="connsiteX532" fmla="*/ 3638550 w 4524375"/>
                <a:gd name="connsiteY532" fmla="*/ 250508 h 269557"/>
                <a:gd name="connsiteX533" fmla="*/ 3640455 w 4524375"/>
                <a:gd name="connsiteY533" fmla="*/ 223838 h 269557"/>
                <a:gd name="connsiteX534" fmla="*/ 3641408 w 4524375"/>
                <a:gd name="connsiteY534" fmla="*/ 197168 h 269557"/>
                <a:gd name="connsiteX535" fmla="*/ 3641408 w 4524375"/>
                <a:gd name="connsiteY535" fmla="*/ 185738 h 269557"/>
                <a:gd name="connsiteX536" fmla="*/ 3641408 w 4524375"/>
                <a:gd name="connsiteY536" fmla="*/ 177165 h 269557"/>
                <a:gd name="connsiteX537" fmla="*/ 3641408 w 4524375"/>
                <a:gd name="connsiteY537" fmla="*/ 177165 h 269557"/>
                <a:gd name="connsiteX538" fmla="*/ 3641408 w 4524375"/>
                <a:gd name="connsiteY538" fmla="*/ 177165 h 269557"/>
                <a:gd name="connsiteX539" fmla="*/ 3870960 w 4524375"/>
                <a:gd name="connsiteY539" fmla="*/ 262890 h 269557"/>
                <a:gd name="connsiteX540" fmla="*/ 3870960 w 4524375"/>
                <a:gd name="connsiteY540" fmla="*/ 246698 h 269557"/>
                <a:gd name="connsiteX541" fmla="*/ 3872865 w 4524375"/>
                <a:gd name="connsiteY541" fmla="*/ 246698 h 269557"/>
                <a:gd name="connsiteX542" fmla="*/ 3895725 w 4524375"/>
                <a:gd name="connsiteY542" fmla="*/ 240983 h 269557"/>
                <a:gd name="connsiteX543" fmla="*/ 3901440 w 4524375"/>
                <a:gd name="connsiteY543" fmla="*/ 216218 h 269557"/>
                <a:gd name="connsiteX544" fmla="*/ 3901440 w 4524375"/>
                <a:gd name="connsiteY544" fmla="*/ 42863 h 269557"/>
                <a:gd name="connsiteX545" fmla="*/ 3895725 w 4524375"/>
                <a:gd name="connsiteY545" fmla="*/ 24765 h 269557"/>
                <a:gd name="connsiteX546" fmla="*/ 3875723 w 4524375"/>
                <a:gd name="connsiteY546" fmla="*/ 19050 h 269557"/>
                <a:gd name="connsiteX547" fmla="*/ 3870960 w 4524375"/>
                <a:gd name="connsiteY547" fmla="*/ 19050 h 269557"/>
                <a:gd name="connsiteX548" fmla="*/ 3870960 w 4524375"/>
                <a:gd name="connsiteY548" fmla="*/ 3810 h 269557"/>
                <a:gd name="connsiteX549" fmla="*/ 3901440 w 4524375"/>
                <a:gd name="connsiteY549" fmla="*/ 5715 h 269557"/>
                <a:gd name="connsiteX550" fmla="*/ 3931920 w 4524375"/>
                <a:gd name="connsiteY550" fmla="*/ 6668 h 269557"/>
                <a:gd name="connsiteX551" fmla="*/ 3962400 w 4524375"/>
                <a:gd name="connsiteY551" fmla="*/ 5715 h 269557"/>
                <a:gd name="connsiteX552" fmla="*/ 3992880 w 4524375"/>
                <a:gd name="connsiteY552" fmla="*/ 3810 h 269557"/>
                <a:gd name="connsiteX553" fmla="*/ 3992880 w 4524375"/>
                <a:gd name="connsiteY553" fmla="*/ 18098 h 269557"/>
                <a:gd name="connsiteX554" fmla="*/ 3970020 w 4524375"/>
                <a:gd name="connsiteY554" fmla="*/ 22860 h 269557"/>
                <a:gd name="connsiteX555" fmla="*/ 3963353 w 4524375"/>
                <a:gd name="connsiteY555" fmla="*/ 40958 h 269557"/>
                <a:gd name="connsiteX556" fmla="*/ 3963353 w 4524375"/>
                <a:gd name="connsiteY556" fmla="*/ 215265 h 269557"/>
                <a:gd name="connsiteX557" fmla="*/ 3969067 w 4524375"/>
                <a:gd name="connsiteY557" fmla="*/ 240030 h 269557"/>
                <a:gd name="connsiteX558" fmla="*/ 3990975 w 4524375"/>
                <a:gd name="connsiteY558" fmla="*/ 245745 h 269557"/>
                <a:gd name="connsiteX559" fmla="*/ 3992880 w 4524375"/>
                <a:gd name="connsiteY559" fmla="*/ 245745 h 269557"/>
                <a:gd name="connsiteX560" fmla="*/ 3992880 w 4524375"/>
                <a:gd name="connsiteY560" fmla="*/ 260985 h 269557"/>
                <a:gd name="connsiteX561" fmla="*/ 3963353 w 4524375"/>
                <a:gd name="connsiteY561" fmla="*/ 259080 h 269557"/>
                <a:gd name="connsiteX562" fmla="*/ 3931920 w 4524375"/>
                <a:gd name="connsiteY562" fmla="*/ 258128 h 269557"/>
                <a:gd name="connsiteX563" fmla="*/ 3903345 w 4524375"/>
                <a:gd name="connsiteY563" fmla="*/ 259080 h 269557"/>
                <a:gd name="connsiteX564" fmla="*/ 3870960 w 4524375"/>
                <a:gd name="connsiteY564" fmla="*/ 262890 h 269557"/>
                <a:gd name="connsiteX565" fmla="*/ 3870960 w 4524375"/>
                <a:gd name="connsiteY565" fmla="*/ 262890 h 269557"/>
                <a:gd name="connsiteX566" fmla="*/ 3870960 w 4524375"/>
                <a:gd name="connsiteY566" fmla="*/ 262890 h 269557"/>
                <a:gd name="connsiteX567" fmla="*/ 4074795 w 4524375"/>
                <a:gd name="connsiteY567" fmla="*/ 262890 h 269557"/>
                <a:gd name="connsiteX568" fmla="*/ 4074795 w 4524375"/>
                <a:gd name="connsiteY568" fmla="*/ 246698 h 269557"/>
                <a:gd name="connsiteX569" fmla="*/ 4080510 w 4524375"/>
                <a:gd name="connsiteY569" fmla="*/ 246698 h 269557"/>
                <a:gd name="connsiteX570" fmla="*/ 4102417 w 4524375"/>
                <a:gd name="connsiteY570" fmla="*/ 240983 h 269557"/>
                <a:gd name="connsiteX571" fmla="*/ 4109085 w 4524375"/>
                <a:gd name="connsiteY571" fmla="*/ 222885 h 269557"/>
                <a:gd name="connsiteX572" fmla="*/ 4109085 w 4524375"/>
                <a:gd name="connsiteY572" fmla="*/ 23813 h 269557"/>
                <a:gd name="connsiteX573" fmla="*/ 4102417 w 4524375"/>
                <a:gd name="connsiteY573" fmla="*/ 23813 h 269557"/>
                <a:gd name="connsiteX574" fmla="*/ 4063365 w 4524375"/>
                <a:gd name="connsiteY574" fmla="*/ 34290 h 269557"/>
                <a:gd name="connsiteX575" fmla="*/ 4045267 w 4524375"/>
                <a:gd name="connsiteY575" fmla="*/ 67628 h 269557"/>
                <a:gd name="connsiteX576" fmla="*/ 4032885 w 4524375"/>
                <a:gd name="connsiteY576" fmla="*/ 67628 h 269557"/>
                <a:gd name="connsiteX577" fmla="*/ 4035742 w 4524375"/>
                <a:gd name="connsiteY577" fmla="*/ 3810 h 269557"/>
                <a:gd name="connsiteX578" fmla="*/ 4051935 w 4524375"/>
                <a:gd name="connsiteY578" fmla="*/ 4763 h 269557"/>
                <a:gd name="connsiteX579" fmla="*/ 4084320 w 4524375"/>
                <a:gd name="connsiteY579" fmla="*/ 4763 h 269557"/>
                <a:gd name="connsiteX580" fmla="*/ 4139565 w 4524375"/>
                <a:gd name="connsiteY580" fmla="*/ 4763 h 269557"/>
                <a:gd name="connsiteX581" fmla="*/ 4194810 w 4524375"/>
                <a:gd name="connsiteY581" fmla="*/ 4763 h 269557"/>
                <a:gd name="connsiteX582" fmla="*/ 4228148 w 4524375"/>
                <a:gd name="connsiteY582" fmla="*/ 4763 h 269557"/>
                <a:gd name="connsiteX583" fmla="*/ 4244340 w 4524375"/>
                <a:gd name="connsiteY583" fmla="*/ 3810 h 269557"/>
                <a:gd name="connsiteX584" fmla="*/ 4247198 w 4524375"/>
                <a:gd name="connsiteY584" fmla="*/ 67628 h 269557"/>
                <a:gd name="connsiteX585" fmla="*/ 4234815 w 4524375"/>
                <a:gd name="connsiteY585" fmla="*/ 67628 h 269557"/>
                <a:gd name="connsiteX586" fmla="*/ 4216718 w 4524375"/>
                <a:gd name="connsiteY586" fmla="*/ 34290 h 269557"/>
                <a:gd name="connsiteX587" fmla="*/ 4177665 w 4524375"/>
                <a:gd name="connsiteY587" fmla="*/ 23813 h 269557"/>
                <a:gd name="connsiteX588" fmla="*/ 4170998 w 4524375"/>
                <a:gd name="connsiteY588" fmla="*/ 23813 h 269557"/>
                <a:gd name="connsiteX589" fmla="*/ 4170998 w 4524375"/>
                <a:gd name="connsiteY589" fmla="*/ 220980 h 269557"/>
                <a:gd name="connsiteX590" fmla="*/ 4176713 w 4524375"/>
                <a:gd name="connsiteY590" fmla="*/ 240983 h 269557"/>
                <a:gd name="connsiteX591" fmla="*/ 4200526 w 4524375"/>
                <a:gd name="connsiteY591" fmla="*/ 246698 h 269557"/>
                <a:gd name="connsiteX592" fmla="*/ 4203383 w 4524375"/>
                <a:gd name="connsiteY592" fmla="*/ 246698 h 269557"/>
                <a:gd name="connsiteX593" fmla="*/ 4203383 w 4524375"/>
                <a:gd name="connsiteY593" fmla="*/ 262890 h 269557"/>
                <a:gd name="connsiteX594" fmla="*/ 4167188 w 4524375"/>
                <a:gd name="connsiteY594" fmla="*/ 260985 h 269557"/>
                <a:gd name="connsiteX595" fmla="*/ 4139565 w 4524375"/>
                <a:gd name="connsiteY595" fmla="*/ 260033 h 269557"/>
                <a:gd name="connsiteX596" fmla="*/ 4109085 w 4524375"/>
                <a:gd name="connsiteY596" fmla="*/ 260985 h 269557"/>
                <a:gd name="connsiteX597" fmla="*/ 4074795 w 4524375"/>
                <a:gd name="connsiteY597" fmla="*/ 262890 h 269557"/>
                <a:gd name="connsiteX598" fmla="*/ 4074795 w 4524375"/>
                <a:gd name="connsiteY598" fmla="*/ 262890 h 269557"/>
                <a:gd name="connsiteX599" fmla="*/ 4074795 w 4524375"/>
                <a:gd name="connsiteY599" fmla="*/ 262890 h 269557"/>
                <a:gd name="connsiteX600" fmla="*/ 4429126 w 4524375"/>
                <a:gd name="connsiteY600" fmla="*/ 150495 h 269557"/>
                <a:gd name="connsiteX601" fmla="*/ 4429126 w 4524375"/>
                <a:gd name="connsiteY601" fmla="*/ 218123 h 269557"/>
                <a:gd name="connsiteX602" fmla="*/ 4434840 w 4524375"/>
                <a:gd name="connsiteY602" fmla="*/ 242888 h 269557"/>
                <a:gd name="connsiteX603" fmla="*/ 4458653 w 4524375"/>
                <a:gd name="connsiteY603" fmla="*/ 248603 h 269557"/>
                <a:gd name="connsiteX604" fmla="*/ 4466273 w 4524375"/>
                <a:gd name="connsiteY604" fmla="*/ 248603 h 269557"/>
                <a:gd name="connsiteX605" fmla="*/ 4466273 w 4524375"/>
                <a:gd name="connsiteY605" fmla="*/ 263843 h 269557"/>
                <a:gd name="connsiteX606" fmla="*/ 4427220 w 4524375"/>
                <a:gd name="connsiteY606" fmla="*/ 261938 h 269557"/>
                <a:gd name="connsiteX607" fmla="*/ 4401503 w 4524375"/>
                <a:gd name="connsiteY607" fmla="*/ 260985 h 269557"/>
                <a:gd name="connsiteX608" fmla="*/ 4371023 w 4524375"/>
                <a:gd name="connsiteY608" fmla="*/ 261938 h 269557"/>
                <a:gd name="connsiteX609" fmla="*/ 4332923 w 4524375"/>
                <a:gd name="connsiteY609" fmla="*/ 263843 h 269557"/>
                <a:gd name="connsiteX610" fmla="*/ 4332923 w 4524375"/>
                <a:gd name="connsiteY610" fmla="*/ 247650 h 269557"/>
                <a:gd name="connsiteX611" fmla="*/ 4340543 w 4524375"/>
                <a:gd name="connsiteY611" fmla="*/ 247650 h 269557"/>
                <a:gd name="connsiteX612" fmla="*/ 4364355 w 4524375"/>
                <a:gd name="connsiteY612" fmla="*/ 241935 h 269557"/>
                <a:gd name="connsiteX613" fmla="*/ 4370070 w 4524375"/>
                <a:gd name="connsiteY613" fmla="*/ 217170 h 269557"/>
                <a:gd name="connsiteX614" fmla="*/ 4370070 w 4524375"/>
                <a:gd name="connsiteY614" fmla="*/ 149543 h 269557"/>
                <a:gd name="connsiteX615" fmla="*/ 4303395 w 4524375"/>
                <a:gd name="connsiteY615" fmla="*/ 39053 h 269557"/>
                <a:gd name="connsiteX616" fmla="*/ 4303395 w 4524375"/>
                <a:gd name="connsiteY616" fmla="*/ 38100 h 269557"/>
                <a:gd name="connsiteX617" fmla="*/ 4278630 w 4524375"/>
                <a:gd name="connsiteY617" fmla="*/ 19050 h 269557"/>
                <a:gd name="connsiteX618" fmla="*/ 4274820 w 4524375"/>
                <a:gd name="connsiteY618" fmla="*/ 19050 h 269557"/>
                <a:gd name="connsiteX619" fmla="*/ 4274820 w 4524375"/>
                <a:gd name="connsiteY619" fmla="*/ 4763 h 269557"/>
                <a:gd name="connsiteX620" fmla="*/ 4304348 w 4524375"/>
                <a:gd name="connsiteY620" fmla="*/ 6668 h 269557"/>
                <a:gd name="connsiteX621" fmla="*/ 4334828 w 4524375"/>
                <a:gd name="connsiteY621" fmla="*/ 7620 h 269557"/>
                <a:gd name="connsiteX622" fmla="*/ 4368165 w 4524375"/>
                <a:gd name="connsiteY622" fmla="*/ 6668 h 269557"/>
                <a:gd name="connsiteX623" fmla="*/ 4396740 w 4524375"/>
                <a:gd name="connsiteY623" fmla="*/ 4763 h 269557"/>
                <a:gd name="connsiteX624" fmla="*/ 4396740 w 4524375"/>
                <a:gd name="connsiteY624" fmla="*/ 20003 h 269557"/>
                <a:gd name="connsiteX625" fmla="*/ 4373880 w 4524375"/>
                <a:gd name="connsiteY625" fmla="*/ 21908 h 269557"/>
                <a:gd name="connsiteX626" fmla="*/ 4367213 w 4524375"/>
                <a:gd name="connsiteY626" fmla="*/ 28575 h 269557"/>
                <a:gd name="connsiteX627" fmla="*/ 4368165 w 4524375"/>
                <a:gd name="connsiteY627" fmla="*/ 31433 h 269557"/>
                <a:gd name="connsiteX628" fmla="*/ 4370070 w 4524375"/>
                <a:gd name="connsiteY628" fmla="*/ 35243 h 269557"/>
                <a:gd name="connsiteX629" fmla="*/ 4420553 w 4524375"/>
                <a:gd name="connsiteY629" fmla="*/ 127635 h 269557"/>
                <a:gd name="connsiteX630" fmla="*/ 4471035 w 4524375"/>
                <a:gd name="connsiteY630" fmla="*/ 34290 h 269557"/>
                <a:gd name="connsiteX631" fmla="*/ 4472940 w 4524375"/>
                <a:gd name="connsiteY631" fmla="*/ 30480 h 269557"/>
                <a:gd name="connsiteX632" fmla="*/ 4473893 w 4524375"/>
                <a:gd name="connsiteY632" fmla="*/ 27623 h 269557"/>
                <a:gd name="connsiteX633" fmla="*/ 4467226 w 4524375"/>
                <a:gd name="connsiteY633" fmla="*/ 20955 h 269557"/>
                <a:gd name="connsiteX634" fmla="*/ 4446270 w 4524375"/>
                <a:gd name="connsiteY634" fmla="*/ 19050 h 269557"/>
                <a:gd name="connsiteX635" fmla="*/ 4446270 w 4524375"/>
                <a:gd name="connsiteY635" fmla="*/ 4763 h 269557"/>
                <a:gd name="connsiteX636" fmla="*/ 4469130 w 4524375"/>
                <a:gd name="connsiteY636" fmla="*/ 6668 h 269557"/>
                <a:gd name="connsiteX637" fmla="*/ 4487228 w 4524375"/>
                <a:gd name="connsiteY637" fmla="*/ 7620 h 269557"/>
                <a:gd name="connsiteX638" fmla="*/ 4506278 w 4524375"/>
                <a:gd name="connsiteY638" fmla="*/ 6668 h 269557"/>
                <a:gd name="connsiteX639" fmla="*/ 4524376 w 4524375"/>
                <a:gd name="connsiteY639" fmla="*/ 4763 h 269557"/>
                <a:gd name="connsiteX640" fmla="*/ 4524376 w 4524375"/>
                <a:gd name="connsiteY640" fmla="*/ 20003 h 269557"/>
                <a:gd name="connsiteX641" fmla="*/ 4509135 w 4524375"/>
                <a:gd name="connsiteY641" fmla="*/ 22860 h 269557"/>
                <a:gd name="connsiteX642" fmla="*/ 4498658 w 4524375"/>
                <a:gd name="connsiteY642" fmla="*/ 34290 h 269557"/>
                <a:gd name="connsiteX643" fmla="*/ 4429126 w 4524375"/>
                <a:gd name="connsiteY643" fmla="*/ 150495 h 269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</a:cxnLst>
              <a:rect l="l" t="t" r="r" b="b"/>
              <a:pathLst>
                <a:path w="4524375" h="269557">
                  <a:moveTo>
                    <a:pt x="2858" y="177165"/>
                  </a:moveTo>
                  <a:lnTo>
                    <a:pt x="28575" y="177165"/>
                  </a:lnTo>
                  <a:cubicBezTo>
                    <a:pt x="29528" y="199073"/>
                    <a:pt x="34290" y="216218"/>
                    <a:pt x="43815" y="227648"/>
                  </a:cubicBezTo>
                  <a:cubicBezTo>
                    <a:pt x="53340" y="239078"/>
                    <a:pt x="66675" y="244793"/>
                    <a:pt x="83820" y="244793"/>
                  </a:cubicBezTo>
                  <a:cubicBezTo>
                    <a:pt x="98108" y="244793"/>
                    <a:pt x="109538" y="240983"/>
                    <a:pt x="118110" y="234315"/>
                  </a:cubicBezTo>
                  <a:cubicBezTo>
                    <a:pt x="126683" y="227648"/>
                    <a:pt x="130493" y="218123"/>
                    <a:pt x="130493" y="206693"/>
                  </a:cubicBezTo>
                  <a:cubicBezTo>
                    <a:pt x="130493" y="197168"/>
                    <a:pt x="127635" y="189548"/>
                    <a:pt x="121920" y="182880"/>
                  </a:cubicBezTo>
                  <a:cubicBezTo>
                    <a:pt x="116205" y="177165"/>
                    <a:pt x="103822" y="169545"/>
                    <a:pt x="82868" y="160973"/>
                  </a:cubicBezTo>
                  <a:cubicBezTo>
                    <a:pt x="52388" y="148590"/>
                    <a:pt x="32385" y="135255"/>
                    <a:pt x="20955" y="123825"/>
                  </a:cubicBezTo>
                  <a:cubicBezTo>
                    <a:pt x="9525" y="111443"/>
                    <a:pt x="4763" y="96203"/>
                    <a:pt x="4763" y="78105"/>
                  </a:cubicBezTo>
                  <a:cubicBezTo>
                    <a:pt x="4763" y="55245"/>
                    <a:pt x="12383" y="37148"/>
                    <a:pt x="28575" y="21908"/>
                  </a:cubicBezTo>
                  <a:cubicBezTo>
                    <a:pt x="44768" y="7620"/>
                    <a:pt x="64770" y="0"/>
                    <a:pt x="90488" y="0"/>
                  </a:cubicBezTo>
                  <a:cubicBezTo>
                    <a:pt x="100965" y="0"/>
                    <a:pt x="111443" y="953"/>
                    <a:pt x="123825" y="2858"/>
                  </a:cubicBezTo>
                  <a:cubicBezTo>
                    <a:pt x="136208" y="4763"/>
                    <a:pt x="149543" y="6668"/>
                    <a:pt x="164783" y="10478"/>
                  </a:cubicBezTo>
                  <a:lnTo>
                    <a:pt x="164783" y="11430"/>
                  </a:lnTo>
                  <a:cubicBezTo>
                    <a:pt x="164783" y="26670"/>
                    <a:pt x="163830" y="38100"/>
                    <a:pt x="163830" y="45720"/>
                  </a:cubicBezTo>
                  <a:cubicBezTo>
                    <a:pt x="163830" y="53340"/>
                    <a:pt x="163830" y="63818"/>
                    <a:pt x="164783" y="78105"/>
                  </a:cubicBezTo>
                  <a:lnTo>
                    <a:pt x="164783" y="79058"/>
                  </a:lnTo>
                  <a:lnTo>
                    <a:pt x="143828" y="79058"/>
                  </a:lnTo>
                  <a:cubicBezTo>
                    <a:pt x="143828" y="60008"/>
                    <a:pt x="139065" y="45720"/>
                    <a:pt x="130493" y="36195"/>
                  </a:cubicBezTo>
                  <a:cubicBezTo>
                    <a:pt x="121920" y="26670"/>
                    <a:pt x="109538" y="21908"/>
                    <a:pt x="94297" y="21908"/>
                  </a:cubicBezTo>
                  <a:cubicBezTo>
                    <a:pt x="81915" y="21908"/>
                    <a:pt x="72390" y="24765"/>
                    <a:pt x="64770" y="31433"/>
                  </a:cubicBezTo>
                  <a:cubicBezTo>
                    <a:pt x="57150" y="38100"/>
                    <a:pt x="54293" y="46673"/>
                    <a:pt x="54293" y="57150"/>
                  </a:cubicBezTo>
                  <a:cubicBezTo>
                    <a:pt x="54293" y="66675"/>
                    <a:pt x="57150" y="74295"/>
                    <a:pt x="62865" y="80010"/>
                  </a:cubicBezTo>
                  <a:cubicBezTo>
                    <a:pt x="68580" y="85725"/>
                    <a:pt x="81915" y="93345"/>
                    <a:pt x="101918" y="101918"/>
                  </a:cubicBezTo>
                  <a:cubicBezTo>
                    <a:pt x="104775" y="102870"/>
                    <a:pt x="108585" y="104775"/>
                    <a:pt x="114300" y="107633"/>
                  </a:cubicBezTo>
                  <a:cubicBezTo>
                    <a:pt x="136208" y="116205"/>
                    <a:pt x="150495" y="124778"/>
                    <a:pt x="158115" y="131445"/>
                  </a:cubicBezTo>
                  <a:cubicBezTo>
                    <a:pt x="165735" y="139065"/>
                    <a:pt x="171450" y="147638"/>
                    <a:pt x="175260" y="156210"/>
                  </a:cubicBezTo>
                  <a:cubicBezTo>
                    <a:pt x="179070" y="164783"/>
                    <a:pt x="180975" y="175260"/>
                    <a:pt x="180975" y="186690"/>
                  </a:cubicBezTo>
                  <a:cubicBezTo>
                    <a:pt x="180975" y="211455"/>
                    <a:pt x="172403" y="232410"/>
                    <a:pt x="155258" y="246698"/>
                  </a:cubicBezTo>
                  <a:cubicBezTo>
                    <a:pt x="138113" y="261938"/>
                    <a:pt x="115253" y="269558"/>
                    <a:pt x="86678" y="269558"/>
                  </a:cubicBezTo>
                  <a:cubicBezTo>
                    <a:pt x="70485" y="269558"/>
                    <a:pt x="55245" y="267653"/>
                    <a:pt x="40958" y="264795"/>
                  </a:cubicBezTo>
                  <a:cubicBezTo>
                    <a:pt x="26670" y="261938"/>
                    <a:pt x="12383" y="257175"/>
                    <a:pt x="0" y="250508"/>
                  </a:cubicBezTo>
                  <a:cubicBezTo>
                    <a:pt x="953" y="241935"/>
                    <a:pt x="953" y="232410"/>
                    <a:pt x="1905" y="223838"/>
                  </a:cubicBezTo>
                  <a:cubicBezTo>
                    <a:pt x="1905" y="214313"/>
                    <a:pt x="2858" y="205740"/>
                    <a:pt x="2858" y="197168"/>
                  </a:cubicBezTo>
                  <a:cubicBezTo>
                    <a:pt x="2858" y="191453"/>
                    <a:pt x="2858" y="187643"/>
                    <a:pt x="2858" y="185738"/>
                  </a:cubicBezTo>
                  <a:cubicBezTo>
                    <a:pt x="2858" y="181928"/>
                    <a:pt x="2858" y="179070"/>
                    <a:pt x="2858" y="177165"/>
                  </a:cubicBezTo>
                  <a:lnTo>
                    <a:pt x="2858" y="177165"/>
                  </a:lnTo>
                  <a:lnTo>
                    <a:pt x="2858" y="177165"/>
                  </a:lnTo>
                  <a:close/>
                  <a:moveTo>
                    <a:pt x="232410" y="262890"/>
                  </a:moveTo>
                  <a:lnTo>
                    <a:pt x="232410" y="246698"/>
                  </a:lnTo>
                  <a:lnTo>
                    <a:pt x="234315" y="246698"/>
                  </a:lnTo>
                  <a:cubicBezTo>
                    <a:pt x="245745" y="246698"/>
                    <a:pt x="253365" y="244793"/>
                    <a:pt x="257175" y="240983"/>
                  </a:cubicBezTo>
                  <a:cubicBezTo>
                    <a:pt x="260985" y="237173"/>
                    <a:pt x="262890" y="228600"/>
                    <a:pt x="262890" y="216218"/>
                  </a:cubicBezTo>
                  <a:lnTo>
                    <a:pt x="262890" y="42863"/>
                  </a:lnTo>
                  <a:cubicBezTo>
                    <a:pt x="262890" y="34290"/>
                    <a:pt x="260985" y="28575"/>
                    <a:pt x="257175" y="24765"/>
                  </a:cubicBezTo>
                  <a:cubicBezTo>
                    <a:pt x="253365" y="20955"/>
                    <a:pt x="246697" y="19050"/>
                    <a:pt x="237172" y="19050"/>
                  </a:cubicBezTo>
                  <a:lnTo>
                    <a:pt x="232410" y="19050"/>
                  </a:lnTo>
                  <a:lnTo>
                    <a:pt x="232410" y="3810"/>
                  </a:lnTo>
                  <a:cubicBezTo>
                    <a:pt x="242888" y="4763"/>
                    <a:pt x="253365" y="5715"/>
                    <a:pt x="262890" y="5715"/>
                  </a:cubicBezTo>
                  <a:cubicBezTo>
                    <a:pt x="273368" y="5715"/>
                    <a:pt x="282893" y="6668"/>
                    <a:pt x="293370" y="6668"/>
                  </a:cubicBezTo>
                  <a:cubicBezTo>
                    <a:pt x="302895" y="6668"/>
                    <a:pt x="313372" y="6668"/>
                    <a:pt x="323850" y="5715"/>
                  </a:cubicBezTo>
                  <a:cubicBezTo>
                    <a:pt x="334328" y="4763"/>
                    <a:pt x="343853" y="4763"/>
                    <a:pt x="354330" y="3810"/>
                  </a:cubicBezTo>
                  <a:lnTo>
                    <a:pt x="354330" y="18098"/>
                  </a:lnTo>
                  <a:cubicBezTo>
                    <a:pt x="342900" y="18098"/>
                    <a:pt x="335280" y="20003"/>
                    <a:pt x="331470" y="22860"/>
                  </a:cubicBezTo>
                  <a:cubicBezTo>
                    <a:pt x="327660" y="25718"/>
                    <a:pt x="324803" y="32385"/>
                    <a:pt x="324803" y="40958"/>
                  </a:cubicBezTo>
                  <a:lnTo>
                    <a:pt x="324803" y="215265"/>
                  </a:lnTo>
                  <a:cubicBezTo>
                    <a:pt x="324803" y="227648"/>
                    <a:pt x="326708" y="236220"/>
                    <a:pt x="330518" y="240030"/>
                  </a:cubicBezTo>
                  <a:cubicBezTo>
                    <a:pt x="334328" y="243840"/>
                    <a:pt x="341947" y="245745"/>
                    <a:pt x="352425" y="245745"/>
                  </a:cubicBezTo>
                  <a:lnTo>
                    <a:pt x="354330" y="245745"/>
                  </a:lnTo>
                  <a:lnTo>
                    <a:pt x="354330" y="260985"/>
                  </a:lnTo>
                  <a:cubicBezTo>
                    <a:pt x="344805" y="260033"/>
                    <a:pt x="334328" y="260033"/>
                    <a:pt x="324803" y="259080"/>
                  </a:cubicBezTo>
                  <a:cubicBezTo>
                    <a:pt x="314325" y="259080"/>
                    <a:pt x="304800" y="258128"/>
                    <a:pt x="293370" y="258128"/>
                  </a:cubicBezTo>
                  <a:cubicBezTo>
                    <a:pt x="284797" y="258128"/>
                    <a:pt x="275272" y="258128"/>
                    <a:pt x="264795" y="259080"/>
                  </a:cubicBezTo>
                  <a:cubicBezTo>
                    <a:pt x="255270" y="261938"/>
                    <a:pt x="244793" y="261938"/>
                    <a:pt x="232410" y="262890"/>
                  </a:cubicBezTo>
                  <a:lnTo>
                    <a:pt x="232410" y="262890"/>
                  </a:lnTo>
                  <a:lnTo>
                    <a:pt x="232410" y="262890"/>
                  </a:lnTo>
                  <a:close/>
                  <a:moveTo>
                    <a:pt x="626745" y="12383"/>
                  </a:moveTo>
                  <a:cubicBezTo>
                    <a:pt x="625793" y="21908"/>
                    <a:pt x="625793" y="30480"/>
                    <a:pt x="625793" y="39053"/>
                  </a:cubicBezTo>
                  <a:cubicBezTo>
                    <a:pt x="625793" y="47625"/>
                    <a:pt x="625793" y="55245"/>
                    <a:pt x="625793" y="61913"/>
                  </a:cubicBezTo>
                  <a:cubicBezTo>
                    <a:pt x="625793" y="65723"/>
                    <a:pt x="625793" y="69533"/>
                    <a:pt x="625793" y="73343"/>
                  </a:cubicBezTo>
                  <a:cubicBezTo>
                    <a:pt x="625793" y="77153"/>
                    <a:pt x="625793" y="82868"/>
                    <a:pt x="626745" y="90488"/>
                  </a:cubicBezTo>
                  <a:lnTo>
                    <a:pt x="603885" y="90488"/>
                  </a:lnTo>
                  <a:cubicBezTo>
                    <a:pt x="601980" y="66675"/>
                    <a:pt x="596265" y="49530"/>
                    <a:pt x="585788" y="38100"/>
                  </a:cubicBezTo>
                  <a:cubicBezTo>
                    <a:pt x="576263" y="26670"/>
                    <a:pt x="562928" y="20955"/>
                    <a:pt x="544830" y="20955"/>
                  </a:cubicBezTo>
                  <a:cubicBezTo>
                    <a:pt x="520065" y="20955"/>
                    <a:pt x="501015" y="30480"/>
                    <a:pt x="487680" y="48578"/>
                  </a:cubicBezTo>
                  <a:cubicBezTo>
                    <a:pt x="474345" y="67628"/>
                    <a:pt x="466725" y="93345"/>
                    <a:pt x="466725" y="126683"/>
                  </a:cubicBezTo>
                  <a:cubicBezTo>
                    <a:pt x="466725" y="160973"/>
                    <a:pt x="474345" y="188595"/>
                    <a:pt x="489585" y="209550"/>
                  </a:cubicBezTo>
                  <a:cubicBezTo>
                    <a:pt x="504825" y="230505"/>
                    <a:pt x="523875" y="240983"/>
                    <a:pt x="547688" y="240983"/>
                  </a:cubicBezTo>
                  <a:cubicBezTo>
                    <a:pt x="561022" y="240983"/>
                    <a:pt x="573405" y="237173"/>
                    <a:pt x="585788" y="230505"/>
                  </a:cubicBezTo>
                  <a:cubicBezTo>
                    <a:pt x="597218" y="222885"/>
                    <a:pt x="609600" y="211455"/>
                    <a:pt x="621030" y="195263"/>
                  </a:cubicBezTo>
                  <a:lnTo>
                    <a:pt x="638175" y="206693"/>
                  </a:lnTo>
                  <a:cubicBezTo>
                    <a:pt x="623888" y="228600"/>
                    <a:pt x="608647" y="243840"/>
                    <a:pt x="591503" y="254318"/>
                  </a:cubicBezTo>
                  <a:cubicBezTo>
                    <a:pt x="574358" y="263843"/>
                    <a:pt x="553403" y="269558"/>
                    <a:pt x="529590" y="269558"/>
                  </a:cubicBezTo>
                  <a:cubicBezTo>
                    <a:pt x="490538" y="269558"/>
                    <a:pt x="459105" y="257175"/>
                    <a:pt x="436245" y="233363"/>
                  </a:cubicBezTo>
                  <a:cubicBezTo>
                    <a:pt x="413385" y="209550"/>
                    <a:pt x="401955" y="177165"/>
                    <a:pt x="401955" y="136208"/>
                  </a:cubicBezTo>
                  <a:cubicBezTo>
                    <a:pt x="401955" y="95250"/>
                    <a:pt x="414338" y="62865"/>
                    <a:pt x="440055" y="38100"/>
                  </a:cubicBezTo>
                  <a:cubicBezTo>
                    <a:pt x="465772" y="13335"/>
                    <a:pt x="499110" y="953"/>
                    <a:pt x="541020" y="953"/>
                  </a:cubicBezTo>
                  <a:cubicBezTo>
                    <a:pt x="555308" y="953"/>
                    <a:pt x="581978" y="4763"/>
                    <a:pt x="619125" y="11430"/>
                  </a:cubicBezTo>
                  <a:cubicBezTo>
                    <a:pt x="621983" y="11430"/>
                    <a:pt x="624840" y="12383"/>
                    <a:pt x="626745" y="12383"/>
                  </a:cubicBezTo>
                  <a:lnTo>
                    <a:pt x="626745" y="12383"/>
                  </a:lnTo>
                  <a:lnTo>
                    <a:pt x="626745" y="12383"/>
                  </a:lnTo>
                  <a:close/>
                  <a:moveTo>
                    <a:pt x="675322" y="262890"/>
                  </a:moveTo>
                  <a:lnTo>
                    <a:pt x="675322" y="246698"/>
                  </a:lnTo>
                  <a:lnTo>
                    <a:pt x="677228" y="246698"/>
                  </a:lnTo>
                  <a:cubicBezTo>
                    <a:pt x="688658" y="246698"/>
                    <a:pt x="696278" y="244793"/>
                    <a:pt x="700088" y="240983"/>
                  </a:cubicBezTo>
                  <a:cubicBezTo>
                    <a:pt x="703897" y="237173"/>
                    <a:pt x="705803" y="228600"/>
                    <a:pt x="705803" y="216218"/>
                  </a:cubicBezTo>
                  <a:lnTo>
                    <a:pt x="705803" y="42863"/>
                  </a:lnTo>
                  <a:cubicBezTo>
                    <a:pt x="705803" y="34290"/>
                    <a:pt x="703897" y="28575"/>
                    <a:pt x="700088" y="24765"/>
                  </a:cubicBezTo>
                  <a:cubicBezTo>
                    <a:pt x="696278" y="20955"/>
                    <a:pt x="689610" y="19050"/>
                    <a:pt x="680085" y="19050"/>
                  </a:cubicBezTo>
                  <a:lnTo>
                    <a:pt x="675322" y="19050"/>
                  </a:lnTo>
                  <a:lnTo>
                    <a:pt x="675322" y="3810"/>
                  </a:lnTo>
                  <a:cubicBezTo>
                    <a:pt x="682943" y="4763"/>
                    <a:pt x="691515" y="5715"/>
                    <a:pt x="700088" y="5715"/>
                  </a:cubicBezTo>
                  <a:cubicBezTo>
                    <a:pt x="709613" y="5715"/>
                    <a:pt x="721043" y="6668"/>
                    <a:pt x="736283" y="6668"/>
                  </a:cubicBezTo>
                  <a:cubicBezTo>
                    <a:pt x="748665" y="6668"/>
                    <a:pt x="761047" y="6668"/>
                    <a:pt x="771525" y="5715"/>
                  </a:cubicBezTo>
                  <a:cubicBezTo>
                    <a:pt x="782003" y="4763"/>
                    <a:pt x="790575" y="4763"/>
                    <a:pt x="796290" y="3810"/>
                  </a:cubicBezTo>
                  <a:lnTo>
                    <a:pt x="796290" y="18098"/>
                  </a:lnTo>
                  <a:cubicBezTo>
                    <a:pt x="784860" y="18098"/>
                    <a:pt x="777240" y="20003"/>
                    <a:pt x="772478" y="22860"/>
                  </a:cubicBezTo>
                  <a:cubicBezTo>
                    <a:pt x="768668" y="25718"/>
                    <a:pt x="765810" y="32385"/>
                    <a:pt x="765810" y="40958"/>
                  </a:cubicBezTo>
                  <a:lnTo>
                    <a:pt x="765810" y="113348"/>
                  </a:lnTo>
                  <a:lnTo>
                    <a:pt x="873443" y="113348"/>
                  </a:lnTo>
                  <a:lnTo>
                    <a:pt x="873443" y="40958"/>
                  </a:lnTo>
                  <a:cubicBezTo>
                    <a:pt x="873443" y="32385"/>
                    <a:pt x="871538" y="26670"/>
                    <a:pt x="866775" y="23813"/>
                  </a:cubicBezTo>
                  <a:cubicBezTo>
                    <a:pt x="862013" y="20003"/>
                    <a:pt x="855345" y="18098"/>
                    <a:pt x="844868" y="18098"/>
                  </a:cubicBezTo>
                  <a:lnTo>
                    <a:pt x="842963" y="18098"/>
                  </a:lnTo>
                  <a:lnTo>
                    <a:pt x="842963" y="3810"/>
                  </a:lnTo>
                  <a:cubicBezTo>
                    <a:pt x="851535" y="4763"/>
                    <a:pt x="861060" y="5715"/>
                    <a:pt x="870585" y="5715"/>
                  </a:cubicBezTo>
                  <a:cubicBezTo>
                    <a:pt x="880110" y="5715"/>
                    <a:pt x="891540" y="6668"/>
                    <a:pt x="903922" y="6668"/>
                  </a:cubicBezTo>
                  <a:cubicBezTo>
                    <a:pt x="916305" y="6668"/>
                    <a:pt x="926783" y="6668"/>
                    <a:pt x="936308" y="5715"/>
                  </a:cubicBezTo>
                  <a:cubicBezTo>
                    <a:pt x="945833" y="4763"/>
                    <a:pt x="954405" y="4763"/>
                    <a:pt x="962025" y="3810"/>
                  </a:cubicBezTo>
                  <a:lnTo>
                    <a:pt x="962025" y="19050"/>
                  </a:lnTo>
                  <a:lnTo>
                    <a:pt x="959168" y="19050"/>
                  </a:lnTo>
                  <a:cubicBezTo>
                    <a:pt x="950595" y="19050"/>
                    <a:pt x="943928" y="20955"/>
                    <a:pt x="940118" y="24765"/>
                  </a:cubicBezTo>
                  <a:cubicBezTo>
                    <a:pt x="936308" y="28575"/>
                    <a:pt x="934403" y="34290"/>
                    <a:pt x="934403" y="42863"/>
                  </a:cubicBezTo>
                  <a:lnTo>
                    <a:pt x="934403" y="216218"/>
                  </a:lnTo>
                  <a:cubicBezTo>
                    <a:pt x="934403" y="227648"/>
                    <a:pt x="936308" y="235268"/>
                    <a:pt x="940118" y="240030"/>
                  </a:cubicBezTo>
                  <a:cubicBezTo>
                    <a:pt x="943928" y="244793"/>
                    <a:pt x="951547" y="246698"/>
                    <a:pt x="962025" y="246698"/>
                  </a:cubicBezTo>
                  <a:lnTo>
                    <a:pt x="962025" y="262890"/>
                  </a:lnTo>
                  <a:cubicBezTo>
                    <a:pt x="950595" y="261938"/>
                    <a:pt x="940118" y="260985"/>
                    <a:pt x="930593" y="260985"/>
                  </a:cubicBezTo>
                  <a:cubicBezTo>
                    <a:pt x="921068" y="260033"/>
                    <a:pt x="912495" y="260033"/>
                    <a:pt x="903922" y="260033"/>
                  </a:cubicBezTo>
                  <a:cubicBezTo>
                    <a:pt x="899160" y="260033"/>
                    <a:pt x="891540" y="260033"/>
                    <a:pt x="881063" y="260985"/>
                  </a:cubicBezTo>
                  <a:cubicBezTo>
                    <a:pt x="870585" y="260985"/>
                    <a:pt x="858203" y="261938"/>
                    <a:pt x="843915" y="262890"/>
                  </a:cubicBezTo>
                  <a:lnTo>
                    <a:pt x="843915" y="247650"/>
                  </a:lnTo>
                  <a:lnTo>
                    <a:pt x="845820" y="247650"/>
                  </a:lnTo>
                  <a:cubicBezTo>
                    <a:pt x="857250" y="247650"/>
                    <a:pt x="863918" y="245745"/>
                    <a:pt x="867728" y="241935"/>
                  </a:cubicBezTo>
                  <a:cubicBezTo>
                    <a:pt x="871538" y="238125"/>
                    <a:pt x="873443" y="229553"/>
                    <a:pt x="873443" y="217170"/>
                  </a:cubicBezTo>
                  <a:lnTo>
                    <a:pt x="873443" y="135255"/>
                  </a:lnTo>
                  <a:lnTo>
                    <a:pt x="765810" y="135255"/>
                  </a:lnTo>
                  <a:lnTo>
                    <a:pt x="765810" y="217170"/>
                  </a:lnTo>
                  <a:cubicBezTo>
                    <a:pt x="765810" y="229553"/>
                    <a:pt x="767715" y="238125"/>
                    <a:pt x="771525" y="241935"/>
                  </a:cubicBezTo>
                  <a:cubicBezTo>
                    <a:pt x="775335" y="245745"/>
                    <a:pt x="782955" y="247650"/>
                    <a:pt x="793433" y="247650"/>
                  </a:cubicBezTo>
                  <a:lnTo>
                    <a:pt x="795338" y="247650"/>
                  </a:lnTo>
                  <a:lnTo>
                    <a:pt x="795338" y="262890"/>
                  </a:lnTo>
                  <a:cubicBezTo>
                    <a:pt x="782003" y="261938"/>
                    <a:pt x="770572" y="261938"/>
                    <a:pt x="760095" y="260985"/>
                  </a:cubicBezTo>
                  <a:cubicBezTo>
                    <a:pt x="749618" y="260985"/>
                    <a:pt x="741997" y="260033"/>
                    <a:pt x="735330" y="260033"/>
                  </a:cubicBezTo>
                  <a:cubicBezTo>
                    <a:pt x="725805" y="260033"/>
                    <a:pt x="716280" y="260033"/>
                    <a:pt x="706755" y="260985"/>
                  </a:cubicBezTo>
                  <a:cubicBezTo>
                    <a:pt x="697230" y="261938"/>
                    <a:pt x="686753" y="261938"/>
                    <a:pt x="675322" y="262890"/>
                  </a:cubicBezTo>
                  <a:lnTo>
                    <a:pt x="675322" y="262890"/>
                  </a:lnTo>
                  <a:lnTo>
                    <a:pt x="675322" y="262890"/>
                  </a:lnTo>
                  <a:close/>
                  <a:moveTo>
                    <a:pt x="1031558" y="43815"/>
                  </a:moveTo>
                  <a:cubicBezTo>
                    <a:pt x="1031558" y="35243"/>
                    <a:pt x="1029653" y="29528"/>
                    <a:pt x="1025843" y="25718"/>
                  </a:cubicBezTo>
                  <a:cubicBezTo>
                    <a:pt x="1022033" y="21908"/>
                    <a:pt x="1015365" y="20003"/>
                    <a:pt x="1005840" y="20003"/>
                  </a:cubicBezTo>
                  <a:lnTo>
                    <a:pt x="1002983" y="20003"/>
                  </a:lnTo>
                  <a:lnTo>
                    <a:pt x="1002983" y="4763"/>
                  </a:lnTo>
                  <a:cubicBezTo>
                    <a:pt x="1015365" y="5715"/>
                    <a:pt x="1025843" y="6668"/>
                    <a:pt x="1036320" y="7620"/>
                  </a:cubicBezTo>
                  <a:cubicBezTo>
                    <a:pt x="1046797" y="8573"/>
                    <a:pt x="1055370" y="8573"/>
                    <a:pt x="1063943" y="8573"/>
                  </a:cubicBezTo>
                  <a:cubicBezTo>
                    <a:pt x="1071563" y="8573"/>
                    <a:pt x="1080135" y="8573"/>
                    <a:pt x="1090613" y="7620"/>
                  </a:cubicBezTo>
                  <a:cubicBezTo>
                    <a:pt x="1100138" y="6668"/>
                    <a:pt x="1111568" y="6668"/>
                    <a:pt x="1123950" y="4763"/>
                  </a:cubicBezTo>
                  <a:lnTo>
                    <a:pt x="1123950" y="20003"/>
                  </a:lnTo>
                  <a:cubicBezTo>
                    <a:pt x="1112520" y="20003"/>
                    <a:pt x="1104900" y="21908"/>
                    <a:pt x="1100138" y="24765"/>
                  </a:cubicBezTo>
                  <a:cubicBezTo>
                    <a:pt x="1096328" y="27623"/>
                    <a:pt x="1093470" y="34290"/>
                    <a:pt x="1093470" y="42863"/>
                  </a:cubicBezTo>
                  <a:lnTo>
                    <a:pt x="1093470" y="160020"/>
                  </a:lnTo>
                  <a:cubicBezTo>
                    <a:pt x="1093470" y="178118"/>
                    <a:pt x="1094423" y="191453"/>
                    <a:pt x="1096328" y="199073"/>
                  </a:cubicBezTo>
                  <a:cubicBezTo>
                    <a:pt x="1098233" y="206693"/>
                    <a:pt x="1101090" y="213360"/>
                    <a:pt x="1104900" y="219075"/>
                  </a:cubicBezTo>
                  <a:cubicBezTo>
                    <a:pt x="1109663" y="225743"/>
                    <a:pt x="1116330" y="230505"/>
                    <a:pt x="1124903" y="233363"/>
                  </a:cubicBezTo>
                  <a:cubicBezTo>
                    <a:pt x="1133475" y="237173"/>
                    <a:pt x="1143000" y="238125"/>
                    <a:pt x="1154430" y="238125"/>
                  </a:cubicBezTo>
                  <a:cubicBezTo>
                    <a:pt x="1177290" y="238125"/>
                    <a:pt x="1192530" y="232410"/>
                    <a:pt x="1203008" y="220028"/>
                  </a:cubicBezTo>
                  <a:cubicBezTo>
                    <a:pt x="1212533" y="207645"/>
                    <a:pt x="1217295" y="187643"/>
                    <a:pt x="1217295" y="159068"/>
                  </a:cubicBezTo>
                  <a:lnTo>
                    <a:pt x="1217295" y="157163"/>
                  </a:lnTo>
                  <a:lnTo>
                    <a:pt x="1216343" y="48578"/>
                  </a:lnTo>
                  <a:cubicBezTo>
                    <a:pt x="1216343" y="37148"/>
                    <a:pt x="1214438" y="29528"/>
                    <a:pt x="1210628" y="25718"/>
                  </a:cubicBezTo>
                  <a:cubicBezTo>
                    <a:pt x="1206818" y="21908"/>
                    <a:pt x="1199198" y="20003"/>
                    <a:pt x="1186815" y="20003"/>
                  </a:cubicBezTo>
                  <a:lnTo>
                    <a:pt x="1186815" y="4763"/>
                  </a:lnTo>
                  <a:cubicBezTo>
                    <a:pt x="1194435" y="5715"/>
                    <a:pt x="1202055" y="6668"/>
                    <a:pt x="1207770" y="6668"/>
                  </a:cubicBezTo>
                  <a:cubicBezTo>
                    <a:pt x="1213485" y="6668"/>
                    <a:pt x="1219200" y="7620"/>
                    <a:pt x="1224915" y="7620"/>
                  </a:cubicBezTo>
                  <a:cubicBezTo>
                    <a:pt x="1230630" y="7620"/>
                    <a:pt x="1236345" y="7620"/>
                    <a:pt x="1242060" y="6668"/>
                  </a:cubicBezTo>
                  <a:cubicBezTo>
                    <a:pt x="1247775" y="6668"/>
                    <a:pt x="1254443" y="5715"/>
                    <a:pt x="1262063" y="4763"/>
                  </a:cubicBezTo>
                  <a:lnTo>
                    <a:pt x="1262063" y="20003"/>
                  </a:lnTo>
                  <a:cubicBezTo>
                    <a:pt x="1252538" y="20955"/>
                    <a:pt x="1246823" y="21908"/>
                    <a:pt x="1243965" y="24765"/>
                  </a:cubicBezTo>
                  <a:cubicBezTo>
                    <a:pt x="1241108" y="27623"/>
                    <a:pt x="1240155" y="35243"/>
                    <a:pt x="1240155" y="47625"/>
                  </a:cubicBezTo>
                  <a:lnTo>
                    <a:pt x="1238250" y="166688"/>
                  </a:lnTo>
                  <a:cubicBezTo>
                    <a:pt x="1237298" y="201930"/>
                    <a:pt x="1228725" y="228600"/>
                    <a:pt x="1213485" y="243840"/>
                  </a:cubicBezTo>
                  <a:cubicBezTo>
                    <a:pt x="1197293" y="260033"/>
                    <a:pt x="1171575" y="267653"/>
                    <a:pt x="1136333" y="267653"/>
                  </a:cubicBezTo>
                  <a:cubicBezTo>
                    <a:pt x="1102995" y="267653"/>
                    <a:pt x="1077278" y="260033"/>
                    <a:pt x="1059180" y="246698"/>
                  </a:cubicBezTo>
                  <a:cubicBezTo>
                    <a:pt x="1042035" y="232410"/>
                    <a:pt x="1032510" y="211455"/>
                    <a:pt x="1032510" y="183833"/>
                  </a:cubicBezTo>
                  <a:lnTo>
                    <a:pt x="1031558" y="43815"/>
                  </a:lnTo>
                  <a:lnTo>
                    <a:pt x="1031558" y="43815"/>
                  </a:lnTo>
                  <a:close/>
                  <a:moveTo>
                    <a:pt x="1393508" y="72390"/>
                  </a:moveTo>
                  <a:lnTo>
                    <a:pt x="1356360" y="160973"/>
                  </a:lnTo>
                  <a:lnTo>
                    <a:pt x="1423988" y="160973"/>
                  </a:lnTo>
                  <a:lnTo>
                    <a:pt x="1393508" y="72390"/>
                  </a:lnTo>
                  <a:lnTo>
                    <a:pt x="1393508" y="72390"/>
                  </a:lnTo>
                  <a:close/>
                  <a:moveTo>
                    <a:pt x="1330643" y="225743"/>
                  </a:moveTo>
                  <a:cubicBezTo>
                    <a:pt x="1329690" y="227648"/>
                    <a:pt x="1329690" y="229553"/>
                    <a:pt x="1328738" y="231458"/>
                  </a:cubicBezTo>
                  <a:cubicBezTo>
                    <a:pt x="1328738" y="233363"/>
                    <a:pt x="1328738" y="235268"/>
                    <a:pt x="1328738" y="237173"/>
                  </a:cubicBezTo>
                  <a:cubicBezTo>
                    <a:pt x="1328738" y="243840"/>
                    <a:pt x="1338263" y="247650"/>
                    <a:pt x="1356360" y="248603"/>
                  </a:cubicBezTo>
                  <a:lnTo>
                    <a:pt x="1357313" y="248603"/>
                  </a:lnTo>
                  <a:lnTo>
                    <a:pt x="1357313" y="263843"/>
                  </a:lnTo>
                  <a:cubicBezTo>
                    <a:pt x="1349693" y="262890"/>
                    <a:pt x="1342073" y="262890"/>
                    <a:pt x="1334453" y="261938"/>
                  </a:cubicBezTo>
                  <a:cubicBezTo>
                    <a:pt x="1327785" y="261938"/>
                    <a:pt x="1321118" y="260985"/>
                    <a:pt x="1315403" y="260985"/>
                  </a:cubicBezTo>
                  <a:cubicBezTo>
                    <a:pt x="1311593" y="260985"/>
                    <a:pt x="1306830" y="260985"/>
                    <a:pt x="1301115" y="260985"/>
                  </a:cubicBezTo>
                  <a:cubicBezTo>
                    <a:pt x="1295400" y="260985"/>
                    <a:pt x="1286828" y="261938"/>
                    <a:pt x="1275398" y="262890"/>
                  </a:cubicBezTo>
                  <a:lnTo>
                    <a:pt x="1275398" y="246698"/>
                  </a:lnTo>
                  <a:cubicBezTo>
                    <a:pt x="1283970" y="245745"/>
                    <a:pt x="1289685" y="242888"/>
                    <a:pt x="1295400" y="238125"/>
                  </a:cubicBezTo>
                  <a:cubicBezTo>
                    <a:pt x="1300163" y="234315"/>
                    <a:pt x="1304925" y="226695"/>
                    <a:pt x="1309688" y="216218"/>
                  </a:cubicBezTo>
                  <a:lnTo>
                    <a:pt x="1403033" y="3810"/>
                  </a:lnTo>
                  <a:lnTo>
                    <a:pt x="1427798" y="3810"/>
                  </a:lnTo>
                  <a:lnTo>
                    <a:pt x="1510665" y="229553"/>
                  </a:lnTo>
                  <a:cubicBezTo>
                    <a:pt x="1512570" y="235268"/>
                    <a:pt x="1516380" y="240030"/>
                    <a:pt x="1520190" y="241935"/>
                  </a:cubicBezTo>
                  <a:cubicBezTo>
                    <a:pt x="1524953" y="244793"/>
                    <a:pt x="1530668" y="245745"/>
                    <a:pt x="1539240" y="246698"/>
                  </a:cubicBezTo>
                  <a:lnTo>
                    <a:pt x="1539240" y="261938"/>
                  </a:lnTo>
                  <a:cubicBezTo>
                    <a:pt x="1527810" y="260985"/>
                    <a:pt x="1517333" y="260985"/>
                    <a:pt x="1507808" y="260033"/>
                  </a:cubicBezTo>
                  <a:cubicBezTo>
                    <a:pt x="1498283" y="260033"/>
                    <a:pt x="1489710" y="259080"/>
                    <a:pt x="1481138" y="259080"/>
                  </a:cubicBezTo>
                  <a:cubicBezTo>
                    <a:pt x="1472565" y="259080"/>
                    <a:pt x="1463040" y="259080"/>
                    <a:pt x="1452563" y="260033"/>
                  </a:cubicBezTo>
                  <a:cubicBezTo>
                    <a:pt x="1442085" y="260033"/>
                    <a:pt x="1430655" y="260985"/>
                    <a:pt x="1418273" y="261938"/>
                  </a:cubicBezTo>
                  <a:lnTo>
                    <a:pt x="1418273" y="245745"/>
                  </a:lnTo>
                  <a:cubicBezTo>
                    <a:pt x="1431608" y="244793"/>
                    <a:pt x="1440180" y="243840"/>
                    <a:pt x="1443990" y="242888"/>
                  </a:cubicBezTo>
                  <a:cubicBezTo>
                    <a:pt x="1447800" y="240983"/>
                    <a:pt x="1449705" y="238125"/>
                    <a:pt x="1449705" y="234315"/>
                  </a:cubicBezTo>
                  <a:cubicBezTo>
                    <a:pt x="1449705" y="233363"/>
                    <a:pt x="1449705" y="232410"/>
                    <a:pt x="1448753" y="230505"/>
                  </a:cubicBezTo>
                  <a:cubicBezTo>
                    <a:pt x="1448753" y="228600"/>
                    <a:pt x="1447800" y="227648"/>
                    <a:pt x="1446848" y="225743"/>
                  </a:cubicBezTo>
                  <a:lnTo>
                    <a:pt x="1429703" y="177165"/>
                  </a:lnTo>
                  <a:lnTo>
                    <a:pt x="1348740" y="177165"/>
                  </a:lnTo>
                  <a:lnTo>
                    <a:pt x="1330643" y="225743"/>
                  </a:lnTo>
                  <a:lnTo>
                    <a:pt x="1330643" y="225743"/>
                  </a:lnTo>
                  <a:close/>
                  <a:moveTo>
                    <a:pt x="1785938" y="170498"/>
                  </a:moveTo>
                  <a:lnTo>
                    <a:pt x="1785938" y="45720"/>
                  </a:lnTo>
                  <a:cubicBezTo>
                    <a:pt x="1785938" y="35243"/>
                    <a:pt x="1784033" y="28575"/>
                    <a:pt x="1779270" y="24765"/>
                  </a:cubicBezTo>
                  <a:cubicBezTo>
                    <a:pt x="1774508" y="20955"/>
                    <a:pt x="1765935" y="19050"/>
                    <a:pt x="1751648" y="19050"/>
                  </a:cubicBezTo>
                  <a:lnTo>
                    <a:pt x="1751648" y="4763"/>
                  </a:lnTo>
                  <a:cubicBezTo>
                    <a:pt x="1758315" y="5715"/>
                    <a:pt x="1764030" y="5715"/>
                    <a:pt x="1771650" y="5715"/>
                  </a:cubicBezTo>
                  <a:cubicBezTo>
                    <a:pt x="1778318" y="5715"/>
                    <a:pt x="1785938" y="5715"/>
                    <a:pt x="1793558" y="5715"/>
                  </a:cubicBezTo>
                  <a:cubicBezTo>
                    <a:pt x="1801178" y="5715"/>
                    <a:pt x="1807845" y="5715"/>
                    <a:pt x="1814513" y="5715"/>
                  </a:cubicBezTo>
                  <a:cubicBezTo>
                    <a:pt x="1821180" y="5715"/>
                    <a:pt x="1826895" y="4763"/>
                    <a:pt x="1833563" y="4763"/>
                  </a:cubicBezTo>
                  <a:lnTo>
                    <a:pt x="1833563" y="20003"/>
                  </a:lnTo>
                  <a:lnTo>
                    <a:pt x="1831658" y="20003"/>
                  </a:lnTo>
                  <a:cubicBezTo>
                    <a:pt x="1823085" y="20003"/>
                    <a:pt x="1817370" y="21908"/>
                    <a:pt x="1813560" y="25718"/>
                  </a:cubicBezTo>
                  <a:cubicBezTo>
                    <a:pt x="1809750" y="29528"/>
                    <a:pt x="1807845" y="36195"/>
                    <a:pt x="1807845" y="44768"/>
                  </a:cubicBezTo>
                  <a:lnTo>
                    <a:pt x="1807845" y="262890"/>
                  </a:lnTo>
                  <a:lnTo>
                    <a:pt x="1784985" y="262890"/>
                  </a:lnTo>
                  <a:lnTo>
                    <a:pt x="1622108" y="55245"/>
                  </a:lnTo>
                  <a:lnTo>
                    <a:pt x="1622108" y="217170"/>
                  </a:lnTo>
                  <a:cubicBezTo>
                    <a:pt x="1622108" y="230505"/>
                    <a:pt x="1624013" y="239078"/>
                    <a:pt x="1627823" y="241935"/>
                  </a:cubicBezTo>
                  <a:cubicBezTo>
                    <a:pt x="1631633" y="245745"/>
                    <a:pt x="1641158" y="247650"/>
                    <a:pt x="1655445" y="247650"/>
                  </a:cubicBezTo>
                  <a:lnTo>
                    <a:pt x="1655445" y="262890"/>
                  </a:lnTo>
                  <a:cubicBezTo>
                    <a:pt x="1647825" y="261938"/>
                    <a:pt x="1640205" y="261938"/>
                    <a:pt x="1632585" y="260985"/>
                  </a:cubicBezTo>
                  <a:cubicBezTo>
                    <a:pt x="1624965" y="260985"/>
                    <a:pt x="1617345" y="260033"/>
                    <a:pt x="1609725" y="260033"/>
                  </a:cubicBezTo>
                  <a:cubicBezTo>
                    <a:pt x="1603058" y="260033"/>
                    <a:pt x="1596390" y="260033"/>
                    <a:pt x="1589723" y="260985"/>
                  </a:cubicBezTo>
                  <a:cubicBezTo>
                    <a:pt x="1583055" y="260985"/>
                    <a:pt x="1575435" y="261938"/>
                    <a:pt x="1567815" y="262890"/>
                  </a:cubicBezTo>
                  <a:lnTo>
                    <a:pt x="1567815" y="246698"/>
                  </a:lnTo>
                  <a:cubicBezTo>
                    <a:pt x="1581150" y="246698"/>
                    <a:pt x="1589723" y="244793"/>
                    <a:pt x="1593533" y="240983"/>
                  </a:cubicBezTo>
                  <a:cubicBezTo>
                    <a:pt x="1597343" y="237173"/>
                    <a:pt x="1599248" y="228600"/>
                    <a:pt x="1599248" y="216218"/>
                  </a:cubicBezTo>
                  <a:lnTo>
                    <a:pt x="1599248" y="44768"/>
                  </a:lnTo>
                  <a:cubicBezTo>
                    <a:pt x="1599248" y="35243"/>
                    <a:pt x="1597343" y="28575"/>
                    <a:pt x="1593533" y="25718"/>
                  </a:cubicBezTo>
                  <a:cubicBezTo>
                    <a:pt x="1589723" y="22860"/>
                    <a:pt x="1582103" y="20955"/>
                    <a:pt x="1569720" y="20955"/>
                  </a:cubicBezTo>
                  <a:lnTo>
                    <a:pt x="1569720" y="4763"/>
                  </a:lnTo>
                  <a:cubicBezTo>
                    <a:pt x="1582103" y="5715"/>
                    <a:pt x="1590675" y="6668"/>
                    <a:pt x="1597343" y="6668"/>
                  </a:cubicBezTo>
                  <a:cubicBezTo>
                    <a:pt x="1604010" y="6668"/>
                    <a:pt x="1608773" y="7620"/>
                    <a:pt x="1613535" y="7620"/>
                  </a:cubicBezTo>
                  <a:cubicBezTo>
                    <a:pt x="1619250" y="7620"/>
                    <a:pt x="1624965" y="7620"/>
                    <a:pt x="1632585" y="6668"/>
                  </a:cubicBezTo>
                  <a:cubicBezTo>
                    <a:pt x="1640205" y="6668"/>
                    <a:pt x="1647825" y="5715"/>
                    <a:pt x="1656398" y="4763"/>
                  </a:cubicBezTo>
                  <a:lnTo>
                    <a:pt x="1785938" y="170498"/>
                  </a:lnTo>
                  <a:lnTo>
                    <a:pt x="1785938" y="170498"/>
                  </a:lnTo>
                  <a:close/>
                  <a:moveTo>
                    <a:pt x="2075498" y="43815"/>
                  </a:moveTo>
                  <a:cubicBezTo>
                    <a:pt x="2075498" y="35243"/>
                    <a:pt x="2073592" y="29528"/>
                    <a:pt x="2069783" y="25718"/>
                  </a:cubicBezTo>
                  <a:cubicBezTo>
                    <a:pt x="2065973" y="21908"/>
                    <a:pt x="2059305" y="20003"/>
                    <a:pt x="2049780" y="20003"/>
                  </a:cubicBezTo>
                  <a:lnTo>
                    <a:pt x="2046923" y="20003"/>
                  </a:lnTo>
                  <a:lnTo>
                    <a:pt x="2046923" y="4763"/>
                  </a:lnTo>
                  <a:cubicBezTo>
                    <a:pt x="2059305" y="5715"/>
                    <a:pt x="2069783" y="6668"/>
                    <a:pt x="2080260" y="7620"/>
                  </a:cubicBezTo>
                  <a:cubicBezTo>
                    <a:pt x="2090738" y="8573"/>
                    <a:pt x="2099310" y="8573"/>
                    <a:pt x="2107883" y="8573"/>
                  </a:cubicBezTo>
                  <a:cubicBezTo>
                    <a:pt x="2115503" y="8573"/>
                    <a:pt x="2124075" y="8573"/>
                    <a:pt x="2134553" y="7620"/>
                  </a:cubicBezTo>
                  <a:cubicBezTo>
                    <a:pt x="2144078" y="6668"/>
                    <a:pt x="2155508" y="6668"/>
                    <a:pt x="2167890" y="4763"/>
                  </a:cubicBezTo>
                  <a:lnTo>
                    <a:pt x="2167890" y="20003"/>
                  </a:lnTo>
                  <a:cubicBezTo>
                    <a:pt x="2156460" y="20003"/>
                    <a:pt x="2148840" y="21908"/>
                    <a:pt x="2144078" y="24765"/>
                  </a:cubicBezTo>
                  <a:cubicBezTo>
                    <a:pt x="2140267" y="27623"/>
                    <a:pt x="2137410" y="34290"/>
                    <a:pt x="2137410" y="42863"/>
                  </a:cubicBezTo>
                  <a:lnTo>
                    <a:pt x="2137410" y="160020"/>
                  </a:lnTo>
                  <a:cubicBezTo>
                    <a:pt x="2137410" y="178118"/>
                    <a:pt x="2138363" y="191453"/>
                    <a:pt x="2140267" y="199073"/>
                  </a:cubicBezTo>
                  <a:cubicBezTo>
                    <a:pt x="2142173" y="206693"/>
                    <a:pt x="2145030" y="213360"/>
                    <a:pt x="2148840" y="219075"/>
                  </a:cubicBezTo>
                  <a:cubicBezTo>
                    <a:pt x="2153603" y="225743"/>
                    <a:pt x="2160270" y="230505"/>
                    <a:pt x="2168842" y="233363"/>
                  </a:cubicBezTo>
                  <a:cubicBezTo>
                    <a:pt x="2177415" y="237173"/>
                    <a:pt x="2186940" y="238125"/>
                    <a:pt x="2198370" y="238125"/>
                  </a:cubicBezTo>
                  <a:cubicBezTo>
                    <a:pt x="2221230" y="238125"/>
                    <a:pt x="2236470" y="232410"/>
                    <a:pt x="2246948" y="220028"/>
                  </a:cubicBezTo>
                  <a:cubicBezTo>
                    <a:pt x="2256473" y="207645"/>
                    <a:pt x="2261235" y="187643"/>
                    <a:pt x="2261235" y="159068"/>
                  </a:cubicBezTo>
                  <a:lnTo>
                    <a:pt x="2261235" y="157163"/>
                  </a:lnTo>
                  <a:lnTo>
                    <a:pt x="2260283" y="48578"/>
                  </a:lnTo>
                  <a:cubicBezTo>
                    <a:pt x="2260283" y="37148"/>
                    <a:pt x="2258378" y="29528"/>
                    <a:pt x="2254567" y="25718"/>
                  </a:cubicBezTo>
                  <a:cubicBezTo>
                    <a:pt x="2250758" y="21908"/>
                    <a:pt x="2243138" y="20003"/>
                    <a:pt x="2230755" y="20003"/>
                  </a:cubicBezTo>
                  <a:lnTo>
                    <a:pt x="2230755" y="4763"/>
                  </a:lnTo>
                  <a:cubicBezTo>
                    <a:pt x="2238375" y="5715"/>
                    <a:pt x="2245995" y="6668"/>
                    <a:pt x="2251710" y="6668"/>
                  </a:cubicBezTo>
                  <a:cubicBezTo>
                    <a:pt x="2257425" y="6668"/>
                    <a:pt x="2263140" y="7620"/>
                    <a:pt x="2268855" y="7620"/>
                  </a:cubicBezTo>
                  <a:cubicBezTo>
                    <a:pt x="2274570" y="7620"/>
                    <a:pt x="2280285" y="7620"/>
                    <a:pt x="2286000" y="6668"/>
                  </a:cubicBezTo>
                  <a:cubicBezTo>
                    <a:pt x="2291715" y="6668"/>
                    <a:pt x="2298383" y="5715"/>
                    <a:pt x="2306003" y="4763"/>
                  </a:cubicBezTo>
                  <a:lnTo>
                    <a:pt x="2306003" y="20003"/>
                  </a:lnTo>
                  <a:cubicBezTo>
                    <a:pt x="2296478" y="20955"/>
                    <a:pt x="2290763" y="21908"/>
                    <a:pt x="2287905" y="24765"/>
                  </a:cubicBezTo>
                  <a:cubicBezTo>
                    <a:pt x="2285048" y="27623"/>
                    <a:pt x="2284095" y="35243"/>
                    <a:pt x="2284095" y="47625"/>
                  </a:cubicBezTo>
                  <a:lnTo>
                    <a:pt x="2282190" y="166688"/>
                  </a:lnTo>
                  <a:cubicBezTo>
                    <a:pt x="2281238" y="201930"/>
                    <a:pt x="2272665" y="228600"/>
                    <a:pt x="2257425" y="243840"/>
                  </a:cubicBezTo>
                  <a:cubicBezTo>
                    <a:pt x="2241233" y="260033"/>
                    <a:pt x="2215515" y="267653"/>
                    <a:pt x="2180273" y="267653"/>
                  </a:cubicBezTo>
                  <a:cubicBezTo>
                    <a:pt x="2146935" y="267653"/>
                    <a:pt x="2121217" y="260033"/>
                    <a:pt x="2103120" y="246698"/>
                  </a:cubicBezTo>
                  <a:cubicBezTo>
                    <a:pt x="2085975" y="232410"/>
                    <a:pt x="2076450" y="211455"/>
                    <a:pt x="2076450" y="183833"/>
                  </a:cubicBezTo>
                  <a:lnTo>
                    <a:pt x="2075498" y="43815"/>
                  </a:lnTo>
                  <a:lnTo>
                    <a:pt x="2075498" y="43815"/>
                  </a:lnTo>
                  <a:close/>
                  <a:moveTo>
                    <a:pt x="2560320" y="170498"/>
                  </a:moveTo>
                  <a:lnTo>
                    <a:pt x="2560320" y="45720"/>
                  </a:lnTo>
                  <a:cubicBezTo>
                    <a:pt x="2560320" y="35243"/>
                    <a:pt x="2558415" y="28575"/>
                    <a:pt x="2553653" y="24765"/>
                  </a:cubicBezTo>
                  <a:cubicBezTo>
                    <a:pt x="2548890" y="20955"/>
                    <a:pt x="2540317" y="19050"/>
                    <a:pt x="2526030" y="19050"/>
                  </a:cubicBezTo>
                  <a:lnTo>
                    <a:pt x="2526030" y="4763"/>
                  </a:lnTo>
                  <a:cubicBezTo>
                    <a:pt x="2532698" y="5715"/>
                    <a:pt x="2538413" y="5715"/>
                    <a:pt x="2546033" y="5715"/>
                  </a:cubicBezTo>
                  <a:cubicBezTo>
                    <a:pt x="2553653" y="5715"/>
                    <a:pt x="2560320" y="5715"/>
                    <a:pt x="2567940" y="5715"/>
                  </a:cubicBezTo>
                  <a:cubicBezTo>
                    <a:pt x="2575560" y="5715"/>
                    <a:pt x="2582228" y="5715"/>
                    <a:pt x="2588895" y="5715"/>
                  </a:cubicBezTo>
                  <a:cubicBezTo>
                    <a:pt x="2595563" y="5715"/>
                    <a:pt x="2601278" y="4763"/>
                    <a:pt x="2607945" y="4763"/>
                  </a:cubicBezTo>
                  <a:lnTo>
                    <a:pt x="2607945" y="20003"/>
                  </a:lnTo>
                  <a:lnTo>
                    <a:pt x="2606040" y="20003"/>
                  </a:lnTo>
                  <a:cubicBezTo>
                    <a:pt x="2597467" y="20003"/>
                    <a:pt x="2591753" y="21908"/>
                    <a:pt x="2587942" y="25718"/>
                  </a:cubicBezTo>
                  <a:cubicBezTo>
                    <a:pt x="2584133" y="29528"/>
                    <a:pt x="2582228" y="36195"/>
                    <a:pt x="2582228" y="44768"/>
                  </a:cubicBezTo>
                  <a:lnTo>
                    <a:pt x="2582228" y="262890"/>
                  </a:lnTo>
                  <a:lnTo>
                    <a:pt x="2559367" y="262890"/>
                  </a:lnTo>
                  <a:lnTo>
                    <a:pt x="2396490" y="55245"/>
                  </a:lnTo>
                  <a:lnTo>
                    <a:pt x="2396490" y="217170"/>
                  </a:lnTo>
                  <a:cubicBezTo>
                    <a:pt x="2396490" y="230505"/>
                    <a:pt x="2398395" y="239078"/>
                    <a:pt x="2402205" y="241935"/>
                  </a:cubicBezTo>
                  <a:cubicBezTo>
                    <a:pt x="2406015" y="245745"/>
                    <a:pt x="2415540" y="247650"/>
                    <a:pt x="2429828" y="247650"/>
                  </a:cubicBezTo>
                  <a:lnTo>
                    <a:pt x="2429828" y="262890"/>
                  </a:lnTo>
                  <a:cubicBezTo>
                    <a:pt x="2422208" y="261938"/>
                    <a:pt x="2414588" y="261938"/>
                    <a:pt x="2406967" y="260985"/>
                  </a:cubicBezTo>
                  <a:cubicBezTo>
                    <a:pt x="2399348" y="260985"/>
                    <a:pt x="2391728" y="260033"/>
                    <a:pt x="2384108" y="260033"/>
                  </a:cubicBezTo>
                  <a:cubicBezTo>
                    <a:pt x="2377440" y="260033"/>
                    <a:pt x="2370773" y="260033"/>
                    <a:pt x="2364105" y="260985"/>
                  </a:cubicBezTo>
                  <a:cubicBezTo>
                    <a:pt x="2357438" y="260985"/>
                    <a:pt x="2349817" y="261938"/>
                    <a:pt x="2342198" y="262890"/>
                  </a:cubicBezTo>
                  <a:lnTo>
                    <a:pt x="2342198" y="246698"/>
                  </a:lnTo>
                  <a:cubicBezTo>
                    <a:pt x="2355533" y="246698"/>
                    <a:pt x="2364105" y="244793"/>
                    <a:pt x="2367915" y="240983"/>
                  </a:cubicBezTo>
                  <a:cubicBezTo>
                    <a:pt x="2371725" y="237173"/>
                    <a:pt x="2373630" y="228600"/>
                    <a:pt x="2373630" y="216218"/>
                  </a:cubicBezTo>
                  <a:lnTo>
                    <a:pt x="2373630" y="44768"/>
                  </a:lnTo>
                  <a:cubicBezTo>
                    <a:pt x="2373630" y="35243"/>
                    <a:pt x="2371725" y="28575"/>
                    <a:pt x="2367915" y="25718"/>
                  </a:cubicBezTo>
                  <a:cubicBezTo>
                    <a:pt x="2364105" y="22860"/>
                    <a:pt x="2356485" y="20955"/>
                    <a:pt x="2344103" y="20955"/>
                  </a:cubicBezTo>
                  <a:lnTo>
                    <a:pt x="2344103" y="4763"/>
                  </a:lnTo>
                  <a:cubicBezTo>
                    <a:pt x="2356485" y="5715"/>
                    <a:pt x="2365058" y="6668"/>
                    <a:pt x="2371725" y="6668"/>
                  </a:cubicBezTo>
                  <a:cubicBezTo>
                    <a:pt x="2378392" y="6668"/>
                    <a:pt x="2383155" y="7620"/>
                    <a:pt x="2387917" y="7620"/>
                  </a:cubicBezTo>
                  <a:cubicBezTo>
                    <a:pt x="2393633" y="7620"/>
                    <a:pt x="2400300" y="7620"/>
                    <a:pt x="2406967" y="6668"/>
                  </a:cubicBezTo>
                  <a:cubicBezTo>
                    <a:pt x="2413635" y="6668"/>
                    <a:pt x="2422208" y="5715"/>
                    <a:pt x="2430780" y="4763"/>
                  </a:cubicBezTo>
                  <a:lnTo>
                    <a:pt x="2560320" y="170498"/>
                  </a:lnTo>
                  <a:lnTo>
                    <a:pt x="2560320" y="170498"/>
                  </a:lnTo>
                  <a:close/>
                  <a:moveTo>
                    <a:pt x="2648903" y="262890"/>
                  </a:moveTo>
                  <a:lnTo>
                    <a:pt x="2648903" y="246698"/>
                  </a:lnTo>
                  <a:lnTo>
                    <a:pt x="2650808" y="246698"/>
                  </a:lnTo>
                  <a:cubicBezTo>
                    <a:pt x="2662238" y="246698"/>
                    <a:pt x="2669858" y="244793"/>
                    <a:pt x="2673667" y="240983"/>
                  </a:cubicBezTo>
                  <a:cubicBezTo>
                    <a:pt x="2677478" y="237173"/>
                    <a:pt x="2679383" y="228600"/>
                    <a:pt x="2679383" y="216218"/>
                  </a:cubicBezTo>
                  <a:lnTo>
                    <a:pt x="2679383" y="42863"/>
                  </a:lnTo>
                  <a:cubicBezTo>
                    <a:pt x="2679383" y="34290"/>
                    <a:pt x="2677478" y="28575"/>
                    <a:pt x="2673667" y="24765"/>
                  </a:cubicBezTo>
                  <a:cubicBezTo>
                    <a:pt x="2669858" y="20955"/>
                    <a:pt x="2663190" y="19050"/>
                    <a:pt x="2653665" y="19050"/>
                  </a:cubicBezTo>
                  <a:lnTo>
                    <a:pt x="2648903" y="19050"/>
                  </a:lnTo>
                  <a:lnTo>
                    <a:pt x="2648903" y="3810"/>
                  </a:lnTo>
                  <a:cubicBezTo>
                    <a:pt x="2659380" y="4763"/>
                    <a:pt x="2669858" y="5715"/>
                    <a:pt x="2679383" y="5715"/>
                  </a:cubicBezTo>
                  <a:cubicBezTo>
                    <a:pt x="2689860" y="5715"/>
                    <a:pt x="2699385" y="6668"/>
                    <a:pt x="2709863" y="6668"/>
                  </a:cubicBezTo>
                  <a:cubicBezTo>
                    <a:pt x="2719388" y="6668"/>
                    <a:pt x="2729865" y="6668"/>
                    <a:pt x="2740342" y="5715"/>
                  </a:cubicBezTo>
                  <a:cubicBezTo>
                    <a:pt x="2750820" y="4763"/>
                    <a:pt x="2760345" y="4763"/>
                    <a:pt x="2770823" y="3810"/>
                  </a:cubicBezTo>
                  <a:lnTo>
                    <a:pt x="2770823" y="18098"/>
                  </a:lnTo>
                  <a:cubicBezTo>
                    <a:pt x="2759392" y="18098"/>
                    <a:pt x="2751773" y="20003"/>
                    <a:pt x="2747963" y="22860"/>
                  </a:cubicBezTo>
                  <a:cubicBezTo>
                    <a:pt x="2744153" y="25718"/>
                    <a:pt x="2741295" y="32385"/>
                    <a:pt x="2741295" y="40958"/>
                  </a:cubicBezTo>
                  <a:lnTo>
                    <a:pt x="2741295" y="215265"/>
                  </a:lnTo>
                  <a:cubicBezTo>
                    <a:pt x="2741295" y="227648"/>
                    <a:pt x="2743200" y="236220"/>
                    <a:pt x="2747010" y="240030"/>
                  </a:cubicBezTo>
                  <a:cubicBezTo>
                    <a:pt x="2750820" y="243840"/>
                    <a:pt x="2758440" y="245745"/>
                    <a:pt x="2768917" y="245745"/>
                  </a:cubicBezTo>
                  <a:lnTo>
                    <a:pt x="2770823" y="245745"/>
                  </a:lnTo>
                  <a:lnTo>
                    <a:pt x="2770823" y="260985"/>
                  </a:lnTo>
                  <a:cubicBezTo>
                    <a:pt x="2761298" y="260033"/>
                    <a:pt x="2750820" y="260033"/>
                    <a:pt x="2741295" y="259080"/>
                  </a:cubicBezTo>
                  <a:cubicBezTo>
                    <a:pt x="2730817" y="259080"/>
                    <a:pt x="2721292" y="258128"/>
                    <a:pt x="2709863" y="258128"/>
                  </a:cubicBezTo>
                  <a:cubicBezTo>
                    <a:pt x="2701290" y="258128"/>
                    <a:pt x="2691765" y="258128"/>
                    <a:pt x="2681288" y="259080"/>
                  </a:cubicBezTo>
                  <a:cubicBezTo>
                    <a:pt x="2671763" y="261938"/>
                    <a:pt x="2661285" y="261938"/>
                    <a:pt x="2648903" y="262890"/>
                  </a:cubicBezTo>
                  <a:lnTo>
                    <a:pt x="2648903" y="262890"/>
                  </a:lnTo>
                  <a:lnTo>
                    <a:pt x="2648903" y="262890"/>
                  </a:lnTo>
                  <a:close/>
                  <a:moveTo>
                    <a:pt x="2942273" y="265748"/>
                  </a:moveTo>
                  <a:lnTo>
                    <a:pt x="2913698" y="265748"/>
                  </a:lnTo>
                  <a:lnTo>
                    <a:pt x="2833688" y="42863"/>
                  </a:lnTo>
                  <a:cubicBezTo>
                    <a:pt x="2830830" y="35243"/>
                    <a:pt x="2827020" y="29528"/>
                    <a:pt x="2822258" y="26670"/>
                  </a:cubicBezTo>
                  <a:cubicBezTo>
                    <a:pt x="2817495" y="22860"/>
                    <a:pt x="2811780" y="20955"/>
                    <a:pt x="2805113" y="20955"/>
                  </a:cubicBezTo>
                  <a:lnTo>
                    <a:pt x="2801303" y="20955"/>
                  </a:lnTo>
                  <a:lnTo>
                    <a:pt x="2801303" y="6668"/>
                  </a:lnTo>
                  <a:cubicBezTo>
                    <a:pt x="2812733" y="7620"/>
                    <a:pt x="2823210" y="7620"/>
                    <a:pt x="2832735" y="8573"/>
                  </a:cubicBezTo>
                  <a:cubicBezTo>
                    <a:pt x="2842260" y="8573"/>
                    <a:pt x="2851785" y="9525"/>
                    <a:pt x="2860358" y="9525"/>
                  </a:cubicBezTo>
                  <a:cubicBezTo>
                    <a:pt x="2866073" y="9525"/>
                    <a:pt x="2873692" y="9525"/>
                    <a:pt x="2882265" y="8573"/>
                  </a:cubicBezTo>
                  <a:cubicBezTo>
                    <a:pt x="2890838" y="8573"/>
                    <a:pt x="2904173" y="7620"/>
                    <a:pt x="2922270" y="6668"/>
                  </a:cubicBezTo>
                  <a:lnTo>
                    <a:pt x="2922270" y="21908"/>
                  </a:lnTo>
                  <a:lnTo>
                    <a:pt x="2919413" y="21908"/>
                  </a:lnTo>
                  <a:cubicBezTo>
                    <a:pt x="2910840" y="21908"/>
                    <a:pt x="2904173" y="22860"/>
                    <a:pt x="2900363" y="24765"/>
                  </a:cubicBezTo>
                  <a:cubicBezTo>
                    <a:pt x="2896553" y="26670"/>
                    <a:pt x="2894648" y="30480"/>
                    <a:pt x="2894648" y="35243"/>
                  </a:cubicBezTo>
                  <a:cubicBezTo>
                    <a:pt x="2894648" y="36195"/>
                    <a:pt x="2894648" y="38100"/>
                    <a:pt x="2894648" y="39053"/>
                  </a:cubicBezTo>
                  <a:cubicBezTo>
                    <a:pt x="2894648" y="40005"/>
                    <a:pt x="2895600" y="41910"/>
                    <a:pt x="2895600" y="42863"/>
                  </a:cubicBezTo>
                  <a:lnTo>
                    <a:pt x="2949892" y="198120"/>
                  </a:lnTo>
                  <a:lnTo>
                    <a:pt x="3010853" y="42863"/>
                  </a:lnTo>
                  <a:cubicBezTo>
                    <a:pt x="3011805" y="40005"/>
                    <a:pt x="3012758" y="37148"/>
                    <a:pt x="3013710" y="35243"/>
                  </a:cubicBezTo>
                  <a:cubicBezTo>
                    <a:pt x="3014663" y="32385"/>
                    <a:pt x="3014663" y="31433"/>
                    <a:pt x="3014663" y="29528"/>
                  </a:cubicBezTo>
                  <a:cubicBezTo>
                    <a:pt x="3014663" y="26670"/>
                    <a:pt x="3012758" y="23813"/>
                    <a:pt x="3008948" y="22860"/>
                  </a:cubicBezTo>
                  <a:cubicBezTo>
                    <a:pt x="3005138" y="20955"/>
                    <a:pt x="2998470" y="20955"/>
                    <a:pt x="2989898" y="20955"/>
                  </a:cubicBezTo>
                  <a:lnTo>
                    <a:pt x="2986088" y="20955"/>
                  </a:lnTo>
                  <a:lnTo>
                    <a:pt x="2986088" y="6668"/>
                  </a:lnTo>
                  <a:cubicBezTo>
                    <a:pt x="2991803" y="7620"/>
                    <a:pt x="2996565" y="7620"/>
                    <a:pt x="3003233" y="7620"/>
                  </a:cubicBezTo>
                  <a:cubicBezTo>
                    <a:pt x="3008948" y="7620"/>
                    <a:pt x="3015615" y="7620"/>
                    <a:pt x="3021330" y="7620"/>
                  </a:cubicBezTo>
                  <a:cubicBezTo>
                    <a:pt x="3028950" y="7620"/>
                    <a:pt x="3035617" y="7620"/>
                    <a:pt x="3042285" y="7620"/>
                  </a:cubicBezTo>
                  <a:cubicBezTo>
                    <a:pt x="3048000" y="7620"/>
                    <a:pt x="3053715" y="6668"/>
                    <a:pt x="3059430" y="5715"/>
                  </a:cubicBezTo>
                  <a:lnTo>
                    <a:pt x="3059430" y="20955"/>
                  </a:lnTo>
                  <a:cubicBezTo>
                    <a:pt x="3053715" y="20955"/>
                    <a:pt x="3048953" y="21908"/>
                    <a:pt x="3046095" y="24765"/>
                  </a:cubicBezTo>
                  <a:cubicBezTo>
                    <a:pt x="3042285" y="27623"/>
                    <a:pt x="3039428" y="33338"/>
                    <a:pt x="3035617" y="41910"/>
                  </a:cubicBezTo>
                  <a:lnTo>
                    <a:pt x="2942273" y="265748"/>
                  </a:lnTo>
                  <a:lnTo>
                    <a:pt x="2942273" y="265748"/>
                  </a:lnTo>
                  <a:close/>
                  <a:moveTo>
                    <a:pt x="3089910" y="262890"/>
                  </a:moveTo>
                  <a:lnTo>
                    <a:pt x="3089910" y="246698"/>
                  </a:lnTo>
                  <a:lnTo>
                    <a:pt x="3094673" y="246698"/>
                  </a:lnTo>
                  <a:cubicBezTo>
                    <a:pt x="3104198" y="246698"/>
                    <a:pt x="3111817" y="244793"/>
                    <a:pt x="3115628" y="240983"/>
                  </a:cubicBezTo>
                  <a:cubicBezTo>
                    <a:pt x="3119438" y="237173"/>
                    <a:pt x="3122295" y="231458"/>
                    <a:pt x="3122295" y="222885"/>
                  </a:cubicBezTo>
                  <a:lnTo>
                    <a:pt x="3122295" y="43815"/>
                  </a:lnTo>
                  <a:cubicBezTo>
                    <a:pt x="3122295" y="35243"/>
                    <a:pt x="3120390" y="29528"/>
                    <a:pt x="3115628" y="25718"/>
                  </a:cubicBezTo>
                  <a:cubicBezTo>
                    <a:pt x="3111817" y="21908"/>
                    <a:pt x="3104198" y="20003"/>
                    <a:pt x="3094673" y="20003"/>
                  </a:cubicBezTo>
                  <a:lnTo>
                    <a:pt x="3089910" y="20003"/>
                  </a:lnTo>
                  <a:lnTo>
                    <a:pt x="3089910" y="3810"/>
                  </a:lnTo>
                  <a:cubicBezTo>
                    <a:pt x="3098483" y="4763"/>
                    <a:pt x="3108960" y="4763"/>
                    <a:pt x="3119438" y="5715"/>
                  </a:cubicBezTo>
                  <a:cubicBezTo>
                    <a:pt x="3129915" y="5715"/>
                    <a:pt x="3147060" y="6668"/>
                    <a:pt x="3169920" y="6668"/>
                  </a:cubicBezTo>
                  <a:lnTo>
                    <a:pt x="3208020" y="6668"/>
                  </a:lnTo>
                  <a:cubicBezTo>
                    <a:pt x="3225165" y="6668"/>
                    <a:pt x="3240405" y="6668"/>
                    <a:pt x="3251835" y="5715"/>
                  </a:cubicBezTo>
                  <a:cubicBezTo>
                    <a:pt x="3263265" y="5715"/>
                    <a:pt x="3273742" y="4763"/>
                    <a:pt x="3283267" y="3810"/>
                  </a:cubicBezTo>
                  <a:cubicBezTo>
                    <a:pt x="3283267" y="12383"/>
                    <a:pt x="3284220" y="22860"/>
                    <a:pt x="3284220" y="32385"/>
                  </a:cubicBezTo>
                  <a:cubicBezTo>
                    <a:pt x="3285173" y="42863"/>
                    <a:pt x="3286125" y="54293"/>
                    <a:pt x="3287078" y="66675"/>
                  </a:cubicBezTo>
                  <a:lnTo>
                    <a:pt x="3269933" y="66675"/>
                  </a:lnTo>
                  <a:cubicBezTo>
                    <a:pt x="3268980" y="50483"/>
                    <a:pt x="3264217" y="39053"/>
                    <a:pt x="3254692" y="32385"/>
                  </a:cubicBezTo>
                  <a:cubicBezTo>
                    <a:pt x="3246120" y="25718"/>
                    <a:pt x="3230880" y="21908"/>
                    <a:pt x="3210878" y="21908"/>
                  </a:cubicBezTo>
                  <a:cubicBezTo>
                    <a:pt x="3198495" y="21908"/>
                    <a:pt x="3190875" y="22860"/>
                    <a:pt x="3188017" y="24765"/>
                  </a:cubicBezTo>
                  <a:cubicBezTo>
                    <a:pt x="3185160" y="26670"/>
                    <a:pt x="3183255" y="29528"/>
                    <a:pt x="3183255" y="35243"/>
                  </a:cubicBezTo>
                  <a:lnTo>
                    <a:pt x="3183255" y="120968"/>
                  </a:lnTo>
                  <a:lnTo>
                    <a:pt x="3216592" y="120968"/>
                  </a:lnTo>
                  <a:cubicBezTo>
                    <a:pt x="3227070" y="120968"/>
                    <a:pt x="3234690" y="118110"/>
                    <a:pt x="3240405" y="112395"/>
                  </a:cubicBezTo>
                  <a:cubicBezTo>
                    <a:pt x="3245167" y="106680"/>
                    <a:pt x="3248025" y="97155"/>
                    <a:pt x="3248025" y="85725"/>
                  </a:cubicBezTo>
                  <a:lnTo>
                    <a:pt x="3261360" y="85725"/>
                  </a:lnTo>
                  <a:cubicBezTo>
                    <a:pt x="3261360" y="92393"/>
                    <a:pt x="3260408" y="100013"/>
                    <a:pt x="3260408" y="106680"/>
                  </a:cubicBezTo>
                  <a:cubicBezTo>
                    <a:pt x="3260408" y="114300"/>
                    <a:pt x="3260408" y="120968"/>
                    <a:pt x="3260408" y="128588"/>
                  </a:cubicBezTo>
                  <a:cubicBezTo>
                    <a:pt x="3260408" y="136208"/>
                    <a:pt x="3260408" y="142875"/>
                    <a:pt x="3260408" y="150495"/>
                  </a:cubicBezTo>
                  <a:cubicBezTo>
                    <a:pt x="3260408" y="158115"/>
                    <a:pt x="3260408" y="165735"/>
                    <a:pt x="3261360" y="172403"/>
                  </a:cubicBezTo>
                  <a:lnTo>
                    <a:pt x="3247073" y="172403"/>
                  </a:lnTo>
                  <a:cubicBezTo>
                    <a:pt x="3247073" y="159068"/>
                    <a:pt x="3244215" y="149543"/>
                    <a:pt x="3240405" y="144780"/>
                  </a:cubicBezTo>
                  <a:cubicBezTo>
                    <a:pt x="3235642" y="139065"/>
                    <a:pt x="3228023" y="137160"/>
                    <a:pt x="3217545" y="137160"/>
                  </a:cubicBezTo>
                  <a:lnTo>
                    <a:pt x="3183255" y="137160"/>
                  </a:lnTo>
                  <a:lnTo>
                    <a:pt x="3183255" y="224790"/>
                  </a:lnTo>
                  <a:cubicBezTo>
                    <a:pt x="3183255" y="229553"/>
                    <a:pt x="3185160" y="233363"/>
                    <a:pt x="3188017" y="235268"/>
                  </a:cubicBezTo>
                  <a:cubicBezTo>
                    <a:pt x="3190875" y="237173"/>
                    <a:pt x="3195638" y="239078"/>
                    <a:pt x="3202305" y="239078"/>
                  </a:cubicBezTo>
                  <a:cubicBezTo>
                    <a:pt x="3231833" y="239078"/>
                    <a:pt x="3252788" y="235268"/>
                    <a:pt x="3265170" y="227648"/>
                  </a:cubicBezTo>
                  <a:cubicBezTo>
                    <a:pt x="3277553" y="220028"/>
                    <a:pt x="3286125" y="205740"/>
                    <a:pt x="3290888" y="186690"/>
                  </a:cubicBezTo>
                  <a:lnTo>
                    <a:pt x="3306128" y="186690"/>
                  </a:lnTo>
                  <a:cubicBezTo>
                    <a:pt x="3303270" y="200025"/>
                    <a:pt x="3300413" y="212408"/>
                    <a:pt x="3298508" y="224790"/>
                  </a:cubicBezTo>
                  <a:cubicBezTo>
                    <a:pt x="3296603" y="237173"/>
                    <a:pt x="3293745" y="249555"/>
                    <a:pt x="3291840" y="260985"/>
                  </a:cubicBezTo>
                  <a:cubicBezTo>
                    <a:pt x="3277553" y="260033"/>
                    <a:pt x="3262313" y="259080"/>
                    <a:pt x="3246120" y="259080"/>
                  </a:cubicBezTo>
                  <a:cubicBezTo>
                    <a:pt x="3229928" y="258128"/>
                    <a:pt x="3210878" y="258128"/>
                    <a:pt x="3190875" y="258128"/>
                  </a:cubicBezTo>
                  <a:cubicBezTo>
                    <a:pt x="3170873" y="258128"/>
                    <a:pt x="3152775" y="258128"/>
                    <a:pt x="3135630" y="259080"/>
                  </a:cubicBezTo>
                  <a:cubicBezTo>
                    <a:pt x="3119438" y="261938"/>
                    <a:pt x="3104198" y="261938"/>
                    <a:pt x="3089910" y="262890"/>
                  </a:cubicBezTo>
                  <a:lnTo>
                    <a:pt x="3089910" y="262890"/>
                  </a:lnTo>
                  <a:lnTo>
                    <a:pt x="3089910" y="262890"/>
                  </a:lnTo>
                  <a:close/>
                  <a:moveTo>
                    <a:pt x="3346133" y="262890"/>
                  </a:moveTo>
                  <a:lnTo>
                    <a:pt x="3346133" y="246698"/>
                  </a:lnTo>
                  <a:cubicBezTo>
                    <a:pt x="3357563" y="246698"/>
                    <a:pt x="3364230" y="244793"/>
                    <a:pt x="3368040" y="240983"/>
                  </a:cubicBezTo>
                  <a:cubicBezTo>
                    <a:pt x="3371850" y="237173"/>
                    <a:pt x="3373755" y="228600"/>
                    <a:pt x="3373755" y="216218"/>
                  </a:cubicBezTo>
                  <a:lnTo>
                    <a:pt x="3373755" y="42863"/>
                  </a:lnTo>
                  <a:cubicBezTo>
                    <a:pt x="3373755" y="34290"/>
                    <a:pt x="3371850" y="28575"/>
                    <a:pt x="3368040" y="24765"/>
                  </a:cubicBezTo>
                  <a:cubicBezTo>
                    <a:pt x="3364230" y="20955"/>
                    <a:pt x="3357563" y="19050"/>
                    <a:pt x="3348038" y="19050"/>
                  </a:cubicBezTo>
                  <a:lnTo>
                    <a:pt x="3345180" y="19050"/>
                  </a:lnTo>
                  <a:lnTo>
                    <a:pt x="3345180" y="4763"/>
                  </a:lnTo>
                  <a:cubicBezTo>
                    <a:pt x="3352800" y="5715"/>
                    <a:pt x="3361373" y="5715"/>
                    <a:pt x="3368992" y="6668"/>
                  </a:cubicBezTo>
                  <a:cubicBezTo>
                    <a:pt x="3376613" y="6668"/>
                    <a:pt x="3385185" y="7620"/>
                    <a:pt x="3393758" y="7620"/>
                  </a:cubicBezTo>
                  <a:cubicBezTo>
                    <a:pt x="3403283" y="7620"/>
                    <a:pt x="3416617" y="7620"/>
                    <a:pt x="3432810" y="6668"/>
                  </a:cubicBezTo>
                  <a:cubicBezTo>
                    <a:pt x="3449003" y="5715"/>
                    <a:pt x="3460433" y="5715"/>
                    <a:pt x="3467100" y="5715"/>
                  </a:cubicBezTo>
                  <a:cubicBezTo>
                    <a:pt x="3497580" y="5715"/>
                    <a:pt x="3520440" y="10478"/>
                    <a:pt x="3535680" y="20955"/>
                  </a:cubicBezTo>
                  <a:cubicBezTo>
                    <a:pt x="3550920" y="30480"/>
                    <a:pt x="3558540" y="45720"/>
                    <a:pt x="3558540" y="65723"/>
                  </a:cubicBezTo>
                  <a:cubicBezTo>
                    <a:pt x="3558540" y="81915"/>
                    <a:pt x="3553778" y="96203"/>
                    <a:pt x="3543300" y="108585"/>
                  </a:cubicBezTo>
                  <a:cubicBezTo>
                    <a:pt x="3532823" y="120968"/>
                    <a:pt x="3517583" y="130493"/>
                    <a:pt x="3497580" y="138113"/>
                  </a:cubicBezTo>
                  <a:cubicBezTo>
                    <a:pt x="3508058" y="141923"/>
                    <a:pt x="3518535" y="150495"/>
                    <a:pt x="3529013" y="163830"/>
                  </a:cubicBezTo>
                  <a:cubicBezTo>
                    <a:pt x="3539490" y="177165"/>
                    <a:pt x="3550920" y="195263"/>
                    <a:pt x="3564255" y="220028"/>
                  </a:cubicBezTo>
                  <a:cubicBezTo>
                    <a:pt x="3565208" y="221933"/>
                    <a:pt x="3566160" y="223838"/>
                    <a:pt x="3568065" y="227648"/>
                  </a:cubicBezTo>
                  <a:cubicBezTo>
                    <a:pt x="3576638" y="244793"/>
                    <a:pt x="3585210" y="253365"/>
                    <a:pt x="3592830" y="253365"/>
                  </a:cubicBezTo>
                  <a:lnTo>
                    <a:pt x="3594735" y="253365"/>
                  </a:lnTo>
                  <a:lnTo>
                    <a:pt x="3594735" y="265748"/>
                  </a:lnTo>
                  <a:cubicBezTo>
                    <a:pt x="3580448" y="263843"/>
                    <a:pt x="3564255" y="262890"/>
                    <a:pt x="3548063" y="262890"/>
                  </a:cubicBezTo>
                  <a:cubicBezTo>
                    <a:pt x="3545205" y="262890"/>
                    <a:pt x="3543300" y="262890"/>
                    <a:pt x="3542348" y="262890"/>
                  </a:cubicBezTo>
                  <a:cubicBezTo>
                    <a:pt x="3531870" y="261938"/>
                    <a:pt x="3524250" y="260033"/>
                    <a:pt x="3520440" y="256223"/>
                  </a:cubicBezTo>
                  <a:cubicBezTo>
                    <a:pt x="3515678" y="252413"/>
                    <a:pt x="3510915" y="243840"/>
                    <a:pt x="3505200" y="229553"/>
                  </a:cubicBezTo>
                  <a:cubicBezTo>
                    <a:pt x="3502342" y="222885"/>
                    <a:pt x="3499485" y="213360"/>
                    <a:pt x="3494723" y="201930"/>
                  </a:cubicBezTo>
                  <a:cubicBezTo>
                    <a:pt x="3484245" y="172403"/>
                    <a:pt x="3474720" y="156210"/>
                    <a:pt x="3468053" y="151448"/>
                  </a:cubicBezTo>
                  <a:cubicBezTo>
                    <a:pt x="3466148" y="149543"/>
                    <a:pt x="3462338" y="148590"/>
                    <a:pt x="3459480" y="147638"/>
                  </a:cubicBezTo>
                  <a:cubicBezTo>
                    <a:pt x="3455670" y="146685"/>
                    <a:pt x="3451860" y="146685"/>
                    <a:pt x="3447098" y="146685"/>
                  </a:cubicBezTo>
                  <a:cubicBezTo>
                    <a:pt x="3446145" y="146685"/>
                    <a:pt x="3445192" y="146685"/>
                    <a:pt x="3443288" y="146685"/>
                  </a:cubicBezTo>
                  <a:cubicBezTo>
                    <a:pt x="3441383" y="146685"/>
                    <a:pt x="3439478" y="146685"/>
                    <a:pt x="3436620" y="147638"/>
                  </a:cubicBezTo>
                  <a:lnTo>
                    <a:pt x="3436620" y="217170"/>
                  </a:lnTo>
                  <a:cubicBezTo>
                    <a:pt x="3436620" y="229553"/>
                    <a:pt x="3438525" y="237173"/>
                    <a:pt x="3441383" y="240983"/>
                  </a:cubicBezTo>
                  <a:cubicBezTo>
                    <a:pt x="3445192" y="244793"/>
                    <a:pt x="3451860" y="246698"/>
                    <a:pt x="3461385" y="247650"/>
                  </a:cubicBezTo>
                  <a:lnTo>
                    <a:pt x="3461385" y="262890"/>
                  </a:lnTo>
                  <a:cubicBezTo>
                    <a:pt x="3448050" y="261938"/>
                    <a:pt x="3436620" y="261938"/>
                    <a:pt x="3427095" y="260985"/>
                  </a:cubicBezTo>
                  <a:cubicBezTo>
                    <a:pt x="3417570" y="260985"/>
                    <a:pt x="3409950" y="260033"/>
                    <a:pt x="3406140" y="260033"/>
                  </a:cubicBezTo>
                  <a:cubicBezTo>
                    <a:pt x="3396615" y="260033"/>
                    <a:pt x="3388042" y="260033"/>
                    <a:pt x="3377565" y="260985"/>
                  </a:cubicBezTo>
                  <a:cubicBezTo>
                    <a:pt x="3367088" y="261938"/>
                    <a:pt x="3356610" y="261938"/>
                    <a:pt x="3346133" y="262890"/>
                  </a:cubicBezTo>
                  <a:lnTo>
                    <a:pt x="3346133" y="262890"/>
                  </a:lnTo>
                  <a:lnTo>
                    <a:pt x="3346133" y="262890"/>
                  </a:lnTo>
                  <a:close/>
                  <a:moveTo>
                    <a:pt x="3434715" y="128588"/>
                  </a:moveTo>
                  <a:lnTo>
                    <a:pt x="3449955" y="128588"/>
                  </a:lnTo>
                  <a:cubicBezTo>
                    <a:pt x="3468053" y="128588"/>
                    <a:pt x="3481388" y="124778"/>
                    <a:pt x="3489960" y="116205"/>
                  </a:cubicBezTo>
                  <a:cubicBezTo>
                    <a:pt x="3498533" y="107633"/>
                    <a:pt x="3503295" y="94298"/>
                    <a:pt x="3503295" y="77153"/>
                  </a:cubicBezTo>
                  <a:cubicBezTo>
                    <a:pt x="3503295" y="58103"/>
                    <a:pt x="3498533" y="44768"/>
                    <a:pt x="3489960" y="37148"/>
                  </a:cubicBezTo>
                  <a:cubicBezTo>
                    <a:pt x="3481388" y="28575"/>
                    <a:pt x="3467100" y="24765"/>
                    <a:pt x="3447098" y="24765"/>
                  </a:cubicBezTo>
                  <a:cubicBezTo>
                    <a:pt x="3444240" y="24765"/>
                    <a:pt x="3441383" y="24765"/>
                    <a:pt x="3439478" y="24765"/>
                  </a:cubicBezTo>
                  <a:cubicBezTo>
                    <a:pt x="3437573" y="24765"/>
                    <a:pt x="3436620" y="24765"/>
                    <a:pt x="3434715" y="24765"/>
                  </a:cubicBezTo>
                  <a:lnTo>
                    <a:pt x="3434715" y="128588"/>
                  </a:lnTo>
                  <a:lnTo>
                    <a:pt x="3434715" y="128588"/>
                  </a:lnTo>
                  <a:close/>
                  <a:moveTo>
                    <a:pt x="3641408" y="177165"/>
                  </a:moveTo>
                  <a:lnTo>
                    <a:pt x="3667125" y="177165"/>
                  </a:lnTo>
                  <a:cubicBezTo>
                    <a:pt x="3668078" y="199073"/>
                    <a:pt x="3672840" y="216218"/>
                    <a:pt x="3682365" y="227648"/>
                  </a:cubicBezTo>
                  <a:cubicBezTo>
                    <a:pt x="3691890" y="239078"/>
                    <a:pt x="3705225" y="244793"/>
                    <a:pt x="3722370" y="244793"/>
                  </a:cubicBezTo>
                  <a:cubicBezTo>
                    <a:pt x="3736658" y="244793"/>
                    <a:pt x="3748088" y="240983"/>
                    <a:pt x="3756660" y="234315"/>
                  </a:cubicBezTo>
                  <a:cubicBezTo>
                    <a:pt x="3765233" y="227648"/>
                    <a:pt x="3769042" y="218123"/>
                    <a:pt x="3769042" y="206693"/>
                  </a:cubicBezTo>
                  <a:cubicBezTo>
                    <a:pt x="3769042" y="197168"/>
                    <a:pt x="3766185" y="189548"/>
                    <a:pt x="3760470" y="182880"/>
                  </a:cubicBezTo>
                  <a:cubicBezTo>
                    <a:pt x="3754755" y="177165"/>
                    <a:pt x="3742373" y="169545"/>
                    <a:pt x="3721417" y="160973"/>
                  </a:cubicBezTo>
                  <a:cubicBezTo>
                    <a:pt x="3690938" y="148590"/>
                    <a:pt x="3670935" y="135255"/>
                    <a:pt x="3659505" y="123825"/>
                  </a:cubicBezTo>
                  <a:cubicBezTo>
                    <a:pt x="3648075" y="111443"/>
                    <a:pt x="3643313" y="96203"/>
                    <a:pt x="3643313" y="78105"/>
                  </a:cubicBezTo>
                  <a:cubicBezTo>
                    <a:pt x="3643313" y="55245"/>
                    <a:pt x="3650933" y="37148"/>
                    <a:pt x="3667125" y="21908"/>
                  </a:cubicBezTo>
                  <a:cubicBezTo>
                    <a:pt x="3683317" y="7620"/>
                    <a:pt x="3703320" y="0"/>
                    <a:pt x="3729038" y="0"/>
                  </a:cubicBezTo>
                  <a:cubicBezTo>
                    <a:pt x="3739515" y="0"/>
                    <a:pt x="3749992" y="953"/>
                    <a:pt x="3762375" y="2858"/>
                  </a:cubicBezTo>
                  <a:cubicBezTo>
                    <a:pt x="3774758" y="4763"/>
                    <a:pt x="3788092" y="6668"/>
                    <a:pt x="3803333" y="10478"/>
                  </a:cubicBezTo>
                  <a:lnTo>
                    <a:pt x="3803333" y="11430"/>
                  </a:lnTo>
                  <a:cubicBezTo>
                    <a:pt x="3803333" y="26670"/>
                    <a:pt x="3802380" y="38100"/>
                    <a:pt x="3802380" y="45720"/>
                  </a:cubicBezTo>
                  <a:cubicBezTo>
                    <a:pt x="3802380" y="53340"/>
                    <a:pt x="3802380" y="63818"/>
                    <a:pt x="3803333" y="78105"/>
                  </a:cubicBezTo>
                  <a:lnTo>
                    <a:pt x="3803333" y="79058"/>
                  </a:lnTo>
                  <a:lnTo>
                    <a:pt x="3782378" y="79058"/>
                  </a:lnTo>
                  <a:cubicBezTo>
                    <a:pt x="3782378" y="60008"/>
                    <a:pt x="3777615" y="45720"/>
                    <a:pt x="3769042" y="36195"/>
                  </a:cubicBezTo>
                  <a:cubicBezTo>
                    <a:pt x="3760470" y="26670"/>
                    <a:pt x="3748088" y="21908"/>
                    <a:pt x="3732848" y="21908"/>
                  </a:cubicBezTo>
                  <a:cubicBezTo>
                    <a:pt x="3720465" y="21908"/>
                    <a:pt x="3710940" y="24765"/>
                    <a:pt x="3703320" y="31433"/>
                  </a:cubicBezTo>
                  <a:cubicBezTo>
                    <a:pt x="3695700" y="38100"/>
                    <a:pt x="3692842" y="46673"/>
                    <a:pt x="3692842" y="57150"/>
                  </a:cubicBezTo>
                  <a:cubicBezTo>
                    <a:pt x="3692842" y="66675"/>
                    <a:pt x="3695700" y="74295"/>
                    <a:pt x="3701415" y="80010"/>
                  </a:cubicBezTo>
                  <a:cubicBezTo>
                    <a:pt x="3707130" y="85725"/>
                    <a:pt x="3720465" y="93345"/>
                    <a:pt x="3740467" y="101918"/>
                  </a:cubicBezTo>
                  <a:cubicBezTo>
                    <a:pt x="3743325" y="102870"/>
                    <a:pt x="3747135" y="104775"/>
                    <a:pt x="3752850" y="107633"/>
                  </a:cubicBezTo>
                  <a:cubicBezTo>
                    <a:pt x="3774758" y="116205"/>
                    <a:pt x="3789045" y="124778"/>
                    <a:pt x="3796665" y="131445"/>
                  </a:cubicBezTo>
                  <a:cubicBezTo>
                    <a:pt x="3804285" y="139065"/>
                    <a:pt x="3810000" y="147638"/>
                    <a:pt x="3813810" y="156210"/>
                  </a:cubicBezTo>
                  <a:cubicBezTo>
                    <a:pt x="3817620" y="164783"/>
                    <a:pt x="3819525" y="175260"/>
                    <a:pt x="3819525" y="186690"/>
                  </a:cubicBezTo>
                  <a:cubicBezTo>
                    <a:pt x="3819525" y="211455"/>
                    <a:pt x="3810953" y="232410"/>
                    <a:pt x="3793808" y="246698"/>
                  </a:cubicBezTo>
                  <a:cubicBezTo>
                    <a:pt x="3776663" y="261938"/>
                    <a:pt x="3753803" y="269558"/>
                    <a:pt x="3725228" y="269558"/>
                  </a:cubicBezTo>
                  <a:cubicBezTo>
                    <a:pt x="3709035" y="269558"/>
                    <a:pt x="3693795" y="267653"/>
                    <a:pt x="3679508" y="264795"/>
                  </a:cubicBezTo>
                  <a:cubicBezTo>
                    <a:pt x="3665220" y="261938"/>
                    <a:pt x="3650933" y="257175"/>
                    <a:pt x="3638550" y="250508"/>
                  </a:cubicBezTo>
                  <a:cubicBezTo>
                    <a:pt x="3639503" y="241935"/>
                    <a:pt x="3639503" y="232410"/>
                    <a:pt x="3640455" y="223838"/>
                  </a:cubicBezTo>
                  <a:cubicBezTo>
                    <a:pt x="3640455" y="214313"/>
                    <a:pt x="3641408" y="205740"/>
                    <a:pt x="3641408" y="197168"/>
                  </a:cubicBezTo>
                  <a:cubicBezTo>
                    <a:pt x="3641408" y="191453"/>
                    <a:pt x="3641408" y="187643"/>
                    <a:pt x="3641408" y="185738"/>
                  </a:cubicBezTo>
                  <a:cubicBezTo>
                    <a:pt x="3641408" y="181928"/>
                    <a:pt x="3641408" y="179070"/>
                    <a:pt x="3641408" y="177165"/>
                  </a:cubicBezTo>
                  <a:lnTo>
                    <a:pt x="3641408" y="177165"/>
                  </a:lnTo>
                  <a:lnTo>
                    <a:pt x="3641408" y="177165"/>
                  </a:lnTo>
                  <a:close/>
                  <a:moveTo>
                    <a:pt x="3870960" y="262890"/>
                  </a:moveTo>
                  <a:lnTo>
                    <a:pt x="3870960" y="246698"/>
                  </a:lnTo>
                  <a:lnTo>
                    <a:pt x="3872865" y="246698"/>
                  </a:lnTo>
                  <a:cubicBezTo>
                    <a:pt x="3884295" y="246698"/>
                    <a:pt x="3891915" y="244793"/>
                    <a:pt x="3895725" y="240983"/>
                  </a:cubicBezTo>
                  <a:cubicBezTo>
                    <a:pt x="3899535" y="237173"/>
                    <a:pt x="3901440" y="228600"/>
                    <a:pt x="3901440" y="216218"/>
                  </a:cubicBezTo>
                  <a:lnTo>
                    <a:pt x="3901440" y="42863"/>
                  </a:lnTo>
                  <a:cubicBezTo>
                    <a:pt x="3901440" y="34290"/>
                    <a:pt x="3899535" y="28575"/>
                    <a:pt x="3895725" y="24765"/>
                  </a:cubicBezTo>
                  <a:cubicBezTo>
                    <a:pt x="3891915" y="20955"/>
                    <a:pt x="3885248" y="19050"/>
                    <a:pt x="3875723" y="19050"/>
                  </a:cubicBezTo>
                  <a:lnTo>
                    <a:pt x="3870960" y="19050"/>
                  </a:lnTo>
                  <a:lnTo>
                    <a:pt x="3870960" y="3810"/>
                  </a:lnTo>
                  <a:cubicBezTo>
                    <a:pt x="3881438" y="4763"/>
                    <a:pt x="3891915" y="5715"/>
                    <a:pt x="3901440" y="5715"/>
                  </a:cubicBezTo>
                  <a:cubicBezTo>
                    <a:pt x="3911917" y="5715"/>
                    <a:pt x="3921442" y="6668"/>
                    <a:pt x="3931920" y="6668"/>
                  </a:cubicBezTo>
                  <a:cubicBezTo>
                    <a:pt x="3941445" y="6668"/>
                    <a:pt x="3951923" y="6668"/>
                    <a:pt x="3962400" y="5715"/>
                  </a:cubicBezTo>
                  <a:cubicBezTo>
                    <a:pt x="3972878" y="4763"/>
                    <a:pt x="3982403" y="4763"/>
                    <a:pt x="3992880" y="3810"/>
                  </a:cubicBezTo>
                  <a:lnTo>
                    <a:pt x="3992880" y="18098"/>
                  </a:lnTo>
                  <a:cubicBezTo>
                    <a:pt x="3981450" y="18098"/>
                    <a:pt x="3973830" y="20003"/>
                    <a:pt x="3970020" y="22860"/>
                  </a:cubicBezTo>
                  <a:cubicBezTo>
                    <a:pt x="3966210" y="25718"/>
                    <a:pt x="3963353" y="32385"/>
                    <a:pt x="3963353" y="40958"/>
                  </a:cubicBezTo>
                  <a:lnTo>
                    <a:pt x="3963353" y="215265"/>
                  </a:lnTo>
                  <a:cubicBezTo>
                    <a:pt x="3963353" y="227648"/>
                    <a:pt x="3965258" y="236220"/>
                    <a:pt x="3969067" y="240030"/>
                  </a:cubicBezTo>
                  <a:cubicBezTo>
                    <a:pt x="3972878" y="243840"/>
                    <a:pt x="3980498" y="245745"/>
                    <a:pt x="3990975" y="245745"/>
                  </a:cubicBezTo>
                  <a:lnTo>
                    <a:pt x="3992880" y="245745"/>
                  </a:lnTo>
                  <a:lnTo>
                    <a:pt x="3992880" y="260985"/>
                  </a:lnTo>
                  <a:cubicBezTo>
                    <a:pt x="3983355" y="260033"/>
                    <a:pt x="3972878" y="260033"/>
                    <a:pt x="3963353" y="259080"/>
                  </a:cubicBezTo>
                  <a:cubicBezTo>
                    <a:pt x="3952875" y="259080"/>
                    <a:pt x="3943350" y="258128"/>
                    <a:pt x="3931920" y="258128"/>
                  </a:cubicBezTo>
                  <a:cubicBezTo>
                    <a:pt x="3923348" y="258128"/>
                    <a:pt x="3913823" y="258128"/>
                    <a:pt x="3903345" y="259080"/>
                  </a:cubicBezTo>
                  <a:cubicBezTo>
                    <a:pt x="3893820" y="261938"/>
                    <a:pt x="3882390" y="261938"/>
                    <a:pt x="3870960" y="262890"/>
                  </a:cubicBezTo>
                  <a:lnTo>
                    <a:pt x="3870960" y="262890"/>
                  </a:lnTo>
                  <a:lnTo>
                    <a:pt x="3870960" y="262890"/>
                  </a:lnTo>
                  <a:close/>
                  <a:moveTo>
                    <a:pt x="4074795" y="262890"/>
                  </a:moveTo>
                  <a:lnTo>
                    <a:pt x="4074795" y="246698"/>
                  </a:lnTo>
                  <a:lnTo>
                    <a:pt x="4080510" y="246698"/>
                  </a:lnTo>
                  <a:cubicBezTo>
                    <a:pt x="4090988" y="246698"/>
                    <a:pt x="4098608" y="244793"/>
                    <a:pt x="4102417" y="240983"/>
                  </a:cubicBezTo>
                  <a:cubicBezTo>
                    <a:pt x="4107180" y="237173"/>
                    <a:pt x="4109085" y="231458"/>
                    <a:pt x="4109085" y="222885"/>
                  </a:cubicBezTo>
                  <a:lnTo>
                    <a:pt x="4109085" y="23813"/>
                  </a:lnTo>
                  <a:lnTo>
                    <a:pt x="4102417" y="23813"/>
                  </a:lnTo>
                  <a:cubicBezTo>
                    <a:pt x="4085273" y="23813"/>
                    <a:pt x="4071938" y="27623"/>
                    <a:pt x="4063365" y="34290"/>
                  </a:cubicBezTo>
                  <a:cubicBezTo>
                    <a:pt x="4054792" y="40958"/>
                    <a:pt x="4048125" y="52388"/>
                    <a:pt x="4045267" y="67628"/>
                  </a:cubicBezTo>
                  <a:lnTo>
                    <a:pt x="4032885" y="67628"/>
                  </a:lnTo>
                  <a:lnTo>
                    <a:pt x="4035742" y="3810"/>
                  </a:lnTo>
                  <a:cubicBezTo>
                    <a:pt x="4040505" y="4763"/>
                    <a:pt x="4046220" y="4763"/>
                    <a:pt x="4051935" y="4763"/>
                  </a:cubicBezTo>
                  <a:cubicBezTo>
                    <a:pt x="4058603" y="4763"/>
                    <a:pt x="4069080" y="4763"/>
                    <a:pt x="4084320" y="4763"/>
                  </a:cubicBezTo>
                  <a:lnTo>
                    <a:pt x="4139565" y="4763"/>
                  </a:lnTo>
                  <a:lnTo>
                    <a:pt x="4194810" y="4763"/>
                  </a:lnTo>
                  <a:cubicBezTo>
                    <a:pt x="4210051" y="4763"/>
                    <a:pt x="4221480" y="4763"/>
                    <a:pt x="4228148" y="4763"/>
                  </a:cubicBezTo>
                  <a:cubicBezTo>
                    <a:pt x="4234815" y="4763"/>
                    <a:pt x="4239578" y="4763"/>
                    <a:pt x="4244340" y="3810"/>
                  </a:cubicBezTo>
                  <a:lnTo>
                    <a:pt x="4247198" y="67628"/>
                  </a:lnTo>
                  <a:lnTo>
                    <a:pt x="4234815" y="67628"/>
                  </a:lnTo>
                  <a:cubicBezTo>
                    <a:pt x="4231958" y="52388"/>
                    <a:pt x="4226243" y="40958"/>
                    <a:pt x="4216718" y="34290"/>
                  </a:cubicBezTo>
                  <a:cubicBezTo>
                    <a:pt x="4208145" y="27623"/>
                    <a:pt x="4194810" y="23813"/>
                    <a:pt x="4177665" y="23813"/>
                  </a:cubicBezTo>
                  <a:lnTo>
                    <a:pt x="4170998" y="23813"/>
                  </a:lnTo>
                  <a:lnTo>
                    <a:pt x="4170998" y="220980"/>
                  </a:lnTo>
                  <a:cubicBezTo>
                    <a:pt x="4170998" y="230505"/>
                    <a:pt x="4172903" y="237173"/>
                    <a:pt x="4176713" y="240983"/>
                  </a:cubicBezTo>
                  <a:cubicBezTo>
                    <a:pt x="4180523" y="244793"/>
                    <a:pt x="4189095" y="246698"/>
                    <a:pt x="4200526" y="246698"/>
                  </a:cubicBezTo>
                  <a:lnTo>
                    <a:pt x="4203383" y="246698"/>
                  </a:lnTo>
                  <a:lnTo>
                    <a:pt x="4203383" y="262890"/>
                  </a:lnTo>
                  <a:cubicBezTo>
                    <a:pt x="4190048" y="261938"/>
                    <a:pt x="4177665" y="260985"/>
                    <a:pt x="4167188" y="260985"/>
                  </a:cubicBezTo>
                  <a:cubicBezTo>
                    <a:pt x="4156710" y="260985"/>
                    <a:pt x="4147185" y="260033"/>
                    <a:pt x="4139565" y="260033"/>
                  </a:cubicBezTo>
                  <a:cubicBezTo>
                    <a:pt x="4130040" y="260033"/>
                    <a:pt x="4119563" y="260033"/>
                    <a:pt x="4109085" y="260985"/>
                  </a:cubicBezTo>
                  <a:cubicBezTo>
                    <a:pt x="4096703" y="261938"/>
                    <a:pt x="4086225" y="261938"/>
                    <a:pt x="4074795" y="262890"/>
                  </a:cubicBezTo>
                  <a:lnTo>
                    <a:pt x="4074795" y="262890"/>
                  </a:lnTo>
                  <a:lnTo>
                    <a:pt x="4074795" y="262890"/>
                  </a:lnTo>
                  <a:close/>
                  <a:moveTo>
                    <a:pt x="4429126" y="150495"/>
                  </a:moveTo>
                  <a:lnTo>
                    <a:pt x="4429126" y="218123"/>
                  </a:lnTo>
                  <a:cubicBezTo>
                    <a:pt x="4429126" y="230505"/>
                    <a:pt x="4431030" y="239078"/>
                    <a:pt x="4434840" y="242888"/>
                  </a:cubicBezTo>
                  <a:cubicBezTo>
                    <a:pt x="4438651" y="246698"/>
                    <a:pt x="4447223" y="248603"/>
                    <a:pt x="4458653" y="248603"/>
                  </a:cubicBezTo>
                  <a:lnTo>
                    <a:pt x="4466273" y="248603"/>
                  </a:lnTo>
                  <a:lnTo>
                    <a:pt x="4466273" y="263843"/>
                  </a:lnTo>
                  <a:cubicBezTo>
                    <a:pt x="4451033" y="262890"/>
                    <a:pt x="4437698" y="262890"/>
                    <a:pt x="4427220" y="261938"/>
                  </a:cubicBezTo>
                  <a:cubicBezTo>
                    <a:pt x="4415790" y="261938"/>
                    <a:pt x="4407218" y="260985"/>
                    <a:pt x="4401503" y="260985"/>
                  </a:cubicBezTo>
                  <a:cubicBezTo>
                    <a:pt x="4391978" y="260985"/>
                    <a:pt x="4382453" y="260985"/>
                    <a:pt x="4371023" y="261938"/>
                  </a:cubicBezTo>
                  <a:cubicBezTo>
                    <a:pt x="4359593" y="261938"/>
                    <a:pt x="4347210" y="262890"/>
                    <a:pt x="4332923" y="263843"/>
                  </a:cubicBezTo>
                  <a:lnTo>
                    <a:pt x="4332923" y="247650"/>
                  </a:lnTo>
                  <a:lnTo>
                    <a:pt x="4340543" y="247650"/>
                  </a:lnTo>
                  <a:cubicBezTo>
                    <a:pt x="4352926" y="247650"/>
                    <a:pt x="4360545" y="245745"/>
                    <a:pt x="4364355" y="241935"/>
                  </a:cubicBezTo>
                  <a:cubicBezTo>
                    <a:pt x="4368165" y="238125"/>
                    <a:pt x="4370070" y="229553"/>
                    <a:pt x="4370070" y="217170"/>
                  </a:cubicBezTo>
                  <a:lnTo>
                    <a:pt x="4370070" y="149543"/>
                  </a:lnTo>
                  <a:lnTo>
                    <a:pt x="4303395" y="39053"/>
                  </a:lnTo>
                  <a:lnTo>
                    <a:pt x="4303395" y="38100"/>
                  </a:lnTo>
                  <a:cubicBezTo>
                    <a:pt x="4295776" y="25718"/>
                    <a:pt x="4287203" y="19050"/>
                    <a:pt x="4278630" y="19050"/>
                  </a:cubicBezTo>
                  <a:lnTo>
                    <a:pt x="4274820" y="19050"/>
                  </a:lnTo>
                  <a:lnTo>
                    <a:pt x="4274820" y="4763"/>
                  </a:lnTo>
                  <a:cubicBezTo>
                    <a:pt x="4284345" y="5715"/>
                    <a:pt x="4294823" y="5715"/>
                    <a:pt x="4304348" y="6668"/>
                  </a:cubicBezTo>
                  <a:cubicBezTo>
                    <a:pt x="4314826" y="6668"/>
                    <a:pt x="4324351" y="7620"/>
                    <a:pt x="4334828" y="7620"/>
                  </a:cubicBezTo>
                  <a:cubicBezTo>
                    <a:pt x="4347210" y="7620"/>
                    <a:pt x="4357688" y="7620"/>
                    <a:pt x="4368165" y="6668"/>
                  </a:cubicBezTo>
                  <a:cubicBezTo>
                    <a:pt x="4378643" y="6668"/>
                    <a:pt x="4388168" y="5715"/>
                    <a:pt x="4396740" y="4763"/>
                  </a:cubicBezTo>
                  <a:lnTo>
                    <a:pt x="4396740" y="20003"/>
                  </a:lnTo>
                  <a:cubicBezTo>
                    <a:pt x="4386263" y="20003"/>
                    <a:pt x="4378643" y="20955"/>
                    <a:pt x="4373880" y="21908"/>
                  </a:cubicBezTo>
                  <a:cubicBezTo>
                    <a:pt x="4370070" y="22860"/>
                    <a:pt x="4367213" y="25718"/>
                    <a:pt x="4367213" y="28575"/>
                  </a:cubicBezTo>
                  <a:cubicBezTo>
                    <a:pt x="4367213" y="29528"/>
                    <a:pt x="4367213" y="30480"/>
                    <a:pt x="4368165" y="31433"/>
                  </a:cubicBezTo>
                  <a:cubicBezTo>
                    <a:pt x="4368165" y="32385"/>
                    <a:pt x="4369118" y="34290"/>
                    <a:pt x="4370070" y="35243"/>
                  </a:cubicBezTo>
                  <a:lnTo>
                    <a:pt x="4420553" y="127635"/>
                  </a:lnTo>
                  <a:lnTo>
                    <a:pt x="4471035" y="34290"/>
                  </a:lnTo>
                  <a:cubicBezTo>
                    <a:pt x="4471988" y="33338"/>
                    <a:pt x="4471988" y="31433"/>
                    <a:pt x="4472940" y="30480"/>
                  </a:cubicBezTo>
                  <a:cubicBezTo>
                    <a:pt x="4472940" y="29528"/>
                    <a:pt x="4473893" y="28575"/>
                    <a:pt x="4473893" y="27623"/>
                  </a:cubicBezTo>
                  <a:cubicBezTo>
                    <a:pt x="4473893" y="24765"/>
                    <a:pt x="4471988" y="22860"/>
                    <a:pt x="4467226" y="20955"/>
                  </a:cubicBezTo>
                  <a:cubicBezTo>
                    <a:pt x="4462463" y="20003"/>
                    <a:pt x="4455795" y="19050"/>
                    <a:pt x="4446270" y="19050"/>
                  </a:cubicBezTo>
                  <a:lnTo>
                    <a:pt x="4446270" y="4763"/>
                  </a:lnTo>
                  <a:cubicBezTo>
                    <a:pt x="4454843" y="5715"/>
                    <a:pt x="4462463" y="5715"/>
                    <a:pt x="4469130" y="6668"/>
                  </a:cubicBezTo>
                  <a:cubicBezTo>
                    <a:pt x="4475798" y="6668"/>
                    <a:pt x="4481513" y="7620"/>
                    <a:pt x="4487228" y="7620"/>
                  </a:cubicBezTo>
                  <a:cubicBezTo>
                    <a:pt x="4493895" y="7620"/>
                    <a:pt x="4499610" y="7620"/>
                    <a:pt x="4506278" y="6668"/>
                  </a:cubicBezTo>
                  <a:cubicBezTo>
                    <a:pt x="4511993" y="6668"/>
                    <a:pt x="4518660" y="5715"/>
                    <a:pt x="4524376" y="4763"/>
                  </a:cubicBezTo>
                  <a:lnTo>
                    <a:pt x="4524376" y="20003"/>
                  </a:lnTo>
                  <a:cubicBezTo>
                    <a:pt x="4517708" y="20003"/>
                    <a:pt x="4511993" y="20955"/>
                    <a:pt x="4509135" y="22860"/>
                  </a:cubicBezTo>
                  <a:cubicBezTo>
                    <a:pt x="4505326" y="24765"/>
                    <a:pt x="4502468" y="28575"/>
                    <a:pt x="4498658" y="34290"/>
                  </a:cubicBezTo>
                  <a:lnTo>
                    <a:pt x="4429126" y="1504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3B08C7A3-CEB7-484C-9F52-402D5662737A}"/>
                </a:ext>
              </a:extLst>
            </p:cNvPr>
            <p:cNvSpPr/>
            <p:nvPr/>
          </p:nvSpPr>
          <p:spPr>
            <a:xfrm>
              <a:off x="3754674" y="1166374"/>
              <a:ext cx="1184946" cy="567008"/>
            </a:xfrm>
            <a:custGeom>
              <a:avLst/>
              <a:gdLst>
                <a:gd name="connsiteX0" fmla="*/ 180103 w 1184946"/>
                <a:gd name="connsiteY0" fmla="*/ 218243 h 567008"/>
                <a:gd name="connsiteX1" fmla="*/ 137240 w 1184946"/>
                <a:gd name="connsiteY1" fmla="*/ 146805 h 567008"/>
                <a:gd name="connsiteX2" fmla="*/ 65803 w 1184946"/>
                <a:gd name="connsiteY2" fmla="*/ 128708 h 567008"/>
                <a:gd name="connsiteX3" fmla="*/ 80 w 1184946"/>
                <a:gd name="connsiteY3" fmla="*/ 240150 h 567008"/>
                <a:gd name="connsiteX4" fmla="*/ 98188 w 1184946"/>
                <a:gd name="connsiteY4" fmla="*/ 549713 h 567008"/>
                <a:gd name="connsiteX5" fmla="*/ 202963 w 1184946"/>
                <a:gd name="connsiteY5" fmla="*/ 531615 h 567008"/>
                <a:gd name="connsiteX6" fmla="*/ 188675 w 1184946"/>
                <a:gd name="connsiteY6" fmla="*/ 363975 h 567008"/>
                <a:gd name="connsiteX7" fmla="*/ 386795 w 1184946"/>
                <a:gd name="connsiteY7" fmla="*/ 170618 h 567008"/>
                <a:gd name="connsiteX8" fmla="*/ 641113 w 1184946"/>
                <a:gd name="connsiteY8" fmla="*/ 108705 h 567008"/>
                <a:gd name="connsiteX9" fmla="*/ 652543 w 1184946"/>
                <a:gd name="connsiteY9" fmla="*/ 169665 h 567008"/>
                <a:gd name="connsiteX10" fmla="*/ 558245 w 1184946"/>
                <a:gd name="connsiteY10" fmla="*/ 293490 h 567008"/>
                <a:gd name="connsiteX11" fmla="*/ 524907 w 1184946"/>
                <a:gd name="connsiteY11" fmla="*/ 286823 h 567008"/>
                <a:gd name="connsiteX12" fmla="*/ 487760 w 1184946"/>
                <a:gd name="connsiteY12" fmla="*/ 211575 h 567008"/>
                <a:gd name="connsiteX13" fmla="*/ 414418 w 1184946"/>
                <a:gd name="connsiteY13" fmla="*/ 233483 h 567008"/>
                <a:gd name="connsiteX14" fmla="*/ 438230 w 1184946"/>
                <a:gd name="connsiteY14" fmla="*/ 316350 h 567008"/>
                <a:gd name="connsiteX15" fmla="*/ 458232 w 1184946"/>
                <a:gd name="connsiteY15" fmla="*/ 356355 h 567008"/>
                <a:gd name="connsiteX16" fmla="*/ 369650 w 1184946"/>
                <a:gd name="connsiteY16" fmla="*/ 402075 h 567008"/>
                <a:gd name="connsiteX17" fmla="*/ 317263 w 1184946"/>
                <a:gd name="connsiteY17" fmla="*/ 433508 h 567008"/>
                <a:gd name="connsiteX18" fmla="*/ 355363 w 1184946"/>
                <a:gd name="connsiteY18" fmla="*/ 503993 h 567008"/>
                <a:gd name="connsiteX19" fmla="*/ 468710 w 1184946"/>
                <a:gd name="connsiteY19" fmla="*/ 443033 h 567008"/>
                <a:gd name="connsiteX20" fmla="*/ 590630 w 1184946"/>
                <a:gd name="connsiteY20" fmla="*/ 422078 h 567008"/>
                <a:gd name="connsiteX21" fmla="*/ 660163 w 1184946"/>
                <a:gd name="connsiteY21" fmla="*/ 481133 h 567008"/>
                <a:gd name="connsiteX22" fmla="*/ 819230 w 1184946"/>
                <a:gd name="connsiteY22" fmla="*/ 490658 h 567008"/>
                <a:gd name="connsiteX23" fmla="*/ 1082120 w 1184946"/>
                <a:gd name="connsiteY23" fmla="*/ 392550 h 567008"/>
                <a:gd name="connsiteX24" fmla="*/ 1183085 w 1184946"/>
                <a:gd name="connsiteY24" fmla="*/ 362070 h 567008"/>
                <a:gd name="connsiteX25" fmla="*/ 985918 w 1184946"/>
                <a:gd name="connsiteY25" fmla="*/ 45840 h 567008"/>
                <a:gd name="connsiteX26" fmla="*/ 564913 w 1184946"/>
                <a:gd name="connsiteY26" fmla="*/ 18218 h 567008"/>
                <a:gd name="connsiteX27" fmla="*/ 272495 w 1184946"/>
                <a:gd name="connsiteY27" fmla="*/ 141090 h 567008"/>
                <a:gd name="connsiteX28" fmla="*/ 180103 w 1184946"/>
                <a:gd name="connsiteY28" fmla="*/ 218243 h 567008"/>
                <a:gd name="connsiteX29" fmla="*/ 180103 w 1184946"/>
                <a:gd name="connsiteY29" fmla="*/ 218243 h 567008"/>
                <a:gd name="connsiteX30" fmla="*/ 180103 w 1184946"/>
                <a:gd name="connsiteY30" fmla="*/ 218243 h 567008"/>
                <a:gd name="connsiteX31" fmla="*/ 596345 w 1184946"/>
                <a:gd name="connsiteY31" fmla="*/ 350640 h 567008"/>
                <a:gd name="connsiteX32" fmla="*/ 567770 w 1184946"/>
                <a:gd name="connsiteY32" fmla="*/ 347783 h 567008"/>
                <a:gd name="connsiteX33" fmla="*/ 714455 w 1184946"/>
                <a:gd name="connsiteY33" fmla="*/ 249675 h 567008"/>
                <a:gd name="connsiteX34" fmla="*/ 718265 w 1184946"/>
                <a:gd name="connsiteY34" fmla="*/ 161093 h 567008"/>
                <a:gd name="connsiteX35" fmla="*/ 683975 w 1184946"/>
                <a:gd name="connsiteY35" fmla="*/ 115373 h 567008"/>
                <a:gd name="connsiteX36" fmla="*/ 831613 w 1184946"/>
                <a:gd name="connsiteY36" fmla="*/ 109658 h 567008"/>
                <a:gd name="connsiteX37" fmla="*/ 1044973 w 1184946"/>
                <a:gd name="connsiteY37" fmla="*/ 203955 h 567008"/>
                <a:gd name="connsiteX38" fmla="*/ 898288 w 1184946"/>
                <a:gd name="connsiteY38" fmla="*/ 312540 h 567008"/>
                <a:gd name="connsiteX39" fmla="*/ 728743 w 1184946"/>
                <a:gd name="connsiteY39" fmla="*/ 401123 h 567008"/>
                <a:gd name="connsiteX40" fmla="*/ 670640 w 1184946"/>
                <a:gd name="connsiteY40" fmla="*/ 360165 h 567008"/>
                <a:gd name="connsiteX41" fmla="*/ 596345 w 1184946"/>
                <a:gd name="connsiteY41" fmla="*/ 350640 h 56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84946" h="567008">
                  <a:moveTo>
                    <a:pt x="180103" y="218243"/>
                  </a:moveTo>
                  <a:cubicBezTo>
                    <a:pt x="163910" y="210623"/>
                    <a:pt x="166768" y="165855"/>
                    <a:pt x="137240" y="146805"/>
                  </a:cubicBezTo>
                  <a:cubicBezTo>
                    <a:pt x="108665" y="128708"/>
                    <a:pt x="85805" y="126803"/>
                    <a:pt x="65803" y="128708"/>
                  </a:cubicBezTo>
                  <a:cubicBezTo>
                    <a:pt x="44848" y="130613"/>
                    <a:pt x="2938" y="166808"/>
                    <a:pt x="80" y="240150"/>
                  </a:cubicBezTo>
                  <a:cubicBezTo>
                    <a:pt x="-2777" y="313493"/>
                    <a:pt x="71518" y="517328"/>
                    <a:pt x="98188" y="549713"/>
                  </a:cubicBezTo>
                  <a:cubicBezTo>
                    <a:pt x="124857" y="582098"/>
                    <a:pt x="216298" y="564953"/>
                    <a:pt x="202963" y="531615"/>
                  </a:cubicBezTo>
                  <a:cubicBezTo>
                    <a:pt x="190580" y="498278"/>
                    <a:pt x="165815" y="407790"/>
                    <a:pt x="188675" y="363975"/>
                  </a:cubicBezTo>
                  <a:cubicBezTo>
                    <a:pt x="211535" y="320160"/>
                    <a:pt x="255350" y="244913"/>
                    <a:pt x="386795" y="170618"/>
                  </a:cubicBezTo>
                  <a:cubicBezTo>
                    <a:pt x="517288" y="95370"/>
                    <a:pt x="616348" y="99180"/>
                    <a:pt x="641113" y="108705"/>
                  </a:cubicBezTo>
                  <a:cubicBezTo>
                    <a:pt x="665878" y="118230"/>
                    <a:pt x="656353" y="159188"/>
                    <a:pt x="652543" y="169665"/>
                  </a:cubicBezTo>
                  <a:cubicBezTo>
                    <a:pt x="647780" y="180143"/>
                    <a:pt x="560150" y="284918"/>
                    <a:pt x="558245" y="293490"/>
                  </a:cubicBezTo>
                  <a:cubicBezTo>
                    <a:pt x="556340" y="302063"/>
                    <a:pt x="525860" y="318255"/>
                    <a:pt x="524907" y="286823"/>
                  </a:cubicBezTo>
                  <a:cubicBezTo>
                    <a:pt x="523003" y="255390"/>
                    <a:pt x="517288" y="223958"/>
                    <a:pt x="487760" y="211575"/>
                  </a:cubicBezTo>
                  <a:cubicBezTo>
                    <a:pt x="458232" y="199193"/>
                    <a:pt x="426800" y="191573"/>
                    <a:pt x="414418" y="233483"/>
                  </a:cubicBezTo>
                  <a:cubicBezTo>
                    <a:pt x="402035" y="274440"/>
                    <a:pt x="422990" y="303015"/>
                    <a:pt x="438230" y="316350"/>
                  </a:cubicBezTo>
                  <a:cubicBezTo>
                    <a:pt x="453470" y="329685"/>
                    <a:pt x="480140" y="354450"/>
                    <a:pt x="458232" y="356355"/>
                  </a:cubicBezTo>
                  <a:cubicBezTo>
                    <a:pt x="436325" y="358260"/>
                    <a:pt x="369650" y="402075"/>
                    <a:pt x="369650" y="402075"/>
                  </a:cubicBezTo>
                  <a:cubicBezTo>
                    <a:pt x="369650" y="402075"/>
                    <a:pt x="324882" y="395408"/>
                    <a:pt x="317263" y="433508"/>
                  </a:cubicBezTo>
                  <a:cubicBezTo>
                    <a:pt x="309643" y="471608"/>
                    <a:pt x="336313" y="515423"/>
                    <a:pt x="355363" y="503993"/>
                  </a:cubicBezTo>
                  <a:cubicBezTo>
                    <a:pt x="374413" y="492563"/>
                    <a:pt x="432515" y="457320"/>
                    <a:pt x="468710" y="443033"/>
                  </a:cubicBezTo>
                  <a:cubicBezTo>
                    <a:pt x="504905" y="428745"/>
                    <a:pt x="566818" y="406838"/>
                    <a:pt x="590630" y="422078"/>
                  </a:cubicBezTo>
                  <a:cubicBezTo>
                    <a:pt x="614443" y="437318"/>
                    <a:pt x="616348" y="459225"/>
                    <a:pt x="660163" y="481133"/>
                  </a:cubicBezTo>
                  <a:cubicBezTo>
                    <a:pt x="703978" y="503993"/>
                    <a:pt x="784940" y="507803"/>
                    <a:pt x="819230" y="490658"/>
                  </a:cubicBezTo>
                  <a:cubicBezTo>
                    <a:pt x="853520" y="473513"/>
                    <a:pt x="1043068" y="389693"/>
                    <a:pt x="1082120" y="392550"/>
                  </a:cubicBezTo>
                  <a:cubicBezTo>
                    <a:pt x="1121173" y="395408"/>
                    <a:pt x="1167845" y="434460"/>
                    <a:pt x="1183085" y="362070"/>
                  </a:cubicBezTo>
                  <a:cubicBezTo>
                    <a:pt x="1199278" y="288728"/>
                    <a:pt x="1107838" y="93465"/>
                    <a:pt x="985918" y="45840"/>
                  </a:cubicBezTo>
                  <a:cubicBezTo>
                    <a:pt x="863998" y="-832"/>
                    <a:pt x="724932" y="-15120"/>
                    <a:pt x="564913" y="18218"/>
                  </a:cubicBezTo>
                  <a:cubicBezTo>
                    <a:pt x="404893" y="50603"/>
                    <a:pt x="331550" y="83940"/>
                    <a:pt x="272495" y="141090"/>
                  </a:cubicBezTo>
                  <a:cubicBezTo>
                    <a:pt x="213440" y="199193"/>
                    <a:pt x="196295" y="224910"/>
                    <a:pt x="180103" y="218243"/>
                  </a:cubicBezTo>
                  <a:lnTo>
                    <a:pt x="180103" y="218243"/>
                  </a:lnTo>
                  <a:lnTo>
                    <a:pt x="180103" y="218243"/>
                  </a:lnTo>
                  <a:close/>
                  <a:moveTo>
                    <a:pt x="596345" y="350640"/>
                  </a:moveTo>
                  <a:cubicBezTo>
                    <a:pt x="596345" y="350640"/>
                    <a:pt x="585868" y="343973"/>
                    <a:pt x="567770" y="347783"/>
                  </a:cubicBezTo>
                  <a:cubicBezTo>
                    <a:pt x="550625" y="351593"/>
                    <a:pt x="670640" y="276345"/>
                    <a:pt x="714455" y="249675"/>
                  </a:cubicBezTo>
                  <a:cubicBezTo>
                    <a:pt x="758270" y="223005"/>
                    <a:pt x="739220" y="191573"/>
                    <a:pt x="718265" y="161093"/>
                  </a:cubicBezTo>
                  <a:cubicBezTo>
                    <a:pt x="696357" y="130613"/>
                    <a:pt x="696357" y="130613"/>
                    <a:pt x="683975" y="115373"/>
                  </a:cubicBezTo>
                  <a:cubicBezTo>
                    <a:pt x="734457" y="106800"/>
                    <a:pt x="773510" y="103943"/>
                    <a:pt x="831613" y="109658"/>
                  </a:cubicBezTo>
                  <a:cubicBezTo>
                    <a:pt x="906860" y="116325"/>
                    <a:pt x="998300" y="141090"/>
                    <a:pt x="1044973" y="203955"/>
                  </a:cubicBezTo>
                  <a:cubicBezTo>
                    <a:pt x="1072595" y="240150"/>
                    <a:pt x="933530" y="294443"/>
                    <a:pt x="898288" y="312540"/>
                  </a:cubicBezTo>
                  <a:cubicBezTo>
                    <a:pt x="863045" y="330638"/>
                    <a:pt x="752555" y="389693"/>
                    <a:pt x="728743" y="401123"/>
                  </a:cubicBezTo>
                  <a:cubicBezTo>
                    <a:pt x="704930" y="411600"/>
                    <a:pt x="697310" y="386835"/>
                    <a:pt x="670640" y="360165"/>
                  </a:cubicBezTo>
                  <a:cubicBezTo>
                    <a:pt x="643970" y="331590"/>
                    <a:pt x="596345" y="350640"/>
                    <a:pt x="596345" y="3506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D6C7EB25-61FD-44A9-905F-F4D72F1F7A59}"/>
                </a:ext>
              </a:extLst>
            </p:cNvPr>
            <p:cNvSpPr/>
            <p:nvPr/>
          </p:nvSpPr>
          <p:spPr>
            <a:xfrm>
              <a:off x="5375803" y="886769"/>
              <a:ext cx="675149" cy="1036420"/>
            </a:xfrm>
            <a:custGeom>
              <a:avLst/>
              <a:gdLst>
                <a:gd name="connsiteX0" fmla="*/ 90594 w 675149"/>
                <a:gd name="connsiteY0" fmla="*/ 253056 h 1036420"/>
                <a:gd name="connsiteX1" fmla="*/ 41064 w 675149"/>
                <a:gd name="connsiteY1" fmla="*/ 328303 h 1036420"/>
                <a:gd name="connsiteX2" fmla="*/ 72497 w 675149"/>
                <a:gd name="connsiteY2" fmla="*/ 483561 h 1036420"/>
                <a:gd name="connsiteX3" fmla="*/ 40112 w 675149"/>
                <a:gd name="connsiteY3" fmla="*/ 797886 h 1036420"/>
                <a:gd name="connsiteX4" fmla="*/ 7727 w 675149"/>
                <a:gd name="connsiteY4" fmla="*/ 895041 h 1036420"/>
                <a:gd name="connsiteX5" fmla="*/ 35349 w 675149"/>
                <a:gd name="connsiteY5" fmla="*/ 989338 h 1036420"/>
                <a:gd name="connsiteX6" fmla="*/ 91547 w 675149"/>
                <a:gd name="connsiteY6" fmla="*/ 909328 h 1036420"/>
                <a:gd name="connsiteX7" fmla="*/ 127742 w 675149"/>
                <a:gd name="connsiteY7" fmla="*/ 599766 h 1036420"/>
                <a:gd name="connsiteX8" fmla="*/ 140124 w 675149"/>
                <a:gd name="connsiteY8" fmla="*/ 434983 h 1036420"/>
                <a:gd name="connsiteX9" fmla="*/ 145839 w 675149"/>
                <a:gd name="connsiteY9" fmla="*/ 334018 h 1036420"/>
                <a:gd name="connsiteX10" fmla="*/ 90594 w 675149"/>
                <a:gd name="connsiteY10" fmla="*/ 253056 h 1036420"/>
                <a:gd name="connsiteX11" fmla="*/ 90594 w 675149"/>
                <a:gd name="connsiteY11" fmla="*/ 253056 h 1036420"/>
                <a:gd name="connsiteX12" fmla="*/ 90594 w 675149"/>
                <a:gd name="connsiteY12" fmla="*/ 253056 h 1036420"/>
                <a:gd name="connsiteX13" fmla="*/ 315384 w 675149"/>
                <a:gd name="connsiteY13" fmla="*/ 295918 h 1036420"/>
                <a:gd name="connsiteX14" fmla="*/ 262044 w 675149"/>
                <a:gd name="connsiteY14" fmla="*/ 317826 h 1036420"/>
                <a:gd name="connsiteX15" fmla="*/ 273474 w 675149"/>
                <a:gd name="connsiteY15" fmla="*/ 414981 h 1036420"/>
                <a:gd name="connsiteX16" fmla="*/ 287761 w 675149"/>
                <a:gd name="connsiteY16" fmla="*/ 497848 h 1036420"/>
                <a:gd name="connsiteX17" fmla="*/ 296334 w 675149"/>
                <a:gd name="connsiteY17" fmla="*/ 717876 h 1036420"/>
                <a:gd name="connsiteX18" fmla="*/ 360152 w 675149"/>
                <a:gd name="connsiteY18" fmla="*/ 676918 h 1036420"/>
                <a:gd name="connsiteX19" fmla="*/ 378249 w 675149"/>
                <a:gd name="connsiteY19" fmla="*/ 557856 h 1036420"/>
                <a:gd name="connsiteX20" fmla="*/ 382059 w 675149"/>
                <a:gd name="connsiteY20" fmla="*/ 469273 h 1036420"/>
                <a:gd name="connsiteX21" fmla="*/ 376344 w 675149"/>
                <a:gd name="connsiteY21" fmla="*/ 345448 h 1036420"/>
                <a:gd name="connsiteX22" fmla="*/ 315384 w 675149"/>
                <a:gd name="connsiteY22" fmla="*/ 295918 h 1036420"/>
                <a:gd name="connsiteX23" fmla="*/ 315384 w 675149"/>
                <a:gd name="connsiteY23" fmla="*/ 295918 h 1036420"/>
                <a:gd name="connsiteX24" fmla="*/ 315384 w 675149"/>
                <a:gd name="connsiteY24" fmla="*/ 295918 h 1036420"/>
                <a:gd name="connsiteX25" fmla="*/ 599229 w 675149"/>
                <a:gd name="connsiteY25" fmla="*/ 3501 h 1036420"/>
                <a:gd name="connsiteX26" fmla="*/ 531602 w 675149"/>
                <a:gd name="connsiteY26" fmla="*/ 11121 h 1036420"/>
                <a:gd name="connsiteX27" fmla="*/ 527792 w 675149"/>
                <a:gd name="connsiteY27" fmla="*/ 94941 h 1036420"/>
                <a:gd name="connsiteX28" fmla="*/ 543984 w 675149"/>
                <a:gd name="connsiteY28" fmla="*/ 186381 h 1036420"/>
                <a:gd name="connsiteX29" fmla="*/ 546842 w 675149"/>
                <a:gd name="connsiteY29" fmla="*/ 507373 h 1036420"/>
                <a:gd name="connsiteX30" fmla="*/ 542079 w 675149"/>
                <a:gd name="connsiteY30" fmla="*/ 766453 h 1036420"/>
                <a:gd name="connsiteX31" fmla="*/ 571607 w 675149"/>
                <a:gd name="connsiteY31" fmla="*/ 1023628 h 1036420"/>
                <a:gd name="connsiteX32" fmla="*/ 635424 w 675149"/>
                <a:gd name="connsiteY32" fmla="*/ 965526 h 1036420"/>
                <a:gd name="connsiteX33" fmla="*/ 609707 w 675149"/>
                <a:gd name="connsiteY33" fmla="*/ 863608 h 1036420"/>
                <a:gd name="connsiteX34" fmla="*/ 598277 w 675149"/>
                <a:gd name="connsiteY34" fmla="*/ 371166 h 1036420"/>
                <a:gd name="connsiteX35" fmla="*/ 623042 w 675149"/>
                <a:gd name="connsiteY35" fmla="*/ 195906 h 1036420"/>
                <a:gd name="connsiteX36" fmla="*/ 674477 w 675149"/>
                <a:gd name="connsiteY36" fmla="*/ 90178 h 1036420"/>
                <a:gd name="connsiteX37" fmla="*/ 599229 w 675149"/>
                <a:gd name="connsiteY37" fmla="*/ 3501 h 103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75149" h="1036420">
                  <a:moveTo>
                    <a:pt x="90594" y="253056"/>
                  </a:moveTo>
                  <a:cubicBezTo>
                    <a:pt x="55352" y="256866"/>
                    <a:pt x="34397" y="271153"/>
                    <a:pt x="41064" y="328303"/>
                  </a:cubicBezTo>
                  <a:cubicBezTo>
                    <a:pt x="48684" y="385453"/>
                    <a:pt x="82974" y="389263"/>
                    <a:pt x="72497" y="483561"/>
                  </a:cubicBezTo>
                  <a:cubicBezTo>
                    <a:pt x="62019" y="576906"/>
                    <a:pt x="40112" y="766453"/>
                    <a:pt x="40112" y="797886"/>
                  </a:cubicBezTo>
                  <a:cubicBezTo>
                    <a:pt x="40112" y="829318"/>
                    <a:pt x="15347" y="875038"/>
                    <a:pt x="7727" y="895041"/>
                  </a:cubicBezTo>
                  <a:cubicBezTo>
                    <a:pt x="-846" y="915043"/>
                    <a:pt x="-12276" y="979813"/>
                    <a:pt x="35349" y="989338"/>
                  </a:cubicBezTo>
                  <a:cubicBezTo>
                    <a:pt x="82974" y="998863"/>
                    <a:pt x="84879" y="937903"/>
                    <a:pt x="91547" y="909328"/>
                  </a:cubicBezTo>
                  <a:cubicBezTo>
                    <a:pt x="98214" y="880753"/>
                    <a:pt x="129647" y="638818"/>
                    <a:pt x="127742" y="599766"/>
                  </a:cubicBezTo>
                  <a:cubicBezTo>
                    <a:pt x="125837" y="560713"/>
                    <a:pt x="131552" y="467368"/>
                    <a:pt x="140124" y="434983"/>
                  </a:cubicBezTo>
                  <a:cubicBezTo>
                    <a:pt x="148697" y="402598"/>
                    <a:pt x="160127" y="374023"/>
                    <a:pt x="145839" y="334018"/>
                  </a:cubicBezTo>
                  <a:cubicBezTo>
                    <a:pt x="130599" y="293061"/>
                    <a:pt x="125837" y="250198"/>
                    <a:pt x="90594" y="253056"/>
                  </a:cubicBezTo>
                  <a:lnTo>
                    <a:pt x="90594" y="253056"/>
                  </a:lnTo>
                  <a:lnTo>
                    <a:pt x="90594" y="253056"/>
                  </a:lnTo>
                  <a:close/>
                  <a:moveTo>
                    <a:pt x="315384" y="295918"/>
                  </a:moveTo>
                  <a:cubicBezTo>
                    <a:pt x="300144" y="294966"/>
                    <a:pt x="275379" y="292108"/>
                    <a:pt x="262044" y="317826"/>
                  </a:cubicBezTo>
                  <a:cubicBezTo>
                    <a:pt x="248709" y="343543"/>
                    <a:pt x="263949" y="388311"/>
                    <a:pt x="273474" y="414981"/>
                  </a:cubicBezTo>
                  <a:cubicBezTo>
                    <a:pt x="282999" y="441651"/>
                    <a:pt x="291572" y="471178"/>
                    <a:pt x="287761" y="497848"/>
                  </a:cubicBezTo>
                  <a:cubicBezTo>
                    <a:pt x="283952" y="524518"/>
                    <a:pt x="280142" y="700731"/>
                    <a:pt x="296334" y="717876"/>
                  </a:cubicBezTo>
                  <a:cubicBezTo>
                    <a:pt x="312527" y="735021"/>
                    <a:pt x="343007" y="716923"/>
                    <a:pt x="360152" y="676918"/>
                  </a:cubicBezTo>
                  <a:cubicBezTo>
                    <a:pt x="376344" y="636913"/>
                    <a:pt x="388727" y="583573"/>
                    <a:pt x="378249" y="557856"/>
                  </a:cubicBezTo>
                  <a:cubicBezTo>
                    <a:pt x="367772" y="533091"/>
                    <a:pt x="366819" y="504516"/>
                    <a:pt x="382059" y="469273"/>
                  </a:cubicBezTo>
                  <a:cubicBezTo>
                    <a:pt x="396347" y="434031"/>
                    <a:pt x="387774" y="386406"/>
                    <a:pt x="376344" y="345448"/>
                  </a:cubicBezTo>
                  <a:cubicBezTo>
                    <a:pt x="364914" y="306396"/>
                    <a:pt x="330624" y="296871"/>
                    <a:pt x="315384" y="295918"/>
                  </a:cubicBezTo>
                  <a:lnTo>
                    <a:pt x="315384" y="295918"/>
                  </a:lnTo>
                  <a:lnTo>
                    <a:pt x="315384" y="295918"/>
                  </a:lnTo>
                  <a:close/>
                  <a:moveTo>
                    <a:pt x="599229" y="3501"/>
                  </a:moveTo>
                  <a:cubicBezTo>
                    <a:pt x="582084" y="-1262"/>
                    <a:pt x="544936" y="-3167"/>
                    <a:pt x="531602" y="11121"/>
                  </a:cubicBezTo>
                  <a:cubicBezTo>
                    <a:pt x="517314" y="26361"/>
                    <a:pt x="512552" y="56841"/>
                    <a:pt x="527792" y="94941"/>
                  </a:cubicBezTo>
                  <a:cubicBezTo>
                    <a:pt x="543032" y="132088"/>
                    <a:pt x="547794" y="165426"/>
                    <a:pt x="543984" y="186381"/>
                  </a:cubicBezTo>
                  <a:cubicBezTo>
                    <a:pt x="540174" y="208288"/>
                    <a:pt x="546842" y="445461"/>
                    <a:pt x="546842" y="507373"/>
                  </a:cubicBezTo>
                  <a:cubicBezTo>
                    <a:pt x="546842" y="569286"/>
                    <a:pt x="539222" y="687396"/>
                    <a:pt x="542079" y="766453"/>
                  </a:cubicBezTo>
                  <a:cubicBezTo>
                    <a:pt x="544936" y="845511"/>
                    <a:pt x="541127" y="986481"/>
                    <a:pt x="571607" y="1023628"/>
                  </a:cubicBezTo>
                  <a:cubicBezTo>
                    <a:pt x="602086" y="1061728"/>
                    <a:pt x="645902" y="1006483"/>
                    <a:pt x="635424" y="965526"/>
                  </a:cubicBezTo>
                  <a:cubicBezTo>
                    <a:pt x="624947" y="925521"/>
                    <a:pt x="620184" y="937903"/>
                    <a:pt x="609707" y="863608"/>
                  </a:cubicBezTo>
                  <a:cubicBezTo>
                    <a:pt x="599229" y="789313"/>
                    <a:pt x="596372" y="401646"/>
                    <a:pt x="598277" y="371166"/>
                  </a:cubicBezTo>
                  <a:cubicBezTo>
                    <a:pt x="600182" y="340686"/>
                    <a:pt x="608754" y="229243"/>
                    <a:pt x="623042" y="195906"/>
                  </a:cubicBezTo>
                  <a:cubicBezTo>
                    <a:pt x="636377" y="162568"/>
                    <a:pt x="681144" y="129231"/>
                    <a:pt x="674477" y="90178"/>
                  </a:cubicBezTo>
                  <a:cubicBezTo>
                    <a:pt x="678286" y="56841"/>
                    <a:pt x="616374" y="8263"/>
                    <a:pt x="599229" y="35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A222D846-BAD4-49E2-914B-FF8F1E1C4AE6}"/>
                </a:ext>
              </a:extLst>
            </p:cNvPr>
            <p:cNvSpPr/>
            <p:nvPr/>
          </p:nvSpPr>
          <p:spPr>
            <a:xfrm>
              <a:off x="6499849" y="905588"/>
              <a:ext cx="668945" cy="910787"/>
            </a:xfrm>
            <a:custGeom>
              <a:avLst/>
              <a:gdLst>
                <a:gd name="connsiteX0" fmla="*/ 406728 w 668945"/>
                <a:gd name="connsiteY0" fmla="*/ 698104 h 910787"/>
                <a:gd name="connsiteX1" fmla="*/ 616278 w 668945"/>
                <a:gd name="connsiteY1" fmla="*/ 867649 h 910787"/>
                <a:gd name="connsiteX2" fmla="*/ 632470 w 668945"/>
                <a:gd name="connsiteY2" fmla="*/ 717154 h 910787"/>
                <a:gd name="connsiteX3" fmla="*/ 437208 w 668945"/>
                <a:gd name="connsiteY3" fmla="*/ 621904 h 910787"/>
                <a:gd name="connsiteX4" fmla="*/ 406728 w 668945"/>
                <a:gd name="connsiteY4" fmla="*/ 698104 h 910787"/>
                <a:gd name="connsiteX5" fmla="*/ 406728 w 668945"/>
                <a:gd name="connsiteY5" fmla="*/ 698104 h 910787"/>
                <a:gd name="connsiteX6" fmla="*/ 406728 w 668945"/>
                <a:gd name="connsiteY6" fmla="*/ 698104 h 910787"/>
                <a:gd name="connsiteX7" fmla="*/ 325765 w 668945"/>
                <a:gd name="connsiteY7" fmla="*/ 166609 h 910787"/>
                <a:gd name="connsiteX8" fmla="*/ 317193 w 668945"/>
                <a:gd name="connsiteY8" fmla="*/ 53262 h 910787"/>
                <a:gd name="connsiteX9" fmla="*/ 371486 w 668945"/>
                <a:gd name="connsiteY9" fmla="*/ 874 h 910787"/>
                <a:gd name="connsiteX10" fmla="*/ 425778 w 668945"/>
                <a:gd name="connsiteY10" fmla="*/ 88504 h 910787"/>
                <a:gd name="connsiteX11" fmla="*/ 400061 w 668945"/>
                <a:gd name="connsiteY11" fmla="*/ 159942 h 910787"/>
                <a:gd name="connsiteX12" fmla="*/ 381963 w 668945"/>
                <a:gd name="connsiteY12" fmla="*/ 212329 h 910787"/>
                <a:gd name="connsiteX13" fmla="*/ 366723 w 668945"/>
                <a:gd name="connsiteY13" fmla="*/ 280909 h 910787"/>
                <a:gd name="connsiteX14" fmla="*/ 426731 w 668945"/>
                <a:gd name="connsiteY14" fmla="*/ 259954 h 910787"/>
                <a:gd name="connsiteX15" fmla="*/ 503883 w 668945"/>
                <a:gd name="connsiteY15" fmla="*/ 216139 h 910787"/>
                <a:gd name="connsiteX16" fmla="*/ 592465 w 668945"/>
                <a:gd name="connsiteY16" fmla="*/ 234237 h 910787"/>
                <a:gd name="connsiteX17" fmla="*/ 565795 w 668945"/>
                <a:gd name="connsiteY17" fmla="*/ 296149 h 910787"/>
                <a:gd name="connsiteX18" fmla="*/ 489595 w 668945"/>
                <a:gd name="connsiteY18" fmla="*/ 313294 h 910787"/>
                <a:gd name="connsiteX19" fmla="*/ 348626 w 668945"/>
                <a:gd name="connsiteY19" fmla="*/ 380922 h 910787"/>
                <a:gd name="connsiteX20" fmla="*/ 298143 w 668945"/>
                <a:gd name="connsiteY20" fmla="*/ 587614 h 910787"/>
                <a:gd name="connsiteX21" fmla="*/ 173365 w 668945"/>
                <a:gd name="connsiteY21" fmla="*/ 765732 h 910787"/>
                <a:gd name="connsiteX22" fmla="*/ 77163 w 668945"/>
                <a:gd name="connsiteY22" fmla="*/ 898129 h 910787"/>
                <a:gd name="connsiteX23" fmla="*/ 25728 w 668945"/>
                <a:gd name="connsiteY23" fmla="*/ 883842 h 910787"/>
                <a:gd name="connsiteX24" fmla="*/ 7631 w 668945"/>
                <a:gd name="connsiteY24" fmla="*/ 800974 h 910787"/>
                <a:gd name="connsiteX25" fmla="*/ 54303 w 668945"/>
                <a:gd name="connsiteY25" fmla="*/ 764779 h 910787"/>
                <a:gd name="connsiteX26" fmla="*/ 91450 w 668945"/>
                <a:gd name="connsiteY26" fmla="*/ 777162 h 910787"/>
                <a:gd name="connsiteX27" fmla="*/ 191463 w 668945"/>
                <a:gd name="connsiteY27" fmla="*/ 644764 h 910787"/>
                <a:gd name="connsiteX28" fmla="*/ 259090 w 668945"/>
                <a:gd name="connsiteY28" fmla="*/ 479029 h 910787"/>
                <a:gd name="connsiteX29" fmla="*/ 272426 w 668945"/>
                <a:gd name="connsiteY29" fmla="*/ 427594 h 910787"/>
                <a:gd name="connsiteX30" fmla="*/ 217181 w 668945"/>
                <a:gd name="connsiteY30" fmla="*/ 462837 h 910787"/>
                <a:gd name="connsiteX31" fmla="*/ 120025 w 668945"/>
                <a:gd name="connsiteY31" fmla="*/ 472362 h 910787"/>
                <a:gd name="connsiteX32" fmla="*/ 42873 w 668945"/>
                <a:gd name="connsiteY32" fmla="*/ 388542 h 910787"/>
                <a:gd name="connsiteX33" fmla="*/ 74306 w 668945"/>
                <a:gd name="connsiteY33" fmla="*/ 330439 h 910787"/>
                <a:gd name="connsiteX34" fmla="*/ 174318 w 668945"/>
                <a:gd name="connsiteY34" fmla="*/ 343774 h 910787"/>
                <a:gd name="connsiteX35" fmla="*/ 291476 w 668945"/>
                <a:gd name="connsiteY35" fmla="*/ 305674 h 910787"/>
                <a:gd name="connsiteX36" fmla="*/ 296238 w 668945"/>
                <a:gd name="connsiteY36" fmla="*/ 303769 h 910787"/>
                <a:gd name="connsiteX37" fmla="*/ 325765 w 668945"/>
                <a:gd name="connsiteY37" fmla="*/ 166609 h 910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68945" h="910787">
                  <a:moveTo>
                    <a:pt x="406728" y="698104"/>
                  </a:moveTo>
                  <a:cubicBezTo>
                    <a:pt x="435303" y="748587"/>
                    <a:pt x="531506" y="899082"/>
                    <a:pt x="616278" y="867649"/>
                  </a:cubicBezTo>
                  <a:cubicBezTo>
                    <a:pt x="701051" y="837169"/>
                    <a:pt x="665808" y="740014"/>
                    <a:pt x="632470" y="717154"/>
                  </a:cubicBezTo>
                  <a:cubicBezTo>
                    <a:pt x="599133" y="693342"/>
                    <a:pt x="437208" y="621904"/>
                    <a:pt x="437208" y="621904"/>
                  </a:cubicBezTo>
                  <a:cubicBezTo>
                    <a:pt x="369581" y="591424"/>
                    <a:pt x="388631" y="667624"/>
                    <a:pt x="406728" y="698104"/>
                  </a:cubicBezTo>
                  <a:lnTo>
                    <a:pt x="406728" y="698104"/>
                  </a:lnTo>
                  <a:lnTo>
                    <a:pt x="406728" y="698104"/>
                  </a:lnTo>
                  <a:close/>
                  <a:moveTo>
                    <a:pt x="325765" y="166609"/>
                  </a:moveTo>
                  <a:cubicBezTo>
                    <a:pt x="335290" y="159942"/>
                    <a:pt x="314336" y="88504"/>
                    <a:pt x="317193" y="53262"/>
                  </a:cubicBezTo>
                  <a:cubicBezTo>
                    <a:pt x="320051" y="18019"/>
                    <a:pt x="348626" y="-4841"/>
                    <a:pt x="371486" y="874"/>
                  </a:cubicBezTo>
                  <a:cubicBezTo>
                    <a:pt x="394345" y="6589"/>
                    <a:pt x="429588" y="60882"/>
                    <a:pt x="425778" y="88504"/>
                  </a:cubicBezTo>
                  <a:cubicBezTo>
                    <a:pt x="421968" y="116127"/>
                    <a:pt x="407681" y="148512"/>
                    <a:pt x="400061" y="159942"/>
                  </a:cubicBezTo>
                  <a:cubicBezTo>
                    <a:pt x="392440" y="171372"/>
                    <a:pt x="385773" y="181849"/>
                    <a:pt x="381963" y="212329"/>
                  </a:cubicBezTo>
                  <a:cubicBezTo>
                    <a:pt x="379106" y="228522"/>
                    <a:pt x="372438" y="255192"/>
                    <a:pt x="366723" y="280909"/>
                  </a:cubicBezTo>
                  <a:cubicBezTo>
                    <a:pt x="393393" y="273289"/>
                    <a:pt x="418158" y="265669"/>
                    <a:pt x="426731" y="259954"/>
                  </a:cubicBezTo>
                  <a:cubicBezTo>
                    <a:pt x="444828" y="248524"/>
                    <a:pt x="476261" y="238047"/>
                    <a:pt x="503883" y="216139"/>
                  </a:cubicBezTo>
                  <a:cubicBezTo>
                    <a:pt x="531506" y="194232"/>
                    <a:pt x="561986" y="217092"/>
                    <a:pt x="592465" y="234237"/>
                  </a:cubicBezTo>
                  <a:cubicBezTo>
                    <a:pt x="622945" y="250429"/>
                    <a:pt x="596276" y="279957"/>
                    <a:pt x="565795" y="296149"/>
                  </a:cubicBezTo>
                  <a:cubicBezTo>
                    <a:pt x="536268" y="312342"/>
                    <a:pt x="508645" y="304722"/>
                    <a:pt x="489595" y="313294"/>
                  </a:cubicBezTo>
                  <a:cubicBezTo>
                    <a:pt x="471498" y="320914"/>
                    <a:pt x="389583" y="357109"/>
                    <a:pt x="348626" y="380922"/>
                  </a:cubicBezTo>
                  <a:cubicBezTo>
                    <a:pt x="337195" y="440929"/>
                    <a:pt x="313383" y="543799"/>
                    <a:pt x="298143" y="587614"/>
                  </a:cubicBezTo>
                  <a:cubicBezTo>
                    <a:pt x="278140" y="642859"/>
                    <a:pt x="210513" y="720012"/>
                    <a:pt x="173365" y="765732"/>
                  </a:cubicBezTo>
                  <a:cubicBezTo>
                    <a:pt x="136218" y="810499"/>
                    <a:pt x="115263" y="873364"/>
                    <a:pt x="77163" y="898129"/>
                  </a:cubicBezTo>
                  <a:cubicBezTo>
                    <a:pt x="39063" y="922894"/>
                    <a:pt x="31443" y="907654"/>
                    <a:pt x="25728" y="883842"/>
                  </a:cubicBezTo>
                  <a:cubicBezTo>
                    <a:pt x="20013" y="860029"/>
                    <a:pt x="-15230" y="831454"/>
                    <a:pt x="7631" y="800974"/>
                  </a:cubicBezTo>
                  <a:cubicBezTo>
                    <a:pt x="30490" y="770494"/>
                    <a:pt x="37158" y="735252"/>
                    <a:pt x="54303" y="764779"/>
                  </a:cubicBezTo>
                  <a:cubicBezTo>
                    <a:pt x="71448" y="794307"/>
                    <a:pt x="97165" y="778114"/>
                    <a:pt x="91450" y="777162"/>
                  </a:cubicBezTo>
                  <a:cubicBezTo>
                    <a:pt x="85736" y="776209"/>
                    <a:pt x="165745" y="686674"/>
                    <a:pt x="191463" y="644764"/>
                  </a:cubicBezTo>
                  <a:cubicBezTo>
                    <a:pt x="217181" y="601902"/>
                    <a:pt x="245756" y="503794"/>
                    <a:pt x="259090" y="479029"/>
                  </a:cubicBezTo>
                  <a:cubicBezTo>
                    <a:pt x="261948" y="473314"/>
                    <a:pt x="266711" y="454264"/>
                    <a:pt x="272426" y="427594"/>
                  </a:cubicBezTo>
                  <a:cubicBezTo>
                    <a:pt x="252423" y="439024"/>
                    <a:pt x="232420" y="451407"/>
                    <a:pt x="217181" y="462837"/>
                  </a:cubicBezTo>
                  <a:cubicBezTo>
                    <a:pt x="184795" y="487602"/>
                    <a:pt x="178128" y="497127"/>
                    <a:pt x="120025" y="472362"/>
                  </a:cubicBezTo>
                  <a:cubicBezTo>
                    <a:pt x="61923" y="447597"/>
                    <a:pt x="46683" y="420927"/>
                    <a:pt x="42873" y="388542"/>
                  </a:cubicBezTo>
                  <a:cubicBezTo>
                    <a:pt x="39063" y="357109"/>
                    <a:pt x="56208" y="335202"/>
                    <a:pt x="74306" y="330439"/>
                  </a:cubicBezTo>
                  <a:cubicBezTo>
                    <a:pt x="92403" y="325677"/>
                    <a:pt x="140981" y="338059"/>
                    <a:pt x="174318" y="343774"/>
                  </a:cubicBezTo>
                  <a:cubicBezTo>
                    <a:pt x="206703" y="349489"/>
                    <a:pt x="275283" y="312342"/>
                    <a:pt x="291476" y="305674"/>
                  </a:cubicBezTo>
                  <a:cubicBezTo>
                    <a:pt x="292428" y="304722"/>
                    <a:pt x="294333" y="304722"/>
                    <a:pt x="296238" y="303769"/>
                  </a:cubicBezTo>
                  <a:cubicBezTo>
                    <a:pt x="308620" y="233284"/>
                    <a:pt x="321003" y="169467"/>
                    <a:pt x="325765" y="1666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E7230EEE-797A-4BBE-A730-75761D6A0713}"/>
                </a:ext>
              </a:extLst>
            </p:cNvPr>
            <p:cNvSpPr/>
            <p:nvPr/>
          </p:nvSpPr>
          <p:spPr>
            <a:xfrm>
              <a:off x="7564881" y="752927"/>
              <a:ext cx="691264" cy="1126680"/>
            </a:xfrm>
            <a:custGeom>
              <a:avLst/>
              <a:gdLst>
                <a:gd name="connsiteX0" fmla="*/ 157036 w 691264"/>
                <a:gd name="connsiteY0" fmla="*/ 250690 h 1126680"/>
                <a:gd name="connsiteX1" fmla="*/ 180849 w 691264"/>
                <a:gd name="connsiteY1" fmla="*/ 293553 h 1126680"/>
                <a:gd name="connsiteX2" fmla="*/ 210376 w 691264"/>
                <a:gd name="connsiteY2" fmla="*/ 335463 h 1126680"/>
                <a:gd name="connsiteX3" fmla="*/ 202756 w 691264"/>
                <a:gd name="connsiteY3" fmla="*/ 433570 h 1126680"/>
                <a:gd name="connsiteX4" fmla="*/ 204661 w 691264"/>
                <a:gd name="connsiteY4" fmla="*/ 509770 h 1126680"/>
                <a:gd name="connsiteX5" fmla="*/ 231331 w 691264"/>
                <a:gd name="connsiteY5" fmla="*/ 553585 h 1126680"/>
                <a:gd name="connsiteX6" fmla="*/ 262763 w 691264"/>
                <a:gd name="connsiteY6" fmla="*/ 542155 h 1126680"/>
                <a:gd name="connsiteX7" fmla="*/ 285624 w 691264"/>
                <a:gd name="connsiteY7" fmla="*/ 527868 h 1126680"/>
                <a:gd name="connsiteX8" fmla="*/ 311341 w 691264"/>
                <a:gd name="connsiteY8" fmla="*/ 549775 h 1126680"/>
                <a:gd name="connsiteX9" fmla="*/ 285624 w 691264"/>
                <a:gd name="connsiteY9" fmla="*/ 574540 h 1126680"/>
                <a:gd name="connsiteX10" fmla="*/ 110363 w 691264"/>
                <a:gd name="connsiteY10" fmla="*/ 671695 h 1126680"/>
                <a:gd name="connsiteX11" fmla="*/ 44641 w 691264"/>
                <a:gd name="connsiteY11" fmla="*/ 688840 h 1126680"/>
                <a:gd name="connsiteX12" fmla="*/ 2731 w 691264"/>
                <a:gd name="connsiteY12" fmla="*/ 706938 h 1126680"/>
                <a:gd name="connsiteX13" fmla="*/ 17971 w 691264"/>
                <a:gd name="connsiteY13" fmla="*/ 769803 h 1126680"/>
                <a:gd name="connsiteX14" fmla="*/ 93219 w 691264"/>
                <a:gd name="connsiteY14" fmla="*/ 775518 h 1126680"/>
                <a:gd name="connsiteX15" fmla="*/ 201804 w 691264"/>
                <a:gd name="connsiteY15" fmla="*/ 685030 h 1126680"/>
                <a:gd name="connsiteX16" fmla="*/ 346583 w 691264"/>
                <a:gd name="connsiteY16" fmla="*/ 594543 h 1126680"/>
                <a:gd name="connsiteX17" fmla="*/ 533274 w 691264"/>
                <a:gd name="connsiteY17" fmla="*/ 524058 h 1126680"/>
                <a:gd name="connsiteX18" fmla="*/ 580899 w 691264"/>
                <a:gd name="connsiteY18" fmla="*/ 552633 h 1126680"/>
                <a:gd name="connsiteX19" fmla="*/ 534226 w 691264"/>
                <a:gd name="connsiteY19" fmla="*/ 597400 h 1126680"/>
                <a:gd name="connsiteX20" fmla="*/ 526606 w 691264"/>
                <a:gd name="connsiteY20" fmla="*/ 619308 h 1126680"/>
                <a:gd name="connsiteX21" fmla="*/ 581851 w 691264"/>
                <a:gd name="connsiteY21" fmla="*/ 607878 h 1126680"/>
                <a:gd name="connsiteX22" fmla="*/ 690436 w 691264"/>
                <a:gd name="connsiteY22" fmla="*/ 583113 h 1126680"/>
                <a:gd name="connsiteX23" fmla="*/ 618046 w 691264"/>
                <a:gd name="connsiteY23" fmla="*/ 476433 h 1126680"/>
                <a:gd name="connsiteX24" fmla="*/ 486601 w 691264"/>
                <a:gd name="connsiteY24" fmla="*/ 492625 h 1126680"/>
                <a:gd name="connsiteX25" fmla="*/ 474219 w 691264"/>
                <a:gd name="connsiteY25" fmla="*/ 466908 h 1126680"/>
                <a:gd name="connsiteX26" fmla="*/ 530416 w 691264"/>
                <a:gd name="connsiteY26" fmla="*/ 384993 h 1126680"/>
                <a:gd name="connsiteX27" fmla="*/ 547561 w 691264"/>
                <a:gd name="connsiteY27" fmla="*/ 318318 h 1126680"/>
                <a:gd name="connsiteX28" fmla="*/ 503746 w 691264"/>
                <a:gd name="connsiteY28" fmla="*/ 259263 h 1126680"/>
                <a:gd name="connsiteX29" fmla="*/ 533274 w 691264"/>
                <a:gd name="connsiteY29" fmla="*/ 219258 h 1126680"/>
                <a:gd name="connsiteX30" fmla="*/ 578041 w 691264"/>
                <a:gd name="connsiteY30" fmla="*/ 152583 h 1126680"/>
                <a:gd name="connsiteX31" fmla="*/ 522796 w 691264"/>
                <a:gd name="connsiteY31" fmla="*/ 120198 h 1126680"/>
                <a:gd name="connsiteX32" fmla="*/ 523749 w 691264"/>
                <a:gd name="connsiteY32" fmla="*/ 80193 h 1126680"/>
                <a:gd name="connsiteX33" fmla="*/ 552324 w 691264"/>
                <a:gd name="connsiteY33" fmla="*/ 59238 h 1126680"/>
                <a:gd name="connsiteX34" fmla="*/ 524701 w 691264"/>
                <a:gd name="connsiteY34" fmla="*/ 13518 h 1126680"/>
                <a:gd name="connsiteX35" fmla="*/ 475171 w 691264"/>
                <a:gd name="connsiteY35" fmla="*/ 11613 h 1126680"/>
                <a:gd name="connsiteX36" fmla="*/ 471361 w 691264"/>
                <a:gd name="connsiteY36" fmla="*/ 72573 h 1126680"/>
                <a:gd name="connsiteX37" fmla="*/ 477076 w 691264"/>
                <a:gd name="connsiteY37" fmla="*/ 119245 h 1126680"/>
                <a:gd name="connsiteX38" fmla="*/ 488506 w 691264"/>
                <a:gd name="connsiteY38" fmla="*/ 146868 h 1126680"/>
                <a:gd name="connsiteX39" fmla="*/ 464694 w 691264"/>
                <a:gd name="connsiteY39" fmla="*/ 185920 h 1126680"/>
                <a:gd name="connsiteX40" fmla="*/ 422783 w 691264"/>
                <a:gd name="connsiteY40" fmla="*/ 213543 h 1126680"/>
                <a:gd name="connsiteX41" fmla="*/ 423736 w 691264"/>
                <a:gd name="connsiteY41" fmla="*/ 275455 h 1126680"/>
                <a:gd name="connsiteX42" fmla="*/ 446596 w 691264"/>
                <a:gd name="connsiteY42" fmla="*/ 304030 h 1126680"/>
                <a:gd name="connsiteX43" fmla="*/ 406591 w 691264"/>
                <a:gd name="connsiteY43" fmla="*/ 421188 h 1126680"/>
                <a:gd name="connsiteX44" fmla="*/ 433261 w 691264"/>
                <a:gd name="connsiteY44" fmla="*/ 445000 h 1126680"/>
                <a:gd name="connsiteX45" fmla="*/ 430404 w 691264"/>
                <a:gd name="connsiteY45" fmla="*/ 501198 h 1126680"/>
                <a:gd name="connsiteX46" fmla="*/ 380874 w 691264"/>
                <a:gd name="connsiteY46" fmla="*/ 524058 h 1126680"/>
                <a:gd name="connsiteX47" fmla="*/ 350394 w 691264"/>
                <a:gd name="connsiteY47" fmla="*/ 499293 h 1126680"/>
                <a:gd name="connsiteX48" fmla="*/ 370396 w 691264"/>
                <a:gd name="connsiteY48" fmla="*/ 396423 h 1126680"/>
                <a:gd name="connsiteX49" fmla="*/ 365633 w 691264"/>
                <a:gd name="connsiteY49" fmla="*/ 367848 h 1126680"/>
                <a:gd name="connsiteX50" fmla="*/ 349441 w 691264"/>
                <a:gd name="connsiteY50" fmla="*/ 345940 h 1126680"/>
                <a:gd name="connsiteX51" fmla="*/ 319913 w 691264"/>
                <a:gd name="connsiteY51" fmla="*/ 336415 h 1126680"/>
                <a:gd name="connsiteX52" fmla="*/ 360871 w 691264"/>
                <a:gd name="connsiteY52" fmla="*/ 178300 h 1126680"/>
                <a:gd name="connsiteX53" fmla="*/ 335154 w 691264"/>
                <a:gd name="connsiteY53" fmla="*/ 109720 h 1126680"/>
                <a:gd name="connsiteX54" fmla="*/ 276099 w 691264"/>
                <a:gd name="connsiteY54" fmla="*/ 142105 h 1126680"/>
                <a:gd name="connsiteX55" fmla="*/ 301816 w 691264"/>
                <a:gd name="connsiteY55" fmla="*/ 208780 h 1126680"/>
                <a:gd name="connsiteX56" fmla="*/ 301816 w 691264"/>
                <a:gd name="connsiteY56" fmla="*/ 316413 h 1126680"/>
                <a:gd name="connsiteX57" fmla="*/ 295149 w 691264"/>
                <a:gd name="connsiteY57" fmla="*/ 386898 h 1126680"/>
                <a:gd name="connsiteX58" fmla="*/ 247524 w 691264"/>
                <a:gd name="connsiteY58" fmla="*/ 393565 h 1126680"/>
                <a:gd name="connsiteX59" fmla="*/ 248476 w 691264"/>
                <a:gd name="connsiteY59" fmla="*/ 276408 h 1126680"/>
                <a:gd name="connsiteX60" fmla="*/ 178944 w 691264"/>
                <a:gd name="connsiteY60" fmla="*/ 212590 h 1126680"/>
                <a:gd name="connsiteX61" fmla="*/ 157036 w 691264"/>
                <a:gd name="connsiteY61" fmla="*/ 250690 h 1126680"/>
                <a:gd name="connsiteX62" fmla="*/ 157036 w 691264"/>
                <a:gd name="connsiteY62" fmla="*/ 250690 h 1126680"/>
                <a:gd name="connsiteX63" fmla="*/ 157036 w 691264"/>
                <a:gd name="connsiteY63" fmla="*/ 250690 h 1126680"/>
                <a:gd name="connsiteX64" fmla="*/ 271336 w 691264"/>
                <a:gd name="connsiteY64" fmla="*/ 709795 h 1126680"/>
                <a:gd name="connsiteX65" fmla="*/ 318961 w 691264"/>
                <a:gd name="connsiteY65" fmla="*/ 669790 h 1126680"/>
                <a:gd name="connsiteX66" fmla="*/ 439929 w 691264"/>
                <a:gd name="connsiteY66" fmla="*/ 627880 h 1126680"/>
                <a:gd name="connsiteX67" fmla="*/ 462788 w 691264"/>
                <a:gd name="connsiteY67" fmla="*/ 694555 h 1126680"/>
                <a:gd name="connsiteX68" fmla="*/ 425641 w 691264"/>
                <a:gd name="connsiteY68" fmla="*/ 762183 h 1126680"/>
                <a:gd name="connsiteX69" fmla="*/ 462788 w 691264"/>
                <a:gd name="connsiteY69" fmla="*/ 785043 h 1126680"/>
                <a:gd name="connsiteX70" fmla="*/ 564706 w 691264"/>
                <a:gd name="connsiteY70" fmla="*/ 770755 h 1126680"/>
                <a:gd name="connsiteX71" fmla="*/ 591376 w 691264"/>
                <a:gd name="connsiteY71" fmla="*/ 847908 h 1126680"/>
                <a:gd name="connsiteX72" fmla="*/ 489458 w 691264"/>
                <a:gd name="connsiteY72" fmla="*/ 864100 h 1126680"/>
                <a:gd name="connsiteX73" fmla="*/ 478981 w 691264"/>
                <a:gd name="connsiteY73" fmla="*/ 911725 h 1126680"/>
                <a:gd name="connsiteX74" fmla="*/ 459931 w 691264"/>
                <a:gd name="connsiteY74" fmla="*/ 1016500 h 1126680"/>
                <a:gd name="connsiteX75" fmla="*/ 379921 w 691264"/>
                <a:gd name="connsiteY75" fmla="*/ 1124133 h 1126680"/>
                <a:gd name="connsiteX76" fmla="*/ 297054 w 691264"/>
                <a:gd name="connsiteY76" fmla="*/ 1085080 h 1126680"/>
                <a:gd name="connsiteX77" fmla="*/ 257049 w 691264"/>
                <a:gd name="connsiteY77" fmla="*/ 1035550 h 1126680"/>
                <a:gd name="connsiteX78" fmla="*/ 323724 w 691264"/>
                <a:gd name="connsiteY78" fmla="*/ 1034598 h 1126680"/>
                <a:gd name="connsiteX79" fmla="*/ 404686 w 691264"/>
                <a:gd name="connsiteY79" fmla="*/ 1037455 h 1126680"/>
                <a:gd name="connsiteX80" fmla="*/ 440881 w 691264"/>
                <a:gd name="connsiteY80" fmla="*/ 929823 h 1126680"/>
                <a:gd name="connsiteX81" fmla="*/ 413258 w 691264"/>
                <a:gd name="connsiteY81" fmla="*/ 877435 h 1126680"/>
                <a:gd name="connsiteX82" fmla="*/ 332296 w 691264"/>
                <a:gd name="connsiteY82" fmla="*/ 909820 h 1126680"/>
                <a:gd name="connsiteX83" fmla="*/ 247524 w 691264"/>
                <a:gd name="connsiteY83" fmla="*/ 953635 h 1126680"/>
                <a:gd name="connsiteX84" fmla="*/ 177991 w 691264"/>
                <a:gd name="connsiteY84" fmla="*/ 901248 h 1126680"/>
                <a:gd name="connsiteX85" fmla="*/ 270383 w 691264"/>
                <a:gd name="connsiteY85" fmla="*/ 866005 h 1126680"/>
                <a:gd name="connsiteX86" fmla="*/ 385636 w 691264"/>
                <a:gd name="connsiteY86" fmla="*/ 815523 h 1126680"/>
                <a:gd name="connsiteX87" fmla="*/ 365633 w 691264"/>
                <a:gd name="connsiteY87" fmla="*/ 725035 h 1126680"/>
                <a:gd name="connsiteX88" fmla="*/ 308483 w 691264"/>
                <a:gd name="connsiteY88" fmla="*/ 753610 h 1126680"/>
                <a:gd name="connsiteX89" fmla="*/ 271336 w 691264"/>
                <a:gd name="connsiteY89" fmla="*/ 709795 h 112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691264" h="1126680">
                  <a:moveTo>
                    <a:pt x="157036" y="250690"/>
                  </a:moveTo>
                  <a:cubicBezTo>
                    <a:pt x="157988" y="260215"/>
                    <a:pt x="170371" y="283075"/>
                    <a:pt x="180849" y="293553"/>
                  </a:cubicBezTo>
                  <a:cubicBezTo>
                    <a:pt x="191326" y="304030"/>
                    <a:pt x="211329" y="324033"/>
                    <a:pt x="210376" y="335463"/>
                  </a:cubicBezTo>
                  <a:cubicBezTo>
                    <a:pt x="209424" y="346893"/>
                    <a:pt x="203708" y="417378"/>
                    <a:pt x="202756" y="433570"/>
                  </a:cubicBezTo>
                  <a:cubicBezTo>
                    <a:pt x="202756" y="449763"/>
                    <a:pt x="195136" y="496435"/>
                    <a:pt x="204661" y="509770"/>
                  </a:cubicBezTo>
                  <a:cubicBezTo>
                    <a:pt x="215138" y="522153"/>
                    <a:pt x="231331" y="553585"/>
                    <a:pt x="231331" y="553585"/>
                  </a:cubicBezTo>
                  <a:cubicBezTo>
                    <a:pt x="231331" y="553585"/>
                    <a:pt x="257049" y="561205"/>
                    <a:pt x="262763" y="542155"/>
                  </a:cubicBezTo>
                  <a:cubicBezTo>
                    <a:pt x="268479" y="523105"/>
                    <a:pt x="285624" y="527868"/>
                    <a:pt x="285624" y="527868"/>
                  </a:cubicBezTo>
                  <a:cubicBezTo>
                    <a:pt x="285624" y="527868"/>
                    <a:pt x="320866" y="541203"/>
                    <a:pt x="311341" y="549775"/>
                  </a:cubicBezTo>
                  <a:cubicBezTo>
                    <a:pt x="301816" y="558348"/>
                    <a:pt x="304674" y="564063"/>
                    <a:pt x="285624" y="574540"/>
                  </a:cubicBezTo>
                  <a:cubicBezTo>
                    <a:pt x="266574" y="585018"/>
                    <a:pt x="110363" y="671695"/>
                    <a:pt x="110363" y="671695"/>
                  </a:cubicBezTo>
                  <a:cubicBezTo>
                    <a:pt x="110363" y="671695"/>
                    <a:pt x="58929" y="685983"/>
                    <a:pt x="44641" y="688840"/>
                  </a:cubicBezTo>
                  <a:cubicBezTo>
                    <a:pt x="30354" y="691698"/>
                    <a:pt x="9399" y="685983"/>
                    <a:pt x="2731" y="706938"/>
                  </a:cubicBezTo>
                  <a:cubicBezTo>
                    <a:pt x="-3937" y="727893"/>
                    <a:pt x="1779" y="757420"/>
                    <a:pt x="17971" y="769803"/>
                  </a:cubicBezTo>
                  <a:cubicBezTo>
                    <a:pt x="25591" y="775518"/>
                    <a:pt x="61786" y="788853"/>
                    <a:pt x="93219" y="775518"/>
                  </a:cubicBezTo>
                  <a:cubicBezTo>
                    <a:pt x="133224" y="758373"/>
                    <a:pt x="171324" y="709795"/>
                    <a:pt x="201804" y="685030"/>
                  </a:cubicBezTo>
                  <a:cubicBezTo>
                    <a:pt x="255144" y="641215"/>
                    <a:pt x="302769" y="614545"/>
                    <a:pt x="346583" y="594543"/>
                  </a:cubicBezTo>
                  <a:cubicBezTo>
                    <a:pt x="391351" y="574540"/>
                    <a:pt x="487554" y="529773"/>
                    <a:pt x="533274" y="524058"/>
                  </a:cubicBezTo>
                  <a:cubicBezTo>
                    <a:pt x="578994" y="518343"/>
                    <a:pt x="589471" y="540250"/>
                    <a:pt x="580899" y="552633"/>
                  </a:cubicBezTo>
                  <a:cubicBezTo>
                    <a:pt x="573279" y="565015"/>
                    <a:pt x="546608" y="588828"/>
                    <a:pt x="534226" y="597400"/>
                  </a:cubicBezTo>
                  <a:cubicBezTo>
                    <a:pt x="521844" y="605973"/>
                    <a:pt x="526606" y="619308"/>
                    <a:pt x="526606" y="619308"/>
                  </a:cubicBezTo>
                  <a:cubicBezTo>
                    <a:pt x="526606" y="619308"/>
                    <a:pt x="538988" y="619308"/>
                    <a:pt x="581851" y="607878"/>
                  </a:cubicBezTo>
                  <a:cubicBezTo>
                    <a:pt x="624713" y="595495"/>
                    <a:pt x="684721" y="596448"/>
                    <a:pt x="690436" y="583113"/>
                  </a:cubicBezTo>
                  <a:cubicBezTo>
                    <a:pt x="696151" y="569778"/>
                    <a:pt x="672338" y="478338"/>
                    <a:pt x="618046" y="476433"/>
                  </a:cubicBezTo>
                  <a:cubicBezTo>
                    <a:pt x="562801" y="474528"/>
                    <a:pt x="501841" y="486910"/>
                    <a:pt x="486601" y="492625"/>
                  </a:cubicBezTo>
                  <a:cubicBezTo>
                    <a:pt x="471361" y="498340"/>
                    <a:pt x="456121" y="486910"/>
                    <a:pt x="474219" y="466908"/>
                  </a:cubicBezTo>
                  <a:cubicBezTo>
                    <a:pt x="492316" y="446905"/>
                    <a:pt x="518033" y="424998"/>
                    <a:pt x="530416" y="384993"/>
                  </a:cubicBezTo>
                  <a:cubicBezTo>
                    <a:pt x="542799" y="344988"/>
                    <a:pt x="560896" y="335463"/>
                    <a:pt x="547561" y="318318"/>
                  </a:cubicBezTo>
                  <a:cubicBezTo>
                    <a:pt x="534226" y="301173"/>
                    <a:pt x="512319" y="264978"/>
                    <a:pt x="503746" y="259263"/>
                  </a:cubicBezTo>
                  <a:cubicBezTo>
                    <a:pt x="495174" y="253548"/>
                    <a:pt x="503746" y="233545"/>
                    <a:pt x="533274" y="219258"/>
                  </a:cubicBezTo>
                  <a:cubicBezTo>
                    <a:pt x="562801" y="204970"/>
                    <a:pt x="596138" y="175443"/>
                    <a:pt x="578041" y="152583"/>
                  </a:cubicBezTo>
                  <a:cubicBezTo>
                    <a:pt x="559944" y="129723"/>
                    <a:pt x="523749" y="142105"/>
                    <a:pt x="522796" y="120198"/>
                  </a:cubicBezTo>
                  <a:cubicBezTo>
                    <a:pt x="520891" y="98290"/>
                    <a:pt x="506604" y="86860"/>
                    <a:pt x="523749" y="80193"/>
                  </a:cubicBezTo>
                  <a:cubicBezTo>
                    <a:pt x="540894" y="73525"/>
                    <a:pt x="558991" y="69715"/>
                    <a:pt x="552324" y="59238"/>
                  </a:cubicBezTo>
                  <a:cubicBezTo>
                    <a:pt x="545656" y="48760"/>
                    <a:pt x="538036" y="29710"/>
                    <a:pt x="524701" y="13518"/>
                  </a:cubicBezTo>
                  <a:cubicBezTo>
                    <a:pt x="511366" y="-2675"/>
                    <a:pt x="478981" y="-5532"/>
                    <a:pt x="475171" y="11613"/>
                  </a:cubicBezTo>
                  <a:cubicBezTo>
                    <a:pt x="471361" y="28758"/>
                    <a:pt x="471361" y="57333"/>
                    <a:pt x="471361" y="72573"/>
                  </a:cubicBezTo>
                  <a:cubicBezTo>
                    <a:pt x="471361" y="87813"/>
                    <a:pt x="466599" y="107815"/>
                    <a:pt x="477076" y="119245"/>
                  </a:cubicBezTo>
                  <a:cubicBezTo>
                    <a:pt x="486601" y="130675"/>
                    <a:pt x="492316" y="135438"/>
                    <a:pt x="488506" y="146868"/>
                  </a:cubicBezTo>
                  <a:cubicBezTo>
                    <a:pt x="484696" y="157345"/>
                    <a:pt x="486601" y="174490"/>
                    <a:pt x="464694" y="185920"/>
                  </a:cubicBezTo>
                  <a:cubicBezTo>
                    <a:pt x="442786" y="197350"/>
                    <a:pt x="429451" y="196398"/>
                    <a:pt x="422783" y="213543"/>
                  </a:cubicBezTo>
                  <a:cubicBezTo>
                    <a:pt x="416116" y="229735"/>
                    <a:pt x="416116" y="271645"/>
                    <a:pt x="423736" y="275455"/>
                  </a:cubicBezTo>
                  <a:cubicBezTo>
                    <a:pt x="431356" y="279265"/>
                    <a:pt x="453263" y="272598"/>
                    <a:pt x="446596" y="304030"/>
                  </a:cubicBezTo>
                  <a:cubicBezTo>
                    <a:pt x="439929" y="335463"/>
                    <a:pt x="403733" y="407853"/>
                    <a:pt x="406591" y="421188"/>
                  </a:cubicBezTo>
                  <a:cubicBezTo>
                    <a:pt x="409449" y="433570"/>
                    <a:pt x="433261" y="427855"/>
                    <a:pt x="433261" y="445000"/>
                  </a:cubicBezTo>
                  <a:cubicBezTo>
                    <a:pt x="433261" y="462145"/>
                    <a:pt x="441833" y="491673"/>
                    <a:pt x="430404" y="501198"/>
                  </a:cubicBezTo>
                  <a:cubicBezTo>
                    <a:pt x="418974" y="510723"/>
                    <a:pt x="380874" y="524058"/>
                    <a:pt x="380874" y="524058"/>
                  </a:cubicBezTo>
                  <a:cubicBezTo>
                    <a:pt x="380874" y="524058"/>
                    <a:pt x="338963" y="534535"/>
                    <a:pt x="350394" y="499293"/>
                  </a:cubicBezTo>
                  <a:cubicBezTo>
                    <a:pt x="361824" y="464050"/>
                    <a:pt x="369444" y="407853"/>
                    <a:pt x="370396" y="396423"/>
                  </a:cubicBezTo>
                  <a:cubicBezTo>
                    <a:pt x="372301" y="384993"/>
                    <a:pt x="381826" y="369753"/>
                    <a:pt x="365633" y="367848"/>
                  </a:cubicBezTo>
                  <a:cubicBezTo>
                    <a:pt x="349441" y="365943"/>
                    <a:pt x="368491" y="338320"/>
                    <a:pt x="349441" y="345940"/>
                  </a:cubicBezTo>
                  <a:cubicBezTo>
                    <a:pt x="330391" y="353560"/>
                    <a:pt x="316104" y="361180"/>
                    <a:pt x="319913" y="336415"/>
                  </a:cubicBezTo>
                  <a:cubicBezTo>
                    <a:pt x="323724" y="312603"/>
                    <a:pt x="354204" y="227830"/>
                    <a:pt x="360871" y="178300"/>
                  </a:cubicBezTo>
                  <a:cubicBezTo>
                    <a:pt x="368491" y="128770"/>
                    <a:pt x="350394" y="119245"/>
                    <a:pt x="335154" y="109720"/>
                  </a:cubicBezTo>
                  <a:cubicBezTo>
                    <a:pt x="319913" y="100195"/>
                    <a:pt x="277051" y="124960"/>
                    <a:pt x="276099" y="142105"/>
                  </a:cubicBezTo>
                  <a:cubicBezTo>
                    <a:pt x="276099" y="159250"/>
                    <a:pt x="299911" y="184968"/>
                    <a:pt x="301816" y="208780"/>
                  </a:cubicBezTo>
                  <a:cubicBezTo>
                    <a:pt x="304674" y="233545"/>
                    <a:pt x="300863" y="307840"/>
                    <a:pt x="301816" y="316413"/>
                  </a:cubicBezTo>
                  <a:cubicBezTo>
                    <a:pt x="302769" y="324985"/>
                    <a:pt x="298006" y="376420"/>
                    <a:pt x="295149" y="386898"/>
                  </a:cubicBezTo>
                  <a:cubicBezTo>
                    <a:pt x="292291" y="397375"/>
                    <a:pt x="239904" y="434523"/>
                    <a:pt x="247524" y="393565"/>
                  </a:cubicBezTo>
                  <a:cubicBezTo>
                    <a:pt x="255144" y="352608"/>
                    <a:pt x="258001" y="302125"/>
                    <a:pt x="248476" y="276408"/>
                  </a:cubicBezTo>
                  <a:cubicBezTo>
                    <a:pt x="238951" y="250690"/>
                    <a:pt x="192279" y="213543"/>
                    <a:pt x="178944" y="212590"/>
                  </a:cubicBezTo>
                  <a:cubicBezTo>
                    <a:pt x="166561" y="210685"/>
                    <a:pt x="155131" y="240213"/>
                    <a:pt x="157036" y="250690"/>
                  </a:cubicBezTo>
                  <a:lnTo>
                    <a:pt x="157036" y="250690"/>
                  </a:lnTo>
                  <a:lnTo>
                    <a:pt x="157036" y="250690"/>
                  </a:lnTo>
                  <a:close/>
                  <a:moveTo>
                    <a:pt x="271336" y="709795"/>
                  </a:moveTo>
                  <a:cubicBezTo>
                    <a:pt x="269431" y="686935"/>
                    <a:pt x="299911" y="674553"/>
                    <a:pt x="318961" y="669790"/>
                  </a:cubicBezTo>
                  <a:cubicBezTo>
                    <a:pt x="338011" y="665028"/>
                    <a:pt x="408496" y="629785"/>
                    <a:pt x="439929" y="627880"/>
                  </a:cubicBezTo>
                  <a:cubicBezTo>
                    <a:pt x="471361" y="626928"/>
                    <a:pt x="472313" y="673600"/>
                    <a:pt x="462788" y="694555"/>
                  </a:cubicBezTo>
                  <a:cubicBezTo>
                    <a:pt x="454216" y="716463"/>
                    <a:pt x="437071" y="747895"/>
                    <a:pt x="425641" y="762183"/>
                  </a:cubicBezTo>
                  <a:cubicBezTo>
                    <a:pt x="414211" y="776470"/>
                    <a:pt x="462788" y="785043"/>
                    <a:pt x="462788" y="785043"/>
                  </a:cubicBezTo>
                  <a:cubicBezTo>
                    <a:pt x="462788" y="785043"/>
                    <a:pt x="536131" y="767898"/>
                    <a:pt x="564706" y="770755"/>
                  </a:cubicBezTo>
                  <a:cubicBezTo>
                    <a:pt x="592329" y="772660"/>
                    <a:pt x="597091" y="816475"/>
                    <a:pt x="591376" y="847908"/>
                  </a:cubicBezTo>
                  <a:cubicBezTo>
                    <a:pt x="585661" y="879340"/>
                    <a:pt x="507556" y="867910"/>
                    <a:pt x="489458" y="864100"/>
                  </a:cubicBezTo>
                  <a:cubicBezTo>
                    <a:pt x="470408" y="860290"/>
                    <a:pt x="484696" y="893628"/>
                    <a:pt x="478981" y="911725"/>
                  </a:cubicBezTo>
                  <a:cubicBezTo>
                    <a:pt x="473266" y="929823"/>
                    <a:pt x="475171" y="959350"/>
                    <a:pt x="459931" y="1016500"/>
                  </a:cubicBezTo>
                  <a:cubicBezTo>
                    <a:pt x="444691" y="1073650"/>
                    <a:pt x="405638" y="1111750"/>
                    <a:pt x="379921" y="1124133"/>
                  </a:cubicBezTo>
                  <a:cubicBezTo>
                    <a:pt x="354204" y="1135563"/>
                    <a:pt x="308483" y="1106035"/>
                    <a:pt x="297054" y="1085080"/>
                  </a:cubicBezTo>
                  <a:cubicBezTo>
                    <a:pt x="285624" y="1064125"/>
                    <a:pt x="267526" y="1066983"/>
                    <a:pt x="257049" y="1035550"/>
                  </a:cubicBezTo>
                  <a:cubicBezTo>
                    <a:pt x="247524" y="1004118"/>
                    <a:pt x="300863" y="1023168"/>
                    <a:pt x="323724" y="1034598"/>
                  </a:cubicBezTo>
                  <a:cubicBezTo>
                    <a:pt x="346583" y="1046028"/>
                    <a:pt x="384683" y="1045075"/>
                    <a:pt x="404686" y="1037455"/>
                  </a:cubicBezTo>
                  <a:cubicBezTo>
                    <a:pt x="424688" y="1030788"/>
                    <a:pt x="438976" y="957445"/>
                    <a:pt x="440881" y="929823"/>
                  </a:cubicBezTo>
                  <a:cubicBezTo>
                    <a:pt x="442786" y="902200"/>
                    <a:pt x="423736" y="880293"/>
                    <a:pt x="413258" y="877435"/>
                  </a:cubicBezTo>
                  <a:cubicBezTo>
                    <a:pt x="402781" y="874578"/>
                    <a:pt x="366586" y="891723"/>
                    <a:pt x="332296" y="909820"/>
                  </a:cubicBezTo>
                  <a:cubicBezTo>
                    <a:pt x="298006" y="927918"/>
                    <a:pt x="276099" y="947920"/>
                    <a:pt x="247524" y="953635"/>
                  </a:cubicBezTo>
                  <a:cubicBezTo>
                    <a:pt x="218949" y="960303"/>
                    <a:pt x="184658" y="929823"/>
                    <a:pt x="177991" y="901248"/>
                  </a:cubicBezTo>
                  <a:cubicBezTo>
                    <a:pt x="171324" y="872673"/>
                    <a:pt x="254191" y="869815"/>
                    <a:pt x="270383" y="866005"/>
                  </a:cubicBezTo>
                  <a:cubicBezTo>
                    <a:pt x="286576" y="862195"/>
                    <a:pt x="385636" y="815523"/>
                    <a:pt x="385636" y="815523"/>
                  </a:cubicBezTo>
                  <a:cubicBezTo>
                    <a:pt x="392304" y="792663"/>
                    <a:pt x="404686" y="729798"/>
                    <a:pt x="365633" y="725035"/>
                  </a:cubicBezTo>
                  <a:cubicBezTo>
                    <a:pt x="341821" y="722178"/>
                    <a:pt x="328486" y="752658"/>
                    <a:pt x="308483" y="753610"/>
                  </a:cubicBezTo>
                  <a:cubicBezTo>
                    <a:pt x="289433" y="752658"/>
                    <a:pt x="273241" y="731703"/>
                    <a:pt x="271336" y="7097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98D5FB72-FEFC-46C2-93C1-A185BC1A0CE2}"/>
              </a:ext>
            </a:extLst>
          </p:cNvPr>
          <p:cNvGrpSpPr/>
          <p:nvPr userDrawn="1"/>
        </p:nvGrpSpPr>
        <p:grpSpPr>
          <a:xfrm>
            <a:off x="723900" y="5889651"/>
            <a:ext cx="10731500" cy="451611"/>
            <a:chOff x="723900" y="7567725"/>
            <a:chExt cx="10731500" cy="451611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DB7F3387-3309-459A-88DD-F57CDC5D5B16}"/>
                </a:ext>
              </a:extLst>
            </p:cNvPr>
            <p:cNvSpPr txBox="1"/>
            <p:nvPr/>
          </p:nvSpPr>
          <p:spPr>
            <a:xfrm>
              <a:off x="10185822" y="7567725"/>
              <a:ext cx="1269578" cy="169277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r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Sans Medium" panose="00000600000000000000" pitchFamily="2" charset="-122"/>
                  <a:ea typeface="MiSans Medium" panose="00000600000000000000" pitchFamily="2" charset="-122"/>
                </a:rPr>
                <a:t>海纳百川，有容乃大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0E0C96A6-0203-4A73-8AC0-9EED91B4120D}"/>
                </a:ext>
              </a:extLst>
            </p:cNvPr>
            <p:cNvSpPr txBox="1"/>
            <p:nvPr/>
          </p:nvSpPr>
          <p:spPr>
            <a:xfrm>
              <a:off x="10072008" y="7761830"/>
              <a:ext cx="1383392" cy="215444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r"/>
              <a:r>
                <a:rPr lang="en-US" altLang="zh-CN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Sans Medium" panose="00000600000000000000" pitchFamily="2" charset="-122"/>
                  <a:ea typeface="MiSans Medium" panose="00000600000000000000" pitchFamily="2" charset="-122"/>
                </a:rPr>
                <a:t>S</a:t>
              </a: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Sans Medium" panose="00000600000000000000" pitchFamily="2" charset="-122"/>
                  <a:ea typeface="MiSans Medium" panose="00000600000000000000" pitchFamily="2" charset="-122"/>
                </a:rPr>
                <a:t>ea, all water, recedes a rivers</a:t>
              </a:r>
              <a:r>
                <a:rPr lang="en-US" altLang="zh-CN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Sans Medium" panose="00000600000000000000" pitchFamily="2" charset="-122"/>
                  <a:ea typeface="MiSans Medium" panose="00000600000000000000" pitchFamily="2" charset="-122"/>
                </a:rPr>
                <a:t>;</a:t>
              </a:r>
              <a:endParaRPr lang="zh-CN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</a:endParaRPr>
            </a:p>
            <a:p>
              <a:pPr algn="r"/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Sans Medium" panose="00000600000000000000" pitchFamily="2" charset="-122"/>
                  <a:ea typeface="MiSans Medium" panose="00000600000000000000" pitchFamily="2" charset="-122"/>
                </a:rPr>
                <a:t>utmost wit listens to all sides</a:t>
              </a:r>
              <a:r>
                <a:rPr lang="en-US" altLang="zh-CN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Sans Medium" panose="00000600000000000000" pitchFamily="2" charset="-122"/>
                  <a:ea typeface="MiSans Medium" panose="00000600000000000000" pitchFamily="2" charset="-122"/>
                </a:rPr>
                <a:t>.</a:t>
              </a:r>
              <a:endParaRPr lang="zh-CN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918B7622-4294-4456-BDC9-215178D892D6}"/>
                </a:ext>
              </a:extLst>
            </p:cNvPr>
            <p:cNvSpPr txBox="1"/>
            <p:nvPr/>
          </p:nvSpPr>
          <p:spPr>
            <a:xfrm>
              <a:off x="723900" y="7650004"/>
              <a:ext cx="907300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1200" cap="all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MiSans Medium" panose="00000600000000000000" pitchFamily="2" charset="-122"/>
                </a:rPr>
                <a:t>Sichuan</a:t>
              </a:r>
            </a:p>
            <a:p>
              <a:r>
                <a:rPr lang="en-US" altLang="zh-CN" sz="1200" cap="all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MiSans Medium" panose="00000600000000000000" pitchFamily="2" charset="-122"/>
                </a:rPr>
                <a:t>University</a:t>
              </a:r>
              <a:endParaRPr lang="zh-CN" altLang="en-US" sz="1200" cap="all" dirty="0">
                <a:solidFill>
                  <a:schemeClr val="tx1">
                    <a:lumMod val="50000"/>
                    <a:lumOff val="50000"/>
                  </a:schemeClr>
                </a:solidFill>
                <a:ea typeface="MiSans Medium" panose="00000600000000000000" pitchFamily="2" charset="-122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68D41935-91C1-4255-AEBC-7D0F12B20747}"/>
              </a:ext>
            </a:extLst>
          </p:cNvPr>
          <p:cNvSpPr txBox="1"/>
          <p:nvPr userDrawn="1"/>
        </p:nvSpPr>
        <p:spPr>
          <a:xfrm>
            <a:off x="11234714" y="352698"/>
            <a:ext cx="227626" cy="21544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ea typeface="MiSans Medium" panose="00000600000000000000" pitchFamily="2" charset="-122"/>
              </a:rPr>
              <a:t>05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ea typeface="MiSans Medium" panose="00000600000000000000" pitchFamily="2" charset="-122"/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55EF9890-F43C-4C91-8BB8-2B38CAEF35AA}"/>
              </a:ext>
            </a:extLst>
          </p:cNvPr>
          <p:cNvCxnSpPr/>
          <p:nvPr userDrawn="1"/>
        </p:nvCxnSpPr>
        <p:spPr>
          <a:xfrm flipH="1">
            <a:off x="11087485" y="379579"/>
            <a:ext cx="134937" cy="134937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占位符 39">
            <a:extLst>
              <a:ext uri="{FF2B5EF4-FFF2-40B4-BE49-F238E27FC236}">
                <a16:creationId xmlns:a16="http://schemas.microsoft.com/office/drawing/2014/main" id="{4637A4DA-669D-4AA9-AC57-B04F1F8662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46598" y="371499"/>
            <a:ext cx="428001" cy="3462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r">
              <a:buNone/>
              <a:defRPr sz="2500">
                <a:solidFill>
                  <a:schemeClr val="accent1"/>
                </a:solidFill>
                <a:latin typeface="+mn-lt"/>
                <a:ea typeface="MiSans Semibold" panose="00000700000000000000" pitchFamily="2" charset="-122"/>
              </a:defRPr>
            </a:lvl1pPr>
          </a:lstStyle>
          <a:p>
            <a:pPr lvl="0"/>
            <a:r>
              <a:rPr lang="en-US" altLang="zh-CN" dirty="0"/>
              <a:t>0X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6951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52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!!1">
            <a:extLst>
              <a:ext uri="{FF2B5EF4-FFF2-40B4-BE49-F238E27FC236}">
                <a16:creationId xmlns:a16="http://schemas.microsoft.com/office/drawing/2014/main" id="{BC905557-F075-4CF2-BE57-0992F185955C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4C68680-24D5-433A-9C37-B8782812F976}"/>
              </a:ext>
            </a:extLst>
          </p:cNvPr>
          <p:cNvGrpSpPr/>
          <p:nvPr userDrawn="1"/>
        </p:nvGrpSpPr>
        <p:grpSpPr>
          <a:xfrm>
            <a:off x="754691" y="-663547"/>
            <a:ext cx="10565242" cy="8339971"/>
            <a:chOff x="754691" y="-663547"/>
            <a:chExt cx="10565242" cy="8339971"/>
          </a:xfrm>
          <a:solidFill>
            <a:schemeClr val="accent5">
              <a:alpha val="28000"/>
            </a:schemeClr>
          </a:solidFill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64B0FC66-5E92-4F68-B506-DDFBD9C92D8B}"/>
                </a:ext>
              </a:extLst>
            </p:cNvPr>
            <p:cNvSpPr txBox="1"/>
            <p:nvPr/>
          </p:nvSpPr>
          <p:spPr>
            <a:xfrm>
              <a:off x="10473352" y="1149713"/>
              <a:ext cx="758762" cy="784482"/>
            </a:xfrm>
            <a:custGeom>
              <a:avLst/>
              <a:gdLst/>
              <a:ahLst/>
              <a:cxnLst/>
              <a:rect l="l" t="t" r="r" b="b"/>
              <a:pathLst>
                <a:path w="175617" h="181570">
                  <a:moveTo>
                    <a:pt x="89297" y="116086"/>
                  </a:moveTo>
                  <a:lnTo>
                    <a:pt x="92273" y="116086"/>
                  </a:lnTo>
                  <a:cubicBezTo>
                    <a:pt x="118566" y="131961"/>
                    <a:pt x="144363" y="144859"/>
                    <a:pt x="169664" y="154781"/>
                  </a:cubicBezTo>
                  <a:lnTo>
                    <a:pt x="175617" y="163711"/>
                  </a:lnTo>
                  <a:cubicBezTo>
                    <a:pt x="170656" y="172145"/>
                    <a:pt x="163711" y="178098"/>
                    <a:pt x="154781" y="181570"/>
                  </a:cubicBezTo>
                  <a:cubicBezTo>
                    <a:pt x="111125" y="169168"/>
                    <a:pt x="89297" y="147340"/>
                    <a:pt x="89297" y="116086"/>
                  </a:cubicBezTo>
                  <a:close/>
                  <a:moveTo>
                    <a:pt x="74414" y="0"/>
                  </a:moveTo>
                  <a:lnTo>
                    <a:pt x="92273" y="20836"/>
                  </a:lnTo>
                  <a:cubicBezTo>
                    <a:pt x="88304" y="27285"/>
                    <a:pt x="85328" y="43160"/>
                    <a:pt x="83343" y="68461"/>
                  </a:cubicBezTo>
                  <a:cubicBezTo>
                    <a:pt x="98226" y="60524"/>
                    <a:pt x="111125" y="56555"/>
                    <a:pt x="122039" y="56555"/>
                  </a:cubicBezTo>
                  <a:cubicBezTo>
                    <a:pt x="130968" y="60524"/>
                    <a:pt x="135929" y="64492"/>
                    <a:pt x="136922" y="68461"/>
                  </a:cubicBezTo>
                  <a:cubicBezTo>
                    <a:pt x="136922" y="77391"/>
                    <a:pt x="117078" y="87313"/>
                    <a:pt x="77390" y="98227"/>
                  </a:cubicBezTo>
                  <a:cubicBezTo>
                    <a:pt x="67964" y="131465"/>
                    <a:pt x="55066" y="153293"/>
                    <a:pt x="38695" y="163711"/>
                  </a:cubicBezTo>
                  <a:cubicBezTo>
                    <a:pt x="24308" y="175617"/>
                    <a:pt x="14386" y="181570"/>
                    <a:pt x="8929" y="181570"/>
                  </a:cubicBezTo>
                  <a:lnTo>
                    <a:pt x="0" y="166688"/>
                  </a:lnTo>
                  <a:cubicBezTo>
                    <a:pt x="0" y="162719"/>
                    <a:pt x="10914" y="152797"/>
                    <a:pt x="32742" y="136922"/>
                  </a:cubicBezTo>
                  <a:lnTo>
                    <a:pt x="53578" y="104180"/>
                  </a:lnTo>
                  <a:cubicBezTo>
                    <a:pt x="53578" y="100211"/>
                    <a:pt x="45640" y="98227"/>
                    <a:pt x="29765" y="98227"/>
                  </a:cubicBezTo>
                  <a:lnTo>
                    <a:pt x="14882" y="86320"/>
                  </a:lnTo>
                  <a:lnTo>
                    <a:pt x="62507" y="71438"/>
                  </a:lnTo>
                  <a:lnTo>
                    <a:pt x="62507" y="14883"/>
                  </a:lnTo>
                  <a:cubicBezTo>
                    <a:pt x="56554" y="14883"/>
                    <a:pt x="53578" y="12899"/>
                    <a:pt x="53578" y="893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B364B5C-4F56-49E3-82E5-18153FB996E2}"/>
                </a:ext>
              </a:extLst>
            </p:cNvPr>
            <p:cNvSpPr txBox="1"/>
            <p:nvPr/>
          </p:nvSpPr>
          <p:spPr>
            <a:xfrm>
              <a:off x="10380193" y="175068"/>
              <a:ext cx="671531" cy="800666"/>
            </a:xfrm>
            <a:custGeom>
              <a:avLst/>
              <a:gdLst/>
              <a:ahLst/>
              <a:cxnLst/>
              <a:rect l="l" t="t" r="r" b="b"/>
              <a:pathLst>
                <a:path w="135434" h="161478">
                  <a:moveTo>
                    <a:pt x="40928" y="47625"/>
                  </a:moveTo>
                  <a:lnTo>
                    <a:pt x="43904" y="47625"/>
                  </a:lnTo>
                  <a:lnTo>
                    <a:pt x="54322" y="69949"/>
                  </a:lnTo>
                  <a:cubicBezTo>
                    <a:pt x="42912" y="110629"/>
                    <a:pt x="26045" y="136674"/>
                    <a:pt x="3721" y="148084"/>
                  </a:cubicBezTo>
                  <a:lnTo>
                    <a:pt x="0" y="145107"/>
                  </a:lnTo>
                  <a:lnTo>
                    <a:pt x="0" y="142131"/>
                  </a:lnTo>
                  <a:cubicBezTo>
                    <a:pt x="27285" y="112365"/>
                    <a:pt x="40928" y="82847"/>
                    <a:pt x="40928" y="53578"/>
                  </a:cubicBezTo>
                  <a:lnTo>
                    <a:pt x="37207" y="50601"/>
                  </a:lnTo>
                  <a:close/>
                  <a:moveTo>
                    <a:pt x="108645" y="0"/>
                  </a:moveTo>
                  <a:cubicBezTo>
                    <a:pt x="118567" y="4465"/>
                    <a:pt x="124024" y="8681"/>
                    <a:pt x="125016" y="12650"/>
                  </a:cubicBezTo>
                  <a:cubicBezTo>
                    <a:pt x="125016" y="21580"/>
                    <a:pt x="113854" y="36463"/>
                    <a:pt x="91529" y="57299"/>
                  </a:cubicBezTo>
                  <a:lnTo>
                    <a:pt x="91529" y="60275"/>
                  </a:lnTo>
                  <a:lnTo>
                    <a:pt x="115342" y="60275"/>
                  </a:lnTo>
                  <a:cubicBezTo>
                    <a:pt x="128736" y="61267"/>
                    <a:pt x="135434" y="64492"/>
                    <a:pt x="135434" y="69949"/>
                  </a:cubicBezTo>
                  <a:lnTo>
                    <a:pt x="135434" y="82599"/>
                  </a:lnTo>
                  <a:cubicBezTo>
                    <a:pt x="127992" y="132705"/>
                    <a:pt x="117822" y="157758"/>
                    <a:pt x="104924" y="157758"/>
                  </a:cubicBezTo>
                  <a:lnTo>
                    <a:pt x="61020" y="161478"/>
                  </a:lnTo>
                  <a:cubicBezTo>
                    <a:pt x="53082" y="161478"/>
                    <a:pt x="44153" y="156021"/>
                    <a:pt x="34231" y="145107"/>
                  </a:cubicBezTo>
                  <a:lnTo>
                    <a:pt x="40928" y="139154"/>
                  </a:lnTo>
                  <a:lnTo>
                    <a:pt x="50602" y="145107"/>
                  </a:lnTo>
                  <a:lnTo>
                    <a:pt x="74414" y="145107"/>
                  </a:lnTo>
                  <a:cubicBezTo>
                    <a:pt x="98227" y="145107"/>
                    <a:pt x="114102" y="125263"/>
                    <a:pt x="122039" y="85576"/>
                  </a:cubicBezTo>
                  <a:lnTo>
                    <a:pt x="122039" y="75902"/>
                  </a:lnTo>
                  <a:lnTo>
                    <a:pt x="104924" y="72926"/>
                  </a:lnTo>
                  <a:lnTo>
                    <a:pt x="94506" y="72926"/>
                  </a:lnTo>
                  <a:lnTo>
                    <a:pt x="78135" y="75902"/>
                  </a:lnTo>
                  <a:lnTo>
                    <a:pt x="74414" y="72926"/>
                  </a:lnTo>
                  <a:lnTo>
                    <a:pt x="74414" y="66228"/>
                  </a:lnTo>
                  <a:cubicBezTo>
                    <a:pt x="74414" y="59779"/>
                    <a:pt x="80119" y="49361"/>
                    <a:pt x="91529" y="34974"/>
                  </a:cubicBezTo>
                  <a:cubicBezTo>
                    <a:pt x="66725" y="34974"/>
                    <a:pt x="54322" y="28525"/>
                    <a:pt x="54322" y="15627"/>
                  </a:cubicBezTo>
                  <a:lnTo>
                    <a:pt x="57299" y="1562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078625C-E887-4839-BA35-D9A2F4B6A2C1}"/>
                </a:ext>
              </a:extLst>
            </p:cNvPr>
            <p:cNvSpPr txBox="1"/>
            <p:nvPr/>
          </p:nvSpPr>
          <p:spPr>
            <a:xfrm>
              <a:off x="10232618" y="2434345"/>
              <a:ext cx="1087315" cy="1172785"/>
            </a:xfrm>
            <a:custGeom>
              <a:avLst/>
              <a:gdLst/>
              <a:ahLst/>
              <a:cxnLst/>
              <a:rect l="l" t="t" r="r" b="b"/>
              <a:pathLst>
                <a:path w="170408" h="183803">
                  <a:moveTo>
                    <a:pt x="121295" y="100459"/>
                  </a:moveTo>
                  <a:cubicBezTo>
                    <a:pt x="111373" y="100459"/>
                    <a:pt x="100707" y="111125"/>
                    <a:pt x="89297" y="132457"/>
                  </a:cubicBezTo>
                  <a:lnTo>
                    <a:pt x="92274" y="132457"/>
                  </a:lnTo>
                  <a:lnTo>
                    <a:pt x="118318" y="129480"/>
                  </a:lnTo>
                  <a:lnTo>
                    <a:pt x="115342" y="126504"/>
                  </a:lnTo>
                  <a:lnTo>
                    <a:pt x="115342" y="123527"/>
                  </a:lnTo>
                  <a:close/>
                  <a:moveTo>
                    <a:pt x="141387" y="98227"/>
                  </a:moveTo>
                  <a:lnTo>
                    <a:pt x="127248" y="100459"/>
                  </a:lnTo>
                  <a:lnTo>
                    <a:pt x="127248" y="109389"/>
                  </a:lnTo>
                  <a:cubicBezTo>
                    <a:pt x="127248" y="112861"/>
                    <a:pt x="131961" y="115838"/>
                    <a:pt x="141387" y="118318"/>
                  </a:cubicBezTo>
                  <a:close/>
                  <a:moveTo>
                    <a:pt x="130225" y="58043"/>
                  </a:moveTo>
                  <a:lnTo>
                    <a:pt x="118318" y="89297"/>
                  </a:lnTo>
                  <a:lnTo>
                    <a:pt x="127248" y="89297"/>
                  </a:lnTo>
                  <a:lnTo>
                    <a:pt x="127248" y="72182"/>
                  </a:lnTo>
                  <a:lnTo>
                    <a:pt x="135434" y="72182"/>
                  </a:lnTo>
                  <a:lnTo>
                    <a:pt x="138410" y="75158"/>
                  </a:lnTo>
                  <a:lnTo>
                    <a:pt x="141387" y="75158"/>
                  </a:lnTo>
                  <a:lnTo>
                    <a:pt x="141387" y="66228"/>
                  </a:lnTo>
                  <a:close/>
                  <a:moveTo>
                    <a:pt x="23068" y="34975"/>
                  </a:moveTo>
                  <a:lnTo>
                    <a:pt x="26045" y="34975"/>
                  </a:lnTo>
                  <a:lnTo>
                    <a:pt x="37207" y="49113"/>
                  </a:lnTo>
                  <a:lnTo>
                    <a:pt x="37207" y="52090"/>
                  </a:lnTo>
                  <a:lnTo>
                    <a:pt x="29022" y="60275"/>
                  </a:lnTo>
                  <a:lnTo>
                    <a:pt x="26045" y="60275"/>
                  </a:lnTo>
                  <a:lnTo>
                    <a:pt x="20092" y="37951"/>
                  </a:lnTo>
                  <a:close/>
                  <a:moveTo>
                    <a:pt x="118318" y="0"/>
                  </a:moveTo>
                  <a:lnTo>
                    <a:pt x="124272" y="0"/>
                  </a:lnTo>
                  <a:cubicBezTo>
                    <a:pt x="135682" y="992"/>
                    <a:pt x="141387" y="3969"/>
                    <a:pt x="141387" y="8930"/>
                  </a:cubicBezTo>
                  <a:lnTo>
                    <a:pt x="135434" y="40184"/>
                  </a:lnTo>
                  <a:lnTo>
                    <a:pt x="135434" y="43160"/>
                  </a:lnTo>
                  <a:lnTo>
                    <a:pt x="156270" y="43160"/>
                  </a:lnTo>
                  <a:lnTo>
                    <a:pt x="167432" y="55066"/>
                  </a:lnTo>
                  <a:lnTo>
                    <a:pt x="167432" y="63252"/>
                  </a:lnTo>
                  <a:lnTo>
                    <a:pt x="170408" y="98227"/>
                  </a:lnTo>
                  <a:lnTo>
                    <a:pt x="164455" y="103435"/>
                  </a:lnTo>
                  <a:lnTo>
                    <a:pt x="164455" y="126504"/>
                  </a:lnTo>
                  <a:cubicBezTo>
                    <a:pt x="164455" y="140891"/>
                    <a:pt x="157758" y="151309"/>
                    <a:pt x="144363" y="157758"/>
                  </a:cubicBezTo>
                  <a:lnTo>
                    <a:pt x="118318" y="157758"/>
                  </a:lnTo>
                  <a:lnTo>
                    <a:pt x="58043" y="171896"/>
                  </a:lnTo>
                  <a:cubicBezTo>
                    <a:pt x="50106" y="163959"/>
                    <a:pt x="46137" y="156518"/>
                    <a:pt x="46137" y="149572"/>
                  </a:cubicBezTo>
                  <a:lnTo>
                    <a:pt x="72182" y="112365"/>
                  </a:lnTo>
                  <a:lnTo>
                    <a:pt x="66229" y="112365"/>
                  </a:lnTo>
                  <a:cubicBezTo>
                    <a:pt x="43408" y="112365"/>
                    <a:pt x="31998" y="124768"/>
                    <a:pt x="31998" y="149572"/>
                  </a:cubicBezTo>
                  <a:cubicBezTo>
                    <a:pt x="23068" y="172393"/>
                    <a:pt x="16371" y="183803"/>
                    <a:pt x="11906" y="183803"/>
                  </a:cubicBezTo>
                  <a:lnTo>
                    <a:pt x="2977" y="183803"/>
                  </a:lnTo>
                  <a:lnTo>
                    <a:pt x="0" y="169664"/>
                  </a:lnTo>
                  <a:cubicBezTo>
                    <a:pt x="11410" y="140394"/>
                    <a:pt x="17115" y="118318"/>
                    <a:pt x="17115" y="103435"/>
                  </a:cubicBezTo>
                  <a:lnTo>
                    <a:pt x="17115" y="95250"/>
                  </a:lnTo>
                  <a:lnTo>
                    <a:pt x="23068" y="95250"/>
                  </a:lnTo>
                  <a:lnTo>
                    <a:pt x="26045" y="109389"/>
                  </a:lnTo>
                  <a:lnTo>
                    <a:pt x="37207" y="103435"/>
                  </a:lnTo>
                  <a:lnTo>
                    <a:pt x="40184" y="106412"/>
                  </a:lnTo>
                  <a:lnTo>
                    <a:pt x="43160" y="106412"/>
                  </a:lnTo>
                  <a:lnTo>
                    <a:pt x="75158" y="98227"/>
                  </a:lnTo>
                  <a:lnTo>
                    <a:pt x="84088" y="98227"/>
                  </a:lnTo>
                  <a:lnTo>
                    <a:pt x="107156" y="49113"/>
                  </a:lnTo>
                  <a:lnTo>
                    <a:pt x="112365" y="23068"/>
                  </a:lnTo>
                  <a:lnTo>
                    <a:pt x="109389" y="23068"/>
                  </a:lnTo>
                  <a:lnTo>
                    <a:pt x="89297" y="46137"/>
                  </a:lnTo>
                  <a:cubicBezTo>
                    <a:pt x="85328" y="46137"/>
                    <a:pt x="82600" y="41424"/>
                    <a:pt x="81111" y="31998"/>
                  </a:cubicBezTo>
                  <a:cubicBezTo>
                    <a:pt x="82104" y="12650"/>
                    <a:pt x="84832" y="2977"/>
                    <a:pt x="89297" y="2977"/>
                  </a:cubicBezTo>
                  <a:lnTo>
                    <a:pt x="95250" y="1488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2F59D85-D9AB-42FB-AC47-1025D01342ED}"/>
                </a:ext>
              </a:extLst>
            </p:cNvPr>
            <p:cNvSpPr txBox="1"/>
            <p:nvPr/>
          </p:nvSpPr>
          <p:spPr>
            <a:xfrm>
              <a:off x="10380193" y="3621461"/>
              <a:ext cx="866738" cy="881942"/>
            </a:xfrm>
            <a:custGeom>
              <a:avLst/>
              <a:gdLst/>
              <a:ahLst/>
              <a:cxnLst/>
              <a:rect l="l" t="t" r="r" b="b"/>
              <a:pathLst>
                <a:path w="169664" h="172640">
                  <a:moveTo>
                    <a:pt x="107156" y="110133"/>
                  </a:moveTo>
                  <a:lnTo>
                    <a:pt x="104180" y="113109"/>
                  </a:lnTo>
                  <a:lnTo>
                    <a:pt x="104180" y="127992"/>
                  </a:lnTo>
                  <a:cubicBezTo>
                    <a:pt x="104180" y="147836"/>
                    <a:pt x="116086" y="157758"/>
                    <a:pt x="139898" y="157758"/>
                  </a:cubicBezTo>
                  <a:lnTo>
                    <a:pt x="145852" y="148828"/>
                  </a:lnTo>
                  <a:lnTo>
                    <a:pt x="145852" y="113109"/>
                  </a:lnTo>
                  <a:lnTo>
                    <a:pt x="142875" y="113109"/>
                  </a:lnTo>
                  <a:lnTo>
                    <a:pt x="136922" y="119062"/>
                  </a:lnTo>
                  <a:close/>
                  <a:moveTo>
                    <a:pt x="130969" y="47625"/>
                  </a:moveTo>
                  <a:lnTo>
                    <a:pt x="107156" y="95250"/>
                  </a:lnTo>
                  <a:lnTo>
                    <a:pt x="110133" y="95250"/>
                  </a:lnTo>
                  <a:lnTo>
                    <a:pt x="145852" y="104179"/>
                  </a:lnTo>
                  <a:lnTo>
                    <a:pt x="145852" y="95250"/>
                  </a:lnTo>
                  <a:cubicBezTo>
                    <a:pt x="145852" y="68957"/>
                    <a:pt x="140891" y="53082"/>
                    <a:pt x="130969" y="47625"/>
                  </a:cubicBezTo>
                  <a:close/>
                  <a:moveTo>
                    <a:pt x="38695" y="0"/>
                  </a:moveTo>
                  <a:cubicBezTo>
                    <a:pt x="50602" y="992"/>
                    <a:pt x="56555" y="3969"/>
                    <a:pt x="56555" y="8929"/>
                  </a:cubicBezTo>
                  <a:lnTo>
                    <a:pt x="56555" y="26789"/>
                  </a:lnTo>
                  <a:lnTo>
                    <a:pt x="35719" y="50601"/>
                  </a:lnTo>
                  <a:cubicBezTo>
                    <a:pt x="43656" y="50601"/>
                    <a:pt x="47625" y="55562"/>
                    <a:pt x="47625" y="65484"/>
                  </a:cubicBezTo>
                  <a:cubicBezTo>
                    <a:pt x="47625" y="71933"/>
                    <a:pt x="43656" y="79871"/>
                    <a:pt x="35719" y="89297"/>
                  </a:cubicBezTo>
                  <a:lnTo>
                    <a:pt x="35719" y="92273"/>
                  </a:lnTo>
                  <a:lnTo>
                    <a:pt x="41672" y="92273"/>
                  </a:lnTo>
                  <a:lnTo>
                    <a:pt x="44648" y="95250"/>
                  </a:lnTo>
                  <a:lnTo>
                    <a:pt x="47625" y="92273"/>
                  </a:lnTo>
                  <a:cubicBezTo>
                    <a:pt x="53578" y="66476"/>
                    <a:pt x="62508" y="53578"/>
                    <a:pt x="74414" y="53578"/>
                  </a:cubicBezTo>
                  <a:cubicBezTo>
                    <a:pt x="74414" y="49113"/>
                    <a:pt x="85328" y="44152"/>
                    <a:pt x="107156" y="38695"/>
                  </a:cubicBezTo>
                  <a:lnTo>
                    <a:pt x="116086" y="38695"/>
                  </a:lnTo>
                  <a:cubicBezTo>
                    <a:pt x="116086" y="24804"/>
                    <a:pt x="119062" y="17859"/>
                    <a:pt x="125016" y="17859"/>
                  </a:cubicBezTo>
                  <a:lnTo>
                    <a:pt x="127992" y="17859"/>
                  </a:lnTo>
                  <a:cubicBezTo>
                    <a:pt x="131961" y="17859"/>
                    <a:pt x="133945" y="23812"/>
                    <a:pt x="133945" y="35719"/>
                  </a:cubicBezTo>
                  <a:lnTo>
                    <a:pt x="148828" y="35719"/>
                  </a:lnTo>
                  <a:cubicBezTo>
                    <a:pt x="159742" y="35719"/>
                    <a:pt x="166687" y="39687"/>
                    <a:pt x="169664" y="47625"/>
                  </a:cubicBezTo>
                  <a:lnTo>
                    <a:pt x="169664" y="56554"/>
                  </a:lnTo>
                  <a:cubicBezTo>
                    <a:pt x="163711" y="63996"/>
                    <a:pt x="160734" y="77886"/>
                    <a:pt x="160734" y="98226"/>
                  </a:cubicBezTo>
                  <a:lnTo>
                    <a:pt x="160734" y="145851"/>
                  </a:lnTo>
                  <a:cubicBezTo>
                    <a:pt x="160734" y="160734"/>
                    <a:pt x="156766" y="169664"/>
                    <a:pt x="148828" y="172640"/>
                  </a:cubicBezTo>
                  <a:cubicBezTo>
                    <a:pt x="109141" y="167679"/>
                    <a:pt x="89297" y="155773"/>
                    <a:pt x="89297" y="136922"/>
                  </a:cubicBezTo>
                  <a:lnTo>
                    <a:pt x="92273" y="113109"/>
                  </a:lnTo>
                  <a:lnTo>
                    <a:pt x="89297" y="113109"/>
                  </a:lnTo>
                  <a:lnTo>
                    <a:pt x="77391" y="110133"/>
                  </a:lnTo>
                  <a:cubicBezTo>
                    <a:pt x="79375" y="100707"/>
                    <a:pt x="85328" y="91777"/>
                    <a:pt x="95250" y="83344"/>
                  </a:cubicBezTo>
                  <a:lnTo>
                    <a:pt x="113109" y="47625"/>
                  </a:lnTo>
                  <a:lnTo>
                    <a:pt x="110133" y="47625"/>
                  </a:lnTo>
                  <a:cubicBezTo>
                    <a:pt x="95250" y="47625"/>
                    <a:pt x="82352" y="52586"/>
                    <a:pt x="71437" y="62508"/>
                  </a:cubicBezTo>
                  <a:lnTo>
                    <a:pt x="74414" y="65484"/>
                  </a:lnTo>
                  <a:lnTo>
                    <a:pt x="74414" y="68461"/>
                  </a:lnTo>
                  <a:cubicBezTo>
                    <a:pt x="67965" y="118070"/>
                    <a:pt x="63004" y="142875"/>
                    <a:pt x="59531" y="142875"/>
                  </a:cubicBezTo>
                  <a:lnTo>
                    <a:pt x="53578" y="136922"/>
                  </a:lnTo>
                  <a:lnTo>
                    <a:pt x="53578" y="107156"/>
                  </a:lnTo>
                  <a:lnTo>
                    <a:pt x="50602" y="107156"/>
                  </a:lnTo>
                  <a:cubicBezTo>
                    <a:pt x="45144" y="122535"/>
                    <a:pt x="34230" y="141386"/>
                    <a:pt x="17859" y="163711"/>
                  </a:cubicBezTo>
                  <a:lnTo>
                    <a:pt x="14883" y="163711"/>
                  </a:lnTo>
                  <a:lnTo>
                    <a:pt x="8930" y="157758"/>
                  </a:lnTo>
                  <a:lnTo>
                    <a:pt x="8930" y="154781"/>
                  </a:lnTo>
                  <a:cubicBezTo>
                    <a:pt x="8930" y="147340"/>
                    <a:pt x="12898" y="137418"/>
                    <a:pt x="20836" y="125015"/>
                  </a:cubicBezTo>
                  <a:lnTo>
                    <a:pt x="20836" y="113109"/>
                  </a:lnTo>
                  <a:lnTo>
                    <a:pt x="14883" y="113109"/>
                  </a:lnTo>
                  <a:cubicBezTo>
                    <a:pt x="14883" y="119062"/>
                    <a:pt x="12898" y="122039"/>
                    <a:pt x="8930" y="122039"/>
                  </a:cubicBezTo>
                  <a:lnTo>
                    <a:pt x="5953" y="122039"/>
                  </a:lnTo>
                  <a:lnTo>
                    <a:pt x="0" y="116086"/>
                  </a:lnTo>
                  <a:lnTo>
                    <a:pt x="0" y="110133"/>
                  </a:lnTo>
                  <a:cubicBezTo>
                    <a:pt x="17859" y="89793"/>
                    <a:pt x="26789" y="74910"/>
                    <a:pt x="26789" y="65484"/>
                  </a:cubicBezTo>
                  <a:lnTo>
                    <a:pt x="26789" y="62508"/>
                  </a:lnTo>
                  <a:lnTo>
                    <a:pt x="8930" y="68461"/>
                  </a:lnTo>
                  <a:lnTo>
                    <a:pt x="5953" y="68461"/>
                  </a:lnTo>
                  <a:lnTo>
                    <a:pt x="0" y="62508"/>
                  </a:lnTo>
                  <a:lnTo>
                    <a:pt x="0" y="53578"/>
                  </a:lnTo>
                  <a:cubicBezTo>
                    <a:pt x="25797" y="33238"/>
                    <a:pt x="38695" y="15379"/>
                    <a:pt x="3869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C7593E44-D32C-41F0-982C-3F3510EC0EA1}"/>
                </a:ext>
              </a:extLst>
            </p:cNvPr>
            <p:cNvSpPr txBox="1"/>
            <p:nvPr/>
          </p:nvSpPr>
          <p:spPr>
            <a:xfrm>
              <a:off x="10144799" y="4589001"/>
              <a:ext cx="1087315" cy="1264841"/>
            </a:xfrm>
            <a:custGeom>
              <a:avLst/>
              <a:gdLst/>
              <a:ahLst/>
              <a:cxnLst/>
              <a:rect l="l" t="t" r="r" b="b"/>
              <a:pathLst>
                <a:path w="145851" h="169664">
                  <a:moveTo>
                    <a:pt x="101203" y="89297"/>
                  </a:moveTo>
                  <a:cubicBezTo>
                    <a:pt x="81359" y="93266"/>
                    <a:pt x="71437" y="103188"/>
                    <a:pt x="71437" y="119063"/>
                  </a:cubicBezTo>
                  <a:lnTo>
                    <a:pt x="74414" y="119063"/>
                  </a:lnTo>
                  <a:lnTo>
                    <a:pt x="89297" y="116086"/>
                  </a:lnTo>
                  <a:lnTo>
                    <a:pt x="92273" y="119063"/>
                  </a:lnTo>
                  <a:lnTo>
                    <a:pt x="92273" y="125016"/>
                  </a:lnTo>
                  <a:cubicBezTo>
                    <a:pt x="92273" y="130969"/>
                    <a:pt x="84336" y="133946"/>
                    <a:pt x="68461" y="133946"/>
                  </a:cubicBezTo>
                  <a:lnTo>
                    <a:pt x="68461" y="145852"/>
                  </a:lnTo>
                  <a:cubicBezTo>
                    <a:pt x="69949" y="151805"/>
                    <a:pt x="77886" y="154782"/>
                    <a:pt x="92273" y="154782"/>
                  </a:cubicBezTo>
                  <a:lnTo>
                    <a:pt x="95250" y="154782"/>
                  </a:lnTo>
                  <a:cubicBezTo>
                    <a:pt x="101203" y="154782"/>
                    <a:pt x="104179" y="135930"/>
                    <a:pt x="104179" y="98227"/>
                  </a:cubicBezTo>
                  <a:close/>
                  <a:moveTo>
                    <a:pt x="125015" y="0"/>
                  </a:moveTo>
                  <a:lnTo>
                    <a:pt x="130968" y="0"/>
                  </a:lnTo>
                  <a:cubicBezTo>
                    <a:pt x="140890" y="5953"/>
                    <a:pt x="145851" y="12899"/>
                    <a:pt x="145851" y="20836"/>
                  </a:cubicBezTo>
                  <a:cubicBezTo>
                    <a:pt x="145851" y="25797"/>
                    <a:pt x="133945" y="34727"/>
                    <a:pt x="110132" y="47625"/>
                  </a:cubicBezTo>
                  <a:lnTo>
                    <a:pt x="89297" y="77391"/>
                  </a:lnTo>
                  <a:cubicBezTo>
                    <a:pt x="103683" y="77391"/>
                    <a:pt x="112613" y="81360"/>
                    <a:pt x="116086" y="89297"/>
                  </a:cubicBezTo>
                  <a:lnTo>
                    <a:pt x="113109" y="125016"/>
                  </a:lnTo>
                  <a:lnTo>
                    <a:pt x="113109" y="148828"/>
                  </a:lnTo>
                  <a:cubicBezTo>
                    <a:pt x="113109" y="162719"/>
                    <a:pt x="107156" y="169664"/>
                    <a:pt x="95250" y="169664"/>
                  </a:cubicBezTo>
                  <a:lnTo>
                    <a:pt x="62507" y="163711"/>
                  </a:lnTo>
                  <a:lnTo>
                    <a:pt x="53578" y="166688"/>
                  </a:lnTo>
                  <a:lnTo>
                    <a:pt x="44648" y="148828"/>
                  </a:lnTo>
                  <a:cubicBezTo>
                    <a:pt x="56554" y="103684"/>
                    <a:pt x="68461" y="70942"/>
                    <a:pt x="80367" y="50602"/>
                  </a:cubicBezTo>
                  <a:lnTo>
                    <a:pt x="77390" y="50602"/>
                  </a:lnTo>
                  <a:lnTo>
                    <a:pt x="35718" y="56555"/>
                  </a:lnTo>
                  <a:cubicBezTo>
                    <a:pt x="21828" y="56555"/>
                    <a:pt x="9922" y="50602"/>
                    <a:pt x="0" y="38696"/>
                  </a:cubicBezTo>
                  <a:cubicBezTo>
                    <a:pt x="0" y="36215"/>
                    <a:pt x="21828" y="31254"/>
                    <a:pt x="65484" y="23813"/>
                  </a:cubicBezTo>
                  <a:cubicBezTo>
                    <a:pt x="98226" y="13891"/>
                    <a:pt x="118070" y="5953"/>
                    <a:pt x="12501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B8C2319-5F7F-4072-94AC-02C99E9B8D78}"/>
                </a:ext>
              </a:extLst>
            </p:cNvPr>
            <p:cNvSpPr txBox="1"/>
            <p:nvPr/>
          </p:nvSpPr>
          <p:spPr>
            <a:xfrm>
              <a:off x="10108876" y="6083902"/>
              <a:ext cx="924406" cy="1138763"/>
            </a:xfrm>
            <a:custGeom>
              <a:avLst/>
              <a:gdLst/>
              <a:ahLst/>
              <a:cxnLst/>
              <a:rect l="l" t="t" r="r" b="b"/>
              <a:pathLst>
                <a:path w="154037" h="189756">
                  <a:moveTo>
                    <a:pt x="84832" y="23068"/>
                  </a:moveTo>
                  <a:cubicBezTo>
                    <a:pt x="95746" y="27533"/>
                    <a:pt x="101204" y="33486"/>
                    <a:pt x="101204" y="40927"/>
                  </a:cubicBezTo>
                  <a:lnTo>
                    <a:pt x="98227" y="99715"/>
                  </a:lnTo>
                  <a:lnTo>
                    <a:pt x="101204" y="102691"/>
                  </a:lnTo>
                  <a:lnTo>
                    <a:pt x="95250" y="107900"/>
                  </a:lnTo>
                  <a:lnTo>
                    <a:pt x="95250" y="136177"/>
                  </a:lnTo>
                  <a:cubicBezTo>
                    <a:pt x="93762" y="141138"/>
                    <a:pt x="88553" y="143619"/>
                    <a:pt x="79623" y="143619"/>
                  </a:cubicBezTo>
                  <a:cubicBezTo>
                    <a:pt x="75655" y="142627"/>
                    <a:pt x="71190" y="134937"/>
                    <a:pt x="66229" y="120550"/>
                  </a:cubicBezTo>
                  <a:cubicBezTo>
                    <a:pt x="71686" y="72429"/>
                    <a:pt x="76151" y="44152"/>
                    <a:pt x="79623" y="35718"/>
                  </a:cubicBezTo>
                  <a:lnTo>
                    <a:pt x="77391" y="33486"/>
                  </a:lnTo>
                  <a:lnTo>
                    <a:pt x="77391" y="30509"/>
                  </a:lnTo>
                  <a:close/>
                  <a:moveTo>
                    <a:pt x="37207" y="23068"/>
                  </a:moveTo>
                  <a:lnTo>
                    <a:pt x="40184" y="23068"/>
                  </a:lnTo>
                  <a:cubicBezTo>
                    <a:pt x="46137" y="23068"/>
                    <a:pt x="51346" y="33238"/>
                    <a:pt x="55811" y="53578"/>
                  </a:cubicBezTo>
                  <a:lnTo>
                    <a:pt x="55811" y="81855"/>
                  </a:lnTo>
                  <a:lnTo>
                    <a:pt x="61020" y="81855"/>
                  </a:lnTo>
                  <a:lnTo>
                    <a:pt x="61020" y="84832"/>
                  </a:lnTo>
                  <a:cubicBezTo>
                    <a:pt x="54075" y="92769"/>
                    <a:pt x="45145" y="112365"/>
                    <a:pt x="34231" y="143619"/>
                  </a:cubicBezTo>
                  <a:lnTo>
                    <a:pt x="21580" y="154037"/>
                  </a:lnTo>
                  <a:lnTo>
                    <a:pt x="15627" y="154037"/>
                  </a:lnTo>
                  <a:cubicBezTo>
                    <a:pt x="9674" y="151556"/>
                    <a:pt x="4465" y="143867"/>
                    <a:pt x="0" y="130968"/>
                  </a:cubicBezTo>
                  <a:cubicBezTo>
                    <a:pt x="14387" y="130968"/>
                    <a:pt x="26789" y="95002"/>
                    <a:pt x="37207" y="23068"/>
                  </a:cubicBezTo>
                  <a:close/>
                  <a:moveTo>
                    <a:pt x="127248" y="0"/>
                  </a:moveTo>
                  <a:lnTo>
                    <a:pt x="138411" y="0"/>
                  </a:lnTo>
                  <a:cubicBezTo>
                    <a:pt x="148829" y="6449"/>
                    <a:pt x="154037" y="14138"/>
                    <a:pt x="154037" y="23068"/>
                  </a:cubicBezTo>
                  <a:cubicBezTo>
                    <a:pt x="145108" y="60275"/>
                    <a:pt x="140643" y="93513"/>
                    <a:pt x="140643" y="122783"/>
                  </a:cubicBezTo>
                  <a:cubicBezTo>
                    <a:pt x="140643" y="139650"/>
                    <a:pt x="144116" y="157509"/>
                    <a:pt x="151061" y="176361"/>
                  </a:cubicBezTo>
                  <a:lnTo>
                    <a:pt x="151061" y="184547"/>
                  </a:lnTo>
                  <a:lnTo>
                    <a:pt x="145852" y="189756"/>
                  </a:lnTo>
                  <a:lnTo>
                    <a:pt x="135434" y="189756"/>
                  </a:lnTo>
                  <a:cubicBezTo>
                    <a:pt x="131961" y="189756"/>
                    <a:pt x="130225" y="185291"/>
                    <a:pt x="130225" y="176361"/>
                  </a:cubicBezTo>
                  <a:cubicBezTo>
                    <a:pt x="124272" y="171400"/>
                    <a:pt x="118815" y="168920"/>
                    <a:pt x="113854" y="168920"/>
                  </a:cubicBezTo>
                  <a:lnTo>
                    <a:pt x="113854" y="163711"/>
                  </a:lnTo>
                  <a:lnTo>
                    <a:pt x="127248" y="163711"/>
                  </a:lnTo>
                  <a:lnTo>
                    <a:pt x="122039" y="127992"/>
                  </a:lnTo>
                  <a:cubicBezTo>
                    <a:pt x="127496" y="89297"/>
                    <a:pt x="130225" y="51841"/>
                    <a:pt x="130225" y="15627"/>
                  </a:cubicBezTo>
                  <a:lnTo>
                    <a:pt x="130225" y="1265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9EE3D135-BCE6-4619-9467-C87DE970F503}"/>
                </a:ext>
              </a:extLst>
            </p:cNvPr>
            <p:cNvSpPr txBox="1"/>
            <p:nvPr/>
          </p:nvSpPr>
          <p:spPr>
            <a:xfrm>
              <a:off x="8359479" y="492501"/>
              <a:ext cx="1170435" cy="1618689"/>
            </a:xfrm>
            <a:custGeom>
              <a:avLst/>
              <a:gdLst/>
              <a:ahLst/>
              <a:cxnLst/>
              <a:rect l="l" t="t" r="r" b="b"/>
              <a:pathLst>
                <a:path w="139898" h="193476">
                  <a:moveTo>
                    <a:pt x="71437" y="0"/>
                  </a:moveTo>
                  <a:lnTo>
                    <a:pt x="77390" y="0"/>
                  </a:lnTo>
                  <a:lnTo>
                    <a:pt x="83344" y="5953"/>
                  </a:lnTo>
                  <a:lnTo>
                    <a:pt x="77390" y="29765"/>
                  </a:lnTo>
                  <a:lnTo>
                    <a:pt x="80367" y="29765"/>
                  </a:lnTo>
                  <a:lnTo>
                    <a:pt x="101203" y="17859"/>
                  </a:lnTo>
                  <a:lnTo>
                    <a:pt x="104179" y="17859"/>
                  </a:lnTo>
                  <a:lnTo>
                    <a:pt x="110133" y="23812"/>
                  </a:lnTo>
                  <a:lnTo>
                    <a:pt x="86320" y="77390"/>
                  </a:lnTo>
                  <a:lnTo>
                    <a:pt x="86320" y="80367"/>
                  </a:lnTo>
                  <a:cubicBezTo>
                    <a:pt x="101699" y="66476"/>
                    <a:pt x="113605" y="59531"/>
                    <a:pt x="122039" y="59531"/>
                  </a:cubicBezTo>
                  <a:cubicBezTo>
                    <a:pt x="133945" y="59531"/>
                    <a:pt x="139898" y="82351"/>
                    <a:pt x="139898" y="127992"/>
                  </a:cubicBezTo>
                  <a:lnTo>
                    <a:pt x="139898" y="163711"/>
                  </a:lnTo>
                  <a:cubicBezTo>
                    <a:pt x="139898" y="172640"/>
                    <a:pt x="133945" y="182562"/>
                    <a:pt x="122039" y="193476"/>
                  </a:cubicBezTo>
                  <a:lnTo>
                    <a:pt x="113109" y="193476"/>
                  </a:lnTo>
                  <a:lnTo>
                    <a:pt x="83344" y="184547"/>
                  </a:lnTo>
                  <a:lnTo>
                    <a:pt x="83344" y="175617"/>
                  </a:lnTo>
                  <a:lnTo>
                    <a:pt x="107156" y="175617"/>
                  </a:lnTo>
                  <a:cubicBezTo>
                    <a:pt x="121047" y="175617"/>
                    <a:pt x="127992" y="169664"/>
                    <a:pt x="127992" y="157758"/>
                  </a:cubicBezTo>
                  <a:cubicBezTo>
                    <a:pt x="127992" y="100211"/>
                    <a:pt x="123031" y="71437"/>
                    <a:pt x="113109" y="71437"/>
                  </a:cubicBezTo>
                  <a:lnTo>
                    <a:pt x="110133" y="71437"/>
                  </a:lnTo>
                  <a:lnTo>
                    <a:pt x="86320" y="95250"/>
                  </a:lnTo>
                  <a:lnTo>
                    <a:pt x="86320" y="101203"/>
                  </a:lnTo>
                  <a:lnTo>
                    <a:pt x="98226" y="104180"/>
                  </a:lnTo>
                  <a:lnTo>
                    <a:pt x="98226" y="113109"/>
                  </a:lnTo>
                  <a:lnTo>
                    <a:pt x="89297" y="125015"/>
                  </a:lnTo>
                  <a:lnTo>
                    <a:pt x="95250" y="145851"/>
                  </a:lnTo>
                  <a:lnTo>
                    <a:pt x="86320" y="151805"/>
                  </a:lnTo>
                  <a:lnTo>
                    <a:pt x="83344" y="148828"/>
                  </a:lnTo>
                  <a:lnTo>
                    <a:pt x="83344" y="122039"/>
                  </a:lnTo>
                  <a:lnTo>
                    <a:pt x="86320" y="119062"/>
                  </a:lnTo>
                  <a:lnTo>
                    <a:pt x="83344" y="110133"/>
                  </a:lnTo>
                  <a:lnTo>
                    <a:pt x="77390" y="110133"/>
                  </a:lnTo>
                  <a:cubicBezTo>
                    <a:pt x="71933" y="159742"/>
                    <a:pt x="64988" y="184547"/>
                    <a:pt x="56554" y="184547"/>
                  </a:cubicBezTo>
                  <a:lnTo>
                    <a:pt x="53578" y="184547"/>
                  </a:lnTo>
                  <a:lnTo>
                    <a:pt x="47625" y="178594"/>
                  </a:lnTo>
                  <a:cubicBezTo>
                    <a:pt x="47625" y="146844"/>
                    <a:pt x="61515" y="102195"/>
                    <a:pt x="89297" y="44648"/>
                  </a:cubicBezTo>
                  <a:lnTo>
                    <a:pt x="89297" y="41672"/>
                  </a:lnTo>
                  <a:cubicBezTo>
                    <a:pt x="77390" y="41672"/>
                    <a:pt x="62508" y="65484"/>
                    <a:pt x="44648" y="113109"/>
                  </a:cubicBezTo>
                  <a:cubicBezTo>
                    <a:pt x="32246" y="123031"/>
                    <a:pt x="20340" y="127992"/>
                    <a:pt x="8929" y="127992"/>
                  </a:cubicBezTo>
                  <a:lnTo>
                    <a:pt x="2976" y="119062"/>
                  </a:lnTo>
                  <a:lnTo>
                    <a:pt x="2976" y="116086"/>
                  </a:lnTo>
                  <a:lnTo>
                    <a:pt x="5953" y="116086"/>
                  </a:lnTo>
                  <a:lnTo>
                    <a:pt x="20836" y="119062"/>
                  </a:lnTo>
                  <a:cubicBezTo>
                    <a:pt x="40679" y="104676"/>
                    <a:pt x="50601" y="88801"/>
                    <a:pt x="50601" y="71437"/>
                  </a:cubicBezTo>
                  <a:lnTo>
                    <a:pt x="47625" y="71437"/>
                  </a:lnTo>
                  <a:lnTo>
                    <a:pt x="2976" y="101203"/>
                  </a:lnTo>
                  <a:lnTo>
                    <a:pt x="0" y="101203"/>
                  </a:lnTo>
                  <a:lnTo>
                    <a:pt x="0" y="98226"/>
                  </a:lnTo>
                  <a:cubicBezTo>
                    <a:pt x="41672" y="63500"/>
                    <a:pt x="62508" y="38695"/>
                    <a:pt x="62508" y="23812"/>
                  </a:cubicBezTo>
                  <a:lnTo>
                    <a:pt x="47625" y="23812"/>
                  </a:lnTo>
                  <a:lnTo>
                    <a:pt x="47625" y="20836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D0F6A43-E134-494B-9D7C-13F4FCC9ACA4}"/>
                </a:ext>
              </a:extLst>
            </p:cNvPr>
            <p:cNvSpPr txBox="1"/>
            <p:nvPr/>
          </p:nvSpPr>
          <p:spPr>
            <a:xfrm>
              <a:off x="8470233" y="2074466"/>
              <a:ext cx="926242" cy="1001344"/>
            </a:xfrm>
            <a:custGeom>
              <a:avLst/>
              <a:gdLst/>
              <a:ahLst/>
              <a:cxnLst/>
              <a:rect l="l" t="t" r="r" b="b"/>
              <a:pathLst>
                <a:path w="178965" h="193476">
                  <a:moveTo>
                    <a:pt x="86320" y="98226"/>
                  </a:moveTo>
                  <a:lnTo>
                    <a:pt x="68461" y="127992"/>
                  </a:lnTo>
                  <a:lnTo>
                    <a:pt x="74414" y="142875"/>
                  </a:lnTo>
                  <a:lnTo>
                    <a:pt x="80367" y="142875"/>
                  </a:lnTo>
                  <a:cubicBezTo>
                    <a:pt x="84832" y="138410"/>
                    <a:pt x="96738" y="133449"/>
                    <a:pt x="116086" y="127992"/>
                  </a:cubicBezTo>
                  <a:close/>
                  <a:moveTo>
                    <a:pt x="133945" y="77390"/>
                  </a:moveTo>
                  <a:lnTo>
                    <a:pt x="139898" y="77390"/>
                  </a:lnTo>
                  <a:lnTo>
                    <a:pt x="139898" y="89297"/>
                  </a:lnTo>
                  <a:lnTo>
                    <a:pt x="133945" y="95250"/>
                  </a:lnTo>
                  <a:lnTo>
                    <a:pt x="127992" y="95250"/>
                  </a:lnTo>
                  <a:lnTo>
                    <a:pt x="127992" y="83344"/>
                  </a:lnTo>
                  <a:close/>
                  <a:moveTo>
                    <a:pt x="139898" y="17859"/>
                  </a:moveTo>
                  <a:lnTo>
                    <a:pt x="145851" y="17859"/>
                  </a:lnTo>
                  <a:lnTo>
                    <a:pt x="154781" y="26789"/>
                  </a:lnTo>
                  <a:cubicBezTo>
                    <a:pt x="136426" y="47625"/>
                    <a:pt x="123527" y="59531"/>
                    <a:pt x="116086" y="62508"/>
                  </a:cubicBezTo>
                  <a:lnTo>
                    <a:pt x="119062" y="65484"/>
                  </a:lnTo>
                  <a:lnTo>
                    <a:pt x="119062" y="68461"/>
                  </a:lnTo>
                  <a:lnTo>
                    <a:pt x="95250" y="92273"/>
                  </a:lnTo>
                  <a:lnTo>
                    <a:pt x="95250" y="95250"/>
                  </a:lnTo>
                  <a:lnTo>
                    <a:pt x="154781" y="125015"/>
                  </a:lnTo>
                  <a:lnTo>
                    <a:pt x="163711" y="127992"/>
                  </a:lnTo>
                  <a:lnTo>
                    <a:pt x="166687" y="125015"/>
                  </a:lnTo>
                  <a:lnTo>
                    <a:pt x="169664" y="125015"/>
                  </a:lnTo>
                  <a:lnTo>
                    <a:pt x="178965" y="128116"/>
                  </a:lnTo>
                  <a:lnTo>
                    <a:pt x="178965" y="154502"/>
                  </a:lnTo>
                  <a:lnTo>
                    <a:pt x="178594" y="154781"/>
                  </a:lnTo>
                  <a:lnTo>
                    <a:pt x="175617" y="154781"/>
                  </a:lnTo>
                  <a:cubicBezTo>
                    <a:pt x="160734" y="154781"/>
                    <a:pt x="146844" y="151805"/>
                    <a:pt x="133945" y="145851"/>
                  </a:cubicBezTo>
                  <a:cubicBezTo>
                    <a:pt x="122535" y="149324"/>
                    <a:pt x="113605" y="155277"/>
                    <a:pt x="107156" y="163711"/>
                  </a:cubicBezTo>
                  <a:cubicBezTo>
                    <a:pt x="117078" y="164703"/>
                    <a:pt x="122039" y="167680"/>
                    <a:pt x="122039" y="172640"/>
                  </a:cubicBezTo>
                  <a:cubicBezTo>
                    <a:pt x="122039" y="182562"/>
                    <a:pt x="107156" y="187523"/>
                    <a:pt x="77390" y="187523"/>
                  </a:cubicBezTo>
                  <a:lnTo>
                    <a:pt x="77390" y="184547"/>
                  </a:lnTo>
                  <a:cubicBezTo>
                    <a:pt x="83344" y="179586"/>
                    <a:pt x="86320" y="172640"/>
                    <a:pt x="86320" y="163711"/>
                  </a:cubicBezTo>
                  <a:lnTo>
                    <a:pt x="107156" y="145851"/>
                  </a:lnTo>
                  <a:lnTo>
                    <a:pt x="107156" y="139898"/>
                  </a:lnTo>
                  <a:cubicBezTo>
                    <a:pt x="87808" y="139898"/>
                    <a:pt x="76894" y="151805"/>
                    <a:pt x="74414" y="175617"/>
                  </a:cubicBezTo>
                  <a:cubicBezTo>
                    <a:pt x="74414" y="187523"/>
                    <a:pt x="67469" y="193476"/>
                    <a:pt x="53578" y="193476"/>
                  </a:cubicBezTo>
                  <a:lnTo>
                    <a:pt x="50601" y="190500"/>
                  </a:lnTo>
                  <a:lnTo>
                    <a:pt x="50601" y="181570"/>
                  </a:lnTo>
                  <a:lnTo>
                    <a:pt x="56554" y="157758"/>
                  </a:lnTo>
                  <a:lnTo>
                    <a:pt x="56554" y="145851"/>
                  </a:lnTo>
                  <a:cubicBezTo>
                    <a:pt x="33238" y="167680"/>
                    <a:pt x="19347" y="178594"/>
                    <a:pt x="14883" y="178594"/>
                  </a:cubicBezTo>
                  <a:lnTo>
                    <a:pt x="5953" y="181570"/>
                  </a:lnTo>
                  <a:lnTo>
                    <a:pt x="0" y="172640"/>
                  </a:lnTo>
                  <a:lnTo>
                    <a:pt x="8929" y="166687"/>
                  </a:lnTo>
                  <a:lnTo>
                    <a:pt x="11906" y="169664"/>
                  </a:lnTo>
                  <a:lnTo>
                    <a:pt x="14883" y="169664"/>
                  </a:lnTo>
                  <a:cubicBezTo>
                    <a:pt x="30758" y="160734"/>
                    <a:pt x="57547" y="130969"/>
                    <a:pt x="95250" y="80367"/>
                  </a:cubicBezTo>
                  <a:lnTo>
                    <a:pt x="86320" y="68461"/>
                  </a:lnTo>
                  <a:cubicBezTo>
                    <a:pt x="85824" y="77390"/>
                    <a:pt x="74910" y="94258"/>
                    <a:pt x="53578" y="119062"/>
                  </a:cubicBezTo>
                  <a:lnTo>
                    <a:pt x="50601" y="116086"/>
                  </a:lnTo>
                  <a:lnTo>
                    <a:pt x="50601" y="110133"/>
                  </a:lnTo>
                  <a:cubicBezTo>
                    <a:pt x="72429" y="78383"/>
                    <a:pt x="85328" y="62508"/>
                    <a:pt x="89297" y="62508"/>
                  </a:cubicBezTo>
                  <a:lnTo>
                    <a:pt x="113109" y="53578"/>
                  </a:lnTo>
                  <a:lnTo>
                    <a:pt x="113109" y="50601"/>
                  </a:lnTo>
                  <a:lnTo>
                    <a:pt x="110133" y="50601"/>
                  </a:lnTo>
                  <a:cubicBezTo>
                    <a:pt x="78383" y="56058"/>
                    <a:pt x="62508" y="61019"/>
                    <a:pt x="62508" y="65484"/>
                  </a:cubicBezTo>
                  <a:cubicBezTo>
                    <a:pt x="62508" y="75406"/>
                    <a:pt x="57547" y="83344"/>
                    <a:pt x="47625" y="89297"/>
                  </a:cubicBezTo>
                  <a:lnTo>
                    <a:pt x="35719" y="80367"/>
                  </a:lnTo>
                  <a:lnTo>
                    <a:pt x="35719" y="59531"/>
                  </a:lnTo>
                  <a:lnTo>
                    <a:pt x="62508" y="26789"/>
                  </a:lnTo>
                  <a:lnTo>
                    <a:pt x="68461" y="26789"/>
                  </a:lnTo>
                  <a:lnTo>
                    <a:pt x="68461" y="44648"/>
                  </a:lnTo>
                  <a:cubicBezTo>
                    <a:pt x="88304" y="44648"/>
                    <a:pt x="112117" y="35719"/>
                    <a:pt x="139898" y="17859"/>
                  </a:cubicBezTo>
                  <a:close/>
                  <a:moveTo>
                    <a:pt x="74414" y="0"/>
                  </a:moveTo>
                  <a:lnTo>
                    <a:pt x="98226" y="0"/>
                  </a:lnTo>
                  <a:cubicBezTo>
                    <a:pt x="113605" y="0"/>
                    <a:pt x="123527" y="5953"/>
                    <a:pt x="127992" y="17859"/>
                  </a:cubicBezTo>
                  <a:cubicBezTo>
                    <a:pt x="127992" y="24308"/>
                    <a:pt x="114101" y="28277"/>
                    <a:pt x="86320" y="29765"/>
                  </a:cubicBezTo>
                  <a:lnTo>
                    <a:pt x="86320" y="23812"/>
                  </a:lnTo>
                  <a:cubicBezTo>
                    <a:pt x="94258" y="23812"/>
                    <a:pt x="98226" y="21828"/>
                    <a:pt x="98226" y="17859"/>
                  </a:cubicBezTo>
                  <a:lnTo>
                    <a:pt x="74414" y="2976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8F76368-6749-4AF5-A60E-37E93B38AE3F}"/>
                </a:ext>
              </a:extLst>
            </p:cNvPr>
            <p:cNvSpPr txBox="1"/>
            <p:nvPr/>
          </p:nvSpPr>
          <p:spPr>
            <a:xfrm>
              <a:off x="8464084" y="3166447"/>
              <a:ext cx="1065830" cy="1270788"/>
            </a:xfrm>
            <a:custGeom>
              <a:avLst/>
              <a:gdLst/>
              <a:ahLst/>
              <a:cxnLst/>
              <a:rect l="l" t="t" r="r" b="b"/>
              <a:pathLst>
                <a:path w="135434" h="161478">
                  <a:moveTo>
                    <a:pt x="40928" y="47625"/>
                  </a:moveTo>
                  <a:lnTo>
                    <a:pt x="43904" y="47625"/>
                  </a:lnTo>
                  <a:lnTo>
                    <a:pt x="54322" y="69949"/>
                  </a:lnTo>
                  <a:cubicBezTo>
                    <a:pt x="42912" y="110629"/>
                    <a:pt x="26045" y="136674"/>
                    <a:pt x="3721" y="148084"/>
                  </a:cubicBezTo>
                  <a:lnTo>
                    <a:pt x="0" y="145107"/>
                  </a:lnTo>
                  <a:lnTo>
                    <a:pt x="0" y="142131"/>
                  </a:lnTo>
                  <a:cubicBezTo>
                    <a:pt x="27285" y="112365"/>
                    <a:pt x="40928" y="82847"/>
                    <a:pt x="40928" y="53578"/>
                  </a:cubicBezTo>
                  <a:lnTo>
                    <a:pt x="37207" y="50601"/>
                  </a:lnTo>
                  <a:close/>
                  <a:moveTo>
                    <a:pt x="108645" y="0"/>
                  </a:moveTo>
                  <a:cubicBezTo>
                    <a:pt x="118567" y="4465"/>
                    <a:pt x="124024" y="8681"/>
                    <a:pt x="125016" y="12650"/>
                  </a:cubicBezTo>
                  <a:cubicBezTo>
                    <a:pt x="125016" y="21580"/>
                    <a:pt x="113854" y="36463"/>
                    <a:pt x="91529" y="57299"/>
                  </a:cubicBezTo>
                  <a:lnTo>
                    <a:pt x="91529" y="60275"/>
                  </a:lnTo>
                  <a:lnTo>
                    <a:pt x="115342" y="60275"/>
                  </a:lnTo>
                  <a:cubicBezTo>
                    <a:pt x="128736" y="61267"/>
                    <a:pt x="135434" y="64492"/>
                    <a:pt x="135434" y="69949"/>
                  </a:cubicBezTo>
                  <a:lnTo>
                    <a:pt x="135434" y="82599"/>
                  </a:lnTo>
                  <a:cubicBezTo>
                    <a:pt x="127992" y="132705"/>
                    <a:pt x="117822" y="157758"/>
                    <a:pt x="104924" y="157758"/>
                  </a:cubicBezTo>
                  <a:lnTo>
                    <a:pt x="61020" y="161478"/>
                  </a:lnTo>
                  <a:cubicBezTo>
                    <a:pt x="53082" y="161478"/>
                    <a:pt x="44153" y="156021"/>
                    <a:pt x="34231" y="145107"/>
                  </a:cubicBezTo>
                  <a:lnTo>
                    <a:pt x="40928" y="139154"/>
                  </a:lnTo>
                  <a:lnTo>
                    <a:pt x="50602" y="145107"/>
                  </a:lnTo>
                  <a:lnTo>
                    <a:pt x="74414" y="145107"/>
                  </a:lnTo>
                  <a:cubicBezTo>
                    <a:pt x="98227" y="145107"/>
                    <a:pt x="114102" y="125263"/>
                    <a:pt x="122039" y="85576"/>
                  </a:cubicBezTo>
                  <a:lnTo>
                    <a:pt x="122039" y="75902"/>
                  </a:lnTo>
                  <a:lnTo>
                    <a:pt x="104924" y="72926"/>
                  </a:lnTo>
                  <a:lnTo>
                    <a:pt x="94506" y="72926"/>
                  </a:lnTo>
                  <a:lnTo>
                    <a:pt x="78135" y="75902"/>
                  </a:lnTo>
                  <a:lnTo>
                    <a:pt x="74414" y="72926"/>
                  </a:lnTo>
                  <a:lnTo>
                    <a:pt x="74414" y="66228"/>
                  </a:lnTo>
                  <a:cubicBezTo>
                    <a:pt x="74414" y="59779"/>
                    <a:pt x="80119" y="49361"/>
                    <a:pt x="91529" y="34974"/>
                  </a:cubicBezTo>
                  <a:cubicBezTo>
                    <a:pt x="66725" y="34974"/>
                    <a:pt x="54322" y="28525"/>
                    <a:pt x="54322" y="15627"/>
                  </a:cubicBezTo>
                  <a:lnTo>
                    <a:pt x="57299" y="1562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D85842EC-28D1-4EC4-9658-CD8CD2A074DD}"/>
                </a:ext>
              </a:extLst>
            </p:cNvPr>
            <p:cNvSpPr txBox="1"/>
            <p:nvPr/>
          </p:nvSpPr>
          <p:spPr>
            <a:xfrm>
              <a:off x="8030678" y="4503403"/>
              <a:ext cx="1440370" cy="1489194"/>
            </a:xfrm>
            <a:custGeom>
              <a:avLst/>
              <a:gdLst/>
              <a:ahLst/>
              <a:cxnLst/>
              <a:rect l="l" t="t" r="r" b="b"/>
              <a:pathLst>
                <a:path w="175617" h="181570">
                  <a:moveTo>
                    <a:pt x="89297" y="116086"/>
                  </a:moveTo>
                  <a:lnTo>
                    <a:pt x="92273" y="116086"/>
                  </a:lnTo>
                  <a:cubicBezTo>
                    <a:pt x="118566" y="131961"/>
                    <a:pt x="144363" y="144859"/>
                    <a:pt x="169664" y="154781"/>
                  </a:cubicBezTo>
                  <a:lnTo>
                    <a:pt x="175617" y="163711"/>
                  </a:lnTo>
                  <a:cubicBezTo>
                    <a:pt x="170656" y="172145"/>
                    <a:pt x="163711" y="178098"/>
                    <a:pt x="154781" y="181570"/>
                  </a:cubicBezTo>
                  <a:cubicBezTo>
                    <a:pt x="111125" y="169168"/>
                    <a:pt x="89297" y="147340"/>
                    <a:pt x="89297" y="116086"/>
                  </a:cubicBezTo>
                  <a:close/>
                  <a:moveTo>
                    <a:pt x="74414" y="0"/>
                  </a:moveTo>
                  <a:lnTo>
                    <a:pt x="92273" y="20836"/>
                  </a:lnTo>
                  <a:cubicBezTo>
                    <a:pt x="88304" y="27285"/>
                    <a:pt x="85328" y="43160"/>
                    <a:pt x="83343" y="68461"/>
                  </a:cubicBezTo>
                  <a:cubicBezTo>
                    <a:pt x="98226" y="60524"/>
                    <a:pt x="111125" y="56555"/>
                    <a:pt x="122039" y="56555"/>
                  </a:cubicBezTo>
                  <a:cubicBezTo>
                    <a:pt x="130968" y="60524"/>
                    <a:pt x="135929" y="64492"/>
                    <a:pt x="136922" y="68461"/>
                  </a:cubicBezTo>
                  <a:cubicBezTo>
                    <a:pt x="136922" y="77391"/>
                    <a:pt x="117078" y="87313"/>
                    <a:pt x="77390" y="98227"/>
                  </a:cubicBezTo>
                  <a:cubicBezTo>
                    <a:pt x="67964" y="131465"/>
                    <a:pt x="55066" y="153293"/>
                    <a:pt x="38695" y="163711"/>
                  </a:cubicBezTo>
                  <a:cubicBezTo>
                    <a:pt x="24308" y="175617"/>
                    <a:pt x="14386" y="181570"/>
                    <a:pt x="8929" y="181570"/>
                  </a:cubicBezTo>
                  <a:lnTo>
                    <a:pt x="0" y="166688"/>
                  </a:lnTo>
                  <a:cubicBezTo>
                    <a:pt x="0" y="162719"/>
                    <a:pt x="10914" y="152797"/>
                    <a:pt x="32742" y="136922"/>
                  </a:cubicBezTo>
                  <a:lnTo>
                    <a:pt x="53578" y="104180"/>
                  </a:lnTo>
                  <a:cubicBezTo>
                    <a:pt x="53578" y="100211"/>
                    <a:pt x="45640" y="98227"/>
                    <a:pt x="29765" y="98227"/>
                  </a:cubicBezTo>
                  <a:lnTo>
                    <a:pt x="14882" y="86320"/>
                  </a:lnTo>
                  <a:lnTo>
                    <a:pt x="62507" y="71438"/>
                  </a:lnTo>
                  <a:lnTo>
                    <a:pt x="62507" y="14883"/>
                  </a:lnTo>
                  <a:cubicBezTo>
                    <a:pt x="56554" y="14883"/>
                    <a:pt x="53578" y="12899"/>
                    <a:pt x="53578" y="893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8CF15E8B-7C2A-457C-94ED-DE79483BD167}"/>
                </a:ext>
              </a:extLst>
            </p:cNvPr>
            <p:cNvSpPr txBox="1"/>
            <p:nvPr/>
          </p:nvSpPr>
          <p:spPr>
            <a:xfrm>
              <a:off x="6394534" y="-663547"/>
              <a:ext cx="1289687" cy="1391065"/>
            </a:xfrm>
            <a:custGeom>
              <a:avLst/>
              <a:gdLst/>
              <a:ahLst/>
              <a:cxnLst/>
              <a:rect l="l" t="t" r="r" b="b"/>
              <a:pathLst>
                <a:path w="170408" h="183803">
                  <a:moveTo>
                    <a:pt x="121295" y="100459"/>
                  </a:moveTo>
                  <a:cubicBezTo>
                    <a:pt x="111373" y="100459"/>
                    <a:pt x="100707" y="111125"/>
                    <a:pt x="89297" y="132457"/>
                  </a:cubicBezTo>
                  <a:lnTo>
                    <a:pt x="92274" y="132457"/>
                  </a:lnTo>
                  <a:lnTo>
                    <a:pt x="118318" y="129480"/>
                  </a:lnTo>
                  <a:lnTo>
                    <a:pt x="115342" y="126504"/>
                  </a:lnTo>
                  <a:lnTo>
                    <a:pt x="115342" y="123527"/>
                  </a:lnTo>
                  <a:close/>
                  <a:moveTo>
                    <a:pt x="141387" y="98227"/>
                  </a:moveTo>
                  <a:lnTo>
                    <a:pt x="127248" y="100459"/>
                  </a:lnTo>
                  <a:lnTo>
                    <a:pt x="127248" y="109389"/>
                  </a:lnTo>
                  <a:cubicBezTo>
                    <a:pt x="127248" y="112861"/>
                    <a:pt x="131961" y="115838"/>
                    <a:pt x="141387" y="118318"/>
                  </a:cubicBezTo>
                  <a:close/>
                  <a:moveTo>
                    <a:pt x="130225" y="58043"/>
                  </a:moveTo>
                  <a:lnTo>
                    <a:pt x="118318" y="89297"/>
                  </a:lnTo>
                  <a:lnTo>
                    <a:pt x="127248" y="89297"/>
                  </a:lnTo>
                  <a:lnTo>
                    <a:pt x="127248" y="72182"/>
                  </a:lnTo>
                  <a:lnTo>
                    <a:pt x="135434" y="72182"/>
                  </a:lnTo>
                  <a:lnTo>
                    <a:pt x="138410" y="75158"/>
                  </a:lnTo>
                  <a:lnTo>
                    <a:pt x="141387" y="75158"/>
                  </a:lnTo>
                  <a:lnTo>
                    <a:pt x="141387" y="66228"/>
                  </a:lnTo>
                  <a:close/>
                  <a:moveTo>
                    <a:pt x="23068" y="34975"/>
                  </a:moveTo>
                  <a:lnTo>
                    <a:pt x="26045" y="34975"/>
                  </a:lnTo>
                  <a:lnTo>
                    <a:pt x="37207" y="49113"/>
                  </a:lnTo>
                  <a:lnTo>
                    <a:pt x="37207" y="52090"/>
                  </a:lnTo>
                  <a:lnTo>
                    <a:pt x="29022" y="60275"/>
                  </a:lnTo>
                  <a:lnTo>
                    <a:pt x="26045" y="60275"/>
                  </a:lnTo>
                  <a:lnTo>
                    <a:pt x="20092" y="37951"/>
                  </a:lnTo>
                  <a:close/>
                  <a:moveTo>
                    <a:pt x="118318" y="0"/>
                  </a:moveTo>
                  <a:lnTo>
                    <a:pt x="124272" y="0"/>
                  </a:lnTo>
                  <a:cubicBezTo>
                    <a:pt x="135682" y="992"/>
                    <a:pt x="141387" y="3969"/>
                    <a:pt x="141387" y="8930"/>
                  </a:cubicBezTo>
                  <a:lnTo>
                    <a:pt x="135434" y="40184"/>
                  </a:lnTo>
                  <a:lnTo>
                    <a:pt x="135434" y="43160"/>
                  </a:lnTo>
                  <a:lnTo>
                    <a:pt x="156270" y="43160"/>
                  </a:lnTo>
                  <a:lnTo>
                    <a:pt x="167432" y="55066"/>
                  </a:lnTo>
                  <a:lnTo>
                    <a:pt x="167432" y="63252"/>
                  </a:lnTo>
                  <a:lnTo>
                    <a:pt x="170408" y="98227"/>
                  </a:lnTo>
                  <a:lnTo>
                    <a:pt x="164455" y="103435"/>
                  </a:lnTo>
                  <a:lnTo>
                    <a:pt x="164455" y="126504"/>
                  </a:lnTo>
                  <a:cubicBezTo>
                    <a:pt x="164455" y="140891"/>
                    <a:pt x="157758" y="151309"/>
                    <a:pt x="144363" y="157758"/>
                  </a:cubicBezTo>
                  <a:lnTo>
                    <a:pt x="118318" y="157758"/>
                  </a:lnTo>
                  <a:lnTo>
                    <a:pt x="58043" y="171896"/>
                  </a:lnTo>
                  <a:cubicBezTo>
                    <a:pt x="50106" y="163959"/>
                    <a:pt x="46137" y="156518"/>
                    <a:pt x="46137" y="149572"/>
                  </a:cubicBezTo>
                  <a:lnTo>
                    <a:pt x="72182" y="112365"/>
                  </a:lnTo>
                  <a:lnTo>
                    <a:pt x="66229" y="112365"/>
                  </a:lnTo>
                  <a:cubicBezTo>
                    <a:pt x="43408" y="112365"/>
                    <a:pt x="31998" y="124768"/>
                    <a:pt x="31998" y="149572"/>
                  </a:cubicBezTo>
                  <a:cubicBezTo>
                    <a:pt x="23068" y="172393"/>
                    <a:pt x="16371" y="183803"/>
                    <a:pt x="11906" y="183803"/>
                  </a:cubicBezTo>
                  <a:lnTo>
                    <a:pt x="2977" y="183803"/>
                  </a:lnTo>
                  <a:lnTo>
                    <a:pt x="0" y="169664"/>
                  </a:lnTo>
                  <a:cubicBezTo>
                    <a:pt x="11410" y="140394"/>
                    <a:pt x="17115" y="118318"/>
                    <a:pt x="17115" y="103435"/>
                  </a:cubicBezTo>
                  <a:lnTo>
                    <a:pt x="17115" y="95250"/>
                  </a:lnTo>
                  <a:lnTo>
                    <a:pt x="23068" y="95250"/>
                  </a:lnTo>
                  <a:lnTo>
                    <a:pt x="26045" y="109389"/>
                  </a:lnTo>
                  <a:lnTo>
                    <a:pt x="37207" y="103435"/>
                  </a:lnTo>
                  <a:lnTo>
                    <a:pt x="40184" y="106412"/>
                  </a:lnTo>
                  <a:lnTo>
                    <a:pt x="43160" y="106412"/>
                  </a:lnTo>
                  <a:lnTo>
                    <a:pt x="75158" y="98227"/>
                  </a:lnTo>
                  <a:lnTo>
                    <a:pt x="84088" y="98227"/>
                  </a:lnTo>
                  <a:lnTo>
                    <a:pt x="107156" y="49113"/>
                  </a:lnTo>
                  <a:lnTo>
                    <a:pt x="112365" y="23068"/>
                  </a:lnTo>
                  <a:lnTo>
                    <a:pt x="109389" y="23068"/>
                  </a:lnTo>
                  <a:lnTo>
                    <a:pt x="89297" y="46137"/>
                  </a:lnTo>
                  <a:cubicBezTo>
                    <a:pt x="85328" y="46137"/>
                    <a:pt x="82600" y="41424"/>
                    <a:pt x="81111" y="31998"/>
                  </a:cubicBezTo>
                  <a:cubicBezTo>
                    <a:pt x="82104" y="12650"/>
                    <a:pt x="84832" y="2977"/>
                    <a:pt x="89297" y="2977"/>
                  </a:cubicBezTo>
                  <a:lnTo>
                    <a:pt x="95250" y="1488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D7D99E71-7007-44F5-8007-A2E5882731E6}"/>
                </a:ext>
              </a:extLst>
            </p:cNvPr>
            <p:cNvSpPr txBox="1"/>
            <p:nvPr/>
          </p:nvSpPr>
          <p:spPr>
            <a:xfrm>
              <a:off x="5544255" y="708457"/>
              <a:ext cx="1194812" cy="1215770"/>
            </a:xfrm>
            <a:custGeom>
              <a:avLst/>
              <a:gdLst/>
              <a:ahLst/>
              <a:cxnLst/>
              <a:rect l="l" t="t" r="r" b="b"/>
              <a:pathLst>
                <a:path w="169664" h="172640">
                  <a:moveTo>
                    <a:pt x="107156" y="110133"/>
                  </a:moveTo>
                  <a:lnTo>
                    <a:pt x="104180" y="113109"/>
                  </a:lnTo>
                  <a:lnTo>
                    <a:pt x="104180" y="127992"/>
                  </a:lnTo>
                  <a:cubicBezTo>
                    <a:pt x="104180" y="147836"/>
                    <a:pt x="116086" y="157758"/>
                    <a:pt x="139898" y="157758"/>
                  </a:cubicBezTo>
                  <a:lnTo>
                    <a:pt x="145852" y="148828"/>
                  </a:lnTo>
                  <a:lnTo>
                    <a:pt x="145852" y="113109"/>
                  </a:lnTo>
                  <a:lnTo>
                    <a:pt x="142875" y="113109"/>
                  </a:lnTo>
                  <a:lnTo>
                    <a:pt x="136922" y="119062"/>
                  </a:lnTo>
                  <a:close/>
                  <a:moveTo>
                    <a:pt x="130969" y="47625"/>
                  </a:moveTo>
                  <a:lnTo>
                    <a:pt x="107156" y="95250"/>
                  </a:lnTo>
                  <a:lnTo>
                    <a:pt x="110133" y="95250"/>
                  </a:lnTo>
                  <a:lnTo>
                    <a:pt x="145852" y="104179"/>
                  </a:lnTo>
                  <a:lnTo>
                    <a:pt x="145852" y="95250"/>
                  </a:lnTo>
                  <a:cubicBezTo>
                    <a:pt x="145852" y="68957"/>
                    <a:pt x="140891" y="53082"/>
                    <a:pt x="130969" y="47625"/>
                  </a:cubicBezTo>
                  <a:close/>
                  <a:moveTo>
                    <a:pt x="38695" y="0"/>
                  </a:moveTo>
                  <a:cubicBezTo>
                    <a:pt x="50602" y="992"/>
                    <a:pt x="56555" y="3969"/>
                    <a:pt x="56555" y="8929"/>
                  </a:cubicBezTo>
                  <a:lnTo>
                    <a:pt x="56555" y="26789"/>
                  </a:lnTo>
                  <a:lnTo>
                    <a:pt x="35719" y="50601"/>
                  </a:lnTo>
                  <a:cubicBezTo>
                    <a:pt x="43656" y="50601"/>
                    <a:pt x="47625" y="55562"/>
                    <a:pt x="47625" y="65484"/>
                  </a:cubicBezTo>
                  <a:cubicBezTo>
                    <a:pt x="47625" y="71933"/>
                    <a:pt x="43656" y="79871"/>
                    <a:pt x="35719" y="89297"/>
                  </a:cubicBezTo>
                  <a:lnTo>
                    <a:pt x="35719" y="92273"/>
                  </a:lnTo>
                  <a:lnTo>
                    <a:pt x="41672" y="92273"/>
                  </a:lnTo>
                  <a:lnTo>
                    <a:pt x="44648" y="95250"/>
                  </a:lnTo>
                  <a:lnTo>
                    <a:pt x="47625" y="92273"/>
                  </a:lnTo>
                  <a:cubicBezTo>
                    <a:pt x="53578" y="66476"/>
                    <a:pt x="62508" y="53578"/>
                    <a:pt x="74414" y="53578"/>
                  </a:cubicBezTo>
                  <a:cubicBezTo>
                    <a:pt x="74414" y="49113"/>
                    <a:pt x="85328" y="44152"/>
                    <a:pt x="107156" y="38695"/>
                  </a:cubicBezTo>
                  <a:lnTo>
                    <a:pt x="116086" y="38695"/>
                  </a:lnTo>
                  <a:cubicBezTo>
                    <a:pt x="116086" y="24804"/>
                    <a:pt x="119062" y="17859"/>
                    <a:pt x="125016" y="17859"/>
                  </a:cubicBezTo>
                  <a:lnTo>
                    <a:pt x="127992" y="17859"/>
                  </a:lnTo>
                  <a:cubicBezTo>
                    <a:pt x="131961" y="17859"/>
                    <a:pt x="133945" y="23812"/>
                    <a:pt x="133945" y="35719"/>
                  </a:cubicBezTo>
                  <a:lnTo>
                    <a:pt x="148828" y="35719"/>
                  </a:lnTo>
                  <a:cubicBezTo>
                    <a:pt x="159742" y="35719"/>
                    <a:pt x="166687" y="39687"/>
                    <a:pt x="169664" y="47625"/>
                  </a:cubicBezTo>
                  <a:lnTo>
                    <a:pt x="169664" y="56554"/>
                  </a:lnTo>
                  <a:cubicBezTo>
                    <a:pt x="163711" y="63996"/>
                    <a:pt x="160734" y="77886"/>
                    <a:pt x="160734" y="98226"/>
                  </a:cubicBezTo>
                  <a:lnTo>
                    <a:pt x="160734" y="145851"/>
                  </a:lnTo>
                  <a:cubicBezTo>
                    <a:pt x="160734" y="160734"/>
                    <a:pt x="156766" y="169664"/>
                    <a:pt x="148828" y="172640"/>
                  </a:cubicBezTo>
                  <a:cubicBezTo>
                    <a:pt x="109141" y="167679"/>
                    <a:pt x="89297" y="155773"/>
                    <a:pt x="89297" y="136922"/>
                  </a:cubicBezTo>
                  <a:lnTo>
                    <a:pt x="92273" y="113109"/>
                  </a:lnTo>
                  <a:lnTo>
                    <a:pt x="89297" y="113109"/>
                  </a:lnTo>
                  <a:lnTo>
                    <a:pt x="77391" y="110133"/>
                  </a:lnTo>
                  <a:cubicBezTo>
                    <a:pt x="79375" y="100707"/>
                    <a:pt x="85328" y="91777"/>
                    <a:pt x="95250" y="83344"/>
                  </a:cubicBezTo>
                  <a:lnTo>
                    <a:pt x="113109" y="47625"/>
                  </a:lnTo>
                  <a:lnTo>
                    <a:pt x="110133" y="47625"/>
                  </a:lnTo>
                  <a:cubicBezTo>
                    <a:pt x="95250" y="47625"/>
                    <a:pt x="82352" y="52586"/>
                    <a:pt x="71437" y="62508"/>
                  </a:cubicBezTo>
                  <a:lnTo>
                    <a:pt x="74414" y="65484"/>
                  </a:lnTo>
                  <a:lnTo>
                    <a:pt x="74414" y="68461"/>
                  </a:lnTo>
                  <a:cubicBezTo>
                    <a:pt x="67965" y="118070"/>
                    <a:pt x="63004" y="142875"/>
                    <a:pt x="59531" y="142875"/>
                  </a:cubicBezTo>
                  <a:lnTo>
                    <a:pt x="53578" y="136922"/>
                  </a:lnTo>
                  <a:lnTo>
                    <a:pt x="53578" y="107156"/>
                  </a:lnTo>
                  <a:lnTo>
                    <a:pt x="50602" y="107156"/>
                  </a:lnTo>
                  <a:cubicBezTo>
                    <a:pt x="45144" y="122535"/>
                    <a:pt x="34230" y="141386"/>
                    <a:pt x="17859" y="163711"/>
                  </a:cubicBezTo>
                  <a:lnTo>
                    <a:pt x="14883" y="163711"/>
                  </a:lnTo>
                  <a:lnTo>
                    <a:pt x="8930" y="157758"/>
                  </a:lnTo>
                  <a:lnTo>
                    <a:pt x="8930" y="154781"/>
                  </a:lnTo>
                  <a:cubicBezTo>
                    <a:pt x="8930" y="147340"/>
                    <a:pt x="12898" y="137418"/>
                    <a:pt x="20836" y="125015"/>
                  </a:cubicBezTo>
                  <a:lnTo>
                    <a:pt x="20836" y="113109"/>
                  </a:lnTo>
                  <a:lnTo>
                    <a:pt x="14883" y="113109"/>
                  </a:lnTo>
                  <a:cubicBezTo>
                    <a:pt x="14883" y="119062"/>
                    <a:pt x="12898" y="122039"/>
                    <a:pt x="8930" y="122039"/>
                  </a:cubicBezTo>
                  <a:lnTo>
                    <a:pt x="5953" y="122039"/>
                  </a:lnTo>
                  <a:lnTo>
                    <a:pt x="0" y="116086"/>
                  </a:lnTo>
                  <a:lnTo>
                    <a:pt x="0" y="110133"/>
                  </a:lnTo>
                  <a:cubicBezTo>
                    <a:pt x="17859" y="89793"/>
                    <a:pt x="26789" y="74910"/>
                    <a:pt x="26789" y="65484"/>
                  </a:cubicBezTo>
                  <a:lnTo>
                    <a:pt x="26789" y="62508"/>
                  </a:lnTo>
                  <a:lnTo>
                    <a:pt x="8930" y="68461"/>
                  </a:lnTo>
                  <a:lnTo>
                    <a:pt x="5953" y="68461"/>
                  </a:lnTo>
                  <a:lnTo>
                    <a:pt x="0" y="62508"/>
                  </a:lnTo>
                  <a:lnTo>
                    <a:pt x="0" y="53578"/>
                  </a:lnTo>
                  <a:cubicBezTo>
                    <a:pt x="25797" y="33238"/>
                    <a:pt x="38695" y="15379"/>
                    <a:pt x="3869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EEACFBEF-81DB-460E-BDE4-A52C696907ED}"/>
                </a:ext>
              </a:extLst>
            </p:cNvPr>
            <p:cNvSpPr txBox="1"/>
            <p:nvPr/>
          </p:nvSpPr>
          <p:spPr>
            <a:xfrm>
              <a:off x="6497020" y="1930304"/>
              <a:ext cx="1264360" cy="1470793"/>
            </a:xfrm>
            <a:custGeom>
              <a:avLst/>
              <a:gdLst/>
              <a:ahLst/>
              <a:cxnLst/>
              <a:rect l="l" t="t" r="r" b="b"/>
              <a:pathLst>
                <a:path w="145851" h="169664">
                  <a:moveTo>
                    <a:pt x="101203" y="89297"/>
                  </a:moveTo>
                  <a:cubicBezTo>
                    <a:pt x="81359" y="93266"/>
                    <a:pt x="71437" y="103188"/>
                    <a:pt x="71437" y="119063"/>
                  </a:cubicBezTo>
                  <a:lnTo>
                    <a:pt x="74414" y="119063"/>
                  </a:lnTo>
                  <a:lnTo>
                    <a:pt x="89297" y="116086"/>
                  </a:lnTo>
                  <a:lnTo>
                    <a:pt x="92273" y="119063"/>
                  </a:lnTo>
                  <a:lnTo>
                    <a:pt x="92273" y="125016"/>
                  </a:lnTo>
                  <a:cubicBezTo>
                    <a:pt x="92273" y="130969"/>
                    <a:pt x="84336" y="133946"/>
                    <a:pt x="68461" y="133946"/>
                  </a:cubicBezTo>
                  <a:lnTo>
                    <a:pt x="68461" y="145852"/>
                  </a:lnTo>
                  <a:cubicBezTo>
                    <a:pt x="69949" y="151805"/>
                    <a:pt x="77886" y="154782"/>
                    <a:pt x="92273" y="154782"/>
                  </a:cubicBezTo>
                  <a:lnTo>
                    <a:pt x="95250" y="154782"/>
                  </a:lnTo>
                  <a:cubicBezTo>
                    <a:pt x="101203" y="154782"/>
                    <a:pt x="104179" y="135930"/>
                    <a:pt x="104179" y="98227"/>
                  </a:cubicBezTo>
                  <a:close/>
                  <a:moveTo>
                    <a:pt x="125015" y="0"/>
                  </a:moveTo>
                  <a:lnTo>
                    <a:pt x="130968" y="0"/>
                  </a:lnTo>
                  <a:cubicBezTo>
                    <a:pt x="140890" y="5953"/>
                    <a:pt x="145851" y="12899"/>
                    <a:pt x="145851" y="20836"/>
                  </a:cubicBezTo>
                  <a:cubicBezTo>
                    <a:pt x="145851" y="25797"/>
                    <a:pt x="133945" y="34727"/>
                    <a:pt x="110132" y="47625"/>
                  </a:cubicBezTo>
                  <a:lnTo>
                    <a:pt x="89297" y="77391"/>
                  </a:lnTo>
                  <a:cubicBezTo>
                    <a:pt x="103683" y="77391"/>
                    <a:pt x="112613" y="81360"/>
                    <a:pt x="116086" y="89297"/>
                  </a:cubicBezTo>
                  <a:lnTo>
                    <a:pt x="113109" y="125016"/>
                  </a:lnTo>
                  <a:lnTo>
                    <a:pt x="113109" y="148828"/>
                  </a:lnTo>
                  <a:cubicBezTo>
                    <a:pt x="113109" y="162719"/>
                    <a:pt x="107156" y="169664"/>
                    <a:pt x="95250" y="169664"/>
                  </a:cubicBezTo>
                  <a:lnTo>
                    <a:pt x="62507" y="163711"/>
                  </a:lnTo>
                  <a:lnTo>
                    <a:pt x="53578" y="166688"/>
                  </a:lnTo>
                  <a:lnTo>
                    <a:pt x="44648" y="148828"/>
                  </a:lnTo>
                  <a:cubicBezTo>
                    <a:pt x="56554" y="103684"/>
                    <a:pt x="68461" y="70942"/>
                    <a:pt x="80367" y="50602"/>
                  </a:cubicBezTo>
                  <a:lnTo>
                    <a:pt x="77390" y="50602"/>
                  </a:lnTo>
                  <a:lnTo>
                    <a:pt x="35718" y="56555"/>
                  </a:lnTo>
                  <a:cubicBezTo>
                    <a:pt x="21828" y="56555"/>
                    <a:pt x="9922" y="50602"/>
                    <a:pt x="0" y="38696"/>
                  </a:cubicBezTo>
                  <a:cubicBezTo>
                    <a:pt x="0" y="36215"/>
                    <a:pt x="21828" y="31254"/>
                    <a:pt x="65484" y="23813"/>
                  </a:cubicBezTo>
                  <a:cubicBezTo>
                    <a:pt x="98226" y="13891"/>
                    <a:pt x="118070" y="5953"/>
                    <a:pt x="12501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A8BC1D10-8D4B-4AD6-9D9B-0FE3325EE258}"/>
                </a:ext>
              </a:extLst>
            </p:cNvPr>
            <p:cNvSpPr txBox="1"/>
            <p:nvPr/>
          </p:nvSpPr>
          <p:spPr>
            <a:xfrm>
              <a:off x="6594345" y="3750144"/>
              <a:ext cx="1065829" cy="1312981"/>
            </a:xfrm>
            <a:custGeom>
              <a:avLst/>
              <a:gdLst/>
              <a:ahLst/>
              <a:cxnLst/>
              <a:rect l="l" t="t" r="r" b="b"/>
              <a:pathLst>
                <a:path w="154037" h="189756">
                  <a:moveTo>
                    <a:pt x="84832" y="23068"/>
                  </a:moveTo>
                  <a:cubicBezTo>
                    <a:pt x="95746" y="27533"/>
                    <a:pt x="101204" y="33486"/>
                    <a:pt x="101204" y="40927"/>
                  </a:cubicBezTo>
                  <a:lnTo>
                    <a:pt x="98227" y="99715"/>
                  </a:lnTo>
                  <a:lnTo>
                    <a:pt x="101204" y="102691"/>
                  </a:lnTo>
                  <a:lnTo>
                    <a:pt x="95250" y="107900"/>
                  </a:lnTo>
                  <a:lnTo>
                    <a:pt x="95250" y="136177"/>
                  </a:lnTo>
                  <a:cubicBezTo>
                    <a:pt x="93762" y="141138"/>
                    <a:pt x="88553" y="143619"/>
                    <a:pt x="79623" y="143619"/>
                  </a:cubicBezTo>
                  <a:cubicBezTo>
                    <a:pt x="75655" y="142627"/>
                    <a:pt x="71190" y="134937"/>
                    <a:pt x="66229" y="120550"/>
                  </a:cubicBezTo>
                  <a:cubicBezTo>
                    <a:pt x="71686" y="72429"/>
                    <a:pt x="76151" y="44152"/>
                    <a:pt x="79623" y="35718"/>
                  </a:cubicBezTo>
                  <a:lnTo>
                    <a:pt x="77391" y="33486"/>
                  </a:lnTo>
                  <a:lnTo>
                    <a:pt x="77391" y="30509"/>
                  </a:lnTo>
                  <a:close/>
                  <a:moveTo>
                    <a:pt x="37207" y="23068"/>
                  </a:moveTo>
                  <a:lnTo>
                    <a:pt x="40184" y="23068"/>
                  </a:lnTo>
                  <a:cubicBezTo>
                    <a:pt x="46137" y="23068"/>
                    <a:pt x="51346" y="33238"/>
                    <a:pt x="55811" y="53578"/>
                  </a:cubicBezTo>
                  <a:lnTo>
                    <a:pt x="55811" y="81855"/>
                  </a:lnTo>
                  <a:lnTo>
                    <a:pt x="61020" y="81855"/>
                  </a:lnTo>
                  <a:lnTo>
                    <a:pt x="61020" y="84832"/>
                  </a:lnTo>
                  <a:cubicBezTo>
                    <a:pt x="54075" y="92769"/>
                    <a:pt x="45145" y="112365"/>
                    <a:pt x="34231" y="143619"/>
                  </a:cubicBezTo>
                  <a:lnTo>
                    <a:pt x="21580" y="154037"/>
                  </a:lnTo>
                  <a:lnTo>
                    <a:pt x="15627" y="154037"/>
                  </a:lnTo>
                  <a:cubicBezTo>
                    <a:pt x="9674" y="151556"/>
                    <a:pt x="4465" y="143867"/>
                    <a:pt x="0" y="130968"/>
                  </a:cubicBezTo>
                  <a:cubicBezTo>
                    <a:pt x="14387" y="130968"/>
                    <a:pt x="26789" y="95002"/>
                    <a:pt x="37207" y="23068"/>
                  </a:cubicBezTo>
                  <a:close/>
                  <a:moveTo>
                    <a:pt x="127248" y="0"/>
                  </a:moveTo>
                  <a:lnTo>
                    <a:pt x="138411" y="0"/>
                  </a:lnTo>
                  <a:cubicBezTo>
                    <a:pt x="148829" y="6449"/>
                    <a:pt x="154037" y="14138"/>
                    <a:pt x="154037" y="23068"/>
                  </a:cubicBezTo>
                  <a:cubicBezTo>
                    <a:pt x="145108" y="60275"/>
                    <a:pt x="140643" y="93513"/>
                    <a:pt x="140643" y="122783"/>
                  </a:cubicBezTo>
                  <a:cubicBezTo>
                    <a:pt x="140643" y="139650"/>
                    <a:pt x="144116" y="157509"/>
                    <a:pt x="151061" y="176361"/>
                  </a:cubicBezTo>
                  <a:lnTo>
                    <a:pt x="151061" y="184547"/>
                  </a:lnTo>
                  <a:lnTo>
                    <a:pt x="145852" y="189756"/>
                  </a:lnTo>
                  <a:lnTo>
                    <a:pt x="135434" y="189756"/>
                  </a:lnTo>
                  <a:cubicBezTo>
                    <a:pt x="131961" y="189756"/>
                    <a:pt x="130225" y="185291"/>
                    <a:pt x="130225" y="176361"/>
                  </a:cubicBezTo>
                  <a:cubicBezTo>
                    <a:pt x="124272" y="171400"/>
                    <a:pt x="118815" y="168920"/>
                    <a:pt x="113854" y="168920"/>
                  </a:cubicBezTo>
                  <a:lnTo>
                    <a:pt x="113854" y="163711"/>
                  </a:lnTo>
                  <a:lnTo>
                    <a:pt x="127248" y="163711"/>
                  </a:lnTo>
                  <a:lnTo>
                    <a:pt x="122039" y="127992"/>
                  </a:lnTo>
                  <a:cubicBezTo>
                    <a:pt x="127496" y="89297"/>
                    <a:pt x="130225" y="51841"/>
                    <a:pt x="130225" y="15627"/>
                  </a:cubicBezTo>
                  <a:lnTo>
                    <a:pt x="130225" y="1265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01A1D24-AE2D-48D0-B757-7BB0CD3482B6}"/>
                </a:ext>
              </a:extLst>
            </p:cNvPr>
            <p:cNvSpPr txBox="1"/>
            <p:nvPr/>
          </p:nvSpPr>
          <p:spPr>
            <a:xfrm>
              <a:off x="6564296" y="5163694"/>
              <a:ext cx="726999" cy="1005426"/>
            </a:xfrm>
            <a:custGeom>
              <a:avLst/>
              <a:gdLst/>
              <a:ahLst/>
              <a:cxnLst/>
              <a:rect l="l" t="t" r="r" b="b"/>
              <a:pathLst>
                <a:path w="139898" h="193476">
                  <a:moveTo>
                    <a:pt x="71437" y="0"/>
                  </a:moveTo>
                  <a:lnTo>
                    <a:pt x="77390" y="0"/>
                  </a:lnTo>
                  <a:lnTo>
                    <a:pt x="83344" y="5953"/>
                  </a:lnTo>
                  <a:lnTo>
                    <a:pt x="77390" y="29765"/>
                  </a:lnTo>
                  <a:lnTo>
                    <a:pt x="80367" y="29765"/>
                  </a:lnTo>
                  <a:lnTo>
                    <a:pt x="101203" y="17859"/>
                  </a:lnTo>
                  <a:lnTo>
                    <a:pt x="104179" y="17859"/>
                  </a:lnTo>
                  <a:lnTo>
                    <a:pt x="110133" y="23812"/>
                  </a:lnTo>
                  <a:lnTo>
                    <a:pt x="86320" y="77390"/>
                  </a:lnTo>
                  <a:lnTo>
                    <a:pt x="86320" y="80367"/>
                  </a:lnTo>
                  <a:cubicBezTo>
                    <a:pt x="101699" y="66476"/>
                    <a:pt x="113605" y="59531"/>
                    <a:pt x="122039" y="59531"/>
                  </a:cubicBezTo>
                  <a:cubicBezTo>
                    <a:pt x="133945" y="59531"/>
                    <a:pt x="139898" y="82351"/>
                    <a:pt x="139898" y="127992"/>
                  </a:cubicBezTo>
                  <a:lnTo>
                    <a:pt x="139898" y="163711"/>
                  </a:lnTo>
                  <a:cubicBezTo>
                    <a:pt x="139898" y="172640"/>
                    <a:pt x="133945" y="182562"/>
                    <a:pt x="122039" y="193476"/>
                  </a:cubicBezTo>
                  <a:lnTo>
                    <a:pt x="113109" y="193476"/>
                  </a:lnTo>
                  <a:lnTo>
                    <a:pt x="83344" y="184547"/>
                  </a:lnTo>
                  <a:lnTo>
                    <a:pt x="83344" y="175617"/>
                  </a:lnTo>
                  <a:lnTo>
                    <a:pt x="107156" y="175617"/>
                  </a:lnTo>
                  <a:cubicBezTo>
                    <a:pt x="121047" y="175617"/>
                    <a:pt x="127992" y="169664"/>
                    <a:pt x="127992" y="157758"/>
                  </a:cubicBezTo>
                  <a:cubicBezTo>
                    <a:pt x="127992" y="100211"/>
                    <a:pt x="123031" y="71437"/>
                    <a:pt x="113109" y="71437"/>
                  </a:cubicBezTo>
                  <a:lnTo>
                    <a:pt x="110133" y="71437"/>
                  </a:lnTo>
                  <a:lnTo>
                    <a:pt x="86320" y="95250"/>
                  </a:lnTo>
                  <a:lnTo>
                    <a:pt x="86320" y="101203"/>
                  </a:lnTo>
                  <a:lnTo>
                    <a:pt x="98226" y="104180"/>
                  </a:lnTo>
                  <a:lnTo>
                    <a:pt x="98226" y="113109"/>
                  </a:lnTo>
                  <a:lnTo>
                    <a:pt x="89297" y="125015"/>
                  </a:lnTo>
                  <a:lnTo>
                    <a:pt x="95250" y="145851"/>
                  </a:lnTo>
                  <a:lnTo>
                    <a:pt x="86320" y="151805"/>
                  </a:lnTo>
                  <a:lnTo>
                    <a:pt x="83344" y="148828"/>
                  </a:lnTo>
                  <a:lnTo>
                    <a:pt x="83344" y="122039"/>
                  </a:lnTo>
                  <a:lnTo>
                    <a:pt x="86320" y="119062"/>
                  </a:lnTo>
                  <a:lnTo>
                    <a:pt x="83344" y="110133"/>
                  </a:lnTo>
                  <a:lnTo>
                    <a:pt x="77390" y="110133"/>
                  </a:lnTo>
                  <a:cubicBezTo>
                    <a:pt x="71933" y="159742"/>
                    <a:pt x="64988" y="184547"/>
                    <a:pt x="56554" y="184547"/>
                  </a:cubicBezTo>
                  <a:lnTo>
                    <a:pt x="53578" y="184547"/>
                  </a:lnTo>
                  <a:lnTo>
                    <a:pt x="47625" y="178594"/>
                  </a:lnTo>
                  <a:cubicBezTo>
                    <a:pt x="47625" y="146844"/>
                    <a:pt x="61515" y="102195"/>
                    <a:pt x="89297" y="44648"/>
                  </a:cubicBezTo>
                  <a:lnTo>
                    <a:pt x="89297" y="41672"/>
                  </a:lnTo>
                  <a:cubicBezTo>
                    <a:pt x="77390" y="41672"/>
                    <a:pt x="62508" y="65484"/>
                    <a:pt x="44648" y="113109"/>
                  </a:cubicBezTo>
                  <a:cubicBezTo>
                    <a:pt x="32246" y="123031"/>
                    <a:pt x="20340" y="127992"/>
                    <a:pt x="8929" y="127992"/>
                  </a:cubicBezTo>
                  <a:lnTo>
                    <a:pt x="2976" y="119062"/>
                  </a:lnTo>
                  <a:lnTo>
                    <a:pt x="2976" y="116086"/>
                  </a:lnTo>
                  <a:lnTo>
                    <a:pt x="5953" y="116086"/>
                  </a:lnTo>
                  <a:lnTo>
                    <a:pt x="20836" y="119062"/>
                  </a:lnTo>
                  <a:cubicBezTo>
                    <a:pt x="40679" y="104676"/>
                    <a:pt x="50601" y="88801"/>
                    <a:pt x="50601" y="71437"/>
                  </a:cubicBezTo>
                  <a:lnTo>
                    <a:pt x="47625" y="71437"/>
                  </a:lnTo>
                  <a:lnTo>
                    <a:pt x="2976" y="101203"/>
                  </a:lnTo>
                  <a:lnTo>
                    <a:pt x="0" y="101203"/>
                  </a:lnTo>
                  <a:lnTo>
                    <a:pt x="0" y="98226"/>
                  </a:lnTo>
                  <a:cubicBezTo>
                    <a:pt x="41672" y="63500"/>
                    <a:pt x="62508" y="38695"/>
                    <a:pt x="62508" y="23812"/>
                  </a:cubicBezTo>
                  <a:lnTo>
                    <a:pt x="47625" y="23812"/>
                  </a:lnTo>
                  <a:lnTo>
                    <a:pt x="47625" y="20836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F0D73D0E-5CBC-420B-96B3-C05EBFBDDDD9}"/>
                </a:ext>
              </a:extLst>
            </p:cNvPr>
            <p:cNvSpPr txBox="1"/>
            <p:nvPr/>
          </p:nvSpPr>
          <p:spPr>
            <a:xfrm>
              <a:off x="4615736" y="4589617"/>
              <a:ext cx="1541963" cy="1569010"/>
            </a:xfrm>
            <a:custGeom>
              <a:avLst/>
              <a:gdLst/>
              <a:ahLst/>
              <a:cxnLst/>
              <a:rect l="l" t="t" r="r" b="b"/>
              <a:pathLst>
                <a:path w="169664" h="172640">
                  <a:moveTo>
                    <a:pt x="107156" y="110133"/>
                  </a:moveTo>
                  <a:lnTo>
                    <a:pt x="104180" y="113109"/>
                  </a:lnTo>
                  <a:lnTo>
                    <a:pt x="104180" y="127992"/>
                  </a:lnTo>
                  <a:cubicBezTo>
                    <a:pt x="104180" y="147836"/>
                    <a:pt x="116086" y="157758"/>
                    <a:pt x="139898" y="157758"/>
                  </a:cubicBezTo>
                  <a:lnTo>
                    <a:pt x="145852" y="148828"/>
                  </a:lnTo>
                  <a:lnTo>
                    <a:pt x="145852" y="113109"/>
                  </a:lnTo>
                  <a:lnTo>
                    <a:pt x="142875" y="113109"/>
                  </a:lnTo>
                  <a:lnTo>
                    <a:pt x="136922" y="119062"/>
                  </a:lnTo>
                  <a:close/>
                  <a:moveTo>
                    <a:pt x="130969" y="47625"/>
                  </a:moveTo>
                  <a:lnTo>
                    <a:pt x="107156" y="95250"/>
                  </a:lnTo>
                  <a:lnTo>
                    <a:pt x="110133" y="95250"/>
                  </a:lnTo>
                  <a:lnTo>
                    <a:pt x="145852" y="104179"/>
                  </a:lnTo>
                  <a:lnTo>
                    <a:pt x="145852" y="95250"/>
                  </a:lnTo>
                  <a:cubicBezTo>
                    <a:pt x="145852" y="68957"/>
                    <a:pt x="140891" y="53082"/>
                    <a:pt x="130969" y="47625"/>
                  </a:cubicBezTo>
                  <a:close/>
                  <a:moveTo>
                    <a:pt x="38695" y="0"/>
                  </a:moveTo>
                  <a:cubicBezTo>
                    <a:pt x="50602" y="992"/>
                    <a:pt x="56555" y="3969"/>
                    <a:pt x="56555" y="8929"/>
                  </a:cubicBezTo>
                  <a:lnTo>
                    <a:pt x="56555" y="26789"/>
                  </a:lnTo>
                  <a:lnTo>
                    <a:pt x="35719" y="50601"/>
                  </a:lnTo>
                  <a:cubicBezTo>
                    <a:pt x="43656" y="50601"/>
                    <a:pt x="47625" y="55562"/>
                    <a:pt x="47625" y="65484"/>
                  </a:cubicBezTo>
                  <a:cubicBezTo>
                    <a:pt x="47625" y="71933"/>
                    <a:pt x="43656" y="79871"/>
                    <a:pt x="35719" y="89297"/>
                  </a:cubicBezTo>
                  <a:lnTo>
                    <a:pt x="35719" y="92273"/>
                  </a:lnTo>
                  <a:lnTo>
                    <a:pt x="41672" y="92273"/>
                  </a:lnTo>
                  <a:lnTo>
                    <a:pt x="44648" y="95250"/>
                  </a:lnTo>
                  <a:lnTo>
                    <a:pt x="47625" y="92273"/>
                  </a:lnTo>
                  <a:cubicBezTo>
                    <a:pt x="53578" y="66476"/>
                    <a:pt x="62508" y="53578"/>
                    <a:pt x="74414" y="53578"/>
                  </a:cubicBezTo>
                  <a:cubicBezTo>
                    <a:pt x="74414" y="49113"/>
                    <a:pt x="85328" y="44152"/>
                    <a:pt x="107156" y="38695"/>
                  </a:cubicBezTo>
                  <a:lnTo>
                    <a:pt x="116086" y="38695"/>
                  </a:lnTo>
                  <a:cubicBezTo>
                    <a:pt x="116086" y="24804"/>
                    <a:pt x="119062" y="17859"/>
                    <a:pt x="125016" y="17859"/>
                  </a:cubicBezTo>
                  <a:lnTo>
                    <a:pt x="127992" y="17859"/>
                  </a:lnTo>
                  <a:cubicBezTo>
                    <a:pt x="131961" y="17859"/>
                    <a:pt x="133945" y="23812"/>
                    <a:pt x="133945" y="35719"/>
                  </a:cubicBezTo>
                  <a:lnTo>
                    <a:pt x="148828" y="35719"/>
                  </a:lnTo>
                  <a:cubicBezTo>
                    <a:pt x="159742" y="35719"/>
                    <a:pt x="166687" y="39687"/>
                    <a:pt x="169664" y="47625"/>
                  </a:cubicBezTo>
                  <a:lnTo>
                    <a:pt x="169664" y="56554"/>
                  </a:lnTo>
                  <a:cubicBezTo>
                    <a:pt x="163711" y="63996"/>
                    <a:pt x="160734" y="77886"/>
                    <a:pt x="160734" y="98226"/>
                  </a:cubicBezTo>
                  <a:lnTo>
                    <a:pt x="160734" y="145851"/>
                  </a:lnTo>
                  <a:cubicBezTo>
                    <a:pt x="160734" y="160734"/>
                    <a:pt x="156766" y="169664"/>
                    <a:pt x="148828" y="172640"/>
                  </a:cubicBezTo>
                  <a:cubicBezTo>
                    <a:pt x="109141" y="167679"/>
                    <a:pt x="89297" y="155773"/>
                    <a:pt x="89297" y="136922"/>
                  </a:cubicBezTo>
                  <a:lnTo>
                    <a:pt x="92273" y="113109"/>
                  </a:lnTo>
                  <a:lnTo>
                    <a:pt x="89297" y="113109"/>
                  </a:lnTo>
                  <a:lnTo>
                    <a:pt x="77391" y="110133"/>
                  </a:lnTo>
                  <a:cubicBezTo>
                    <a:pt x="79375" y="100707"/>
                    <a:pt x="85328" y="91777"/>
                    <a:pt x="95250" y="83344"/>
                  </a:cubicBezTo>
                  <a:lnTo>
                    <a:pt x="113109" y="47625"/>
                  </a:lnTo>
                  <a:lnTo>
                    <a:pt x="110133" y="47625"/>
                  </a:lnTo>
                  <a:cubicBezTo>
                    <a:pt x="95250" y="47625"/>
                    <a:pt x="82352" y="52586"/>
                    <a:pt x="71437" y="62508"/>
                  </a:cubicBezTo>
                  <a:lnTo>
                    <a:pt x="74414" y="65484"/>
                  </a:lnTo>
                  <a:lnTo>
                    <a:pt x="74414" y="68461"/>
                  </a:lnTo>
                  <a:cubicBezTo>
                    <a:pt x="67965" y="118070"/>
                    <a:pt x="63004" y="142875"/>
                    <a:pt x="59531" y="142875"/>
                  </a:cubicBezTo>
                  <a:lnTo>
                    <a:pt x="53578" y="136922"/>
                  </a:lnTo>
                  <a:lnTo>
                    <a:pt x="53578" y="107156"/>
                  </a:lnTo>
                  <a:lnTo>
                    <a:pt x="50602" y="107156"/>
                  </a:lnTo>
                  <a:cubicBezTo>
                    <a:pt x="45144" y="122535"/>
                    <a:pt x="34230" y="141386"/>
                    <a:pt x="17859" y="163711"/>
                  </a:cubicBezTo>
                  <a:lnTo>
                    <a:pt x="14883" y="163711"/>
                  </a:lnTo>
                  <a:lnTo>
                    <a:pt x="8930" y="157758"/>
                  </a:lnTo>
                  <a:lnTo>
                    <a:pt x="8930" y="154781"/>
                  </a:lnTo>
                  <a:cubicBezTo>
                    <a:pt x="8930" y="147340"/>
                    <a:pt x="12898" y="137418"/>
                    <a:pt x="20836" y="125015"/>
                  </a:cubicBezTo>
                  <a:lnTo>
                    <a:pt x="20836" y="113109"/>
                  </a:lnTo>
                  <a:lnTo>
                    <a:pt x="14883" y="113109"/>
                  </a:lnTo>
                  <a:cubicBezTo>
                    <a:pt x="14883" y="119062"/>
                    <a:pt x="12898" y="122039"/>
                    <a:pt x="8930" y="122039"/>
                  </a:cubicBezTo>
                  <a:lnTo>
                    <a:pt x="5953" y="122039"/>
                  </a:lnTo>
                  <a:lnTo>
                    <a:pt x="0" y="116086"/>
                  </a:lnTo>
                  <a:lnTo>
                    <a:pt x="0" y="110133"/>
                  </a:lnTo>
                  <a:cubicBezTo>
                    <a:pt x="17859" y="89793"/>
                    <a:pt x="26789" y="74910"/>
                    <a:pt x="26789" y="65484"/>
                  </a:cubicBezTo>
                  <a:lnTo>
                    <a:pt x="26789" y="62508"/>
                  </a:lnTo>
                  <a:lnTo>
                    <a:pt x="8930" y="68461"/>
                  </a:lnTo>
                  <a:lnTo>
                    <a:pt x="5953" y="68461"/>
                  </a:lnTo>
                  <a:lnTo>
                    <a:pt x="0" y="62508"/>
                  </a:lnTo>
                  <a:lnTo>
                    <a:pt x="0" y="53578"/>
                  </a:lnTo>
                  <a:cubicBezTo>
                    <a:pt x="25797" y="33238"/>
                    <a:pt x="38695" y="15379"/>
                    <a:pt x="3869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0875CBDF-EA85-4D2F-8199-AAF2CBEAFA1A}"/>
                </a:ext>
              </a:extLst>
            </p:cNvPr>
            <p:cNvSpPr txBox="1"/>
            <p:nvPr/>
          </p:nvSpPr>
          <p:spPr>
            <a:xfrm>
              <a:off x="4174187" y="2704827"/>
              <a:ext cx="1613980" cy="1740850"/>
            </a:xfrm>
            <a:custGeom>
              <a:avLst/>
              <a:gdLst/>
              <a:ahLst/>
              <a:cxnLst/>
              <a:rect l="l" t="t" r="r" b="b"/>
              <a:pathLst>
                <a:path w="170408" h="183803">
                  <a:moveTo>
                    <a:pt x="121295" y="100459"/>
                  </a:moveTo>
                  <a:cubicBezTo>
                    <a:pt x="111373" y="100459"/>
                    <a:pt x="100707" y="111125"/>
                    <a:pt x="89297" y="132457"/>
                  </a:cubicBezTo>
                  <a:lnTo>
                    <a:pt x="92274" y="132457"/>
                  </a:lnTo>
                  <a:lnTo>
                    <a:pt x="118318" y="129480"/>
                  </a:lnTo>
                  <a:lnTo>
                    <a:pt x="115342" y="126504"/>
                  </a:lnTo>
                  <a:lnTo>
                    <a:pt x="115342" y="123527"/>
                  </a:lnTo>
                  <a:close/>
                  <a:moveTo>
                    <a:pt x="141387" y="98227"/>
                  </a:moveTo>
                  <a:lnTo>
                    <a:pt x="127248" y="100459"/>
                  </a:lnTo>
                  <a:lnTo>
                    <a:pt x="127248" y="109389"/>
                  </a:lnTo>
                  <a:cubicBezTo>
                    <a:pt x="127248" y="112861"/>
                    <a:pt x="131961" y="115838"/>
                    <a:pt x="141387" y="118318"/>
                  </a:cubicBezTo>
                  <a:close/>
                  <a:moveTo>
                    <a:pt x="130225" y="58043"/>
                  </a:moveTo>
                  <a:lnTo>
                    <a:pt x="118318" y="89297"/>
                  </a:lnTo>
                  <a:lnTo>
                    <a:pt x="127248" y="89297"/>
                  </a:lnTo>
                  <a:lnTo>
                    <a:pt x="127248" y="72182"/>
                  </a:lnTo>
                  <a:lnTo>
                    <a:pt x="135434" y="72182"/>
                  </a:lnTo>
                  <a:lnTo>
                    <a:pt x="138410" y="75158"/>
                  </a:lnTo>
                  <a:lnTo>
                    <a:pt x="141387" y="75158"/>
                  </a:lnTo>
                  <a:lnTo>
                    <a:pt x="141387" y="66228"/>
                  </a:lnTo>
                  <a:close/>
                  <a:moveTo>
                    <a:pt x="23068" y="34975"/>
                  </a:moveTo>
                  <a:lnTo>
                    <a:pt x="26045" y="34975"/>
                  </a:lnTo>
                  <a:lnTo>
                    <a:pt x="37207" y="49113"/>
                  </a:lnTo>
                  <a:lnTo>
                    <a:pt x="37207" y="52090"/>
                  </a:lnTo>
                  <a:lnTo>
                    <a:pt x="29022" y="60275"/>
                  </a:lnTo>
                  <a:lnTo>
                    <a:pt x="26045" y="60275"/>
                  </a:lnTo>
                  <a:lnTo>
                    <a:pt x="20092" y="37951"/>
                  </a:lnTo>
                  <a:close/>
                  <a:moveTo>
                    <a:pt x="118318" y="0"/>
                  </a:moveTo>
                  <a:lnTo>
                    <a:pt x="124272" y="0"/>
                  </a:lnTo>
                  <a:cubicBezTo>
                    <a:pt x="135682" y="992"/>
                    <a:pt x="141387" y="3969"/>
                    <a:pt x="141387" y="8930"/>
                  </a:cubicBezTo>
                  <a:lnTo>
                    <a:pt x="135434" y="40184"/>
                  </a:lnTo>
                  <a:lnTo>
                    <a:pt x="135434" y="43160"/>
                  </a:lnTo>
                  <a:lnTo>
                    <a:pt x="156270" y="43160"/>
                  </a:lnTo>
                  <a:lnTo>
                    <a:pt x="167432" y="55066"/>
                  </a:lnTo>
                  <a:lnTo>
                    <a:pt x="167432" y="63252"/>
                  </a:lnTo>
                  <a:lnTo>
                    <a:pt x="170408" y="98227"/>
                  </a:lnTo>
                  <a:lnTo>
                    <a:pt x="164455" y="103435"/>
                  </a:lnTo>
                  <a:lnTo>
                    <a:pt x="164455" y="126504"/>
                  </a:lnTo>
                  <a:cubicBezTo>
                    <a:pt x="164455" y="140891"/>
                    <a:pt x="157758" y="151309"/>
                    <a:pt x="144363" y="157758"/>
                  </a:cubicBezTo>
                  <a:lnTo>
                    <a:pt x="118318" y="157758"/>
                  </a:lnTo>
                  <a:lnTo>
                    <a:pt x="58043" y="171896"/>
                  </a:lnTo>
                  <a:cubicBezTo>
                    <a:pt x="50106" y="163959"/>
                    <a:pt x="46137" y="156518"/>
                    <a:pt x="46137" y="149572"/>
                  </a:cubicBezTo>
                  <a:lnTo>
                    <a:pt x="72182" y="112365"/>
                  </a:lnTo>
                  <a:lnTo>
                    <a:pt x="66229" y="112365"/>
                  </a:lnTo>
                  <a:cubicBezTo>
                    <a:pt x="43408" y="112365"/>
                    <a:pt x="31998" y="124768"/>
                    <a:pt x="31998" y="149572"/>
                  </a:cubicBezTo>
                  <a:cubicBezTo>
                    <a:pt x="23068" y="172393"/>
                    <a:pt x="16371" y="183803"/>
                    <a:pt x="11906" y="183803"/>
                  </a:cubicBezTo>
                  <a:lnTo>
                    <a:pt x="2977" y="183803"/>
                  </a:lnTo>
                  <a:lnTo>
                    <a:pt x="0" y="169664"/>
                  </a:lnTo>
                  <a:cubicBezTo>
                    <a:pt x="11410" y="140394"/>
                    <a:pt x="17115" y="118318"/>
                    <a:pt x="17115" y="103435"/>
                  </a:cubicBezTo>
                  <a:lnTo>
                    <a:pt x="17115" y="95250"/>
                  </a:lnTo>
                  <a:lnTo>
                    <a:pt x="23068" y="95250"/>
                  </a:lnTo>
                  <a:lnTo>
                    <a:pt x="26045" y="109389"/>
                  </a:lnTo>
                  <a:lnTo>
                    <a:pt x="37207" y="103435"/>
                  </a:lnTo>
                  <a:lnTo>
                    <a:pt x="40184" y="106412"/>
                  </a:lnTo>
                  <a:lnTo>
                    <a:pt x="43160" y="106412"/>
                  </a:lnTo>
                  <a:lnTo>
                    <a:pt x="75158" y="98227"/>
                  </a:lnTo>
                  <a:lnTo>
                    <a:pt x="84088" y="98227"/>
                  </a:lnTo>
                  <a:lnTo>
                    <a:pt x="107156" y="49113"/>
                  </a:lnTo>
                  <a:lnTo>
                    <a:pt x="112365" y="23068"/>
                  </a:lnTo>
                  <a:lnTo>
                    <a:pt x="109389" y="23068"/>
                  </a:lnTo>
                  <a:lnTo>
                    <a:pt x="89297" y="46137"/>
                  </a:lnTo>
                  <a:cubicBezTo>
                    <a:pt x="85328" y="46137"/>
                    <a:pt x="82600" y="41424"/>
                    <a:pt x="81111" y="31998"/>
                  </a:cubicBezTo>
                  <a:cubicBezTo>
                    <a:pt x="82104" y="12650"/>
                    <a:pt x="84832" y="2977"/>
                    <a:pt x="89297" y="2977"/>
                  </a:cubicBezTo>
                  <a:lnTo>
                    <a:pt x="95250" y="1488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0C47D1E-442A-46E9-B505-7749A24C85F9}"/>
                </a:ext>
              </a:extLst>
            </p:cNvPr>
            <p:cNvSpPr txBox="1"/>
            <p:nvPr/>
          </p:nvSpPr>
          <p:spPr>
            <a:xfrm>
              <a:off x="4477959" y="6161294"/>
              <a:ext cx="1087315" cy="1264841"/>
            </a:xfrm>
            <a:custGeom>
              <a:avLst/>
              <a:gdLst/>
              <a:ahLst/>
              <a:cxnLst/>
              <a:rect l="l" t="t" r="r" b="b"/>
              <a:pathLst>
                <a:path w="145851" h="169664">
                  <a:moveTo>
                    <a:pt x="101203" y="89297"/>
                  </a:moveTo>
                  <a:cubicBezTo>
                    <a:pt x="81359" y="93266"/>
                    <a:pt x="71437" y="103188"/>
                    <a:pt x="71437" y="119063"/>
                  </a:cubicBezTo>
                  <a:lnTo>
                    <a:pt x="74414" y="119063"/>
                  </a:lnTo>
                  <a:lnTo>
                    <a:pt x="89297" y="116086"/>
                  </a:lnTo>
                  <a:lnTo>
                    <a:pt x="92273" y="119063"/>
                  </a:lnTo>
                  <a:lnTo>
                    <a:pt x="92273" y="125016"/>
                  </a:lnTo>
                  <a:cubicBezTo>
                    <a:pt x="92273" y="130969"/>
                    <a:pt x="84336" y="133946"/>
                    <a:pt x="68461" y="133946"/>
                  </a:cubicBezTo>
                  <a:lnTo>
                    <a:pt x="68461" y="145852"/>
                  </a:lnTo>
                  <a:cubicBezTo>
                    <a:pt x="69949" y="151805"/>
                    <a:pt x="77886" y="154782"/>
                    <a:pt x="92273" y="154782"/>
                  </a:cubicBezTo>
                  <a:lnTo>
                    <a:pt x="95250" y="154782"/>
                  </a:lnTo>
                  <a:cubicBezTo>
                    <a:pt x="101203" y="154782"/>
                    <a:pt x="104179" y="135930"/>
                    <a:pt x="104179" y="98227"/>
                  </a:cubicBezTo>
                  <a:close/>
                  <a:moveTo>
                    <a:pt x="125015" y="0"/>
                  </a:moveTo>
                  <a:lnTo>
                    <a:pt x="130968" y="0"/>
                  </a:lnTo>
                  <a:cubicBezTo>
                    <a:pt x="140890" y="5953"/>
                    <a:pt x="145851" y="12899"/>
                    <a:pt x="145851" y="20836"/>
                  </a:cubicBezTo>
                  <a:cubicBezTo>
                    <a:pt x="145851" y="25797"/>
                    <a:pt x="133945" y="34727"/>
                    <a:pt x="110132" y="47625"/>
                  </a:cubicBezTo>
                  <a:lnTo>
                    <a:pt x="89297" y="77391"/>
                  </a:lnTo>
                  <a:cubicBezTo>
                    <a:pt x="103683" y="77391"/>
                    <a:pt x="112613" y="81360"/>
                    <a:pt x="116086" y="89297"/>
                  </a:cubicBezTo>
                  <a:lnTo>
                    <a:pt x="113109" y="125016"/>
                  </a:lnTo>
                  <a:lnTo>
                    <a:pt x="113109" y="148828"/>
                  </a:lnTo>
                  <a:cubicBezTo>
                    <a:pt x="113109" y="162719"/>
                    <a:pt x="107156" y="169664"/>
                    <a:pt x="95250" y="169664"/>
                  </a:cubicBezTo>
                  <a:lnTo>
                    <a:pt x="62507" y="163711"/>
                  </a:lnTo>
                  <a:lnTo>
                    <a:pt x="53578" y="166688"/>
                  </a:lnTo>
                  <a:lnTo>
                    <a:pt x="44648" y="148828"/>
                  </a:lnTo>
                  <a:cubicBezTo>
                    <a:pt x="56554" y="103684"/>
                    <a:pt x="68461" y="70942"/>
                    <a:pt x="80367" y="50602"/>
                  </a:cubicBezTo>
                  <a:lnTo>
                    <a:pt x="77390" y="50602"/>
                  </a:lnTo>
                  <a:lnTo>
                    <a:pt x="35718" y="56555"/>
                  </a:lnTo>
                  <a:cubicBezTo>
                    <a:pt x="21828" y="56555"/>
                    <a:pt x="9922" y="50602"/>
                    <a:pt x="0" y="38696"/>
                  </a:cubicBezTo>
                  <a:cubicBezTo>
                    <a:pt x="0" y="36215"/>
                    <a:pt x="21828" y="31254"/>
                    <a:pt x="65484" y="23813"/>
                  </a:cubicBezTo>
                  <a:cubicBezTo>
                    <a:pt x="98226" y="13891"/>
                    <a:pt x="118070" y="5953"/>
                    <a:pt x="12501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7FE46A55-1036-4436-A5BE-1B6CCF152A05}"/>
                </a:ext>
              </a:extLst>
            </p:cNvPr>
            <p:cNvSpPr txBox="1"/>
            <p:nvPr/>
          </p:nvSpPr>
          <p:spPr>
            <a:xfrm>
              <a:off x="4329923" y="-165049"/>
              <a:ext cx="651254" cy="704060"/>
            </a:xfrm>
            <a:custGeom>
              <a:avLst/>
              <a:gdLst/>
              <a:ahLst/>
              <a:cxnLst/>
              <a:rect l="l" t="t" r="r" b="b"/>
              <a:pathLst>
                <a:path w="178965" h="193476">
                  <a:moveTo>
                    <a:pt x="86320" y="98226"/>
                  </a:moveTo>
                  <a:lnTo>
                    <a:pt x="68461" y="127992"/>
                  </a:lnTo>
                  <a:lnTo>
                    <a:pt x="74414" y="142875"/>
                  </a:lnTo>
                  <a:lnTo>
                    <a:pt x="80367" y="142875"/>
                  </a:lnTo>
                  <a:cubicBezTo>
                    <a:pt x="84832" y="138410"/>
                    <a:pt x="96738" y="133449"/>
                    <a:pt x="116086" y="127992"/>
                  </a:cubicBezTo>
                  <a:close/>
                  <a:moveTo>
                    <a:pt x="133945" y="77390"/>
                  </a:moveTo>
                  <a:lnTo>
                    <a:pt x="139898" y="77390"/>
                  </a:lnTo>
                  <a:lnTo>
                    <a:pt x="139898" y="89297"/>
                  </a:lnTo>
                  <a:lnTo>
                    <a:pt x="133945" y="95250"/>
                  </a:lnTo>
                  <a:lnTo>
                    <a:pt x="127992" y="95250"/>
                  </a:lnTo>
                  <a:lnTo>
                    <a:pt x="127992" y="83344"/>
                  </a:lnTo>
                  <a:close/>
                  <a:moveTo>
                    <a:pt x="139898" y="17859"/>
                  </a:moveTo>
                  <a:lnTo>
                    <a:pt x="145851" y="17859"/>
                  </a:lnTo>
                  <a:lnTo>
                    <a:pt x="154781" y="26789"/>
                  </a:lnTo>
                  <a:cubicBezTo>
                    <a:pt x="136426" y="47625"/>
                    <a:pt x="123527" y="59531"/>
                    <a:pt x="116086" y="62508"/>
                  </a:cubicBezTo>
                  <a:lnTo>
                    <a:pt x="119062" y="65484"/>
                  </a:lnTo>
                  <a:lnTo>
                    <a:pt x="119062" y="68461"/>
                  </a:lnTo>
                  <a:lnTo>
                    <a:pt x="95250" y="92273"/>
                  </a:lnTo>
                  <a:lnTo>
                    <a:pt x="95250" y="95250"/>
                  </a:lnTo>
                  <a:lnTo>
                    <a:pt x="154781" y="125015"/>
                  </a:lnTo>
                  <a:lnTo>
                    <a:pt x="163711" y="127992"/>
                  </a:lnTo>
                  <a:lnTo>
                    <a:pt x="166687" y="125015"/>
                  </a:lnTo>
                  <a:lnTo>
                    <a:pt x="169664" y="125015"/>
                  </a:lnTo>
                  <a:lnTo>
                    <a:pt x="178965" y="128116"/>
                  </a:lnTo>
                  <a:lnTo>
                    <a:pt x="178965" y="154502"/>
                  </a:lnTo>
                  <a:lnTo>
                    <a:pt x="178594" y="154781"/>
                  </a:lnTo>
                  <a:lnTo>
                    <a:pt x="175617" y="154781"/>
                  </a:lnTo>
                  <a:cubicBezTo>
                    <a:pt x="160734" y="154781"/>
                    <a:pt x="146844" y="151805"/>
                    <a:pt x="133945" y="145851"/>
                  </a:cubicBezTo>
                  <a:cubicBezTo>
                    <a:pt x="122535" y="149324"/>
                    <a:pt x="113605" y="155277"/>
                    <a:pt x="107156" y="163711"/>
                  </a:cubicBezTo>
                  <a:cubicBezTo>
                    <a:pt x="117078" y="164703"/>
                    <a:pt x="122039" y="167680"/>
                    <a:pt x="122039" y="172640"/>
                  </a:cubicBezTo>
                  <a:cubicBezTo>
                    <a:pt x="122039" y="182562"/>
                    <a:pt x="107156" y="187523"/>
                    <a:pt x="77390" y="187523"/>
                  </a:cubicBezTo>
                  <a:lnTo>
                    <a:pt x="77390" y="184547"/>
                  </a:lnTo>
                  <a:cubicBezTo>
                    <a:pt x="83344" y="179586"/>
                    <a:pt x="86320" y="172640"/>
                    <a:pt x="86320" y="163711"/>
                  </a:cubicBezTo>
                  <a:lnTo>
                    <a:pt x="107156" y="145851"/>
                  </a:lnTo>
                  <a:lnTo>
                    <a:pt x="107156" y="139898"/>
                  </a:lnTo>
                  <a:cubicBezTo>
                    <a:pt x="87808" y="139898"/>
                    <a:pt x="76894" y="151805"/>
                    <a:pt x="74414" y="175617"/>
                  </a:cubicBezTo>
                  <a:cubicBezTo>
                    <a:pt x="74414" y="187523"/>
                    <a:pt x="67469" y="193476"/>
                    <a:pt x="53578" y="193476"/>
                  </a:cubicBezTo>
                  <a:lnTo>
                    <a:pt x="50601" y="190500"/>
                  </a:lnTo>
                  <a:lnTo>
                    <a:pt x="50601" y="181570"/>
                  </a:lnTo>
                  <a:lnTo>
                    <a:pt x="56554" y="157758"/>
                  </a:lnTo>
                  <a:lnTo>
                    <a:pt x="56554" y="145851"/>
                  </a:lnTo>
                  <a:cubicBezTo>
                    <a:pt x="33238" y="167680"/>
                    <a:pt x="19347" y="178594"/>
                    <a:pt x="14883" y="178594"/>
                  </a:cubicBezTo>
                  <a:lnTo>
                    <a:pt x="5953" y="181570"/>
                  </a:lnTo>
                  <a:lnTo>
                    <a:pt x="0" y="172640"/>
                  </a:lnTo>
                  <a:lnTo>
                    <a:pt x="8929" y="166687"/>
                  </a:lnTo>
                  <a:lnTo>
                    <a:pt x="11906" y="169664"/>
                  </a:lnTo>
                  <a:lnTo>
                    <a:pt x="14883" y="169664"/>
                  </a:lnTo>
                  <a:cubicBezTo>
                    <a:pt x="30758" y="160734"/>
                    <a:pt x="57547" y="130969"/>
                    <a:pt x="95250" y="80367"/>
                  </a:cubicBezTo>
                  <a:lnTo>
                    <a:pt x="86320" y="68461"/>
                  </a:lnTo>
                  <a:cubicBezTo>
                    <a:pt x="85824" y="77390"/>
                    <a:pt x="74910" y="94258"/>
                    <a:pt x="53578" y="119062"/>
                  </a:cubicBezTo>
                  <a:lnTo>
                    <a:pt x="50601" y="116086"/>
                  </a:lnTo>
                  <a:lnTo>
                    <a:pt x="50601" y="110133"/>
                  </a:lnTo>
                  <a:cubicBezTo>
                    <a:pt x="72429" y="78383"/>
                    <a:pt x="85328" y="62508"/>
                    <a:pt x="89297" y="62508"/>
                  </a:cubicBezTo>
                  <a:lnTo>
                    <a:pt x="113109" y="53578"/>
                  </a:lnTo>
                  <a:lnTo>
                    <a:pt x="113109" y="50601"/>
                  </a:lnTo>
                  <a:lnTo>
                    <a:pt x="110133" y="50601"/>
                  </a:lnTo>
                  <a:cubicBezTo>
                    <a:pt x="78383" y="56058"/>
                    <a:pt x="62508" y="61019"/>
                    <a:pt x="62508" y="65484"/>
                  </a:cubicBezTo>
                  <a:cubicBezTo>
                    <a:pt x="62508" y="75406"/>
                    <a:pt x="57547" y="83344"/>
                    <a:pt x="47625" y="89297"/>
                  </a:cubicBezTo>
                  <a:lnTo>
                    <a:pt x="35719" y="80367"/>
                  </a:lnTo>
                  <a:lnTo>
                    <a:pt x="35719" y="59531"/>
                  </a:lnTo>
                  <a:lnTo>
                    <a:pt x="62508" y="26789"/>
                  </a:lnTo>
                  <a:lnTo>
                    <a:pt x="68461" y="26789"/>
                  </a:lnTo>
                  <a:lnTo>
                    <a:pt x="68461" y="44648"/>
                  </a:lnTo>
                  <a:cubicBezTo>
                    <a:pt x="88304" y="44648"/>
                    <a:pt x="112117" y="35719"/>
                    <a:pt x="139898" y="17859"/>
                  </a:cubicBezTo>
                  <a:close/>
                  <a:moveTo>
                    <a:pt x="74414" y="0"/>
                  </a:moveTo>
                  <a:lnTo>
                    <a:pt x="98226" y="0"/>
                  </a:lnTo>
                  <a:cubicBezTo>
                    <a:pt x="113605" y="0"/>
                    <a:pt x="123527" y="5953"/>
                    <a:pt x="127992" y="17859"/>
                  </a:cubicBezTo>
                  <a:cubicBezTo>
                    <a:pt x="127992" y="24308"/>
                    <a:pt x="114101" y="28277"/>
                    <a:pt x="86320" y="29765"/>
                  </a:cubicBezTo>
                  <a:lnTo>
                    <a:pt x="86320" y="23812"/>
                  </a:lnTo>
                  <a:cubicBezTo>
                    <a:pt x="94258" y="23812"/>
                    <a:pt x="98226" y="21828"/>
                    <a:pt x="98226" y="17859"/>
                  </a:cubicBezTo>
                  <a:lnTo>
                    <a:pt x="74414" y="2976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28441EFC-4E76-46AE-9EF6-C609578AF28D}"/>
                </a:ext>
              </a:extLst>
            </p:cNvPr>
            <p:cNvSpPr txBox="1"/>
            <p:nvPr/>
          </p:nvSpPr>
          <p:spPr>
            <a:xfrm>
              <a:off x="4174187" y="719312"/>
              <a:ext cx="492845" cy="587619"/>
            </a:xfrm>
            <a:custGeom>
              <a:avLst/>
              <a:gdLst/>
              <a:ahLst/>
              <a:cxnLst/>
              <a:rect l="l" t="t" r="r" b="b"/>
              <a:pathLst>
                <a:path w="135434" h="161478">
                  <a:moveTo>
                    <a:pt x="40928" y="47625"/>
                  </a:moveTo>
                  <a:lnTo>
                    <a:pt x="43904" y="47625"/>
                  </a:lnTo>
                  <a:lnTo>
                    <a:pt x="54322" y="69949"/>
                  </a:lnTo>
                  <a:cubicBezTo>
                    <a:pt x="42912" y="110629"/>
                    <a:pt x="26045" y="136674"/>
                    <a:pt x="3721" y="148084"/>
                  </a:cubicBezTo>
                  <a:lnTo>
                    <a:pt x="0" y="145107"/>
                  </a:lnTo>
                  <a:lnTo>
                    <a:pt x="0" y="142131"/>
                  </a:lnTo>
                  <a:cubicBezTo>
                    <a:pt x="27285" y="112365"/>
                    <a:pt x="40928" y="82847"/>
                    <a:pt x="40928" y="53578"/>
                  </a:cubicBezTo>
                  <a:lnTo>
                    <a:pt x="37207" y="50601"/>
                  </a:lnTo>
                  <a:close/>
                  <a:moveTo>
                    <a:pt x="108645" y="0"/>
                  </a:moveTo>
                  <a:cubicBezTo>
                    <a:pt x="118567" y="4465"/>
                    <a:pt x="124024" y="8681"/>
                    <a:pt x="125016" y="12650"/>
                  </a:cubicBezTo>
                  <a:cubicBezTo>
                    <a:pt x="125016" y="21580"/>
                    <a:pt x="113854" y="36463"/>
                    <a:pt x="91529" y="57299"/>
                  </a:cubicBezTo>
                  <a:lnTo>
                    <a:pt x="91529" y="60275"/>
                  </a:lnTo>
                  <a:lnTo>
                    <a:pt x="115342" y="60275"/>
                  </a:lnTo>
                  <a:cubicBezTo>
                    <a:pt x="128736" y="61267"/>
                    <a:pt x="135434" y="64492"/>
                    <a:pt x="135434" y="69949"/>
                  </a:cubicBezTo>
                  <a:lnTo>
                    <a:pt x="135434" y="82599"/>
                  </a:lnTo>
                  <a:cubicBezTo>
                    <a:pt x="127992" y="132705"/>
                    <a:pt x="117822" y="157758"/>
                    <a:pt x="104924" y="157758"/>
                  </a:cubicBezTo>
                  <a:lnTo>
                    <a:pt x="61020" y="161478"/>
                  </a:lnTo>
                  <a:cubicBezTo>
                    <a:pt x="53082" y="161478"/>
                    <a:pt x="44153" y="156021"/>
                    <a:pt x="34231" y="145107"/>
                  </a:cubicBezTo>
                  <a:lnTo>
                    <a:pt x="40928" y="139154"/>
                  </a:lnTo>
                  <a:lnTo>
                    <a:pt x="50602" y="145107"/>
                  </a:lnTo>
                  <a:lnTo>
                    <a:pt x="74414" y="145107"/>
                  </a:lnTo>
                  <a:cubicBezTo>
                    <a:pt x="98227" y="145107"/>
                    <a:pt x="114102" y="125263"/>
                    <a:pt x="122039" y="85576"/>
                  </a:cubicBezTo>
                  <a:lnTo>
                    <a:pt x="122039" y="75902"/>
                  </a:lnTo>
                  <a:lnTo>
                    <a:pt x="104924" y="72926"/>
                  </a:lnTo>
                  <a:lnTo>
                    <a:pt x="94506" y="72926"/>
                  </a:lnTo>
                  <a:lnTo>
                    <a:pt x="78135" y="75902"/>
                  </a:lnTo>
                  <a:lnTo>
                    <a:pt x="74414" y="72926"/>
                  </a:lnTo>
                  <a:lnTo>
                    <a:pt x="74414" y="66228"/>
                  </a:lnTo>
                  <a:cubicBezTo>
                    <a:pt x="74414" y="59779"/>
                    <a:pt x="80119" y="49361"/>
                    <a:pt x="91529" y="34974"/>
                  </a:cubicBezTo>
                  <a:cubicBezTo>
                    <a:pt x="66725" y="34974"/>
                    <a:pt x="54322" y="28525"/>
                    <a:pt x="54322" y="15627"/>
                  </a:cubicBezTo>
                  <a:lnTo>
                    <a:pt x="57299" y="1562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75932A1-BDA4-4AEF-A3A5-D058770A75B4}"/>
                </a:ext>
              </a:extLst>
            </p:cNvPr>
            <p:cNvSpPr txBox="1"/>
            <p:nvPr/>
          </p:nvSpPr>
          <p:spPr>
            <a:xfrm>
              <a:off x="4336014" y="1452733"/>
              <a:ext cx="901761" cy="932329"/>
            </a:xfrm>
            <a:custGeom>
              <a:avLst/>
              <a:gdLst/>
              <a:ahLst/>
              <a:cxnLst/>
              <a:rect l="l" t="t" r="r" b="b"/>
              <a:pathLst>
                <a:path w="175617" h="181570">
                  <a:moveTo>
                    <a:pt x="89297" y="116086"/>
                  </a:moveTo>
                  <a:lnTo>
                    <a:pt x="92273" y="116086"/>
                  </a:lnTo>
                  <a:cubicBezTo>
                    <a:pt x="118566" y="131961"/>
                    <a:pt x="144363" y="144859"/>
                    <a:pt x="169664" y="154781"/>
                  </a:cubicBezTo>
                  <a:lnTo>
                    <a:pt x="175617" y="163711"/>
                  </a:lnTo>
                  <a:cubicBezTo>
                    <a:pt x="170656" y="172145"/>
                    <a:pt x="163711" y="178098"/>
                    <a:pt x="154781" y="181570"/>
                  </a:cubicBezTo>
                  <a:cubicBezTo>
                    <a:pt x="111125" y="169168"/>
                    <a:pt x="89297" y="147340"/>
                    <a:pt x="89297" y="116086"/>
                  </a:cubicBezTo>
                  <a:close/>
                  <a:moveTo>
                    <a:pt x="74414" y="0"/>
                  </a:moveTo>
                  <a:lnTo>
                    <a:pt x="92273" y="20836"/>
                  </a:lnTo>
                  <a:cubicBezTo>
                    <a:pt x="88304" y="27285"/>
                    <a:pt x="85328" y="43160"/>
                    <a:pt x="83343" y="68461"/>
                  </a:cubicBezTo>
                  <a:cubicBezTo>
                    <a:pt x="98226" y="60524"/>
                    <a:pt x="111125" y="56555"/>
                    <a:pt x="122039" y="56555"/>
                  </a:cubicBezTo>
                  <a:cubicBezTo>
                    <a:pt x="130968" y="60524"/>
                    <a:pt x="135929" y="64492"/>
                    <a:pt x="136922" y="68461"/>
                  </a:cubicBezTo>
                  <a:cubicBezTo>
                    <a:pt x="136922" y="77391"/>
                    <a:pt x="117078" y="87313"/>
                    <a:pt x="77390" y="98227"/>
                  </a:cubicBezTo>
                  <a:cubicBezTo>
                    <a:pt x="67964" y="131465"/>
                    <a:pt x="55066" y="153293"/>
                    <a:pt x="38695" y="163711"/>
                  </a:cubicBezTo>
                  <a:cubicBezTo>
                    <a:pt x="24308" y="175617"/>
                    <a:pt x="14386" y="181570"/>
                    <a:pt x="8929" y="181570"/>
                  </a:cubicBezTo>
                  <a:lnTo>
                    <a:pt x="0" y="166688"/>
                  </a:lnTo>
                  <a:cubicBezTo>
                    <a:pt x="0" y="162719"/>
                    <a:pt x="10914" y="152797"/>
                    <a:pt x="32742" y="136922"/>
                  </a:cubicBezTo>
                  <a:lnTo>
                    <a:pt x="53578" y="104180"/>
                  </a:lnTo>
                  <a:cubicBezTo>
                    <a:pt x="53578" y="100211"/>
                    <a:pt x="45640" y="98227"/>
                    <a:pt x="29765" y="98227"/>
                  </a:cubicBezTo>
                  <a:lnTo>
                    <a:pt x="14882" y="86320"/>
                  </a:lnTo>
                  <a:lnTo>
                    <a:pt x="62507" y="71438"/>
                  </a:lnTo>
                  <a:lnTo>
                    <a:pt x="62507" y="14883"/>
                  </a:lnTo>
                  <a:cubicBezTo>
                    <a:pt x="56554" y="14883"/>
                    <a:pt x="53578" y="12899"/>
                    <a:pt x="53578" y="893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99E31501-4B00-495D-B776-F21319D6591F}"/>
                </a:ext>
              </a:extLst>
            </p:cNvPr>
            <p:cNvSpPr txBox="1"/>
            <p:nvPr/>
          </p:nvSpPr>
          <p:spPr>
            <a:xfrm>
              <a:off x="6757749" y="6407488"/>
              <a:ext cx="843816" cy="912236"/>
            </a:xfrm>
            <a:custGeom>
              <a:avLst/>
              <a:gdLst/>
              <a:ahLst/>
              <a:cxnLst/>
              <a:rect l="l" t="t" r="r" b="b"/>
              <a:pathLst>
                <a:path w="178965" h="193476">
                  <a:moveTo>
                    <a:pt x="86320" y="98226"/>
                  </a:moveTo>
                  <a:lnTo>
                    <a:pt x="68461" y="127992"/>
                  </a:lnTo>
                  <a:lnTo>
                    <a:pt x="74414" y="142875"/>
                  </a:lnTo>
                  <a:lnTo>
                    <a:pt x="80367" y="142875"/>
                  </a:lnTo>
                  <a:cubicBezTo>
                    <a:pt x="84832" y="138410"/>
                    <a:pt x="96738" y="133449"/>
                    <a:pt x="116086" y="127992"/>
                  </a:cubicBezTo>
                  <a:close/>
                  <a:moveTo>
                    <a:pt x="133945" y="77390"/>
                  </a:moveTo>
                  <a:lnTo>
                    <a:pt x="139898" y="77390"/>
                  </a:lnTo>
                  <a:lnTo>
                    <a:pt x="139898" y="89297"/>
                  </a:lnTo>
                  <a:lnTo>
                    <a:pt x="133945" y="95250"/>
                  </a:lnTo>
                  <a:lnTo>
                    <a:pt x="127992" y="95250"/>
                  </a:lnTo>
                  <a:lnTo>
                    <a:pt x="127992" y="83344"/>
                  </a:lnTo>
                  <a:close/>
                  <a:moveTo>
                    <a:pt x="139898" y="17859"/>
                  </a:moveTo>
                  <a:lnTo>
                    <a:pt x="145851" y="17859"/>
                  </a:lnTo>
                  <a:lnTo>
                    <a:pt x="154781" y="26789"/>
                  </a:lnTo>
                  <a:cubicBezTo>
                    <a:pt x="136426" y="47625"/>
                    <a:pt x="123527" y="59531"/>
                    <a:pt x="116086" y="62508"/>
                  </a:cubicBezTo>
                  <a:lnTo>
                    <a:pt x="119062" y="65484"/>
                  </a:lnTo>
                  <a:lnTo>
                    <a:pt x="119062" y="68461"/>
                  </a:lnTo>
                  <a:lnTo>
                    <a:pt x="95250" y="92273"/>
                  </a:lnTo>
                  <a:lnTo>
                    <a:pt x="95250" y="95250"/>
                  </a:lnTo>
                  <a:lnTo>
                    <a:pt x="154781" y="125015"/>
                  </a:lnTo>
                  <a:lnTo>
                    <a:pt x="163711" y="127992"/>
                  </a:lnTo>
                  <a:lnTo>
                    <a:pt x="166687" y="125015"/>
                  </a:lnTo>
                  <a:lnTo>
                    <a:pt x="169664" y="125015"/>
                  </a:lnTo>
                  <a:lnTo>
                    <a:pt x="178965" y="128116"/>
                  </a:lnTo>
                  <a:lnTo>
                    <a:pt x="178965" y="154502"/>
                  </a:lnTo>
                  <a:lnTo>
                    <a:pt x="178594" y="154781"/>
                  </a:lnTo>
                  <a:lnTo>
                    <a:pt x="175617" y="154781"/>
                  </a:lnTo>
                  <a:cubicBezTo>
                    <a:pt x="160734" y="154781"/>
                    <a:pt x="146844" y="151805"/>
                    <a:pt x="133945" y="145851"/>
                  </a:cubicBezTo>
                  <a:cubicBezTo>
                    <a:pt x="122535" y="149324"/>
                    <a:pt x="113605" y="155277"/>
                    <a:pt x="107156" y="163711"/>
                  </a:cubicBezTo>
                  <a:cubicBezTo>
                    <a:pt x="117078" y="164703"/>
                    <a:pt x="122039" y="167680"/>
                    <a:pt x="122039" y="172640"/>
                  </a:cubicBezTo>
                  <a:cubicBezTo>
                    <a:pt x="122039" y="182562"/>
                    <a:pt x="107156" y="187523"/>
                    <a:pt x="77390" y="187523"/>
                  </a:cubicBezTo>
                  <a:lnTo>
                    <a:pt x="77390" y="184547"/>
                  </a:lnTo>
                  <a:cubicBezTo>
                    <a:pt x="83344" y="179586"/>
                    <a:pt x="86320" y="172640"/>
                    <a:pt x="86320" y="163711"/>
                  </a:cubicBezTo>
                  <a:lnTo>
                    <a:pt x="107156" y="145851"/>
                  </a:lnTo>
                  <a:lnTo>
                    <a:pt x="107156" y="139898"/>
                  </a:lnTo>
                  <a:cubicBezTo>
                    <a:pt x="87808" y="139898"/>
                    <a:pt x="76894" y="151805"/>
                    <a:pt x="74414" y="175617"/>
                  </a:cubicBezTo>
                  <a:cubicBezTo>
                    <a:pt x="74414" y="187523"/>
                    <a:pt x="67469" y="193476"/>
                    <a:pt x="53578" y="193476"/>
                  </a:cubicBezTo>
                  <a:lnTo>
                    <a:pt x="50601" y="190500"/>
                  </a:lnTo>
                  <a:lnTo>
                    <a:pt x="50601" y="181570"/>
                  </a:lnTo>
                  <a:lnTo>
                    <a:pt x="56554" y="157758"/>
                  </a:lnTo>
                  <a:lnTo>
                    <a:pt x="56554" y="145851"/>
                  </a:lnTo>
                  <a:cubicBezTo>
                    <a:pt x="33238" y="167680"/>
                    <a:pt x="19347" y="178594"/>
                    <a:pt x="14883" y="178594"/>
                  </a:cubicBezTo>
                  <a:lnTo>
                    <a:pt x="5953" y="181570"/>
                  </a:lnTo>
                  <a:lnTo>
                    <a:pt x="0" y="172640"/>
                  </a:lnTo>
                  <a:lnTo>
                    <a:pt x="8929" y="166687"/>
                  </a:lnTo>
                  <a:lnTo>
                    <a:pt x="11906" y="169664"/>
                  </a:lnTo>
                  <a:lnTo>
                    <a:pt x="14883" y="169664"/>
                  </a:lnTo>
                  <a:cubicBezTo>
                    <a:pt x="30758" y="160734"/>
                    <a:pt x="57547" y="130969"/>
                    <a:pt x="95250" y="80367"/>
                  </a:cubicBezTo>
                  <a:lnTo>
                    <a:pt x="86320" y="68461"/>
                  </a:lnTo>
                  <a:cubicBezTo>
                    <a:pt x="85824" y="77390"/>
                    <a:pt x="74910" y="94258"/>
                    <a:pt x="53578" y="119062"/>
                  </a:cubicBezTo>
                  <a:lnTo>
                    <a:pt x="50601" y="116086"/>
                  </a:lnTo>
                  <a:lnTo>
                    <a:pt x="50601" y="110133"/>
                  </a:lnTo>
                  <a:cubicBezTo>
                    <a:pt x="72429" y="78383"/>
                    <a:pt x="85328" y="62508"/>
                    <a:pt x="89297" y="62508"/>
                  </a:cubicBezTo>
                  <a:lnTo>
                    <a:pt x="113109" y="53578"/>
                  </a:lnTo>
                  <a:lnTo>
                    <a:pt x="113109" y="50601"/>
                  </a:lnTo>
                  <a:lnTo>
                    <a:pt x="110133" y="50601"/>
                  </a:lnTo>
                  <a:cubicBezTo>
                    <a:pt x="78383" y="56058"/>
                    <a:pt x="62508" y="61019"/>
                    <a:pt x="62508" y="65484"/>
                  </a:cubicBezTo>
                  <a:cubicBezTo>
                    <a:pt x="62508" y="75406"/>
                    <a:pt x="57547" y="83344"/>
                    <a:pt x="47625" y="89297"/>
                  </a:cubicBezTo>
                  <a:lnTo>
                    <a:pt x="35719" y="80367"/>
                  </a:lnTo>
                  <a:lnTo>
                    <a:pt x="35719" y="59531"/>
                  </a:lnTo>
                  <a:lnTo>
                    <a:pt x="62508" y="26789"/>
                  </a:lnTo>
                  <a:lnTo>
                    <a:pt x="68461" y="26789"/>
                  </a:lnTo>
                  <a:lnTo>
                    <a:pt x="68461" y="44648"/>
                  </a:lnTo>
                  <a:cubicBezTo>
                    <a:pt x="88304" y="44648"/>
                    <a:pt x="112117" y="35719"/>
                    <a:pt x="139898" y="17859"/>
                  </a:cubicBezTo>
                  <a:close/>
                  <a:moveTo>
                    <a:pt x="74414" y="0"/>
                  </a:moveTo>
                  <a:lnTo>
                    <a:pt x="98226" y="0"/>
                  </a:lnTo>
                  <a:cubicBezTo>
                    <a:pt x="113605" y="0"/>
                    <a:pt x="123527" y="5953"/>
                    <a:pt x="127992" y="17859"/>
                  </a:cubicBezTo>
                  <a:cubicBezTo>
                    <a:pt x="127992" y="24308"/>
                    <a:pt x="114101" y="28277"/>
                    <a:pt x="86320" y="29765"/>
                  </a:cubicBezTo>
                  <a:lnTo>
                    <a:pt x="86320" y="23812"/>
                  </a:lnTo>
                  <a:cubicBezTo>
                    <a:pt x="94258" y="23812"/>
                    <a:pt x="98226" y="21828"/>
                    <a:pt x="98226" y="17859"/>
                  </a:cubicBezTo>
                  <a:lnTo>
                    <a:pt x="74414" y="2976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77A1ED07-6D8D-4021-9E9F-016D886572E6}"/>
                </a:ext>
              </a:extLst>
            </p:cNvPr>
            <p:cNvSpPr txBox="1"/>
            <p:nvPr/>
          </p:nvSpPr>
          <p:spPr>
            <a:xfrm>
              <a:off x="2836356" y="-524298"/>
              <a:ext cx="1111790" cy="1131292"/>
            </a:xfrm>
            <a:custGeom>
              <a:avLst/>
              <a:gdLst/>
              <a:ahLst/>
              <a:cxnLst/>
              <a:rect l="l" t="t" r="r" b="b"/>
              <a:pathLst>
                <a:path w="169664" h="172640">
                  <a:moveTo>
                    <a:pt x="107156" y="110133"/>
                  </a:moveTo>
                  <a:lnTo>
                    <a:pt x="104180" y="113109"/>
                  </a:lnTo>
                  <a:lnTo>
                    <a:pt x="104180" y="127992"/>
                  </a:lnTo>
                  <a:cubicBezTo>
                    <a:pt x="104180" y="147836"/>
                    <a:pt x="116086" y="157758"/>
                    <a:pt x="139898" y="157758"/>
                  </a:cubicBezTo>
                  <a:lnTo>
                    <a:pt x="145852" y="148828"/>
                  </a:lnTo>
                  <a:lnTo>
                    <a:pt x="145852" y="113109"/>
                  </a:lnTo>
                  <a:lnTo>
                    <a:pt x="142875" y="113109"/>
                  </a:lnTo>
                  <a:lnTo>
                    <a:pt x="136922" y="119062"/>
                  </a:lnTo>
                  <a:close/>
                  <a:moveTo>
                    <a:pt x="130969" y="47625"/>
                  </a:moveTo>
                  <a:lnTo>
                    <a:pt x="107156" y="95250"/>
                  </a:lnTo>
                  <a:lnTo>
                    <a:pt x="110133" y="95250"/>
                  </a:lnTo>
                  <a:lnTo>
                    <a:pt x="145852" y="104179"/>
                  </a:lnTo>
                  <a:lnTo>
                    <a:pt x="145852" y="95250"/>
                  </a:lnTo>
                  <a:cubicBezTo>
                    <a:pt x="145852" y="68957"/>
                    <a:pt x="140891" y="53082"/>
                    <a:pt x="130969" y="47625"/>
                  </a:cubicBezTo>
                  <a:close/>
                  <a:moveTo>
                    <a:pt x="38695" y="0"/>
                  </a:moveTo>
                  <a:cubicBezTo>
                    <a:pt x="50602" y="992"/>
                    <a:pt x="56555" y="3969"/>
                    <a:pt x="56555" y="8929"/>
                  </a:cubicBezTo>
                  <a:lnTo>
                    <a:pt x="56555" y="26789"/>
                  </a:lnTo>
                  <a:lnTo>
                    <a:pt x="35719" y="50601"/>
                  </a:lnTo>
                  <a:cubicBezTo>
                    <a:pt x="43656" y="50601"/>
                    <a:pt x="47625" y="55562"/>
                    <a:pt x="47625" y="65484"/>
                  </a:cubicBezTo>
                  <a:cubicBezTo>
                    <a:pt x="47625" y="71933"/>
                    <a:pt x="43656" y="79871"/>
                    <a:pt x="35719" y="89297"/>
                  </a:cubicBezTo>
                  <a:lnTo>
                    <a:pt x="35719" y="92273"/>
                  </a:lnTo>
                  <a:lnTo>
                    <a:pt x="41672" y="92273"/>
                  </a:lnTo>
                  <a:lnTo>
                    <a:pt x="44648" y="95250"/>
                  </a:lnTo>
                  <a:lnTo>
                    <a:pt x="47625" y="92273"/>
                  </a:lnTo>
                  <a:cubicBezTo>
                    <a:pt x="53578" y="66476"/>
                    <a:pt x="62508" y="53578"/>
                    <a:pt x="74414" y="53578"/>
                  </a:cubicBezTo>
                  <a:cubicBezTo>
                    <a:pt x="74414" y="49113"/>
                    <a:pt x="85328" y="44152"/>
                    <a:pt x="107156" y="38695"/>
                  </a:cubicBezTo>
                  <a:lnTo>
                    <a:pt x="116086" y="38695"/>
                  </a:lnTo>
                  <a:cubicBezTo>
                    <a:pt x="116086" y="24804"/>
                    <a:pt x="119062" y="17859"/>
                    <a:pt x="125016" y="17859"/>
                  </a:cubicBezTo>
                  <a:lnTo>
                    <a:pt x="127992" y="17859"/>
                  </a:lnTo>
                  <a:cubicBezTo>
                    <a:pt x="131961" y="17859"/>
                    <a:pt x="133945" y="23812"/>
                    <a:pt x="133945" y="35719"/>
                  </a:cubicBezTo>
                  <a:lnTo>
                    <a:pt x="148828" y="35719"/>
                  </a:lnTo>
                  <a:cubicBezTo>
                    <a:pt x="159742" y="35719"/>
                    <a:pt x="166687" y="39687"/>
                    <a:pt x="169664" y="47625"/>
                  </a:cubicBezTo>
                  <a:lnTo>
                    <a:pt x="169664" y="56554"/>
                  </a:lnTo>
                  <a:cubicBezTo>
                    <a:pt x="163711" y="63996"/>
                    <a:pt x="160734" y="77886"/>
                    <a:pt x="160734" y="98226"/>
                  </a:cubicBezTo>
                  <a:lnTo>
                    <a:pt x="160734" y="145851"/>
                  </a:lnTo>
                  <a:cubicBezTo>
                    <a:pt x="160734" y="160734"/>
                    <a:pt x="156766" y="169664"/>
                    <a:pt x="148828" y="172640"/>
                  </a:cubicBezTo>
                  <a:cubicBezTo>
                    <a:pt x="109141" y="167679"/>
                    <a:pt x="89297" y="155773"/>
                    <a:pt x="89297" y="136922"/>
                  </a:cubicBezTo>
                  <a:lnTo>
                    <a:pt x="92273" y="113109"/>
                  </a:lnTo>
                  <a:lnTo>
                    <a:pt x="89297" y="113109"/>
                  </a:lnTo>
                  <a:lnTo>
                    <a:pt x="77391" y="110133"/>
                  </a:lnTo>
                  <a:cubicBezTo>
                    <a:pt x="79375" y="100707"/>
                    <a:pt x="85328" y="91777"/>
                    <a:pt x="95250" y="83344"/>
                  </a:cubicBezTo>
                  <a:lnTo>
                    <a:pt x="113109" y="47625"/>
                  </a:lnTo>
                  <a:lnTo>
                    <a:pt x="110133" y="47625"/>
                  </a:lnTo>
                  <a:cubicBezTo>
                    <a:pt x="95250" y="47625"/>
                    <a:pt x="82352" y="52586"/>
                    <a:pt x="71437" y="62508"/>
                  </a:cubicBezTo>
                  <a:lnTo>
                    <a:pt x="74414" y="65484"/>
                  </a:lnTo>
                  <a:lnTo>
                    <a:pt x="74414" y="68461"/>
                  </a:lnTo>
                  <a:cubicBezTo>
                    <a:pt x="67965" y="118070"/>
                    <a:pt x="63004" y="142875"/>
                    <a:pt x="59531" y="142875"/>
                  </a:cubicBezTo>
                  <a:lnTo>
                    <a:pt x="53578" y="136922"/>
                  </a:lnTo>
                  <a:lnTo>
                    <a:pt x="53578" y="107156"/>
                  </a:lnTo>
                  <a:lnTo>
                    <a:pt x="50602" y="107156"/>
                  </a:lnTo>
                  <a:cubicBezTo>
                    <a:pt x="45144" y="122535"/>
                    <a:pt x="34230" y="141386"/>
                    <a:pt x="17859" y="163711"/>
                  </a:cubicBezTo>
                  <a:lnTo>
                    <a:pt x="14883" y="163711"/>
                  </a:lnTo>
                  <a:lnTo>
                    <a:pt x="8930" y="157758"/>
                  </a:lnTo>
                  <a:lnTo>
                    <a:pt x="8930" y="154781"/>
                  </a:lnTo>
                  <a:cubicBezTo>
                    <a:pt x="8930" y="147340"/>
                    <a:pt x="12898" y="137418"/>
                    <a:pt x="20836" y="125015"/>
                  </a:cubicBezTo>
                  <a:lnTo>
                    <a:pt x="20836" y="113109"/>
                  </a:lnTo>
                  <a:lnTo>
                    <a:pt x="14883" y="113109"/>
                  </a:lnTo>
                  <a:cubicBezTo>
                    <a:pt x="14883" y="119062"/>
                    <a:pt x="12898" y="122039"/>
                    <a:pt x="8930" y="122039"/>
                  </a:cubicBezTo>
                  <a:lnTo>
                    <a:pt x="5953" y="122039"/>
                  </a:lnTo>
                  <a:lnTo>
                    <a:pt x="0" y="116086"/>
                  </a:lnTo>
                  <a:lnTo>
                    <a:pt x="0" y="110133"/>
                  </a:lnTo>
                  <a:cubicBezTo>
                    <a:pt x="17859" y="89793"/>
                    <a:pt x="26789" y="74910"/>
                    <a:pt x="26789" y="65484"/>
                  </a:cubicBezTo>
                  <a:lnTo>
                    <a:pt x="26789" y="62508"/>
                  </a:lnTo>
                  <a:lnTo>
                    <a:pt x="8930" y="68461"/>
                  </a:lnTo>
                  <a:lnTo>
                    <a:pt x="5953" y="68461"/>
                  </a:lnTo>
                  <a:lnTo>
                    <a:pt x="0" y="62508"/>
                  </a:lnTo>
                  <a:lnTo>
                    <a:pt x="0" y="53578"/>
                  </a:lnTo>
                  <a:cubicBezTo>
                    <a:pt x="25797" y="33238"/>
                    <a:pt x="38695" y="15379"/>
                    <a:pt x="3869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0B2AB121-F124-477C-8AF7-B9BF68D43889}"/>
                </a:ext>
              </a:extLst>
            </p:cNvPr>
            <p:cNvSpPr txBox="1"/>
            <p:nvPr/>
          </p:nvSpPr>
          <p:spPr>
            <a:xfrm>
              <a:off x="2538040" y="818312"/>
              <a:ext cx="1038048" cy="1207530"/>
            </a:xfrm>
            <a:custGeom>
              <a:avLst/>
              <a:gdLst/>
              <a:ahLst/>
              <a:cxnLst/>
              <a:rect l="l" t="t" r="r" b="b"/>
              <a:pathLst>
                <a:path w="145851" h="169664">
                  <a:moveTo>
                    <a:pt x="101203" y="89297"/>
                  </a:moveTo>
                  <a:cubicBezTo>
                    <a:pt x="81359" y="93266"/>
                    <a:pt x="71437" y="103188"/>
                    <a:pt x="71437" y="119063"/>
                  </a:cubicBezTo>
                  <a:lnTo>
                    <a:pt x="74414" y="119063"/>
                  </a:lnTo>
                  <a:lnTo>
                    <a:pt x="89297" y="116086"/>
                  </a:lnTo>
                  <a:lnTo>
                    <a:pt x="92273" y="119063"/>
                  </a:lnTo>
                  <a:lnTo>
                    <a:pt x="92273" y="125016"/>
                  </a:lnTo>
                  <a:cubicBezTo>
                    <a:pt x="92273" y="130969"/>
                    <a:pt x="84336" y="133946"/>
                    <a:pt x="68461" y="133946"/>
                  </a:cubicBezTo>
                  <a:lnTo>
                    <a:pt x="68461" y="145852"/>
                  </a:lnTo>
                  <a:cubicBezTo>
                    <a:pt x="69949" y="151805"/>
                    <a:pt x="77886" y="154782"/>
                    <a:pt x="92273" y="154782"/>
                  </a:cubicBezTo>
                  <a:lnTo>
                    <a:pt x="95250" y="154782"/>
                  </a:lnTo>
                  <a:cubicBezTo>
                    <a:pt x="101203" y="154782"/>
                    <a:pt x="104179" y="135930"/>
                    <a:pt x="104179" y="98227"/>
                  </a:cubicBezTo>
                  <a:close/>
                  <a:moveTo>
                    <a:pt x="125015" y="0"/>
                  </a:moveTo>
                  <a:lnTo>
                    <a:pt x="130968" y="0"/>
                  </a:lnTo>
                  <a:cubicBezTo>
                    <a:pt x="140890" y="5953"/>
                    <a:pt x="145851" y="12899"/>
                    <a:pt x="145851" y="20836"/>
                  </a:cubicBezTo>
                  <a:cubicBezTo>
                    <a:pt x="145851" y="25797"/>
                    <a:pt x="133945" y="34727"/>
                    <a:pt x="110132" y="47625"/>
                  </a:cubicBezTo>
                  <a:lnTo>
                    <a:pt x="89297" y="77391"/>
                  </a:lnTo>
                  <a:cubicBezTo>
                    <a:pt x="103683" y="77391"/>
                    <a:pt x="112613" y="81360"/>
                    <a:pt x="116086" y="89297"/>
                  </a:cubicBezTo>
                  <a:lnTo>
                    <a:pt x="113109" y="125016"/>
                  </a:lnTo>
                  <a:lnTo>
                    <a:pt x="113109" y="148828"/>
                  </a:lnTo>
                  <a:cubicBezTo>
                    <a:pt x="113109" y="162719"/>
                    <a:pt x="107156" y="169664"/>
                    <a:pt x="95250" y="169664"/>
                  </a:cubicBezTo>
                  <a:lnTo>
                    <a:pt x="62507" y="163711"/>
                  </a:lnTo>
                  <a:lnTo>
                    <a:pt x="53578" y="166688"/>
                  </a:lnTo>
                  <a:lnTo>
                    <a:pt x="44648" y="148828"/>
                  </a:lnTo>
                  <a:cubicBezTo>
                    <a:pt x="56554" y="103684"/>
                    <a:pt x="68461" y="70942"/>
                    <a:pt x="80367" y="50602"/>
                  </a:cubicBezTo>
                  <a:lnTo>
                    <a:pt x="77390" y="50602"/>
                  </a:lnTo>
                  <a:lnTo>
                    <a:pt x="35718" y="56555"/>
                  </a:lnTo>
                  <a:cubicBezTo>
                    <a:pt x="21828" y="56555"/>
                    <a:pt x="9922" y="50602"/>
                    <a:pt x="0" y="38696"/>
                  </a:cubicBezTo>
                  <a:cubicBezTo>
                    <a:pt x="0" y="36215"/>
                    <a:pt x="21828" y="31254"/>
                    <a:pt x="65484" y="23813"/>
                  </a:cubicBezTo>
                  <a:cubicBezTo>
                    <a:pt x="98226" y="13891"/>
                    <a:pt x="118070" y="5953"/>
                    <a:pt x="12501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54D03A91-5FAF-4F83-A275-E0FBA6967C5C}"/>
                </a:ext>
              </a:extLst>
            </p:cNvPr>
            <p:cNvSpPr txBox="1"/>
            <p:nvPr/>
          </p:nvSpPr>
          <p:spPr>
            <a:xfrm>
              <a:off x="2615243" y="2237160"/>
              <a:ext cx="830507" cy="1023091"/>
            </a:xfrm>
            <a:custGeom>
              <a:avLst/>
              <a:gdLst/>
              <a:ahLst/>
              <a:cxnLst/>
              <a:rect l="l" t="t" r="r" b="b"/>
              <a:pathLst>
                <a:path w="154037" h="189756">
                  <a:moveTo>
                    <a:pt x="84832" y="23068"/>
                  </a:moveTo>
                  <a:cubicBezTo>
                    <a:pt x="95746" y="27533"/>
                    <a:pt x="101204" y="33486"/>
                    <a:pt x="101204" y="40927"/>
                  </a:cubicBezTo>
                  <a:lnTo>
                    <a:pt x="98227" y="99715"/>
                  </a:lnTo>
                  <a:lnTo>
                    <a:pt x="101204" y="102691"/>
                  </a:lnTo>
                  <a:lnTo>
                    <a:pt x="95250" y="107900"/>
                  </a:lnTo>
                  <a:lnTo>
                    <a:pt x="95250" y="136177"/>
                  </a:lnTo>
                  <a:cubicBezTo>
                    <a:pt x="93762" y="141138"/>
                    <a:pt x="88553" y="143619"/>
                    <a:pt x="79623" y="143619"/>
                  </a:cubicBezTo>
                  <a:cubicBezTo>
                    <a:pt x="75655" y="142627"/>
                    <a:pt x="71190" y="134937"/>
                    <a:pt x="66229" y="120550"/>
                  </a:cubicBezTo>
                  <a:cubicBezTo>
                    <a:pt x="71686" y="72429"/>
                    <a:pt x="76151" y="44152"/>
                    <a:pt x="79623" y="35718"/>
                  </a:cubicBezTo>
                  <a:lnTo>
                    <a:pt x="77391" y="33486"/>
                  </a:lnTo>
                  <a:lnTo>
                    <a:pt x="77391" y="30509"/>
                  </a:lnTo>
                  <a:close/>
                  <a:moveTo>
                    <a:pt x="37207" y="23068"/>
                  </a:moveTo>
                  <a:lnTo>
                    <a:pt x="40184" y="23068"/>
                  </a:lnTo>
                  <a:cubicBezTo>
                    <a:pt x="46137" y="23068"/>
                    <a:pt x="51346" y="33238"/>
                    <a:pt x="55811" y="53578"/>
                  </a:cubicBezTo>
                  <a:lnTo>
                    <a:pt x="55811" y="81855"/>
                  </a:lnTo>
                  <a:lnTo>
                    <a:pt x="61020" y="81855"/>
                  </a:lnTo>
                  <a:lnTo>
                    <a:pt x="61020" y="84832"/>
                  </a:lnTo>
                  <a:cubicBezTo>
                    <a:pt x="54075" y="92769"/>
                    <a:pt x="45145" y="112365"/>
                    <a:pt x="34231" y="143619"/>
                  </a:cubicBezTo>
                  <a:lnTo>
                    <a:pt x="21580" y="154037"/>
                  </a:lnTo>
                  <a:lnTo>
                    <a:pt x="15627" y="154037"/>
                  </a:lnTo>
                  <a:cubicBezTo>
                    <a:pt x="9674" y="151556"/>
                    <a:pt x="4465" y="143867"/>
                    <a:pt x="0" y="130968"/>
                  </a:cubicBezTo>
                  <a:cubicBezTo>
                    <a:pt x="14387" y="130968"/>
                    <a:pt x="26789" y="95002"/>
                    <a:pt x="37207" y="23068"/>
                  </a:cubicBezTo>
                  <a:close/>
                  <a:moveTo>
                    <a:pt x="127248" y="0"/>
                  </a:moveTo>
                  <a:lnTo>
                    <a:pt x="138411" y="0"/>
                  </a:lnTo>
                  <a:cubicBezTo>
                    <a:pt x="148829" y="6449"/>
                    <a:pt x="154037" y="14138"/>
                    <a:pt x="154037" y="23068"/>
                  </a:cubicBezTo>
                  <a:cubicBezTo>
                    <a:pt x="145108" y="60275"/>
                    <a:pt x="140643" y="93513"/>
                    <a:pt x="140643" y="122783"/>
                  </a:cubicBezTo>
                  <a:cubicBezTo>
                    <a:pt x="140643" y="139650"/>
                    <a:pt x="144116" y="157509"/>
                    <a:pt x="151061" y="176361"/>
                  </a:cubicBezTo>
                  <a:lnTo>
                    <a:pt x="151061" y="184547"/>
                  </a:lnTo>
                  <a:lnTo>
                    <a:pt x="145852" y="189756"/>
                  </a:lnTo>
                  <a:lnTo>
                    <a:pt x="135434" y="189756"/>
                  </a:lnTo>
                  <a:cubicBezTo>
                    <a:pt x="131961" y="189756"/>
                    <a:pt x="130225" y="185291"/>
                    <a:pt x="130225" y="176361"/>
                  </a:cubicBezTo>
                  <a:cubicBezTo>
                    <a:pt x="124272" y="171400"/>
                    <a:pt x="118815" y="168920"/>
                    <a:pt x="113854" y="168920"/>
                  </a:cubicBezTo>
                  <a:lnTo>
                    <a:pt x="113854" y="163711"/>
                  </a:lnTo>
                  <a:lnTo>
                    <a:pt x="127248" y="163711"/>
                  </a:lnTo>
                  <a:lnTo>
                    <a:pt x="122039" y="127992"/>
                  </a:lnTo>
                  <a:cubicBezTo>
                    <a:pt x="127496" y="89297"/>
                    <a:pt x="130225" y="51841"/>
                    <a:pt x="130225" y="15627"/>
                  </a:cubicBezTo>
                  <a:lnTo>
                    <a:pt x="130225" y="1265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6894C083-C8AC-497B-BE8C-F6DDB3B6DED2}"/>
                </a:ext>
              </a:extLst>
            </p:cNvPr>
            <p:cNvSpPr txBox="1"/>
            <p:nvPr/>
          </p:nvSpPr>
          <p:spPr>
            <a:xfrm>
              <a:off x="2498880" y="3568493"/>
              <a:ext cx="913726" cy="1263665"/>
            </a:xfrm>
            <a:custGeom>
              <a:avLst/>
              <a:gdLst/>
              <a:ahLst/>
              <a:cxnLst/>
              <a:rect l="l" t="t" r="r" b="b"/>
              <a:pathLst>
                <a:path w="139898" h="193476">
                  <a:moveTo>
                    <a:pt x="71437" y="0"/>
                  </a:moveTo>
                  <a:lnTo>
                    <a:pt x="77390" y="0"/>
                  </a:lnTo>
                  <a:lnTo>
                    <a:pt x="83344" y="5953"/>
                  </a:lnTo>
                  <a:lnTo>
                    <a:pt x="77390" y="29765"/>
                  </a:lnTo>
                  <a:lnTo>
                    <a:pt x="80367" y="29765"/>
                  </a:lnTo>
                  <a:lnTo>
                    <a:pt x="101203" y="17859"/>
                  </a:lnTo>
                  <a:lnTo>
                    <a:pt x="104179" y="17859"/>
                  </a:lnTo>
                  <a:lnTo>
                    <a:pt x="110133" y="23812"/>
                  </a:lnTo>
                  <a:lnTo>
                    <a:pt x="86320" y="77390"/>
                  </a:lnTo>
                  <a:lnTo>
                    <a:pt x="86320" y="80367"/>
                  </a:lnTo>
                  <a:cubicBezTo>
                    <a:pt x="101699" y="66476"/>
                    <a:pt x="113605" y="59531"/>
                    <a:pt x="122039" y="59531"/>
                  </a:cubicBezTo>
                  <a:cubicBezTo>
                    <a:pt x="133945" y="59531"/>
                    <a:pt x="139898" y="82351"/>
                    <a:pt x="139898" y="127992"/>
                  </a:cubicBezTo>
                  <a:lnTo>
                    <a:pt x="139898" y="163711"/>
                  </a:lnTo>
                  <a:cubicBezTo>
                    <a:pt x="139898" y="172640"/>
                    <a:pt x="133945" y="182562"/>
                    <a:pt x="122039" y="193476"/>
                  </a:cubicBezTo>
                  <a:lnTo>
                    <a:pt x="113109" y="193476"/>
                  </a:lnTo>
                  <a:lnTo>
                    <a:pt x="83344" y="184547"/>
                  </a:lnTo>
                  <a:lnTo>
                    <a:pt x="83344" y="175617"/>
                  </a:lnTo>
                  <a:lnTo>
                    <a:pt x="107156" y="175617"/>
                  </a:lnTo>
                  <a:cubicBezTo>
                    <a:pt x="121047" y="175617"/>
                    <a:pt x="127992" y="169664"/>
                    <a:pt x="127992" y="157758"/>
                  </a:cubicBezTo>
                  <a:cubicBezTo>
                    <a:pt x="127992" y="100211"/>
                    <a:pt x="123031" y="71437"/>
                    <a:pt x="113109" y="71437"/>
                  </a:cubicBezTo>
                  <a:lnTo>
                    <a:pt x="110133" y="71437"/>
                  </a:lnTo>
                  <a:lnTo>
                    <a:pt x="86320" y="95250"/>
                  </a:lnTo>
                  <a:lnTo>
                    <a:pt x="86320" y="101203"/>
                  </a:lnTo>
                  <a:lnTo>
                    <a:pt x="98226" y="104180"/>
                  </a:lnTo>
                  <a:lnTo>
                    <a:pt x="98226" y="113109"/>
                  </a:lnTo>
                  <a:lnTo>
                    <a:pt x="89297" y="125015"/>
                  </a:lnTo>
                  <a:lnTo>
                    <a:pt x="95250" y="145851"/>
                  </a:lnTo>
                  <a:lnTo>
                    <a:pt x="86320" y="151805"/>
                  </a:lnTo>
                  <a:lnTo>
                    <a:pt x="83344" y="148828"/>
                  </a:lnTo>
                  <a:lnTo>
                    <a:pt x="83344" y="122039"/>
                  </a:lnTo>
                  <a:lnTo>
                    <a:pt x="86320" y="119062"/>
                  </a:lnTo>
                  <a:lnTo>
                    <a:pt x="83344" y="110133"/>
                  </a:lnTo>
                  <a:lnTo>
                    <a:pt x="77390" y="110133"/>
                  </a:lnTo>
                  <a:cubicBezTo>
                    <a:pt x="71933" y="159742"/>
                    <a:pt x="64988" y="184547"/>
                    <a:pt x="56554" y="184547"/>
                  </a:cubicBezTo>
                  <a:lnTo>
                    <a:pt x="53578" y="184547"/>
                  </a:lnTo>
                  <a:lnTo>
                    <a:pt x="47625" y="178594"/>
                  </a:lnTo>
                  <a:cubicBezTo>
                    <a:pt x="47625" y="146844"/>
                    <a:pt x="61515" y="102195"/>
                    <a:pt x="89297" y="44648"/>
                  </a:cubicBezTo>
                  <a:lnTo>
                    <a:pt x="89297" y="41672"/>
                  </a:lnTo>
                  <a:cubicBezTo>
                    <a:pt x="77390" y="41672"/>
                    <a:pt x="62508" y="65484"/>
                    <a:pt x="44648" y="113109"/>
                  </a:cubicBezTo>
                  <a:cubicBezTo>
                    <a:pt x="32246" y="123031"/>
                    <a:pt x="20340" y="127992"/>
                    <a:pt x="8929" y="127992"/>
                  </a:cubicBezTo>
                  <a:lnTo>
                    <a:pt x="2976" y="119062"/>
                  </a:lnTo>
                  <a:lnTo>
                    <a:pt x="2976" y="116086"/>
                  </a:lnTo>
                  <a:lnTo>
                    <a:pt x="5953" y="116086"/>
                  </a:lnTo>
                  <a:lnTo>
                    <a:pt x="20836" y="119062"/>
                  </a:lnTo>
                  <a:cubicBezTo>
                    <a:pt x="40679" y="104676"/>
                    <a:pt x="50601" y="88801"/>
                    <a:pt x="50601" y="71437"/>
                  </a:cubicBezTo>
                  <a:lnTo>
                    <a:pt x="47625" y="71437"/>
                  </a:lnTo>
                  <a:lnTo>
                    <a:pt x="2976" y="101203"/>
                  </a:lnTo>
                  <a:lnTo>
                    <a:pt x="0" y="101203"/>
                  </a:lnTo>
                  <a:lnTo>
                    <a:pt x="0" y="98226"/>
                  </a:lnTo>
                  <a:cubicBezTo>
                    <a:pt x="41672" y="63500"/>
                    <a:pt x="62508" y="38695"/>
                    <a:pt x="62508" y="23812"/>
                  </a:cubicBezTo>
                  <a:lnTo>
                    <a:pt x="47625" y="23812"/>
                  </a:lnTo>
                  <a:lnTo>
                    <a:pt x="47625" y="20836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ED5C55DB-2517-40E6-B5C3-456A10A551A6}"/>
                </a:ext>
              </a:extLst>
            </p:cNvPr>
            <p:cNvSpPr txBox="1"/>
            <p:nvPr/>
          </p:nvSpPr>
          <p:spPr>
            <a:xfrm>
              <a:off x="2692648" y="4997612"/>
              <a:ext cx="753101" cy="814165"/>
            </a:xfrm>
            <a:custGeom>
              <a:avLst/>
              <a:gdLst/>
              <a:ahLst/>
              <a:cxnLst/>
              <a:rect l="l" t="t" r="r" b="b"/>
              <a:pathLst>
                <a:path w="178965" h="193476">
                  <a:moveTo>
                    <a:pt x="86320" y="98226"/>
                  </a:moveTo>
                  <a:lnTo>
                    <a:pt x="68461" y="127992"/>
                  </a:lnTo>
                  <a:lnTo>
                    <a:pt x="74414" y="142875"/>
                  </a:lnTo>
                  <a:lnTo>
                    <a:pt x="80367" y="142875"/>
                  </a:lnTo>
                  <a:cubicBezTo>
                    <a:pt x="84832" y="138410"/>
                    <a:pt x="96738" y="133449"/>
                    <a:pt x="116086" y="127992"/>
                  </a:cubicBezTo>
                  <a:close/>
                  <a:moveTo>
                    <a:pt x="133945" y="77390"/>
                  </a:moveTo>
                  <a:lnTo>
                    <a:pt x="139898" y="77390"/>
                  </a:lnTo>
                  <a:lnTo>
                    <a:pt x="139898" y="89297"/>
                  </a:lnTo>
                  <a:lnTo>
                    <a:pt x="133945" y="95250"/>
                  </a:lnTo>
                  <a:lnTo>
                    <a:pt x="127992" y="95250"/>
                  </a:lnTo>
                  <a:lnTo>
                    <a:pt x="127992" y="83344"/>
                  </a:lnTo>
                  <a:close/>
                  <a:moveTo>
                    <a:pt x="139898" y="17859"/>
                  </a:moveTo>
                  <a:lnTo>
                    <a:pt x="145851" y="17859"/>
                  </a:lnTo>
                  <a:lnTo>
                    <a:pt x="154781" y="26789"/>
                  </a:lnTo>
                  <a:cubicBezTo>
                    <a:pt x="136426" y="47625"/>
                    <a:pt x="123527" y="59531"/>
                    <a:pt x="116086" y="62508"/>
                  </a:cubicBezTo>
                  <a:lnTo>
                    <a:pt x="119062" y="65484"/>
                  </a:lnTo>
                  <a:lnTo>
                    <a:pt x="119062" y="68461"/>
                  </a:lnTo>
                  <a:lnTo>
                    <a:pt x="95250" y="92273"/>
                  </a:lnTo>
                  <a:lnTo>
                    <a:pt x="95250" y="95250"/>
                  </a:lnTo>
                  <a:lnTo>
                    <a:pt x="154781" y="125015"/>
                  </a:lnTo>
                  <a:lnTo>
                    <a:pt x="163711" y="127992"/>
                  </a:lnTo>
                  <a:lnTo>
                    <a:pt x="166687" y="125015"/>
                  </a:lnTo>
                  <a:lnTo>
                    <a:pt x="169664" y="125015"/>
                  </a:lnTo>
                  <a:lnTo>
                    <a:pt x="178965" y="128116"/>
                  </a:lnTo>
                  <a:lnTo>
                    <a:pt x="178965" y="154502"/>
                  </a:lnTo>
                  <a:lnTo>
                    <a:pt x="178594" y="154781"/>
                  </a:lnTo>
                  <a:lnTo>
                    <a:pt x="175617" y="154781"/>
                  </a:lnTo>
                  <a:cubicBezTo>
                    <a:pt x="160734" y="154781"/>
                    <a:pt x="146844" y="151805"/>
                    <a:pt x="133945" y="145851"/>
                  </a:cubicBezTo>
                  <a:cubicBezTo>
                    <a:pt x="122535" y="149324"/>
                    <a:pt x="113605" y="155277"/>
                    <a:pt x="107156" y="163711"/>
                  </a:cubicBezTo>
                  <a:cubicBezTo>
                    <a:pt x="117078" y="164703"/>
                    <a:pt x="122039" y="167680"/>
                    <a:pt x="122039" y="172640"/>
                  </a:cubicBezTo>
                  <a:cubicBezTo>
                    <a:pt x="122039" y="182562"/>
                    <a:pt x="107156" y="187523"/>
                    <a:pt x="77390" y="187523"/>
                  </a:cubicBezTo>
                  <a:lnTo>
                    <a:pt x="77390" y="184547"/>
                  </a:lnTo>
                  <a:cubicBezTo>
                    <a:pt x="83344" y="179586"/>
                    <a:pt x="86320" y="172640"/>
                    <a:pt x="86320" y="163711"/>
                  </a:cubicBezTo>
                  <a:lnTo>
                    <a:pt x="107156" y="145851"/>
                  </a:lnTo>
                  <a:lnTo>
                    <a:pt x="107156" y="139898"/>
                  </a:lnTo>
                  <a:cubicBezTo>
                    <a:pt x="87808" y="139898"/>
                    <a:pt x="76894" y="151805"/>
                    <a:pt x="74414" y="175617"/>
                  </a:cubicBezTo>
                  <a:cubicBezTo>
                    <a:pt x="74414" y="187523"/>
                    <a:pt x="67469" y="193476"/>
                    <a:pt x="53578" y="193476"/>
                  </a:cubicBezTo>
                  <a:lnTo>
                    <a:pt x="50601" y="190500"/>
                  </a:lnTo>
                  <a:lnTo>
                    <a:pt x="50601" y="181570"/>
                  </a:lnTo>
                  <a:lnTo>
                    <a:pt x="56554" y="157758"/>
                  </a:lnTo>
                  <a:lnTo>
                    <a:pt x="56554" y="145851"/>
                  </a:lnTo>
                  <a:cubicBezTo>
                    <a:pt x="33238" y="167680"/>
                    <a:pt x="19347" y="178594"/>
                    <a:pt x="14883" y="178594"/>
                  </a:cubicBezTo>
                  <a:lnTo>
                    <a:pt x="5953" y="181570"/>
                  </a:lnTo>
                  <a:lnTo>
                    <a:pt x="0" y="172640"/>
                  </a:lnTo>
                  <a:lnTo>
                    <a:pt x="8929" y="166687"/>
                  </a:lnTo>
                  <a:lnTo>
                    <a:pt x="11906" y="169664"/>
                  </a:lnTo>
                  <a:lnTo>
                    <a:pt x="14883" y="169664"/>
                  </a:lnTo>
                  <a:cubicBezTo>
                    <a:pt x="30758" y="160734"/>
                    <a:pt x="57547" y="130969"/>
                    <a:pt x="95250" y="80367"/>
                  </a:cubicBezTo>
                  <a:lnTo>
                    <a:pt x="86320" y="68461"/>
                  </a:lnTo>
                  <a:cubicBezTo>
                    <a:pt x="85824" y="77390"/>
                    <a:pt x="74910" y="94258"/>
                    <a:pt x="53578" y="119062"/>
                  </a:cubicBezTo>
                  <a:lnTo>
                    <a:pt x="50601" y="116086"/>
                  </a:lnTo>
                  <a:lnTo>
                    <a:pt x="50601" y="110133"/>
                  </a:lnTo>
                  <a:cubicBezTo>
                    <a:pt x="72429" y="78383"/>
                    <a:pt x="85328" y="62508"/>
                    <a:pt x="89297" y="62508"/>
                  </a:cubicBezTo>
                  <a:lnTo>
                    <a:pt x="113109" y="53578"/>
                  </a:lnTo>
                  <a:lnTo>
                    <a:pt x="113109" y="50601"/>
                  </a:lnTo>
                  <a:lnTo>
                    <a:pt x="110133" y="50601"/>
                  </a:lnTo>
                  <a:cubicBezTo>
                    <a:pt x="78383" y="56058"/>
                    <a:pt x="62508" y="61019"/>
                    <a:pt x="62508" y="65484"/>
                  </a:cubicBezTo>
                  <a:cubicBezTo>
                    <a:pt x="62508" y="75406"/>
                    <a:pt x="57547" y="83344"/>
                    <a:pt x="47625" y="89297"/>
                  </a:cubicBezTo>
                  <a:lnTo>
                    <a:pt x="35719" y="80367"/>
                  </a:lnTo>
                  <a:lnTo>
                    <a:pt x="35719" y="59531"/>
                  </a:lnTo>
                  <a:lnTo>
                    <a:pt x="62508" y="26789"/>
                  </a:lnTo>
                  <a:lnTo>
                    <a:pt x="68461" y="26789"/>
                  </a:lnTo>
                  <a:lnTo>
                    <a:pt x="68461" y="44648"/>
                  </a:lnTo>
                  <a:cubicBezTo>
                    <a:pt x="88304" y="44648"/>
                    <a:pt x="112117" y="35719"/>
                    <a:pt x="139898" y="17859"/>
                  </a:cubicBezTo>
                  <a:close/>
                  <a:moveTo>
                    <a:pt x="74414" y="0"/>
                  </a:moveTo>
                  <a:lnTo>
                    <a:pt x="98226" y="0"/>
                  </a:lnTo>
                  <a:cubicBezTo>
                    <a:pt x="113605" y="0"/>
                    <a:pt x="123527" y="5953"/>
                    <a:pt x="127992" y="17859"/>
                  </a:cubicBezTo>
                  <a:cubicBezTo>
                    <a:pt x="127992" y="24308"/>
                    <a:pt x="114101" y="28277"/>
                    <a:pt x="86320" y="29765"/>
                  </a:cubicBezTo>
                  <a:lnTo>
                    <a:pt x="86320" y="23812"/>
                  </a:lnTo>
                  <a:cubicBezTo>
                    <a:pt x="94258" y="23812"/>
                    <a:pt x="98226" y="21828"/>
                    <a:pt x="98226" y="17859"/>
                  </a:cubicBezTo>
                  <a:lnTo>
                    <a:pt x="74414" y="2976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9F74391F-41CD-42C8-8261-1326102538AA}"/>
                </a:ext>
              </a:extLst>
            </p:cNvPr>
            <p:cNvSpPr txBox="1"/>
            <p:nvPr/>
          </p:nvSpPr>
          <p:spPr>
            <a:xfrm>
              <a:off x="2507385" y="5992403"/>
              <a:ext cx="671531" cy="800666"/>
            </a:xfrm>
            <a:custGeom>
              <a:avLst/>
              <a:gdLst/>
              <a:ahLst/>
              <a:cxnLst/>
              <a:rect l="l" t="t" r="r" b="b"/>
              <a:pathLst>
                <a:path w="135434" h="161478">
                  <a:moveTo>
                    <a:pt x="40928" y="47625"/>
                  </a:moveTo>
                  <a:lnTo>
                    <a:pt x="43904" y="47625"/>
                  </a:lnTo>
                  <a:lnTo>
                    <a:pt x="54322" y="69949"/>
                  </a:lnTo>
                  <a:cubicBezTo>
                    <a:pt x="42912" y="110629"/>
                    <a:pt x="26045" y="136674"/>
                    <a:pt x="3721" y="148084"/>
                  </a:cubicBezTo>
                  <a:lnTo>
                    <a:pt x="0" y="145107"/>
                  </a:lnTo>
                  <a:lnTo>
                    <a:pt x="0" y="142131"/>
                  </a:lnTo>
                  <a:cubicBezTo>
                    <a:pt x="27285" y="112365"/>
                    <a:pt x="40928" y="82847"/>
                    <a:pt x="40928" y="53578"/>
                  </a:cubicBezTo>
                  <a:lnTo>
                    <a:pt x="37207" y="50601"/>
                  </a:lnTo>
                  <a:close/>
                  <a:moveTo>
                    <a:pt x="108645" y="0"/>
                  </a:moveTo>
                  <a:cubicBezTo>
                    <a:pt x="118567" y="4465"/>
                    <a:pt x="124024" y="8681"/>
                    <a:pt x="125016" y="12650"/>
                  </a:cubicBezTo>
                  <a:cubicBezTo>
                    <a:pt x="125016" y="21580"/>
                    <a:pt x="113854" y="36463"/>
                    <a:pt x="91529" y="57299"/>
                  </a:cubicBezTo>
                  <a:lnTo>
                    <a:pt x="91529" y="60275"/>
                  </a:lnTo>
                  <a:lnTo>
                    <a:pt x="115342" y="60275"/>
                  </a:lnTo>
                  <a:cubicBezTo>
                    <a:pt x="128736" y="61267"/>
                    <a:pt x="135434" y="64492"/>
                    <a:pt x="135434" y="69949"/>
                  </a:cubicBezTo>
                  <a:lnTo>
                    <a:pt x="135434" y="82599"/>
                  </a:lnTo>
                  <a:cubicBezTo>
                    <a:pt x="127992" y="132705"/>
                    <a:pt x="117822" y="157758"/>
                    <a:pt x="104924" y="157758"/>
                  </a:cubicBezTo>
                  <a:lnTo>
                    <a:pt x="61020" y="161478"/>
                  </a:lnTo>
                  <a:cubicBezTo>
                    <a:pt x="53082" y="161478"/>
                    <a:pt x="44153" y="156021"/>
                    <a:pt x="34231" y="145107"/>
                  </a:cubicBezTo>
                  <a:lnTo>
                    <a:pt x="40928" y="139154"/>
                  </a:lnTo>
                  <a:lnTo>
                    <a:pt x="50602" y="145107"/>
                  </a:lnTo>
                  <a:lnTo>
                    <a:pt x="74414" y="145107"/>
                  </a:lnTo>
                  <a:cubicBezTo>
                    <a:pt x="98227" y="145107"/>
                    <a:pt x="114102" y="125263"/>
                    <a:pt x="122039" y="85576"/>
                  </a:cubicBezTo>
                  <a:lnTo>
                    <a:pt x="122039" y="75902"/>
                  </a:lnTo>
                  <a:lnTo>
                    <a:pt x="104924" y="72926"/>
                  </a:lnTo>
                  <a:lnTo>
                    <a:pt x="94506" y="72926"/>
                  </a:lnTo>
                  <a:lnTo>
                    <a:pt x="78135" y="75902"/>
                  </a:lnTo>
                  <a:lnTo>
                    <a:pt x="74414" y="72926"/>
                  </a:lnTo>
                  <a:lnTo>
                    <a:pt x="74414" y="66228"/>
                  </a:lnTo>
                  <a:cubicBezTo>
                    <a:pt x="74414" y="59779"/>
                    <a:pt x="80119" y="49361"/>
                    <a:pt x="91529" y="34974"/>
                  </a:cubicBezTo>
                  <a:cubicBezTo>
                    <a:pt x="66725" y="34974"/>
                    <a:pt x="54322" y="28525"/>
                    <a:pt x="54322" y="15627"/>
                  </a:cubicBezTo>
                  <a:lnTo>
                    <a:pt x="57299" y="1562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9ACEBE1C-2E1C-4C37-992A-840691BD22E6}"/>
                </a:ext>
              </a:extLst>
            </p:cNvPr>
            <p:cNvSpPr txBox="1"/>
            <p:nvPr/>
          </p:nvSpPr>
          <p:spPr>
            <a:xfrm>
              <a:off x="3005072" y="6891942"/>
              <a:ext cx="758762" cy="784482"/>
            </a:xfrm>
            <a:custGeom>
              <a:avLst/>
              <a:gdLst/>
              <a:ahLst/>
              <a:cxnLst/>
              <a:rect l="l" t="t" r="r" b="b"/>
              <a:pathLst>
                <a:path w="175617" h="181570">
                  <a:moveTo>
                    <a:pt x="89297" y="116086"/>
                  </a:moveTo>
                  <a:lnTo>
                    <a:pt x="92273" y="116086"/>
                  </a:lnTo>
                  <a:cubicBezTo>
                    <a:pt x="118566" y="131961"/>
                    <a:pt x="144363" y="144859"/>
                    <a:pt x="169664" y="154781"/>
                  </a:cubicBezTo>
                  <a:lnTo>
                    <a:pt x="175617" y="163711"/>
                  </a:lnTo>
                  <a:cubicBezTo>
                    <a:pt x="170656" y="172145"/>
                    <a:pt x="163711" y="178098"/>
                    <a:pt x="154781" y="181570"/>
                  </a:cubicBezTo>
                  <a:cubicBezTo>
                    <a:pt x="111125" y="169168"/>
                    <a:pt x="89297" y="147340"/>
                    <a:pt x="89297" y="116086"/>
                  </a:cubicBezTo>
                  <a:close/>
                  <a:moveTo>
                    <a:pt x="74414" y="0"/>
                  </a:moveTo>
                  <a:lnTo>
                    <a:pt x="92273" y="20836"/>
                  </a:lnTo>
                  <a:cubicBezTo>
                    <a:pt x="88304" y="27285"/>
                    <a:pt x="85328" y="43160"/>
                    <a:pt x="83343" y="68461"/>
                  </a:cubicBezTo>
                  <a:cubicBezTo>
                    <a:pt x="98226" y="60524"/>
                    <a:pt x="111125" y="56555"/>
                    <a:pt x="122039" y="56555"/>
                  </a:cubicBezTo>
                  <a:cubicBezTo>
                    <a:pt x="130968" y="60524"/>
                    <a:pt x="135929" y="64492"/>
                    <a:pt x="136922" y="68461"/>
                  </a:cubicBezTo>
                  <a:cubicBezTo>
                    <a:pt x="136922" y="77391"/>
                    <a:pt x="117078" y="87313"/>
                    <a:pt x="77390" y="98227"/>
                  </a:cubicBezTo>
                  <a:cubicBezTo>
                    <a:pt x="67964" y="131465"/>
                    <a:pt x="55066" y="153293"/>
                    <a:pt x="38695" y="163711"/>
                  </a:cubicBezTo>
                  <a:cubicBezTo>
                    <a:pt x="24308" y="175617"/>
                    <a:pt x="14386" y="181570"/>
                    <a:pt x="8929" y="181570"/>
                  </a:cubicBezTo>
                  <a:lnTo>
                    <a:pt x="0" y="166688"/>
                  </a:lnTo>
                  <a:cubicBezTo>
                    <a:pt x="0" y="162719"/>
                    <a:pt x="10914" y="152797"/>
                    <a:pt x="32742" y="136922"/>
                  </a:cubicBezTo>
                  <a:lnTo>
                    <a:pt x="53578" y="104180"/>
                  </a:lnTo>
                  <a:cubicBezTo>
                    <a:pt x="53578" y="100211"/>
                    <a:pt x="45640" y="98227"/>
                    <a:pt x="29765" y="98227"/>
                  </a:cubicBezTo>
                  <a:lnTo>
                    <a:pt x="14882" y="86320"/>
                  </a:lnTo>
                  <a:lnTo>
                    <a:pt x="62507" y="71438"/>
                  </a:lnTo>
                  <a:lnTo>
                    <a:pt x="62507" y="14883"/>
                  </a:lnTo>
                  <a:cubicBezTo>
                    <a:pt x="56554" y="14883"/>
                    <a:pt x="53578" y="12899"/>
                    <a:pt x="53578" y="893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A0A805CE-01A4-4689-8772-EB5EB290D6E3}"/>
                </a:ext>
              </a:extLst>
            </p:cNvPr>
            <p:cNvSpPr txBox="1"/>
            <p:nvPr/>
          </p:nvSpPr>
          <p:spPr>
            <a:xfrm>
              <a:off x="841938" y="1088572"/>
              <a:ext cx="1289687" cy="1391065"/>
            </a:xfrm>
            <a:custGeom>
              <a:avLst/>
              <a:gdLst/>
              <a:ahLst/>
              <a:cxnLst/>
              <a:rect l="l" t="t" r="r" b="b"/>
              <a:pathLst>
                <a:path w="170408" h="183803">
                  <a:moveTo>
                    <a:pt x="121295" y="100459"/>
                  </a:moveTo>
                  <a:cubicBezTo>
                    <a:pt x="111373" y="100459"/>
                    <a:pt x="100707" y="111125"/>
                    <a:pt x="89297" y="132457"/>
                  </a:cubicBezTo>
                  <a:lnTo>
                    <a:pt x="92274" y="132457"/>
                  </a:lnTo>
                  <a:lnTo>
                    <a:pt x="118318" y="129480"/>
                  </a:lnTo>
                  <a:lnTo>
                    <a:pt x="115342" y="126504"/>
                  </a:lnTo>
                  <a:lnTo>
                    <a:pt x="115342" y="123527"/>
                  </a:lnTo>
                  <a:close/>
                  <a:moveTo>
                    <a:pt x="141387" y="98227"/>
                  </a:moveTo>
                  <a:lnTo>
                    <a:pt x="127248" y="100459"/>
                  </a:lnTo>
                  <a:lnTo>
                    <a:pt x="127248" y="109389"/>
                  </a:lnTo>
                  <a:cubicBezTo>
                    <a:pt x="127248" y="112861"/>
                    <a:pt x="131961" y="115838"/>
                    <a:pt x="141387" y="118318"/>
                  </a:cubicBezTo>
                  <a:close/>
                  <a:moveTo>
                    <a:pt x="130225" y="58043"/>
                  </a:moveTo>
                  <a:lnTo>
                    <a:pt x="118318" y="89297"/>
                  </a:lnTo>
                  <a:lnTo>
                    <a:pt x="127248" y="89297"/>
                  </a:lnTo>
                  <a:lnTo>
                    <a:pt x="127248" y="72182"/>
                  </a:lnTo>
                  <a:lnTo>
                    <a:pt x="135434" y="72182"/>
                  </a:lnTo>
                  <a:lnTo>
                    <a:pt x="138410" y="75158"/>
                  </a:lnTo>
                  <a:lnTo>
                    <a:pt x="141387" y="75158"/>
                  </a:lnTo>
                  <a:lnTo>
                    <a:pt x="141387" y="66228"/>
                  </a:lnTo>
                  <a:close/>
                  <a:moveTo>
                    <a:pt x="23068" y="34975"/>
                  </a:moveTo>
                  <a:lnTo>
                    <a:pt x="26045" y="34975"/>
                  </a:lnTo>
                  <a:lnTo>
                    <a:pt x="37207" y="49113"/>
                  </a:lnTo>
                  <a:lnTo>
                    <a:pt x="37207" y="52090"/>
                  </a:lnTo>
                  <a:lnTo>
                    <a:pt x="29022" y="60275"/>
                  </a:lnTo>
                  <a:lnTo>
                    <a:pt x="26045" y="60275"/>
                  </a:lnTo>
                  <a:lnTo>
                    <a:pt x="20092" y="37951"/>
                  </a:lnTo>
                  <a:close/>
                  <a:moveTo>
                    <a:pt x="118318" y="0"/>
                  </a:moveTo>
                  <a:lnTo>
                    <a:pt x="124272" y="0"/>
                  </a:lnTo>
                  <a:cubicBezTo>
                    <a:pt x="135682" y="992"/>
                    <a:pt x="141387" y="3969"/>
                    <a:pt x="141387" y="8930"/>
                  </a:cubicBezTo>
                  <a:lnTo>
                    <a:pt x="135434" y="40184"/>
                  </a:lnTo>
                  <a:lnTo>
                    <a:pt x="135434" y="43160"/>
                  </a:lnTo>
                  <a:lnTo>
                    <a:pt x="156270" y="43160"/>
                  </a:lnTo>
                  <a:lnTo>
                    <a:pt x="167432" y="55066"/>
                  </a:lnTo>
                  <a:lnTo>
                    <a:pt x="167432" y="63252"/>
                  </a:lnTo>
                  <a:lnTo>
                    <a:pt x="170408" y="98227"/>
                  </a:lnTo>
                  <a:lnTo>
                    <a:pt x="164455" y="103435"/>
                  </a:lnTo>
                  <a:lnTo>
                    <a:pt x="164455" y="126504"/>
                  </a:lnTo>
                  <a:cubicBezTo>
                    <a:pt x="164455" y="140891"/>
                    <a:pt x="157758" y="151309"/>
                    <a:pt x="144363" y="157758"/>
                  </a:cubicBezTo>
                  <a:lnTo>
                    <a:pt x="118318" y="157758"/>
                  </a:lnTo>
                  <a:lnTo>
                    <a:pt x="58043" y="171896"/>
                  </a:lnTo>
                  <a:cubicBezTo>
                    <a:pt x="50106" y="163959"/>
                    <a:pt x="46137" y="156518"/>
                    <a:pt x="46137" y="149572"/>
                  </a:cubicBezTo>
                  <a:lnTo>
                    <a:pt x="72182" y="112365"/>
                  </a:lnTo>
                  <a:lnTo>
                    <a:pt x="66229" y="112365"/>
                  </a:lnTo>
                  <a:cubicBezTo>
                    <a:pt x="43408" y="112365"/>
                    <a:pt x="31998" y="124768"/>
                    <a:pt x="31998" y="149572"/>
                  </a:cubicBezTo>
                  <a:cubicBezTo>
                    <a:pt x="23068" y="172393"/>
                    <a:pt x="16371" y="183803"/>
                    <a:pt x="11906" y="183803"/>
                  </a:cubicBezTo>
                  <a:lnTo>
                    <a:pt x="2977" y="183803"/>
                  </a:lnTo>
                  <a:lnTo>
                    <a:pt x="0" y="169664"/>
                  </a:lnTo>
                  <a:cubicBezTo>
                    <a:pt x="11410" y="140394"/>
                    <a:pt x="17115" y="118318"/>
                    <a:pt x="17115" y="103435"/>
                  </a:cubicBezTo>
                  <a:lnTo>
                    <a:pt x="17115" y="95250"/>
                  </a:lnTo>
                  <a:lnTo>
                    <a:pt x="23068" y="95250"/>
                  </a:lnTo>
                  <a:lnTo>
                    <a:pt x="26045" y="109389"/>
                  </a:lnTo>
                  <a:lnTo>
                    <a:pt x="37207" y="103435"/>
                  </a:lnTo>
                  <a:lnTo>
                    <a:pt x="40184" y="106412"/>
                  </a:lnTo>
                  <a:lnTo>
                    <a:pt x="43160" y="106412"/>
                  </a:lnTo>
                  <a:lnTo>
                    <a:pt x="75158" y="98227"/>
                  </a:lnTo>
                  <a:lnTo>
                    <a:pt x="84088" y="98227"/>
                  </a:lnTo>
                  <a:lnTo>
                    <a:pt x="107156" y="49113"/>
                  </a:lnTo>
                  <a:lnTo>
                    <a:pt x="112365" y="23068"/>
                  </a:lnTo>
                  <a:lnTo>
                    <a:pt x="109389" y="23068"/>
                  </a:lnTo>
                  <a:lnTo>
                    <a:pt x="89297" y="46137"/>
                  </a:lnTo>
                  <a:cubicBezTo>
                    <a:pt x="85328" y="46137"/>
                    <a:pt x="82600" y="41424"/>
                    <a:pt x="81111" y="31998"/>
                  </a:cubicBezTo>
                  <a:cubicBezTo>
                    <a:pt x="82104" y="12650"/>
                    <a:pt x="84832" y="2977"/>
                    <a:pt x="89297" y="2977"/>
                  </a:cubicBezTo>
                  <a:lnTo>
                    <a:pt x="95250" y="1488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7CB267C9-3622-4D5F-BF24-633D75E52DDD}"/>
                </a:ext>
              </a:extLst>
            </p:cNvPr>
            <p:cNvSpPr txBox="1"/>
            <p:nvPr/>
          </p:nvSpPr>
          <p:spPr>
            <a:xfrm>
              <a:off x="1020068" y="2530301"/>
              <a:ext cx="866738" cy="881942"/>
            </a:xfrm>
            <a:custGeom>
              <a:avLst/>
              <a:gdLst/>
              <a:ahLst/>
              <a:cxnLst/>
              <a:rect l="l" t="t" r="r" b="b"/>
              <a:pathLst>
                <a:path w="169664" h="172640">
                  <a:moveTo>
                    <a:pt x="107156" y="110133"/>
                  </a:moveTo>
                  <a:lnTo>
                    <a:pt x="104180" y="113109"/>
                  </a:lnTo>
                  <a:lnTo>
                    <a:pt x="104180" y="127992"/>
                  </a:lnTo>
                  <a:cubicBezTo>
                    <a:pt x="104180" y="147836"/>
                    <a:pt x="116086" y="157758"/>
                    <a:pt x="139898" y="157758"/>
                  </a:cubicBezTo>
                  <a:lnTo>
                    <a:pt x="145852" y="148828"/>
                  </a:lnTo>
                  <a:lnTo>
                    <a:pt x="145852" y="113109"/>
                  </a:lnTo>
                  <a:lnTo>
                    <a:pt x="142875" y="113109"/>
                  </a:lnTo>
                  <a:lnTo>
                    <a:pt x="136922" y="119062"/>
                  </a:lnTo>
                  <a:close/>
                  <a:moveTo>
                    <a:pt x="130969" y="47625"/>
                  </a:moveTo>
                  <a:lnTo>
                    <a:pt x="107156" y="95250"/>
                  </a:lnTo>
                  <a:lnTo>
                    <a:pt x="110133" y="95250"/>
                  </a:lnTo>
                  <a:lnTo>
                    <a:pt x="145852" y="104179"/>
                  </a:lnTo>
                  <a:lnTo>
                    <a:pt x="145852" y="95250"/>
                  </a:lnTo>
                  <a:cubicBezTo>
                    <a:pt x="145852" y="68957"/>
                    <a:pt x="140891" y="53082"/>
                    <a:pt x="130969" y="47625"/>
                  </a:cubicBezTo>
                  <a:close/>
                  <a:moveTo>
                    <a:pt x="38695" y="0"/>
                  </a:moveTo>
                  <a:cubicBezTo>
                    <a:pt x="50602" y="992"/>
                    <a:pt x="56555" y="3969"/>
                    <a:pt x="56555" y="8929"/>
                  </a:cubicBezTo>
                  <a:lnTo>
                    <a:pt x="56555" y="26789"/>
                  </a:lnTo>
                  <a:lnTo>
                    <a:pt x="35719" y="50601"/>
                  </a:lnTo>
                  <a:cubicBezTo>
                    <a:pt x="43656" y="50601"/>
                    <a:pt x="47625" y="55562"/>
                    <a:pt x="47625" y="65484"/>
                  </a:cubicBezTo>
                  <a:cubicBezTo>
                    <a:pt x="47625" y="71933"/>
                    <a:pt x="43656" y="79871"/>
                    <a:pt x="35719" y="89297"/>
                  </a:cubicBezTo>
                  <a:lnTo>
                    <a:pt x="35719" y="92273"/>
                  </a:lnTo>
                  <a:lnTo>
                    <a:pt x="41672" y="92273"/>
                  </a:lnTo>
                  <a:lnTo>
                    <a:pt x="44648" y="95250"/>
                  </a:lnTo>
                  <a:lnTo>
                    <a:pt x="47625" y="92273"/>
                  </a:lnTo>
                  <a:cubicBezTo>
                    <a:pt x="53578" y="66476"/>
                    <a:pt x="62508" y="53578"/>
                    <a:pt x="74414" y="53578"/>
                  </a:cubicBezTo>
                  <a:cubicBezTo>
                    <a:pt x="74414" y="49113"/>
                    <a:pt x="85328" y="44152"/>
                    <a:pt x="107156" y="38695"/>
                  </a:cubicBezTo>
                  <a:lnTo>
                    <a:pt x="116086" y="38695"/>
                  </a:lnTo>
                  <a:cubicBezTo>
                    <a:pt x="116086" y="24804"/>
                    <a:pt x="119062" y="17859"/>
                    <a:pt x="125016" y="17859"/>
                  </a:cubicBezTo>
                  <a:lnTo>
                    <a:pt x="127992" y="17859"/>
                  </a:lnTo>
                  <a:cubicBezTo>
                    <a:pt x="131961" y="17859"/>
                    <a:pt x="133945" y="23812"/>
                    <a:pt x="133945" y="35719"/>
                  </a:cubicBezTo>
                  <a:lnTo>
                    <a:pt x="148828" y="35719"/>
                  </a:lnTo>
                  <a:cubicBezTo>
                    <a:pt x="159742" y="35719"/>
                    <a:pt x="166687" y="39687"/>
                    <a:pt x="169664" y="47625"/>
                  </a:cubicBezTo>
                  <a:lnTo>
                    <a:pt x="169664" y="56554"/>
                  </a:lnTo>
                  <a:cubicBezTo>
                    <a:pt x="163711" y="63996"/>
                    <a:pt x="160734" y="77886"/>
                    <a:pt x="160734" y="98226"/>
                  </a:cubicBezTo>
                  <a:lnTo>
                    <a:pt x="160734" y="145851"/>
                  </a:lnTo>
                  <a:cubicBezTo>
                    <a:pt x="160734" y="160734"/>
                    <a:pt x="156766" y="169664"/>
                    <a:pt x="148828" y="172640"/>
                  </a:cubicBezTo>
                  <a:cubicBezTo>
                    <a:pt x="109141" y="167679"/>
                    <a:pt x="89297" y="155773"/>
                    <a:pt x="89297" y="136922"/>
                  </a:cubicBezTo>
                  <a:lnTo>
                    <a:pt x="92273" y="113109"/>
                  </a:lnTo>
                  <a:lnTo>
                    <a:pt x="89297" y="113109"/>
                  </a:lnTo>
                  <a:lnTo>
                    <a:pt x="77391" y="110133"/>
                  </a:lnTo>
                  <a:cubicBezTo>
                    <a:pt x="79375" y="100707"/>
                    <a:pt x="85328" y="91777"/>
                    <a:pt x="95250" y="83344"/>
                  </a:cubicBezTo>
                  <a:lnTo>
                    <a:pt x="113109" y="47625"/>
                  </a:lnTo>
                  <a:lnTo>
                    <a:pt x="110133" y="47625"/>
                  </a:lnTo>
                  <a:cubicBezTo>
                    <a:pt x="95250" y="47625"/>
                    <a:pt x="82352" y="52586"/>
                    <a:pt x="71437" y="62508"/>
                  </a:cubicBezTo>
                  <a:lnTo>
                    <a:pt x="74414" y="65484"/>
                  </a:lnTo>
                  <a:lnTo>
                    <a:pt x="74414" y="68461"/>
                  </a:lnTo>
                  <a:cubicBezTo>
                    <a:pt x="67965" y="118070"/>
                    <a:pt x="63004" y="142875"/>
                    <a:pt x="59531" y="142875"/>
                  </a:cubicBezTo>
                  <a:lnTo>
                    <a:pt x="53578" y="136922"/>
                  </a:lnTo>
                  <a:lnTo>
                    <a:pt x="53578" y="107156"/>
                  </a:lnTo>
                  <a:lnTo>
                    <a:pt x="50602" y="107156"/>
                  </a:lnTo>
                  <a:cubicBezTo>
                    <a:pt x="45144" y="122535"/>
                    <a:pt x="34230" y="141386"/>
                    <a:pt x="17859" y="163711"/>
                  </a:cubicBezTo>
                  <a:lnTo>
                    <a:pt x="14883" y="163711"/>
                  </a:lnTo>
                  <a:lnTo>
                    <a:pt x="8930" y="157758"/>
                  </a:lnTo>
                  <a:lnTo>
                    <a:pt x="8930" y="154781"/>
                  </a:lnTo>
                  <a:cubicBezTo>
                    <a:pt x="8930" y="147340"/>
                    <a:pt x="12898" y="137418"/>
                    <a:pt x="20836" y="125015"/>
                  </a:cubicBezTo>
                  <a:lnTo>
                    <a:pt x="20836" y="113109"/>
                  </a:lnTo>
                  <a:lnTo>
                    <a:pt x="14883" y="113109"/>
                  </a:lnTo>
                  <a:cubicBezTo>
                    <a:pt x="14883" y="119062"/>
                    <a:pt x="12898" y="122039"/>
                    <a:pt x="8930" y="122039"/>
                  </a:cubicBezTo>
                  <a:lnTo>
                    <a:pt x="5953" y="122039"/>
                  </a:lnTo>
                  <a:lnTo>
                    <a:pt x="0" y="116086"/>
                  </a:lnTo>
                  <a:lnTo>
                    <a:pt x="0" y="110133"/>
                  </a:lnTo>
                  <a:cubicBezTo>
                    <a:pt x="17859" y="89793"/>
                    <a:pt x="26789" y="74910"/>
                    <a:pt x="26789" y="65484"/>
                  </a:cubicBezTo>
                  <a:lnTo>
                    <a:pt x="26789" y="62508"/>
                  </a:lnTo>
                  <a:lnTo>
                    <a:pt x="8930" y="68461"/>
                  </a:lnTo>
                  <a:lnTo>
                    <a:pt x="5953" y="68461"/>
                  </a:lnTo>
                  <a:lnTo>
                    <a:pt x="0" y="62508"/>
                  </a:lnTo>
                  <a:lnTo>
                    <a:pt x="0" y="53578"/>
                  </a:lnTo>
                  <a:cubicBezTo>
                    <a:pt x="25797" y="33238"/>
                    <a:pt x="38695" y="15379"/>
                    <a:pt x="3869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1EC1C929-95FD-4706-AABD-CE5A7102FB57}"/>
                </a:ext>
              </a:extLst>
            </p:cNvPr>
            <p:cNvSpPr txBox="1"/>
            <p:nvPr/>
          </p:nvSpPr>
          <p:spPr>
            <a:xfrm>
              <a:off x="754691" y="3505616"/>
              <a:ext cx="1086303" cy="1263664"/>
            </a:xfrm>
            <a:custGeom>
              <a:avLst/>
              <a:gdLst/>
              <a:ahLst/>
              <a:cxnLst/>
              <a:rect l="l" t="t" r="r" b="b"/>
              <a:pathLst>
                <a:path w="145851" h="169664">
                  <a:moveTo>
                    <a:pt x="101203" y="89297"/>
                  </a:moveTo>
                  <a:cubicBezTo>
                    <a:pt x="81359" y="93266"/>
                    <a:pt x="71437" y="103188"/>
                    <a:pt x="71437" y="119063"/>
                  </a:cubicBezTo>
                  <a:lnTo>
                    <a:pt x="74414" y="119063"/>
                  </a:lnTo>
                  <a:lnTo>
                    <a:pt x="89297" y="116086"/>
                  </a:lnTo>
                  <a:lnTo>
                    <a:pt x="92273" y="119063"/>
                  </a:lnTo>
                  <a:lnTo>
                    <a:pt x="92273" y="125016"/>
                  </a:lnTo>
                  <a:cubicBezTo>
                    <a:pt x="92273" y="130969"/>
                    <a:pt x="84336" y="133946"/>
                    <a:pt x="68461" y="133946"/>
                  </a:cubicBezTo>
                  <a:lnTo>
                    <a:pt x="68461" y="145852"/>
                  </a:lnTo>
                  <a:cubicBezTo>
                    <a:pt x="69949" y="151805"/>
                    <a:pt x="77886" y="154782"/>
                    <a:pt x="92273" y="154782"/>
                  </a:cubicBezTo>
                  <a:lnTo>
                    <a:pt x="95250" y="154782"/>
                  </a:lnTo>
                  <a:cubicBezTo>
                    <a:pt x="101203" y="154782"/>
                    <a:pt x="104179" y="135930"/>
                    <a:pt x="104179" y="98227"/>
                  </a:cubicBezTo>
                  <a:close/>
                  <a:moveTo>
                    <a:pt x="125015" y="0"/>
                  </a:moveTo>
                  <a:lnTo>
                    <a:pt x="130968" y="0"/>
                  </a:lnTo>
                  <a:cubicBezTo>
                    <a:pt x="140890" y="5953"/>
                    <a:pt x="145851" y="12899"/>
                    <a:pt x="145851" y="20836"/>
                  </a:cubicBezTo>
                  <a:cubicBezTo>
                    <a:pt x="145851" y="25797"/>
                    <a:pt x="133945" y="34727"/>
                    <a:pt x="110132" y="47625"/>
                  </a:cubicBezTo>
                  <a:lnTo>
                    <a:pt x="89297" y="77391"/>
                  </a:lnTo>
                  <a:cubicBezTo>
                    <a:pt x="103683" y="77391"/>
                    <a:pt x="112613" y="81360"/>
                    <a:pt x="116086" y="89297"/>
                  </a:cubicBezTo>
                  <a:lnTo>
                    <a:pt x="113109" y="125016"/>
                  </a:lnTo>
                  <a:lnTo>
                    <a:pt x="113109" y="148828"/>
                  </a:lnTo>
                  <a:cubicBezTo>
                    <a:pt x="113109" y="162719"/>
                    <a:pt x="107156" y="169664"/>
                    <a:pt x="95250" y="169664"/>
                  </a:cubicBezTo>
                  <a:lnTo>
                    <a:pt x="62507" y="163711"/>
                  </a:lnTo>
                  <a:lnTo>
                    <a:pt x="53578" y="166688"/>
                  </a:lnTo>
                  <a:lnTo>
                    <a:pt x="44648" y="148828"/>
                  </a:lnTo>
                  <a:cubicBezTo>
                    <a:pt x="56554" y="103684"/>
                    <a:pt x="68461" y="70942"/>
                    <a:pt x="80367" y="50602"/>
                  </a:cubicBezTo>
                  <a:lnTo>
                    <a:pt x="77390" y="50602"/>
                  </a:lnTo>
                  <a:lnTo>
                    <a:pt x="35718" y="56555"/>
                  </a:lnTo>
                  <a:cubicBezTo>
                    <a:pt x="21828" y="56555"/>
                    <a:pt x="9922" y="50602"/>
                    <a:pt x="0" y="38696"/>
                  </a:cubicBezTo>
                  <a:cubicBezTo>
                    <a:pt x="0" y="36215"/>
                    <a:pt x="21828" y="31254"/>
                    <a:pt x="65484" y="23813"/>
                  </a:cubicBezTo>
                  <a:cubicBezTo>
                    <a:pt x="98226" y="13891"/>
                    <a:pt x="118070" y="5953"/>
                    <a:pt x="12501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DC768054-BAFC-4CE3-8049-814BB933D2AC}"/>
                </a:ext>
              </a:extLst>
            </p:cNvPr>
            <p:cNvSpPr txBox="1"/>
            <p:nvPr/>
          </p:nvSpPr>
          <p:spPr>
            <a:xfrm>
              <a:off x="777422" y="5125766"/>
              <a:ext cx="846956" cy="1043354"/>
            </a:xfrm>
            <a:custGeom>
              <a:avLst/>
              <a:gdLst/>
              <a:ahLst/>
              <a:cxnLst/>
              <a:rect l="l" t="t" r="r" b="b"/>
              <a:pathLst>
                <a:path w="154037" h="189756">
                  <a:moveTo>
                    <a:pt x="84832" y="23068"/>
                  </a:moveTo>
                  <a:cubicBezTo>
                    <a:pt x="95746" y="27533"/>
                    <a:pt x="101204" y="33486"/>
                    <a:pt x="101204" y="40927"/>
                  </a:cubicBezTo>
                  <a:lnTo>
                    <a:pt x="98227" y="99715"/>
                  </a:lnTo>
                  <a:lnTo>
                    <a:pt x="101204" y="102691"/>
                  </a:lnTo>
                  <a:lnTo>
                    <a:pt x="95250" y="107900"/>
                  </a:lnTo>
                  <a:lnTo>
                    <a:pt x="95250" y="136177"/>
                  </a:lnTo>
                  <a:cubicBezTo>
                    <a:pt x="93762" y="141138"/>
                    <a:pt x="88553" y="143619"/>
                    <a:pt x="79623" y="143619"/>
                  </a:cubicBezTo>
                  <a:cubicBezTo>
                    <a:pt x="75655" y="142627"/>
                    <a:pt x="71190" y="134937"/>
                    <a:pt x="66229" y="120550"/>
                  </a:cubicBezTo>
                  <a:cubicBezTo>
                    <a:pt x="71686" y="72429"/>
                    <a:pt x="76151" y="44152"/>
                    <a:pt x="79623" y="35718"/>
                  </a:cubicBezTo>
                  <a:lnTo>
                    <a:pt x="77391" y="33486"/>
                  </a:lnTo>
                  <a:lnTo>
                    <a:pt x="77391" y="30509"/>
                  </a:lnTo>
                  <a:close/>
                  <a:moveTo>
                    <a:pt x="37207" y="23068"/>
                  </a:moveTo>
                  <a:lnTo>
                    <a:pt x="40184" y="23068"/>
                  </a:lnTo>
                  <a:cubicBezTo>
                    <a:pt x="46137" y="23068"/>
                    <a:pt x="51346" y="33238"/>
                    <a:pt x="55811" y="53578"/>
                  </a:cubicBezTo>
                  <a:lnTo>
                    <a:pt x="55811" y="81855"/>
                  </a:lnTo>
                  <a:lnTo>
                    <a:pt x="61020" y="81855"/>
                  </a:lnTo>
                  <a:lnTo>
                    <a:pt x="61020" y="84832"/>
                  </a:lnTo>
                  <a:cubicBezTo>
                    <a:pt x="54075" y="92769"/>
                    <a:pt x="45145" y="112365"/>
                    <a:pt x="34231" y="143619"/>
                  </a:cubicBezTo>
                  <a:lnTo>
                    <a:pt x="21580" y="154037"/>
                  </a:lnTo>
                  <a:lnTo>
                    <a:pt x="15627" y="154037"/>
                  </a:lnTo>
                  <a:cubicBezTo>
                    <a:pt x="9674" y="151556"/>
                    <a:pt x="4465" y="143867"/>
                    <a:pt x="0" y="130968"/>
                  </a:cubicBezTo>
                  <a:cubicBezTo>
                    <a:pt x="14387" y="130968"/>
                    <a:pt x="26789" y="95002"/>
                    <a:pt x="37207" y="23068"/>
                  </a:cubicBezTo>
                  <a:close/>
                  <a:moveTo>
                    <a:pt x="127248" y="0"/>
                  </a:moveTo>
                  <a:lnTo>
                    <a:pt x="138411" y="0"/>
                  </a:lnTo>
                  <a:cubicBezTo>
                    <a:pt x="148829" y="6449"/>
                    <a:pt x="154037" y="14138"/>
                    <a:pt x="154037" y="23068"/>
                  </a:cubicBezTo>
                  <a:cubicBezTo>
                    <a:pt x="145108" y="60275"/>
                    <a:pt x="140643" y="93513"/>
                    <a:pt x="140643" y="122783"/>
                  </a:cubicBezTo>
                  <a:cubicBezTo>
                    <a:pt x="140643" y="139650"/>
                    <a:pt x="144116" y="157509"/>
                    <a:pt x="151061" y="176361"/>
                  </a:cubicBezTo>
                  <a:lnTo>
                    <a:pt x="151061" y="184547"/>
                  </a:lnTo>
                  <a:lnTo>
                    <a:pt x="145852" y="189756"/>
                  </a:lnTo>
                  <a:lnTo>
                    <a:pt x="135434" y="189756"/>
                  </a:lnTo>
                  <a:cubicBezTo>
                    <a:pt x="131961" y="189756"/>
                    <a:pt x="130225" y="185291"/>
                    <a:pt x="130225" y="176361"/>
                  </a:cubicBezTo>
                  <a:cubicBezTo>
                    <a:pt x="124272" y="171400"/>
                    <a:pt x="118815" y="168920"/>
                    <a:pt x="113854" y="168920"/>
                  </a:cubicBezTo>
                  <a:lnTo>
                    <a:pt x="113854" y="163711"/>
                  </a:lnTo>
                  <a:lnTo>
                    <a:pt x="127248" y="163711"/>
                  </a:lnTo>
                  <a:lnTo>
                    <a:pt x="122039" y="127992"/>
                  </a:lnTo>
                  <a:cubicBezTo>
                    <a:pt x="127496" y="89297"/>
                    <a:pt x="130225" y="51841"/>
                    <a:pt x="130225" y="15627"/>
                  </a:cubicBezTo>
                  <a:lnTo>
                    <a:pt x="130225" y="1265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sym typeface="MiSans" panose="00000500000000000000" pitchFamily="2" charset="-122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BBE147DA-8F44-4783-A02E-24549A04DE44}"/>
              </a:ext>
            </a:extLst>
          </p:cNvPr>
          <p:cNvGrpSpPr/>
          <p:nvPr userDrawn="1"/>
        </p:nvGrpSpPr>
        <p:grpSpPr>
          <a:xfrm>
            <a:off x="723900" y="266701"/>
            <a:ext cx="1869528" cy="599460"/>
            <a:chOff x="723900" y="406401"/>
            <a:chExt cx="7533322" cy="2415539"/>
          </a:xfrm>
          <a:solidFill>
            <a:srgbClr val="FFFFFF"/>
          </a:solidFill>
        </p:grpSpPr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F7142F59-A18B-4CF1-99D0-D4A59B1A4CA6}"/>
                </a:ext>
              </a:extLst>
            </p:cNvPr>
            <p:cNvSpPr/>
            <p:nvPr/>
          </p:nvSpPr>
          <p:spPr>
            <a:xfrm>
              <a:off x="723900" y="406401"/>
              <a:ext cx="2415540" cy="2415539"/>
            </a:xfrm>
            <a:custGeom>
              <a:avLst/>
              <a:gdLst>
                <a:gd name="connsiteX0" fmla="*/ 1039177 w 2415540"/>
                <a:gd name="connsiteY0" fmla="*/ 2099308 h 2415539"/>
                <a:gd name="connsiteX1" fmla="*/ 1125855 w 2415540"/>
                <a:gd name="connsiteY1" fmla="*/ 2106928 h 2415539"/>
                <a:gd name="connsiteX2" fmla="*/ 1124902 w 2415540"/>
                <a:gd name="connsiteY2" fmla="*/ 2112643 h 2415539"/>
                <a:gd name="connsiteX3" fmla="*/ 1109663 w 2415540"/>
                <a:gd name="connsiteY3" fmla="*/ 2116453 h 2415539"/>
                <a:gd name="connsiteX4" fmla="*/ 1103948 w 2415540"/>
                <a:gd name="connsiteY4" fmla="*/ 2132646 h 2415539"/>
                <a:gd name="connsiteX5" fmla="*/ 1096327 w 2415540"/>
                <a:gd name="connsiteY5" fmla="*/ 2216466 h 2415539"/>
                <a:gd name="connsiteX6" fmla="*/ 1101090 w 2415540"/>
                <a:gd name="connsiteY6" fmla="*/ 2242183 h 2415539"/>
                <a:gd name="connsiteX7" fmla="*/ 1122998 w 2415540"/>
                <a:gd name="connsiteY7" fmla="*/ 2251708 h 2415539"/>
                <a:gd name="connsiteX8" fmla="*/ 1150620 w 2415540"/>
                <a:gd name="connsiteY8" fmla="*/ 2242183 h 2415539"/>
                <a:gd name="connsiteX9" fmla="*/ 1163002 w 2415540"/>
                <a:gd name="connsiteY9" fmla="*/ 2207893 h 2415539"/>
                <a:gd name="connsiteX10" fmla="*/ 1168717 w 2415540"/>
                <a:gd name="connsiteY10" fmla="*/ 2138361 h 2415539"/>
                <a:gd name="connsiteX11" fmla="*/ 1165860 w 2415540"/>
                <a:gd name="connsiteY11" fmla="*/ 2121216 h 2415539"/>
                <a:gd name="connsiteX12" fmla="*/ 1151573 w 2415540"/>
                <a:gd name="connsiteY12" fmla="*/ 2114548 h 2415539"/>
                <a:gd name="connsiteX13" fmla="*/ 1149667 w 2415540"/>
                <a:gd name="connsiteY13" fmla="*/ 2109786 h 2415539"/>
                <a:gd name="connsiteX14" fmla="*/ 1199198 w 2415540"/>
                <a:gd name="connsiteY14" fmla="*/ 2114548 h 2415539"/>
                <a:gd name="connsiteX15" fmla="*/ 1198245 w 2415540"/>
                <a:gd name="connsiteY15" fmla="*/ 2120263 h 2415539"/>
                <a:gd name="connsiteX16" fmla="*/ 1183005 w 2415540"/>
                <a:gd name="connsiteY16" fmla="*/ 2124073 h 2415539"/>
                <a:gd name="connsiteX17" fmla="*/ 1177290 w 2415540"/>
                <a:gd name="connsiteY17" fmla="*/ 2140266 h 2415539"/>
                <a:gd name="connsiteX18" fmla="*/ 1171575 w 2415540"/>
                <a:gd name="connsiteY18" fmla="*/ 2209798 h 2415539"/>
                <a:gd name="connsiteX19" fmla="*/ 1166813 w 2415540"/>
                <a:gd name="connsiteY19" fmla="*/ 2234563 h 2415539"/>
                <a:gd name="connsiteX20" fmla="*/ 1157288 w 2415540"/>
                <a:gd name="connsiteY20" fmla="*/ 2249803 h 2415539"/>
                <a:gd name="connsiteX21" fmla="*/ 1135380 w 2415540"/>
                <a:gd name="connsiteY21" fmla="*/ 2261233 h 2415539"/>
                <a:gd name="connsiteX22" fmla="*/ 1104900 w 2415540"/>
                <a:gd name="connsiteY22" fmla="*/ 2263138 h 2415539"/>
                <a:gd name="connsiteX23" fmla="*/ 1060133 w 2415540"/>
                <a:gd name="connsiteY23" fmla="*/ 2245041 h 2415539"/>
                <a:gd name="connsiteX24" fmla="*/ 1048702 w 2415540"/>
                <a:gd name="connsiteY24" fmla="*/ 2202178 h 2415539"/>
                <a:gd name="connsiteX25" fmla="*/ 1055370 w 2415540"/>
                <a:gd name="connsiteY25" fmla="*/ 2128836 h 2415539"/>
                <a:gd name="connsiteX26" fmla="*/ 1052513 w 2415540"/>
                <a:gd name="connsiteY26" fmla="*/ 2111691 h 2415539"/>
                <a:gd name="connsiteX27" fmla="*/ 1038225 w 2415540"/>
                <a:gd name="connsiteY27" fmla="*/ 2105023 h 2415539"/>
                <a:gd name="connsiteX28" fmla="*/ 1388745 w 2415540"/>
                <a:gd name="connsiteY28" fmla="*/ 2090736 h 2415539"/>
                <a:gd name="connsiteX29" fmla="*/ 1389697 w 2415540"/>
                <a:gd name="connsiteY29" fmla="*/ 2096451 h 2415539"/>
                <a:gd name="connsiteX30" fmla="*/ 1375409 w 2415540"/>
                <a:gd name="connsiteY30" fmla="*/ 2104071 h 2415539"/>
                <a:gd name="connsiteX31" fmla="*/ 1374457 w 2415540"/>
                <a:gd name="connsiteY31" fmla="*/ 2120264 h 2415539"/>
                <a:gd name="connsiteX32" fmla="*/ 1391602 w 2415540"/>
                <a:gd name="connsiteY32" fmla="*/ 2245041 h 2415539"/>
                <a:gd name="connsiteX33" fmla="*/ 1374457 w 2415540"/>
                <a:gd name="connsiteY33" fmla="*/ 2247899 h 2415539"/>
                <a:gd name="connsiteX34" fmla="*/ 1258252 w 2415540"/>
                <a:gd name="connsiteY34" fmla="*/ 2141219 h 2415539"/>
                <a:gd name="connsiteX35" fmla="*/ 1271587 w 2415540"/>
                <a:gd name="connsiteY35" fmla="*/ 2234564 h 2415539"/>
                <a:gd name="connsiteX36" fmla="*/ 1278254 w 2415540"/>
                <a:gd name="connsiteY36" fmla="*/ 2250756 h 2415539"/>
                <a:gd name="connsiteX37" fmla="*/ 1294447 w 2415540"/>
                <a:gd name="connsiteY37" fmla="*/ 2253614 h 2415539"/>
                <a:gd name="connsiteX38" fmla="*/ 1295400 w 2415540"/>
                <a:gd name="connsiteY38" fmla="*/ 2259328 h 2415539"/>
                <a:gd name="connsiteX39" fmla="*/ 1245870 w 2415540"/>
                <a:gd name="connsiteY39" fmla="*/ 2265996 h 2415539"/>
                <a:gd name="connsiteX40" fmla="*/ 1244917 w 2415540"/>
                <a:gd name="connsiteY40" fmla="*/ 2260281 h 2415539"/>
                <a:gd name="connsiteX41" fmla="*/ 1259204 w 2415540"/>
                <a:gd name="connsiteY41" fmla="*/ 2252661 h 2415539"/>
                <a:gd name="connsiteX42" fmla="*/ 1261109 w 2415540"/>
                <a:gd name="connsiteY42" fmla="*/ 2235516 h 2415539"/>
                <a:gd name="connsiteX43" fmla="*/ 1247775 w 2415540"/>
                <a:gd name="connsiteY43" fmla="*/ 2138361 h 2415539"/>
                <a:gd name="connsiteX44" fmla="*/ 1241107 w 2415540"/>
                <a:gd name="connsiteY44" fmla="*/ 2122169 h 2415539"/>
                <a:gd name="connsiteX45" fmla="*/ 1224915 w 2415540"/>
                <a:gd name="connsiteY45" fmla="*/ 2119311 h 2415539"/>
                <a:gd name="connsiteX46" fmla="*/ 1223962 w 2415540"/>
                <a:gd name="connsiteY46" fmla="*/ 2113596 h 2415539"/>
                <a:gd name="connsiteX47" fmla="*/ 1286827 w 2415540"/>
                <a:gd name="connsiteY47" fmla="*/ 2105024 h 2415539"/>
                <a:gd name="connsiteX48" fmla="*/ 1371600 w 2415540"/>
                <a:gd name="connsiteY48" fmla="*/ 2183128 h 2415539"/>
                <a:gd name="connsiteX49" fmla="*/ 1363027 w 2415540"/>
                <a:gd name="connsiteY49" fmla="*/ 2122169 h 2415539"/>
                <a:gd name="connsiteX50" fmla="*/ 1356359 w 2415540"/>
                <a:gd name="connsiteY50" fmla="*/ 2105976 h 2415539"/>
                <a:gd name="connsiteX51" fmla="*/ 1340167 w 2415540"/>
                <a:gd name="connsiteY51" fmla="*/ 2103119 h 2415539"/>
                <a:gd name="connsiteX52" fmla="*/ 1339215 w 2415540"/>
                <a:gd name="connsiteY52" fmla="*/ 2097403 h 2415539"/>
                <a:gd name="connsiteX53" fmla="*/ 1508760 w 2415540"/>
                <a:gd name="connsiteY53" fmla="*/ 2059303 h 2415539"/>
                <a:gd name="connsiteX54" fmla="*/ 1510665 w 2415540"/>
                <a:gd name="connsiteY54" fmla="*/ 2065018 h 2415539"/>
                <a:gd name="connsiteX55" fmla="*/ 1497330 w 2415540"/>
                <a:gd name="connsiteY55" fmla="*/ 2074543 h 2415539"/>
                <a:gd name="connsiteX56" fmla="*/ 1497330 w 2415540"/>
                <a:gd name="connsiteY56" fmla="*/ 2091688 h 2415539"/>
                <a:gd name="connsiteX57" fmla="*/ 1524000 w 2415540"/>
                <a:gd name="connsiteY57" fmla="*/ 2185986 h 2415539"/>
                <a:gd name="connsiteX58" fmla="*/ 1532572 w 2415540"/>
                <a:gd name="connsiteY58" fmla="*/ 2201226 h 2415539"/>
                <a:gd name="connsiteX59" fmla="*/ 1548765 w 2415540"/>
                <a:gd name="connsiteY59" fmla="*/ 2202178 h 2415539"/>
                <a:gd name="connsiteX60" fmla="*/ 1550670 w 2415540"/>
                <a:gd name="connsiteY60" fmla="*/ 2207893 h 2415539"/>
                <a:gd name="connsiteX61" fmla="*/ 1466850 w 2415540"/>
                <a:gd name="connsiteY61" fmla="*/ 2231706 h 2415539"/>
                <a:gd name="connsiteX62" fmla="*/ 1464945 w 2415540"/>
                <a:gd name="connsiteY62" fmla="*/ 2225991 h 2415539"/>
                <a:gd name="connsiteX63" fmla="*/ 1478280 w 2415540"/>
                <a:gd name="connsiteY63" fmla="*/ 2216466 h 2415539"/>
                <a:gd name="connsiteX64" fmla="*/ 1478280 w 2415540"/>
                <a:gd name="connsiteY64" fmla="*/ 2199320 h 2415539"/>
                <a:gd name="connsiteX65" fmla="*/ 1451610 w 2415540"/>
                <a:gd name="connsiteY65" fmla="*/ 2105023 h 2415539"/>
                <a:gd name="connsiteX66" fmla="*/ 1443037 w 2415540"/>
                <a:gd name="connsiteY66" fmla="*/ 2089783 h 2415539"/>
                <a:gd name="connsiteX67" fmla="*/ 1426845 w 2415540"/>
                <a:gd name="connsiteY67" fmla="*/ 2088831 h 2415539"/>
                <a:gd name="connsiteX68" fmla="*/ 1424940 w 2415540"/>
                <a:gd name="connsiteY68" fmla="*/ 2083116 h 2415539"/>
                <a:gd name="connsiteX69" fmla="*/ 776287 w 2415540"/>
                <a:gd name="connsiteY69" fmla="*/ 2001201 h 2415539"/>
                <a:gd name="connsiteX70" fmla="*/ 834389 w 2415540"/>
                <a:gd name="connsiteY70" fmla="*/ 2027871 h 2415539"/>
                <a:gd name="connsiteX71" fmla="*/ 862964 w 2415540"/>
                <a:gd name="connsiteY71" fmla="*/ 2139314 h 2415539"/>
                <a:gd name="connsiteX72" fmla="*/ 888682 w 2415540"/>
                <a:gd name="connsiteY72" fmla="*/ 2084068 h 2415539"/>
                <a:gd name="connsiteX73" fmla="*/ 891539 w 2415540"/>
                <a:gd name="connsiteY73" fmla="*/ 2066923 h 2415539"/>
                <a:gd name="connsiteX74" fmla="*/ 880109 w 2415540"/>
                <a:gd name="connsiteY74" fmla="*/ 2055493 h 2415539"/>
                <a:gd name="connsiteX75" fmla="*/ 881062 w 2415540"/>
                <a:gd name="connsiteY75" fmla="*/ 2050731 h 2415539"/>
                <a:gd name="connsiteX76" fmla="*/ 925829 w 2415540"/>
                <a:gd name="connsiteY76" fmla="*/ 2071686 h 2415539"/>
                <a:gd name="connsiteX77" fmla="*/ 923924 w 2415540"/>
                <a:gd name="connsiteY77" fmla="*/ 2076448 h 2415539"/>
                <a:gd name="connsiteX78" fmla="*/ 907732 w 2415540"/>
                <a:gd name="connsiteY78" fmla="*/ 2074543 h 2415539"/>
                <a:gd name="connsiteX79" fmla="*/ 896302 w 2415540"/>
                <a:gd name="connsiteY79" fmla="*/ 2087878 h 2415539"/>
                <a:gd name="connsiteX80" fmla="*/ 842962 w 2415540"/>
                <a:gd name="connsiteY80" fmla="*/ 2202178 h 2415539"/>
                <a:gd name="connsiteX81" fmla="*/ 827722 w 2415540"/>
                <a:gd name="connsiteY81" fmla="*/ 2194558 h 2415539"/>
                <a:gd name="connsiteX82" fmla="*/ 788669 w 2415540"/>
                <a:gd name="connsiteY82" fmla="*/ 2042158 h 2415539"/>
                <a:gd name="connsiteX83" fmla="*/ 748664 w 2415540"/>
                <a:gd name="connsiteY83" fmla="*/ 2126931 h 2415539"/>
                <a:gd name="connsiteX84" fmla="*/ 745807 w 2415540"/>
                <a:gd name="connsiteY84" fmla="*/ 2144076 h 2415539"/>
                <a:gd name="connsiteX85" fmla="*/ 757237 w 2415540"/>
                <a:gd name="connsiteY85" fmla="*/ 2155506 h 2415539"/>
                <a:gd name="connsiteX86" fmla="*/ 755332 w 2415540"/>
                <a:gd name="connsiteY86" fmla="*/ 2160268 h 2415539"/>
                <a:gd name="connsiteX87" fmla="*/ 710564 w 2415540"/>
                <a:gd name="connsiteY87" fmla="*/ 2139314 h 2415539"/>
                <a:gd name="connsiteX88" fmla="*/ 713422 w 2415540"/>
                <a:gd name="connsiteY88" fmla="*/ 2134551 h 2415539"/>
                <a:gd name="connsiteX89" fmla="*/ 729614 w 2415540"/>
                <a:gd name="connsiteY89" fmla="*/ 2136456 h 2415539"/>
                <a:gd name="connsiteX90" fmla="*/ 741044 w 2415540"/>
                <a:gd name="connsiteY90" fmla="*/ 2123121 h 2415539"/>
                <a:gd name="connsiteX91" fmla="*/ 782002 w 2415540"/>
                <a:gd name="connsiteY91" fmla="*/ 2034539 h 2415539"/>
                <a:gd name="connsiteX92" fmla="*/ 784859 w 2415540"/>
                <a:gd name="connsiteY92" fmla="*/ 2017393 h 2415539"/>
                <a:gd name="connsiteX93" fmla="*/ 773429 w 2415540"/>
                <a:gd name="connsiteY93" fmla="*/ 2005964 h 2415539"/>
                <a:gd name="connsiteX94" fmla="*/ 1666874 w 2415540"/>
                <a:gd name="connsiteY94" fmla="*/ 1984056 h 2415539"/>
                <a:gd name="connsiteX95" fmla="*/ 1669732 w 2415540"/>
                <a:gd name="connsiteY95" fmla="*/ 1988819 h 2415539"/>
                <a:gd name="connsiteX96" fmla="*/ 1662112 w 2415540"/>
                <a:gd name="connsiteY96" fmla="*/ 1998344 h 2415539"/>
                <a:gd name="connsiteX97" fmla="*/ 1661159 w 2415540"/>
                <a:gd name="connsiteY97" fmla="*/ 2013583 h 2415539"/>
                <a:gd name="connsiteX98" fmla="*/ 1674495 w 2415540"/>
                <a:gd name="connsiteY98" fmla="*/ 2159316 h 2415539"/>
                <a:gd name="connsiteX99" fmla="*/ 1665922 w 2415540"/>
                <a:gd name="connsiteY99" fmla="*/ 2164078 h 2415539"/>
                <a:gd name="connsiteX100" fmla="*/ 1554479 w 2415540"/>
                <a:gd name="connsiteY100" fmla="*/ 2070733 h 2415539"/>
                <a:gd name="connsiteX101" fmla="*/ 1541145 w 2415540"/>
                <a:gd name="connsiteY101" fmla="*/ 2063114 h 2415539"/>
                <a:gd name="connsiteX102" fmla="*/ 1529715 w 2415540"/>
                <a:gd name="connsiteY102" fmla="*/ 2065019 h 2415539"/>
                <a:gd name="connsiteX103" fmla="*/ 1526857 w 2415540"/>
                <a:gd name="connsiteY103" fmla="*/ 2060256 h 2415539"/>
                <a:gd name="connsiteX104" fmla="*/ 1597342 w 2415540"/>
                <a:gd name="connsiteY104" fmla="*/ 2023108 h 2415539"/>
                <a:gd name="connsiteX105" fmla="*/ 1600199 w 2415540"/>
                <a:gd name="connsiteY105" fmla="*/ 2027871 h 2415539"/>
                <a:gd name="connsiteX106" fmla="*/ 1599247 w 2415540"/>
                <a:gd name="connsiteY106" fmla="*/ 2028823 h 2415539"/>
                <a:gd name="connsiteX107" fmla="*/ 1590674 w 2415540"/>
                <a:gd name="connsiteY107" fmla="*/ 2035491 h 2415539"/>
                <a:gd name="connsiteX108" fmla="*/ 1590674 w 2415540"/>
                <a:gd name="connsiteY108" fmla="*/ 2042158 h 2415539"/>
                <a:gd name="connsiteX109" fmla="*/ 1592579 w 2415540"/>
                <a:gd name="connsiteY109" fmla="*/ 2044064 h 2415539"/>
                <a:gd name="connsiteX110" fmla="*/ 1595437 w 2415540"/>
                <a:gd name="connsiteY110" fmla="*/ 2046921 h 2415539"/>
                <a:gd name="connsiteX111" fmla="*/ 1658302 w 2415540"/>
                <a:gd name="connsiteY111" fmla="*/ 2099308 h 2415539"/>
                <a:gd name="connsiteX112" fmla="*/ 1650682 w 2415540"/>
                <a:gd name="connsiteY112" fmla="*/ 2021203 h 2415539"/>
                <a:gd name="connsiteX113" fmla="*/ 1649729 w 2415540"/>
                <a:gd name="connsiteY113" fmla="*/ 2016441 h 2415539"/>
                <a:gd name="connsiteX114" fmla="*/ 1648777 w 2415540"/>
                <a:gd name="connsiteY114" fmla="*/ 2012631 h 2415539"/>
                <a:gd name="connsiteX115" fmla="*/ 1642109 w 2415540"/>
                <a:gd name="connsiteY115" fmla="*/ 2007869 h 2415539"/>
                <a:gd name="connsiteX116" fmla="*/ 1629727 w 2415540"/>
                <a:gd name="connsiteY116" fmla="*/ 2010726 h 2415539"/>
                <a:gd name="connsiteX117" fmla="*/ 1626870 w 2415540"/>
                <a:gd name="connsiteY117" fmla="*/ 2005964 h 2415539"/>
                <a:gd name="connsiteX118" fmla="*/ 650557 w 2415540"/>
                <a:gd name="connsiteY118" fmla="*/ 1982151 h 2415539"/>
                <a:gd name="connsiteX119" fmla="*/ 611504 w 2415540"/>
                <a:gd name="connsiteY119" fmla="*/ 2006916 h 2415539"/>
                <a:gd name="connsiteX120" fmla="*/ 638175 w 2415540"/>
                <a:gd name="connsiteY120" fmla="*/ 2025966 h 2415539"/>
                <a:gd name="connsiteX121" fmla="*/ 689610 w 2415540"/>
                <a:gd name="connsiteY121" fmla="*/ 1945003 h 2415539"/>
                <a:gd name="connsiteX122" fmla="*/ 702945 w 2415540"/>
                <a:gd name="connsiteY122" fmla="*/ 1954528 h 2415539"/>
                <a:gd name="connsiteX123" fmla="*/ 667702 w 2415540"/>
                <a:gd name="connsiteY123" fmla="*/ 2097403 h 2415539"/>
                <a:gd name="connsiteX124" fmla="*/ 666750 w 2415540"/>
                <a:gd name="connsiteY124" fmla="*/ 2108833 h 2415539"/>
                <a:gd name="connsiteX125" fmla="*/ 671512 w 2415540"/>
                <a:gd name="connsiteY125" fmla="*/ 2115501 h 2415539"/>
                <a:gd name="connsiteX126" fmla="*/ 668654 w 2415540"/>
                <a:gd name="connsiteY126" fmla="*/ 2120263 h 2415539"/>
                <a:gd name="connsiteX127" fmla="*/ 602932 w 2415540"/>
                <a:gd name="connsiteY127" fmla="*/ 2072638 h 2415539"/>
                <a:gd name="connsiteX128" fmla="*/ 605790 w 2415540"/>
                <a:gd name="connsiteY128" fmla="*/ 2067876 h 2415539"/>
                <a:gd name="connsiteX129" fmla="*/ 619125 w 2415540"/>
                <a:gd name="connsiteY129" fmla="*/ 2075495 h 2415539"/>
                <a:gd name="connsiteX130" fmla="*/ 625792 w 2415540"/>
                <a:gd name="connsiteY130" fmla="*/ 2071686 h 2415539"/>
                <a:gd name="connsiteX131" fmla="*/ 627697 w 2415540"/>
                <a:gd name="connsiteY131" fmla="*/ 2068828 h 2415539"/>
                <a:gd name="connsiteX132" fmla="*/ 628650 w 2415540"/>
                <a:gd name="connsiteY132" fmla="*/ 2065018 h 2415539"/>
                <a:gd name="connsiteX133" fmla="*/ 636270 w 2415540"/>
                <a:gd name="connsiteY133" fmla="*/ 2037395 h 2415539"/>
                <a:gd name="connsiteX134" fmla="*/ 603885 w 2415540"/>
                <a:gd name="connsiteY134" fmla="*/ 2013583 h 2415539"/>
                <a:gd name="connsiteX135" fmla="*/ 582930 w 2415540"/>
                <a:gd name="connsiteY135" fmla="*/ 2026918 h 2415539"/>
                <a:gd name="connsiteX136" fmla="*/ 579120 w 2415540"/>
                <a:gd name="connsiteY136" fmla="*/ 2029776 h 2415539"/>
                <a:gd name="connsiteX137" fmla="*/ 576262 w 2415540"/>
                <a:gd name="connsiteY137" fmla="*/ 2032633 h 2415539"/>
                <a:gd name="connsiteX138" fmla="*/ 574357 w 2415540"/>
                <a:gd name="connsiteY138" fmla="*/ 2041206 h 2415539"/>
                <a:gd name="connsiteX139" fmla="*/ 581977 w 2415540"/>
                <a:gd name="connsiteY139" fmla="*/ 2049778 h 2415539"/>
                <a:gd name="connsiteX140" fmla="*/ 583882 w 2415540"/>
                <a:gd name="connsiteY140" fmla="*/ 2050731 h 2415539"/>
                <a:gd name="connsiteX141" fmla="*/ 581025 w 2415540"/>
                <a:gd name="connsiteY141" fmla="*/ 2055493 h 2415539"/>
                <a:gd name="connsiteX142" fmla="*/ 543877 w 2415540"/>
                <a:gd name="connsiteY142" fmla="*/ 2027870 h 2415539"/>
                <a:gd name="connsiteX143" fmla="*/ 546735 w 2415540"/>
                <a:gd name="connsiteY143" fmla="*/ 2023108 h 2415539"/>
                <a:gd name="connsiteX144" fmla="*/ 556260 w 2415540"/>
                <a:gd name="connsiteY144" fmla="*/ 2025966 h 2415539"/>
                <a:gd name="connsiteX145" fmla="*/ 568642 w 2415540"/>
                <a:gd name="connsiteY145" fmla="*/ 2021203 h 2415539"/>
                <a:gd name="connsiteX146" fmla="*/ 1789747 w 2415540"/>
                <a:gd name="connsiteY146" fmla="*/ 1894521 h 2415539"/>
                <a:gd name="connsiteX147" fmla="*/ 1816417 w 2415540"/>
                <a:gd name="connsiteY147" fmla="*/ 1926906 h 2415539"/>
                <a:gd name="connsiteX148" fmla="*/ 1812607 w 2415540"/>
                <a:gd name="connsiteY148" fmla="*/ 1930716 h 2415539"/>
                <a:gd name="connsiteX149" fmla="*/ 1787842 w 2415540"/>
                <a:gd name="connsiteY149" fmla="*/ 1918334 h 2415539"/>
                <a:gd name="connsiteX150" fmla="*/ 1761172 w 2415540"/>
                <a:gd name="connsiteY150" fmla="*/ 1930716 h 2415539"/>
                <a:gd name="connsiteX151" fmla="*/ 1744027 w 2415540"/>
                <a:gd name="connsiteY151" fmla="*/ 1944051 h 2415539"/>
                <a:gd name="connsiteX152" fmla="*/ 1782127 w 2415540"/>
                <a:gd name="connsiteY152" fmla="*/ 1990724 h 2415539"/>
                <a:gd name="connsiteX153" fmla="*/ 1784032 w 2415540"/>
                <a:gd name="connsiteY153" fmla="*/ 1988819 h 2415539"/>
                <a:gd name="connsiteX154" fmla="*/ 1794510 w 2415540"/>
                <a:gd name="connsiteY154" fmla="*/ 1971674 h 2415539"/>
                <a:gd name="connsiteX155" fmla="*/ 1784985 w 2415540"/>
                <a:gd name="connsiteY155" fmla="*/ 1947861 h 2415539"/>
                <a:gd name="connsiteX156" fmla="*/ 1789747 w 2415540"/>
                <a:gd name="connsiteY156" fmla="*/ 1944051 h 2415539"/>
                <a:gd name="connsiteX157" fmla="*/ 1836420 w 2415540"/>
                <a:gd name="connsiteY157" fmla="*/ 2001201 h 2415539"/>
                <a:gd name="connsiteX158" fmla="*/ 1831657 w 2415540"/>
                <a:gd name="connsiteY158" fmla="*/ 2005011 h 2415539"/>
                <a:gd name="connsiteX159" fmla="*/ 1809750 w 2415540"/>
                <a:gd name="connsiteY159" fmla="*/ 1990724 h 2415539"/>
                <a:gd name="connsiteX160" fmla="*/ 1789747 w 2415540"/>
                <a:gd name="connsiteY160" fmla="*/ 1997391 h 2415539"/>
                <a:gd name="connsiteX161" fmla="*/ 1787842 w 2415540"/>
                <a:gd name="connsiteY161" fmla="*/ 1998344 h 2415539"/>
                <a:gd name="connsiteX162" fmla="*/ 1817370 w 2415540"/>
                <a:gd name="connsiteY162" fmla="*/ 2035491 h 2415539"/>
                <a:gd name="connsiteX163" fmla="*/ 1828800 w 2415540"/>
                <a:gd name="connsiteY163" fmla="*/ 2044064 h 2415539"/>
                <a:gd name="connsiteX164" fmla="*/ 1844040 w 2415540"/>
                <a:gd name="connsiteY164" fmla="*/ 2035491 h 2415539"/>
                <a:gd name="connsiteX165" fmla="*/ 1864042 w 2415540"/>
                <a:gd name="connsiteY165" fmla="*/ 2007869 h 2415539"/>
                <a:gd name="connsiteX166" fmla="*/ 1858327 w 2415540"/>
                <a:gd name="connsiteY166" fmla="*/ 1974531 h 2415539"/>
                <a:gd name="connsiteX167" fmla="*/ 1864042 w 2415540"/>
                <a:gd name="connsiteY167" fmla="*/ 1970721 h 2415539"/>
                <a:gd name="connsiteX168" fmla="*/ 1887855 w 2415540"/>
                <a:gd name="connsiteY168" fmla="*/ 2014536 h 2415539"/>
                <a:gd name="connsiteX169" fmla="*/ 1783080 w 2415540"/>
                <a:gd name="connsiteY169" fmla="*/ 2099309 h 2415539"/>
                <a:gd name="connsiteX170" fmla="*/ 1779270 w 2415540"/>
                <a:gd name="connsiteY170" fmla="*/ 2094546 h 2415539"/>
                <a:gd name="connsiteX171" fmla="*/ 1787842 w 2415540"/>
                <a:gd name="connsiteY171" fmla="*/ 2081211 h 2415539"/>
                <a:gd name="connsiteX172" fmla="*/ 1780222 w 2415540"/>
                <a:gd name="connsiteY172" fmla="*/ 2065019 h 2415539"/>
                <a:gd name="connsiteX173" fmla="*/ 1718310 w 2415540"/>
                <a:gd name="connsiteY173" fmla="*/ 1988819 h 2415539"/>
                <a:gd name="connsiteX174" fmla="*/ 1704022 w 2415540"/>
                <a:gd name="connsiteY174" fmla="*/ 1978341 h 2415539"/>
                <a:gd name="connsiteX175" fmla="*/ 1688782 w 2415540"/>
                <a:gd name="connsiteY175" fmla="*/ 1984056 h 2415539"/>
                <a:gd name="connsiteX176" fmla="*/ 1684972 w 2415540"/>
                <a:gd name="connsiteY176" fmla="*/ 1979294 h 2415539"/>
                <a:gd name="connsiteX177" fmla="*/ 1154429 w 2415540"/>
                <a:gd name="connsiteY177" fmla="*/ 1894521 h 2415539"/>
                <a:gd name="connsiteX178" fmla="*/ 1140142 w 2415540"/>
                <a:gd name="connsiteY178" fmla="*/ 1904046 h 2415539"/>
                <a:gd name="connsiteX179" fmla="*/ 1135379 w 2415540"/>
                <a:gd name="connsiteY179" fmla="*/ 1916428 h 2415539"/>
                <a:gd name="connsiteX180" fmla="*/ 1143952 w 2415540"/>
                <a:gd name="connsiteY180" fmla="*/ 1932621 h 2415539"/>
                <a:gd name="connsiteX181" fmla="*/ 1163954 w 2415540"/>
                <a:gd name="connsiteY181" fmla="*/ 1939289 h 2415539"/>
                <a:gd name="connsiteX182" fmla="*/ 1182052 w 2415540"/>
                <a:gd name="connsiteY182" fmla="*/ 1933573 h 2415539"/>
                <a:gd name="connsiteX183" fmla="*/ 1190625 w 2415540"/>
                <a:gd name="connsiteY183" fmla="*/ 1920239 h 2415539"/>
                <a:gd name="connsiteX184" fmla="*/ 1182052 w 2415540"/>
                <a:gd name="connsiteY184" fmla="*/ 1906903 h 2415539"/>
                <a:gd name="connsiteX185" fmla="*/ 1154429 w 2415540"/>
                <a:gd name="connsiteY185" fmla="*/ 1894521 h 2415539"/>
                <a:gd name="connsiteX186" fmla="*/ 1400175 w 2415540"/>
                <a:gd name="connsiteY186" fmla="*/ 1884996 h 2415539"/>
                <a:gd name="connsiteX187" fmla="*/ 1385887 w 2415540"/>
                <a:gd name="connsiteY187" fmla="*/ 1890711 h 2415539"/>
                <a:gd name="connsiteX188" fmla="*/ 1380172 w 2415540"/>
                <a:gd name="connsiteY188" fmla="*/ 1906903 h 2415539"/>
                <a:gd name="connsiteX189" fmla="*/ 1386840 w 2415540"/>
                <a:gd name="connsiteY189" fmla="*/ 1929763 h 2415539"/>
                <a:gd name="connsiteX190" fmla="*/ 1403032 w 2415540"/>
                <a:gd name="connsiteY190" fmla="*/ 1938336 h 2415539"/>
                <a:gd name="connsiteX191" fmla="*/ 1416367 w 2415540"/>
                <a:gd name="connsiteY191" fmla="*/ 1932621 h 2415539"/>
                <a:gd name="connsiteX192" fmla="*/ 1422082 w 2415540"/>
                <a:gd name="connsiteY192" fmla="*/ 1915476 h 2415539"/>
                <a:gd name="connsiteX193" fmla="*/ 1416367 w 2415540"/>
                <a:gd name="connsiteY193" fmla="*/ 1892616 h 2415539"/>
                <a:gd name="connsiteX194" fmla="*/ 1400175 w 2415540"/>
                <a:gd name="connsiteY194" fmla="*/ 1884996 h 2415539"/>
                <a:gd name="connsiteX195" fmla="*/ 1275397 w 2415540"/>
                <a:gd name="connsiteY195" fmla="*/ 1841181 h 2415539"/>
                <a:gd name="connsiteX196" fmla="*/ 1262063 w 2415540"/>
                <a:gd name="connsiteY196" fmla="*/ 1847848 h 2415539"/>
                <a:gd name="connsiteX197" fmla="*/ 1257300 w 2415540"/>
                <a:gd name="connsiteY197" fmla="*/ 1865945 h 2415539"/>
                <a:gd name="connsiteX198" fmla="*/ 1263015 w 2415540"/>
                <a:gd name="connsiteY198" fmla="*/ 1886901 h 2415539"/>
                <a:gd name="connsiteX199" fmla="*/ 1279208 w 2415540"/>
                <a:gd name="connsiteY199" fmla="*/ 1894520 h 2415539"/>
                <a:gd name="connsiteX200" fmla="*/ 1293495 w 2415540"/>
                <a:gd name="connsiteY200" fmla="*/ 1888806 h 2415539"/>
                <a:gd name="connsiteX201" fmla="*/ 1299210 w 2415540"/>
                <a:gd name="connsiteY201" fmla="*/ 1873566 h 2415539"/>
                <a:gd name="connsiteX202" fmla="*/ 1292542 w 2415540"/>
                <a:gd name="connsiteY202" fmla="*/ 1849753 h 2415539"/>
                <a:gd name="connsiteX203" fmla="*/ 1275397 w 2415540"/>
                <a:gd name="connsiteY203" fmla="*/ 1841181 h 2415539"/>
                <a:gd name="connsiteX204" fmla="*/ 1161097 w 2415540"/>
                <a:gd name="connsiteY204" fmla="*/ 1838323 h 2415539"/>
                <a:gd name="connsiteX205" fmla="*/ 1145857 w 2415540"/>
                <a:gd name="connsiteY205" fmla="*/ 1842133 h 2415539"/>
                <a:gd name="connsiteX206" fmla="*/ 1140142 w 2415540"/>
                <a:gd name="connsiteY206" fmla="*/ 1852611 h 2415539"/>
                <a:gd name="connsiteX207" fmla="*/ 1146810 w 2415540"/>
                <a:gd name="connsiteY207" fmla="*/ 1864041 h 2415539"/>
                <a:gd name="connsiteX208" fmla="*/ 1169670 w 2415540"/>
                <a:gd name="connsiteY208" fmla="*/ 1875471 h 2415539"/>
                <a:gd name="connsiteX209" fmla="*/ 1180147 w 2415540"/>
                <a:gd name="connsiteY209" fmla="*/ 1865946 h 2415539"/>
                <a:gd name="connsiteX210" fmla="*/ 1183957 w 2415540"/>
                <a:gd name="connsiteY210" fmla="*/ 1855469 h 2415539"/>
                <a:gd name="connsiteX211" fmla="*/ 1177289 w 2415540"/>
                <a:gd name="connsiteY211" fmla="*/ 1843086 h 2415539"/>
                <a:gd name="connsiteX212" fmla="*/ 1161097 w 2415540"/>
                <a:gd name="connsiteY212" fmla="*/ 1838323 h 2415539"/>
                <a:gd name="connsiteX213" fmla="*/ 1416367 w 2415540"/>
                <a:gd name="connsiteY213" fmla="*/ 1832608 h 2415539"/>
                <a:gd name="connsiteX214" fmla="*/ 1434465 w 2415540"/>
                <a:gd name="connsiteY214" fmla="*/ 1834513 h 2415539"/>
                <a:gd name="connsiteX215" fmla="*/ 1448753 w 2415540"/>
                <a:gd name="connsiteY215" fmla="*/ 1842133 h 2415539"/>
                <a:gd name="connsiteX216" fmla="*/ 1438275 w 2415540"/>
                <a:gd name="connsiteY216" fmla="*/ 1849753 h 2415539"/>
                <a:gd name="connsiteX217" fmla="*/ 1427797 w 2415540"/>
                <a:gd name="connsiteY217" fmla="*/ 1844991 h 2415539"/>
                <a:gd name="connsiteX218" fmla="*/ 1417320 w 2415540"/>
                <a:gd name="connsiteY218" fmla="*/ 1843086 h 2415539"/>
                <a:gd name="connsiteX219" fmla="*/ 1388745 w 2415540"/>
                <a:gd name="connsiteY219" fmla="*/ 1855468 h 2415539"/>
                <a:gd name="connsiteX220" fmla="*/ 1377315 w 2415540"/>
                <a:gd name="connsiteY220" fmla="*/ 1887853 h 2415539"/>
                <a:gd name="connsiteX221" fmla="*/ 1393507 w 2415540"/>
                <a:gd name="connsiteY221" fmla="*/ 1873566 h 2415539"/>
                <a:gd name="connsiteX222" fmla="*/ 1413510 w 2415540"/>
                <a:gd name="connsiteY222" fmla="*/ 1868803 h 2415539"/>
                <a:gd name="connsiteX223" fmla="*/ 1440180 w 2415540"/>
                <a:gd name="connsiteY223" fmla="*/ 1878328 h 2415539"/>
                <a:gd name="connsiteX224" fmla="*/ 1450657 w 2415540"/>
                <a:gd name="connsiteY224" fmla="*/ 1904046 h 2415539"/>
                <a:gd name="connsiteX225" fmla="*/ 1436370 w 2415540"/>
                <a:gd name="connsiteY225" fmla="*/ 1936431 h 2415539"/>
                <a:gd name="connsiteX226" fmla="*/ 1400175 w 2415540"/>
                <a:gd name="connsiteY226" fmla="*/ 1947861 h 2415539"/>
                <a:gd name="connsiteX227" fmla="*/ 1362075 w 2415540"/>
                <a:gd name="connsiteY227" fmla="*/ 1934526 h 2415539"/>
                <a:gd name="connsiteX228" fmla="*/ 1348740 w 2415540"/>
                <a:gd name="connsiteY228" fmla="*/ 1897378 h 2415539"/>
                <a:gd name="connsiteX229" fmla="*/ 1353503 w 2415540"/>
                <a:gd name="connsiteY229" fmla="*/ 1871661 h 2415539"/>
                <a:gd name="connsiteX230" fmla="*/ 1367790 w 2415540"/>
                <a:gd name="connsiteY230" fmla="*/ 1850706 h 2415539"/>
                <a:gd name="connsiteX231" fmla="*/ 1389697 w 2415540"/>
                <a:gd name="connsiteY231" fmla="*/ 1837371 h 2415539"/>
                <a:gd name="connsiteX232" fmla="*/ 1416367 w 2415540"/>
                <a:gd name="connsiteY232" fmla="*/ 1832608 h 2415539"/>
                <a:gd name="connsiteX233" fmla="*/ 1051560 w 2415540"/>
                <a:gd name="connsiteY233" fmla="*/ 1832608 h 2415539"/>
                <a:gd name="connsiteX234" fmla="*/ 1059179 w 2415540"/>
                <a:gd name="connsiteY234" fmla="*/ 1832608 h 2415539"/>
                <a:gd name="connsiteX235" fmla="*/ 1059179 w 2415540"/>
                <a:gd name="connsiteY235" fmla="*/ 1928811 h 2415539"/>
                <a:gd name="connsiteX236" fmla="*/ 1063942 w 2415540"/>
                <a:gd name="connsiteY236" fmla="*/ 1936431 h 2415539"/>
                <a:gd name="connsiteX237" fmla="*/ 1084897 w 2415540"/>
                <a:gd name="connsiteY237" fmla="*/ 1938336 h 2415539"/>
                <a:gd name="connsiteX238" fmla="*/ 1084897 w 2415540"/>
                <a:gd name="connsiteY238" fmla="*/ 1945003 h 2415539"/>
                <a:gd name="connsiteX239" fmla="*/ 1063942 w 2415540"/>
                <a:gd name="connsiteY239" fmla="*/ 1944051 h 2415539"/>
                <a:gd name="connsiteX240" fmla="*/ 1043940 w 2415540"/>
                <a:gd name="connsiteY240" fmla="*/ 1944051 h 2415539"/>
                <a:gd name="connsiteX241" fmla="*/ 1019175 w 2415540"/>
                <a:gd name="connsiteY241" fmla="*/ 1944051 h 2415539"/>
                <a:gd name="connsiteX242" fmla="*/ 1001077 w 2415540"/>
                <a:gd name="connsiteY242" fmla="*/ 1945003 h 2415539"/>
                <a:gd name="connsiteX243" fmla="*/ 1001077 w 2415540"/>
                <a:gd name="connsiteY243" fmla="*/ 1938336 h 2415539"/>
                <a:gd name="connsiteX244" fmla="*/ 1023937 w 2415540"/>
                <a:gd name="connsiteY244" fmla="*/ 1936431 h 2415539"/>
                <a:gd name="connsiteX245" fmla="*/ 1028700 w 2415540"/>
                <a:gd name="connsiteY245" fmla="*/ 1928811 h 2415539"/>
                <a:gd name="connsiteX246" fmla="*/ 1028700 w 2415540"/>
                <a:gd name="connsiteY246" fmla="*/ 1860231 h 2415539"/>
                <a:gd name="connsiteX247" fmla="*/ 1025842 w 2415540"/>
                <a:gd name="connsiteY247" fmla="*/ 1853563 h 2415539"/>
                <a:gd name="connsiteX248" fmla="*/ 1016317 w 2415540"/>
                <a:gd name="connsiteY248" fmla="*/ 1851658 h 2415539"/>
                <a:gd name="connsiteX249" fmla="*/ 1009650 w 2415540"/>
                <a:gd name="connsiteY249" fmla="*/ 1851658 h 2415539"/>
                <a:gd name="connsiteX250" fmla="*/ 1004887 w 2415540"/>
                <a:gd name="connsiteY250" fmla="*/ 1851658 h 2415539"/>
                <a:gd name="connsiteX251" fmla="*/ 1004887 w 2415540"/>
                <a:gd name="connsiteY251" fmla="*/ 1844991 h 2415539"/>
                <a:gd name="connsiteX252" fmla="*/ 1028700 w 2415540"/>
                <a:gd name="connsiteY252" fmla="*/ 1841181 h 2415539"/>
                <a:gd name="connsiteX253" fmla="*/ 1051560 w 2415540"/>
                <a:gd name="connsiteY253" fmla="*/ 1832608 h 2415539"/>
                <a:gd name="connsiteX254" fmla="*/ 1164907 w 2415540"/>
                <a:gd name="connsiteY254" fmla="*/ 1831656 h 2415539"/>
                <a:gd name="connsiteX255" fmla="*/ 1194435 w 2415540"/>
                <a:gd name="connsiteY255" fmla="*/ 1838323 h 2415539"/>
                <a:gd name="connsiteX256" fmla="*/ 1205864 w 2415540"/>
                <a:gd name="connsiteY256" fmla="*/ 1855469 h 2415539"/>
                <a:gd name="connsiteX257" fmla="*/ 1200150 w 2415540"/>
                <a:gd name="connsiteY257" fmla="*/ 1868803 h 2415539"/>
                <a:gd name="connsiteX258" fmla="*/ 1180147 w 2415540"/>
                <a:gd name="connsiteY258" fmla="*/ 1881186 h 2415539"/>
                <a:gd name="connsiteX259" fmla="*/ 1205864 w 2415540"/>
                <a:gd name="connsiteY259" fmla="*/ 1895473 h 2415539"/>
                <a:gd name="connsiteX260" fmla="*/ 1213485 w 2415540"/>
                <a:gd name="connsiteY260" fmla="*/ 1913571 h 2415539"/>
                <a:gd name="connsiteX261" fmla="*/ 1199197 w 2415540"/>
                <a:gd name="connsiteY261" fmla="*/ 1938336 h 2415539"/>
                <a:gd name="connsiteX262" fmla="*/ 1162050 w 2415540"/>
                <a:gd name="connsiteY262" fmla="*/ 1947861 h 2415539"/>
                <a:gd name="connsiteX263" fmla="*/ 1123950 w 2415540"/>
                <a:gd name="connsiteY263" fmla="*/ 1939289 h 2415539"/>
                <a:gd name="connsiteX264" fmla="*/ 1109662 w 2415540"/>
                <a:gd name="connsiteY264" fmla="*/ 1917381 h 2415539"/>
                <a:gd name="connsiteX265" fmla="*/ 1117282 w 2415540"/>
                <a:gd name="connsiteY265" fmla="*/ 1901189 h 2415539"/>
                <a:gd name="connsiteX266" fmla="*/ 1141095 w 2415540"/>
                <a:gd name="connsiteY266" fmla="*/ 1888806 h 2415539"/>
                <a:gd name="connsiteX267" fmla="*/ 1122997 w 2415540"/>
                <a:gd name="connsiteY267" fmla="*/ 1875471 h 2415539"/>
                <a:gd name="connsiteX268" fmla="*/ 1117282 w 2415540"/>
                <a:gd name="connsiteY268" fmla="*/ 1860231 h 2415539"/>
                <a:gd name="connsiteX269" fmla="*/ 1130617 w 2415540"/>
                <a:gd name="connsiteY269" fmla="*/ 1839276 h 2415539"/>
                <a:gd name="connsiteX270" fmla="*/ 1164907 w 2415540"/>
                <a:gd name="connsiteY270" fmla="*/ 1831656 h 2415539"/>
                <a:gd name="connsiteX271" fmla="*/ 1278255 w 2415540"/>
                <a:gd name="connsiteY271" fmla="*/ 1830703 h 2415539"/>
                <a:gd name="connsiteX272" fmla="*/ 1316355 w 2415540"/>
                <a:gd name="connsiteY272" fmla="*/ 1844038 h 2415539"/>
                <a:gd name="connsiteX273" fmla="*/ 1329690 w 2415540"/>
                <a:gd name="connsiteY273" fmla="*/ 1881186 h 2415539"/>
                <a:gd name="connsiteX274" fmla="*/ 1324928 w 2415540"/>
                <a:gd name="connsiteY274" fmla="*/ 1906903 h 2415539"/>
                <a:gd name="connsiteX275" fmla="*/ 1310640 w 2415540"/>
                <a:gd name="connsiteY275" fmla="*/ 1927858 h 2415539"/>
                <a:gd name="connsiteX276" fmla="*/ 1288733 w 2415540"/>
                <a:gd name="connsiteY276" fmla="*/ 1941193 h 2415539"/>
                <a:gd name="connsiteX277" fmla="*/ 1262063 w 2415540"/>
                <a:gd name="connsiteY277" fmla="*/ 1945956 h 2415539"/>
                <a:gd name="connsiteX278" fmla="*/ 1243965 w 2415540"/>
                <a:gd name="connsiteY278" fmla="*/ 1944051 h 2415539"/>
                <a:gd name="connsiteX279" fmla="*/ 1229678 w 2415540"/>
                <a:gd name="connsiteY279" fmla="*/ 1936431 h 2415539"/>
                <a:gd name="connsiteX280" fmla="*/ 1240155 w 2415540"/>
                <a:gd name="connsiteY280" fmla="*/ 1928811 h 2415539"/>
                <a:gd name="connsiteX281" fmla="*/ 1250633 w 2415540"/>
                <a:gd name="connsiteY281" fmla="*/ 1934526 h 2415539"/>
                <a:gd name="connsiteX282" fmla="*/ 1261110 w 2415540"/>
                <a:gd name="connsiteY282" fmla="*/ 1936431 h 2415539"/>
                <a:gd name="connsiteX283" fmla="*/ 1289685 w 2415540"/>
                <a:gd name="connsiteY283" fmla="*/ 1924048 h 2415539"/>
                <a:gd name="connsiteX284" fmla="*/ 1302067 w 2415540"/>
                <a:gd name="connsiteY284" fmla="*/ 1889758 h 2415539"/>
                <a:gd name="connsiteX285" fmla="*/ 1285875 w 2415540"/>
                <a:gd name="connsiteY285" fmla="*/ 1903093 h 2415539"/>
                <a:gd name="connsiteX286" fmla="*/ 1265872 w 2415540"/>
                <a:gd name="connsiteY286" fmla="*/ 1907856 h 2415539"/>
                <a:gd name="connsiteX287" fmla="*/ 1239203 w 2415540"/>
                <a:gd name="connsiteY287" fmla="*/ 1898331 h 2415539"/>
                <a:gd name="connsiteX288" fmla="*/ 1228725 w 2415540"/>
                <a:gd name="connsiteY288" fmla="*/ 1873566 h 2415539"/>
                <a:gd name="connsiteX289" fmla="*/ 1242060 w 2415540"/>
                <a:gd name="connsiteY289" fmla="*/ 1842133 h 2415539"/>
                <a:gd name="connsiteX290" fmla="*/ 1278255 w 2415540"/>
                <a:gd name="connsiteY290" fmla="*/ 1830703 h 2415539"/>
                <a:gd name="connsiteX291" fmla="*/ 1895475 w 2415540"/>
                <a:gd name="connsiteY291" fmla="*/ 1813558 h 2415539"/>
                <a:gd name="connsiteX292" fmla="*/ 1874520 w 2415540"/>
                <a:gd name="connsiteY292" fmla="*/ 1826893 h 2415539"/>
                <a:gd name="connsiteX293" fmla="*/ 1925003 w 2415540"/>
                <a:gd name="connsiteY293" fmla="*/ 1868803 h 2415539"/>
                <a:gd name="connsiteX294" fmla="*/ 1926907 w 2415540"/>
                <a:gd name="connsiteY294" fmla="*/ 1866898 h 2415539"/>
                <a:gd name="connsiteX295" fmla="*/ 1933575 w 2415540"/>
                <a:gd name="connsiteY295" fmla="*/ 1844991 h 2415539"/>
                <a:gd name="connsiteX296" fmla="*/ 1919287 w 2415540"/>
                <a:gd name="connsiteY296" fmla="*/ 1824036 h 2415539"/>
                <a:gd name="connsiteX297" fmla="*/ 1895475 w 2415540"/>
                <a:gd name="connsiteY297" fmla="*/ 1813558 h 2415539"/>
                <a:gd name="connsiteX298" fmla="*/ 513397 w 2415540"/>
                <a:gd name="connsiteY298" fmla="*/ 1781174 h 2415539"/>
                <a:gd name="connsiteX299" fmla="*/ 572452 w 2415540"/>
                <a:gd name="connsiteY299" fmla="*/ 1844991 h 2415539"/>
                <a:gd name="connsiteX300" fmla="*/ 568642 w 2415540"/>
                <a:gd name="connsiteY300" fmla="*/ 1848802 h 2415539"/>
                <a:gd name="connsiteX301" fmla="*/ 554354 w 2415540"/>
                <a:gd name="connsiteY301" fmla="*/ 1841182 h 2415539"/>
                <a:gd name="connsiteX302" fmla="*/ 539114 w 2415540"/>
                <a:gd name="connsiteY302" fmla="*/ 1849754 h 2415539"/>
                <a:gd name="connsiteX303" fmla="*/ 478154 w 2415540"/>
                <a:gd name="connsiteY303" fmla="*/ 1906904 h 2415539"/>
                <a:gd name="connsiteX304" fmla="*/ 463867 w 2415540"/>
                <a:gd name="connsiteY304" fmla="*/ 1929764 h 2415539"/>
                <a:gd name="connsiteX305" fmla="*/ 473392 w 2415540"/>
                <a:gd name="connsiteY305" fmla="*/ 1951671 h 2415539"/>
                <a:gd name="connsiteX306" fmla="*/ 501014 w 2415540"/>
                <a:gd name="connsiteY306" fmla="*/ 1963102 h 2415539"/>
                <a:gd name="connsiteX307" fmla="*/ 533399 w 2415540"/>
                <a:gd name="connsiteY307" fmla="*/ 1945004 h 2415539"/>
                <a:gd name="connsiteX308" fmla="*/ 584834 w 2415540"/>
                <a:gd name="connsiteY308" fmla="*/ 1897379 h 2415539"/>
                <a:gd name="connsiteX309" fmla="*/ 594359 w 2415540"/>
                <a:gd name="connsiteY309" fmla="*/ 1883091 h 2415539"/>
                <a:gd name="connsiteX310" fmla="*/ 587692 w 2415540"/>
                <a:gd name="connsiteY310" fmla="*/ 1868804 h 2415539"/>
                <a:gd name="connsiteX311" fmla="*/ 591502 w 2415540"/>
                <a:gd name="connsiteY311" fmla="*/ 1864994 h 2415539"/>
                <a:gd name="connsiteX312" fmla="*/ 624839 w 2415540"/>
                <a:gd name="connsiteY312" fmla="*/ 1901189 h 2415539"/>
                <a:gd name="connsiteX313" fmla="*/ 621029 w 2415540"/>
                <a:gd name="connsiteY313" fmla="*/ 1904999 h 2415539"/>
                <a:gd name="connsiteX314" fmla="*/ 606742 w 2415540"/>
                <a:gd name="connsiteY314" fmla="*/ 1897379 h 2415539"/>
                <a:gd name="connsiteX315" fmla="*/ 591502 w 2415540"/>
                <a:gd name="connsiteY315" fmla="*/ 1904999 h 2415539"/>
                <a:gd name="connsiteX316" fmla="*/ 541019 w 2415540"/>
                <a:gd name="connsiteY316" fmla="*/ 1952624 h 2415539"/>
                <a:gd name="connsiteX317" fmla="*/ 521017 w 2415540"/>
                <a:gd name="connsiteY317" fmla="*/ 1967864 h 2415539"/>
                <a:gd name="connsiteX318" fmla="*/ 503872 w 2415540"/>
                <a:gd name="connsiteY318" fmla="*/ 1972627 h 2415539"/>
                <a:gd name="connsiteX319" fmla="*/ 479107 w 2415540"/>
                <a:gd name="connsiteY319" fmla="*/ 1966912 h 2415539"/>
                <a:gd name="connsiteX320" fmla="*/ 454342 w 2415540"/>
                <a:gd name="connsiteY320" fmla="*/ 1947862 h 2415539"/>
                <a:gd name="connsiteX321" fmla="*/ 433387 w 2415540"/>
                <a:gd name="connsiteY321" fmla="*/ 1904999 h 2415539"/>
                <a:gd name="connsiteX322" fmla="*/ 453389 w 2415540"/>
                <a:gd name="connsiteY322" fmla="*/ 1864994 h 2415539"/>
                <a:gd name="connsiteX323" fmla="*/ 506729 w 2415540"/>
                <a:gd name="connsiteY323" fmla="*/ 1814512 h 2415539"/>
                <a:gd name="connsiteX324" fmla="*/ 516254 w 2415540"/>
                <a:gd name="connsiteY324" fmla="*/ 1800224 h 2415539"/>
                <a:gd name="connsiteX325" fmla="*/ 509587 w 2415540"/>
                <a:gd name="connsiteY325" fmla="*/ 1784984 h 2415539"/>
                <a:gd name="connsiteX326" fmla="*/ 1936194 w 2415540"/>
                <a:gd name="connsiteY326" fmla="*/ 1777483 h 2415539"/>
                <a:gd name="connsiteX327" fmla="*/ 1952625 w 2415540"/>
                <a:gd name="connsiteY327" fmla="*/ 1785936 h 2415539"/>
                <a:gd name="connsiteX328" fmla="*/ 1965960 w 2415540"/>
                <a:gd name="connsiteY328" fmla="*/ 1806891 h 2415539"/>
                <a:gd name="connsiteX329" fmla="*/ 1962150 w 2415540"/>
                <a:gd name="connsiteY329" fmla="*/ 1833561 h 2415539"/>
                <a:gd name="connsiteX330" fmla="*/ 2022157 w 2415540"/>
                <a:gd name="connsiteY330" fmla="*/ 1844038 h 2415539"/>
                <a:gd name="connsiteX331" fmla="*/ 2037397 w 2415540"/>
                <a:gd name="connsiteY331" fmla="*/ 1844991 h 2415539"/>
                <a:gd name="connsiteX332" fmla="*/ 2046922 w 2415540"/>
                <a:gd name="connsiteY332" fmla="*/ 1839276 h 2415539"/>
                <a:gd name="connsiteX333" fmla="*/ 2051685 w 2415540"/>
                <a:gd name="connsiteY333" fmla="*/ 1843086 h 2415539"/>
                <a:gd name="connsiteX334" fmla="*/ 2015490 w 2415540"/>
                <a:gd name="connsiteY334" fmla="*/ 1886901 h 2415539"/>
                <a:gd name="connsiteX335" fmla="*/ 1936432 w 2415540"/>
                <a:gd name="connsiteY335" fmla="*/ 1870708 h 2415539"/>
                <a:gd name="connsiteX336" fmla="*/ 1933575 w 2415540"/>
                <a:gd name="connsiteY336" fmla="*/ 1874518 h 2415539"/>
                <a:gd name="connsiteX337" fmla="*/ 1965960 w 2415540"/>
                <a:gd name="connsiteY337" fmla="*/ 1902141 h 2415539"/>
                <a:gd name="connsiteX338" fmla="*/ 1982153 w 2415540"/>
                <a:gd name="connsiteY338" fmla="*/ 1909761 h 2415539"/>
                <a:gd name="connsiteX339" fmla="*/ 1996440 w 2415540"/>
                <a:gd name="connsiteY339" fmla="*/ 1900236 h 2415539"/>
                <a:gd name="connsiteX340" fmla="*/ 2000250 w 2415540"/>
                <a:gd name="connsiteY340" fmla="*/ 1904046 h 2415539"/>
                <a:gd name="connsiteX341" fmla="*/ 1943100 w 2415540"/>
                <a:gd name="connsiteY341" fmla="*/ 1971673 h 2415539"/>
                <a:gd name="connsiteX342" fmla="*/ 1939290 w 2415540"/>
                <a:gd name="connsiteY342" fmla="*/ 1967863 h 2415539"/>
                <a:gd name="connsiteX343" fmla="*/ 1945005 w 2415540"/>
                <a:gd name="connsiteY343" fmla="*/ 1952623 h 2415539"/>
                <a:gd name="connsiteX344" fmla="*/ 1935480 w 2415540"/>
                <a:gd name="connsiteY344" fmla="*/ 1938336 h 2415539"/>
                <a:gd name="connsiteX345" fmla="*/ 1860232 w 2415540"/>
                <a:gd name="connsiteY345" fmla="*/ 1875471 h 2415539"/>
                <a:gd name="connsiteX346" fmla="*/ 1844040 w 2415540"/>
                <a:gd name="connsiteY346" fmla="*/ 1867851 h 2415539"/>
                <a:gd name="connsiteX347" fmla="*/ 1829753 w 2415540"/>
                <a:gd name="connsiteY347" fmla="*/ 1876423 h 2415539"/>
                <a:gd name="connsiteX348" fmla="*/ 1824990 w 2415540"/>
                <a:gd name="connsiteY348" fmla="*/ 1872613 h 2415539"/>
                <a:gd name="connsiteX349" fmla="*/ 1879282 w 2415540"/>
                <a:gd name="connsiteY349" fmla="*/ 1807843 h 2415539"/>
                <a:gd name="connsiteX350" fmla="*/ 1918335 w 2415540"/>
                <a:gd name="connsiteY350" fmla="*/ 1778316 h 2415539"/>
                <a:gd name="connsiteX351" fmla="*/ 1936194 w 2415540"/>
                <a:gd name="connsiteY351" fmla="*/ 1777483 h 2415539"/>
                <a:gd name="connsiteX352" fmla="*/ 2006917 w 2415540"/>
                <a:gd name="connsiteY352" fmla="*/ 1618296 h 2415539"/>
                <a:gd name="connsiteX353" fmla="*/ 2049780 w 2415540"/>
                <a:gd name="connsiteY353" fmla="*/ 1642109 h 2415539"/>
                <a:gd name="connsiteX354" fmla="*/ 2046922 w 2415540"/>
                <a:gd name="connsiteY354" fmla="*/ 1646871 h 2415539"/>
                <a:gd name="connsiteX355" fmla="*/ 2013585 w 2415540"/>
                <a:gd name="connsiteY355" fmla="*/ 1647824 h 2415539"/>
                <a:gd name="connsiteX356" fmla="*/ 1988820 w 2415540"/>
                <a:gd name="connsiteY356" fmla="*/ 1670684 h 2415539"/>
                <a:gd name="connsiteX357" fmla="*/ 1984057 w 2415540"/>
                <a:gd name="connsiteY357" fmla="*/ 1689734 h 2415539"/>
                <a:gd name="connsiteX358" fmla="*/ 1992630 w 2415540"/>
                <a:gd name="connsiteY358" fmla="*/ 1702116 h 2415539"/>
                <a:gd name="connsiteX359" fmla="*/ 2027872 w 2415540"/>
                <a:gd name="connsiteY359" fmla="*/ 1688781 h 2415539"/>
                <a:gd name="connsiteX360" fmla="*/ 2029777 w 2415540"/>
                <a:gd name="connsiteY360" fmla="*/ 1686876 h 2415539"/>
                <a:gd name="connsiteX361" fmla="*/ 2055495 w 2415540"/>
                <a:gd name="connsiteY361" fmla="*/ 1667826 h 2415539"/>
                <a:gd name="connsiteX362" fmla="*/ 2069782 w 2415540"/>
                <a:gd name="connsiteY362" fmla="*/ 1661159 h 2415539"/>
                <a:gd name="connsiteX363" fmla="*/ 2087880 w 2415540"/>
                <a:gd name="connsiteY363" fmla="*/ 1660206 h 2415539"/>
                <a:gd name="connsiteX364" fmla="*/ 2105025 w 2415540"/>
                <a:gd name="connsiteY364" fmla="*/ 1665921 h 2415539"/>
                <a:gd name="connsiteX365" fmla="*/ 2132647 w 2415540"/>
                <a:gd name="connsiteY365" fmla="*/ 1696401 h 2415539"/>
                <a:gd name="connsiteX366" fmla="*/ 2124075 w 2415540"/>
                <a:gd name="connsiteY366" fmla="*/ 1741169 h 2415539"/>
                <a:gd name="connsiteX367" fmla="*/ 2104072 w 2415540"/>
                <a:gd name="connsiteY367" fmla="*/ 1765934 h 2415539"/>
                <a:gd name="connsiteX368" fmla="*/ 2090737 w 2415540"/>
                <a:gd name="connsiteY368" fmla="*/ 1778316 h 2415539"/>
                <a:gd name="connsiteX369" fmla="*/ 2089785 w 2415540"/>
                <a:gd name="connsiteY369" fmla="*/ 1784984 h 2415539"/>
                <a:gd name="connsiteX370" fmla="*/ 2094547 w 2415540"/>
                <a:gd name="connsiteY370" fmla="*/ 1791651 h 2415539"/>
                <a:gd name="connsiteX371" fmla="*/ 2091690 w 2415540"/>
                <a:gd name="connsiteY371" fmla="*/ 1797366 h 2415539"/>
                <a:gd name="connsiteX372" fmla="*/ 2043112 w 2415540"/>
                <a:gd name="connsiteY372" fmla="*/ 1770696 h 2415539"/>
                <a:gd name="connsiteX373" fmla="*/ 2045970 w 2415540"/>
                <a:gd name="connsiteY373" fmla="*/ 1765934 h 2415539"/>
                <a:gd name="connsiteX374" fmla="*/ 2084070 w 2415540"/>
                <a:gd name="connsiteY374" fmla="*/ 1765934 h 2415539"/>
                <a:gd name="connsiteX375" fmla="*/ 2112645 w 2415540"/>
                <a:gd name="connsiteY375" fmla="*/ 1741169 h 2415539"/>
                <a:gd name="connsiteX376" fmla="*/ 2117407 w 2415540"/>
                <a:gd name="connsiteY376" fmla="*/ 1720214 h 2415539"/>
                <a:gd name="connsiteX377" fmla="*/ 2107882 w 2415540"/>
                <a:gd name="connsiteY377" fmla="*/ 1705926 h 2415539"/>
                <a:gd name="connsiteX378" fmla="*/ 2062162 w 2415540"/>
                <a:gd name="connsiteY378" fmla="*/ 1724024 h 2415539"/>
                <a:gd name="connsiteX379" fmla="*/ 2056447 w 2415540"/>
                <a:gd name="connsiteY379" fmla="*/ 1728786 h 2415539"/>
                <a:gd name="connsiteX380" fmla="*/ 2019300 w 2415540"/>
                <a:gd name="connsiteY380" fmla="*/ 1747836 h 2415539"/>
                <a:gd name="connsiteX381" fmla="*/ 2006917 w 2415540"/>
                <a:gd name="connsiteY381" fmla="*/ 1747836 h 2415539"/>
                <a:gd name="connsiteX382" fmla="*/ 1994535 w 2415540"/>
                <a:gd name="connsiteY382" fmla="*/ 1743074 h 2415539"/>
                <a:gd name="connsiteX383" fmla="*/ 1971675 w 2415540"/>
                <a:gd name="connsiteY383" fmla="*/ 1711641 h 2415539"/>
                <a:gd name="connsiteX384" fmla="*/ 1979295 w 2415540"/>
                <a:gd name="connsiteY384" fmla="*/ 1668779 h 2415539"/>
                <a:gd name="connsiteX385" fmla="*/ 1997392 w 2415540"/>
                <a:gd name="connsiteY385" fmla="*/ 1646871 h 2415539"/>
                <a:gd name="connsiteX386" fmla="*/ 2009775 w 2415540"/>
                <a:gd name="connsiteY386" fmla="*/ 1635441 h 2415539"/>
                <a:gd name="connsiteX387" fmla="*/ 2010727 w 2415540"/>
                <a:gd name="connsiteY387" fmla="*/ 1629726 h 2415539"/>
                <a:gd name="connsiteX388" fmla="*/ 2004060 w 2415540"/>
                <a:gd name="connsiteY388" fmla="*/ 1624011 h 2415539"/>
                <a:gd name="connsiteX389" fmla="*/ 396240 w 2415540"/>
                <a:gd name="connsiteY389" fmla="*/ 1609724 h 2415539"/>
                <a:gd name="connsiteX390" fmla="*/ 442913 w 2415540"/>
                <a:gd name="connsiteY390" fmla="*/ 1684019 h 2415539"/>
                <a:gd name="connsiteX391" fmla="*/ 438150 w 2415540"/>
                <a:gd name="connsiteY391" fmla="*/ 1686877 h 2415539"/>
                <a:gd name="connsiteX392" fmla="*/ 425768 w 2415540"/>
                <a:gd name="connsiteY392" fmla="*/ 1676399 h 2415539"/>
                <a:gd name="connsiteX393" fmla="*/ 409575 w 2415540"/>
                <a:gd name="connsiteY393" fmla="*/ 1681162 h 2415539"/>
                <a:gd name="connsiteX394" fmla="*/ 375285 w 2415540"/>
                <a:gd name="connsiteY394" fmla="*/ 1702116 h 2415539"/>
                <a:gd name="connsiteX395" fmla="*/ 400050 w 2415540"/>
                <a:gd name="connsiteY395" fmla="*/ 1742121 h 2415539"/>
                <a:gd name="connsiteX396" fmla="*/ 434340 w 2415540"/>
                <a:gd name="connsiteY396" fmla="*/ 1721166 h 2415539"/>
                <a:gd name="connsiteX397" fmla="*/ 445770 w 2415540"/>
                <a:gd name="connsiteY397" fmla="*/ 1708784 h 2415539"/>
                <a:gd name="connsiteX398" fmla="*/ 441960 w 2415540"/>
                <a:gd name="connsiteY398" fmla="*/ 1692591 h 2415539"/>
                <a:gd name="connsiteX399" fmla="*/ 446723 w 2415540"/>
                <a:gd name="connsiteY399" fmla="*/ 1689734 h 2415539"/>
                <a:gd name="connsiteX400" fmla="*/ 493395 w 2415540"/>
                <a:gd name="connsiteY400" fmla="*/ 1764029 h 2415539"/>
                <a:gd name="connsiteX401" fmla="*/ 488633 w 2415540"/>
                <a:gd name="connsiteY401" fmla="*/ 1766887 h 2415539"/>
                <a:gd name="connsiteX402" fmla="*/ 476250 w 2415540"/>
                <a:gd name="connsiteY402" fmla="*/ 1756409 h 2415539"/>
                <a:gd name="connsiteX403" fmla="*/ 460058 w 2415540"/>
                <a:gd name="connsiteY403" fmla="*/ 1762124 h 2415539"/>
                <a:gd name="connsiteX404" fmla="*/ 377190 w 2415540"/>
                <a:gd name="connsiteY404" fmla="*/ 1814512 h 2415539"/>
                <a:gd name="connsiteX405" fmla="*/ 364807 w 2415540"/>
                <a:gd name="connsiteY405" fmla="*/ 1826894 h 2415539"/>
                <a:gd name="connsiteX406" fmla="*/ 368618 w 2415540"/>
                <a:gd name="connsiteY406" fmla="*/ 1842134 h 2415539"/>
                <a:gd name="connsiteX407" fmla="*/ 363855 w 2415540"/>
                <a:gd name="connsiteY407" fmla="*/ 1844991 h 2415539"/>
                <a:gd name="connsiteX408" fmla="*/ 317182 w 2415540"/>
                <a:gd name="connsiteY408" fmla="*/ 1770696 h 2415539"/>
                <a:gd name="connsiteX409" fmla="*/ 321945 w 2415540"/>
                <a:gd name="connsiteY409" fmla="*/ 1767839 h 2415539"/>
                <a:gd name="connsiteX410" fmla="*/ 334327 w 2415540"/>
                <a:gd name="connsiteY410" fmla="*/ 1778316 h 2415539"/>
                <a:gd name="connsiteX411" fmla="*/ 350520 w 2415540"/>
                <a:gd name="connsiteY411" fmla="*/ 1773554 h 2415539"/>
                <a:gd name="connsiteX412" fmla="*/ 389573 w 2415540"/>
                <a:gd name="connsiteY412" fmla="*/ 1748789 h 2415539"/>
                <a:gd name="connsiteX413" fmla="*/ 364807 w 2415540"/>
                <a:gd name="connsiteY413" fmla="*/ 1708784 h 2415539"/>
                <a:gd name="connsiteX414" fmla="*/ 325755 w 2415540"/>
                <a:gd name="connsiteY414" fmla="*/ 1733549 h 2415539"/>
                <a:gd name="connsiteX415" fmla="*/ 314325 w 2415540"/>
                <a:gd name="connsiteY415" fmla="*/ 1745932 h 2415539"/>
                <a:gd name="connsiteX416" fmla="*/ 318135 w 2415540"/>
                <a:gd name="connsiteY416" fmla="*/ 1762124 h 2415539"/>
                <a:gd name="connsiteX417" fmla="*/ 313373 w 2415540"/>
                <a:gd name="connsiteY417" fmla="*/ 1764982 h 2415539"/>
                <a:gd name="connsiteX418" fmla="*/ 266700 w 2415540"/>
                <a:gd name="connsiteY418" fmla="*/ 1690687 h 2415539"/>
                <a:gd name="connsiteX419" fmla="*/ 271463 w 2415540"/>
                <a:gd name="connsiteY419" fmla="*/ 1687829 h 2415539"/>
                <a:gd name="connsiteX420" fmla="*/ 283845 w 2415540"/>
                <a:gd name="connsiteY420" fmla="*/ 1698307 h 2415539"/>
                <a:gd name="connsiteX421" fmla="*/ 300990 w 2415540"/>
                <a:gd name="connsiteY421" fmla="*/ 1693544 h 2415539"/>
                <a:gd name="connsiteX422" fmla="*/ 383857 w 2415540"/>
                <a:gd name="connsiteY422" fmla="*/ 1641157 h 2415539"/>
                <a:gd name="connsiteX423" fmla="*/ 395288 w 2415540"/>
                <a:gd name="connsiteY423" fmla="*/ 1628774 h 2415539"/>
                <a:gd name="connsiteX424" fmla="*/ 391477 w 2415540"/>
                <a:gd name="connsiteY424" fmla="*/ 1612582 h 2415539"/>
                <a:gd name="connsiteX425" fmla="*/ 2059305 w 2415540"/>
                <a:gd name="connsiteY425" fmla="*/ 1498281 h 2415539"/>
                <a:gd name="connsiteX426" fmla="*/ 2065020 w 2415540"/>
                <a:gd name="connsiteY426" fmla="*/ 1500186 h 2415539"/>
                <a:gd name="connsiteX427" fmla="*/ 2065020 w 2415540"/>
                <a:gd name="connsiteY427" fmla="*/ 1516378 h 2415539"/>
                <a:gd name="connsiteX428" fmla="*/ 2079307 w 2415540"/>
                <a:gd name="connsiteY428" fmla="*/ 1526856 h 2415539"/>
                <a:gd name="connsiteX429" fmla="*/ 2170747 w 2415540"/>
                <a:gd name="connsiteY429" fmla="*/ 1562098 h 2415539"/>
                <a:gd name="connsiteX430" fmla="*/ 2187892 w 2415540"/>
                <a:gd name="connsiteY430" fmla="*/ 1564003 h 2415539"/>
                <a:gd name="connsiteX431" fmla="*/ 2198370 w 2415540"/>
                <a:gd name="connsiteY431" fmla="*/ 1551621 h 2415539"/>
                <a:gd name="connsiteX432" fmla="*/ 2204085 w 2415540"/>
                <a:gd name="connsiteY432" fmla="*/ 1553526 h 2415539"/>
                <a:gd name="connsiteX433" fmla="*/ 2172652 w 2415540"/>
                <a:gd name="connsiteY433" fmla="*/ 1634489 h 2415539"/>
                <a:gd name="connsiteX434" fmla="*/ 2166937 w 2415540"/>
                <a:gd name="connsiteY434" fmla="*/ 1632583 h 2415539"/>
                <a:gd name="connsiteX435" fmla="*/ 2166937 w 2415540"/>
                <a:gd name="connsiteY435" fmla="*/ 1616391 h 2415539"/>
                <a:gd name="connsiteX436" fmla="*/ 2152650 w 2415540"/>
                <a:gd name="connsiteY436" fmla="*/ 1605914 h 2415539"/>
                <a:gd name="connsiteX437" fmla="*/ 2061210 w 2415540"/>
                <a:gd name="connsiteY437" fmla="*/ 1570671 h 2415539"/>
                <a:gd name="connsiteX438" fmla="*/ 2044065 w 2415540"/>
                <a:gd name="connsiteY438" fmla="*/ 1568766 h 2415539"/>
                <a:gd name="connsiteX439" fmla="*/ 2033587 w 2415540"/>
                <a:gd name="connsiteY439" fmla="*/ 1581148 h 2415539"/>
                <a:gd name="connsiteX440" fmla="*/ 2027872 w 2415540"/>
                <a:gd name="connsiteY440" fmla="*/ 1579244 h 2415539"/>
                <a:gd name="connsiteX441" fmla="*/ 302418 w 2415540"/>
                <a:gd name="connsiteY441" fmla="*/ 1471374 h 2415539"/>
                <a:gd name="connsiteX442" fmla="*/ 331469 w 2415540"/>
                <a:gd name="connsiteY442" fmla="*/ 1479232 h 2415539"/>
                <a:gd name="connsiteX443" fmla="*/ 370522 w 2415540"/>
                <a:gd name="connsiteY443" fmla="*/ 1526857 h 2415539"/>
                <a:gd name="connsiteX444" fmla="*/ 375284 w 2415540"/>
                <a:gd name="connsiteY444" fmla="*/ 1556384 h 2415539"/>
                <a:gd name="connsiteX445" fmla="*/ 375284 w 2415540"/>
                <a:gd name="connsiteY445" fmla="*/ 1572577 h 2415539"/>
                <a:gd name="connsiteX446" fmla="*/ 378142 w 2415540"/>
                <a:gd name="connsiteY446" fmla="*/ 1577339 h 2415539"/>
                <a:gd name="connsiteX447" fmla="*/ 385762 w 2415540"/>
                <a:gd name="connsiteY447" fmla="*/ 1578291 h 2415539"/>
                <a:gd name="connsiteX448" fmla="*/ 387667 w 2415540"/>
                <a:gd name="connsiteY448" fmla="*/ 1584007 h 2415539"/>
                <a:gd name="connsiteX449" fmla="*/ 340994 w 2415540"/>
                <a:gd name="connsiteY449" fmla="*/ 1599246 h 2415539"/>
                <a:gd name="connsiteX450" fmla="*/ 339089 w 2415540"/>
                <a:gd name="connsiteY450" fmla="*/ 1593532 h 2415539"/>
                <a:gd name="connsiteX451" fmla="*/ 361949 w 2415540"/>
                <a:gd name="connsiteY451" fmla="*/ 1571624 h 2415539"/>
                <a:gd name="connsiteX452" fmla="*/ 362902 w 2415540"/>
                <a:gd name="connsiteY452" fmla="*/ 1543049 h 2415539"/>
                <a:gd name="connsiteX453" fmla="*/ 337184 w 2415540"/>
                <a:gd name="connsiteY453" fmla="*/ 1520189 h 2415539"/>
                <a:gd name="connsiteX454" fmla="*/ 286702 w 2415540"/>
                <a:gd name="connsiteY454" fmla="*/ 1525904 h 2415539"/>
                <a:gd name="connsiteX455" fmla="*/ 240982 w 2415540"/>
                <a:gd name="connsiteY455" fmla="*/ 1551621 h 2415539"/>
                <a:gd name="connsiteX456" fmla="*/ 233362 w 2415540"/>
                <a:gd name="connsiteY456" fmla="*/ 1584959 h 2415539"/>
                <a:gd name="connsiteX457" fmla="*/ 247649 w 2415540"/>
                <a:gd name="connsiteY457" fmla="*/ 1605914 h 2415539"/>
                <a:gd name="connsiteX458" fmla="*/ 273367 w 2415540"/>
                <a:gd name="connsiteY458" fmla="*/ 1619249 h 2415539"/>
                <a:gd name="connsiteX459" fmla="*/ 270509 w 2415540"/>
                <a:gd name="connsiteY459" fmla="*/ 1626869 h 2415539"/>
                <a:gd name="connsiteX460" fmla="*/ 236219 w 2415540"/>
                <a:gd name="connsiteY460" fmla="*/ 1608771 h 2415539"/>
                <a:gd name="connsiteX461" fmla="*/ 216217 w 2415540"/>
                <a:gd name="connsiteY461" fmla="*/ 1575434 h 2415539"/>
                <a:gd name="connsiteX462" fmla="*/ 212407 w 2415540"/>
                <a:gd name="connsiteY462" fmla="*/ 1545907 h 2415539"/>
                <a:gd name="connsiteX463" fmla="*/ 220027 w 2415540"/>
                <a:gd name="connsiteY463" fmla="*/ 1518284 h 2415539"/>
                <a:gd name="connsiteX464" fmla="*/ 240029 w 2415540"/>
                <a:gd name="connsiteY464" fmla="*/ 1492566 h 2415539"/>
                <a:gd name="connsiteX465" fmla="*/ 270509 w 2415540"/>
                <a:gd name="connsiteY465" fmla="*/ 1476374 h 2415539"/>
                <a:gd name="connsiteX466" fmla="*/ 302418 w 2415540"/>
                <a:gd name="connsiteY466" fmla="*/ 1471374 h 2415539"/>
                <a:gd name="connsiteX467" fmla="*/ 314325 w 2415540"/>
                <a:gd name="connsiteY467" fmla="*/ 1331594 h 2415539"/>
                <a:gd name="connsiteX468" fmla="*/ 329564 w 2415540"/>
                <a:gd name="connsiteY468" fmla="*/ 1417319 h 2415539"/>
                <a:gd name="connsiteX469" fmla="*/ 323850 w 2415540"/>
                <a:gd name="connsiteY469" fmla="*/ 1418271 h 2415539"/>
                <a:gd name="connsiteX470" fmla="*/ 316230 w 2415540"/>
                <a:gd name="connsiteY470" fmla="*/ 1403984 h 2415539"/>
                <a:gd name="connsiteX471" fmla="*/ 299085 w 2415540"/>
                <a:gd name="connsiteY471" fmla="*/ 1403032 h 2415539"/>
                <a:gd name="connsiteX472" fmla="*/ 202882 w 2415540"/>
                <a:gd name="connsiteY472" fmla="*/ 1420177 h 2415539"/>
                <a:gd name="connsiteX473" fmla="*/ 186690 w 2415540"/>
                <a:gd name="connsiteY473" fmla="*/ 1427796 h 2415539"/>
                <a:gd name="connsiteX474" fmla="*/ 183832 w 2415540"/>
                <a:gd name="connsiteY474" fmla="*/ 1443989 h 2415539"/>
                <a:gd name="connsiteX475" fmla="*/ 178117 w 2415540"/>
                <a:gd name="connsiteY475" fmla="*/ 1444941 h 2415539"/>
                <a:gd name="connsiteX476" fmla="*/ 162877 w 2415540"/>
                <a:gd name="connsiteY476" fmla="*/ 1359216 h 2415539"/>
                <a:gd name="connsiteX477" fmla="*/ 168592 w 2415540"/>
                <a:gd name="connsiteY477" fmla="*/ 1358264 h 2415539"/>
                <a:gd name="connsiteX478" fmla="*/ 176212 w 2415540"/>
                <a:gd name="connsiteY478" fmla="*/ 1372552 h 2415539"/>
                <a:gd name="connsiteX479" fmla="*/ 193357 w 2415540"/>
                <a:gd name="connsiteY479" fmla="*/ 1373504 h 2415539"/>
                <a:gd name="connsiteX480" fmla="*/ 289559 w 2415540"/>
                <a:gd name="connsiteY480" fmla="*/ 1356359 h 2415539"/>
                <a:gd name="connsiteX481" fmla="*/ 305752 w 2415540"/>
                <a:gd name="connsiteY481" fmla="*/ 1348739 h 2415539"/>
                <a:gd name="connsiteX482" fmla="*/ 308610 w 2415540"/>
                <a:gd name="connsiteY482" fmla="*/ 1332546 h 2415539"/>
                <a:gd name="connsiteX483" fmla="*/ 2104072 w 2415540"/>
                <a:gd name="connsiteY483" fmla="*/ 1326831 h 2415539"/>
                <a:gd name="connsiteX484" fmla="*/ 2143125 w 2415540"/>
                <a:gd name="connsiteY484" fmla="*/ 1335403 h 2415539"/>
                <a:gd name="connsiteX485" fmla="*/ 2142172 w 2415540"/>
                <a:gd name="connsiteY485" fmla="*/ 1341119 h 2415539"/>
                <a:gd name="connsiteX486" fmla="*/ 2117407 w 2415540"/>
                <a:gd name="connsiteY486" fmla="*/ 1344928 h 2415539"/>
                <a:gd name="connsiteX487" fmla="*/ 2105977 w 2415540"/>
                <a:gd name="connsiteY487" fmla="*/ 1365883 h 2415539"/>
                <a:gd name="connsiteX488" fmla="*/ 2104072 w 2415540"/>
                <a:gd name="connsiteY488" fmla="*/ 1375408 h 2415539"/>
                <a:gd name="connsiteX489" fmla="*/ 2217420 w 2415540"/>
                <a:gd name="connsiteY489" fmla="*/ 1401126 h 2415539"/>
                <a:gd name="connsiteX490" fmla="*/ 2234565 w 2415540"/>
                <a:gd name="connsiteY490" fmla="*/ 1400173 h 2415539"/>
                <a:gd name="connsiteX491" fmla="*/ 2242184 w 2415540"/>
                <a:gd name="connsiteY491" fmla="*/ 1386839 h 2415539"/>
                <a:gd name="connsiteX492" fmla="*/ 2247900 w 2415540"/>
                <a:gd name="connsiteY492" fmla="*/ 1387791 h 2415539"/>
                <a:gd name="connsiteX493" fmla="*/ 2227897 w 2415540"/>
                <a:gd name="connsiteY493" fmla="*/ 1472564 h 2415539"/>
                <a:gd name="connsiteX494" fmla="*/ 2222182 w 2415540"/>
                <a:gd name="connsiteY494" fmla="*/ 1471611 h 2415539"/>
                <a:gd name="connsiteX495" fmla="*/ 2220277 w 2415540"/>
                <a:gd name="connsiteY495" fmla="*/ 1455419 h 2415539"/>
                <a:gd name="connsiteX496" fmla="*/ 2205037 w 2415540"/>
                <a:gd name="connsiteY496" fmla="*/ 1446846 h 2415539"/>
                <a:gd name="connsiteX497" fmla="*/ 2091690 w 2415540"/>
                <a:gd name="connsiteY497" fmla="*/ 1421128 h 2415539"/>
                <a:gd name="connsiteX498" fmla="*/ 2089784 w 2415540"/>
                <a:gd name="connsiteY498" fmla="*/ 1430653 h 2415539"/>
                <a:gd name="connsiteX499" fmla="*/ 2091690 w 2415540"/>
                <a:gd name="connsiteY499" fmla="*/ 1454466 h 2415539"/>
                <a:gd name="connsiteX500" fmla="*/ 2111692 w 2415540"/>
                <a:gd name="connsiteY500" fmla="*/ 1467801 h 2415539"/>
                <a:gd name="connsiteX501" fmla="*/ 2110740 w 2415540"/>
                <a:gd name="connsiteY501" fmla="*/ 1473516 h 2415539"/>
                <a:gd name="connsiteX502" fmla="*/ 2071687 w 2415540"/>
                <a:gd name="connsiteY502" fmla="*/ 1464944 h 2415539"/>
                <a:gd name="connsiteX503" fmla="*/ 206692 w 2415540"/>
                <a:gd name="connsiteY503" fmla="*/ 1172526 h 2415539"/>
                <a:gd name="connsiteX504" fmla="*/ 206692 w 2415540"/>
                <a:gd name="connsiteY504" fmla="*/ 1178241 h 2415539"/>
                <a:gd name="connsiteX505" fmla="*/ 173355 w 2415540"/>
                <a:gd name="connsiteY505" fmla="*/ 1197291 h 2415539"/>
                <a:gd name="connsiteX506" fmla="*/ 160972 w 2415540"/>
                <a:gd name="connsiteY506" fmla="*/ 1233486 h 2415539"/>
                <a:gd name="connsiteX507" fmla="*/ 167640 w 2415540"/>
                <a:gd name="connsiteY507" fmla="*/ 1254441 h 2415539"/>
                <a:gd name="connsiteX508" fmla="*/ 182880 w 2415540"/>
                <a:gd name="connsiteY508" fmla="*/ 1262061 h 2415539"/>
                <a:gd name="connsiteX509" fmla="*/ 213360 w 2415540"/>
                <a:gd name="connsiteY509" fmla="*/ 1223961 h 2415539"/>
                <a:gd name="connsiteX510" fmla="*/ 216217 w 2415540"/>
                <a:gd name="connsiteY510" fmla="*/ 1217294 h 2415539"/>
                <a:gd name="connsiteX511" fmla="*/ 238125 w 2415540"/>
                <a:gd name="connsiteY511" fmla="*/ 1182051 h 2415539"/>
                <a:gd name="connsiteX512" fmla="*/ 249555 w 2415540"/>
                <a:gd name="connsiteY512" fmla="*/ 1176336 h 2415539"/>
                <a:gd name="connsiteX513" fmla="*/ 261937 w 2415540"/>
                <a:gd name="connsiteY513" fmla="*/ 1174431 h 2415539"/>
                <a:gd name="connsiteX514" fmla="*/ 297180 w 2415540"/>
                <a:gd name="connsiteY514" fmla="*/ 1189671 h 2415539"/>
                <a:gd name="connsiteX515" fmla="*/ 311467 w 2415540"/>
                <a:gd name="connsiteY515" fmla="*/ 1230628 h 2415539"/>
                <a:gd name="connsiteX516" fmla="*/ 306705 w 2415540"/>
                <a:gd name="connsiteY516" fmla="*/ 1259203 h 2415539"/>
                <a:gd name="connsiteX517" fmla="*/ 301942 w 2415540"/>
                <a:gd name="connsiteY517" fmla="*/ 1275396 h 2415539"/>
                <a:gd name="connsiteX518" fmla="*/ 303847 w 2415540"/>
                <a:gd name="connsiteY518" fmla="*/ 1281111 h 2415539"/>
                <a:gd name="connsiteX519" fmla="*/ 312420 w 2415540"/>
                <a:gd name="connsiteY519" fmla="*/ 1283016 h 2415539"/>
                <a:gd name="connsiteX520" fmla="*/ 312420 w 2415540"/>
                <a:gd name="connsiteY520" fmla="*/ 1288731 h 2415539"/>
                <a:gd name="connsiteX521" fmla="*/ 262890 w 2415540"/>
                <a:gd name="connsiteY521" fmla="*/ 1289683 h 2415539"/>
                <a:gd name="connsiteX522" fmla="*/ 262890 w 2415540"/>
                <a:gd name="connsiteY522" fmla="*/ 1284921 h 2415539"/>
                <a:gd name="connsiteX523" fmla="*/ 291465 w 2415540"/>
                <a:gd name="connsiteY523" fmla="*/ 1267776 h 2415539"/>
                <a:gd name="connsiteX524" fmla="*/ 301942 w 2415540"/>
                <a:gd name="connsiteY524" fmla="*/ 1235391 h 2415539"/>
                <a:gd name="connsiteX525" fmla="*/ 296227 w 2415540"/>
                <a:gd name="connsiteY525" fmla="*/ 1217294 h 2415539"/>
                <a:gd name="connsiteX526" fmla="*/ 281940 w 2415540"/>
                <a:gd name="connsiteY526" fmla="*/ 1210626 h 2415539"/>
                <a:gd name="connsiteX527" fmla="*/ 258127 w 2415540"/>
                <a:gd name="connsiteY527" fmla="*/ 1240153 h 2415539"/>
                <a:gd name="connsiteX528" fmla="*/ 257175 w 2415540"/>
                <a:gd name="connsiteY528" fmla="*/ 1243011 h 2415539"/>
                <a:gd name="connsiteX529" fmla="*/ 243840 w 2415540"/>
                <a:gd name="connsiteY529" fmla="*/ 1272539 h 2415539"/>
                <a:gd name="connsiteX530" fmla="*/ 234315 w 2415540"/>
                <a:gd name="connsiteY530" fmla="*/ 1284921 h 2415539"/>
                <a:gd name="connsiteX531" fmla="*/ 219075 w 2415540"/>
                <a:gd name="connsiteY531" fmla="*/ 1294446 h 2415539"/>
                <a:gd name="connsiteX532" fmla="*/ 201930 w 2415540"/>
                <a:gd name="connsiteY532" fmla="*/ 1298256 h 2415539"/>
                <a:gd name="connsiteX533" fmla="*/ 164782 w 2415540"/>
                <a:gd name="connsiteY533" fmla="*/ 1282064 h 2415539"/>
                <a:gd name="connsiteX534" fmla="*/ 149542 w 2415540"/>
                <a:gd name="connsiteY534" fmla="*/ 1239201 h 2415539"/>
                <a:gd name="connsiteX535" fmla="*/ 156209 w 2415540"/>
                <a:gd name="connsiteY535" fmla="*/ 1206816 h 2415539"/>
                <a:gd name="connsiteX536" fmla="*/ 160972 w 2415540"/>
                <a:gd name="connsiteY536" fmla="*/ 1189671 h 2415539"/>
                <a:gd name="connsiteX537" fmla="*/ 158115 w 2415540"/>
                <a:gd name="connsiteY537" fmla="*/ 1183003 h 2415539"/>
                <a:gd name="connsiteX538" fmla="*/ 150495 w 2415540"/>
                <a:gd name="connsiteY538" fmla="*/ 1180146 h 2415539"/>
                <a:gd name="connsiteX539" fmla="*/ 150495 w 2415540"/>
                <a:gd name="connsiteY539" fmla="*/ 1173478 h 2415539"/>
                <a:gd name="connsiteX540" fmla="*/ 2107883 w 2415540"/>
                <a:gd name="connsiteY540" fmla="*/ 1156334 h 2415539"/>
                <a:gd name="connsiteX541" fmla="*/ 2113597 w 2415540"/>
                <a:gd name="connsiteY541" fmla="*/ 1156334 h 2415539"/>
                <a:gd name="connsiteX542" fmla="*/ 2113597 w 2415540"/>
                <a:gd name="connsiteY542" fmla="*/ 1157286 h 2415539"/>
                <a:gd name="connsiteX543" fmla="*/ 2116455 w 2415540"/>
                <a:gd name="connsiteY543" fmla="*/ 1164907 h 2415539"/>
                <a:gd name="connsiteX544" fmla="*/ 2125028 w 2415540"/>
                <a:gd name="connsiteY544" fmla="*/ 1171574 h 2415539"/>
                <a:gd name="connsiteX545" fmla="*/ 2188845 w 2415540"/>
                <a:gd name="connsiteY545" fmla="*/ 1206816 h 2415539"/>
                <a:gd name="connsiteX546" fmla="*/ 2233613 w 2415540"/>
                <a:gd name="connsiteY546" fmla="*/ 1207769 h 2415539"/>
                <a:gd name="connsiteX547" fmla="*/ 2250758 w 2415540"/>
                <a:gd name="connsiteY547" fmla="*/ 1203959 h 2415539"/>
                <a:gd name="connsiteX548" fmla="*/ 2255520 w 2415540"/>
                <a:gd name="connsiteY548" fmla="*/ 1188719 h 2415539"/>
                <a:gd name="connsiteX549" fmla="*/ 2261235 w 2415540"/>
                <a:gd name="connsiteY549" fmla="*/ 1188719 h 2415539"/>
                <a:gd name="connsiteX550" fmla="*/ 2259330 w 2415540"/>
                <a:gd name="connsiteY550" fmla="*/ 1276349 h 2415539"/>
                <a:gd name="connsiteX551" fmla="*/ 2253615 w 2415540"/>
                <a:gd name="connsiteY551" fmla="*/ 1276349 h 2415539"/>
                <a:gd name="connsiteX552" fmla="*/ 2248853 w 2415540"/>
                <a:gd name="connsiteY552" fmla="*/ 1261109 h 2415539"/>
                <a:gd name="connsiteX553" fmla="*/ 2231708 w 2415540"/>
                <a:gd name="connsiteY553" fmla="*/ 1256346 h 2415539"/>
                <a:gd name="connsiteX554" fmla="*/ 2196465 w 2415540"/>
                <a:gd name="connsiteY554" fmla="*/ 1255394 h 2415539"/>
                <a:gd name="connsiteX555" fmla="*/ 2126933 w 2415540"/>
                <a:gd name="connsiteY555" fmla="*/ 1293494 h 2415539"/>
                <a:gd name="connsiteX556" fmla="*/ 2114550 w 2415540"/>
                <a:gd name="connsiteY556" fmla="*/ 1303019 h 2415539"/>
                <a:gd name="connsiteX557" fmla="*/ 2110740 w 2415540"/>
                <a:gd name="connsiteY557" fmla="*/ 1313496 h 2415539"/>
                <a:gd name="connsiteX558" fmla="*/ 2105025 w 2415540"/>
                <a:gd name="connsiteY558" fmla="*/ 1313496 h 2415539"/>
                <a:gd name="connsiteX559" fmla="*/ 2105978 w 2415540"/>
                <a:gd name="connsiteY559" fmla="*/ 1232534 h 2415539"/>
                <a:gd name="connsiteX560" fmla="*/ 2111692 w 2415540"/>
                <a:gd name="connsiteY560" fmla="*/ 1232534 h 2415539"/>
                <a:gd name="connsiteX561" fmla="*/ 2112645 w 2415540"/>
                <a:gd name="connsiteY561" fmla="*/ 1242059 h 2415539"/>
                <a:gd name="connsiteX562" fmla="*/ 2117408 w 2415540"/>
                <a:gd name="connsiteY562" fmla="*/ 1244916 h 2415539"/>
                <a:gd name="connsiteX563" fmla="*/ 2120265 w 2415540"/>
                <a:gd name="connsiteY563" fmla="*/ 1244916 h 2415539"/>
                <a:gd name="connsiteX564" fmla="*/ 2123122 w 2415540"/>
                <a:gd name="connsiteY564" fmla="*/ 1243964 h 2415539"/>
                <a:gd name="connsiteX565" fmla="*/ 2178367 w 2415540"/>
                <a:gd name="connsiteY565" fmla="*/ 1215389 h 2415539"/>
                <a:gd name="connsiteX566" fmla="*/ 2127885 w 2415540"/>
                <a:gd name="connsiteY566" fmla="*/ 1186814 h 2415539"/>
                <a:gd name="connsiteX567" fmla="*/ 2124075 w 2415540"/>
                <a:gd name="connsiteY567" fmla="*/ 1184909 h 2415539"/>
                <a:gd name="connsiteX568" fmla="*/ 2120265 w 2415540"/>
                <a:gd name="connsiteY568" fmla="*/ 1183957 h 2415539"/>
                <a:gd name="connsiteX569" fmla="*/ 2114550 w 2415540"/>
                <a:gd name="connsiteY569" fmla="*/ 1187766 h 2415539"/>
                <a:gd name="connsiteX570" fmla="*/ 2112645 w 2415540"/>
                <a:gd name="connsiteY570" fmla="*/ 1199197 h 2415539"/>
                <a:gd name="connsiteX571" fmla="*/ 2112645 w 2415540"/>
                <a:gd name="connsiteY571" fmla="*/ 1200149 h 2415539"/>
                <a:gd name="connsiteX572" fmla="*/ 2106930 w 2415540"/>
                <a:gd name="connsiteY572" fmla="*/ 1200149 h 2415539"/>
                <a:gd name="connsiteX573" fmla="*/ 1136332 w 2415540"/>
                <a:gd name="connsiteY573" fmla="*/ 1033461 h 2415539"/>
                <a:gd name="connsiteX574" fmla="*/ 1187767 w 2415540"/>
                <a:gd name="connsiteY574" fmla="*/ 1100136 h 2415539"/>
                <a:gd name="connsiteX575" fmla="*/ 1187767 w 2415540"/>
                <a:gd name="connsiteY575" fmla="*/ 1610676 h 2415539"/>
                <a:gd name="connsiteX576" fmla="*/ 1234440 w 2415540"/>
                <a:gd name="connsiteY576" fmla="*/ 1610676 h 2415539"/>
                <a:gd name="connsiteX577" fmla="*/ 1234440 w 2415540"/>
                <a:gd name="connsiteY577" fmla="*/ 1100136 h 2415539"/>
                <a:gd name="connsiteX578" fmla="*/ 1285874 w 2415540"/>
                <a:gd name="connsiteY578" fmla="*/ 1033461 h 2415539"/>
                <a:gd name="connsiteX579" fmla="*/ 1343024 w 2415540"/>
                <a:gd name="connsiteY579" fmla="*/ 1100136 h 2415539"/>
                <a:gd name="connsiteX580" fmla="*/ 1352549 w 2415540"/>
                <a:gd name="connsiteY580" fmla="*/ 1557336 h 2415539"/>
                <a:gd name="connsiteX581" fmla="*/ 1210627 w 2415540"/>
                <a:gd name="connsiteY581" fmla="*/ 1724023 h 2415539"/>
                <a:gd name="connsiteX582" fmla="*/ 1068704 w 2415540"/>
                <a:gd name="connsiteY582" fmla="*/ 1557336 h 2415539"/>
                <a:gd name="connsiteX583" fmla="*/ 1079182 w 2415540"/>
                <a:gd name="connsiteY583" fmla="*/ 1100136 h 2415539"/>
                <a:gd name="connsiteX584" fmla="*/ 1136332 w 2415540"/>
                <a:gd name="connsiteY584" fmla="*/ 1033461 h 2415539"/>
                <a:gd name="connsiteX585" fmla="*/ 2003107 w 2415540"/>
                <a:gd name="connsiteY585" fmla="*/ 780096 h 2415539"/>
                <a:gd name="connsiteX586" fmla="*/ 2020252 w 2415540"/>
                <a:gd name="connsiteY586" fmla="*/ 802004 h 2415539"/>
                <a:gd name="connsiteX587" fmla="*/ 2043112 w 2415540"/>
                <a:gd name="connsiteY587" fmla="*/ 828674 h 2415539"/>
                <a:gd name="connsiteX588" fmla="*/ 2065019 w 2415540"/>
                <a:gd name="connsiteY588" fmla="*/ 815339 h 2415539"/>
                <a:gd name="connsiteX589" fmla="*/ 2052637 w 2415540"/>
                <a:gd name="connsiteY589" fmla="*/ 802004 h 2415539"/>
                <a:gd name="connsiteX590" fmla="*/ 2061209 w 2415540"/>
                <a:gd name="connsiteY590" fmla="*/ 788669 h 2415539"/>
                <a:gd name="connsiteX591" fmla="*/ 2075497 w 2415540"/>
                <a:gd name="connsiteY591" fmla="*/ 798194 h 2415539"/>
                <a:gd name="connsiteX592" fmla="*/ 2096452 w 2415540"/>
                <a:gd name="connsiteY592" fmla="*/ 826769 h 2415539"/>
                <a:gd name="connsiteX593" fmla="*/ 2080259 w 2415540"/>
                <a:gd name="connsiteY593" fmla="*/ 838199 h 2415539"/>
                <a:gd name="connsiteX594" fmla="*/ 2059304 w 2415540"/>
                <a:gd name="connsiteY594" fmla="*/ 834389 h 2415539"/>
                <a:gd name="connsiteX595" fmla="*/ 2056447 w 2415540"/>
                <a:gd name="connsiteY595" fmla="*/ 845819 h 2415539"/>
                <a:gd name="connsiteX596" fmla="*/ 2068829 w 2415540"/>
                <a:gd name="connsiteY596" fmla="*/ 871536 h 2415539"/>
                <a:gd name="connsiteX597" fmla="*/ 2050732 w 2415540"/>
                <a:gd name="connsiteY597" fmla="*/ 884871 h 2415539"/>
                <a:gd name="connsiteX598" fmla="*/ 2037397 w 2415540"/>
                <a:gd name="connsiteY598" fmla="*/ 859154 h 2415539"/>
                <a:gd name="connsiteX599" fmla="*/ 2024062 w 2415540"/>
                <a:gd name="connsiteY599" fmla="*/ 860106 h 2415539"/>
                <a:gd name="connsiteX600" fmla="*/ 1994534 w 2415540"/>
                <a:gd name="connsiteY600" fmla="*/ 863916 h 2415539"/>
                <a:gd name="connsiteX601" fmla="*/ 1961197 w 2415540"/>
                <a:gd name="connsiteY601" fmla="*/ 852486 h 2415539"/>
                <a:gd name="connsiteX602" fmla="*/ 1965007 w 2415540"/>
                <a:gd name="connsiteY602" fmla="*/ 826769 h 2415539"/>
                <a:gd name="connsiteX603" fmla="*/ 1974532 w 2415540"/>
                <a:gd name="connsiteY603" fmla="*/ 812481 h 2415539"/>
                <a:gd name="connsiteX604" fmla="*/ 1980247 w 2415540"/>
                <a:gd name="connsiteY604" fmla="*/ 829626 h 2415539"/>
                <a:gd name="connsiteX605" fmla="*/ 1985962 w 2415540"/>
                <a:gd name="connsiteY605" fmla="*/ 851534 h 2415539"/>
                <a:gd name="connsiteX606" fmla="*/ 2017394 w 2415540"/>
                <a:gd name="connsiteY606" fmla="*/ 852486 h 2415539"/>
                <a:gd name="connsiteX607" fmla="*/ 2028824 w 2415540"/>
                <a:gd name="connsiteY607" fmla="*/ 841056 h 2415539"/>
                <a:gd name="connsiteX608" fmla="*/ 2013584 w 2415540"/>
                <a:gd name="connsiteY608" fmla="*/ 822006 h 2415539"/>
                <a:gd name="connsiteX609" fmla="*/ 1994534 w 2415540"/>
                <a:gd name="connsiteY609" fmla="*/ 802956 h 2415539"/>
                <a:gd name="connsiteX610" fmla="*/ 2003107 w 2415540"/>
                <a:gd name="connsiteY610" fmla="*/ 780096 h 2415539"/>
                <a:gd name="connsiteX611" fmla="*/ 2041207 w 2415540"/>
                <a:gd name="connsiteY611" fmla="*/ 715326 h 2415539"/>
                <a:gd name="connsiteX612" fmla="*/ 2049780 w 2415540"/>
                <a:gd name="connsiteY612" fmla="*/ 724851 h 2415539"/>
                <a:gd name="connsiteX613" fmla="*/ 2059305 w 2415540"/>
                <a:gd name="connsiteY613" fmla="*/ 741044 h 2415539"/>
                <a:gd name="connsiteX614" fmla="*/ 2099310 w 2415540"/>
                <a:gd name="connsiteY614" fmla="*/ 779144 h 2415539"/>
                <a:gd name="connsiteX615" fmla="*/ 2107882 w 2415540"/>
                <a:gd name="connsiteY615" fmla="*/ 783906 h 2415539"/>
                <a:gd name="connsiteX616" fmla="*/ 2111692 w 2415540"/>
                <a:gd name="connsiteY616" fmla="*/ 775334 h 2415539"/>
                <a:gd name="connsiteX617" fmla="*/ 2105977 w 2415540"/>
                <a:gd name="connsiteY617" fmla="*/ 770571 h 2415539"/>
                <a:gd name="connsiteX618" fmla="*/ 2100262 w 2415540"/>
                <a:gd name="connsiteY618" fmla="*/ 762951 h 2415539"/>
                <a:gd name="connsiteX619" fmla="*/ 2109787 w 2415540"/>
                <a:gd name="connsiteY619" fmla="*/ 752474 h 2415539"/>
                <a:gd name="connsiteX620" fmla="*/ 2129790 w 2415540"/>
                <a:gd name="connsiteY620" fmla="*/ 745806 h 2415539"/>
                <a:gd name="connsiteX621" fmla="*/ 2156460 w 2415540"/>
                <a:gd name="connsiteY621" fmla="*/ 739139 h 2415539"/>
                <a:gd name="connsiteX622" fmla="*/ 2165032 w 2415540"/>
                <a:gd name="connsiteY622" fmla="*/ 727709 h 2415539"/>
                <a:gd name="connsiteX623" fmla="*/ 2174557 w 2415540"/>
                <a:gd name="connsiteY623" fmla="*/ 718184 h 2415539"/>
                <a:gd name="connsiteX624" fmla="*/ 2186940 w 2415540"/>
                <a:gd name="connsiteY624" fmla="*/ 721041 h 2415539"/>
                <a:gd name="connsiteX625" fmla="*/ 2175510 w 2415540"/>
                <a:gd name="connsiteY625" fmla="*/ 744853 h 2415539"/>
                <a:gd name="connsiteX626" fmla="*/ 2144077 w 2415540"/>
                <a:gd name="connsiteY626" fmla="*/ 754378 h 2415539"/>
                <a:gd name="connsiteX627" fmla="*/ 2149792 w 2415540"/>
                <a:gd name="connsiteY627" fmla="*/ 766761 h 2415539"/>
                <a:gd name="connsiteX628" fmla="*/ 2168842 w 2415540"/>
                <a:gd name="connsiteY628" fmla="*/ 762951 h 2415539"/>
                <a:gd name="connsiteX629" fmla="*/ 2197417 w 2415540"/>
                <a:gd name="connsiteY629" fmla="*/ 754378 h 2415539"/>
                <a:gd name="connsiteX630" fmla="*/ 2212657 w 2415540"/>
                <a:gd name="connsiteY630" fmla="*/ 741996 h 2415539"/>
                <a:gd name="connsiteX631" fmla="*/ 2225992 w 2415540"/>
                <a:gd name="connsiteY631" fmla="*/ 755331 h 2415539"/>
                <a:gd name="connsiteX632" fmla="*/ 2209800 w 2415540"/>
                <a:gd name="connsiteY632" fmla="*/ 767714 h 2415539"/>
                <a:gd name="connsiteX633" fmla="*/ 2164080 w 2415540"/>
                <a:gd name="connsiteY633" fmla="*/ 769619 h 2415539"/>
                <a:gd name="connsiteX634" fmla="*/ 2164080 w 2415540"/>
                <a:gd name="connsiteY634" fmla="*/ 778191 h 2415539"/>
                <a:gd name="connsiteX635" fmla="*/ 2159317 w 2415540"/>
                <a:gd name="connsiteY635" fmla="*/ 784859 h 2415539"/>
                <a:gd name="connsiteX636" fmla="*/ 2151697 w 2415540"/>
                <a:gd name="connsiteY636" fmla="*/ 788669 h 2415539"/>
                <a:gd name="connsiteX637" fmla="*/ 2123122 w 2415540"/>
                <a:gd name="connsiteY637" fmla="*/ 791526 h 2415539"/>
                <a:gd name="connsiteX638" fmla="*/ 2119312 w 2415540"/>
                <a:gd name="connsiteY638" fmla="*/ 802003 h 2415539"/>
                <a:gd name="connsiteX639" fmla="*/ 2129790 w 2415540"/>
                <a:gd name="connsiteY639" fmla="*/ 813434 h 2415539"/>
                <a:gd name="connsiteX640" fmla="*/ 2145030 w 2415540"/>
                <a:gd name="connsiteY640" fmla="*/ 809624 h 2415539"/>
                <a:gd name="connsiteX641" fmla="*/ 2148840 w 2415540"/>
                <a:gd name="connsiteY641" fmla="*/ 801051 h 2415539"/>
                <a:gd name="connsiteX642" fmla="*/ 2183130 w 2415540"/>
                <a:gd name="connsiteY642" fmla="*/ 802003 h 2415539"/>
                <a:gd name="connsiteX643" fmla="*/ 2188845 w 2415540"/>
                <a:gd name="connsiteY643" fmla="*/ 793431 h 2415539"/>
                <a:gd name="connsiteX644" fmla="*/ 2205037 w 2415540"/>
                <a:gd name="connsiteY644" fmla="*/ 787716 h 2415539"/>
                <a:gd name="connsiteX645" fmla="*/ 2215515 w 2415540"/>
                <a:gd name="connsiteY645" fmla="*/ 796289 h 2415539"/>
                <a:gd name="connsiteX646" fmla="*/ 2227897 w 2415540"/>
                <a:gd name="connsiteY646" fmla="*/ 799146 h 2415539"/>
                <a:gd name="connsiteX647" fmla="*/ 2234565 w 2415540"/>
                <a:gd name="connsiteY647" fmla="*/ 793431 h 2415539"/>
                <a:gd name="connsiteX648" fmla="*/ 2246947 w 2415540"/>
                <a:gd name="connsiteY648" fmla="*/ 787716 h 2415539"/>
                <a:gd name="connsiteX649" fmla="*/ 2263140 w 2415540"/>
                <a:gd name="connsiteY649" fmla="*/ 783906 h 2415539"/>
                <a:gd name="connsiteX650" fmla="*/ 2267902 w 2415540"/>
                <a:gd name="connsiteY650" fmla="*/ 796289 h 2415539"/>
                <a:gd name="connsiteX651" fmla="*/ 2258377 w 2415540"/>
                <a:gd name="connsiteY651" fmla="*/ 807719 h 2415539"/>
                <a:gd name="connsiteX652" fmla="*/ 2250757 w 2415540"/>
                <a:gd name="connsiteY652" fmla="*/ 802003 h 2415539"/>
                <a:gd name="connsiteX653" fmla="*/ 2240280 w 2415540"/>
                <a:gd name="connsiteY653" fmla="*/ 804861 h 2415539"/>
                <a:gd name="connsiteX654" fmla="*/ 2236470 w 2415540"/>
                <a:gd name="connsiteY654" fmla="*/ 822006 h 2415539"/>
                <a:gd name="connsiteX655" fmla="*/ 2214562 w 2415540"/>
                <a:gd name="connsiteY655" fmla="*/ 815339 h 2415539"/>
                <a:gd name="connsiteX656" fmla="*/ 2201227 w 2415540"/>
                <a:gd name="connsiteY656" fmla="*/ 810576 h 2415539"/>
                <a:gd name="connsiteX657" fmla="*/ 2188845 w 2415540"/>
                <a:gd name="connsiteY657" fmla="*/ 826769 h 2415539"/>
                <a:gd name="connsiteX658" fmla="*/ 2169795 w 2415540"/>
                <a:gd name="connsiteY658" fmla="*/ 827721 h 2415539"/>
                <a:gd name="connsiteX659" fmla="*/ 2143125 w 2415540"/>
                <a:gd name="connsiteY659" fmla="*/ 820101 h 2415539"/>
                <a:gd name="connsiteX660" fmla="*/ 2137410 w 2415540"/>
                <a:gd name="connsiteY660" fmla="*/ 825816 h 2415539"/>
                <a:gd name="connsiteX661" fmla="*/ 2152650 w 2415540"/>
                <a:gd name="connsiteY661" fmla="*/ 859153 h 2415539"/>
                <a:gd name="connsiteX662" fmla="*/ 2130742 w 2415540"/>
                <a:gd name="connsiteY662" fmla="*/ 887728 h 2415539"/>
                <a:gd name="connsiteX663" fmla="*/ 2115502 w 2415540"/>
                <a:gd name="connsiteY663" fmla="*/ 861059 h 2415539"/>
                <a:gd name="connsiteX664" fmla="*/ 2107882 w 2415540"/>
                <a:gd name="connsiteY664" fmla="*/ 847724 h 2415539"/>
                <a:gd name="connsiteX665" fmla="*/ 2114550 w 2415540"/>
                <a:gd name="connsiteY665" fmla="*/ 847724 h 2415539"/>
                <a:gd name="connsiteX666" fmla="*/ 2130742 w 2415540"/>
                <a:gd name="connsiteY666" fmla="*/ 856296 h 2415539"/>
                <a:gd name="connsiteX667" fmla="*/ 2134552 w 2415540"/>
                <a:gd name="connsiteY667" fmla="*/ 841056 h 2415539"/>
                <a:gd name="connsiteX668" fmla="*/ 2100262 w 2415540"/>
                <a:gd name="connsiteY668" fmla="*/ 797241 h 2415539"/>
                <a:gd name="connsiteX669" fmla="*/ 2064067 w 2415540"/>
                <a:gd name="connsiteY669" fmla="*/ 765809 h 2415539"/>
                <a:gd name="connsiteX670" fmla="*/ 2030730 w 2415540"/>
                <a:gd name="connsiteY670" fmla="*/ 744853 h 2415539"/>
                <a:gd name="connsiteX671" fmla="*/ 2025967 w 2415540"/>
                <a:gd name="connsiteY671" fmla="*/ 724851 h 2415539"/>
                <a:gd name="connsiteX672" fmla="*/ 2041207 w 2415540"/>
                <a:gd name="connsiteY672" fmla="*/ 715326 h 2415539"/>
                <a:gd name="connsiteX673" fmla="*/ 409574 w 2415540"/>
                <a:gd name="connsiteY673" fmla="*/ 590550 h 2415539"/>
                <a:gd name="connsiteX674" fmla="*/ 356234 w 2415540"/>
                <a:gd name="connsiteY674" fmla="*/ 627697 h 2415539"/>
                <a:gd name="connsiteX675" fmla="*/ 337184 w 2415540"/>
                <a:gd name="connsiteY675" fmla="*/ 664844 h 2415539"/>
                <a:gd name="connsiteX676" fmla="*/ 353377 w 2415540"/>
                <a:gd name="connsiteY676" fmla="*/ 662939 h 2415539"/>
                <a:gd name="connsiteX677" fmla="*/ 374332 w 2415540"/>
                <a:gd name="connsiteY677" fmla="*/ 676274 h 2415539"/>
                <a:gd name="connsiteX678" fmla="*/ 376237 w 2415540"/>
                <a:gd name="connsiteY678" fmla="*/ 724851 h 2415539"/>
                <a:gd name="connsiteX679" fmla="*/ 380999 w 2415540"/>
                <a:gd name="connsiteY679" fmla="*/ 718184 h 2415539"/>
                <a:gd name="connsiteX680" fmla="*/ 393382 w 2415540"/>
                <a:gd name="connsiteY680" fmla="*/ 701991 h 2415539"/>
                <a:gd name="connsiteX681" fmla="*/ 411479 w 2415540"/>
                <a:gd name="connsiteY681" fmla="*/ 694371 h 2415539"/>
                <a:gd name="connsiteX682" fmla="*/ 414337 w 2415540"/>
                <a:gd name="connsiteY682" fmla="*/ 641032 h 2415539"/>
                <a:gd name="connsiteX683" fmla="*/ 409574 w 2415540"/>
                <a:gd name="connsiteY683" fmla="*/ 590550 h 2415539"/>
                <a:gd name="connsiteX684" fmla="*/ 1062989 w 2415540"/>
                <a:gd name="connsiteY684" fmla="*/ 570547 h 2415539"/>
                <a:gd name="connsiteX685" fmla="*/ 1104900 w 2415540"/>
                <a:gd name="connsiteY685" fmla="*/ 588644 h 2415539"/>
                <a:gd name="connsiteX686" fmla="*/ 1157287 w 2415540"/>
                <a:gd name="connsiteY686" fmla="*/ 587692 h 2415539"/>
                <a:gd name="connsiteX687" fmla="*/ 1198245 w 2415540"/>
                <a:gd name="connsiteY687" fmla="*/ 636270 h 2415539"/>
                <a:gd name="connsiteX688" fmla="*/ 1210627 w 2415540"/>
                <a:gd name="connsiteY688" fmla="*/ 636270 h 2415539"/>
                <a:gd name="connsiteX689" fmla="*/ 1223009 w 2415540"/>
                <a:gd name="connsiteY689" fmla="*/ 636270 h 2415539"/>
                <a:gd name="connsiteX690" fmla="*/ 1263967 w 2415540"/>
                <a:gd name="connsiteY690" fmla="*/ 587692 h 2415539"/>
                <a:gd name="connsiteX691" fmla="*/ 1316354 w 2415540"/>
                <a:gd name="connsiteY691" fmla="*/ 588644 h 2415539"/>
                <a:gd name="connsiteX692" fmla="*/ 1358265 w 2415540"/>
                <a:gd name="connsiteY692" fmla="*/ 570547 h 2415539"/>
                <a:gd name="connsiteX693" fmla="*/ 1315402 w 2415540"/>
                <a:gd name="connsiteY693" fmla="*/ 629602 h 2415539"/>
                <a:gd name="connsiteX694" fmla="*/ 1275397 w 2415540"/>
                <a:gd name="connsiteY694" fmla="*/ 630554 h 2415539"/>
                <a:gd name="connsiteX695" fmla="*/ 1238250 w 2415540"/>
                <a:gd name="connsiteY695" fmla="*/ 637222 h 2415539"/>
                <a:gd name="connsiteX696" fmla="*/ 1350645 w 2415540"/>
                <a:gd name="connsiteY696" fmla="*/ 705801 h 2415539"/>
                <a:gd name="connsiteX697" fmla="*/ 1369695 w 2415540"/>
                <a:gd name="connsiteY697" fmla="*/ 891538 h 2415539"/>
                <a:gd name="connsiteX698" fmla="*/ 1433512 w 2415540"/>
                <a:gd name="connsiteY698" fmla="*/ 891538 h 2415539"/>
                <a:gd name="connsiteX699" fmla="*/ 1508759 w 2415540"/>
                <a:gd name="connsiteY699" fmla="*/ 995361 h 2415539"/>
                <a:gd name="connsiteX700" fmla="*/ 1537334 w 2415540"/>
                <a:gd name="connsiteY700" fmla="*/ 1491614 h 2415539"/>
                <a:gd name="connsiteX701" fmla="*/ 1612582 w 2415540"/>
                <a:gd name="connsiteY701" fmla="*/ 1725929 h 2415539"/>
                <a:gd name="connsiteX702" fmla="*/ 1522095 w 2415540"/>
                <a:gd name="connsiteY702" fmla="*/ 1725929 h 2415539"/>
                <a:gd name="connsiteX703" fmla="*/ 1477327 w 2415540"/>
                <a:gd name="connsiteY703" fmla="*/ 1665921 h 2415539"/>
                <a:gd name="connsiteX704" fmla="*/ 1503045 w 2415540"/>
                <a:gd name="connsiteY704" fmla="*/ 1725929 h 2415539"/>
                <a:gd name="connsiteX705" fmla="*/ 1423987 w 2415540"/>
                <a:gd name="connsiteY705" fmla="*/ 1725929 h 2415539"/>
                <a:gd name="connsiteX706" fmla="*/ 1403032 w 2415540"/>
                <a:gd name="connsiteY706" fmla="*/ 1625916 h 2415539"/>
                <a:gd name="connsiteX707" fmla="*/ 1378267 w 2415540"/>
                <a:gd name="connsiteY707" fmla="*/ 1070609 h 2415539"/>
                <a:gd name="connsiteX708" fmla="*/ 1343025 w 2415540"/>
                <a:gd name="connsiteY708" fmla="*/ 1022984 h 2415539"/>
                <a:gd name="connsiteX709" fmla="*/ 1223009 w 2415540"/>
                <a:gd name="connsiteY709" fmla="*/ 1022984 h 2415539"/>
                <a:gd name="connsiteX710" fmla="*/ 1223009 w 2415540"/>
                <a:gd name="connsiteY710" fmla="*/ 777238 h 2415539"/>
                <a:gd name="connsiteX711" fmla="*/ 1273492 w 2415540"/>
                <a:gd name="connsiteY711" fmla="*/ 715326 h 2415539"/>
                <a:gd name="connsiteX712" fmla="*/ 1209675 w 2415540"/>
                <a:gd name="connsiteY712" fmla="*/ 651509 h 2415539"/>
                <a:gd name="connsiteX713" fmla="*/ 1145857 w 2415540"/>
                <a:gd name="connsiteY713" fmla="*/ 715326 h 2415539"/>
                <a:gd name="connsiteX714" fmla="*/ 1196339 w 2415540"/>
                <a:gd name="connsiteY714" fmla="*/ 777238 h 2415539"/>
                <a:gd name="connsiteX715" fmla="*/ 1196339 w 2415540"/>
                <a:gd name="connsiteY715" fmla="*/ 1022984 h 2415539"/>
                <a:gd name="connsiteX716" fmla="*/ 1076325 w 2415540"/>
                <a:gd name="connsiteY716" fmla="*/ 1022984 h 2415539"/>
                <a:gd name="connsiteX717" fmla="*/ 1041082 w 2415540"/>
                <a:gd name="connsiteY717" fmla="*/ 1070609 h 2415539"/>
                <a:gd name="connsiteX718" fmla="*/ 1018222 w 2415540"/>
                <a:gd name="connsiteY718" fmla="*/ 1625916 h 2415539"/>
                <a:gd name="connsiteX719" fmla="*/ 997267 w 2415540"/>
                <a:gd name="connsiteY719" fmla="*/ 1725929 h 2415539"/>
                <a:gd name="connsiteX720" fmla="*/ 918210 w 2415540"/>
                <a:gd name="connsiteY720" fmla="*/ 1725929 h 2415539"/>
                <a:gd name="connsiteX721" fmla="*/ 943927 w 2415540"/>
                <a:gd name="connsiteY721" fmla="*/ 1665921 h 2415539"/>
                <a:gd name="connsiteX722" fmla="*/ 899160 w 2415540"/>
                <a:gd name="connsiteY722" fmla="*/ 1725929 h 2415539"/>
                <a:gd name="connsiteX723" fmla="*/ 808672 w 2415540"/>
                <a:gd name="connsiteY723" fmla="*/ 1725929 h 2415539"/>
                <a:gd name="connsiteX724" fmla="*/ 883920 w 2415540"/>
                <a:gd name="connsiteY724" fmla="*/ 1491614 h 2415539"/>
                <a:gd name="connsiteX725" fmla="*/ 912495 w 2415540"/>
                <a:gd name="connsiteY725" fmla="*/ 995361 h 2415539"/>
                <a:gd name="connsiteX726" fmla="*/ 987742 w 2415540"/>
                <a:gd name="connsiteY726" fmla="*/ 891538 h 2415539"/>
                <a:gd name="connsiteX727" fmla="*/ 1051560 w 2415540"/>
                <a:gd name="connsiteY727" fmla="*/ 891538 h 2415539"/>
                <a:gd name="connsiteX728" fmla="*/ 1070610 w 2415540"/>
                <a:gd name="connsiteY728" fmla="*/ 705801 h 2415539"/>
                <a:gd name="connsiteX729" fmla="*/ 1183004 w 2415540"/>
                <a:gd name="connsiteY729" fmla="*/ 637222 h 2415539"/>
                <a:gd name="connsiteX730" fmla="*/ 1145857 w 2415540"/>
                <a:gd name="connsiteY730" fmla="*/ 630554 h 2415539"/>
                <a:gd name="connsiteX731" fmla="*/ 1105852 w 2415540"/>
                <a:gd name="connsiteY731" fmla="*/ 629602 h 2415539"/>
                <a:gd name="connsiteX732" fmla="*/ 1062989 w 2415540"/>
                <a:gd name="connsiteY732" fmla="*/ 570547 h 2415539"/>
                <a:gd name="connsiteX733" fmla="*/ 417909 w 2415540"/>
                <a:gd name="connsiteY733" fmla="*/ 567095 h 2415539"/>
                <a:gd name="connsiteX734" fmla="*/ 464819 w 2415540"/>
                <a:gd name="connsiteY734" fmla="*/ 580072 h 2415539"/>
                <a:gd name="connsiteX735" fmla="*/ 458152 w 2415540"/>
                <a:gd name="connsiteY735" fmla="*/ 608647 h 2415539"/>
                <a:gd name="connsiteX736" fmla="*/ 443864 w 2415540"/>
                <a:gd name="connsiteY736" fmla="*/ 685799 h 2415539"/>
                <a:gd name="connsiteX737" fmla="*/ 419099 w 2415540"/>
                <a:gd name="connsiteY737" fmla="*/ 721994 h 2415539"/>
                <a:gd name="connsiteX738" fmla="*/ 395287 w 2415540"/>
                <a:gd name="connsiteY738" fmla="*/ 729614 h 2415539"/>
                <a:gd name="connsiteX739" fmla="*/ 382904 w 2415540"/>
                <a:gd name="connsiteY739" fmla="*/ 761999 h 2415539"/>
                <a:gd name="connsiteX740" fmla="*/ 380999 w 2415540"/>
                <a:gd name="connsiteY740" fmla="*/ 798194 h 2415539"/>
                <a:gd name="connsiteX741" fmla="*/ 359092 w 2415540"/>
                <a:gd name="connsiteY741" fmla="*/ 797241 h 2415539"/>
                <a:gd name="connsiteX742" fmla="*/ 359092 w 2415540"/>
                <a:gd name="connsiteY742" fmla="*/ 780096 h 2415539"/>
                <a:gd name="connsiteX743" fmla="*/ 360997 w 2415540"/>
                <a:gd name="connsiteY743" fmla="*/ 752474 h 2415539"/>
                <a:gd name="connsiteX744" fmla="*/ 348614 w 2415540"/>
                <a:gd name="connsiteY744" fmla="*/ 751521 h 2415539"/>
                <a:gd name="connsiteX745" fmla="*/ 325754 w 2415540"/>
                <a:gd name="connsiteY745" fmla="*/ 744854 h 2415539"/>
                <a:gd name="connsiteX746" fmla="*/ 331469 w 2415540"/>
                <a:gd name="connsiteY746" fmla="*/ 723899 h 2415539"/>
                <a:gd name="connsiteX747" fmla="*/ 354329 w 2415540"/>
                <a:gd name="connsiteY747" fmla="*/ 725804 h 2415539"/>
                <a:gd name="connsiteX748" fmla="*/ 360997 w 2415540"/>
                <a:gd name="connsiteY748" fmla="*/ 718184 h 2415539"/>
                <a:gd name="connsiteX749" fmla="*/ 344804 w 2415540"/>
                <a:gd name="connsiteY749" fmla="*/ 678179 h 2415539"/>
                <a:gd name="connsiteX750" fmla="*/ 328612 w 2415540"/>
                <a:gd name="connsiteY750" fmla="*/ 672464 h 2415539"/>
                <a:gd name="connsiteX751" fmla="*/ 306704 w 2415540"/>
                <a:gd name="connsiteY751" fmla="*/ 741996 h 2415539"/>
                <a:gd name="connsiteX752" fmla="*/ 324802 w 2415540"/>
                <a:gd name="connsiteY752" fmla="*/ 817244 h 2415539"/>
                <a:gd name="connsiteX753" fmla="*/ 366712 w 2415540"/>
                <a:gd name="connsiteY753" fmla="*/ 838199 h 2415539"/>
                <a:gd name="connsiteX754" fmla="*/ 356234 w 2415540"/>
                <a:gd name="connsiteY754" fmla="*/ 865821 h 2415539"/>
                <a:gd name="connsiteX755" fmla="*/ 268604 w 2415540"/>
                <a:gd name="connsiteY755" fmla="*/ 844866 h 2415539"/>
                <a:gd name="connsiteX756" fmla="*/ 249554 w 2415540"/>
                <a:gd name="connsiteY756" fmla="*/ 813434 h 2415539"/>
                <a:gd name="connsiteX757" fmla="*/ 263842 w 2415540"/>
                <a:gd name="connsiteY757" fmla="*/ 799146 h 2415539"/>
                <a:gd name="connsiteX758" fmla="*/ 286702 w 2415540"/>
                <a:gd name="connsiteY758" fmla="*/ 799146 h 2415539"/>
                <a:gd name="connsiteX759" fmla="*/ 281939 w 2415540"/>
                <a:gd name="connsiteY759" fmla="*/ 765809 h 2415539"/>
                <a:gd name="connsiteX760" fmla="*/ 294322 w 2415540"/>
                <a:gd name="connsiteY760" fmla="*/ 678179 h 2415539"/>
                <a:gd name="connsiteX761" fmla="*/ 360997 w 2415540"/>
                <a:gd name="connsiteY761" fmla="*/ 581977 h 2415539"/>
                <a:gd name="connsiteX762" fmla="*/ 417909 w 2415540"/>
                <a:gd name="connsiteY762" fmla="*/ 567095 h 2415539"/>
                <a:gd name="connsiteX763" fmla="*/ 1208723 w 2415540"/>
                <a:gd name="connsiteY763" fmla="*/ 412432 h 2415539"/>
                <a:gd name="connsiteX764" fmla="*/ 2004060 w 2415540"/>
                <a:gd name="connsiteY764" fmla="*/ 1207769 h 2415539"/>
                <a:gd name="connsiteX765" fmla="*/ 1591628 w 2415540"/>
                <a:gd name="connsiteY765" fmla="*/ 1904046 h 2415539"/>
                <a:gd name="connsiteX766" fmla="*/ 1576388 w 2415540"/>
                <a:gd name="connsiteY766" fmla="*/ 1873566 h 2415539"/>
                <a:gd name="connsiteX767" fmla="*/ 1969770 w 2415540"/>
                <a:gd name="connsiteY767" fmla="*/ 1207769 h 2415539"/>
                <a:gd name="connsiteX768" fmla="*/ 1208723 w 2415540"/>
                <a:gd name="connsiteY768" fmla="*/ 446722 h 2415539"/>
                <a:gd name="connsiteX769" fmla="*/ 447675 w 2415540"/>
                <a:gd name="connsiteY769" fmla="*/ 1207769 h 2415539"/>
                <a:gd name="connsiteX770" fmla="*/ 842963 w 2415540"/>
                <a:gd name="connsiteY770" fmla="*/ 1875471 h 2415539"/>
                <a:gd name="connsiteX771" fmla="*/ 827723 w 2415540"/>
                <a:gd name="connsiteY771" fmla="*/ 1905951 h 2415539"/>
                <a:gd name="connsiteX772" fmla="*/ 413385 w 2415540"/>
                <a:gd name="connsiteY772" fmla="*/ 1207769 h 2415539"/>
                <a:gd name="connsiteX773" fmla="*/ 1208723 w 2415540"/>
                <a:gd name="connsiteY773" fmla="*/ 412432 h 2415539"/>
                <a:gd name="connsiteX774" fmla="*/ 1615722 w 2415540"/>
                <a:gd name="connsiteY774" fmla="*/ 371950 h 2415539"/>
                <a:gd name="connsiteX775" fmla="*/ 1624012 w 2415540"/>
                <a:gd name="connsiteY775" fmla="*/ 377189 h 2415539"/>
                <a:gd name="connsiteX776" fmla="*/ 1663064 w 2415540"/>
                <a:gd name="connsiteY776" fmla="*/ 423862 h 2415539"/>
                <a:gd name="connsiteX777" fmla="*/ 1642109 w 2415540"/>
                <a:gd name="connsiteY777" fmla="*/ 460057 h 2415539"/>
                <a:gd name="connsiteX778" fmla="*/ 1607819 w 2415540"/>
                <a:gd name="connsiteY778" fmla="*/ 393382 h 2415539"/>
                <a:gd name="connsiteX779" fmla="*/ 1615722 w 2415540"/>
                <a:gd name="connsiteY779" fmla="*/ 371950 h 2415539"/>
                <a:gd name="connsiteX780" fmla="*/ 740092 w 2415540"/>
                <a:gd name="connsiteY780" fmla="*/ 269557 h 2415539"/>
                <a:gd name="connsiteX781" fmla="*/ 762952 w 2415540"/>
                <a:gd name="connsiteY781" fmla="*/ 283845 h 2415539"/>
                <a:gd name="connsiteX782" fmla="*/ 772477 w 2415540"/>
                <a:gd name="connsiteY782" fmla="*/ 310515 h 2415539"/>
                <a:gd name="connsiteX783" fmla="*/ 786764 w 2415540"/>
                <a:gd name="connsiteY783" fmla="*/ 354330 h 2415539"/>
                <a:gd name="connsiteX784" fmla="*/ 810577 w 2415540"/>
                <a:gd name="connsiteY784" fmla="*/ 438150 h 2415539"/>
                <a:gd name="connsiteX785" fmla="*/ 804862 w 2415540"/>
                <a:gd name="connsiteY785" fmla="*/ 464820 h 2415539"/>
                <a:gd name="connsiteX786" fmla="*/ 787717 w 2415540"/>
                <a:gd name="connsiteY786" fmla="*/ 443865 h 2415539"/>
                <a:gd name="connsiteX787" fmla="*/ 785812 w 2415540"/>
                <a:gd name="connsiteY787" fmla="*/ 415290 h 2415539"/>
                <a:gd name="connsiteX788" fmla="*/ 761047 w 2415540"/>
                <a:gd name="connsiteY788" fmla="*/ 331470 h 2415539"/>
                <a:gd name="connsiteX789" fmla="*/ 735329 w 2415540"/>
                <a:gd name="connsiteY789" fmla="*/ 294322 h 2415539"/>
                <a:gd name="connsiteX790" fmla="*/ 740092 w 2415540"/>
                <a:gd name="connsiteY790" fmla="*/ 269557 h 2415539"/>
                <a:gd name="connsiteX791" fmla="*/ 813911 w 2415540"/>
                <a:gd name="connsiteY791" fmla="*/ 256579 h 2415539"/>
                <a:gd name="connsiteX792" fmla="*/ 825817 w 2415540"/>
                <a:gd name="connsiteY792" fmla="*/ 263842 h 2415539"/>
                <a:gd name="connsiteX793" fmla="*/ 840105 w 2415540"/>
                <a:gd name="connsiteY793" fmla="*/ 295275 h 2415539"/>
                <a:gd name="connsiteX794" fmla="*/ 848677 w 2415540"/>
                <a:gd name="connsiteY794" fmla="*/ 318135 h 2415539"/>
                <a:gd name="connsiteX795" fmla="*/ 856297 w 2415540"/>
                <a:gd name="connsiteY795" fmla="*/ 350520 h 2415539"/>
                <a:gd name="connsiteX796" fmla="*/ 843915 w 2415540"/>
                <a:gd name="connsiteY796" fmla="*/ 367665 h 2415539"/>
                <a:gd name="connsiteX797" fmla="*/ 818197 w 2415540"/>
                <a:gd name="connsiteY797" fmla="*/ 312420 h 2415539"/>
                <a:gd name="connsiteX798" fmla="*/ 806767 w 2415540"/>
                <a:gd name="connsiteY798" fmla="*/ 292417 h 2415539"/>
                <a:gd name="connsiteX799" fmla="*/ 793432 w 2415540"/>
                <a:gd name="connsiteY799" fmla="*/ 268605 h 2415539"/>
                <a:gd name="connsiteX800" fmla="*/ 804862 w 2415540"/>
                <a:gd name="connsiteY800" fmla="*/ 257175 h 2415539"/>
                <a:gd name="connsiteX801" fmla="*/ 813911 w 2415540"/>
                <a:gd name="connsiteY801" fmla="*/ 256579 h 2415539"/>
                <a:gd name="connsiteX802" fmla="*/ 1666042 w 2415540"/>
                <a:gd name="connsiteY802" fmla="*/ 211573 h 2415539"/>
                <a:gd name="connsiteX803" fmla="*/ 1676400 w 2415540"/>
                <a:gd name="connsiteY803" fmla="*/ 212407 h 2415539"/>
                <a:gd name="connsiteX804" fmla="*/ 1680210 w 2415540"/>
                <a:gd name="connsiteY804" fmla="*/ 240982 h 2415539"/>
                <a:gd name="connsiteX805" fmla="*/ 1665922 w 2415540"/>
                <a:gd name="connsiteY805" fmla="*/ 256222 h 2415539"/>
                <a:gd name="connsiteX806" fmla="*/ 1655445 w 2415540"/>
                <a:gd name="connsiteY806" fmla="*/ 267652 h 2415539"/>
                <a:gd name="connsiteX807" fmla="*/ 1644015 w 2415540"/>
                <a:gd name="connsiteY807" fmla="*/ 283844 h 2415539"/>
                <a:gd name="connsiteX808" fmla="*/ 1661160 w 2415540"/>
                <a:gd name="connsiteY808" fmla="*/ 284797 h 2415539"/>
                <a:gd name="connsiteX809" fmla="*/ 1685925 w 2415540"/>
                <a:gd name="connsiteY809" fmla="*/ 281939 h 2415539"/>
                <a:gd name="connsiteX810" fmla="*/ 1706880 w 2415540"/>
                <a:gd name="connsiteY810" fmla="*/ 296227 h 2415539"/>
                <a:gd name="connsiteX811" fmla="*/ 1693545 w 2415540"/>
                <a:gd name="connsiteY811" fmla="*/ 308609 h 2415539"/>
                <a:gd name="connsiteX812" fmla="*/ 1672590 w 2415540"/>
                <a:gd name="connsiteY812" fmla="*/ 304799 h 2415539"/>
                <a:gd name="connsiteX813" fmla="*/ 1628775 w 2415540"/>
                <a:gd name="connsiteY813" fmla="*/ 305752 h 2415539"/>
                <a:gd name="connsiteX814" fmla="*/ 1592580 w 2415540"/>
                <a:gd name="connsiteY814" fmla="*/ 352424 h 2415539"/>
                <a:gd name="connsiteX815" fmla="*/ 1541145 w 2415540"/>
                <a:gd name="connsiteY815" fmla="*/ 383857 h 2415539"/>
                <a:gd name="connsiteX816" fmla="*/ 1502092 w 2415540"/>
                <a:gd name="connsiteY816" fmla="*/ 406717 h 2415539"/>
                <a:gd name="connsiteX817" fmla="*/ 1490662 w 2415540"/>
                <a:gd name="connsiteY817" fmla="*/ 397192 h 2415539"/>
                <a:gd name="connsiteX818" fmla="*/ 1493520 w 2415540"/>
                <a:gd name="connsiteY818" fmla="*/ 374332 h 2415539"/>
                <a:gd name="connsiteX819" fmla="*/ 1509712 w 2415540"/>
                <a:gd name="connsiteY819" fmla="*/ 370522 h 2415539"/>
                <a:gd name="connsiteX820" fmla="*/ 1517332 w 2415540"/>
                <a:gd name="connsiteY820" fmla="*/ 378142 h 2415539"/>
                <a:gd name="connsiteX821" fmla="*/ 1557337 w 2415540"/>
                <a:gd name="connsiteY821" fmla="*/ 355282 h 2415539"/>
                <a:gd name="connsiteX822" fmla="*/ 1593532 w 2415540"/>
                <a:gd name="connsiteY822" fmla="*/ 320992 h 2415539"/>
                <a:gd name="connsiteX823" fmla="*/ 1603057 w 2415540"/>
                <a:gd name="connsiteY823" fmla="*/ 309562 h 2415539"/>
                <a:gd name="connsiteX824" fmla="*/ 1584960 w 2415540"/>
                <a:gd name="connsiteY824" fmla="*/ 312419 h 2415539"/>
                <a:gd name="connsiteX825" fmla="*/ 1559242 w 2415540"/>
                <a:gd name="connsiteY825" fmla="*/ 303847 h 2415539"/>
                <a:gd name="connsiteX826" fmla="*/ 1548765 w 2415540"/>
                <a:gd name="connsiteY826" fmla="*/ 274319 h 2415539"/>
                <a:gd name="connsiteX827" fmla="*/ 1563052 w 2415540"/>
                <a:gd name="connsiteY827" fmla="*/ 262889 h 2415539"/>
                <a:gd name="connsiteX828" fmla="*/ 1586865 w 2415540"/>
                <a:gd name="connsiteY828" fmla="*/ 277177 h 2415539"/>
                <a:gd name="connsiteX829" fmla="*/ 1621155 w 2415540"/>
                <a:gd name="connsiteY829" fmla="*/ 280987 h 2415539"/>
                <a:gd name="connsiteX830" fmla="*/ 1623060 w 2415540"/>
                <a:gd name="connsiteY830" fmla="*/ 280987 h 2415539"/>
                <a:gd name="connsiteX831" fmla="*/ 1645920 w 2415540"/>
                <a:gd name="connsiteY831" fmla="*/ 249554 h 2415539"/>
                <a:gd name="connsiteX832" fmla="*/ 1656397 w 2415540"/>
                <a:gd name="connsiteY832" fmla="*/ 220027 h 2415539"/>
                <a:gd name="connsiteX833" fmla="*/ 1666042 w 2415540"/>
                <a:gd name="connsiteY833" fmla="*/ 211573 h 2415539"/>
                <a:gd name="connsiteX834" fmla="*/ 846772 w 2415540"/>
                <a:gd name="connsiteY834" fmla="*/ 150494 h 2415539"/>
                <a:gd name="connsiteX835" fmla="*/ 875347 w 2415540"/>
                <a:gd name="connsiteY835" fmla="*/ 164782 h 2415539"/>
                <a:gd name="connsiteX836" fmla="*/ 873442 w 2415540"/>
                <a:gd name="connsiteY836" fmla="*/ 197167 h 2415539"/>
                <a:gd name="connsiteX837" fmla="*/ 885824 w 2415540"/>
                <a:gd name="connsiteY837" fmla="*/ 244792 h 2415539"/>
                <a:gd name="connsiteX838" fmla="*/ 941069 w 2415540"/>
                <a:gd name="connsiteY838" fmla="*/ 370522 h 2415539"/>
                <a:gd name="connsiteX839" fmla="*/ 958214 w 2415540"/>
                <a:gd name="connsiteY839" fmla="*/ 394334 h 2415539"/>
                <a:gd name="connsiteX840" fmla="*/ 947737 w 2415540"/>
                <a:gd name="connsiteY840" fmla="*/ 416242 h 2415539"/>
                <a:gd name="connsiteX841" fmla="*/ 912494 w 2415540"/>
                <a:gd name="connsiteY841" fmla="*/ 353377 h 2415539"/>
                <a:gd name="connsiteX842" fmla="*/ 885824 w 2415540"/>
                <a:gd name="connsiteY842" fmla="*/ 286702 h 2415539"/>
                <a:gd name="connsiteX843" fmla="*/ 850582 w 2415540"/>
                <a:gd name="connsiteY843" fmla="*/ 204787 h 2415539"/>
                <a:gd name="connsiteX844" fmla="*/ 838199 w 2415540"/>
                <a:gd name="connsiteY844" fmla="*/ 181927 h 2415539"/>
                <a:gd name="connsiteX845" fmla="*/ 830579 w 2415540"/>
                <a:gd name="connsiteY845" fmla="*/ 160019 h 2415539"/>
                <a:gd name="connsiteX846" fmla="*/ 846772 w 2415540"/>
                <a:gd name="connsiteY846" fmla="*/ 150494 h 2415539"/>
                <a:gd name="connsiteX847" fmla="*/ 1207770 w 2415540"/>
                <a:gd name="connsiteY847" fmla="*/ 42863 h 2415539"/>
                <a:gd name="connsiteX848" fmla="*/ 41910 w 2415540"/>
                <a:gd name="connsiteY848" fmla="*/ 1207769 h 2415539"/>
                <a:gd name="connsiteX849" fmla="*/ 1207770 w 2415540"/>
                <a:gd name="connsiteY849" fmla="*/ 2373629 h 2415539"/>
                <a:gd name="connsiteX850" fmla="*/ 2373630 w 2415540"/>
                <a:gd name="connsiteY850" fmla="*/ 1208722 h 2415539"/>
                <a:gd name="connsiteX851" fmla="*/ 1207770 w 2415540"/>
                <a:gd name="connsiteY851" fmla="*/ 42863 h 2415539"/>
                <a:gd name="connsiteX852" fmla="*/ 1207770 w 2415540"/>
                <a:gd name="connsiteY852" fmla="*/ 0 h 2415539"/>
                <a:gd name="connsiteX853" fmla="*/ 2415540 w 2415540"/>
                <a:gd name="connsiteY853" fmla="*/ 1207769 h 2415539"/>
                <a:gd name="connsiteX854" fmla="*/ 1207770 w 2415540"/>
                <a:gd name="connsiteY854" fmla="*/ 2415539 h 2415539"/>
                <a:gd name="connsiteX855" fmla="*/ 0 w 2415540"/>
                <a:gd name="connsiteY855" fmla="*/ 1207769 h 2415539"/>
                <a:gd name="connsiteX856" fmla="*/ 1207770 w 2415540"/>
                <a:gd name="connsiteY856" fmla="*/ 0 h 24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</a:cxnLst>
              <a:rect l="l" t="t" r="r" b="b"/>
              <a:pathLst>
                <a:path w="2415540" h="2415539">
                  <a:moveTo>
                    <a:pt x="1039177" y="2099308"/>
                  </a:moveTo>
                  <a:lnTo>
                    <a:pt x="1125855" y="2106928"/>
                  </a:lnTo>
                  <a:lnTo>
                    <a:pt x="1124902" y="2112643"/>
                  </a:lnTo>
                  <a:cubicBezTo>
                    <a:pt x="1118235" y="2111691"/>
                    <a:pt x="1112520" y="2113596"/>
                    <a:pt x="1109663" y="2116453"/>
                  </a:cubicBezTo>
                  <a:cubicBezTo>
                    <a:pt x="1106805" y="2119311"/>
                    <a:pt x="1104900" y="2125026"/>
                    <a:pt x="1103948" y="2132646"/>
                  </a:cubicBezTo>
                  <a:lnTo>
                    <a:pt x="1096327" y="2216466"/>
                  </a:lnTo>
                  <a:cubicBezTo>
                    <a:pt x="1095375" y="2227896"/>
                    <a:pt x="1097280" y="2236468"/>
                    <a:pt x="1101090" y="2242183"/>
                  </a:cubicBezTo>
                  <a:cubicBezTo>
                    <a:pt x="1105852" y="2247898"/>
                    <a:pt x="1112520" y="2250756"/>
                    <a:pt x="1122998" y="2251708"/>
                  </a:cubicBezTo>
                  <a:cubicBezTo>
                    <a:pt x="1134427" y="2252661"/>
                    <a:pt x="1143952" y="2249803"/>
                    <a:pt x="1150620" y="2242183"/>
                  </a:cubicBezTo>
                  <a:cubicBezTo>
                    <a:pt x="1157288" y="2235516"/>
                    <a:pt x="1162050" y="2224086"/>
                    <a:pt x="1163002" y="2207893"/>
                  </a:cubicBezTo>
                  <a:lnTo>
                    <a:pt x="1168717" y="2138361"/>
                  </a:lnTo>
                  <a:cubicBezTo>
                    <a:pt x="1169670" y="2130741"/>
                    <a:pt x="1168717" y="2125026"/>
                    <a:pt x="1165860" y="2121216"/>
                  </a:cubicBezTo>
                  <a:cubicBezTo>
                    <a:pt x="1163955" y="2117406"/>
                    <a:pt x="1158240" y="2115501"/>
                    <a:pt x="1151573" y="2114548"/>
                  </a:cubicBezTo>
                  <a:lnTo>
                    <a:pt x="1149667" y="2109786"/>
                  </a:lnTo>
                  <a:lnTo>
                    <a:pt x="1199198" y="2114548"/>
                  </a:lnTo>
                  <a:lnTo>
                    <a:pt x="1198245" y="2120263"/>
                  </a:lnTo>
                  <a:cubicBezTo>
                    <a:pt x="1191577" y="2119311"/>
                    <a:pt x="1185863" y="2121216"/>
                    <a:pt x="1183005" y="2124073"/>
                  </a:cubicBezTo>
                  <a:cubicBezTo>
                    <a:pt x="1180148" y="2126931"/>
                    <a:pt x="1178242" y="2132646"/>
                    <a:pt x="1177290" y="2140266"/>
                  </a:cubicBezTo>
                  <a:lnTo>
                    <a:pt x="1171575" y="2209798"/>
                  </a:lnTo>
                  <a:cubicBezTo>
                    <a:pt x="1170623" y="2220276"/>
                    <a:pt x="1168717" y="2228848"/>
                    <a:pt x="1166813" y="2234563"/>
                  </a:cubicBezTo>
                  <a:cubicBezTo>
                    <a:pt x="1164908" y="2240278"/>
                    <a:pt x="1161098" y="2245993"/>
                    <a:pt x="1157288" y="2249803"/>
                  </a:cubicBezTo>
                  <a:cubicBezTo>
                    <a:pt x="1151573" y="2254566"/>
                    <a:pt x="1144905" y="2258376"/>
                    <a:pt x="1135380" y="2261233"/>
                  </a:cubicBezTo>
                  <a:cubicBezTo>
                    <a:pt x="1126808" y="2263138"/>
                    <a:pt x="1116330" y="2264091"/>
                    <a:pt x="1104900" y="2263138"/>
                  </a:cubicBezTo>
                  <a:cubicBezTo>
                    <a:pt x="1083945" y="2261233"/>
                    <a:pt x="1069658" y="2255518"/>
                    <a:pt x="1060133" y="2245041"/>
                  </a:cubicBezTo>
                  <a:cubicBezTo>
                    <a:pt x="1050608" y="2235516"/>
                    <a:pt x="1046798" y="2221228"/>
                    <a:pt x="1048702" y="2202178"/>
                  </a:cubicBezTo>
                  <a:lnTo>
                    <a:pt x="1055370" y="2128836"/>
                  </a:lnTo>
                  <a:cubicBezTo>
                    <a:pt x="1056323" y="2121216"/>
                    <a:pt x="1055370" y="2115501"/>
                    <a:pt x="1052513" y="2111691"/>
                  </a:cubicBezTo>
                  <a:cubicBezTo>
                    <a:pt x="1050608" y="2107881"/>
                    <a:pt x="1044892" y="2105976"/>
                    <a:pt x="1038225" y="2105023"/>
                  </a:cubicBezTo>
                  <a:close/>
                  <a:moveTo>
                    <a:pt x="1388745" y="2090736"/>
                  </a:moveTo>
                  <a:lnTo>
                    <a:pt x="1389697" y="2096451"/>
                  </a:lnTo>
                  <a:cubicBezTo>
                    <a:pt x="1383029" y="2097403"/>
                    <a:pt x="1378267" y="2100261"/>
                    <a:pt x="1375409" y="2104071"/>
                  </a:cubicBezTo>
                  <a:cubicBezTo>
                    <a:pt x="1372552" y="2107881"/>
                    <a:pt x="1372552" y="2113596"/>
                    <a:pt x="1374457" y="2120264"/>
                  </a:cubicBezTo>
                  <a:lnTo>
                    <a:pt x="1391602" y="2245041"/>
                  </a:lnTo>
                  <a:lnTo>
                    <a:pt x="1374457" y="2247899"/>
                  </a:lnTo>
                  <a:lnTo>
                    <a:pt x="1258252" y="2141219"/>
                  </a:lnTo>
                  <a:lnTo>
                    <a:pt x="1271587" y="2234564"/>
                  </a:lnTo>
                  <a:cubicBezTo>
                    <a:pt x="1272540" y="2242183"/>
                    <a:pt x="1274445" y="2247899"/>
                    <a:pt x="1278254" y="2250756"/>
                  </a:cubicBezTo>
                  <a:cubicBezTo>
                    <a:pt x="1282065" y="2253614"/>
                    <a:pt x="1286827" y="2254566"/>
                    <a:pt x="1294447" y="2253614"/>
                  </a:cubicBezTo>
                  <a:lnTo>
                    <a:pt x="1295400" y="2259328"/>
                  </a:lnTo>
                  <a:lnTo>
                    <a:pt x="1245870" y="2265996"/>
                  </a:lnTo>
                  <a:lnTo>
                    <a:pt x="1244917" y="2260281"/>
                  </a:lnTo>
                  <a:cubicBezTo>
                    <a:pt x="1251584" y="2259328"/>
                    <a:pt x="1257300" y="2256471"/>
                    <a:pt x="1259204" y="2252661"/>
                  </a:cubicBezTo>
                  <a:cubicBezTo>
                    <a:pt x="1261109" y="2248851"/>
                    <a:pt x="1262062" y="2243136"/>
                    <a:pt x="1261109" y="2235516"/>
                  </a:cubicBezTo>
                  <a:lnTo>
                    <a:pt x="1247775" y="2138361"/>
                  </a:lnTo>
                  <a:cubicBezTo>
                    <a:pt x="1246822" y="2130741"/>
                    <a:pt x="1244917" y="2125026"/>
                    <a:pt x="1241107" y="2122169"/>
                  </a:cubicBezTo>
                  <a:cubicBezTo>
                    <a:pt x="1237297" y="2119311"/>
                    <a:pt x="1231582" y="2118358"/>
                    <a:pt x="1224915" y="2119311"/>
                  </a:cubicBezTo>
                  <a:lnTo>
                    <a:pt x="1223962" y="2113596"/>
                  </a:lnTo>
                  <a:lnTo>
                    <a:pt x="1286827" y="2105024"/>
                  </a:lnTo>
                  <a:lnTo>
                    <a:pt x="1371600" y="2183128"/>
                  </a:lnTo>
                  <a:lnTo>
                    <a:pt x="1363027" y="2122169"/>
                  </a:lnTo>
                  <a:cubicBezTo>
                    <a:pt x="1362075" y="2114549"/>
                    <a:pt x="1360170" y="2108833"/>
                    <a:pt x="1356359" y="2105976"/>
                  </a:cubicBezTo>
                  <a:cubicBezTo>
                    <a:pt x="1352550" y="2103119"/>
                    <a:pt x="1347787" y="2102166"/>
                    <a:pt x="1340167" y="2103119"/>
                  </a:cubicBezTo>
                  <a:lnTo>
                    <a:pt x="1339215" y="2097403"/>
                  </a:lnTo>
                  <a:close/>
                  <a:moveTo>
                    <a:pt x="1508760" y="2059303"/>
                  </a:moveTo>
                  <a:lnTo>
                    <a:pt x="1510665" y="2065018"/>
                  </a:lnTo>
                  <a:cubicBezTo>
                    <a:pt x="1503997" y="2067876"/>
                    <a:pt x="1499235" y="2070733"/>
                    <a:pt x="1497330" y="2074543"/>
                  </a:cubicBezTo>
                  <a:cubicBezTo>
                    <a:pt x="1495425" y="2078353"/>
                    <a:pt x="1495425" y="2084068"/>
                    <a:pt x="1497330" y="2091688"/>
                  </a:cubicBezTo>
                  <a:lnTo>
                    <a:pt x="1524000" y="2185986"/>
                  </a:lnTo>
                  <a:cubicBezTo>
                    <a:pt x="1525905" y="2193606"/>
                    <a:pt x="1528762" y="2199320"/>
                    <a:pt x="1532572" y="2201226"/>
                  </a:cubicBezTo>
                  <a:cubicBezTo>
                    <a:pt x="1536382" y="2204083"/>
                    <a:pt x="1542097" y="2204083"/>
                    <a:pt x="1548765" y="2202178"/>
                  </a:cubicBezTo>
                  <a:lnTo>
                    <a:pt x="1550670" y="2207893"/>
                  </a:lnTo>
                  <a:lnTo>
                    <a:pt x="1466850" y="2231706"/>
                  </a:lnTo>
                  <a:lnTo>
                    <a:pt x="1464945" y="2225991"/>
                  </a:lnTo>
                  <a:cubicBezTo>
                    <a:pt x="1471612" y="2224086"/>
                    <a:pt x="1476375" y="2220276"/>
                    <a:pt x="1478280" y="2216466"/>
                  </a:cubicBezTo>
                  <a:cubicBezTo>
                    <a:pt x="1480185" y="2212656"/>
                    <a:pt x="1480185" y="2206941"/>
                    <a:pt x="1478280" y="2199320"/>
                  </a:cubicBezTo>
                  <a:lnTo>
                    <a:pt x="1451610" y="2105023"/>
                  </a:lnTo>
                  <a:cubicBezTo>
                    <a:pt x="1449705" y="2097403"/>
                    <a:pt x="1446847" y="2091688"/>
                    <a:pt x="1443037" y="2089783"/>
                  </a:cubicBezTo>
                  <a:cubicBezTo>
                    <a:pt x="1439228" y="2087878"/>
                    <a:pt x="1433512" y="2086926"/>
                    <a:pt x="1426845" y="2088831"/>
                  </a:cubicBezTo>
                  <a:lnTo>
                    <a:pt x="1424940" y="2083116"/>
                  </a:lnTo>
                  <a:close/>
                  <a:moveTo>
                    <a:pt x="776287" y="2001201"/>
                  </a:moveTo>
                  <a:lnTo>
                    <a:pt x="834389" y="2027871"/>
                  </a:lnTo>
                  <a:lnTo>
                    <a:pt x="862964" y="2139314"/>
                  </a:lnTo>
                  <a:lnTo>
                    <a:pt x="888682" y="2084068"/>
                  </a:lnTo>
                  <a:cubicBezTo>
                    <a:pt x="891539" y="2076448"/>
                    <a:pt x="892491" y="2070733"/>
                    <a:pt x="891539" y="2066923"/>
                  </a:cubicBezTo>
                  <a:cubicBezTo>
                    <a:pt x="890587" y="2063114"/>
                    <a:pt x="886777" y="2059303"/>
                    <a:pt x="880109" y="2055493"/>
                  </a:cubicBezTo>
                  <a:lnTo>
                    <a:pt x="881062" y="2050731"/>
                  </a:lnTo>
                  <a:lnTo>
                    <a:pt x="925829" y="2071686"/>
                  </a:lnTo>
                  <a:lnTo>
                    <a:pt x="923924" y="2076448"/>
                  </a:lnTo>
                  <a:cubicBezTo>
                    <a:pt x="917257" y="2073591"/>
                    <a:pt x="911541" y="2072639"/>
                    <a:pt x="907732" y="2074543"/>
                  </a:cubicBezTo>
                  <a:cubicBezTo>
                    <a:pt x="902969" y="2076448"/>
                    <a:pt x="900112" y="2080258"/>
                    <a:pt x="896302" y="2087878"/>
                  </a:cubicBezTo>
                  <a:lnTo>
                    <a:pt x="842962" y="2202178"/>
                  </a:lnTo>
                  <a:lnTo>
                    <a:pt x="827722" y="2194558"/>
                  </a:lnTo>
                  <a:lnTo>
                    <a:pt x="788669" y="2042158"/>
                  </a:lnTo>
                  <a:lnTo>
                    <a:pt x="748664" y="2126931"/>
                  </a:lnTo>
                  <a:cubicBezTo>
                    <a:pt x="745807" y="2134551"/>
                    <a:pt x="744854" y="2140266"/>
                    <a:pt x="745807" y="2144076"/>
                  </a:cubicBezTo>
                  <a:cubicBezTo>
                    <a:pt x="746759" y="2147886"/>
                    <a:pt x="750569" y="2151696"/>
                    <a:pt x="757237" y="2155506"/>
                  </a:cubicBezTo>
                  <a:lnTo>
                    <a:pt x="755332" y="2160268"/>
                  </a:lnTo>
                  <a:lnTo>
                    <a:pt x="710564" y="2139314"/>
                  </a:lnTo>
                  <a:lnTo>
                    <a:pt x="713422" y="2134551"/>
                  </a:lnTo>
                  <a:cubicBezTo>
                    <a:pt x="720089" y="2137408"/>
                    <a:pt x="725804" y="2138361"/>
                    <a:pt x="729614" y="2136456"/>
                  </a:cubicBezTo>
                  <a:cubicBezTo>
                    <a:pt x="734377" y="2134551"/>
                    <a:pt x="737234" y="2130741"/>
                    <a:pt x="741044" y="2123121"/>
                  </a:cubicBezTo>
                  <a:lnTo>
                    <a:pt x="782002" y="2034539"/>
                  </a:lnTo>
                  <a:cubicBezTo>
                    <a:pt x="784859" y="2026918"/>
                    <a:pt x="785812" y="2021203"/>
                    <a:pt x="784859" y="2017393"/>
                  </a:cubicBezTo>
                  <a:cubicBezTo>
                    <a:pt x="783907" y="2012631"/>
                    <a:pt x="780097" y="2008821"/>
                    <a:pt x="773429" y="2005964"/>
                  </a:cubicBezTo>
                  <a:close/>
                  <a:moveTo>
                    <a:pt x="1666874" y="1984056"/>
                  </a:moveTo>
                  <a:lnTo>
                    <a:pt x="1669732" y="1988819"/>
                  </a:lnTo>
                  <a:cubicBezTo>
                    <a:pt x="1665922" y="1990723"/>
                    <a:pt x="1664017" y="1994533"/>
                    <a:pt x="1662112" y="1998344"/>
                  </a:cubicBezTo>
                  <a:cubicBezTo>
                    <a:pt x="1660207" y="2002153"/>
                    <a:pt x="1660207" y="2007869"/>
                    <a:pt x="1661159" y="2013583"/>
                  </a:cubicBezTo>
                  <a:lnTo>
                    <a:pt x="1674495" y="2159316"/>
                  </a:lnTo>
                  <a:lnTo>
                    <a:pt x="1665922" y="2164078"/>
                  </a:lnTo>
                  <a:lnTo>
                    <a:pt x="1554479" y="2070733"/>
                  </a:lnTo>
                  <a:cubicBezTo>
                    <a:pt x="1548765" y="2066923"/>
                    <a:pt x="1544954" y="2064066"/>
                    <a:pt x="1541145" y="2063114"/>
                  </a:cubicBezTo>
                  <a:cubicBezTo>
                    <a:pt x="1537334" y="2062161"/>
                    <a:pt x="1533524" y="2063114"/>
                    <a:pt x="1529715" y="2065019"/>
                  </a:cubicBezTo>
                  <a:lnTo>
                    <a:pt x="1526857" y="2060256"/>
                  </a:lnTo>
                  <a:lnTo>
                    <a:pt x="1597342" y="2023108"/>
                  </a:lnTo>
                  <a:lnTo>
                    <a:pt x="1600199" y="2027871"/>
                  </a:lnTo>
                  <a:lnTo>
                    <a:pt x="1599247" y="2028823"/>
                  </a:lnTo>
                  <a:cubicBezTo>
                    <a:pt x="1594484" y="2031681"/>
                    <a:pt x="1591627" y="2033586"/>
                    <a:pt x="1590674" y="2035491"/>
                  </a:cubicBezTo>
                  <a:cubicBezTo>
                    <a:pt x="1589722" y="2037396"/>
                    <a:pt x="1589722" y="2039301"/>
                    <a:pt x="1590674" y="2042158"/>
                  </a:cubicBezTo>
                  <a:cubicBezTo>
                    <a:pt x="1591627" y="2042158"/>
                    <a:pt x="1591627" y="2043111"/>
                    <a:pt x="1592579" y="2044064"/>
                  </a:cubicBezTo>
                  <a:cubicBezTo>
                    <a:pt x="1593532" y="2045016"/>
                    <a:pt x="1594484" y="2045969"/>
                    <a:pt x="1595437" y="2046921"/>
                  </a:cubicBezTo>
                  <a:lnTo>
                    <a:pt x="1658302" y="2099308"/>
                  </a:lnTo>
                  <a:lnTo>
                    <a:pt x="1650682" y="2021203"/>
                  </a:lnTo>
                  <a:cubicBezTo>
                    <a:pt x="1650682" y="2019298"/>
                    <a:pt x="1649729" y="2017394"/>
                    <a:pt x="1649729" y="2016441"/>
                  </a:cubicBezTo>
                  <a:cubicBezTo>
                    <a:pt x="1649729" y="2014536"/>
                    <a:pt x="1649729" y="2013583"/>
                    <a:pt x="1648777" y="2012631"/>
                  </a:cubicBezTo>
                  <a:cubicBezTo>
                    <a:pt x="1647824" y="2009773"/>
                    <a:pt x="1644967" y="2007869"/>
                    <a:pt x="1642109" y="2007869"/>
                  </a:cubicBezTo>
                  <a:cubicBezTo>
                    <a:pt x="1639252" y="2006916"/>
                    <a:pt x="1634490" y="2008821"/>
                    <a:pt x="1629727" y="2010726"/>
                  </a:cubicBezTo>
                  <a:lnTo>
                    <a:pt x="1626870" y="2005964"/>
                  </a:lnTo>
                  <a:close/>
                  <a:moveTo>
                    <a:pt x="650557" y="1982151"/>
                  </a:moveTo>
                  <a:lnTo>
                    <a:pt x="611504" y="2006916"/>
                  </a:lnTo>
                  <a:lnTo>
                    <a:pt x="638175" y="2025966"/>
                  </a:lnTo>
                  <a:close/>
                  <a:moveTo>
                    <a:pt x="689610" y="1945003"/>
                  </a:moveTo>
                  <a:lnTo>
                    <a:pt x="702945" y="1954528"/>
                  </a:lnTo>
                  <a:lnTo>
                    <a:pt x="667702" y="2097403"/>
                  </a:lnTo>
                  <a:cubicBezTo>
                    <a:pt x="666750" y="2102166"/>
                    <a:pt x="665797" y="2105976"/>
                    <a:pt x="666750" y="2108833"/>
                  </a:cubicBezTo>
                  <a:cubicBezTo>
                    <a:pt x="666750" y="2110738"/>
                    <a:pt x="668654" y="2113595"/>
                    <a:pt x="671512" y="2115501"/>
                  </a:cubicBezTo>
                  <a:lnTo>
                    <a:pt x="668654" y="2120263"/>
                  </a:lnTo>
                  <a:lnTo>
                    <a:pt x="602932" y="2072638"/>
                  </a:lnTo>
                  <a:lnTo>
                    <a:pt x="605790" y="2067876"/>
                  </a:lnTo>
                  <a:cubicBezTo>
                    <a:pt x="612457" y="2072638"/>
                    <a:pt x="616267" y="2075495"/>
                    <a:pt x="619125" y="2075495"/>
                  </a:cubicBezTo>
                  <a:cubicBezTo>
                    <a:pt x="621982" y="2075495"/>
                    <a:pt x="623887" y="2074543"/>
                    <a:pt x="625792" y="2071686"/>
                  </a:cubicBezTo>
                  <a:cubicBezTo>
                    <a:pt x="626745" y="2070733"/>
                    <a:pt x="626745" y="2069781"/>
                    <a:pt x="627697" y="2068828"/>
                  </a:cubicBezTo>
                  <a:cubicBezTo>
                    <a:pt x="627697" y="2067876"/>
                    <a:pt x="628650" y="2065970"/>
                    <a:pt x="628650" y="2065018"/>
                  </a:cubicBezTo>
                  <a:lnTo>
                    <a:pt x="636270" y="2037395"/>
                  </a:lnTo>
                  <a:lnTo>
                    <a:pt x="603885" y="2013583"/>
                  </a:lnTo>
                  <a:lnTo>
                    <a:pt x="582930" y="2026918"/>
                  </a:lnTo>
                  <a:cubicBezTo>
                    <a:pt x="581025" y="2027870"/>
                    <a:pt x="580072" y="2028823"/>
                    <a:pt x="579120" y="2029776"/>
                  </a:cubicBezTo>
                  <a:cubicBezTo>
                    <a:pt x="578167" y="2030728"/>
                    <a:pt x="577215" y="2031681"/>
                    <a:pt x="576262" y="2032633"/>
                  </a:cubicBezTo>
                  <a:cubicBezTo>
                    <a:pt x="574357" y="2035491"/>
                    <a:pt x="573405" y="2038348"/>
                    <a:pt x="574357" y="2041206"/>
                  </a:cubicBezTo>
                  <a:cubicBezTo>
                    <a:pt x="575310" y="2044063"/>
                    <a:pt x="578167" y="2046920"/>
                    <a:pt x="581977" y="2049778"/>
                  </a:cubicBezTo>
                  <a:lnTo>
                    <a:pt x="583882" y="2050731"/>
                  </a:lnTo>
                  <a:lnTo>
                    <a:pt x="581025" y="2055493"/>
                  </a:lnTo>
                  <a:lnTo>
                    <a:pt x="543877" y="2027870"/>
                  </a:lnTo>
                  <a:lnTo>
                    <a:pt x="546735" y="2023108"/>
                  </a:lnTo>
                  <a:cubicBezTo>
                    <a:pt x="549592" y="2025013"/>
                    <a:pt x="552450" y="2025966"/>
                    <a:pt x="556260" y="2025966"/>
                  </a:cubicBezTo>
                  <a:cubicBezTo>
                    <a:pt x="560070" y="2025966"/>
                    <a:pt x="563880" y="2024061"/>
                    <a:pt x="568642" y="2021203"/>
                  </a:cubicBezTo>
                  <a:close/>
                  <a:moveTo>
                    <a:pt x="1789747" y="1894521"/>
                  </a:moveTo>
                  <a:lnTo>
                    <a:pt x="1816417" y="1926906"/>
                  </a:lnTo>
                  <a:lnTo>
                    <a:pt x="1812607" y="1930716"/>
                  </a:lnTo>
                  <a:cubicBezTo>
                    <a:pt x="1803082" y="1922144"/>
                    <a:pt x="1795462" y="1918334"/>
                    <a:pt x="1787842" y="1918334"/>
                  </a:cubicBezTo>
                  <a:cubicBezTo>
                    <a:pt x="1780222" y="1918334"/>
                    <a:pt x="1771650" y="1922144"/>
                    <a:pt x="1761172" y="1930716"/>
                  </a:cubicBezTo>
                  <a:lnTo>
                    <a:pt x="1744027" y="1944051"/>
                  </a:lnTo>
                  <a:lnTo>
                    <a:pt x="1782127" y="1990724"/>
                  </a:lnTo>
                  <a:lnTo>
                    <a:pt x="1784032" y="1988819"/>
                  </a:lnTo>
                  <a:cubicBezTo>
                    <a:pt x="1790700" y="1984056"/>
                    <a:pt x="1794510" y="1978341"/>
                    <a:pt x="1794510" y="1971674"/>
                  </a:cubicBezTo>
                  <a:cubicBezTo>
                    <a:pt x="1794510" y="1965006"/>
                    <a:pt x="1791652" y="1957386"/>
                    <a:pt x="1784985" y="1947861"/>
                  </a:cubicBezTo>
                  <a:lnTo>
                    <a:pt x="1789747" y="1944051"/>
                  </a:lnTo>
                  <a:lnTo>
                    <a:pt x="1836420" y="2001201"/>
                  </a:lnTo>
                  <a:lnTo>
                    <a:pt x="1831657" y="2005011"/>
                  </a:lnTo>
                  <a:cubicBezTo>
                    <a:pt x="1823085" y="1996439"/>
                    <a:pt x="1816417" y="1991676"/>
                    <a:pt x="1809750" y="1990724"/>
                  </a:cubicBezTo>
                  <a:cubicBezTo>
                    <a:pt x="1803082" y="1989771"/>
                    <a:pt x="1796415" y="1991676"/>
                    <a:pt x="1789747" y="1997391"/>
                  </a:cubicBezTo>
                  <a:lnTo>
                    <a:pt x="1787842" y="1998344"/>
                  </a:lnTo>
                  <a:lnTo>
                    <a:pt x="1817370" y="2035491"/>
                  </a:lnTo>
                  <a:cubicBezTo>
                    <a:pt x="1822132" y="2041206"/>
                    <a:pt x="1825942" y="2044064"/>
                    <a:pt x="1828800" y="2044064"/>
                  </a:cubicBezTo>
                  <a:cubicBezTo>
                    <a:pt x="1831657" y="2044064"/>
                    <a:pt x="1837372" y="2041206"/>
                    <a:pt x="1844040" y="2035491"/>
                  </a:cubicBezTo>
                  <a:cubicBezTo>
                    <a:pt x="1855470" y="2026919"/>
                    <a:pt x="1862137" y="2017394"/>
                    <a:pt x="1864042" y="2007869"/>
                  </a:cubicBezTo>
                  <a:cubicBezTo>
                    <a:pt x="1865947" y="1998344"/>
                    <a:pt x="1864042" y="1987866"/>
                    <a:pt x="1858327" y="1974531"/>
                  </a:cubicBezTo>
                  <a:lnTo>
                    <a:pt x="1864042" y="1970721"/>
                  </a:lnTo>
                  <a:lnTo>
                    <a:pt x="1887855" y="2014536"/>
                  </a:lnTo>
                  <a:lnTo>
                    <a:pt x="1783080" y="2099309"/>
                  </a:lnTo>
                  <a:lnTo>
                    <a:pt x="1779270" y="2094546"/>
                  </a:lnTo>
                  <a:cubicBezTo>
                    <a:pt x="1784985" y="2090736"/>
                    <a:pt x="1787842" y="2085974"/>
                    <a:pt x="1787842" y="2081211"/>
                  </a:cubicBezTo>
                  <a:cubicBezTo>
                    <a:pt x="1787842" y="2076449"/>
                    <a:pt x="1784985" y="2070734"/>
                    <a:pt x="1780222" y="2065019"/>
                  </a:cubicBezTo>
                  <a:lnTo>
                    <a:pt x="1718310" y="1988819"/>
                  </a:lnTo>
                  <a:cubicBezTo>
                    <a:pt x="1713547" y="1982151"/>
                    <a:pt x="1708785" y="1979294"/>
                    <a:pt x="1704022" y="1978341"/>
                  </a:cubicBezTo>
                  <a:cubicBezTo>
                    <a:pt x="1699260" y="1978341"/>
                    <a:pt x="1694497" y="1980246"/>
                    <a:pt x="1688782" y="1984056"/>
                  </a:cubicBezTo>
                  <a:lnTo>
                    <a:pt x="1684972" y="1979294"/>
                  </a:lnTo>
                  <a:close/>
                  <a:moveTo>
                    <a:pt x="1154429" y="1894521"/>
                  </a:moveTo>
                  <a:cubicBezTo>
                    <a:pt x="1147762" y="1897378"/>
                    <a:pt x="1143000" y="1900236"/>
                    <a:pt x="1140142" y="1904046"/>
                  </a:cubicBezTo>
                  <a:cubicBezTo>
                    <a:pt x="1137285" y="1907856"/>
                    <a:pt x="1135379" y="1911666"/>
                    <a:pt x="1135379" y="1916428"/>
                  </a:cubicBezTo>
                  <a:cubicBezTo>
                    <a:pt x="1135379" y="1922144"/>
                    <a:pt x="1138237" y="1927858"/>
                    <a:pt x="1143952" y="1932621"/>
                  </a:cubicBezTo>
                  <a:cubicBezTo>
                    <a:pt x="1149667" y="1937383"/>
                    <a:pt x="1156335" y="1939289"/>
                    <a:pt x="1163954" y="1939289"/>
                  </a:cubicBezTo>
                  <a:cubicBezTo>
                    <a:pt x="1170622" y="1939289"/>
                    <a:pt x="1177289" y="1937383"/>
                    <a:pt x="1182052" y="1933573"/>
                  </a:cubicBezTo>
                  <a:cubicBezTo>
                    <a:pt x="1187767" y="1929764"/>
                    <a:pt x="1189672" y="1925001"/>
                    <a:pt x="1190625" y="1920239"/>
                  </a:cubicBezTo>
                  <a:cubicBezTo>
                    <a:pt x="1190625" y="1915476"/>
                    <a:pt x="1187767" y="1910714"/>
                    <a:pt x="1182052" y="1906903"/>
                  </a:cubicBezTo>
                  <a:cubicBezTo>
                    <a:pt x="1176337" y="1903094"/>
                    <a:pt x="1166812" y="1899283"/>
                    <a:pt x="1154429" y="1894521"/>
                  </a:cubicBezTo>
                  <a:close/>
                  <a:moveTo>
                    <a:pt x="1400175" y="1884996"/>
                  </a:moveTo>
                  <a:cubicBezTo>
                    <a:pt x="1394460" y="1884996"/>
                    <a:pt x="1389697" y="1886901"/>
                    <a:pt x="1385887" y="1890711"/>
                  </a:cubicBezTo>
                  <a:cubicBezTo>
                    <a:pt x="1382078" y="1894521"/>
                    <a:pt x="1380172" y="1900236"/>
                    <a:pt x="1380172" y="1906903"/>
                  </a:cubicBezTo>
                  <a:cubicBezTo>
                    <a:pt x="1380172" y="1916428"/>
                    <a:pt x="1383030" y="1924048"/>
                    <a:pt x="1386840" y="1929763"/>
                  </a:cubicBezTo>
                  <a:cubicBezTo>
                    <a:pt x="1390650" y="1935478"/>
                    <a:pt x="1396365" y="1938336"/>
                    <a:pt x="1403032" y="1938336"/>
                  </a:cubicBezTo>
                  <a:cubicBezTo>
                    <a:pt x="1408747" y="1938336"/>
                    <a:pt x="1413510" y="1936431"/>
                    <a:pt x="1416367" y="1932621"/>
                  </a:cubicBezTo>
                  <a:cubicBezTo>
                    <a:pt x="1419225" y="1927858"/>
                    <a:pt x="1421130" y="1922143"/>
                    <a:pt x="1422082" y="1915476"/>
                  </a:cubicBezTo>
                  <a:cubicBezTo>
                    <a:pt x="1422082" y="1904998"/>
                    <a:pt x="1420178" y="1898331"/>
                    <a:pt x="1416367" y="1892616"/>
                  </a:cubicBezTo>
                  <a:cubicBezTo>
                    <a:pt x="1412557" y="1887853"/>
                    <a:pt x="1406842" y="1884996"/>
                    <a:pt x="1400175" y="1884996"/>
                  </a:cubicBezTo>
                  <a:close/>
                  <a:moveTo>
                    <a:pt x="1275397" y="1841181"/>
                  </a:moveTo>
                  <a:cubicBezTo>
                    <a:pt x="1269683" y="1841181"/>
                    <a:pt x="1264920" y="1843086"/>
                    <a:pt x="1262063" y="1847848"/>
                  </a:cubicBezTo>
                  <a:cubicBezTo>
                    <a:pt x="1259205" y="1851658"/>
                    <a:pt x="1257300" y="1858326"/>
                    <a:pt x="1257300" y="1865945"/>
                  </a:cubicBezTo>
                  <a:cubicBezTo>
                    <a:pt x="1257300" y="1874518"/>
                    <a:pt x="1259205" y="1882138"/>
                    <a:pt x="1263015" y="1886901"/>
                  </a:cubicBezTo>
                  <a:cubicBezTo>
                    <a:pt x="1266825" y="1891663"/>
                    <a:pt x="1272540" y="1894520"/>
                    <a:pt x="1279208" y="1894520"/>
                  </a:cubicBezTo>
                  <a:cubicBezTo>
                    <a:pt x="1284922" y="1894520"/>
                    <a:pt x="1289685" y="1892616"/>
                    <a:pt x="1293495" y="1888806"/>
                  </a:cubicBezTo>
                  <a:cubicBezTo>
                    <a:pt x="1297305" y="1884995"/>
                    <a:pt x="1299210" y="1880233"/>
                    <a:pt x="1299210" y="1873566"/>
                  </a:cubicBezTo>
                  <a:cubicBezTo>
                    <a:pt x="1299210" y="1864041"/>
                    <a:pt x="1296353" y="1855468"/>
                    <a:pt x="1292542" y="1849753"/>
                  </a:cubicBezTo>
                  <a:cubicBezTo>
                    <a:pt x="1288733" y="1844038"/>
                    <a:pt x="1283017" y="1841181"/>
                    <a:pt x="1275397" y="1841181"/>
                  </a:cubicBezTo>
                  <a:close/>
                  <a:moveTo>
                    <a:pt x="1161097" y="1838323"/>
                  </a:moveTo>
                  <a:cubicBezTo>
                    <a:pt x="1154429" y="1838323"/>
                    <a:pt x="1149667" y="1839276"/>
                    <a:pt x="1145857" y="1842133"/>
                  </a:cubicBezTo>
                  <a:cubicBezTo>
                    <a:pt x="1142047" y="1844991"/>
                    <a:pt x="1140142" y="1848801"/>
                    <a:pt x="1140142" y="1852611"/>
                  </a:cubicBezTo>
                  <a:cubicBezTo>
                    <a:pt x="1140142" y="1857373"/>
                    <a:pt x="1142047" y="1861183"/>
                    <a:pt x="1146810" y="1864041"/>
                  </a:cubicBezTo>
                  <a:cubicBezTo>
                    <a:pt x="1151572" y="1867851"/>
                    <a:pt x="1159192" y="1871661"/>
                    <a:pt x="1169670" y="1875471"/>
                  </a:cubicBezTo>
                  <a:cubicBezTo>
                    <a:pt x="1174432" y="1872614"/>
                    <a:pt x="1178242" y="1869756"/>
                    <a:pt x="1180147" y="1865946"/>
                  </a:cubicBezTo>
                  <a:cubicBezTo>
                    <a:pt x="1183004" y="1863089"/>
                    <a:pt x="1183957" y="1859278"/>
                    <a:pt x="1183957" y="1855469"/>
                  </a:cubicBezTo>
                  <a:cubicBezTo>
                    <a:pt x="1183957" y="1850706"/>
                    <a:pt x="1181100" y="1845944"/>
                    <a:pt x="1177289" y="1843086"/>
                  </a:cubicBezTo>
                  <a:cubicBezTo>
                    <a:pt x="1172527" y="1840228"/>
                    <a:pt x="1167764" y="1838323"/>
                    <a:pt x="1161097" y="1838323"/>
                  </a:cubicBezTo>
                  <a:close/>
                  <a:moveTo>
                    <a:pt x="1416367" y="1832608"/>
                  </a:moveTo>
                  <a:cubicBezTo>
                    <a:pt x="1423035" y="1832608"/>
                    <a:pt x="1429703" y="1832608"/>
                    <a:pt x="1434465" y="1834513"/>
                  </a:cubicBezTo>
                  <a:cubicBezTo>
                    <a:pt x="1439228" y="1836418"/>
                    <a:pt x="1443990" y="1839276"/>
                    <a:pt x="1448753" y="1842133"/>
                  </a:cubicBezTo>
                  <a:lnTo>
                    <a:pt x="1438275" y="1849753"/>
                  </a:lnTo>
                  <a:cubicBezTo>
                    <a:pt x="1434465" y="1847848"/>
                    <a:pt x="1431607" y="1845943"/>
                    <a:pt x="1427797" y="1844991"/>
                  </a:cubicBezTo>
                  <a:cubicBezTo>
                    <a:pt x="1424940" y="1844038"/>
                    <a:pt x="1421130" y="1843086"/>
                    <a:pt x="1417320" y="1843086"/>
                  </a:cubicBezTo>
                  <a:cubicBezTo>
                    <a:pt x="1405890" y="1843086"/>
                    <a:pt x="1396365" y="1846896"/>
                    <a:pt x="1388745" y="1855468"/>
                  </a:cubicBezTo>
                  <a:cubicBezTo>
                    <a:pt x="1381125" y="1864041"/>
                    <a:pt x="1377315" y="1874518"/>
                    <a:pt x="1377315" y="1887853"/>
                  </a:cubicBezTo>
                  <a:cubicBezTo>
                    <a:pt x="1382078" y="1881186"/>
                    <a:pt x="1387792" y="1876423"/>
                    <a:pt x="1393507" y="1873566"/>
                  </a:cubicBezTo>
                  <a:cubicBezTo>
                    <a:pt x="1400175" y="1870708"/>
                    <a:pt x="1406842" y="1868803"/>
                    <a:pt x="1413510" y="1868803"/>
                  </a:cubicBezTo>
                  <a:cubicBezTo>
                    <a:pt x="1423987" y="1868803"/>
                    <a:pt x="1433512" y="1871661"/>
                    <a:pt x="1440180" y="1878328"/>
                  </a:cubicBezTo>
                  <a:cubicBezTo>
                    <a:pt x="1446847" y="1884996"/>
                    <a:pt x="1450657" y="1893568"/>
                    <a:pt x="1450657" y="1904046"/>
                  </a:cubicBezTo>
                  <a:cubicBezTo>
                    <a:pt x="1450657" y="1917381"/>
                    <a:pt x="1445895" y="1927858"/>
                    <a:pt x="1436370" y="1936431"/>
                  </a:cubicBezTo>
                  <a:cubicBezTo>
                    <a:pt x="1426845" y="1944051"/>
                    <a:pt x="1415415" y="1947861"/>
                    <a:pt x="1400175" y="1947861"/>
                  </a:cubicBezTo>
                  <a:cubicBezTo>
                    <a:pt x="1383982" y="1947861"/>
                    <a:pt x="1370647" y="1943098"/>
                    <a:pt x="1362075" y="1934526"/>
                  </a:cubicBezTo>
                  <a:cubicBezTo>
                    <a:pt x="1353503" y="1925953"/>
                    <a:pt x="1348740" y="1913571"/>
                    <a:pt x="1348740" y="1897378"/>
                  </a:cubicBezTo>
                  <a:cubicBezTo>
                    <a:pt x="1348740" y="1887853"/>
                    <a:pt x="1350645" y="1879281"/>
                    <a:pt x="1353503" y="1871661"/>
                  </a:cubicBezTo>
                  <a:cubicBezTo>
                    <a:pt x="1357312" y="1863088"/>
                    <a:pt x="1361122" y="1856421"/>
                    <a:pt x="1367790" y="1850706"/>
                  </a:cubicBezTo>
                  <a:cubicBezTo>
                    <a:pt x="1374457" y="1844991"/>
                    <a:pt x="1381125" y="1840228"/>
                    <a:pt x="1389697" y="1837371"/>
                  </a:cubicBezTo>
                  <a:cubicBezTo>
                    <a:pt x="1398270" y="1834513"/>
                    <a:pt x="1406842" y="1832608"/>
                    <a:pt x="1416367" y="1832608"/>
                  </a:cubicBezTo>
                  <a:close/>
                  <a:moveTo>
                    <a:pt x="1051560" y="1832608"/>
                  </a:moveTo>
                  <a:lnTo>
                    <a:pt x="1059179" y="1832608"/>
                  </a:lnTo>
                  <a:lnTo>
                    <a:pt x="1059179" y="1928811"/>
                  </a:lnTo>
                  <a:cubicBezTo>
                    <a:pt x="1059179" y="1932621"/>
                    <a:pt x="1061085" y="1935478"/>
                    <a:pt x="1063942" y="1936431"/>
                  </a:cubicBezTo>
                  <a:cubicBezTo>
                    <a:pt x="1067752" y="1937383"/>
                    <a:pt x="1074420" y="1938336"/>
                    <a:pt x="1084897" y="1938336"/>
                  </a:cubicBezTo>
                  <a:lnTo>
                    <a:pt x="1084897" y="1945003"/>
                  </a:lnTo>
                  <a:cubicBezTo>
                    <a:pt x="1077277" y="1944051"/>
                    <a:pt x="1070610" y="1944051"/>
                    <a:pt x="1063942" y="1944051"/>
                  </a:cubicBezTo>
                  <a:cubicBezTo>
                    <a:pt x="1057275" y="1944051"/>
                    <a:pt x="1050607" y="1944051"/>
                    <a:pt x="1043940" y="1944051"/>
                  </a:cubicBezTo>
                  <a:cubicBezTo>
                    <a:pt x="1034415" y="1944051"/>
                    <a:pt x="1025842" y="1944051"/>
                    <a:pt x="1019175" y="1944051"/>
                  </a:cubicBezTo>
                  <a:cubicBezTo>
                    <a:pt x="1012507" y="1945003"/>
                    <a:pt x="1006792" y="1945003"/>
                    <a:pt x="1001077" y="1945003"/>
                  </a:cubicBezTo>
                  <a:lnTo>
                    <a:pt x="1001077" y="1938336"/>
                  </a:lnTo>
                  <a:cubicBezTo>
                    <a:pt x="1012507" y="1938336"/>
                    <a:pt x="1021079" y="1937383"/>
                    <a:pt x="1023937" y="1936431"/>
                  </a:cubicBezTo>
                  <a:cubicBezTo>
                    <a:pt x="1026795" y="1935478"/>
                    <a:pt x="1028700" y="1932621"/>
                    <a:pt x="1028700" y="1928811"/>
                  </a:cubicBezTo>
                  <a:lnTo>
                    <a:pt x="1028700" y="1860231"/>
                  </a:lnTo>
                  <a:cubicBezTo>
                    <a:pt x="1028700" y="1857373"/>
                    <a:pt x="1027747" y="1854516"/>
                    <a:pt x="1025842" y="1853563"/>
                  </a:cubicBezTo>
                  <a:cubicBezTo>
                    <a:pt x="1023937" y="1852611"/>
                    <a:pt x="1021079" y="1851658"/>
                    <a:pt x="1016317" y="1851658"/>
                  </a:cubicBezTo>
                  <a:cubicBezTo>
                    <a:pt x="1015365" y="1851658"/>
                    <a:pt x="1013460" y="1851658"/>
                    <a:pt x="1009650" y="1851658"/>
                  </a:cubicBezTo>
                  <a:cubicBezTo>
                    <a:pt x="1007745" y="1851658"/>
                    <a:pt x="1005840" y="1851658"/>
                    <a:pt x="1004887" y="1851658"/>
                  </a:cubicBezTo>
                  <a:lnTo>
                    <a:pt x="1004887" y="1844991"/>
                  </a:lnTo>
                  <a:cubicBezTo>
                    <a:pt x="1013460" y="1844991"/>
                    <a:pt x="1021079" y="1843086"/>
                    <a:pt x="1028700" y="1841181"/>
                  </a:cubicBezTo>
                  <a:cubicBezTo>
                    <a:pt x="1036320" y="1839276"/>
                    <a:pt x="1043940" y="1836418"/>
                    <a:pt x="1051560" y="1832608"/>
                  </a:cubicBezTo>
                  <a:close/>
                  <a:moveTo>
                    <a:pt x="1164907" y="1831656"/>
                  </a:moveTo>
                  <a:cubicBezTo>
                    <a:pt x="1177289" y="1831656"/>
                    <a:pt x="1186814" y="1833561"/>
                    <a:pt x="1194435" y="1838323"/>
                  </a:cubicBezTo>
                  <a:cubicBezTo>
                    <a:pt x="1202054" y="1842133"/>
                    <a:pt x="1205864" y="1848801"/>
                    <a:pt x="1205864" y="1855469"/>
                  </a:cubicBezTo>
                  <a:cubicBezTo>
                    <a:pt x="1205864" y="1860231"/>
                    <a:pt x="1203960" y="1864994"/>
                    <a:pt x="1200150" y="1868803"/>
                  </a:cubicBezTo>
                  <a:cubicBezTo>
                    <a:pt x="1196339" y="1872614"/>
                    <a:pt x="1189672" y="1877376"/>
                    <a:pt x="1180147" y="1881186"/>
                  </a:cubicBezTo>
                  <a:cubicBezTo>
                    <a:pt x="1191577" y="1884996"/>
                    <a:pt x="1199197" y="1888806"/>
                    <a:pt x="1205864" y="1895473"/>
                  </a:cubicBezTo>
                  <a:cubicBezTo>
                    <a:pt x="1210627" y="1900236"/>
                    <a:pt x="1213485" y="1905951"/>
                    <a:pt x="1213485" y="1913571"/>
                  </a:cubicBezTo>
                  <a:cubicBezTo>
                    <a:pt x="1213485" y="1924048"/>
                    <a:pt x="1208722" y="1931669"/>
                    <a:pt x="1199197" y="1938336"/>
                  </a:cubicBezTo>
                  <a:cubicBezTo>
                    <a:pt x="1189672" y="1945003"/>
                    <a:pt x="1177289" y="1947861"/>
                    <a:pt x="1162050" y="1947861"/>
                  </a:cubicBezTo>
                  <a:cubicBezTo>
                    <a:pt x="1145857" y="1947861"/>
                    <a:pt x="1133475" y="1945003"/>
                    <a:pt x="1123950" y="1939289"/>
                  </a:cubicBezTo>
                  <a:cubicBezTo>
                    <a:pt x="1114425" y="1933573"/>
                    <a:pt x="1109662" y="1925953"/>
                    <a:pt x="1109662" y="1917381"/>
                  </a:cubicBezTo>
                  <a:cubicBezTo>
                    <a:pt x="1109662" y="1911666"/>
                    <a:pt x="1112520" y="1905951"/>
                    <a:pt x="1117282" y="1901189"/>
                  </a:cubicBezTo>
                  <a:cubicBezTo>
                    <a:pt x="1122997" y="1896426"/>
                    <a:pt x="1130617" y="1892616"/>
                    <a:pt x="1141095" y="1888806"/>
                  </a:cubicBezTo>
                  <a:cubicBezTo>
                    <a:pt x="1132522" y="1884996"/>
                    <a:pt x="1126807" y="1880233"/>
                    <a:pt x="1122997" y="1875471"/>
                  </a:cubicBezTo>
                  <a:cubicBezTo>
                    <a:pt x="1119187" y="1870708"/>
                    <a:pt x="1117282" y="1864994"/>
                    <a:pt x="1117282" y="1860231"/>
                  </a:cubicBezTo>
                  <a:cubicBezTo>
                    <a:pt x="1117282" y="1851658"/>
                    <a:pt x="1122045" y="1844991"/>
                    <a:pt x="1130617" y="1839276"/>
                  </a:cubicBezTo>
                  <a:cubicBezTo>
                    <a:pt x="1139189" y="1834514"/>
                    <a:pt x="1150620" y="1831656"/>
                    <a:pt x="1164907" y="1831656"/>
                  </a:cubicBezTo>
                  <a:close/>
                  <a:moveTo>
                    <a:pt x="1278255" y="1830703"/>
                  </a:moveTo>
                  <a:cubicBezTo>
                    <a:pt x="1294447" y="1830703"/>
                    <a:pt x="1307783" y="1835466"/>
                    <a:pt x="1316355" y="1844038"/>
                  </a:cubicBezTo>
                  <a:cubicBezTo>
                    <a:pt x="1324928" y="1852611"/>
                    <a:pt x="1329690" y="1864993"/>
                    <a:pt x="1329690" y="1881186"/>
                  </a:cubicBezTo>
                  <a:cubicBezTo>
                    <a:pt x="1329690" y="1890711"/>
                    <a:pt x="1327785" y="1899283"/>
                    <a:pt x="1324928" y="1906903"/>
                  </a:cubicBezTo>
                  <a:cubicBezTo>
                    <a:pt x="1321117" y="1915476"/>
                    <a:pt x="1316355" y="1922143"/>
                    <a:pt x="1310640" y="1927858"/>
                  </a:cubicBezTo>
                  <a:cubicBezTo>
                    <a:pt x="1303972" y="1933573"/>
                    <a:pt x="1297305" y="1938336"/>
                    <a:pt x="1288733" y="1941193"/>
                  </a:cubicBezTo>
                  <a:cubicBezTo>
                    <a:pt x="1280160" y="1944051"/>
                    <a:pt x="1271588" y="1945956"/>
                    <a:pt x="1262063" y="1945956"/>
                  </a:cubicBezTo>
                  <a:cubicBezTo>
                    <a:pt x="1255395" y="1945956"/>
                    <a:pt x="1249680" y="1945956"/>
                    <a:pt x="1243965" y="1944051"/>
                  </a:cubicBezTo>
                  <a:cubicBezTo>
                    <a:pt x="1239203" y="1942145"/>
                    <a:pt x="1234440" y="1939288"/>
                    <a:pt x="1229678" y="1936431"/>
                  </a:cubicBezTo>
                  <a:lnTo>
                    <a:pt x="1240155" y="1928811"/>
                  </a:lnTo>
                  <a:cubicBezTo>
                    <a:pt x="1243965" y="1931668"/>
                    <a:pt x="1246822" y="1933573"/>
                    <a:pt x="1250633" y="1934526"/>
                  </a:cubicBezTo>
                  <a:cubicBezTo>
                    <a:pt x="1253490" y="1935478"/>
                    <a:pt x="1257300" y="1936431"/>
                    <a:pt x="1261110" y="1936431"/>
                  </a:cubicBezTo>
                  <a:cubicBezTo>
                    <a:pt x="1272540" y="1936431"/>
                    <a:pt x="1282065" y="1932620"/>
                    <a:pt x="1289685" y="1924048"/>
                  </a:cubicBezTo>
                  <a:cubicBezTo>
                    <a:pt x="1297305" y="1915476"/>
                    <a:pt x="1301115" y="1904998"/>
                    <a:pt x="1302067" y="1889758"/>
                  </a:cubicBezTo>
                  <a:cubicBezTo>
                    <a:pt x="1297305" y="1895473"/>
                    <a:pt x="1291590" y="1900236"/>
                    <a:pt x="1285875" y="1903093"/>
                  </a:cubicBezTo>
                  <a:cubicBezTo>
                    <a:pt x="1279208" y="1905951"/>
                    <a:pt x="1272540" y="1907856"/>
                    <a:pt x="1265872" y="1907856"/>
                  </a:cubicBezTo>
                  <a:cubicBezTo>
                    <a:pt x="1255395" y="1907856"/>
                    <a:pt x="1245870" y="1904045"/>
                    <a:pt x="1239203" y="1898331"/>
                  </a:cubicBezTo>
                  <a:cubicBezTo>
                    <a:pt x="1232535" y="1892616"/>
                    <a:pt x="1228725" y="1884043"/>
                    <a:pt x="1228725" y="1873566"/>
                  </a:cubicBezTo>
                  <a:cubicBezTo>
                    <a:pt x="1228725" y="1860231"/>
                    <a:pt x="1232535" y="1849753"/>
                    <a:pt x="1242060" y="1842133"/>
                  </a:cubicBezTo>
                  <a:cubicBezTo>
                    <a:pt x="1251585" y="1834513"/>
                    <a:pt x="1263015" y="1830703"/>
                    <a:pt x="1278255" y="1830703"/>
                  </a:cubicBezTo>
                  <a:close/>
                  <a:moveTo>
                    <a:pt x="1895475" y="1813558"/>
                  </a:moveTo>
                  <a:cubicBezTo>
                    <a:pt x="1888807" y="1814511"/>
                    <a:pt x="1881187" y="1818321"/>
                    <a:pt x="1874520" y="1826893"/>
                  </a:cubicBezTo>
                  <a:lnTo>
                    <a:pt x="1925003" y="1868803"/>
                  </a:lnTo>
                  <a:lnTo>
                    <a:pt x="1926907" y="1866898"/>
                  </a:lnTo>
                  <a:cubicBezTo>
                    <a:pt x="1933575" y="1859278"/>
                    <a:pt x="1935480" y="1852611"/>
                    <a:pt x="1933575" y="1844991"/>
                  </a:cubicBezTo>
                  <a:cubicBezTo>
                    <a:pt x="1932622" y="1838323"/>
                    <a:pt x="1927860" y="1831656"/>
                    <a:pt x="1919287" y="1824036"/>
                  </a:cubicBezTo>
                  <a:cubicBezTo>
                    <a:pt x="1910715" y="1816416"/>
                    <a:pt x="1902142" y="1813558"/>
                    <a:pt x="1895475" y="1813558"/>
                  </a:cubicBezTo>
                  <a:close/>
                  <a:moveTo>
                    <a:pt x="513397" y="1781174"/>
                  </a:moveTo>
                  <a:lnTo>
                    <a:pt x="572452" y="1844991"/>
                  </a:lnTo>
                  <a:lnTo>
                    <a:pt x="568642" y="1848802"/>
                  </a:lnTo>
                  <a:cubicBezTo>
                    <a:pt x="563879" y="1844039"/>
                    <a:pt x="559117" y="1841182"/>
                    <a:pt x="554354" y="1841182"/>
                  </a:cubicBezTo>
                  <a:cubicBezTo>
                    <a:pt x="549592" y="1841182"/>
                    <a:pt x="544829" y="1844039"/>
                    <a:pt x="539114" y="1849754"/>
                  </a:cubicBezTo>
                  <a:lnTo>
                    <a:pt x="478154" y="1906904"/>
                  </a:lnTo>
                  <a:cubicBezTo>
                    <a:pt x="469582" y="1915477"/>
                    <a:pt x="464819" y="1923096"/>
                    <a:pt x="463867" y="1929764"/>
                  </a:cubicBezTo>
                  <a:cubicBezTo>
                    <a:pt x="463867" y="1937384"/>
                    <a:pt x="466724" y="1944052"/>
                    <a:pt x="473392" y="1951671"/>
                  </a:cubicBezTo>
                  <a:cubicBezTo>
                    <a:pt x="481964" y="1960244"/>
                    <a:pt x="491489" y="1964054"/>
                    <a:pt x="501014" y="1963102"/>
                  </a:cubicBezTo>
                  <a:cubicBezTo>
                    <a:pt x="511492" y="1962149"/>
                    <a:pt x="521969" y="1955482"/>
                    <a:pt x="533399" y="1945004"/>
                  </a:cubicBezTo>
                  <a:lnTo>
                    <a:pt x="584834" y="1897379"/>
                  </a:lnTo>
                  <a:cubicBezTo>
                    <a:pt x="590549" y="1892616"/>
                    <a:pt x="594359" y="1887854"/>
                    <a:pt x="594359" y="1883091"/>
                  </a:cubicBezTo>
                  <a:cubicBezTo>
                    <a:pt x="594359" y="1879282"/>
                    <a:pt x="592454" y="1874519"/>
                    <a:pt x="587692" y="1868804"/>
                  </a:cubicBezTo>
                  <a:lnTo>
                    <a:pt x="591502" y="1864994"/>
                  </a:lnTo>
                  <a:lnTo>
                    <a:pt x="624839" y="1901189"/>
                  </a:lnTo>
                  <a:lnTo>
                    <a:pt x="621029" y="1904999"/>
                  </a:lnTo>
                  <a:cubicBezTo>
                    <a:pt x="616267" y="1900237"/>
                    <a:pt x="611504" y="1897379"/>
                    <a:pt x="606742" y="1897379"/>
                  </a:cubicBezTo>
                  <a:cubicBezTo>
                    <a:pt x="602932" y="1898332"/>
                    <a:pt x="597217" y="1900237"/>
                    <a:pt x="591502" y="1904999"/>
                  </a:cubicBezTo>
                  <a:lnTo>
                    <a:pt x="541019" y="1952624"/>
                  </a:lnTo>
                  <a:cubicBezTo>
                    <a:pt x="533399" y="1959291"/>
                    <a:pt x="526732" y="1965007"/>
                    <a:pt x="521017" y="1967864"/>
                  </a:cubicBezTo>
                  <a:cubicBezTo>
                    <a:pt x="515302" y="1970721"/>
                    <a:pt x="509587" y="1972627"/>
                    <a:pt x="503872" y="1972627"/>
                  </a:cubicBezTo>
                  <a:cubicBezTo>
                    <a:pt x="495299" y="1973579"/>
                    <a:pt x="487679" y="1971674"/>
                    <a:pt x="479107" y="1966912"/>
                  </a:cubicBezTo>
                  <a:cubicBezTo>
                    <a:pt x="470534" y="1963102"/>
                    <a:pt x="461962" y="1956434"/>
                    <a:pt x="454342" y="1947862"/>
                  </a:cubicBezTo>
                  <a:cubicBezTo>
                    <a:pt x="440054" y="1932621"/>
                    <a:pt x="433387" y="1918334"/>
                    <a:pt x="433387" y="1904999"/>
                  </a:cubicBezTo>
                  <a:cubicBezTo>
                    <a:pt x="432434" y="1890712"/>
                    <a:pt x="440054" y="1877377"/>
                    <a:pt x="453389" y="1864994"/>
                  </a:cubicBezTo>
                  <a:lnTo>
                    <a:pt x="506729" y="1814512"/>
                  </a:lnTo>
                  <a:cubicBezTo>
                    <a:pt x="512444" y="1809749"/>
                    <a:pt x="516254" y="1804987"/>
                    <a:pt x="516254" y="1800224"/>
                  </a:cubicBezTo>
                  <a:cubicBezTo>
                    <a:pt x="516254" y="1795462"/>
                    <a:pt x="514349" y="1790699"/>
                    <a:pt x="509587" y="1784984"/>
                  </a:cubicBezTo>
                  <a:close/>
                  <a:moveTo>
                    <a:pt x="1936194" y="1777483"/>
                  </a:moveTo>
                  <a:cubicBezTo>
                    <a:pt x="1941909" y="1778792"/>
                    <a:pt x="1947386" y="1781650"/>
                    <a:pt x="1952625" y="1785936"/>
                  </a:cubicBezTo>
                  <a:cubicBezTo>
                    <a:pt x="1960245" y="1791651"/>
                    <a:pt x="1964055" y="1798318"/>
                    <a:pt x="1965960" y="1806891"/>
                  </a:cubicBezTo>
                  <a:cubicBezTo>
                    <a:pt x="1967865" y="1815463"/>
                    <a:pt x="1965960" y="1824036"/>
                    <a:pt x="1962150" y="1833561"/>
                  </a:cubicBezTo>
                  <a:lnTo>
                    <a:pt x="2022157" y="1844038"/>
                  </a:lnTo>
                  <a:cubicBezTo>
                    <a:pt x="2028825" y="1845943"/>
                    <a:pt x="2033587" y="1845943"/>
                    <a:pt x="2037397" y="1844991"/>
                  </a:cubicBezTo>
                  <a:cubicBezTo>
                    <a:pt x="2040255" y="1844038"/>
                    <a:pt x="2044065" y="1842133"/>
                    <a:pt x="2046922" y="1839276"/>
                  </a:cubicBezTo>
                  <a:lnTo>
                    <a:pt x="2051685" y="1843086"/>
                  </a:lnTo>
                  <a:lnTo>
                    <a:pt x="2015490" y="1886901"/>
                  </a:lnTo>
                  <a:lnTo>
                    <a:pt x="1936432" y="1870708"/>
                  </a:lnTo>
                  <a:lnTo>
                    <a:pt x="1933575" y="1874518"/>
                  </a:lnTo>
                  <a:lnTo>
                    <a:pt x="1965960" y="1902141"/>
                  </a:lnTo>
                  <a:cubicBezTo>
                    <a:pt x="1972628" y="1907856"/>
                    <a:pt x="1977390" y="1909761"/>
                    <a:pt x="1982153" y="1909761"/>
                  </a:cubicBezTo>
                  <a:cubicBezTo>
                    <a:pt x="1986915" y="1908808"/>
                    <a:pt x="1991678" y="1905951"/>
                    <a:pt x="1996440" y="1900236"/>
                  </a:cubicBezTo>
                  <a:lnTo>
                    <a:pt x="2000250" y="1904046"/>
                  </a:lnTo>
                  <a:lnTo>
                    <a:pt x="1943100" y="1971673"/>
                  </a:lnTo>
                  <a:lnTo>
                    <a:pt x="1939290" y="1967863"/>
                  </a:lnTo>
                  <a:cubicBezTo>
                    <a:pt x="1944053" y="1962148"/>
                    <a:pt x="1945957" y="1957386"/>
                    <a:pt x="1945005" y="1952623"/>
                  </a:cubicBezTo>
                  <a:cubicBezTo>
                    <a:pt x="1945005" y="1947861"/>
                    <a:pt x="1941195" y="1943098"/>
                    <a:pt x="1935480" y="1938336"/>
                  </a:cubicBezTo>
                  <a:lnTo>
                    <a:pt x="1860232" y="1875471"/>
                  </a:lnTo>
                  <a:cubicBezTo>
                    <a:pt x="1853565" y="1869756"/>
                    <a:pt x="1848803" y="1867851"/>
                    <a:pt x="1844040" y="1867851"/>
                  </a:cubicBezTo>
                  <a:cubicBezTo>
                    <a:pt x="1839278" y="1868803"/>
                    <a:pt x="1834515" y="1870708"/>
                    <a:pt x="1829753" y="1876423"/>
                  </a:cubicBezTo>
                  <a:lnTo>
                    <a:pt x="1824990" y="1872613"/>
                  </a:lnTo>
                  <a:lnTo>
                    <a:pt x="1879282" y="1807843"/>
                  </a:lnTo>
                  <a:cubicBezTo>
                    <a:pt x="1892617" y="1791651"/>
                    <a:pt x="1905953" y="1782126"/>
                    <a:pt x="1918335" y="1778316"/>
                  </a:cubicBezTo>
                  <a:cubicBezTo>
                    <a:pt x="1924526" y="1776411"/>
                    <a:pt x="1930479" y="1776173"/>
                    <a:pt x="1936194" y="1777483"/>
                  </a:cubicBezTo>
                  <a:close/>
                  <a:moveTo>
                    <a:pt x="2006917" y="1618296"/>
                  </a:moveTo>
                  <a:lnTo>
                    <a:pt x="2049780" y="1642109"/>
                  </a:lnTo>
                  <a:lnTo>
                    <a:pt x="2046922" y="1646871"/>
                  </a:lnTo>
                  <a:cubicBezTo>
                    <a:pt x="2035492" y="1643061"/>
                    <a:pt x="2024062" y="1643061"/>
                    <a:pt x="2013585" y="1647824"/>
                  </a:cubicBezTo>
                  <a:cubicBezTo>
                    <a:pt x="2003107" y="1652586"/>
                    <a:pt x="1994535" y="1660206"/>
                    <a:pt x="1988820" y="1670684"/>
                  </a:cubicBezTo>
                  <a:cubicBezTo>
                    <a:pt x="1985010" y="1677351"/>
                    <a:pt x="1983105" y="1684019"/>
                    <a:pt x="1984057" y="1689734"/>
                  </a:cubicBezTo>
                  <a:cubicBezTo>
                    <a:pt x="1985010" y="1695449"/>
                    <a:pt x="1987867" y="1699259"/>
                    <a:pt x="1992630" y="1702116"/>
                  </a:cubicBezTo>
                  <a:cubicBezTo>
                    <a:pt x="1999297" y="1706879"/>
                    <a:pt x="2011680" y="1702116"/>
                    <a:pt x="2027872" y="1688781"/>
                  </a:cubicBezTo>
                  <a:lnTo>
                    <a:pt x="2029777" y="1686876"/>
                  </a:lnTo>
                  <a:cubicBezTo>
                    <a:pt x="2041207" y="1677351"/>
                    <a:pt x="2049780" y="1671636"/>
                    <a:pt x="2055495" y="1667826"/>
                  </a:cubicBezTo>
                  <a:cubicBezTo>
                    <a:pt x="2061210" y="1664016"/>
                    <a:pt x="2065972" y="1662111"/>
                    <a:pt x="2069782" y="1661159"/>
                  </a:cubicBezTo>
                  <a:cubicBezTo>
                    <a:pt x="2076450" y="1660206"/>
                    <a:pt x="2082165" y="1659254"/>
                    <a:pt x="2087880" y="1660206"/>
                  </a:cubicBezTo>
                  <a:cubicBezTo>
                    <a:pt x="2093595" y="1661159"/>
                    <a:pt x="2099310" y="1663064"/>
                    <a:pt x="2105025" y="1665921"/>
                  </a:cubicBezTo>
                  <a:cubicBezTo>
                    <a:pt x="2118360" y="1673541"/>
                    <a:pt x="2125980" y="1684019"/>
                    <a:pt x="2132647" y="1696401"/>
                  </a:cubicBezTo>
                  <a:cubicBezTo>
                    <a:pt x="2135505" y="1710689"/>
                    <a:pt x="2132647" y="1725929"/>
                    <a:pt x="2124075" y="1741169"/>
                  </a:cubicBezTo>
                  <a:cubicBezTo>
                    <a:pt x="2119312" y="1749741"/>
                    <a:pt x="2112645" y="1758314"/>
                    <a:pt x="2104072" y="1765934"/>
                  </a:cubicBezTo>
                  <a:cubicBezTo>
                    <a:pt x="2095500" y="1773554"/>
                    <a:pt x="2090737" y="1777364"/>
                    <a:pt x="2090737" y="1778316"/>
                  </a:cubicBezTo>
                  <a:cubicBezTo>
                    <a:pt x="2088832" y="1780221"/>
                    <a:pt x="2088832" y="1783079"/>
                    <a:pt x="2089785" y="1784984"/>
                  </a:cubicBezTo>
                  <a:cubicBezTo>
                    <a:pt x="2089785" y="1787841"/>
                    <a:pt x="2091690" y="1789746"/>
                    <a:pt x="2094547" y="1791651"/>
                  </a:cubicBezTo>
                  <a:lnTo>
                    <a:pt x="2091690" y="1797366"/>
                  </a:lnTo>
                  <a:lnTo>
                    <a:pt x="2043112" y="1770696"/>
                  </a:lnTo>
                  <a:lnTo>
                    <a:pt x="2045970" y="1765934"/>
                  </a:lnTo>
                  <a:cubicBezTo>
                    <a:pt x="2058352" y="1770696"/>
                    <a:pt x="2071687" y="1770696"/>
                    <a:pt x="2084070" y="1765934"/>
                  </a:cubicBezTo>
                  <a:cubicBezTo>
                    <a:pt x="2096452" y="1761171"/>
                    <a:pt x="2105977" y="1752599"/>
                    <a:pt x="2112645" y="1741169"/>
                  </a:cubicBezTo>
                  <a:cubicBezTo>
                    <a:pt x="2116455" y="1733549"/>
                    <a:pt x="2118360" y="1726881"/>
                    <a:pt x="2117407" y="1720214"/>
                  </a:cubicBezTo>
                  <a:cubicBezTo>
                    <a:pt x="2116455" y="1713546"/>
                    <a:pt x="2113597" y="1708784"/>
                    <a:pt x="2107882" y="1705926"/>
                  </a:cubicBezTo>
                  <a:cubicBezTo>
                    <a:pt x="2099310" y="1701164"/>
                    <a:pt x="2084070" y="1706879"/>
                    <a:pt x="2062162" y="1724024"/>
                  </a:cubicBezTo>
                  <a:cubicBezTo>
                    <a:pt x="2061210" y="1724976"/>
                    <a:pt x="2059305" y="1726881"/>
                    <a:pt x="2056447" y="1728786"/>
                  </a:cubicBezTo>
                  <a:cubicBezTo>
                    <a:pt x="2041207" y="1740216"/>
                    <a:pt x="2028825" y="1746884"/>
                    <a:pt x="2019300" y="1747836"/>
                  </a:cubicBezTo>
                  <a:cubicBezTo>
                    <a:pt x="2015490" y="1748789"/>
                    <a:pt x="2010727" y="1748789"/>
                    <a:pt x="2006917" y="1747836"/>
                  </a:cubicBezTo>
                  <a:cubicBezTo>
                    <a:pt x="2002155" y="1746884"/>
                    <a:pt x="1998345" y="1744979"/>
                    <a:pt x="1994535" y="1743074"/>
                  </a:cubicBezTo>
                  <a:cubicBezTo>
                    <a:pt x="1982152" y="1735454"/>
                    <a:pt x="1974532" y="1725929"/>
                    <a:pt x="1971675" y="1711641"/>
                  </a:cubicBezTo>
                  <a:cubicBezTo>
                    <a:pt x="1968817" y="1697354"/>
                    <a:pt x="1970722" y="1683066"/>
                    <a:pt x="1979295" y="1668779"/>
                  </a:cubicBezTo>
                  <a:cubicBezTo>
                    <a:pt x="1983105" y="1661159"/>
                    <a:pt x="1989772" y="1653539"/>
                    <a:pt x="1997392" y="1646871"/>
                  </a:cubicBezTo>
                  <a:cubicBezTo>
                    <a:pt x="2005012" y="1640204"/>
                    <a:pt x="2009775" y="1636394"/>
                    <a:pt x="2009775" y="1635441"/>
                  </a:cubicBezTo>
                  <a:cubicBezTo>
                    <a:pt x="2011680" y="1633536"/>
                    <a:pt x="2011680" y="1631631"/>
                    <a:pt x="2010727" y="1629726"/>
                  </a:cubicBezTo>
                  <a:cubicBezTo>
                    <a:pt x="2009775" y="1627821"/>
                    <a:pt x="2007870" y="1625916"/>
                    <a:pt x="2004060" y="1624011"/>
                  </a:cubicBezTo>
                  <a:close/>
                  <a:moveTo>
                    <a:pt x="396240" y="1609724"/>
                  </a:moveTo>
                  <a:lnTo>
                    <a:pt x="442913" y="1684019"/>
                  </a:lnTo>
                  <a:lnTo>
                    <a:pt x="438150" y="1686877"/>
                  </a:lnTo>
                  <a:cubicBezTo>
                    <a:pt x="434340" y="1680209"/>
                    <a:pt x="430530" y="1677352"/>
                    <a:pt x="425768" y="1676399"/>
                  </a:cubicBezTo>
                  <a:cubicBezTo>
                    <a:pt x="421958" y="1675446"/>
                    <a:pt x="416243" y="1677352"/>
                    <a:pt x="409575" y="1681162"/>
                  </a:cubicBezTo>
                  <a:lnTo>
                    <a:pt x="375285" y="1702116"/>
                  </a:lnTo>
                  <a:lnTo>
                    <a:pt x="400050" y="1742121"/>
                  </a:lnTo>
                  <a:lnTo>
                    <a:pt x="434340" y="1721166"/>
                  </a:lnTo>
                  <a:cubicBezTo>
                    <a:pt x="441008" y="1717357"/>
                    <a:pt x="444818" y="1712594"/>
                    <a:pt x="445770" y="1708784"/>
                  </a:cubicBezTo>
                  <a:cubicBezTo>
                    <a:pt x="446723" y="1704021"/>
                    <a:pt x="445770" y="1699259"/>
                    <a:pt x="441960" y="1692591"/>
                  </a:cubicBezTo>
                  <a:lnTo>
                    <a:pt x="446723" y="1689734"/>
                  </a:lnTo>
                  <a:lnTo>
                    <a:pt x="493395" y="1764029"/>
                  </a:lnTo>
                  <a:lnTo>
                    <a:pt x="488633" y="1766887"/>
                  </a:lnTo>
                  <a:cubicBezTo>
                    <a:pt x="484823" y="1760219"/>
                    <a:pt x="481013" y="1757362"/>
                    <a:pt x="476250" y="1756409"/>
                  </a:cubicBezTo>
                  <a:cubicBezTo>
                    <a:pt x="472440" y="1755457"/>
                    <a:pt x="466725" y="1757362"/>
                    <a:pt x="460058" y="1762124"/>
                  </a:cubicBezTo>
                  <a:lnTo>
                    <a:pt x="377190" y="1814512"/>
                  </a:lnTo>
                  <a:cubicBezTo>
                    <a:pt x="369570" y="1818321"/>
                    <a:pt x="365760" y="1822132"/>
                    <a:pt x="364807" y="1826894"/>
                  </a:cubicBezTo>
                  <a:cubicBezTo>
                    <a:pt x="363855" y="1830704"/>
                    <a:pt x="364807" y="1836419"/>
                    <a:pt x="368618" y="1842134"/>
                  </a:cubicBezTo>
                  <a:lnTo>
                    <a:pt x="363855" y="1844991"/>
                  </a:lnTo>
                  <a:lnTo>
                    <a:pt x="317182" y="1770696"/>
                  </a:lnTo>
                  <a:lnTo>
                    <a:pt x="321945" y="1767839"/>
                  </a:lnTo>
                  <a:cubicBezTo>
                    <a:pt x="325755" y="1774507"/>
                    <a:pt x="329565" y="1777364"/>
                    <a:pt x="334327" y="1778316"/>
                  </a:cubicBezTo>
                  <a:cubicBezTo>
                    <a:pt x="338138" y="1779269"/>
                    <a:pt x="343852" y="1777364"/>
                    <a:pt x="350520" y="1773554"/>
                  </a:cubicBezTo>
                  <a:lnTo>
                    <a:pt x="389573" y="1748789"/>
                  </a:lnTo>
                  <a:lnTo>
                    <a:pt x="364807" y="1708784"/>
                  </a:lnTo>
                  <a:lnTo>
                    <a:pt x="325755" y="1733549"/>
                  </a:lnTo>
                  <a:cubicBezTo>
                    <a:pt x="319088" y="1737359"/>
                    <a:pt x="315277" y="1742121"/>
                    <a:pt x="314325" y="1745932"/>
                  </a:cubicBezTo>
                  <a:cubicBezTo>
                    <a:pt x="313373" y="1750694"/>
                    <a:pt x="314325" y="1755457"/>
                    <a:pt x="318135" y="1762124"/>
                  </a:cubicBezTo>
                  <a:lnTo>
                    <a:pt x="313373" y="1764982"/>
                  </a:lnTo>
                  <a:lnTo>
                    <a:pt x="266700" y="1690687"/>
                  </a:lnTo>
                  <a:lnTo>
                    <a:pt x="271463" y="1687829"/>
                  </a:lnTo>
                  <a:cubicBezTo>
                    <a:pt x="275272" y="1694496"/>
                    <a:pt x="279082" y="1697354"/>
                    <a:pt x="283845" y="1698307"/>
                  </a:cubicBezTo>
                  <a:cubicBezTo>
                    <a:pt x="288607" y="1699259"/>
                    <a:pt x="294322" y="1697354"/>
                    <a:pt x="300990" y="1693544"/>
                  </a:cubicBezTo>
                  <a:lnTo>
                    <a:pt x="383857" y="1641157"/>
                  </a:lnTo>
                  <a:cubicBezTo>
                    <a:pt x="390525" y="1637346"/>
                    <a:pt x="394335" y="1632584"/>
                    <a:pt x="395288" y="1628774"/>
                  </a:cubicBezTo>
                  <a:cubicBezTo>
                    <a:pt x="396240" y="1624012"/>
                    <a:pt x="395288" y="1619249"/>
                    <a:pt x="391477" y="1612582"/>
                  </a:cubicBezTo>
                  <a:close/>
                  <a:moveTo>
                    <a:pt x="2059305" y="1498281"/>
                  </a:moveTo>
                  <a:lnTo>
                    <a:pt x="2065020" y="1500186"/>
                  </a:lnTo>
                  <a:cubicBezTo>
                    <a:pt x="2063115" y="1506853"/>
                    <a:pt x="2063115" y="1512569"/>
                    <a:pt x="2065020" y="1516378"/>
                  </a:cubicBezTo>
                  <a:cubicBezTo>
                    <a:pt x="2066925" y="1520189"/>
                    <a:pt x="2071687" y="1523998"/>
                    <a:pt x="2079307" y="1526856"/>
                  </a:cubicBezTo>
                  <a:lnTo>
                    <a:pt x="2170747" y="1562098"/>
                  </a:lnTo>
                  <a:cubicBezTo>
                    <a:pt x="2178367" y="1564956"/>
                    <a:pt x="2184082" y="1565908"/>
                    <a:pt x="2187892" y="1564003"/>
                  </a:cubicBezTo>
                  <a:cubicBezTo>
                    <a:pt x="2191702" y="1563051"/>
                    <a:pt x="2195512" y="1558289"/>
                    <a:pt x="2198370" y="1551621"/>
                  </a:cubicBezTo>
                  <a:lnTo>
                    <a:pt x="2204085" y="1553526"/>
                  </a:lnTo>
                  <a:lnTo>
                    <a:pt x="2172652" y="1634489"/>
                  </a:lnTo>
                  <a:lnTo>
                    <a:pt x="2166937" y="1632583"/>
                  </a:lnTo>
                  <a:cubicBezTo>
                    <a:pt x="2168842" y="1625916"/>
                    <a:pt x="2168842" y="1620201"/>
                    <a:pt x="2166937" y="1616391"/>
                  </a:cubicBezTo>
                  <a:cubicBezTo>
                    <a:pt x="2165032" y="1612581"/>
                    <a:pt x="2160270" y="1608771"/>
                    <a:pt x="2152650" y="1605914"/>
                  </a:cubicBezTo>
                  <a:lnTo>
                    <a:pt x="2061210" y="1570671"/>
                  </a:lnTo>
                  <a:cubicBezTo>
                    <a:pt x="2053590" y="1567814"/>
                    <a:pt x="2047875" y="1566861"/>
                    <a:pt x="2044065" y="1568766"/>
                  </a:cubicBezTo>
                  <a:cubicBezTo>
                    <a:pt x="2040255" y="1570671"/>
                    <a:pt x="2036445" y="1574481"/>
                    <a:pt x="2033587" y="1581148"/>
                  </a:cubicBezTo>
                  <a:lnTo>
                    <a:pt x="2027872" y="1579244"/>
                  </a:lnTo>
                  <a:close/>
                  <a:moveTo>
                    <a:pt x="302418" y="1471374"/>
                  </a:moveTo>
                  <a:cubicBezTo>
                    <a:pt x="312658" y="1471850"/>
                    <a:pt x="322421" y="1474470"/>
                    <a:pt x="331469" y="1479232"/>
                  </a:cubicBezTo>
                  <a:cubicBezTo>
                    <a:pt x="350519" y="1488757"/>
                    <a:pt x="362902" y="1504949"/>
                    <a:pt x="370522" y="1526857"/>
                  </a:cubicBezTo>
                  <a:cubicBezTo>
                    <a:pt x="374332" y="1536382"/>
                    <a:pt x="375284" y="1545907"/>
                    <a:pt x="375284" y="1556384"/>
                  </a:cubicBezTo>
                  <a:cubicBezTo>
                    <a:pt x="375284" y="1566862"/>
                    <a:pt x="375284" y="1571624"/>
                    <a:pt x="375284" y="1572577"/>
                  </a:cubicBezTo>
                  <a:cubicBezTo>
                    <a:pt x="375284" y="1575434"/>
                    <a:pt x="376237" y="1576387"/>
                    <a:pt x="378142" y="1577339"/>
                  </a:cubicBezTo>
                  <a:cubicBezTo>
                    <a:pt x="380047" y="1578291"/>
                    <a:pt x="381952" y="1578291"/>
                    <a:pt x="385762" y="1578291"/>
                  </a:cubicBezTo>
                  <a:lnTo>
                    <a:pt x="387667" y="1584007"/>
                  </a:lnTo>
                  <a:lnTo>
                    <a:pt x="340994" y="1599246"/>
                  </a:lnTo>
                  <a:lnTo>
                    <a:pt x="339089" y="1593532"/>
                  </a:lnTo>
                  <a:cubicBezTo>
                    <a:pt x="350519" y="1587816"/>
                    <a:pt x="358139" y="1580196"/>
                    <a:pt x="361949" y="1571624"/>
                  </a:cubicBezTo>
                  <a:cubicBezTo>
                    <a:pt x="365759" y="1563052"/>
                    <a:pt x="366712" y="1553527"/>
                    <a:pt x="362902" y="1543049"/>
                  </a:cubicBezTo>
                  <a:cubicBezTo>
                    <a:pt x="358139" y="1530666"/>
                    <a:pt x="349567" y="1523046"/>
                    <a:pt x="337184" y="1520189"/>
                  </a:cubicBezTo>
                  <a:cubicBezTo>
                    <a:pt x="323849" y="1517332"/>
                    <a:pt x="307657" y="1519237"/>
                    <a:pt x="286702" y="1525904"/>
                  </a:cubicBezTo>
                  <a:cubicBezTo>
                    <a:pt x="265747" y="1533524"/>
                    <a:pt x="249554" y="1542096"/>
                    <a:pt x="240982" y="1551621"/>
                  </a:cubicBezTo>
                  <a:cubicBezTo>
                    <a:pt x="231457" y="1561146"/>
                    <a:pt x="229552" y="1572577"/>
                    <a:pt x="233362" y="1584959"/>
                  </a:cubicBezTo>
                  <a:cubicBezTo>
                    <a:pt x="236219" y="1593532"/>
                    <a:pt x="240982" y="1600199"/>
                    <a:pt x="247649" y="1605914"/>
                  </a:cubicBezTo>
                  <a:cubicBezTo>
                    <a:pt x="254317" y="1611629"/>
                    <a:pt x="262889" y="1616391"/>
                    <a:pt x="273367" y="1619249"/>
                  </a:cubicBezTo>
                  <a:lnTo>
                    <a:pt x="270509" y="1626869"/>
                  </a:lnTo>
                  <a:cubicBezTo>
                    <a:pt x="257174" y="1624012"/>
                    <a:pt x="245744" y="1617344"/>
                    <a:pt x="236219" y="1608771"/>
                  </a:cubicBezTo>
                  <a:cubicBezTo>
                    <a:pt x="227647" y="1600199"/>
                    <a:pt x="220979" y="1588769"/>
                    <a:pt x="216217" y="1575434"/>
                  </a:cubicBezTo>
                  <a:cubicBezTo>
                    <a:pt x="213359" y="1564957"/>
                    <a:pt x="211454" y="1555432"/>
                    <a:pt x="212407" y="1545907"/>
                  </a:cubicBezTo>
                  <a:cubicBezTo>
                    <a:pt x="213359" y="1536382"/>
                    <a:pt x="215264" y="1526857"/>
                    <a:pt x="220027" y="1518284"/>
                  </a:cubicBezTo>
                  <a:cubicBezTo>
                    <a:pt x="224789" y="1507807"/>
                    <a:pt x="231457" y="1499234"/>
                    <a:pt x="240029" y="1492566"/>
                  </a:cubicBezTo>
                  <a:cubicBezTo>
                    <a:pt x="248602" y="1485899"/>
                    <a:pt x="259079" y="1480184"/>
                    <a:pt x="270509" y="1476374"/>
                  </a:cubicBezTo>
                  <a:cubicBezTo>
                    <a:pt x="281463" y="1472564"/>
                    <a:pt x="292179" y="1470897"/>
                    <a:pt x="302418" y="1471374"/>
                  </a:cubicBezTo>
                  <a:close/>
                  <a:moveTo>
                    <a:pt x="314325" y="1331594"/>
                  </a:moveTo>
                  <a:lnTo>
                    <a:pt x="329564" y="1417319"/>
                  </a:lnTo>
                  <a:lnTo>
                    <a:pt x="323850" y="1418271"/>
                  </a:lnTo>
                  <a:cubicBezTo>
                    <a:pt x="322897" y="1410652"/>
                    <a:pt x="320039" y="1405889"/>
                    <a:pt x="316230" y="1403984"/>
                  </a:cubicBezTo>
                  <a:cubicBezTo>
                    <a:pt x="312419" y="1402079"/>
                    <a:pt x="306705" y="1401127"/>
                    <a:pt x="299085" y="1403032"/>
                  </a:cubicBezTo>
                  <a:lnTo>
                    <a:pt x="202882" y="1420177"/>
                  </a:lnTo>
                  <a:cubicBezTo>
                    <a:pt x="194309" y="1422082"/>
                    <a:pt x="189547" y="1423986"/>
                    <a:pt x="186690" y="1427796"/>
                  </a:cubicBezTo>
                  <a:cubicBezTo>
                    <a:pt x="183832" y="1431607"/>
                    <a:pt x="182880" y="1436369"/>
                    <a:pt x="183832" y="1443989"/>
                  </a:cubicBezTo>
                  <a:lnTo>
                    <a:pt x="178117" y="1444941"/>
                  </a:lnTo>
                  <a:lnTo>
                    <a:pt x="162877" y="1359216"/>
                  </a:lnTo>
                  <a:lnTo>
                    <a:pt x="168592" y="1358264"/>
                  </a:lnTo>
                  <a:cubicBezTo>
                    <a:pt x="169544" y="1365884"/>
                    <a:pt x="172402" y="1370646"/>
                    <a:pt x="176212" y="1372552"/>
                  </a:cubicBezTo>
                  <a:cubicBezTo>
                    <a:pt x="180022" y="1374457"/>
                    <a:pt x="185737" y="1374457"/>
                    <a:pt x="193357" y="1373504"/>
                  </a:cubicBezTo>
                  <a:lnTo>
                    <a:pt x="289559" y="1356359"/>
                  </a:lnTo>
                  <a:cubicBezTo>
                    <a:pt x="298132" y="1354454"/>
                    <a:pt x="302894" y="1352549"/>
                    <a:pt x="305752" y="1348739"/>
                  </a:cubicBezTo>
                  <a:cubicBezTo>
                    <a:pt x="308610" y="1344929"/>
                    <a:pt x="309562" y="1339214"/>
                    <a:pt x="308610" y="1332546"/>
                  </a:cubicBezTo>
                  <a:close/>
                  <a:moveTo>
                    <a:pt x="2104072" y="1326831"/>
                  </a:moveTo>
                  <a:lnTo>
                    <a:pt x="2143125" y="1335403"/>
                  </a:lnTo>
                  <a:lnTo>
                    <a:pt x="2142172" y="1341119"/>
                  </a:lnTo>
                  <a:cubicBezTo>
                    <a:pt x="2130742" y="1340166"/>
                    <a:pt x="2123122" y="1341119"/>
                    <a:pt x="2117407" y="1344928"/>
                  </a:cubicBezTo>
                  <a:cubicBezTo>
                    <a:pt x="2112645" y="1348739"/>
                    <a:pt x="2107882" y="1355406"/>
                    <a:pt x="2105977" y="1365883"/>
                  </a:cubicBezTo>
                  <a:lnTo>
                    <a:pt x="2104072" y="1375408"/>
                  </a:lnTo>
                  <a:lnTo>
                    <a:pt x="2217420" y="1401126"/>
                  </a:lnTo>
                  <a:cubicBezTo>
                    <a:pt x="2225040" y="1402078"/>
                    <a:pt x="2230754" y="1402078"/>
                    <a:pt x="2234565" y="1400173"/>
                  </a:cubicBezTo>
                  <a:cubicBezTo>
                    <a:pt x="2238375" y="1398269"/>
                    <a:pt x="2241232" y="1393506"/>
                    <a:pt x="2242184" y="1386839"/>
                  </a:cubicBezTo>
                  <a:lnTo>
                    <a:pt x="2247900" y="1387791"/>
                  </a:lnTo>
                  <a:lnTo>
                    <a:pt x="2227897" y="1472564"/>
                  </a:lnTo>
                  <a:lnTo>
                    <a:pt x="2222182" y="1471611"/>
                  </a:lnTo>
                  <a:cubicBezTo>
                    <a:pt x="2223134" y="1463991"/>
                    <a:pt x="2223134" y="1459228"/>
                    <a:pt x="2220277" y="1455419"/>
                  </a:cubicBezTo>
                  <a:cubicBezTo>
                    <a:pt x="2217420" y="1451608"/>
                    <a:pt x="2212657" y="1448751"/>
                    <a:pt x="2205037" y="1446846"/>
                  </a:cubicBezTo>
                  <a:lnTo>
                    <a:pt x="2091690" y="1421128"/>
                  </a:lnTo>
                  <a:lnTo>
                    <a:pt x="2089784" y="1430653"/>
                  </a:lnTo>
                  <a:cubicBezTo>
                    <a:pt x="2087879" y="1441131"/>
                    <a:pt x="2087879" y="1448751"/>
                    <a:pt x="2091690" y="1454466"/>
                  </a:cubicBezTo>
                  <a:cubicBezTo>
                    <a:pt x="2094547" y="1460181"/>
                    <a:pt x="2101215" y="1463991"/>
                    <a:pt x="2111692" y="1467801"/>
                  </a:cubicBezTo>
                  <a:lnTo>
                    <a:pt x="2110740" y="1473516"/>
                  </a:lnTo>
                  <a:lnTo>
                    <a:pt x="2071687" y="1464944"/>
                  </a:lnTo>
                  <a:close/>
                  <a:moveTo>
                    <a:pt x="206692" y="1172526"/>
                  </a:moveTo>
                  <a:lnTo>
                    <a:pt x="206692" y="1178241"/>
                  </a:lnTo>
                  <a:cubicBezTo>
                    <a:pt x="193357" y="1180146"/>
                    <a:pt x="181927" y="1186814"/>
                    <a:pt x="173355" y="1197291"/>
                  </a:cubicBezTo>
                  <a:cubicBezTo>
                    <a:pt x="164782" y="1207769"/>
                    <a:pt x="160972" y="1220151"/>
                    <a:pt x="160972" y="1233486"/>
                  </a:cubicBezTo>
                  <a:cubicBezTo>
                    <a:pt x="160972" y="1242058"/>
                    <a:pt x="163830" y="1248726"/>
                    <a:pt x="167640" y="1254441"/>
                  </a:cubicBezTo>
                  <a:cubicBezTo>
                    <a:pt x="171450" y="1259203"/>
                    <a:pt x="176212" y="1262061"/>
                    <a:pt x="182880" y="1262061"/>
                  </a:cubicBezTo>
                  <a:cubicBezTo>
                    <a:pt x="192405" y="1262061"/>
                    <a:pt x="202882" y="1249678"/>
                    <a:pt x="213360" y="1223961"/>
                  </a:cubicBezTo>
                  <a:cubicBezTo>
                    <a:pt x="214312" y="1223008"/>
                    <a:pt x="215265" y="1220151"/>
                    <a:pt x="216217" y="1217294"/>
                  </a:cubicBezTo>
                  <a:cubicBezTo>
                    <a:pt x="222885" y="1200149"/>
                    <a:pt x="230505" y="1187766"/>
                    <a:pt x="238125" y="1182051"/>
                  </a:cubicBezTo>
                  <a:cubicBezTo>
                    <a:pt x="241935" y="1180146"/>
                    <a:pt x="245744" y="1177289"/>
                    <a:pt x="249555" y="1176336"/>
                  </a:cubicBezTo>
                  <a:cubicBezTo>
                    <a:pt x="253365" y="1175384"/>
                    <a:pt x="257175" y="1174431"/>
                    <a:pt x="261937" y="1174431"/>
                  </a:cubicBezTo>
                  <a:cubicBezTo>
                    <a:pt x="276225" y="1173478"/>
                    <a:pt x="287655" y="1179194"/>
                    <a:pt x="297180" y="1189671"/>
                  </a:cubicBezTo>
                  <a:cubicBezTo>
                    <a:pt x="306705" y="1200149"/>
                    <a:pt x="311467" y="1213484"/>
                    <a:pt x="311467" y="1230628"/>
                  </a:cubicBezTo>
                  <a:cubicBezTo>
                    <a:pt x="311467" y="1240153"/>
                    <a:pt x="310514" y="1249678"/>
                    <a:pt x="306705" y="1259203"/>
                  </a:cubicBezTo>
                  <a:cubicBezTo>
                    <a:pt x="303847" y="1268728"/>
                    <a:pt x="301942" y="1274444"/>
                    <a:pt x="301942" y="1275396"/>
                  </a:cubicBezTo>
                  <a:cubicBezTo>
                    <a:pt x="301942" y="1278253"/>
                    <a:pt x="301942" y="1280158"/>
                    <a:pt x="303847" y="1281111"/>
                  </a:cubicBezTo>
                  <a:cubicBezTo>
                    <a:pt x="305752" y="1282064"/>
                    <a:pt x="308610" y="1283016"/>
                    <a:pt x="312420" y="1283016"/>
                  </a:cubicBezTo>
                  <a:lnTo>
                    <a:pt x="312420" y="1288731"/>
                  </a:lnTo>
                  <a:lnTo>
                    <a:pt x="262890" y="1289683"/>
                  </a:lnTo>
                  <a:lnTo>
                    <a:pt x="262890" y="1284921"/>
                  </a:lnTo>
                  <a:cubicBezTo>
                    <a:pt x="275272" y="1283016"/>
                    <a:pt x="283845" y="1277301"/>
                    <a:pt x="291465" y="1267776"/>
                  </a:cubicBezTo>
                  <a:cubicBezTo>
                    <a:pt x="299085" y="1258251"/>
                    <a:pt x="301942" y="1247774"/>
                    <a:pt x="301942" y="1235391"/>
                  </a:cubicBezTo>
                  <a:cubicBezTo>
                    <a:pt x="301942" y="1227771"/>
                    <a:pt x="300037" y="1222056"/>
                    <a:pt x="296227" y="1217294"/>
                  </a:cubicBezTo>
                  <a:cubicBezTo>
                    <a:pt x="292417" y="1212531"/>
                    <a:pt x="287655" y="1210626"/>
                    <a:pt x="281940" y="1210626"/>
                  </a:cubicBezTo>
                  <a:cubicBezTo>
                    <a:pt x="274319" y="1210626"/>
                    <a:pt x="265747" y="1220151"/>
                    <a:pt x="258127" y="1240153"/>
                  </a:cubicBezTo>
                  <a:lnTo>
                    <a:pt x="257175" y="1243011"/>
                  </a:lnTo>
                  <a:cubicBezTo>
                    <a:pt x="251460" y="1257299"/>
                    <a:pt x="246697" y="1266824"/>
                    <a:pt x="243840" y="1272539"/>
                  </a:cubicBezTo>
                  <a:cubicBezTo>
                    <a:pt x="240030" y="1278253"/>
                    <a:pt x="237172" y="1282064"/>
                    <a:pt x="234315" y="1284921"/>
                  </a:cubicBezTo>
                  <a:cubicBezTo>
                    <a:pt x="229552" y="1288731"/>
                    <a:pt x="224790" y="1292541"/>
                    <a:pt x="219075" y="1294446"/>
                  </a:cubicBezTo>
                  <a:cubicBezTo>
                    <a:pt x="214312" y="1297303"/>
                    <a:pt x="208597" y="1298256"/>
                    <a:pt x="201930" y="1298256"/>
                  </a:cubicBezTo>
                  <a:cubicBezTo>
                    <a:pt x="186690" y="1298256"/>
                    <a:pt x="174307" y="1292541"/>
                    <a:pt x="164782" y="1282064"/>
                  </a:cubicBezTo>
                  <a:cubicBezTo>
                    <a:pt x="155257" y="1270633"/>
                    <a:pt x="149542" y="1256346"/>
                    <a:pt x="149542" y="1239201"/>
                  </a:cubicBezTo>
                  <a:cubicBezTo>
                    <a:pt x="149542" y="1229676"/>
                    <a:pt x="150495" y="1219199"/>
                    <a:pt x="156209" y="1206816"/>
                  </a:cubicBezTo>
                  <a:cubicBezTo>
                    <a:pt x="159067" y="1196339"/>
                    <a:pt x="160972" y="1190624"/>
                    <a:pt x="160972" y="1189671"/>
                  </a:cubicBezTo>
                  <a:cubicBezTo>
                    <a:pt x="160972" y="1186814"/>
                    <a:pt x="160019" y="1184909"/>
                    <a:pt x="158115" y="1183003"/>
                  </a:cubicBezTo>
                  <a:cubicBezTo>
                    <a:pt x="156209" y="1181099"/>
                    <a:pt x="153352" y="1180146"/>
                    <a:pt x="150495" y="1180146"/>
                  </a:cubicBezTo>
                  <a:lnTo>
                    <a:pt x="150495" y="1173478"/>
                  </a:lnTo>
                  <a:close/>
                  <a:moveTo>
                    <a:pt x="2107883" y="1156334"/>
                  </a:moveTo>
                  <a:lnTo>
                    <a:pt x="2113597" y="1156334"/>
                  </a:lnTo>
                  <a:lnTo>
                    <a:pt x="2113597" y="1157286"/>
                  </a:lnTo>
                  <a:cubicBezTo>
                    <a:pt x="2113597" y="1160144"/>
                    <a:pt x="2114550" y="1162049"/>
                    <a:pt x="2116455" y="1164907"/>
                  </a:cubicBezTo>
                  <a:cubicBezTo>
                    <a:pt x="2118360" y="1166811"/>
                    <a:pt x="2121217" y="1169669"/>
                    <a:pt x="2125028" y="1171574"/>
                  </a:cubicBezTo>
                  <a:lnTo>
                    <a:pt x="2188845" y="1206816"/>
                  </a:lnTo>
                  <a:lnTo>
                    <a:pt x="2233613" y="1207769"/>
                  </a:lnTo>
                  <a:cubicBezTo>
                    <a:pt x="2242185" y="1207769"/>
                    <a:pt x="2246947" y="1206816"/>
                    <a:pt x="2250758" y="1203959"/>
                  </a:cubicBezTo>
                  <a:cubicBezTo>
                    <a:pt x="2253615" y="1201101"/>
                    <a:pt x="2255520" y="1196339"/>
                    <a:pt x="2255520" y="1188719"/>
                  </a:cubicBezTo>
                  <a:lnTo>
                    <a:pt x="2261235" y="1188719"/>
                  </a:lnTo>
                  <a:lnTo>
                    <a:pt x="2259330" y="1276349"/>
                  </a:lnTo>
                  <a:lnTo>
                    <a:pt x="2253615" y="1276349"/>
                  </a:lnTo>
                  <a:cubicBezTo>
                    <a:pt x="2253615" y="1269682"/>
                    <a:pt x="2251710" y="1263966"/>
                    <a:pt x="2248853" y="1261109"/>
                  </a:cubicBezTo>
                  <a:cubicBezTo>
                    <a:pt x="2245042" y="1258252"/>
                    <a:pt x="2239328" y="1256346"/>
                    <a:pt x="2231708" y="1256346"/>
                  </a:cubicBezTo>
                  <a:lnTo>
                    <a:pt x="2196465" y="1255394"/>
                  </a:lnTo>
                  <a:lnTo>
                    <a:pt x="2126933" y="1293494"/>
                  </a:lnTo>
                  <a:cubicBezTo>
                    <a:pt x="2121217" y="1297304"/>
                    <a:pt x="2116455" y="1300161"/>
                    <a:pt x="2114550" y="1303019"/>
                  </a:cubicBezTo>
                  <a:cubicBezTo>
                    <a:pt x="2111692" y="1305877"/>
                    <a:pt x="2110740" y="1309686"/>
                    <a:pt x="2110740" y="1313496"/>
                  </a:cubicBezTo>
                  <a:lnTo>
                    <a:pt x="2105025" y="1313496"/>
                  </a:lnTo>
                  <a:lnTo>
                    <a:pt x="2105978" y="1232534"/>
                  </a:lnTo>
                  <a:lnTo>
                    <a:pt x="2111692" y="1232534"/>
                  </a:lnTo>
                  <a:cubicBezTo>
                    <a:pt x="2111692" y="1237296"/>
                    <a:pt x="2111692" y="1240154"/>
                    <a:pt x="2112645" y="1242059"/>
                  </a:cubicBezTo>
                  <a:cubicBezTo>
                    <a:pt x="2113597" y="1243964"/>
                    <a:pt x="2115503" y="1244916"/>
                    <a:pt x="2117408" y="1244916"/>
                  </a:cubicBezTo>
                  <a:cubicBezTo>
                    <a:pt x="2118360" y="1244916"/>
                    <a:pt x="2119313" y="1244916"/>
                    <a:pt x="2120265" y="1244916"/>
                  </a:cubicBezTo>
                  <a:cubicBezTo>
                    <a:pt x="2121217" y="1244916"/>
                    <a:pt x="2122170" y="1244916"/>
                    <a:pt x="2123122" y="1243964"/>
                  </a:cubicBezTo>
                  <a:lnTo>
                    <a:pt x="2178367" y="1215389"/>
                  </a:lnTo>
                  <a:lnTo>
                    <a:pt x="2127885" y="1186814"/>
                  </a:lnTo>
                  <a:cubicBezTo>
                    <a:pt x="2126933" y="1185861"/>
                    <a:pt x="2125028" y="1184909"/>
                    <a:pt x="2124075" y="1184909"/>
                  </a:cubicBezTo>
                  <a:cubicBezTo>
                    <a:pt x="2123122" y="1183957"/>
                    <a:pt x="2121217" y="1183957"/>
                    <a:pt x="2120265" y="1183957"/>
                  </a:cubicBezTo>
                  <a:cubicBezTo>
                    <a:pt x="2117408" y="1183957"/>
                    <a:pt x="2115503" y="1184909"/>
                    <a:pt x="2114550" y="1187766"/>
                  </a:cubicBezTo>
                  <a:cubicBezTo>
                    <a:pt x="2113597" y="1190624"/>
                    <a:pt x="2112645" y="1194434"/>
                    <a:pt x="2112645" y="1199197"/>
                  </a:cubicBezTo>
                  <a:lnTo>
                    <a:pt x="2112645" y="1200149"/>
                  </a:lnTo>
                  <a:lnTo>
                    <a:pt x="2106930" y="1200149"/>
                  </a:lnTo>
                  <a:close/>
                  <a:moveTo>
                    <a:pt x="1136332" y="1033461"/>
                  </a:moveTo>
                  <a:cubicBezTo>
                    <a:pt x="1181099" y="1035366"/>
                    <a:pt x="1187767" y="1064893"/>
                    <a:pt x="1187767" y="1100136"/>
                  </a:cubicBezTo>
                  <a:cubicBezTo>
                    <a:pt x="1187767" y="1270633"/>
                    <a:pt x="1187767" y="1440178"/>
                    <a:pt x="1187767" y="1610676"/>
                  </a:cubicBezTo>
                  <a:lnTo>
                    <a:pt x="1234440" y="1610676"/>
                  </a:lnTo>
                  <a:cubicBezTo>
                    <a:pt x="1234440" y="1440178"/>
                    <a:pt x="1234440" y="1270633"/>
                    <a:pt x="1234440" y="1100136"/>
                  </a:cubicBezTo>
                  <a:cubicBezTo>
                    <a:pt x="1235392" y="1063941"/>
                    <a:pt x="1241107" y="1035366"/>
                    <a:pt x="1285874" y="1033461"/>
                  </a:cubicBezTo>
                  <a:cubicBezTo>
                    <a:pt x="1317307" y="1032508"/>
                    <a:pt x="1343024" y="1055368"/>
                    <a:pt x="1343024" y="1100136"/>
                  </a:cubicBezTo>
                  <a:cubicBezTo>
                    <a:pt x="1346834" y="1252536"/>
                    <a:pt x="1350645" y="1404936"/>
                    <a:pt x="1352549" y="1557336"/>
                  </a:cubicBezTo>
                  <a:cubicBezTo>
                    <a:pt x="1354454" y="1649728"/>
                    <a:pt x="1310640" y="1724023"/>
                    <a:pt x="1210627" y="1724023"/>
                  </a:cubicBezTo>
                  <a:cubicBezTo>
                    <a:pt x="1110614" y="1724023"/>
                    <a:pt x="1066799" y="1649728"/>
                    <a:pt x="1068704" y="1557336"/>
                  </a:cubicBezTo>
                  <a:cubicBezTo>
                    <a:pt x="1071562" y="1404936"/>
                    <a:pt x="1075372" y="1252536"/>
                    <a:pt x="1079182" y="1100136"/>
                  </a:cubicBezTo>
                  <a:cubicBezTo>
                    <a:pt x="1080134" y="1055368"/>
                    <a:pt x="1104899" y="1032508"/>
                    <a:pt x="1136332" y="1033461"/>
                  </a:cubicBezTo>
                  <a:close/>
                  <a:moveTo>
                    <a:pt x="2003107" y="780096"/>
                  </a:moveTo>
                  <a:cubicBezTo>
                    <a:pt x="2010727" y="776286"/>
                    <a:pt x="2018347" y="798194"/>
                    <a:pt x="2020252" y="802004"/>
                  </a:cubicBezTo>
                  <a:cubicBezTo>
                    <a:pt x="2022157" y="806766"/>
                    <a:pt x="2043112" y="828674"/>
                    <a:pt x="2043112" y="828674"/>
                  </a:cubicBezTo>
                  <a:cubicBezTo>
                    <a:pt x="2049779" y="828674"/>
                    <a:pt x="2066924" y="825816"/>
                    <a:pt x="2065019" y="815339"/>
                  </a:cubicBezTo>
                  <a:cubicBezTo>
                    <a:pt x="2064067" y="808671"/>
                    <a:pt x="2054542" y="807719"/>
                    <a:pt x="2052637" y="802004"/>
                  </a:cubicBezTo>
                  <a:cubicBezTo>
                    <a:pt x="2051684" y="797241"/>
                    <a:pt x="2055494" y="790574"/>
                    <a:pt x="2061209" y="788669"/>
                  </a:cubicBezTo>
                  <a:cubicBezTo>
                    <a:pt x="2066924" y="786764"/>
                    <a:pt x="2072639" y="793431"/>
                    <a:pt x="2075497" y="798194"/>
                  </a:cubicBezTo>
                  <a:cubicBezTo>
                    <a:pt x="2078354" y="802956"/>
                    <a:pt x="2093594" y="818196"/>
                    <a:pt x="2096452" y="826769"/>
                  </a:cubicBezTo>
                  <a:cubicBezTo>
                    <a:pt x="2099309" y="834389"/>
                    <a:pt x="2086927" y="839151"/>
                    <a:pt x="2080259" y="838199"/>
                  </a:cubicBezTo>
                  <a:cubicBezTo>
                    <a:pt x="2073592" y="838199"/>
                    <a:pt x="2064067" y="836294"/>
                    <a:pt x="2059304" y="834389"/>
                  </a:cubicBezTo>
                  <a:cubicBezTo>
                    <a:pt x="2054542" y="832484"/>
                    <a:pt x="2056447" y="845819"/>
                    <a:pt x="2056447" y="845819"/>
                  </a:cubicBezTo>
                  <a:cubicBezTo>
                    <a:pt x="2056447" y="845819"/>
                    <a:pt x="2066924" y="863916"/>
                    <a:pt x="2068829" y="871536"/>
                  </a:cubicBezTo>
                  <a:cubicBezTo>
                    <a:pt x="2070734" y="879156"/>
                    <a:pt x="2059304" y="883919"/>
                    <a:pt x="2050732" y="884871"/>
                  </a:cubicBezTo>
                  <a:cubicBezTo>
                    <a:pt x="2041207" y="885824"/>
                    <a:pt x="2038349" y="864869"/>
                    <a:pt x="2037397" y="859154"/>
                  </a:cubicBezTo>
                  <a:cubicBezTo>
                    <a:pt x="2037397" y="853439"/>
                    <a:pt x="2029777" y="860106"/>
                    <a:pt x="2024062" y="860106"/>
                  </a:cubicBezTo>
                  <a:cubicBezTo>
                    <a:pt x="2018347" y="860106"/>
                    <a:pt x="2010727" y="862964"/>
                    <a:pt x="1994534" y="863916"/>
                  </a:cubicBezTo>
                  <a:cubicBezTo>
                    <a:pt x="1978342" y="864869"/>
                    <a:pt x="1965007" y="857249"/>
                    <a:pt x="1961197" y="852486"/>
                  </a:cubicBezTo>
                  <a:cubicBezTo>
                    <a:pt x="1956434" y="845819"/>
                    <a:pt x="1960244" y="831531"/>
                    <a:pt x="1965007" y="826769"/>
                  </a:cubicBezTo>
                  <a:cubicBezTo>
                    <a:pt x="1968817" y="822006"/>
                    <a:pt x="1966912" y="818196"/>
                    <a:pt x="1974532" y="812481"/>
                  </a:cubicBezTo>
                  <a:cubicBezTo>
                    <a:pt x="1982152" y="806766"/>
                    <a:pt x="1981199" y="822959"/>
                    <a:pt x="1980247" y="829626"/>
                  </a:cubicBezTo>
                  <a:cubicBezTo>
                    <a:pt x="1979294" y="837246"/>
                    <a:pt x="1982152" y="846771"/>
                    <a:pt x="1985962" y="851534"/>
                  </a:cubicBezTo>
                  <a:cubicBezTo>
                    <a:pt x="1988819" y="856296"/>
                    <a:pt x="2009774" y="854391"/>
                    <a:pt x="2017394" y="852486"/>
                  </a:cubicBezTo>
                  <a:cubicBezTo>
                    <a:pt x="2025014" y="850581"/>
                    <a:pt x="2028824" y="843914"/>
                    <a:pt x="2028824" y="841056"/>
                  </a:cubicBezTo>
                  <a:cubicBezTo>
                    <a:pt x="2028824" y="838199"/>
                    <a:pt x="2021204" y="829626"/>
                    <a:pt x="2013584" y="822006"/>
                  </a:cubicBezTo>
                  <a:cubicBezTo>
                    <a:pt x="2005964" y="814386"/>
                    <a:pt x="1998344" y="809624"/>
                    <a:pt x="1994534" y="802956"/>
                  </a:cubicBezTo>
                  <a:cubicBezTo>
                    <a:pt x="1990724" y="796289"/>
                    <a:pt x="1996439" y="783906"/>
                    <a:pt x="2003107" y="780096"/>
                  </a:cubicBezTo>
                  <a:close/>
                  <a:moveTo>
                    <a:pt x="2041207" y="715326"/>
                  </a:moveTo>
                  <a:cubicBezTo>
                    <a:pt x="2047875" y="715326"/>
                    <a:pt x="2047875" y="721041"/>
                    <a:pt x="2049780" y="724851"/>
                  </a:cubicBezTo>
                  <a:cubicBezTo>
                    <a:pt x="2051685" y="728661"/>
                    <a:pt x="2059305" y="741044"/>
                    <a:pt x="2059305" y="741044"/>
                  </a:cubicBezTo>
                  <a:cubicBezTo>
                    <a:pt x="2059305" y="741044"/>
                    <a:pt x="2094547" y="775334"/>
                    <a:pt x="2099310" y="779144"/>
                  </a:cubicBezTo>
                  <a:cubicBezTo>
                    <a:pt x="2104072" y="782953"/>
                    <a:pt x="2105025" y="782001"/>
                    <a:pt x="2107882" y="783906"/>
                  </a:cubicBezTo>
                  <a:cubicBezTo>
                    <a:pt x="2110740" y="785811"/>
                    <a:pt x="2111692" y="775334"/>
                    <a:pt x="2111692" y="775334"/>
                  </a:cubicBezTo>
                  <a:cubicBezTo>
                    <a:pt x="2111692" y="775334"/>
                    <a:pt x="2111692" y="770571"/>
                    <a:pt x="2105977" y="770571"/>
                  </a:cubicBezTo>
                  <a:cubicBezTo>
                    <a:pt x="2100262" y="770571"/>
                    <a:pt x="2100262" y="762951"/>
                    <a:pt x="2100262" y="762951"/>
                  </a:cubicBezTo>
                  <a:cubicBezTo>
                    <a:pt x="2100262" y="762951"/>
                    <a:pt x="2106930" y="756284"/>
                    <a:pt x="2109787" y="752474"/>
                  </a:cubicBezTo>
                  <a:cubicBezTo>
                    <a:pt x="2112645" y="748664"/>
                    <a:pt x="2125027" y="746759"/>
                    <a:pt x="2129790" y="745806"/>
                  </a:cubicBezTo>
                  <a:cubicBezTo>
                    <a:pt x="2133600" y="743901"/>
                    <a:pt x="2153602" y="740091"/>
                    <a:pt x="2156460" y="739139"/>
                  </a:cubicBezTo>
                  <a:cubicBezTo>
                    <a:pt x="2159317" y="738186"/>
                    <a:pt x="2163127" y="731519"/>
                    <a:pt x="2165032" y="727709"/>
                  </a:cubicBezTo>
                  <a:cubicBezTo>
                    <a:pt x="2166937" y="724851"/>
                    <a:pt x="2171700" y="719136"/>
                    <a:pt x="2174557" y="718184"/>
                  </a:cubicBezTo>
                  <a:cubicBezTo>
                    <a:pt x="2177415" y="717231"/>
                    <a:pt x="2185987" y="717231"/>
                    <a:pt x="2186940" y="721041"/>
                  </a:cubicBezTo>
                  <a:cubicBezTo>
                    <a:pt x="2187892" y="724851"/>
                    <a:pt x="2181225" y="740091"/>
                    <a:pt x="2175510" y="744853"/>
                  </a:cubicBezTo>
                  <a:cubicBezTo>
                    <a:pt x="2168842" y="749616"/>
                    <a:pt x="2155507" y="753426"/>
                    <a:pt x="2144077" y="754378"/>
                  </a:cubicBezTo>
                  <a:cubicBezTo>
                    <a:pt x="2132647" y="756284"/>
                    <a:pt x="2146935" y="766761"/>
                    <a:pt x="2149792" y="766761"/>
                  </a:cubicBezTo>
                  <a:cubicBezTo>
                    <a:pt x="2152650" y="766761"/>
                    <a:pt x="2166937" y="763903"/>
                    <a:pt x="2168842" y="762951"/>
                  </a:cubicBezTo>
                  <a:cubicBezTo>
                    <a:pt x="2170747" y="761999"/>
                    <a:pt x="2190750" y="757236"/>
                    <a:pt x="2197417" y="754378"/>
                  </a:cubicBezTo>
                  <a:cubicBezTo>
                    <a:pt x="2203132" y="751521"/>
                    <a:pt x="2207895" y="742949"/>
                    <a:pt x="2212657" y="741996"/>
                  </a:cubicBezTo>
                  <a:cubicBezTo>
                    <a:pt x="2217420" y="741044"/>
                    <a:pt x="2226945" y="750569"/>
                    <a:pt x="2225992" y="755331"/>
                  </a:cubicBezTo>
                  <a:cubicBezTo>
                    <a:pt x="2224087" y="760094"/>
                    <a:pt x="2224087" y="765809"/>
                    <a:pt x="2209800" y="767714"/>
                  </a:cubicBezTo>
                  <a:cubicBezTo>
                    <a:pt x="2195512" y="769619"/>
                    <a:pt x="2170747" y="768666"/>
                    <a:pt x="2164080" y="769619"/>
                  </a:cubicBezTo>
                  <a:cubicBezTo>
                    <a:pt x="2157412" y="770571"/>
                    <a:pt x="2160270" y="773428"/>
                    <a:pt x="2164080" y="778191"/>
                  </a:cubicBezTo>
                  <a:cubicBezTo>
                    <a:pt x="2166937" y="782953"/>
                    <a:pt x="2158365" y="780096"/>
                    <a:pt x="2159317" y="784859"/>
                  </a:cubicBezTo>
                  <a:cubicBezTo>
                    <a:pt x="2159317" y="789621"/>
                    <a:pt x="2154555" y="788669"/>
                    <a:pt x="2151697" y="788669"/>
                  </a:cubicBezTo>
                  <a:cubicBezTo>
                    <a:pt x="2148840" y="788669"/>
                    <a:pt x="2133600" y="791526"/>
                    <a:pt x="2123122" y="791526"/>
                  </a:cubicBezTo>
                  <a:cubicBezTo>
                    <a:pt x="2112645" y="791526"/>
                    <a:pt x="2119312" y="802003"/>
                    <a:pt x="2119312" y="802003"/>
                  </a:cubicBezTo>
                  <a:cubicBezTo>
                    <a:pt x="2119312" y="802003"/>
                    <a:pt x="2125980" y="811528"/>
                    <a:pt x="2129790" y="813434"/>
                  </a:cubicBezTo>
                  <a:cubicBezTo>
                    <a:pt x="2133600" y="816291"/>
                    <a:pt x="2140267" y="810576"/>
                    <a:pt x="2145030" y="809624"/>
                  </a:cubicBezTo>
                  <a:cubicBezTo>
                    <a:pt x="2148840" y="808671"/>
                    <a:pt x="2145982" y="802956"/>
                    <a:pt x="2148840" y="801051"/>
                  </a:cubicBezTo>
                  <a:cubicBezTo>
                    <a:pt x="2151697" y="799146"/>
                    <a:pt x="2174557" y="802956"/>
                    <a:pt x="2183130" y="802003"/>
                  </a:cubicBezTo>
                  <a:cubicBezTo>
                    <a:pt x="2191702" y="801051"/>
                    <a:pt x="2188845" y="795336"/>
                    <a:pt x="2188845" y="793431"/>
                  </a:cubicBezTo>
                  <a:cubicBezTo>
                    <a:pt x="2188845" y="790574"/>
                    <a:pt x="2200275" y="787716"/>
                    <a:pt x="2205037" y="787716"/>
                  </a:cubicBezTo>
                  <a:cubicBezTo>
                    <a:pt x="2209800" y="787716"/>
                    <a:pt x="2210752" y="791526"/>
                    <a:pt x="2215515" y="796289"/>
                  </a:cubicBezTo>
                  <a:cubicBezTo>
                    <a:pt x="2220277" y="801051"/>
                    <a:pt x="2225040" y="799146"/>
                    <a:pt x="2227897" y="799146"/>
                  </a:cubicBezTo>
                  <a:cubicBezTo>
                    <a:pt x="2231707" y="799146"/>
                    <a:pt x="2232660" y="797241"/>
                    <a:pt x="2234565" y="793431"/>
                  </a:cubicBezTo>
                  <a:cubicBezTo>
                    <a:pt x="2237422" y="789621"/>
                    <a:pt x="2243137" y="788669"/>
                    <a:pt x="2246947" y="787716"/>
                  </a:cubicBezTo>
                  <a:cubicBezTo>
                    <a:pt x="2250757" y="786764"/>
                    <a:pt x="2258377" y="783906"/>
                    <a:pt x="2263140" y="783906"/>
                  </a:cubicBezTo>
                  <a:cubicBezTo>
                    <a:pt x="2267902" y="783906"/>
                    <a:pt x="2269807" y="792478"/>
                    <a:pt x="2267902" y="796289"/>
                  </a:cubicBezTo>
                  <a:cubicBezTo>
                    <a:pt x="2265045" y="801051"/>
                    <a:pt x="2260282" y="804861"/>
                    <a:pt x="2258377" y="807719"/>
                  </a:cubicBezTo>
                  <a:cubicBezTo>
                    <a:pt x="2256472" y="810576"/>
                    <a:pt x="2253615" y="805814"/>
                    <a:pt x="2250757" y="802003"/>
                  </a:cubicBezTo>
                  <a:cubicBezTo>
                    <a:pt x="2247900" y="797241"/>
                    <a:pt x="2245995" y="802956"/>
                    <a:pt x="2240280" y="804861"/>
                  </a:cubicBezTo>
                  <a:cubicBezTo>
                    <a:pt x="2234565" y="806766"/>
                    <a:pt x="2241232" y="815339"/>
                    <a:pt x="2236470" y="822006"/>
                  </a:cubicBezTo>
                  <a:cubicBezTo>
                    <a:pt x="2231707" y="828674"/>
                    <a:pt x="2221230" y="822006"/>
                    <a:pt x="2214562" y="815339"/>
                  </a:cubicBezTo>
                  <a:cubicBezTo>
                    <a:pt x="2207895" y="808671"/>
                    <a:pt x="2202180" y="807719"/>
                    <a:pt x="2201227" y="810576"/>
                  </a:cubicBezTo>
                  <a:cubicBezTo>
                    <a:pt x="2200275" y="812481"/>
                    <a:pt x="2192655" y="822006"/>
                    <a:pt x="2188845" y="826769"/>
                  </a:cubicBezTo>
                  <a:cubicBezTo>
                    <a:pt x="2185035" y="831531"/>
                    <a:pt x="2181225" y="827721"/>
                    <a:pt x="2169795" y="827721"/>
                  </a:cubicBezTo>
                  <a:cubicBezTo>
                    <a:pt x="2157412" y="827721"/>
                    <a:pt x="2149792" y="822959"/>
                    <a:pt x="2143125" y="820101"/>
                  </a:cubicBezTo>
                  <a:cubicBezTo>
                    <a:pt x="2136457" y="817244"/>
                    <a:pt x="2134552" y="822006"/>
                    <a:pt x="2137410" y="825816"/>
                  </a:cubicBezTo>
                  <a:cubicBezTo>
                    <a:pt x="2140267" y="829626"/>
                    <a:pt x="2148840" y="844866"/>
                    <a:pt x="2152650" y="859153"/>
                  </a:cubicBezTo>
                  <a:cubicBezTo>
                    <a:pt x="2157412" y="874394"/>
                    <a:pt x="2134552" y="887728"/>
                    <a:pt x="2130742" y="887728"/>
                  </a:cubicBezTo>
                  <a:cubicBezTo>
                    <a:pt x="2126932" y="887728"/>
                    <a:pt x="2122170" y="871536"/>
                    <a:pt x="2115502" y="861059"/>
                  </a:cubicBezTo>
                  <a:cubicBezTo>
                    <a:pt x="2108835" y="851534"/>
                    <a:pt x="2107882" y="847724"/>
                    <a:pt x="2107882" y="847724"/>
                  </a:cubicBezTo>
                  <a:cubicBezTo>
                    <a:pt x="2107882" y="847724"/>
                    <a:pt x="2110740" y="844866"/>
                    <a:pt x="2114550" y="847724"/>
                  </a:cubicBezTo>
                  <a:cubicBezTo>
                    <a:pt x="2118360" y="850581"/>
                    <a:pt x="2126932" y="855344"/>
                    <a:pt x="2130742" y="856296"/>
                  </a:cubicBezTo>
                  <a:cubicBezTo>
                    <a:pt x="2134552" y="857249"/>
                    <a:pt x="2140267" y="852486"/>
                    <a:pt x="2134552" y="841056"/>
                  </a:cubicBezTo>
                  <a:cubicBezTo>
                    <a:pt x="2128837" y="829626"/>
                    <a:pt x="2109787" y="807719"/>
                    <a:pt x="2100262" y="797241"/>
                  </a:cubicBezTo>
                  <a:cubicBezTo>
                    <a:pt x="2090737" y="786764"/>
                    <a:pt x="2080260" y="776286"/>
                    <a:pt x="2064067" y="765809"/>
                  </a:cubicBezTo>
                  <a:cubicBezTo>
                    <a:pt x="2054542" y="760094"/>
                    <a:pt x="2038350" y="754378"/>
                    <a:pt x="2030730" y="744853"/>
                  </a:cubicBezTo>
                  <a:cubicBezTo>
                    <a:pt x="2025015" y="738186"/>
                    <a:pt x="2025015" y="727709"/>
                    <a:pt x="2025967" y="724851"/>
                  </a:cubicBezTo>
                  <a:cubicBezTo>
                    <a:pt x="2027872" y="719136"/>
                    <a:pt x="2035492" y="715326"/>
                    <a:pt x="2041207" y="715326"/>
                  </a:cubicBezTo>
                  <a:close/>
                  <a:moveTo>
                    <a:pt x="409574" y="590550"/>
                  </a:moveTo>
                  <a:cubicBezTo>
                    <a:pt x="387667" y="592455"/>
                    <a:pt x="368617" y="610552"/>
                    <a:pt x="356234" y="627697"/>
                  </a:cubicBezTo>
                  <a:cubicBezTo>
                    <a:pt x="346709" y="641032"/>
                    <a:pt x="341947" y="650556"/>
                    <a:pt x="337184" y="664844"/>
                  </a:cubicBezTo>
                  <a:cubicBezTo>
                    <a:pt x="342899" y="663891"/>
                    <a:pt x="342899" y="663891"/>
                    <a:pt x="353377" y="662939"/>
                  </a:cubicBezTo>
                  <a:cubicBezTo>
                    <a:pt x="363854" y="661986"/>
                    <a:pt x="374332" y="662939"/>
                    <a:pt x="374332" y="676274"/>
                  </a:cubicBezTo>
                  <a:cubicBezTo>
                    <a:pt x="374332" y="689609"/>
                    <a:pt x="374332" y="729614"/>
                    <a:pt x="376237" y="724851"/>
                  </a:cubicBezTo>
                  <a:cubicBezTo>
                    <a:pt x="378142" y="720089"/>
                    <a:pt x="380999" y="718184"/>
                    <a:pt x="380999" y="718184"/>
                  </a:cubicBezTo>
                  <a:cubicBezTo>
                    <a:pt x="380999" y="718184"/>
                    <a:pt x="382904" y="703896"/>
                    <a:pt x="393382" y="701991"/>
                  </a:cubicBezTo>
                  <a:cubicBezTo>
                    <a:pt x="403859" y="700086"/>
                    <a:pt x="410527" y="701039"/>
                    <a:pt x="411479" y="694371"/>
                  </a:cubicBezTo>
                  <a:cubicBezTo>
                    <a:pt x="412432" y="686751"/>
                    <a:pt x="413384" y="652461"/>
                    <a:pt x="414337" y="641032"/>
                  </a:cubicBezTo>
                  <a:cubicBezTo>
                    <a:pt x="415289" y="630555"/>
                    <a:pt x="421957" y="589597"/>
                    <a:pt x="409574" y="590550"/>
                  </a:cubicBezTo>
                  <a:close/>
                  <a:moveTo>
                    <a:pt x="1062989" y="570547"/>
                  </a:moveTo>
                  <a:cubicBezTo>
                    <a:pt x="1071562" y="581977"/>
                    <a:pt x="1084897" y="588644"/>
                    <a:pt x="1104900" y="588644"/>
                  </a:cubicBezTo>
                  <a:cubicBezTo>
                    <a:pt x="1124902" y="588644"/>
                    <a:pt x="1137285" y="586739"/>
                    <a:pt x="1157287" y="587692"/>
                  </a:cubicBezTo>
                  <a:cubicBezTo>
                    <a:pt x="1183004" y="588644"/>
                    <a:pt x="1195387" y="614362"/>
                    <a:pt x="1198245" y="636270"/>
                  </a:cubicBezTo>
                  <a:cubicBezTo>
                    <a:pt x="1202054" y="636270"/>
                    <a:pt x="1206817" y="636270"/>
                    <a:pt x="1210627" y="636270"/>
                  </a:cubicBezTo>
                  <a:cubicBezTo>
                    <a:pt x="1214437" y="636270"/>
                    <a:pt x="1219200" y="636270"/>
                    <a:pt x="1223009" y="636270"/>
                  </a:cubicBezTo>
                  <a:cubicBezTo>
                    <a:pt x="1225867" y="614362"/>
                    <a:pt x="1238250" y="588644"/>
                    <a:pt x="1263967" y="587692"/>
                  </a:cubicBezTo>
                  <a:cubicBezTo>
                    <a:pt x="1283970" y="587692"/>
                    <a:pt x="1296352" y="588644"/>
                    <a:pt x="1316354" y="588644"/>
                  </a:cubicBezTo>
                  <a:cubicBezTo>
                    <a:pt x="1336357" y="588644"/>
                    <a:pt x="1349692" y="581977"/>
                    <a:pt x="1358265" y="570547"/>
                  </a:cubicBezTo>
                  <a:cubicBezTo>
                    <a:pt x="1352550" y="598169"/>
                    <a:pt x="1344929" y="624839"/>
                    <a:pt x="1315402" y="629602"/>
                  </a:cubicBezTo>
                  <a:cubicBezTo>
                    <a:pt x="1303020" y="631507"/>
                    <a:pt x="1288732" y="630554"/>
                    <a:pt x="1275397" y="630554"/>
                  </a:cubicBezTo>
                  <a:cubicBezTo>
                    <a:pt x="1256347" y="630554"/>
                    <a:pt x="1245870" y="632460"/>
                    <a:pt x="1238250" y="637222"/>
                  </a:cubicBezTo>
                  <a:cubicBezTo>
                    <a:pt x="1288732" y="641985"/>
                    <a:pt x="1334452" y="660081"/>
                    <a:pt x="1350645" y="705801"/>
                  </a:cubicBezTo>
                  <a:cubicBezTo>
                    <a:pt x="1364932" y="746759"/>
                    <a:pt x="1360170" y="845819"/>
                    <a:pt x="1369695" y="891538"/>
                  </a:cubicBezTo>
                  <a:cubicBezTo>
                    <a:pt x="1390650" y="891538"/>
                    <a:pt x="1412557" y="891538"/>
                    <a:pt x="1433512" y="891538"/>
                  </a:cubicBezTo>
                  <a:cubicBezTo>
                    <a:pt x="1488757" y="889634"/>
                    <a:pt x="1504950" y="936306"/>
                    <a:pt x="1508759" y="995361"/>
                  </a:cubicBezTo>
                  <a:cubicBezTo>
                    <a:pt x="1518284" y="1161096"/>
                    <a:pt x="1528762" y="1325878"/>
                    <a:pt x="1537334" y="1491614"/>
                  </a:cubicBezTo>
                  <a:cubicBezTo>
                    <a:pt x="1544002" y="1622106"/>
                    <a:pt x="1571625" y="1681161"/>
                    <a:pt x="1612582" y="1725929"/>
                  </a:cubicBezTo>
                  <a:cubicBezTo>
                    <a:pt x="1583054" y="1725929"/>
                    <a:pt x="1552575" y="1725929"/>
                    <a:pt x="1522095" y="1725929"/>
                  </a:cubicBezTo>
                  <a:cubicBezTo>
                    <a:pt x="1509712" y="1713546"/>
                    <a:pt x="1499234" y="1698306"/>
                    <a:pt x="1477327" y="1665921"/>
                  </a:cubicBezTo>
                  <a:cubicBezTo>
                    <a:pt x="1486852" y="1695449"/>
                    <a:pt x="1494472" y="1711641"/>
                    <a:pt x="1503045" y="1725929"/>
                  </a:cubicBezTo>
                  <a:cubicBezTo>
                    <a:pt x="1476375" y="1725929"/>
                    <a:pt x="1450657" y="1725929"/>
                    <a:pt x="1423987" y="1725929"/>
                  </a:cubicBezTo>
                  <a:cubicBezTo>
                    <a:pt x="1408747" y="1697354"/>
                    <a:pt x="1404937" y="1662111"/>
                    <a:pt x="1403032" y="1625916"/>
                  </a:cubicBezTo>
                  <a:cubicBezTo>
                    <a:pt x="1394459" y="1441131"/>
                    <a:pt x="1386840" y="1255394"/>
                    <a:pt x="1378267" y="1070609"/>
                  </a:cubicBezTo>
                  <a:cubicBezTo>
                    <a:pt x="1377315" y="1041081"/>
                    <a:pt x="1366837" y="1022984"/>
                    <a:pt x="1343025" y="1022984"/>
                  </a:cubicBezTo>
                  <a:cubicBezTo>
                    <a:pt x="1303020" y="1022984"/>
                    <a:pt x="1263015" y="1022984"/>
                    <a:pt x="1223009" y="1022984"/>
                  </a:cubicBezTo>
                  <a:cubicBezTo>
                    <a:pt x="1223009" y="941069"/>
                    <a:pt x="1223009" y="859153"/>
                    <a:pt x="1223009" y="777238"/>
                  </a:cubicBezTo>
                  <a:cubicBezTo>
                    <a:pt x="1251584" y="771523"/>
                    <a:pt x="1273492" y="745806"/>
                    <a:pt x="1273492" y="715326"/>
                  </a:cubicBezTo>
                  <a:cubicBezTo>
                    <a:pt x="1273492" y="680084"/>
                    <a:pt x="1244917" y="651509"/>
                    <a:pt x="1209675" y="651509"/>
                  </a:cubicBezTo>
                  <a:cubicBezTo>
                    <a:pt x="1174432" y="651509"/>
                    <a:pt x="1145857" y="680084"/>
                    <a:pt x="1145857" y="715326"/>
                  </a:cubicBezTo>
                  <a:cubicBezTo>
                    <a:pt x="1145857" y="745806"/>
                    <a:pt x="1167764" y="770571"/>
                    <a:pt x="1196339" y="777238"/>
                  </a:cubicBezTo>
                  <a:cubicBezTo>
                    <a:pt x="1196339" y="859153"/>
                    <a:pt x="1196339" y="941069"/>
                    <a:pt x="1196339" y="1022984"/>
                  </a:cubicBezTo>
                  <a:cubicBezTo>
                    <a:pt x="1156335" y="1022984"/>
                    <a:pt x="1116329" y="1022984"/>
                    <a:pt x="1076325" y="1022984"/>
                  </a:cubicBezTo>
                  <a:cubicBezTo>
                    <a:pt x="1051560" y="1022984"/>
                    <a:pt x="1042035" y="1041081"/>
                    <a:pt x="1041082" y="1070609"/>
                  </a:cubicBezTo>
                  <a:cubicBezTo>
                    <a:pt x="1033462" y="1255394"/>
                    <a:pt x="1024889" y="1441131"/>
                    <a:pt x="1018222" y="1625916"/>
                  </a:cubicBezTo>
                  <a:cubicBezTo>
                    <a:pt x="1016317" y="1661158"/>
                    <a:pt x="1012507" y="1696401"/>
                    <a:pt x="997267" y="1725929"/>
                  </a:cubicBezTo>
                  <a:cubicBezTo>
                    <a:pt x="970597" y="1725929"/>
                    <a:pt x="944879" y="1725929"/>
                    <a:pt x="918210" y="1725929"/>
                  </a:cubicBezTo>
                  <a:cubicBezTo>
                    <a:pt x="926782" y="1711641"/>
                    <a:pt x="935354" y="1695449"/>
                    <a:pt x="943927" y="1665921"/>
                  </a:cubicBezTo>
                  <a:cubicBezTo>
                    <a:pt x="922020" y="1698306"/>
                    <a:pt x="911542" y="1713546"/>
                    <a:pt x="899160" y="1725929"/>
                  </a:cubicBezTo>
                  <a:cubicBezTo>
                    <a:pt x="869632" y="1725929"/>
                    <a:pt x="839152" y="1725929"/>
                    <a:pt x="808672" y="1725929"/>
                  </a:cubicBezTo>
                  <a:cubicBezTo>
                    <a:pt x="849629" y="1681161"/>
                    <a:pt x="877252" y="1622106"/>
                    <a:pt x="883920" y="1491614"/>
                  </a:cubicBezTo>
                  <a:cubicBezTo>
                    <a:pt x="891539" y="1325878"/>
                    <a:pt x="902970" y="1161096"/>
                    <a:pt x="912495" y="995361"/>
                  </a:cubicBezTo>
                  <a:cubicBezTo>
                    <a:pt x="915352" y="937259"/>
                    <a:pt x="932497" y="890586"/>
                    <a:pt x="987742" y="891538"/>
                  </a:cubicBezTo>
                  <a:cubicBezTo>
                    <a:pt x="1008697" y="891538"/>
                    <a:pt x="1030604" y="891538"/>
                    <a:pt x="1051560" y="891538"/>
                  </a:cubicBezTo>
                  <a:cubicBezTo>
                    <a:pt x="1061085" y="845819"/>
                    <a:pt x="1056322" y="746759"/>
                    <a:pt x="1070610" y="705801"/>
                  </a:cubicBezTo>
                  <a:cubicBezTo>
                    <a:pt x="1086802" y="660081"/>
                    <a:pt x="1132522" y="641985"/>
                    <a:pt x="1183004" y="637222"/>
                  </a:cubicBezTo>
                  <a:cubicBezTo>
                    <a:pt x="1176337" y="633412"/>
                    <a:pt x="1165860" y="630554"/>
                    <a:pt x="1145857" y="630554"/>
                  </a:cubicBezTo>
                  <a:cubicBezTo>
                    <a:pt x="1132522" y="630554"/>
                    <a:pt x="1119187" y="631507"/>
                    <a:pt x="1105852" y="629602"/>
                  </a:cubicBezTo>
                  <a:cubicBezTo>
                    <a:pt x="1076325" y="624839"/>
                    <a:pt x="1067752" y="597217"/>
                    <a:pt x="1062989" y="570547"/>
                  </a:cubicBezTo>
                  <a:close/>
                  <a:moveTo>
                    <a:pt x="417909" y="567095"/>
                  </a:moveTo>
                  <a:cubicBezTo>
                    <a:pt x="438387" y="567690"/>
                    <a:pt x="457199" y="572929"/>
                    <a:pt x="464819" y="580072"/>
                  </a:cubicBezTo>
                  <a:cubicBezTo>
                    <a:pt x="480059" y="594360"/>
                    <a:pt x="464819" y="600075"/>
                    <a:pt x="458152" y="608647"/>
                  </a:cubicBezTo>
                  <a:cubicBezTo>
                    <a:pt x="451484" y="618172"/>
                    <a:pt x="444817" y="675321"/>
                    <a:pt x="443864" y="685799"/>
                  </a:cubicBezTo>
                  <a:cubicBezTo>
                    <a:pt x="442912" y="696276"/>
                    <a:pt x="430529" y="715326"/>
                    <a:pt x="419099" y="721994"/>
                  </a:cubicBezTo>
                  <a:cubicBezTo>
                    <a:pt x="407669" y="728661"/>
                    <a:pt x="402907" y="725804"/>
                    <a:pt x="395287" y="729614"/>
                  </a:cubicBezTo>
                  <a:cubicBezTo>
                    <a:pt x="388619" y="733424"/>
                    <a:pt x="384809" y="751521"/>
                    <a:pt x="382904" y="761999"/>
                  </a:cubicBezTo>
                  <a:cubicBezTo>
                    <a:pt x="380999" y="773429"/>
                    <a:pt x="380999" y="791526"/>
                    <a:pt x="380999" y="798194"/>
                  </a:cubicBezTo>
                  <a:cubicBezTo>
                    <a:pt x="380999" y="803909"/>
                    <a:pt x="366712" y="803909"/>
                    <a:pt x="359092" y="797241"/>
                  </a:cubicBezTo>
                  <a:cubicBezTo>
                    <a:pt x="351472" y="789621"/>
                    <a:pt x="359092" y="780096"/>
                    <a:pt x="359092" y="780096"/>
                  </a:cubicBezTo>
                  <a:cubicBezTo>
                    <a:pt x="359092" y="780096"/>
                    <a:pt x="358139" y="758189"/>
                    <a:pt x="360997" y="752474"/>
                  </a:cubicBezTo>
                  <a:cubicBezTo>
                    <a:pt x="363854" y="746759"/>
                    <a:pt x="354329" y="749616"/>
                    <a:pt x="348614" y="751521"/>
                  </a:cubicBezTo>
                  <a:cubicBezTo>
                    <a:pt x="343852" y="752474"/>
                    <a:pt x="333374" y="753426"/>
                    <a:pt x="325754" y="744854"/>
                  </a:cubicBezTo>
                  <a:cubicBezTo>
                    <a:pt x="318134" y="735329"/>
                    <a:pt x="323849" y="729614"/>
                    <a:pt x="331469" y="723899"/>
                  </a:cubicBezTo>
                  <a:cubicBezTo>
                    <a:pt x="338137" y="718184"/>
                    <a:pt x="346709" y="721994"/>
                    <a:pt x="354329" y="725804"/>
                  </a:cubicBezTo>
                  <a:cubicBezTo>
                    <a:pt x="361949" y="729614"/>
                    <a:pt x="362902" y="720089"/>
                    <a:pt x="360997" y="718184"/>
                  </a:cubicBezTo>
                  <a:cubicBezTo>
                    <a:pt x="359092" y="717231"/>
                    <a:pt x="346709" y="681036"/>
                    <a:pt x="344804" y="678179"/>
                  </a:cubicBezTo>
                  <a:cubicBezTo>
                    <a:pt x="342899" y="676274"/>
                    <a:pt x="334327" y="667701"/>
                    <a:pt x="328612" y="672464"/>
                  </a:cubicBezTo>
                  <a:cubicBezTo>
                    <a:pt x="322897" y="677226"/>
                    <a:pt x="307657" y="700086"/>
                    <a:pt x="306704" y="741996"/>
                  </a:cubicBezTo>
                  <a:cubicBezTo>
                    <a:pt x="305752" y="783906"/>
                    <a:pt x="317182" y="805814"/>
                    <a:pt x="324802" y="817244"/>
                  </a:cubicBezTo>
                  <a:cubicBezTo>
                    <a:pt x="331469" y="829626"/>
                    <a:pt x="357187" y="836294"/>
                    <a:pt x="366712" y="838199"/>
                  </a:cubicBezTo>
                  <a:cubicBezTo>
                    <a:pt x="377189" y="840104"/>
                    <a:pt x="367664" y="863916"/>
                    <a:pt x="356234" y="865821"/>
                  </a:cubicBezTo>
                  <a:cubicBezTo>
                    <a:pt x="344804" y="867726"/>
                    <a:pt x="285749" y="856296"/>
                    <a:pt x="268604" y="844866"/>
                  </a:cubicBezTo>
                  <a:cubicBezTo>
                    <a:pt x="251459" y="834389"/>
                    <a:pt x="248602" y="819149"/>
                    <a:pt x="249554" y="813434"/>
                  </a:cubicBezTo>
                  <a:cubicBezTo>
                    <a:pt x="251459" y="808671"/>
                    <a:pt x="255269" y="802956"/>
                    <a:pt x="263842" y="799146"/>
                  </a:cubicBezTo>
                  <a:cubicBezTo>
                    <a:pt x="272414" y="794384"/>
                    <a:pt x="282892" y="802004"/>
                    <a:pt x="286702" y="799146"/>
                  </a:cubicBezTo>
                  <a:cubicBezTo>
                    <a:pt x="290512" y="796289"/>
                    <a:pt x="287654" y="787716"/>
                    <a:pt x="281939" y="765809"/>
                  </a:cubicBezTo>
                  <a:cubicBezTo>
                    <a:pt x="276224" y="742949"/>
                    <a:pt x="279082" y="721041"/>
                    <a:pt x="294322" y="678179"/>
                  </a:cubicBezTo>
                  <a:cubicBezTo>
                    <a:pt x="309562" y="635317"/>
                    <a:pt x="332422" y="603885"/>
                    <a:pt x="360997" y="581977"/>
                  </a:cubicBezTo>
                  <a:cubicBezTo>
                    <a:pt x="375284" y="570547"/>
                    <a:pt x="397430" y="566499"/>
                    <a:pt x="417909" y="567095"/>
                  </a:cubicBezTo>
                  <a:close/>
                  <a:moveTo>
                    <a:pt x="1208723" y="412432"/>
                  </a:moveTo>
                  <a:cubicBezTo>
                    <a:pt x="1646872" y="412432"/>
                    <a:pt x="2004060" y="769619"/>
                    <a:pt x="2004060" y="1207769"/>
                  </a:cubicBezTo>
                  <a:cubicBezTo>
                    <a:pt x="2004060" y="1506854"/>
                    <a:pt x="1836420" y="1768791"/>
                    <a:pt x="1591628" y="1904046"/>
                  </a:cubicBezTo>
                  <a:lnTo>
                    <a:pt x="1576388" y="1873566"/>
                  </a:lnTo>
                  <a:cubicBezTo>
                    <a:pt x="1810703" y="1743074"/>
                    <a:pt x="1969770" y="1493519"/>
                    <a:pt x="1969770" y="1207769"/>
                  </a:cubicBezTo>
                  <a:cubicBezTo>
                    <a:pt x="1969770" y="788669"/>
                    <a:pt x="1627822" y="446722"/>
                    <a:pt x="1208723" y="446722"/>
                  </a:cubicBezTo>
                  <a:cubicBezTo>
                    <a:pt x="789623" y="446722"/>
                    <a:pt x="447675" y="788669"/>
                    <a:pt x="447675" y="1207769"/>
                  </a:cubicBezTo>
                  <a:cubicBezTo>
                    <a:pt x="447675" y="1495424"/>
                    <a:pt x="607695" y="1745931"/>
                    <a:pt x="842963" y="1875471"/>
                  </a:cubicBezTo>
                  <a:lnTo>
                    <a:pt x="827723" y="1905951"/>
                  </a:lnTo>
                  <a:cubicBezTo>
                    <a:pt x="581025" y="1770696"/>
                    <a:pt x="413385" y="1508759"/>
                    <a:pt x="413385" y="1207769"/>
                  </a:cubicBezTo>
                  <a:cubicBezTo>
                    <a:pt x="413385" y="769619"/>
                    <a:pt x="770573" y="412432"/>
                    <a:pt x="1208723" y="412432"/>
                  </a:cubicBezTo>
                  <a:close/>
                  <a:moveTo>
                    <a:pt x="1615722" y="371950"/>
                  </a:moveTo>
                  <a:cubicBezTo>
                    <a:pt x="1617940" y="371891"/>
                    <a:pt x="1620678" y="373379"/>
                    <a:pt x="1624012" y="377189"/>
                  </a:cubicBezTo>
                  <a:cubicBezTo>
                    <a:pt x="1624012" y="377189"/>
                    <a:pt x="1657349" y="414337"/>
                    <a:pt x="1663064" y="423862"/>
                  </a:cubicBezTo>
                  <a:cubicBezTo>
                    <a:pt x="1668779" y="433387"/>
                    <a:pt x="1666874" y="461962"/>
                    <a:pt x="1642109" y="460057"/>
                  </a:cubicBezTo>
                  <a:cubicBezTo>
                    <a:pt x="1617344" y="458152"/>
                    <a:pt x="1609724" y="409574"/>
                    <a:pt x="1607819" y="393382"/>
                  </a:cubicBezTo>
                  <a:cubicBezTo>
                    <a:pt x="1607105" y="386238"/>
                    <a:pt x="1609070" y="372129"/>
                    <a:pt x="1615722" y="371950"/>
                  </a:cubicBezTo>
                  <a:close/>
                  <a:moveTo>
                    <a:pt x="740092" y="269557"/>
                  </a:moveTo>
                  <a:cubicBezTo>
                    <a:pt x="748664" y="264795"/>
                    <a:pt x="755332" y="275272"/>
                    <a:pt x="762952" y="283845"/>
                  </a:cubicBezTo>
                  <a:cubicBezTo>
                    <a:pt x="771524" y="292417"/>
                    <a:pt x="771524" y="300990"/>
                    <a:pt x="772477" y="310515"/>
                  </a:cubicBezTo>
                  <a:cubicBezTo>
                    <a:pt x="773429" y="320040"/>
                    <a:pt x="782002" y="344805"/>
                    <a:pt x="786764" y="354330"/>
                  </a:cubicBezTo>
                  <a:cubicBezTo>
                    <a:pt x="791527" y="364807"/>
                    <a:pt x="809624" y="430530"/>
                    <a:pt x="810577" y="438150"/>
                  </a:cubicBezTo>
                  <a:cubicBezTo>
                    <a:pt x="812482" y="446722"/>
                    <a:pt x="818197" y="461962"/>
                    <a:pt x="804862" y="464820"/>
                  </a:cubicBezTo>
                  <a:cubicBezTo>
                    <a:pt x="791527" y="467677"/>
                    <a:pt x="787717" y="449580"/>
                    <a:pt x="787717" y="443865"/>
                  </a:cubicBezTo>
                  <a:cubicBezTo>
                    <a:pt x="787717" y="438150"/>
                    <a:pt x="788669" y="422910"/>
                    <a:pt x="785812" y="415290"/>
                  </a:cubicBezTo>
                  <a:cubicBezTo>
                    <a:pt x="782954" y="407670"/>
                    <a:pt x="768667" y="356235"/>
                    <a:pt x="761047" y="331470"/>
                  </a:cubicBezTo>
                  <a:cubicBezTo>
                    <a:pt x="753427" y="306705"/>
                    <a:pt x="743902" y="309562"/>
                    <a:pt x="735329" y="294322"/>
                  </a:cubicBezTo>
                  <a:cubicBezTo>
                    <a:pt x="727709" y="280035"/>
                    <a:pt x="731519" y="274320"/>
                    <a:pt x="740092" y="269557"/>
                  </a:cubicBezTo>
                  <a:close/>
                  <a:moveTo>
                    <a:pt x="813911" y="256579"/>
                  </a:moveTo>
                  <a:cubicBezTo>
                    <a:pt x="817721" y="257175"/>
                    <a:pt x="822007" y="259080"/>
                    <a:pt x="825817" y="263842"/>
                  </a:cubicBezTo>
                  <a:cubicBezTo>
                    <a:pt x="832485" y="273367"/>
                    <a:pt x="840105" y="284797"/>
                    <a:pt x="840105" y="295275"/>
                  </a:cubicBezTo>
                  <a:cubicBezTo>
                    <a:pt x="840105" y="305752"/>
                    <a:pt x="842962" y="312420"/>
                    <a:pt x="848677" y="318135"/>
                  </a:cubicBezTo>
                  <a:cubicBezTo>
                    <a:pt x="853440" y="322897"/>
                    <a:pt x="856297" y="338137"/>
                    <a:pt x="856297" y="350520"/>
                  </a:cubicBezTo>
                  <a:cubicBezTo>
                    <a:pt x="856297" y="361950"/>
                    <a:pt x="849630" y="370522"/>
                    <a:pt x="843915" y="367665"/>
                  </a:cubicBezTo>
                  <a:cubicBezTo>
                    <a:pt x="838200" y="365760"/>
                    <a:pt x="820102" y="320040"/>
                    <a:pt x="818197" y="312420"/>
                  </a:cubicBezTo>
                  <a:cubicBezTo>
                    <a:pt x="816292" y="304800"/>
                    <a:pt x="810577" y="298132"/>
                    <a:pt x="806767" y="292417"/>
                  </a:cubicBezTo>
                  <a:cubicBezTo>
                    <a:pt x="801052" y="286702"/>
                    <a:pt x="792480" y="276225"/>
                    <a:pt x="793432" y="268605"/>
                  </a:cubicBezTo>
                  <a:cubicBezTo>
                    <a:pt x="794385" y="260032"/>
                    <a:pt x="801052" y="258127"/>
                    <a:pt x="804862" y="257175"/>
                  </a:cubicBezTo>
                  <a:cubicBezTo>
                    <a:pt x="806767" y="256699"/>
                    <a:pt x="810101" y="255984"/>
                    <a:pt x="813911" y="256579"/>
                  </a:cubicBezTo>
                  <a:close/>
                  <a:moveTo>
                    <a:pt x="1666042" y="211573"/>
                  </a:moveTo>
                  <a:cubicBezTo>
                    <a:pt x="1669733" y="210264"/>
                    <a:pt x="1673543" y="210502"/>
                    <a:pt x="1676400" y="212407"/>
                  </a:cubicBezTo>
                  <a:cubicBezTo>
                    <a:pt x="1681162" y="216217"/>
                    <a:pt x="1684020" y="234314"/>
                    <a:pt x="1680210" y="240982"/>
                  </a:cubicBezTo>
                  <a:cubicBezTo>
                    <a:pt x="1676400" y="247649"/>
                    <a:pt x="1668780" y="254317"/>
                    <a:pt x="1665922" y="256222"/>
                  </a:cubicBezTo>
                  <a:cubicBezTo>
                    <a:pt x="1663065" y="258127"/>
                    <a:pt x="1660207" y="260032"/>
                    <a:pt x="1655445" y="267652"/>
                  </a:cubicBezTo>
                  <a:cubicBezTo>
                    <a:pt x="1653540" y="272414"/>
                    <a:pt x="1648777" y="278129"/>
                    <a:pt x="1644015" y="283844"/>
                  </a:cubicBezTo>
                  <a:cubicBezTo>
                    <a:pt x="1651635" y="284797"/>
                    <a:pt x="1658302" y="284797"/>
                    <a:pt x="1661160" y="284797"/>
                  </a:cubicBezTo>
                  <a:cubicBezTo>
                    <a:pt x="1666875" y="283844"/>
                    <a:pt x="1676400" y="284797"/>
                    <a:pt x="1685925" y="281939"/>
                  </a:cubicBezTo>
                  <a:cubicBezTo>
                    <a:pt x="1695450" y="279082"/>
                    <a:pt x="1701165" y="288607"/>
                    <a:pt x="1706880" y="296227"/>
                  </a:cubicBezTo>
                  <a:cubicBezTo>
                    <a:pt x="1713547" y="303847"/>
                    <a:pt x="1703070" y="307657"/>
                    <a:pt x="1693545" y="308609"/>
                  </a:cubicBezTo>
                  <a:cubicBezTo>
                    <a:pt x="1684972" y="309562"/>
                    <a:pt x="1678305" y="304799"/>
                    <a:pt x="1672590" y="304799"/>
                  </a:cubicBezTo>
                  <a:cubicBezTo>
                    <a:pt x="1666875" y="304799"/>
                    <a:pt x="1642110" y="304799"/>
                    <a:pt x="1628775" y="305752"/>
                  </a:cubicBezTo>
                  <a:cubicBezTo>
                    <a:pt x="1619250" y="319087"/>
                    <a:pt x="1601152" y="342899"/>
                    <a:pt x="1592580" y="352424"/>
                  </a:cubicBezTo>
                  <a:cubicBezTo>
                    <a:pt x="1582102" y="364807"/>
                    <a:pt x="1555432" y="376237"/>
                    <a:pt x="1541145" y="383857"/>
                  </a:cubicBezTo>
                  <a:cubicBezTo>
                    <a:pt x="1526857" y="391477"/>
                    <a:pt x="1514475" y="404812"/>
                    <a:pt x="1502092" y="406717"/>
                  </a:cubicBezTo>
                  <a:cubicBezTo>
                    <a:pt x="1489710" y="408622"/>
                    <a:pt x="1489710" y="403859"/>
                    <a:pt x="1490662" y="397192"/>
                  </a:cubicBezTo>
                  <a:cubicBezTo>
                    <a:pt x="1491615" y="390524"/>
                    <a:pt x="1483995" y="379094"/>
                    <a:pt x="1493520" y="374332"/>
                  </a:cubicBezTo>
                  <a:cubicBezTo>
                    <a:pt x="1503045" y="369569"/>
                    <a:pt x="1508760" y="360997"/>
                    <a:pt x="1509712" y="370522"/>
                  </a:cubicBezTo>
                  <a:cubicBezTo>
                    <a:pt x="1510665" y="380047"/>
                    <a:pt x="1518285" y="379094"/>
                    <a:pt x="1517332" y="378142"/>
                  </a:cubicBezTo>
                  <a:cubicBezTo>
                    <a:pt x="1515427" y="377189"/>
                    <a:pt x="1545907" y="362902"/>
                    <a:pt x="1557337" y="355282"/>
                  </a:cubicBezTo>
                  <a:cubicBezTo>
                    <a:pt x="1568767" y="347662"/>
                    <a:pt x="1587817" y="325754"/>
                    <a:pt x="1593532" y="320992"/>
                  </a:cubicBezTo>
                  <a:cubicBezTo>
                    <a:pt x="1595437" y="320039"/>
                    <a:pt x="1598295" y="315277"/>
                    <a:pt x="1603057" y="309562"/>
                  </a:cubicBezTo>
                  <a:cubicBezTo>
                    <a:pt x="1596390" y="310514"/>
                    <a:pt x="1589722" y="311467"/>
                    <a:pt x="1584960" y="312419"/>
                  </a:cubicBezTo>
                  <a:cubicBezTo>
                    <a:pt x="1573530" y="315277"/>
                    <a:pt x="1571625" y="316229"/>
                    <a:pt x="1559242" y="303847"/>
                  </a:cubicBezTo>
                  <a:cubicBezTo>
                    <a:pt x="1546860" y="291464"/>
                    <a:pt x="1545907" y="282892"/>
                    <a:pt x="1548765" y="274319"/>
                  </a:cubicBezTo>
                  <a:cubicBezTo>
                    <a:pt x="1550670" y="265747"/>
                    <a:pt x="1558290" y="261937"/>
                    <a:pt x="1563052" y="262889"/>
                  </a:cubicBezTo>
                  <a:cubicBezTo>
                    <a:pt x="1567815" y="263842"/>
                    <a:pt x="1579245" y="272414"/>
                    <a:pt x="1586865" y="277177"/>
                  </a:cubicBezTo>
                  <a:cubicBezTo>
                    <a:pt x="1594485" y="282892"/>
                    <a:pt x="1616392" y="280987"/>
                    <a:pt x="1621155" y="280987"/>
                  </a:cubicBezTo>
                  <a:cubicBezTo>
                    <a:pt x="1622107" y="280987"/>
                    <a:pt x="1622107" y="280987"/>
                    <a:pt x="1623060" y="280987"/>
                  </a:cubicBezTo>
                  <a:cubicBezTo>
                    <a:pt x="1634490" y="264794"/>
                    <a:pt x="1644015" y="249554"/>
                    <a:pt x="1645920" y="249554"/>
                  </a:cubicBezTo>
                  <a:cubicBezTo>
                    <a:pt x="1648777" y="249554"/>
                    <a:pt x="1651635" y="228599"/>
                    <a:pt x="1656397" y="220027"/>
                  </a:cubicBezTo>
                  <a:cubicBezTo>
                    <a:pt x="1658779" y="215741"/>
                    <a:pt x="1662351" y="212883"/>
                    <a:pt x="1666042" y="211573"/>
                  </a:cubicBezTo>
                  <a:close/>
                  <a:moveTo>
                    <a:pt x="846772" y="150494"/>
                  </a:moveTo>
                  <a:cubicBezTo>
                    <a:pt x="851534" y="149542"/>
                    <a:pt x="872489" y="155257"/>
                    <a:pt x="875347" y="164782"/>
                  </a:cubicBezTo>
                  <a:cubicBezTo>
                    <a:pt x="881062" y="174307"/>
                    <a:pt x="873442" y="187642"/>
                    <a:pt x="873442" y="197167"/>
                  </a:cubicBezTo>
                  <a:cubicBezTo>
                    <a:pt x="873442" y="206692"/>
                    <a:pt x="882967" y="237172"/>
                    <a:pt x="885824" y="244792"/>
                  </a:cubicBezTo>
                  <a:cubicBezTo>
                    <a:pt x="887729" y="253364"/>
                    <a:pt x="930592" y="352424"/>
                    <a:pt x="941069" y="370522"/>
                  </a:cubicBezTo>
                  <a:cubicBezTo>
                    <a:pt x="951547" y="388619"/>
                    <a:pt x="951547" y="384809"/>
                    <a:pt x="958214" y="394334"/>
                  </a:cubicBezTo>
                  <a:cubicBezTo>
                    <a:pt x="964882" y="403859"/>
                    <a:pt x="959167" y="422909"/>
                    <a:pt x="947737" y="416242"/>
                  </a:cubicBezTo>
                  <a:cubicBezTo>
                    <a:pt x="935354" y="409574"/>
                    <a:pt x="922019" y="373379"/>
                    <a:pt x="912494" y="353377"/>
                  </a:cubicBezTo>
                  <a:cubicBezTo>
                    <a:pt x="902969" y="333374"/>
                    <a:pt x="892492" y="302894"/>
                    <a:pt x="885824" y="286702"/>
                  </a:cubicBezTo>
                  <a:cubicBezTo>
                    <a:pt x="879157" y="271462"/>
                    <a:pt x="851534" y="210502"/>
                    <a:pt x="850582" y="204787"/>
                  </a:cubicBezTo>
                  <a:cubicBezTo>
                    <a:pt x="848677" y="199072"/>
                    <a:pt x="844867" y="191452"/>
                    <a:pt x="838199" y="181927"/>
                  </a:cubicBezTo>
                  <a:cubicBezTo>
                    <a:pt x="830579" y="174307"/>
                    <a:pt x="828674" y="165734"/>
                    <a:pt x="830579" y="160019"/>
                  </a:cubicBezTo>
                  <a:cubicBezTo>
                    <a:pt x="832484" y="154304"/>
                    <a:pt x="842009" y="151447"/>
                    <a:pt x="846772" y="150494"/>
                  </a:cubicBezTo>
                  <a:close/>
                  <a:moveTo>
                    <a:pt x="1207770" y="42863"/>
                  </a:moveTo>
                  <a:cubicBezTo>
                    <a:pt x="565785" y="42863"/>
                    <a:pt x="41910" y="565785"/>
                    <a:pt x="41910" y="1207769"/>
                  </a:cubicBezTo>
                  <a:cubicBezTo>
                    <a:pt x="41910" y="1849754"/>
                    <a:pt x="565785" y="2373629"/>
                    <a:pt x="1207770" y="2373629"/>
                  </a:cubicBezTo>
                  <a:cubicBezTo>
                    <a:pt x="1849755" y="2373629"/>
                    <a:pt x="2373630" y="1849754"/>
                    <a:pt x="2373630" y="1208722"/>
                  </a:cubicBezTo>
                  <a:cubicBezTo>
                    <a:pt x="2373630" y="566738"/>
                    <a:pt x="1849755" y="42863"/>
                    <a:pt x="1207770" y="42863"/>
                  </a:cubicBezTo>
                  <a:close/>
                  <a:moveTo>
                    <a:pt x="1207770" y="0"/>
                  </a:moveTo>
                  <a:cubicBezTo>
                    <a:pt x="1873568" y="0"/>
                    <a:pt x="2415540" y="542925"/>
                    <a:pt x="2415540" y="1207769"/>
                  </a:cubicBezTo>
                  <a:cubicBezTo>
                    <a:pt x="2415540" y="1872614"/>
                    <a:pt x="1872615" y="2415539"/>
                    <a:pt x="1207770" y="2415539"/>
                  </a:cubicBezTo>
                  <a:cubicBezTo>
                    <a:pt x="542925" y="2415539"/>
                    <a:pt x="0" y="1872614"/>
                    <a:pt x="0" y="1207769"/>
                  </a:cubicBezTo>
                  <a:cubicBezTo>
                    <a:pt x="0" y="542925"/>
                    <a:pt x="542925" y="0"/>
                    <a:pt x="120777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47DAB6C3-042F-45D1-AE37-8D27F8179CF6}"/>
                </a:ext>
              </a:extLst>
            </p:cNvPr>
            <p:cNvSpPr/>
            <p:nvPr/>
          </p:nvSpPr>
          <p:spPr>
            <a:xfrm>
              <a:off x="3732847" y="2158047"/>
              <a:ext cx="4524375" cy="269557"/>
            </a:xfrm>
            <a:custGeom>
              <a:avLst/>
              <a:gdLst>
                <a:gd name="connsiteX0" fmla="*/ 2858 w 4524375"/>
                <a:gd name="connsiteY0" fmla="*/ 177165 h 269557"/>
                <a:gd name="connsiteX1" fmla="*/ 28575 w 4524375"/>
                <a:gd name="connsiteY1" fmla="*/ 177165 h 269557"/>
                <a:gd name="connsiteX2" fmla="*/ 43815 w 4524375"/>
                <a:gd name="connsiteY2" fmla="*/ 227648 h 269557"/>
                <a:gd name="connsiteX3" fmla="*/ 83820 w 4524375"/>
                <a:gd name="connsiteY3" fmla="*/ 244793 h 269557"/>
                <a:gd name="connsiteX4" fmla="*/ 118110 w 4524375"/>
                <a:gd name="connsiteY4" fmla="*/ 234315 h 269557"/>
                <a:gd name="connsiteX5" fmla="*/ 130493 w 4524375"/>
                <a:gd name="connsiteY5" fmla="*/ 206693 h 269557"/>
                <a:gd name="connsiteX6" fmla="*/ 121920 w 4524375"/>
                <a:gd name="connsiteY6" fmla="*/ 182880 h 269557"/>
                <a:gd name="connsiteX7" fmla="*/ 82868 w 4524375"/>
                <a:gd name="connsiteY7" fmla="*/ 160973 h 269557"/>
                <a:gd name="connsiteX8" fmla="*/ 20955 w 4524375"/>
                <a:gd name="connsiteY8" fmla="*/ 123825 h 269557"/>
                <a:gd name="connsiteX9" fmla="*/ 4763 w 4524375"/>
                <a:gd name="connsiteY9" fmla="*/ 78105 h 269557"/>
                <a:gd name="connsiteX10" fmla="*/ 28575 w 4524375"/>
                <a:gd name="connsiteY10" fmla="*/ 21908 h 269557"/>
                <a:gd name="connsiteX11" fmla="*/ 90488 w 4524375"/>
                <a:gd name="connsiteY11" fmla="*/ 0 h 269557"/>
                <a:gd name="connsiteX12" fmla="*/ 123825 w 4524375"/>
                <a:gd name="connsiteY12" fmla="*/ 2858 h 269557"/>
                <a:gd name="connsiteX13" fmla="*/ 164783 w 4524375"/>
                <a:gd name="connsiteY13" fmla="*/ 10478 h 269557"/>
                <a:gd name="connsiteX14" fmla="*/ 164783 w 4524375"/>
                <a:gd name="connsiteY14" fmla="*/ 11430 h 269557"/>
                <a:gd name="connsiteX15" fmla="*/ 163830 w 4524375"/>
                <a:gd name="connsiteY15" fmla="*/ 45720 h 269557"/>
                <a:gd name="connsiteX16" fmla="*/ 164783 w 4524375"/>
                <a:gd name="connsiteY16" fmla="*/ 78105 h 269557"/>
                <a:gd name="connsiteX17" fmla="*/ 164783 w 4524375"/>
                <a:gd name="connsiteY17" fmla="*/ 79058 h 269557"/>
                <a:gd name="connsiteX18" fmla="*/ 143828 w 4524375"/>
                <a:gd name="connsiteY18" fmla="*/ 79058 h 269557"/>
                <a:gd name="connsiteX19" fmla="*/ 130493 w 4524375"/>
                <a:gd name="connsiteY19" fmla="*/ 36195 h 269557"/>
                <a:gd name="connsiteX20" fmla="*/ 94297 w 4524375"/>
                <a:gd name="connsiteY20" fmla="*/ 21908 h 269557"/>
                <a:gd name="connsiteX21" fmla="*/ 64770 w 4524375"/>
                <a:gd name="connsiteY21" fmla="*/ 31433 h 269557"/>
                <a:gd name="connsiteX22" fmla="*/ 54293 w 4524375"/>
                <a:gd name="connsiteY22" fmla="*/ 57150 h 269557"/>
                <a:gd name="connsiteX23" fmla="*/ 62865 w 4524375"/>
                <a:gd name="connsiteY23" fmla="*/ 80010 h 269557"/>
                <a:gd name="connsiteX24" fmla="*/ 101918 w 4524375"/>
                <a:gd name="connsiteY24" fmla="*/ 101918 h 269557"/>
                <a:gd name="connsiteX25" fmla="*/ 114300 w 4524375"/>
                <a:gd name="connsiteY25" fmla="*/ 107633 h 269557"/>
                <a:gd name="connsiteX26" fmla="*/ 158115 w 4524375"/>
                <a:gd name="connsiteY26" fmla="*/ 131445 h 269557"/>
                <a:gd name="connsiteX27" fmla="*/ 175260 w 4524375"/>
                <a:gd name="connsiteY27" fmla="*/ 156210 h 269557"/>
                <a:gd name="connsiteX28" fmla="*/ 180975 w 4524375"/>
                <a:gd name="connsiteY28" fmla="*/ 186690 h 269557"/>
                <a:gd name="connsiteX29" fmla="*/ 155258 w 4524375"/>
                <a:gd name="connsiteY29" fmla="*/ 246698 h 269557"/>
                <a:gd name="connsiteX30" fmla="*/ 86678 w 4524375"/>
                <a:gd name="connsiteY30" fmla="*/ 269558 h 269557"/>
                <a:gd name="connsiteX31" fmla="*/ 40958 w 4524375"/>
                <a:gd name="connsiteY31" fmla="*/ 264795 h 269557"/>
                <a:gd name="connsiteX32" fmla="*/ 0 w 4524375"/>
                <a:gd name="connsiteY32" fmla="*/ 250508 h 269557"/>
                <a:gd name="connsiteX33" fmla="*/ 1905 w 4524375"/>
                <a:gd name="connsiteY33" fmla="*/ 223838 h 269557"/>
                <a:gd name="connsiteX34" fmla="*/ 2858 w 4524375"/>
                <a:gd name="connsiteY34" fmla="*/ 197168 h 269557"/>
                <a:gd name="connsiteX35" fmla="*/ 2858 w 4524375"/>
                <a:gd name="connsiteY35" fmla="*/ 185738 h 269557"/>
                <a:gd name="connsiteX36" fmla="*/ 2858 w 4524375"/>
                <a:gd name="connsiteY36" fmla="*/ 177165 h 269557"/>
                <a:gd name="connsiteX37" fmla="*/ 2858 w 4524375"/>
                <a:gd name="connsiteY37" fmla="*/ 177165 h 269557"/>
                <a:gd name="connsiteX38" fmla="*/ 2858 w 4524375"/>
                <a:gd name="connsiteY38" fmla="*/ 177165 h 269557"/>
                <a:gd name="connsiteX39" fmla="*/ 232410 w 4524375"/>
                <a:gd name="connsiteY39" fmla="*/ 262890 h 269557"/>
                <a:gd name="connsiteX40" fmla="*/ 232410 w 4524375"/>
                <a:gd name="connsiteY40" fmla="*/ 246698 h 269557"/>
                <a:gd name="connsiteX41" fmla="*/ 234315 w 4524375"/>
                <a:gd name="connsiteY41" fmla="*/ 246698 h 269557"/>
                <a:gd name="connsiteX42" fmla="*/ 257175 w 4524375"/>
                <a:gd name="connsiteY42" fmla="*/ 240983 h 269557"/>
                <a:gd name="connsiteX43" fmla="*/ 262890 w 4524375"/>
                <a:gd name="connsiteY43" fmla="*/ 216218 h 269557"/>
                <a:gd name="connsiteX44" fmla="*/ 262890 w 4524375"/>
                <a:gd name="connsiteY44" fmla="*/ 42863 h 269557"/>
                <a:gd name="connsiteX45" fmla="*/ 257175 w 4524375"/>
                <a:gd name="connsiteY45" fmla="*/ 24765 h 269557"/>
                <a:gd name="connsiteX46" fmla="*/ 237172 w 4524375"/>
                <a:gd name="connsiteY46" fmla="*/ 19050 h 269557"/>
                <a:gd name="connsiteX47" fmla="*/ 232410 w 4524375"/>
                <a:gd name="connsiteY47" fmla="*/ 19050 h 269557"/>
                <a:gd name="connsiteX48" fmla="*/ 232410 w 4524375"/>
                <a:gd name="connsiteY48" fmla="*/ 3810 h 269557"/>
                <a:gd name="connsiteX49" fmla="*/ 262890 w 4524375"/>
                <a:gd name="connsiteY49" fmla="*/ 5715 h 269557"/>
                <a:gd name="connsiteX50" fmla="*/ 293370 w 4524375"/>
                <a:gd name="connsiteY50" fmla="*/ 6668 h 269557"/>
                <a:gd name="connsiteX51" fmla="*/ 323850 w 4524375"/>
                <a:gd name="connsiteY51" fmla="*/ 5715 h 269557"/>
                <a:gd name="connsiteX52" fmla="*/ 354330 w 4524375"/>
                <a:gd name="connsiteY52" fmla="*/ 3810 h 269557"/>
                <a:gd name="connsiteX53" fmla="*/ 354330 w 4524375"/>
                <a:gd name="connsiteY53" fmla="*/ 18098 h 269557"/>
                <a:gd name="connsiteX54" fmla="*/ 331470 w 4524375"/>
                <a:gd name="connsiteY54" fmla="*/ 22860 h 269557"/>
                <a:gd name="connsiteX55" fmla="*/ 324803 w 4524375"/>
                <a:gd name="connsiteY55" fmla="*/ 40958 h 269557"/>
                <a:gd name="connsiteX56" fmla="*/ 324803 w 4524375"/>
                <a:gd name="connsiteY56" fmla="*/ 215265 h 269557"/>
                <a:gd name="connsiteX57" fmla="*/ 330518 w 4524375"/>
                <a:gd name="connsiteY57" fmla="*/ 240030 h 269557"/>
                <a:gd name="connsiteX58" fmla="*/ 352425 w 4524375"/>
                <a:gd name="connsiteY58" fmla="*/ 245745 h 269557"/>
                <a:gd name="connsiteX59" fmla="*/ 354330 w 4524375"/>
                <a:gd name="connsiteY59" fmla="*/ 245745 h 269557"/>
                <a:gd name="connsiteX60" fmla="*/ 354330 w 4524375"/>
                <a:gd name="connsiteY60" fmla="*/ 260985 h 269557"/>
                <a:gd name="connsiteX61" fmla="*/ 324803 w 4524375"/>
                <a:gd name="connsiteY61" fmla="*/ 259080 h 269557"/>
                <a:gd name="connsiteX62" fmla="*/ 293370 w 4524375"/>
                <a:gd name="connsiteY62" fmla="*/ 258128 h 269557"/>
                <a:gd name="connsiteX63" fmla="*/ 264795 w 4524375"/>
                <a:gd name="connsiteY63" fmla="*/ 259080 h 269557"/>
                <a:gd name="connsiteX64" fmla="*/ 232410 w 4524375"/>
                <a:gd name="connsiteY64" fmla="*/ 262890 h 269557"/>
                <a:gd name="connsiteX65" fmla="*/ 232410 w 4524375"/>
                <a:gd name="connsiteY65" fmla="*/ 262890 h 269557"/>
                <a:gd name="connsiteX66" fmla="*/ 232410 w 4524375"/>
                <a:gd name="connsiteY66" fmla="*/ 262890 h 269557"/>
                <a:gd name="connsiteX67" fmla="*/ 626745 w 4524375"/>
                <a:gd name="connsiteY67" fmla="*/ 12383 h 269557"/>
                <a:gd name="connsiteX68" fmla="*/ 625793 w 4524375"/>
                <a:gd name="connsiteY68" fmla="*/ 39053 h 269557"/>
                <a:gd name="connsiteX69" fmla="*/ 625793 w 4524375"/>
                <a:gd name="connsiteY69" fmla="*/ 61913 h 269557"/>
                <a:gd name="connsiteX70" fmla="*/ 625793 w 4524375"/>
                <a:gd name="connsiteY70" fmla="*/ 73343 h 269557"/>
                <a:gd name="connsiteX71" fmla="*/ 626745 w 4524375"/>
                <a:gd name="connsiteY71" fmla="*/ 90488 h 269557"/>
                <a:gd name="connsiteX72" fmla="*/ 603885 w 4524375"/>
                <a:gd name="connsiteY72" fmla="*/ 90488 h 269557"/>
                <a:gd name="connsiteX73" fmla="*/ 585788 w 4524375"/>
                <a:gd name="connsiteY73" fmla="*/ 38100 h 269557"/>
                <a:gd name="connsiteX74" fmla="*/ 544830 w 4524375"/>
                <a:gd name="connsiteY74" fmla="*/ 20955 h 269557"/>
                <a:gd name="connsiteX75" fmla="*/ 487680 w 4524375"/>
                <a:gd name="connsiteY75" fmla="*/ 48578 h 269557"/>
                <a:gd name="connsiteX76" fmla="*/ 466725 w 4524375"/>
                <a:gd name="connsiteY76" fmla="*/ 126683 h 269557"/>
                <a:gd name="connsiteX77" fmla="*/ 489585 w 4524375"/>
                <a:gd name="connsiteY77" fmla="*/ 209550 h 269557"/>
                <a:gd name="connsiteX78" fmla="*/ 547688 w 4524375"/>
                <a:gd name="connsiteY78" fmla="*/ 240983 h 269557"/>
                <a:gd name="connsiteX79" fmla="*/ 585788 w 4524375"/>
                <a:gd name="connsiteY79" fmla="*/ 230505 h 269557"/>
                <a:gd name="connsiteX80" fmla="*/ 621030 w 4524375"/>
                <a:gd name="connsiteY80" fmla="*/ 195263 h 269557"/>
                <a:gd name="connsiteX81" fmla="*/ 638175 w 4524375"/>
                <a:gd name="connsiteY81" fmla="*/ 206693 h 269557"/>
                <a:gd name="connsiteX82" fmla="*/ 591503 w 4524375"/>
                <a:gd name="connsiteY82" fmla="*/ 254318 h 269557"/>
                <a:gd name="connsiteX83" fmla="*/ 529590 w 4524375"/>
                <a:gd name="connsiteY83" fmla="*/ 269558 h 269557"/>
                <a:gd name="connsiteX84" fmla="*/ 436245 w 4524375"/>
                <a:gd name="connsiteY84" fmla="*/ 233363 h 269557"/>
                <a:gd name="connsiteX85" fmla="*/ 401955 w 4524375"/>
                <a:gd name="connsiteY85" fmla="*/ 136208 h 269557"/>
                <a:gd name="connsiteX86" fmla="*/ 440055 w 4524375"/>
                <a:gd name="connsiteY86" fmla="*/ 38100 h 269557"/>
                <a:gd name="connsiteX87" fmla="*/ 541020 w 4524375"/>
                <a:gd name="connsiteY87" fmla="*/ 953 h 269557"/>
                <a:gd name="connsiteX88" fmla="*/ 619125 w 4524375"/>
                <a:gd name="connsiteY88" fmla="*/ 11430 h 269557"/>
                <a:gd name="connsiteX89" fmla="*/ 626745 w 4524375"/>
                <a:gd name="connsiteY89" fmla="*/ 12383 h 269557"/>
                <a:gd name="connsiteX90" fmla="*/ 626745 w 4524375"/>
                <a:gd name="connsiteY90" fmla="*/ 12383 h 269557"/>
                <a:gd name="connsiteX91" fmla="*/ 626745 w 4524375"/>
                <a:gd name="connsiteY91" fmla="*/ 12383 h 269557"/>
                <a:gd name="connsiteX92" fmla="*/ 675322 w 4524375"/>
                <a:gd name="connsiteY92" fmla="*/ 262890 h 269557"/>
                <a:gd name="connsiteX93" fmla="*/ 675322 w 4524375"/>
                <a:gd name="connsiteY93" fmla="*/ 246698 h 269557"/>
                <a:gd name="connsiteX94" fmla="*/ 677228 w 4524375"/>
                <a:gd name="connsiteY94" fmla="*/ 246698 h 269557"/>
                <a:gd name="connsiteX95" fmla="*/ 700088 w 4524375"/>
                <a:gd name="connsiteY95" fmla="*/ 240983 h 269557"/>
                <a:gd name="connsiteX96" fmla="*/ 705803 w 4524375"/>
                <a:gd name="connsiteY96" fmla="*/ 216218 h 269557"/>
                <a:gd name="connsiteX97" fmla="*/ 705803 w 4524375"/>
                <a:gd name="connsiteY97" fmla="*/ 42863 h 269557"/>
                <a:gd name="connsiteX98" fmla="*/ 700088 w 4524375"/>
                <a:gd name="connsiteY98" fmla="*/ 24765 h 269557"/>
                <a:gd name="connsiteX99" fmla="*/ 680085 w 4524375"/>
                <a:gd name="connsiteY99" fmla="*/ 19050 h 269557"/>
                <a:gd name="connsiteX100" fmla="*/ 675322 w 4524375"/>
                <a:gd name="connsiteY100" fmla="*/ 19050 h 269557"/>
                <a:gd name="connsiteX101" fmla="*/ 675322 w 4524375"/>
                <a:gd name="connsiteY101" fmla="*/ 3810 h 269557"/>
                <a:gd name="connsiteX102" fmla="*/ 700088 w 4524375"/>
                <a:gd name="connsiteY102" fmla="*/ 5715 h 269557"/>
                <a:gd name="connsiteX103" fmla="*/ 736283 w 4524375"/>
                <a:gd name="connsiteY103" fmla="*/ 6668 h 269557"/>
                <a:gd name="connsiteX104" fmla="*/ 771525 w 4524375"/>
                <a:gd name="connsiteY104" fmla="*/ 5715 h 269557"/>
                <a:gd name="connsiteX105" fmla="*/ 796290 w 4524375"/>
                <a:gd name="connsiteY105" fmla="*/ 3810 h 269557"/>
                <a:gd name="connsiteX106" fmla="*/ 796290 w 4524375"/>
                <a:gd name="connsiteY106" fmla="*/ 18098 h 269557"/>
                <a:gd name="connsiteX107" fmla="*/ 772478 w 4524375"/>
                <a:gd name="connsiteY107" fmla="*/ 22860 h 269557"/>
                <a:gd name="connsiteX108" fmla="*/ 765810 w 4524375"/>
                <a:gd name="connsiteY108" fmla="*/ 40958 h 269557"/>
                <a:gd name="connsiteX109" fmla="*/ 765810 w 4524375"/>
                <a:gd name="connsiteY109" fmla="*/ 113348 h 269557"/>
                <a:gd name="connsiteX110" fmla="*/ 873443 w 4524375"/>
                <a:gd name="connsiteY110" fmla="*/ 113348 h 269557"/>
                <a:gd name="connsiteX111" fmla="*/ 873443 w 4524375"/>
                <a:gd name="connsiteY111" fmla="*/ 40958 h 269557"/>
                <a:gd name="connsiteX112" fmla="*/ 866775 w 4524375"/>
                <a:gd name="connsiteY112" fmla="*/ 23813 h 269557"/>
                <a:gd name="connsiteX113" fmla="*/ 844868 w 4524375"/>
                <a:gd name="connsiteY113" fmla="*/ 18098 h 269557"/>
                <a:gd name="connsiteX114" fmla="*/ 842963 w 4524375"/>
                <a:gd name="connsiteY114" fmla="*/ 18098 h 269557"/>
                <a:gd name="connsiteX115" fmla="*/ 842963 w 4524375"/>
                <a:gd name="connsiteY115" fmla="*/ 3810 h 269557"/>
                <a:gd name="connsiteX116" fmla="*/ 870585 w 4524375"/>
                <a:gd name="connsiteY116" fmla="*/ 5715 h 269557"/>
                <a:gd name="connsiteX117" fmla="*/ 903922 w 4524375"/>
                <a:gd name="connsiteY117" fmla="*/ 6668 h 269557"/>
                <a:gd name="connsiteX118" fmla="*/ 936308 w 4524375"/>
                <a:gd name="connsiteY118" fmla="*/ 5715 h 269557"/>
                <a:gd name="connsiteX119" fmla="*/ 962025 w 4524375"/>
                <a:gd name="connsiteY119" fmla="*/ 3810 h 269557"/>
                <a:gd name="connsiteX120" fmla="*/ 962025 w 4524375"/>
                <a:gd name="connsiteY120" fmla="*/ 19050 h 269557"/>
                <a:gd name="connsiteX121" fmla="*/ 959168 w 4524375"/>
                <a:gd name="connsiteY121" fmla="*/ 19050 h 269557"/>
                <a:gd name="connsiteX122" fmla="*/ 940118 w 4524375"/>
                <a:gd name="connsiteY122" fmla="*/ 24765 h 269557"/>
                <a:gd name="connsiteX123" fmla="*/ 934403 w 4524375"/>
                <a:gd name="connsiteY123" fmla="*/ 42863 h 269557"/>
                <a:gd name="connsiteX124" fmla="*/ 934403 w 4524375"/>
                <a:gd name="connsiteY124" fmla="*/ 216218 h 269557"/>
                <a:gd name="connsiteX125" fmla="*/ 940118 w 4524375"/>
                <a:gd name="connsiteY125" fmla="*/ 240030 h 269557"/>
                <a:gd name="connsiteX126" fmla="*/ 962025 w 4524375"/>
                <a:gd name="connsiteY126" fmla="*/ 246698 h 269557"/>
                <a:gd name="connsiteX127" fmla="*/ 962025 w 4524375"/>
                <a:gd name="connsiteY127" fmla="*/ 262890 h 269557"/>
                <a:gd name="connsiteX128" fmla="*/ 930593 w 4524375"/>
                <a:gd name="connsiteY128" fmla="*/ 260985 h 269557"/>
                <a:gd name="connsiteX129" fmla="*/ 903922 w 4524375"/>
                <a:gd name="connsiteY129" fmla="*/ 260033 h 269557"/>
                <a:gd name="connsiteX130" fmla="*/ 881063 w 4524375"/>
                <a:gd name="connsiteY130" fmla="*/ 260985 h 269557"/>
                <a:gd name="connsiteX131" fmla="*/ 843915 w 4524375"/>
                <a:gd name="connsiteY131" fmla="*/ 262890 h 269557"/>
                <a:gd name="connsiteX132" fmla="*/ 843915 w 4524375"/>
                <a:gd name="connsiteY132" fmla="*/ 247650 h 269557"/>
                <a:gd name="connsiteX133" fmla="*/ 845820 w 4524375"/>
                <a:gd name="connsiteY133" fmla="*/ 247650 h 269557"/>
                <a:gd name="connsiteX134" fmla="*/ 867728 w 4524375"/>
                <a:gd name="connsiteY134" fmla="*/ 241935 h 269557"/>
                <a:gd name="connsiteX135" fmla="*/ 873443 w 4524375"/>
                <a:gd name="connsiteY135" fmla="*/ 217170 h 269557"/>
                <a:gd name="connsiteX136" fmla="*/ 873443 w 4524375"/>
                <a:gd name="connsiteY136" fmla="*/ 135255 h 269557"/>
                <a:gd name="connsiteX137" fmla="*/ 765810 w 4524375"/>
                <a:gd name="connsiteY137" fmla="*/ 135255 h 269557"/>
                <a:gd name="connsiteX138" fmla="*/ 765810 w 4524375"/>
                <a:gd name="connsiteY138" fmla="*/ 217170 h 269557"/>
                <a:gd name="connsiteX139" fmla="*/ 771525 w 4524375"/>
                <a:gd name="connsiteY139" fmla="*/ 241935 h 269557"/>
                <a:gd name="connsiteX140" fmla="*/ 793433 w 4524375"/>
                <a:gd name="connsiteY140" fmla="*/ 247650 h 269557"/>
                <a:gd name="connsiteX141" fmla="*/ 795338 w 4524375"/>
                <a:gd name="connsiteY141" fmla="*/ 247650 h 269557"/>
                <a:gd name="connsiteX142" fmla="*/ 795338 w 4524375"/>
                <a:gd name="connsiteY142" fmla="*/ 262890 h 269557"/>
                <a:gd name="connsiteX143" fmla="*/ 760095 w 4524375"/>
                <a:gd name="connsiteY143" fmla="*/ 260985 h 269557"/>
                <a:gd name="connsiteX144" fmla="*/ 735330 w 4524375"/>
                <a:gd name="connsiteY144" fmla="*/ 260033 h 269557"/>
                <a:gd name="connsiteX145" fmla="*/ 706755 w 4524375"/>
                <a:gd name="connsiteY145" fmla="*/ 260985 h 269557"/>
                <a:gd name="connsiteX146" fmla="*/ 675322 w 4524375"/>
                <a:gd name="connsiteY146" fmla="*/ 262890 h 269557"/>
                <a:gd name="connsiteX147" fmla="*/ 675322 w 4524375"/>
                <a:gd name="connsiteY147" fmla="*/ 262890 h 269557"/>
                <a:gd name="connsiteX148" fmla="*/ 675322 w 4524375"/>
                <a:gd name="connsiteY148" fmla="*/ 262890 h 269557"/>
                <a:gd name="connsiteX149" fmla="*/ 1031558 w 4524375"/>
                <a:gd name="connsiteY149" fmla="*/ 43815 h 269557"/>
                <a:gd name="connsiteX150" fmla="*/ 1025843 w 4524375"/>
                <a:gd name="connsiteY150" fmla="*/ 25718 h 269557"/>
                <a:gd name="connsiteX151" fmla="*/ 1005840 w 4524375"/>
                <a:gd name="connsiteY151" fmla="*/ 20003 h 269557"/>
                <a:gd name="connsiteX152" fmla="*/ 1002983 w 4524375"/>
                <a:gd name="connsiteY152" fmla="*/ 20003 h 269557"/>
                <a:gd name="connsiteX153" fmla="*/ 1002983 w 4524375"/>
                <a:gd name="connsiteY153" fmla="*/ 4763 h 269557"/>
                <a:gd name="connsiteX154" fmla="*/ 1036320 w 4524375"/>
                <a:gd name="connsiteY154" fmla="*/ 7620 h 269557"/>
                <a:gd name="connsiteX155" fmla="*/ 1063943 w 4524375"/>
                <a:gd name="connsiteY155" fmla="*/ 8573 h 269557"/>
                <a:gd name="connsiteX156" fmla="*/ 1090613 w 4524375"/>
                <a:gd name="connsiteY156" fmla="*/ 7620 h 269557"/>
                <a:gd name="connsiteX157" fmla="*/ 1123950 w 4524375"/>
                <a:gd name="connsiteY157" fmla="*/ 4763 h 269557"/>
                <a:gd name="connsiteX158" fmla="*/ 1123950 w 4524375"/>
                <a:gd name="connsiteY158" fmla="*/ 20003 h 269557"/>
                <a:gd name="connsiteX159" fmla="*/ 1100138 w 4524375"/>
                <a:gd name="connsiteY159" fmla="*/ 24765 h 269557"/>
                <a:gd name="connsiteX160" fmla="*/ 1093470 w 4524375"/>
                <a:gd name="connsiteY160" fmla="*/ 42863 h 269557"/>
                <a:gd name="connsiteX161" fmla="*/ 1093470 w 4524375"/>
                <a:gd name="connsiteY161" fmla="*/ 160020 h 269557"/>
                <a:gd name="connsiteX162" fmla="*/ 1096328 w 4524375"/>
                <a:gd name="connsiteY162" fmla="*/ 199073 h 269557"/>
                <a:gd name="connsiteX163" fmla="*/ 1104900 w 4524375"/>
                <a:gd name="connsiteY163" fmla="*/ 219075 h 269557"/>
                <a:gd name="connsiteX164" fmla="*/ 1124903 w 4524375"/>
                <a:gd name="connsiteY164" fmla="*/ 233363 h 269557"/>
                <a:gd name="connsiteX165" fmla="*/ 1154430 w 4524375"/>
                <a:gd name="connsiteY165" fmla="*/ 238125 h 269557"/>
                <a:gd name="connsiteX166" fmla="*/ 1203008 w 4524375"/>
                <a:gd name="connsiteY166" fmla="*/ 220028 h 269557"/>
                <a:gd name="connsiteX167" fmla="*/ 1217295 w 4524375"/>
                <a:gd name="connsiteY167" fmla="*/ 159068 h 269557"/>
                <a:gd name="connsiteX168" fmla="*/ 1217295 w 4524375"/>
                <a:gd name="connsiteY168" fmla="*/ 157163 h 269557"/>
                <a:gd name="connsiteX169" fmla="*/ 1216343 w 4524375"/>
                <a:gd name="connsiteY169" fmla="*/ 48578 h 269557"/>
                <a:gd name="connsiteX170" fmla="*/ 1210628 w 4524375"/>
                <a:gd name="connsiteY170" fmla="*/ 25718 h 269557"/>
                <a:gd name="connsiteX171" fmla="*/ 1186815 w 4524375"/>
                <a:gd name="connsiteY171" fmla="*/ 20003 h 269557"/>
                <a:gd name="connsiteX172" fmla="*/ 1186815 w 4524375"/>
                <a:gd name="connsiteY172" fmla="*/ 4763 h 269557"/>
                <a:gd name="connsiteX173" fmla="*/ 1207770 w 4524375"/>
                <a:gd name="connsiteY173" fmla="*/ 6668 h 269557"/>
                <a:gd name="connsiteX174" fmla="*/ 1224915 w 4524375"/>
                <a:gd name="connsiteY174" fmla="*/ 7620 h 269557"/>
                <a:gd name="connsiteX175" fmla="*/ 1242060 w 4524375"/>
                <a:gd name="connsiteY175" fmla="*/ 6668 h 269557"/>
                <a:gd name="connsiteX176" fmla="*/ 1262063 w 4524375"/>
                <a:gd name="connsiteY176" fmla="*/ 4763 h 269557"/>
                <a:gd name="connsiteX177" fmla="*/ 1262063 w 4524375"/>
                <a:gd name="connsiteY177" fmla="*/ 20003 h 269557"/>
                <a:gd name="connsiteX178" fmla="*/ 1243965 w 4524375"/>
                <a:gd name="connsiteY178" fmla="*/ 24765 h 269557"/>
                <a:gd name="connsiteX179" fmla="*/ 1240155 w 4524375"/>
                <a:gd name="connsiteY179" fmla="*/ 47625 h 269557"/>
                <a:gd name="connsiteX180" fmla="*/ 1238250 w 4524375"/>
                <a:gd name="connsiteY180" fmla="*/ 166688 h 269557"/>
                <a:gd name="connsiteX181" fmla="*/ 1213485 w 4524375"/>
                <a:gd name="connsiteY181" fmla="*/ 243840 h 269557"/>
                <a:gd name="connsiteX182" fmla="*/ 1136333 w 4524375"/>
                <a:gd name="connsiteY182" fmla="*/ 267653 h 269557"/>
                <a:gd name="connsiteX183" fmla="*/ 1059180 w 4524375"/>
                <a:gd name="connsiteY183" fmla="*/ 246698 h 269557"/>
                <a:gd name="connsiteX184" fmla="*/ 1032510 w 4524375"/>
                <a:gd name="connsiteY184" fmla="*/ 183833 h 269557"/>
                <a:gd name="connsiteX185" fmla="*/ 1031558 w 4524375"/>
                <a:gd name="connsiteY185" fmla="*/ 43815 h 269557"/>
                <a:gd name="connsiteX186" fmla="*/ 1031558 w 4524375"/>
                <a:gd name="connsiteY186" fmla="*/ 43815 h 269557"/>
                <a:gd name="connsiteX187" fmla="*/ 1393508 w 4524375"/>
                <a:gd name="connsiteY187" fmla="*/ 72390 h 269557"/>
                <a:gd name="connsiteX188" fmla="*/ 1356360 w 4524375"/>
                <a:gd name="connsiteY188" fmla="*/ 160973 h 269557"/>
                <a:gd name="connsiteX189" fmla="*/ 1423988 w 4524375"/>
                <a:gd name="connsiteY189" fmla="*/ 160973 h 269557"/>
                <a:gd name="connsiteX190" fmla="*/ 1393508 w 4524375"/>
                <a:gd name="connsiteY190" fmla="*/ 72390 h 269557"/>
                <a:gd name="connsiteX191" fmla="*/ 1393508 w 4524375"/>
                <a:gd name="connsiteY191" fmla="*/ 72390 h 269557"/>
                <a:gd name="connsiteX192" fmla="*/ 1330643 w 4524375"/>
                <a:gd name="connsiteY192" fmla="*/ 225743 h 269557"/>
                <a:gd name="connsiteX193" fmla="*/ 1328738 w 4524375"/>
                <a:gd name="connsiteY193" fmla="*/ 231458 h 269557"/>
                <a:gd name="connsiteX194" fmla="*/ 1328738 w 4524375"/>
                <a:gd name="connsiteY194" fmla="*/ 237173 h 269557"/>
                <a:gd name="connsiteX195" fmla="*/ 1356360 w 4524375"/>
                <a:gd name="connsiteY195" fmla="*/ 248603 h 269557"/>
                <a:gd name="connsiteX196" fmla="*/ 1357313 w 4524375"/>
                <a:gd name="connsiteY196" fmla="*/ 248603 h 269557"/>
                <a:gd name="connsiteX197" fmla="*/ 1357313 w 4524375"/>
                <a:gd name="connsiteY197" fmla="*/ 263843 h 269557"/>
                <a:gd name="connsiteX198" fmla="*/ 1334453 w 4524375"/>
                <a:gd name="connsiteY198" fmla="*/ 261938 h 269557"/>
                <a:gd name="connsiteX199" fmla="*/ 1315403 w 4524375"/>
                <a:gd name="connsiteY199" fmla="*/ 260985 h 269557"/>
                <a:gd name="connsiteX200" fmla="*/ 1301115 w 4524375"/>
                <a:gd name="connsiteY200" fmla="*/ 260985 h 269557"/>
                <a:gd name="connsiteX201" fmla="*/ 1275398 w 4524375"/>
                <a:gd name="connsiteY201" fmla="*/ 262890 h 269557"/>
                <a:gd name="connsiteX202" fmla="*/ 1275398 w 4524375"/>
                <a:gd name="connsiteY202" fmla="*/ 246698 h 269557"/>
                <a:gd name="connsiteX203" fmla="*/ 1295400 w 4524375"/>
                <a:gd name="connsiteY203" fmla="*/ 238125 h 269557"/>
                <a:gd name="connsiteX204" fmla="*/ 1309688 w 4524375"/>
                <a:gd name="connsiteY204" fmla="*/ 216218 h 269557"/>
                <a:gd name="connsiteX205" fmla="*/ 1403033 w 4524375"/>
                <a:gd name="connsiteY205" fmla="*/ 3810 h 269557"/>
                <a:gd name="connsiteX206" fmla="*/ 1427798 w 4524375"/>
                <a:gd name="connsiteY206" fmla="*/ 3810 h 269557"/>
                <a:gd name="connsiteX207" fmla="*/ 1510665 w 4524375"/>
                <a:gd name="connsiteY207" fmla="*/ 229553 h 269557"/>
                <a:gd name="connsiteX208" fmla="*/ 1520190 w 4524375"/>
                <a:gd name="connsiteY208" fmla="*/ 241935 h 269557"/>
                <a:gd name="connsiteX209" fmla="*/ 1539240 w 4524375"/>
                <a:gd name="connsiteY209" fmla="*/ 246698 h 269557"/>
                <a:gd name="connsiteX210" fmla="*/ 1539240 w 4524375"/>
                <a:gd name="connsiteY210" fmla="*/ 261938 h 269557"/>
                <a:gd name="connsiteX211" fmla="*/ 1507808 w 4524375"/>
                <a:gd name="connsiteY211" fmla="*/ 260033 h 269557"/>
                <a:gd name="connsiteX212" fmla="*/ 1481138 w 4524375"/>
                <a:gd name="connsiteY212" fmla="*/ 259080 h 269557"/>
                <a:gd name="connsiteX213" fmla="*/ 1452563 w 4524375"/>
                <a:gd name="connsiteY213" fmla="*/ 260033 h 269557"/>
                <a:gd name="connsiteX214" fmla="*/ 1418273 w 4524375"/>
                <a:gd name="connsiteY214" fmla="*/ 261938 h 269557"/>
                <a:gd name="connsiteX215" fmla="*/ 1418273 w 4524375"/>
                <a:gd name="connsiteY215" fmla="*/ 245745 h 269557"/>
                <a:gd name="connsiteX216" fmla="*/ 1443990 w 4524375"/>
                <a:gd name="connsiteY216" fmla="*/ 242888 h 269557"/>
                <a:gd name="connsiteX217" fmla="*/ 1449705 w 4524375"/>
                <a:gd name="connsiteY217" fmla="*/ 234315 h 269557"/>
                <a:gd name="connsiteX218" fmla="*/ 1448753 w 4524375"/>
                <a:gd name="connsiteY218" fmla="*/ 230505 h 269557"/>
                <a:gd name="connsiteX219" fmla="*/ 1446848 w 4524375"/>
                <a:gd name="connsiteY219" fmla="*/ 225743 h 269557"/>
                <a:gd name="connsiteX220" fmla="*/ 1429703 w 4524375"/>
                <a:gd name="connsiteY220" fmla="*/ 177165 h 269557"/>
                <a:gd name="connsiteX221" fmla="*/ 1348740 w 4524375"/>
                <a:gd name="connsiteY221" fmla="*/ 177165 h 269557"/>
                <a:gd name="connsiteX222" fmla="*/ 1330643 w 4524375"/>
                <a:gd name="connsiteY222" fmla="*/ 225743 h 269557"/>
                <a:gd name="connsiteX223" fmla="*/ 1330643 w 4524375"/>
                <a:gd name="connsiteY223" fmla="*/ 225743 h 269557"/>
                <a:gd name="connsiteX224" fmla="*/ 1785938 w 4524375"/>
                <a:gd name="connsiteY224" fmla="*/ 170498 h 269557"/>
                <a:gd name="connsiteX225" fmla="*/ 1785938 w 4524375"/>
                <a:gd name="connsiteY225" fmla="*/ 45720 h 269557"/>
                <a:gd name="connsiteX226" fmla="*/ 1779270 w 4524375"/>
                <a:gd name="connsiteY226" fmla="*/ 24765 h 269557"/>
                <a:gd name="connsiteX227" fmla="*/ 1751648 w 4524375"/>
                <a:gd name="connsiteY227" fmla="*/ 19050 h 269557"/>
                <a:gd name="connsiteX228" fmla="*/ 1751648 w 4524375"/>
                <a:gd name="connsiteY228" fmla="*/ 4763 h 269557"/>
                <a:gd name="connsiteX229" fmla="*/ 1771650 w 4524375"/>
                <a:gd name="connsiteY229" fmla="*/ 5715 h 269557"/>
                <a:gd name="connsiteX230" fmla="*/ 1793558 w 4524375"/>
                <a:gd name="connsiteY230" fmla="*/ 5715 h 269557"/>
                <a:gd name="connsiteX231" fmla="*/ 1814513 w 4524375"/>
                <a:gd name="connsiteY231" fmla="*/ 5715 h 269557"/>
                <a:gd name="connsiteX232" fmla="*/ 1833563 w 4524375"/>
                <a:gd name="connsiteY232" fmla="*/ 4763 h 269557"/>
                <a:gd name="connsiteX233" fmla="*/ 1833563 w 4524375"/>
                <a:gd name="connsiteY233" fmla="*/ 20003 h 269557"/>
                <a:gd name="connsiteX234" fmla="*/ 1831658 w 4524375"/>
                <a:gd name="connsiteY234" fmla="*/ 20003 h 269557"/>
                <a:gd name="connsiteX235" fmla="*/ 1813560 w 4524375"/>
                <a:gd name="connsiteY235" fmla="*/ 25718 h 269557"/>
                <a:gd name="connsiteX236" fmla="*/ 1807845 w 4524375"/>
                <a:gd name="connsiteY236" fmla="*/ 44768 h 269557"/>
                <a:gd name="connsiteX237" fmla="*/ 1807845 w 4524375"/>
                <a:gd name="connsiteY237" fmla="*/ 262890 h 269557"/>
                <a:gd name="connsiteX238" fmla="*/ 1784985 w 4524375"/>
                <a:gd name="connsiteY238" fmla="*/ 262890 h 269557"/>
                <a:gd name="connsiteX239" fmla="*/ 1622108 w 4524375"/>
                <a:gd name="connsiteY239" fmla="*/ 55245 h 269557"/>
                <a:gd name="connsiteX240" fmla="*/ 1622108 w 4524375"/>
                <a:gd name="connsiteY240" fmla="*/ 217170 h 269557"/>
                <a:gd name="connsiteX241" fmla="*/ 1627823 w 4524375"/>
                <a:gd name="connsiteY241" fmla="*/ 241935 h 269557"/>
                <a:gd name="connsiteX242" fmla="*/ 1655445 w 4524375"/>
                <a:gd name="connsiteY242" fmla="*/ 247650 h 269557"/>
                <a:gd name="connsiteX243" fmla="*/ 1655445 w 4524375"/>
                <a:gd name="connsiteY243" fmla="*/ 262890 h 269557"/>
                <a:gd name="connsiteX244" fmla="*/ 1632585 w 4524375"/>
                <a:gd name="connsiteY244" fmla="*/ 260985 h 269557"/>
                <a:gd name="connsiteX245" fmla="*/ 1609725 w 4524375"/>
                <a:gd name="connsiteY245" fmla="*/ 260033 h 269557"/>
                <a:gd name="connsiteX246" fmla="*/ 1589723 w 4524375"/>
                <a:gd name="connsiteY246" fmla="*/ 260985 h 269557"/>
                <a:gd name="connsiteX247" fmla="*/ 1567815 w 4524375"/>
                <a:gd name="connsiteY247" fmla="*/ 262890 h 269557"/>
                <a:gd name="connsiteX248" fmla="*/ 1567815 w 4524375"/>
                <a:gd name="connsiteY248" fmla="*/ 246698 h 269557"/>
                <a:gd name="connsiteX249" fmla="*/ 1593533 w 4524375"/>
                <a:gd name="connsiteY249" fmla="*/ 240983 h 269557"/>
                <a:gd name="connsiteX250" fmla="*/ 1599248 w 4524375"/>
                <a:gd name="connsiteY250" fmla="*/ 216218 h 269557"/>
                <a:gd name="connsiteX251" fmla="*/ 1599248 w 4524375"/>
                <a:gd name="connsiteY251" fmla="*/ 44768 h 269557"/>
                <a:gd name="connsiteX252" fmla="*/ 1593533 w 4524375"/>
                <a:gd name="connsiteY252" fmla="*/ 25718 h 269557"/>
                <a:gd name="connsiteX253" fmla="*/ 1569720 w 4524375"/>
                <a:gd name="connsiteY253" fmla="*/ 20955 h 269557"/>
                <a:gd name="connsiteX254" fmla="*/ 1569720 w 4524375"/>
                <a:gd name="connsiteY254" fmla="*/ 4763 h 269557"/>
                <a:gd name="connsiteX255" fmla="*/ 1597343 w 4524375"/>
                <a:gd name="connsiteY255" fmla="*/ 6668 h 269557"/>
                <a:gd name="connsiteX256" fmla="*/ 1613535 w 4524375"/>
                <a:gd name="connsiteY256" fmla="*/ 7620 h 269557"/>
                <a:gd name="connsiteX257" fmla="*/ 1632585 w 4524375"/>
                <a:gd name="connsiteY257" fmla="*/ 6668 h 269557"/>
                <a:gd name="connsiteX258" fmla="*/ 1656398 w 4524375"/>
                <a:gd name="connsiteY258" fmla="*/ 4763 h 269557"/>
                <a:gd name="connsiteX259" fmla="*/ 1785938 w 4524375"/>
                <a:gd name="connsiteY259" fmla="*/ 170498 h 269557"/>
                <a:gd name="connsiteX260" fmla="*/ 1785938 w 4524375"/>
                <a:gd name="connsiteY260" fmla="*/ 170498 h 269557"/>
                <a:gd name="connsiteX261" fmla="*/ 2075498 w 4524375"/>
                <a:gd name="connsiteY261" fmla="*/ 43815 h 269557"/>
                <a:gd name="connsiteX262" fmla="*/ 2069783 w 4524375"/>
                <a:gd name="connsiteY262" fmla="*/ 25718 h 269557"/>
                <a:gd name="connsiteX263" fmla="*/ 2049780 w 4524375"/>
                <a:gd name="connsiteY263" fmla="*/ 20003 h 269557"/>
                <a:gd name="connsiteX264" fmla="*/ 2046923 w 4524375"/>
                <a:gd name="connsiteY264" fmla="*/ 20003 h 269557"/>
                <a:gd name="connsiteX265" fmla="*/ 2046923 w 4524375"/>
                <a:gd name="connsiteY265" fmla="*/ 4763 h 269557"/>
                <a:gd name="connsiteX266" fmla="*/ 2080260 w 4524375"/>
                <a:gd name="connsiteY266" fmla="*/ 7620 h 269557"/>
                <a:gd name="connsiteX267" fmla="*/ 2107883 w 4524375"/>
                <a:gd name="connsiteY267" fmla="*/ 8573 h 269557"/>
                <a:gd name="connsiteX268" fmla="*/ 2134553 w 4524375"/>
                <a:gd name="connsiteY268" fmla="*/ 7620 h 269557"/>
                <a:gd name="connsiteX269" fmla="*/ 2167890 w 4524375"/>
                <a:gd name="connsiteY269" fmla="*/ 4763 h 269557"/>
                <a:gd name="connsiteX270" fmla="*/ 2167890 w 4524375"/>
                <a:gd name="connsiteY270" fmla="*/ 20003 h 269557"/>
                <a:gd name="connsiteX271" fmla="*/ 2144078 w 4524375"/>
                <a:gd name="connsiteY271" fmla="*/ 24765 h 269557"/>
                <a:gd name="connsiteX272" fmla="*/ 2137410 w 4524375"/>
                <a:gd name="connsiteY272" fmla="*/ 42863 h 269557"/>
                <a:gd name="connsiteX273" fmla="*/ 2137410 w 4524375"/>
                <a:gd name="connsiteY273" fmla="*/ 160020 h 269557"/>
                <a:gd name="connsiteX274" fmla="*/ 2140267 w 4524375"/>
                <a:gd name="connsiteY274" fmla="*/ 199073 h 269557"/>
                <a:gd name="connsiteX275" fmla="*/ 2148840 w 4524375"/>
                <a:gd name="connsiteY275" fmla="*/ 219075 h 269557"/>
                <a:gd name="connsiteX276" fmla="*/ 2168842 w 4524375"/>
                <a:gd name="connsiteY276" fmla="*/ 233363 h 269557"/>
                <a:gd name="connsiteX277" fmla="*/ 2198370 w 4524375"/>
                <a:gd name="connsiteY277" fmla="*/ 238125 h 269557"/>
                <a:gd name="connsiteX278" fmla="*/ 2246948 w 4524375"/>
                <a:gd name="connsiteY278" fmla="*/ 220028 h 269557"/>
                <a:gd name="connsiteX279" fmla="*/ 2261235 w 4524375"/>
                <a:gd name="connsiteY279" fmla="*/ 159068 h 269557"/>
                <a:gd name="connsiteX280" fmla="*/ 2261235 w 4524375"/>
                <a:gd name="connsiteY280" fmla="*/ 157163 h 269557"/>
                <a:gd name="connsiteX281" fmla="*/ 2260283 w 4524375"/>
                <a:gd name="connsiteY281" fmla="*/ 48578 h 269557"/>
                <a:gd name="connsiteX282" fmla="*/ 2254567 w 4524375"/>
                <a:gd name="connsiteY282" fmla="*/ 25718 h 269557"/>
                <a:gd name="connsiteX283" fmla="*/ 2230755 w 4524375"/>
                <a:gd name="connsiteY283" fmla="*/ 20003 h 269557"/>
                <a:gd name="connsiteX284" fmla="*/ 2230755 w 4524375"/>
                <a:gd name="connsiteY284" fmla="*/ 4763 h 269557"/>
                <a:gd name="connsiteX285" fmla="*/ 2251710 w 4524375"/>
                <a:gd name="connsiteY285" fmla="*/ 6668 h 269557"/>
                <a:gd name="connsiteX286" fmla="*/ 2268855 w 4524375"/>
                <a:gd name="connsiteY286" fmla="*/ 7620 h 269557"/>
                <a:gd name="connsiteX287" fmla="*/ 2286000 w 4524375"/>
                <a:gd name="connsiteY287" fmla="*/ 6668 h 269557"/>
                <a:gd name="connsiteX288" fmla="*/ 2306003 w 4524375"/>
                <a:gd name="connsiteY288" fmla="*/ 4763 h 269557"/>
                <a:gd name="connsiteX289" fmla="*/ 2306003 w 4524375"/>
                <a:gd name="connsiteY289" fmla="*/ 20003 h 269557"/>
                <a:gd name="connsiteX290" fmla="*/ 2287905 w 4524375"/>
                <a:gd name="connsiteY290" fmla="*/ 24765 h 269557"/>
                <a:gd name="connsiteX291" fmla="*/ 2284095 w 4524375"/>
                <a:gd name="connsiteY291" fmla="*/ 47625 h 269557"/>
                <a:gd name="connsiteX292" fmla="*/ 2282190 w 4524375"/>
                <a:gd name="connsiteY292" fmla="*/ 166688 h 269557"/>
                <a:gd name="connsiteX293" fmla="*/ 2257425 w 4524375"/>
                <a:gd name="connsiteY293" fmla="*/ 243840 h 269557"/>
                <a:gd name="connsiteX294" fmla="*/ 2180273 w 4524375"/>
                <a:gd name="connsiteY294" fmla="*/ 267653 h 269557"/>
                <a:gd name="connsiteX295" fmla="*/ 2103120 w 4524375"/>
                <a:gd name="connsiteY295" fmla="*/ 246698 h 269557"/>
                <a:gd name="connsiteX296" fmla="*/ 2076450 w 4524375"/>
                <a:gd name="connsiteY296" fmla="*/ 183833 h 269557"/>
                <a:gd name="connsiteX297" fmla="*/ 2075498 w 4524375"/>
                <a:gd name="connsiteY297" fmla="*/ 43815 h 269557"/>
                <a:gd name="connsiteX298" fmla="*/ 2075498 w 4524375"/>
                <a:gd name="connsiteY298" fmla="*/ 43815 h 269557"/>
                <a:gd name="connsiteX299" fmla="*/ 2560320 w 4524375"/>
                <a:gd name="connsiteY299" fmla="*/ 170498 h 269557"/>
                <a:gd name="connsiteX300" fmla="*/ 2560320 w 4524375"/>
                <a:gd name="connsiteY300" fmla="*/ 45720 h 269557"/>
                <a:gd name="connsiteX301" fmla="*/ 2553653 w 4524375"/>
                <a:gd name="connsiteY301" fmla="*/ 24765 h 269557"/>
                <a:gd name="connsiteX302" fmla="*/ 2526030 w 4524375"/>
                <a:gd name="connsiteY302" fmla="*/ 19050 h 269557"/>
                <a:gd name="connsiteX303" fmla="*/ 2526030 w 4524375"/>
                <a:gd name="connsiteY303" fmla="*/ 4763 h 269557"/>
                <a:gd name="connsiteX304" fmla="*/ 2546033 w 4524375"/>
                <a:gd name="connsiteY304" fmla="*/ 5715 h 269557"/>
                <a:gd name="connsiteX305" fmla="*/ 2567940 w 4524375"/>
                <a:gd name="connsiteY305" fmla="*/ 5715 h 269557"/>
                <a:gd name="connsiteX306" fmla="*/ 2588895 w 4524375"/>
                <a:gd name="connsiteY306" fmla="*/ 5715 h 269557"/>
                <a:gd name="connsiteX307" fmla="*/ 2607945 w 4524375"/>
                <a:gd name="connsiteY307" fmla="*/ 4763 h 269557"/>
                <a:gd name="connsiteX308" fmla="*/ 2607945 w 4524375"/>
                <a:gd name="connsiteY308" fmla="*/ 20003 h 269557"/>
                <a:gd name="connsiteX309" fmla="*/ 2606040 w 4524375"/>
                <a:gd name="connsiteY309" fmla="*/ 20003 h 269557"/>
                <a:gd name="connsiteX310" fmla="*/ 2587942 w 4524375"/>
                <a:gd name="connsiteY310" fmla="*/ 25718 h 269557"/>
                <a:gd name="connsiteX311" fmla="*/ 2582228 w 4524375"/>
                <a:gd name="connsiteY311" fmla="*/ 44768 h 269557"/>
                <a:gd name="connsiteX312" fmla="*/ 2582228 w 4524375"/>
                <a:gd name="connsiteY312" fmla="*/ 262890 h 269557"/>
                <a:gd name="connsiteX313" fmla="*/ 2559367 w 4524375"/>
                <a:gd name="connsiteY313" fmla="*/ 262890 h 269557"/>
                <a:gd name="connsiteX314" fmla="*/ 2396490 w 4524375"/>
                <a:gd name="connsiteY314" fmla="*/ 55245 h 269557"/>
                <a:gd name="connsiteX315" fmla="*/ 2396490 w 4524375"/>
                <a:gd name="connsiteY315" fmla="*/ 217170 h 269557"/>
                <a:gd name="connsiteX316" fmla="*/ 2402205 w 4524375"/>
                <a:gd name="connsiteY316" fmla="*/ 241935 h 269557"/>
                <a:gd name="connsiteX317" fmla="*/ 2429828 w 4524375"/>
                <a:gd name="connsiteY317" fmla="*/ 247650 h 269557"/>
                <a:gd name="connsiteX318" fmla="*/ 2429828 w 4524375"/>
                <a:gd name="connsiteY318" fmla="*/ 262890 h 269557"/>
                <a:gd name="connsiteX319" fmla="*/ 2406967 w 4524375"/>
                <a:gd name="connsiteY319" fmla="*/ 260985 h 269557"/>
                <a:gd name="connsiteX320" fmla="*/ 2384108 w 4524375"/>
                <a:gd name="connsiteY320" fmla="*/ 260033 h 269557"/>
                <a:gd name="connsiteX321" fmla="*/ 2364105 w 4524375"/>
                <a:gd name="connsiteY321" fmla="*/ 260985 h 269557"/>
                <a:gd name="connsiteX322" fmla="*/ 2342198 w 4524375"/>
                <a:gd name="connsiteY322" fmla="*/ 262890 h 269557"/>
                <a:gd name="connsiteX323" fmla="*/ 2342198 w 4524375"/>
                <a:gd name="connsiteY323" fmla="*/ 246698 h 269557"/>
                <a:gd name="connsiteX324" fmla="*/ 2367915 w 4524375"/>
                <a:gd name="connsiteY324" fmla="*/ 240983 h 269557"/>
                <a:gd name="connsiteX325" fmla="*/ 2373630 w 4524375"/>
                <a:gd name="connsiteY325" fmla="*/ 216218 h 269557"/>
                <a:gd name="connsiteX326" fmla="*/ 2373630 w 4524375"/>
                <a:gd name="connsiteY326" fmla="*/ 44768 h 269557"/>
                <a:gd name="connsiteX327" fmla="*/ 2367915 w 4524375"/>
                <a:gd name="connsiteY327" fmla="*/ 25718 h 269557"/>
                <a:gd name="connsiteX328" fmla="*/ 2344103 w 4524375"/>
                <a:gd name="connsiteY328" fmla="*/ 20955 h 269557"/>
                <a:gd name="connsiteX329" fmla="*/ 2344103 w 4524375"/>
                <a:gd name="connsiteY329" fmla="*/ 4763 h 269557"/>
                <a:gd name="connsiteX330" fmla="*/ 2371725 w 4524375"/>
                <a:gd name="connsiteY330" fmla="*/ 6668 h 269557"/>
                <a:gd name="connsiteX331" fmla="*/ 2387917 w 4524375"/>
                <a:gd name="connsiteY331" fmla="*/ 7620 h 269557"/>
                <a:gd name="connsiteX332" fmla="*/ 2406967 w 4524375"/>
                <a:gd name="connsiteY332" fmla="*/ 6668 h 269557"/>
                <a:gd name="connsiteX333" fmla="*/ 2430780 w 4524375"/>
                <a:gd name="connsiteY333" fmla="*/ 4763 h 269557"/>
                <a:gd name="connsiteX334" fmla="*/ 2560320 w 4524375"/>
                <a:gd name="connsiteY334" fmla="*/ 170498 h 269557"/>
                <a:gd name="connsiteX335" fmla="*/ 2560320 w 4524375"/>
                <a:gd name="connsiteY335" fmla="*/ 170498 h 269557"/>
                <a:gd name="connsiteX336" fmla="*/ 2648903 w 4524375"/>
                <a:gd name="connsiteY336" fmla="*/ 262890 h 269557"/>
                <a:gd name="connsiteX337" fmla="*/ 2648903 w 4524375"/>
                <a:gd name="connsiteY337" fmla="*/ 246698 h 269557"/>
                <a:gd name="connsiteX338" fmla="*/ 2650808 w 4524375"/>
                <a:gd name="connsiteY338" fmla="*/ 246698 h 269557"/>
                <a:gd name="connsiteX339" fmla="*/ 2673667 w 4524375"/>
                <a:gd name="connsiteY339" fmla="*/ 240983 h 269557"/>
                <a:gd name="connsiteX340" fmla="*/ 2679383 w 4524375"/>
                <a:gd name="connsiteY340" fmla="*/ 216218 h 269557"/>
                <a:gd name="connsiteX341" fmla="*/ 2679383 w 4524375"/>
                <a:gd name="connsiteY341" fmla="*/ 42863 h 269557"/>
                <a:gd name="connsiteX342" fmla="*/ 2673667 w 4524375"/>
                <a:gd name="connsiteY342" fmla="*/ 24765 h 269557"/>
                <a:gd name="connsiteX343" fmla="*/ 2653665 w 4524375"/>
                <a:gd name="connsiteY343" fmla="*/ 19050 h 269557"/>
                <a:gd name="connsiteX344" fmla="*/ 2648903 w 4524375"/>
                <a:gd name="connsiteY344" fmla="*/ 19050 h 269557"/>
                <a:gd name="connsiteX345" fmla="*/ 2648903 w 4524375"/>
                <a:gd name="connsiteY345" fmla="*/ 3810 h 269557"/>
                <a:gd name="connsiteX346" fmla="*/ 2679383 w 4524375"/>
                <a:gd name="connsiteY346" fmla="*/ 5715 h 269557"/>
                <a:gd name="connsiteX347" fmla="*/ 2709863 w 4524375"/>
                <a:gd name="connsiteY347" fmla="*/ 6668 h 269557"/>
                <a:gd name="connsiteX348" fmla="*/ 2740342 w 4524375"/>
                <a:gd name="connsiteY348" fmla="*/ 5715 h 269557"/>
                <a:gd name="connsiteX349" fmla="*/ 2770823 w 4524375"/>
                <a:gd name="connsiteY349" fmla="*/ 3810 h 269557"/>
                <a:gd name="connsiteX350" fmla="*/ 2770823 w 4524375"/>
                <a:gd name="connsiteY350" fmla="*/ 18098 h 269557"/>
                <a:gd name="connsiteX351" fmla="*/ 2747963 w 4524375"/>
                <a:gd name="connsiteY351" fmla="*/ 22860 h 269557"/>
                <a:gd name="connsiteX352" fmla="*/ 2741295 w 4524375"/>
                <a:gd name="connsiteY352" fmla="*/ 40958 h 269557"/>
                <a:gd name="connsiteX353" fmla="*/ 2741295 w 4524375"/>
                <a:gd name="connsiteY353" fmla="*/ 215265 h 269557"/>
                <a:gd name="connsiteX354" fmla="*/ 2747010 w 4524375"/>
                <a:gd name="connsiteY354" fmla="*/ 240030 h 269557"/>
                <a:gd name="connsiteX355" fmla="*/ 2768917 w 4524375"/>
                <a:gd name="connsiteY355" fmla="*/ 245745 h 269557"/>
                <a:gd name="connsiteX356" fmla="*/ 2770823 w 4524375"/>
                <a:gd name="connsiteY356" fmla="*/ 245745 h 269557"/>
                <a:gd name="connsiteX357" fmla="*/ 2770823 w 4524375"/>
                <a:gd name="connsiteY357" fmla="*/ 260985 h 269557"/>
                <a:gd name="connsiteX358" fmla="*/ 2741295 w 4524375"/>
                <a:gd name="connsiteY358" fmla="*/ 259080 h 269557"/>
                <a:gd name="connsiteX359" fmla="*/ 2709863 w 4524375"/>
                <a:gd name="connsiteY359" fmla="*/ 258128 h 269557"/>
                <a:gd name="connsiteX360" fmla="*/ 2681288 w 4524375"/>
                <a:gd name="connsiteY360" fmla="*/ 259080 h 269557"/>
                <a:gd name="connsiteX361" fmla="*/ 2648903 w 4524375"/>
                <a:gd name="connsiteY361" fmla="*/ 262890 h 269557"/>
                <a:gd name="connsiteX362" fmla="*/ 2648903 w 4524375"/>
                <a:gd name="connsiteY362" fmla="*/ 262890 h 269557"/>
                <a:gd name="connsiteX363" fmla="*/ 2648903 w 4524375"/>
                <a:gd name="connsiteY363" fmla="*/ 262890 h 269557"/>
                <a:gd name="connsiteX364" fmla="*/ 2942273 w 4524375"/>
                <a:gd name="connsiteY364" fmla="*/ 265748 h 269557"/>
                <a:gd name="connsiteX365" fmla="*/ 2913698 w 4524375"/>
                <a:gd name="connsiteY365" fmla="*/ 265748 h 269557"/>
                <a:gd name="connsiteX366" fmla="*/ 2833688 w 4524375"/>
                <a:gd name="connsiteY366" fmla="*/ 42863 h 269557"/>
                <a:gd name="connsiteX367" fmla="*/ 2822258 w 4524375"/>
                <a:gd name="connsiteY367" fmla="*/ 26670 h 269557"/>
                <a:gd name="connsiteX368" fmla="*/ 2805113 w 4524375"/>
                <a:gd name="connsiteY368" fmla="*/ 20955 h 269557"/>
                <a:gd name="connsiteX369" fmla="*/ 2801303 w 4524375"/>
                <a:gd name="connsiteY369" fmla="*/ 20955 h 269557"/>
                <a:gd name="connsiteX370" fmla="*/ 2801303 w 4524375"/>
                <a:gd name="connsiteY370" fmla="*/ 6668 h 269557"/>
                <a:gd name="connsiteX371" fmla="*/ 2832735 w 4524375"/>
                <a:gd name="connsiteY371" fmla="*/ 8573 h 269557"/>
                <a:gd name="connsiteX372" fmla="*/ 2860358 w 4524375"/>
                <a:gd name="connsiteY372" fmla="*/ 9525 h 269557"/>
                <a:gd name="connsiteX373" fmla="*/ 2882265 w 4524375"/>
                <a:gd name="connsiteY373" fmla="*/ 8573 h 269557"/>
                <a:gd name="connsiteX374" fmla="*/ 2922270 w 4524375"/>
                <a:gd name="connsiteY374" fmla="*/ 6668 h 269557"/>
                <a:gd name="connsiteX375" fmla="*/ 2922270 w 4524375"/>
                <a:gd name="connsiteY375" fmla="*/ 21908 h 269557"/>
                <a:gd name="connsiteX376" fmla="*/ 2919413 w 4524375"/>
                <a:gd name="connsiteY376" fmla="*/ 21908 h 269557"/>
                <a:gd name="connsiteX377" fmla="*/ 2900363 w 4524375"/>
                <a:gd name="connsiteY377" fmla="*/ 24765 h 269557"/>
                <a:gd name="connsiteX378" fmla="*/ 2894648 w 4524375"/>
                <a:gd name="connsiteY378" fmla="*/ 35243 h 269557"/>
                <a:gd name="connsiteX379" fmla="*/ 2894648 w 4524375"/>
                <a:gd name="connsiteY379" fmla="*/ 39053 h 269557"/>
                <a:gd name="connsiteX380" fmla="*/ 2895600 w 4524375"/>
                <a:gd name="connsiteY380" fmla="*/ 42863 h 269557"/>
                <a:gd name="connsiteX381" fmla="*/ 2949892 w 4524375"/>
                <a:gd name="connsiteY381" fmla="*/ 198120 h 269557"/>
                <a:gd name="connsiteX382" fmla="*/ 3010853 w 4524375"/>
                <a:gd name="connsiteY382" fmla="*/ 42863 h 269557"/>
                <a:gd name="connsiteX383" fmla="*/ 3013710 w 4524375"/>
                <a:gd name="connsiteY383" fmla="*/ 35243 h 269557"/>
                <a:gd name="connsiteX384" fmla="*/ 3014663 w 4524375"/>
                <a:gd name="connsiteY384" fmla="*/ 29528 h 269557"/>
                <a:gd name="connsiteX385" fmla="*/ 3008948 w 4524375"/>
                <a:gd name="connsiteY385" fmla="*/ 22860 h 269557"/>
                <a:gd name="connsiteX386" fmla="*/ 2989898 w 4524375"/>
                <a:gd name="connsiteY386" fmla="*/ 20955 h 269557"/>
                <a:gd name="connsiteX387" fmla="*/ 2986088 w 4524375"/>
                <a:gd name="connsiteY387" fmla="*/ 20955 h 269557"/>
                <a:gd name="connsiteX388" fmla="*/ 2986088 w 4524375"/>
                <a:gd name="connsiteY388" fmla="*/ 6668 h 269557"/>
                <a:gd name="connsiteX389" fmla="*/ 3003233 w 4524375"/>
                <a:gd name="connsiteY389" fmla="*/ 7620 h 269557"/>
                <a:gd name="connsiteX390" fmla="*/ 3021330 w 4524375"/>
                <a:gd name="connsiteY390" fmla="*/ 7620 h 269557"/>
                <a:gd name="connsiteX391" fmla="*/ 3042285 w 4524375"/>
                <a:gd name="connsiteY391" fmla="*/ 7620 h 269557"/>
                <a:gd name="connsiteX392" fmla="*/ 3059430 w 4524375"/>
                <a:gd name="connsiteY392" fmla="*/ 5715 h 269557"/>
                <a:gd name="connsiteX393" fmla="*/ 3059430 w 4524375"/>
                <a:gd name="connsiteY393" fmla="*/ 20955 h 269557"/>
                <a:gd name="connsiteX394" fmla="*/ 3046095 w 4524375"/>
                <a:gd name="connsiteY394" fmla="*/ 24765 h 269557"/>
                <a:gd name="connsiteX395" fmla="*/ 3035617 w 4524375"/>
                <a:gd name="connsiteY395" fmla="*/ 41910 h 269557"/>
                <a:gd name="connsiteX396" fmla="*/ 2942273 w 4524375"/>
                <a:gd name="connsiteY396" fmla="*/ 265748 h 269557"/>
                <a:gd name="connsiteX397" fmla="*/ 2942273 w 4524375"/>
                <a:gd name="connsiteY397" fmla="*/ 265748 h 269557"/>
                <a:gd name="connsiteX398" fmla="*/ 3089910 w 4524375"/>
                <a:gd name="connsiteY398" fmla="*/ 262890 h 269557"/>
                <a:gd name="connsiteX399" fmla="*/ 3089910 w 4524375"/>
                <a:gd name="connsiteY399" fmla="*/ 246698 h 269557"/>
                <a:gd name="connsiteX400" fmla="*/ 3094673 w 4524375"/>
                <a:gd name="connsiteY400" fmla="*/ 246698 h 269557"/>
                <a:gd name="connsiteX401" fmla="*/ 3115628 w 4524375"/>
                <a:gd name="connsiteY401" fmla="*/ 240983 h 269557"/>
                <a:gd name="connsiteX402" fmla="*/ 3122295 w 4524375"/>
                <a:gd name="connsiteY402" fmla="*/ 222885 h 269557"/>
                <a:gd name="connsiteX403" fmla="*/ 3122295 w 4524375"/>
                <a:gd name="connsiteY403" fmla="*/ 43815 h 269557"/>
                <a:gd name="connsiteX404" fmla="*/ 3115628 w 4524375"/>
                <a:gd name="connsiteY404" fmla="*/ 25718 h 269557"/>
                <a:gd name="connsiteX405" fmla="*/ 3094673 w 4524375"/>
                <a:gd name="connsiteY405" fmla="*/ 20003 h 269557"/>
                <a:gd name="connsiteX406" fmla="*/ 3089910 w 4524375"/>
                <a:gd name="connsiteY406" fmla="*/ 20003 h 269557"/>
                <a:gd name="connsiteX407" fmla="*/ 3089910 w 4524375"/>
                <a:gd name="connsiteY407" fmla="*/ 3810 h 269557"/>
                <a:gd name="connsiteX408" fmla="*/ 3119438 w 4524375"/>
                <a:gd name="connsiteY408" fmla="*/ 5715 h 269557"/>
                <a:gd name="connsiteX409" fmla="*/ 3169920 w 4524375"/>
                <a:gd name="connsiteY409" fmla="*/ 6668 h 269557"/>
                <a:gd name="connsiteX410" fmla="*/ 3208020 w 4524375"/>
                <a:gd name="connsiteY410" fmla="*/ 6668 h 269557"/>
                <a:gd name="connsiteX411" fmla="*/ 3251835 w 4524375"/>
                <a:gd name="connsiteY411" fmla="*/ 5715 h 269557"/>
                <a:gd name="connsiteX412" fmla="*/ 3283267 w 4524375"/>
                <a:gd name="connsiteY412" fmla="*/ 3810 h 269557"/>
                <a:gd name="connsiteX413" fmla="*/ 3284220 w 4524375"/>
                <a:gd name="connsiteY413" fmla="*/ 32385 h 269557"/>
                <a:gd name="connsiteX414" fmla="*/ 3287078 w 4524375"/>
                <a:gd name="connsiteY414" fmla="*/ 66675 h 269557"/>
                <a:gd name="connsiteX415" fmla="*/ 3269933 w 4524375"/>
                <a:gd name="connsiteY415" fmla="*/ 66675 h 269557"/>
                <a:gd name="connsiteX416" fmla="*/ 3254692 w 4524375"/>
                <a:gd name="connsiteY416" fmla="*/ 32385 h 269557"/>
                <a:gd name="connsiteX417" fmla="*/ 3210878 w 4524375"/>
                <a:gd name="connsiteY417" fmla="*/ 21908 h 269557"/>
                <a:gd name="connsiteX418" fmla="*/ 3188017 w 4524375"/>
                <a:gd name="connsiteY418" fmla="*/ 24765 h 269557"/>
                <a:gd name="connsiteX419" fmla="*/ 3183255 w 4524375"/>
                <a:gd name="connsiteY419" fmla="*/ 35243 h 269557"/>
                <a:gd name="connsiteX420" fmla="*/ 3183255 w 4524375"/>
                <a:gd name="connsiteY420" fmla="*/ 120968 h 269557"/>
                <a:gd name="connsiteX421" fmla="*/ 3216592 w 4524375"/>
                <a:gd name="connsiteY421" fmla="*/ 120968 h 269557"/>
                <a:gd name="connsiteX422" fmla="*/ 3240405 w 4524375"/>
                <a:gd name="connsiteY422" fmla="*/ 112395 h 269557"/>
                <a:gd name="connsiteX423" fmla="*/ 3248025 w 4524375"/>
                <a:gd name="connsiteY423" fmla="*/ 85725 h 269557"/>
                <a:gd name="connsiteX424" fmla="*/ 3261360 w 4524375"/>
                <a:gd name="connsiteY424" fmla="*/ 85725 h 269557"/>
                <a:gd name="connsiteX425" fmla="*/ 3260408 w 4524375"/>
                <a:gd name="connsiteY425" fmla="*/ 106680 h 269557"/>
                <a:gd name="connsiteX426" fmla="*/ 3260408 w 4524375"/>
                <a:gd name="connsiteY426" fmla="*/ 128588 h 269557"/>
                <a:gd name="connsiteX427" fmla="*/ 3260408 w 4524375"/>
                <a:gd name="connsiteY427" fmla="*/ 150495 h 269557"/>
                <a:gd name="connsiteX428" fmla="*/ 3261360 w 4524375"/>
                <a:gd name="connsiteY428" fmla="*/ 172403 h 269557"/>
                <a:gd name="connsiteX429" fmla="*/ 3247073 w 4524375"/>
                <a:gd name="connsiteY429" fmla="*/ 172403 h 269557"/>
                <a:gd name="connsiteX430" fmla="*/ 3240405 w 4524375"/>
                <a:gd name="connsiteY430" fmla="*/ 144780 h 269557"/>
                <a:gd name="connsiteX431" fmla="*/ 3217545 w 4524375"/>
                <a:gd name="connsiteY431" fmla="*/ 137160 h 269557"/>
                <a:gd name="connsiteX432" fmla="*/ 3183255 w 4524375"/>
                <a:gd name="connsiteY432" fmla="*/ 137160 h 269557"/>
                <a:gd name="connsiteX433" fmla="*/ 3183255 w 4524375"/>
                <a:gd name="connsiteY433" fmla="*/ 224790 h 269557"/>
                <a:gd name="connsiteX434" fmla="*/ 3188017 w 4524375"/>
                <a:gd name="connsiteY434" fmla="*/ 235268 h 269557"/>
                <a:gd name="connsiteX435" fmla="*/ 3202305 w 4524375"/>
                <a:gd name="connsiteY435" fmla="*/ 239078 h 269557"/>
                <a:gd name="connsiteX436" fmla="*/ 3265170 w 4524375"/>
                <a:gd name="connsiteY436" fmla="*/ 227648 h 269557"/>
                <a:gd name="connsiteX437" fmla="*/ 3290888 w 4524375"/>
                <a:gd name="connsiteY437" fmla="*/ 186690 h 269557"/>
                <a:gd name="connsiteX438" fmla="*/ 3306128 w 4524375"/>
                <a:gd name="connsiteY438" fmla="*/ 186690 h 269557"/>
                <a:gd name="connsiteX439" fmla="*/ 3298508 w 4524375"/>
                <a:gd name="connsiteY439" fmla="*/ 224790 h 269557"/>
                <a:gd name="connsiteX440" fmla="*/ 3291840 w 4524375"/>
                <a:gd name="connsiteY440" fmla="*/ 260985 h 269557"/>
                <a:gd name="connsiteX441" fmla="*/ 3246120 w 4524375"/>
                <a:gd name="connsiteY441" fmla="*/ 259080 h 269557"/>
                <a:gd name="connsiteX442" fmla="*/ 3190875 w 4524375"/>
                <a:gd name="connsiteY442" fmla="*/ 258128 h 269557"/>
                <a:gd name="connsiteX443" fmla="*/ 3135630 w 4524375"/>
                <a:gd name="connsiteY443" fmla="*/ 259080 h 269557"/>
                <a:gd name="connsiteX444" fmla="*/ 3089910 w 4524375"/>
                <a:gd name="connsiteY444" fmla="*/ 262890 h 269557"/>
                <a:gd name="connsiteX445" fmla="*/ 3089910 w 4524375"/>
                <a:gd name="connsiteY445" fmla="*/ 262890 h 269557"/>
                <a:gd name="connsiteX446" fmla="*/ 3089910 w 4524375"/>
                <a:gd name="connsiteY446" fmla="*/ 262890 h 269557"/>
                <a:gd name="connsiteX447" fmla="*/ 3346133 w 4524375"/>
                <a:gd name="connsiteY447" fmla="*/ 262890 h 269557"/>
                <a:gd name="connsiteX448" fmla="*/ 3346133 w 4524375"/>
                <a:gd name="connsiteY448" fmla="*/ 246698 h 269557"/>
                <a:gd name="connsiteX449" fmla="*/ 3368040 w 4524375"/>
                <a:gd name="connsiteY449" fmla="*/ 240983 h 269557"/>
                <a:gd name="connsiteX450" fmla="*/ 3373755 w 4524375"/>
                <a:gd name="connsiteY450" fmla="*/ 216218 h 269557"/>
                <a:gd name="connsiteX451" fmla="*/ 3373755 w 4524375"/>
                <a:gd name="connsiteY451" fmla="*/ 42863 h 269557"/>
                <a:gd name="connsiteX452" fmla="*/ 3368040 w 4524375"/>
                <a:gd name="connsiteY452" fmla="*/ 24765 h 269557"/>
                <a:gd name="connsiteX453" fmla="*/ 3348038 w 4524375"/>
                <a:gd name="connsiteY453" fmla="*/ 19050 h 269557"/>
                <a:gd name="connsiteX454" fmla="*/ 3345180 w 4524375"/>
                <a:gd name="connsiteY454" fmla="*/ 19050 h 269557"/>
                <a:gd name="connsiteX455" fmla="*/ 3345180 w 4524375"/>
                <a:gd name="connsiteY455" fmla="*/ 4763 h 269557"/>
                <a:gd name="connsiteX456" fmla="*/ 3368992 w 4524375"/>
                <a:gd name="connsiteY456" fmla="*/ 6668 h 269557"/>
                <a:gd name="connsiteX457" fmla="*/ 3393758 w 4524375"/>
                <a:gd name="connsiteY457" fmla="*/ 7620 h 269557"/>
                <a:gd name="connsiteX458" fmla="*/ 3432810 w 4524375"/>
                <a:gd name="connsiteY458" fmla="*/ 6668 h 269557"/>
                <a:gd name="connsiteX459" fmla="*/ 3467100 w 4524375"/>
                <a:gd name="connsiteY459" fmla="*/ 5715 h 269557"/>
                <a:gd name="connsiteX460" fmla="*/ 3535680 w 4524375"/>
                <a:gd name="connsiteY460" fmla="*/ 20955 h 269557"/>
                <a:gd name="connsiteX461" fmla="*/ 3558540 w 4524375"/>
                <a:gd name="connsiteY461" fmla="*/ 65723 h 269557"/>
                <a:gd name="connsiteX462" fmla="*/ 3543300 w 4524375"/>
                <a:gd name="connsiteY462" fmla="*/ 108585 h 269557"/>
                <a:gd name="connsiteX463" fmla="*/ 3497580 w 4524375"/>
                <a:gd name="connsiteY463" fmla="*/ 138113 h 269557"/>
                <a:gd name="connsiteX464" fmla="*/ 3529013 w 4524375"/>
                <a:gd name="connsiteY464" fmla="*/ 163830 h 269557"/>
                <a:gd name="connsiteX465" fmla="*/ 3564255 w 4524375"/>
                <a:gd name="connsiteY465" fmla="*/ 220028 h 269557"/>
                <a:gd name="connsiteX466" fmla="*/ 3568065 w 4524375"/>
                <a:gd name="connsiteY466" fmla="*/ 227648 h 269557"/>
                <a:gd name="connsiteX467" fmla="*/ 3592830 w 4524375"/>
                <a:gd name="connsiteY467" fmla="*/ 253365 h 269557"/>
                <a:gd name="connsiteX468" fmla="*/ 3594735 w 4524375"/>
                <a:gd name="connsiteY468" fmla="*/ 253365 h 269557"/>
                <a:gd name="connsiteX469" fmla="*/ 3594735 w 4524375"/>
                <a:gd name="connsiteY469" fmla="*/ 265748 h 269557"/>
                <a:gd name="connsiteX470" fmla="*/ 3548063 w 4524375"/>
                <a:gd name="connsiteY470" fmla="*/ 262890 h 269557"/>
                <a:gd name="connsiteX471" fmla="*/ 3542348 w 4524375"/>
                <a:gd name="connsiteY471" fmla="*/ 262890 h 269557"/>
                <a:gd name="connsiteX472" fmla="*/ 3520440 w 4524375"/>
                <a:gd name="connsiteY472" fmla="*/ 256223 h 269557"/>
                <a:gd name="connsiteX473" fmla="*/ 3505200 w 4524375"/>
                <a:gd name="connsiteY473" fmla="*/ 229553 h 269557"/>
                <a:gd name="connsiteX474" fmla="*/ 3494723 w 4524375"/>
                <a:gd name="connsiteY474" fmla="*/ 201930 h 269557"/>
                <a:gd name="connsiteX475" fmla="*/ 3468053 w 4524375"/>
                <a:gd name="connsiteY475" fmla="*/ 151448 h 269557"/>
                <a:gd name="connsiteX476" fmla="*/ 3459480 w 4524375"/>
                <a:gd name="connsiteY476" fmla="*/ 147638 h 269557"/>
                <a:gd name="connsiteX477" fmla="*/ 3447098 w 4524375"/>
                <a:gd name="connsiteY477" fmla="*/ 146685 h 269557"/>
                <a:gd name="connsiteX478" fmla="*/ 3443288 w 4524375"/>
                <a:gd name="connsiteY478" fmla="*/ 146685 h 269557"/>
                <a:gd name="connsiteX479" fmla="*/ 3436620 w 4524375"/>
                <a:gd name="connsiteY479" fmla="*/ 147638 h 269557"/>
                <a:gd name="connsiteX480" fmla="*/ 3436620 w 4524375"/>
                <a:gd name="connsiteY480" fmla="*/ 217170 h 269557"/>
                <a:gd name="connsiteX481" fmla="*/ 3441383 w 4524375"/>
                <a:gd name="connsiteY481" fmla="*/ 240983 h 269557"/>
                <a:gd name="connsiteX482" fmla="*/ 3461385 w 4524375"/>
                <a:gd name="connsiteY482" fmla="*/ 247650 h 269557"/>
                <a:gd name="connsiteX483" fmla="*/ 3461385 w 4524375"/>
                <a:gd name="connsiteY483" fmla="*/ 262890 h 269557"/>
                <a:gd name="connsiteX484" fmla="*/ 3427095 w 4524375"/>
                <a:gd name="connsiteY484" fmla="*/ 260985 h 269557"/>
                <a:gd name="connsiteX485" fmla="*/ 3406140 w 4524375"/>
                <a:gd name="connsiteY485" fmla="*/ 260033 h 269557"/>
                <a:gd name="connsiteX486" fmla="*/ 3377565 w 4524375"/>
                <a:gd name="connsiteY486" fmla="*/ 260985 h 269557"/>
                <a:gd name="connsiteX487" fmla="*/ 3346133 w 4524375"/>
                <a:gd name="connsiteY487" fmla="*/ 262890 h 269557"/>
                <a:gd name="connsiteX488" fmla="*/ 3346133 w 4524375"/>
                <a:gd name="connsiteY488" fmla="*/ 262890 h 269557"/>
                <a:gd name="connsiteX489" fmla="*/ 3346133 w 4524375"/>
                <a:gd name="connsiteY489" fmla="*/ 262890 h 269557"/>
                <a:gd name="connsiteX490" fmla="*/ 3434715 w 4524375"/>
                <a:gd name="connsiteY490" fmla="*/ 128588 h 269557"/>
                <a:gd name="connsiteX491" fmla="*/ 3449955 w 4524375"/>
                <a:gd name="connsiteY491" fmla="*/ 128588 h 269557"/>
                <a:gd name="connsiteX492" fmla="*/ 3489960 w 4524375"/>
                <a:gd name="connsiteY492" fmla="*/ 116205 h 269557"/>
                <a:gd name="connsiteX493" fmla="*/ 3503295 w 4524375"/>
                <a:gd name="connsiteY493" fmla="*/ 77153 h 269557"/>
                <a:gd name="connsiteX494" fmla="*/ 3489960 w 4524375"/>
                <a:gd name="connsiteY494" fmla="*/ 37148 h 269557"/>
                <a:gd name="connsiteX495" fmla="*/ 3447098 w 4524375"/>
                <a:gd name="connsiteY495" fmla="*/ 24765 h 269557"/>
                <a:gd name="connsiteX496" fmla="*/ 3439478 w 4524375"/>
                <a:gd name="connsiteY496" fmla="*/ 24765 h 269557"/>
                <a:gd name="connsiteX497" fmla="*/ 3434715 w 4524375"/>
                <a:gd name="connsiteY497" fmla="*/ 24765 h 269557"/>
                <a:gd name="connsiteX498" fmla="*/ 3434715 w 4524375"/>
                <a:gd name="connsiteY498" fmla="*/ 128588 h 269557"/>
                <a:gd name="connsiteX499" fmla="*/ 3434715 w 4524375"/>
                <a:gd name="connsiteY499" fmla="*/ 128588 h 269557"/>
                <a:gd name="connsiteX500" fmla="*/ 3641408 w 4524375"/>
                <a:gd name="connsiteY500" fmla="*/ 177165 h 269557"/>
                <a:gd name="connsiteX501" fmla="*/ 3667125 w 4524375"/>
                <a:gd name="connsiteY501" fmla="*/ 177165 h 269557"/>
                <a:gd name="connsiteX502" fmla="*/ 3682365 w 4524375"/>
                <a:gd name="connsiteY502" fmla="*/ 227648 h 269557"/>
                <a:gd name="connsiteX503" fmla="*/ 3722370 w 4524375"/>
                <a:gd name="connsiteY503" fmla="*/ 244793 h 269557"/>
                <a:gd name="connsiteX504" fmla="*/ 3756660 w 4524375"/>
                <a:gd name="connsiteY504" fmla="*/ 234315 h 269557"/>
                <a:gd name="connsiteX505" fmla="*/ 3769042 w 4524375"/>
                <a:gd name="connsiteY505" fmla="*/ 206693 h 269557"/>
                <a:gd name="connsiteX506" fmla="*/ 3760470 w 4524375"/>
                <a:gd name="connsiteY506" fmla="*/ 182880 h 269557"/>
                <a:gd name="connsiteX507" fmla="*/ 3721417 w 4524375"/>
                <a:gd name="connsiteY507" fmla="*/ 160973 h 269557"/>
                <a:gd name="connsiteX508" fmla="*/ 3659505 w 4524375"/>
                <a:gd name="connsiteY508" fmla="*/ 123825 h 269557"/>
                <a:gd name="connsiteX509" fmla="*/ 3643313 w 4524375"/>
                <a:gd name="connsiteY509" fmla="*/ 78105 h 269557"/>
                <a:gd name="connsiteX510" fmla="*/ 3667125 w 4524375"/>
                <a:gd name="connsiteY510" fmla="*/ 21908 h 269557"/>
                <a:gd name="connsiteX511" fmla="*/ 3729038 w 4524375"/>
                <a:gd name="connsiteY511" fmla="*/ 0 h 269557"/>
                <a:gd name="connsiteX512" fmla="*/ 3762375 w 4524375"/>
                <a:gd name="connsiteY512" fmla="*/ 2858 h 269557"/>
                <a:gd name="connsiteX513" fmla="*/ 3803333 w 4524375"/>
                <a:gd name="connsiteY513" fmla="*/ 10478 h 269557"/>
                <a:gd name="connsiteX514" fmla="*/ 3803333 w 4524375"/>
                <a:gd name="connsiteY514" fmla="*/ 11430 h 269557"/>
                <a:gd name="connsiteX515" fmla="*/ 3802380 w 4524375"/>
                <a:gd name="connsiteY515" fmla="*/ 45720 h 269557"/>
                <a:gd name="connsiteX516" fmla="*/ 3803333 w 4524375"/>
                <a:gd name="connsiteY516" fmla="*/ 78105 h 269557"/>
                <a:gd name="connsiteX517" fmla="*/ 3803333 w 4524375"/>
                <a:gd name="connsiteY517" fmla="*/ 79058 h 269557"/>
                <a:gd name="connsiteX518" fmla="*/ 3782378 w 4524375"/>
                <a:gd name="connsiteY518" fmla="*/ 79058 h 269557"/>
                <a:gd name="connsiteX519" fmla="*/ 3769042 w 4524375"/>
                <a:gd name="connsiteY519" fmla="*/ 36195 h 269557"/>
                <a:gd name="connsiteX520" fmla="*/ 3732848 w 4524375"/>
                <a:gd name="connsiteY520" fmla="*/ 21908 h 269557"/>
                <a:gd name="connsiteX521" fmla="*/ 3703320 w 4524375"/>
                <a:gd name="connsiteY521" fmla="*/ 31433 h 269557"/>
                <a:gd name="connsiteX522" fmla="*/ 3692842 w 4524375"/>
                <a:gd name="connsiteY522" fmla="*/ 57150 h 269557"/>
                <a:gd name="connsiteX523" fmla="*/ 3701415 w 4524375"/>
                <a:gd name="connsiteY523" fmla="*/ 80010 h 269557"/>
                <a:gd name="connsiteX524" fmla="*/ 3740467 w 4524375"/>
                <a:gd name="connsiteY524" fmla="*/ 101918 h 269557"/>
                <a:gd name="connsiteX525" fmla="*/ 3752850 w 4524375"/>
                <a:gd name="connsiteY525" fmla="*/ 107633 h 269557"/>
                <a:gd name="connsiteX526" fmla="*/ 3796665 w 4524375"/>
                <a:gd name="connsiteY526" fmla="*/ 131445 h 269557"/>
                <a:gd name="connsiteX527" fmla="*/ 3813810 w 4524375"/>
                <a:gd name="connsiteY527" fmla="*/ 156210 h 269557"/>
                <a:gd name="connsiteX528" fmla="*/ 3819525 w 4524375"/>
                <a:gd name="connsiteY528" fmla="*/ 186690 h 269557"/>
                <a:gd name="connsiteX529" fmla="*/ 3793808 w 4524375"/>
                <a:gd name="connsiteY529" fmla="*/ 246698 h 269557"/>
                <a:gd name="connsiteX530" fmla="*/ 3725228 w 4524375"/>
                <a:gd name="connsiteY530" fmla="*/ 269558 h 269557"/>
                <a:gd name="connsiteX531" fmla="*/ 3679508 w 4524375"/>
                <a:gd name="connsiteY531" fmla="*/ 264795 h 269557"/>
                <a:gd name="connsiteX532" fmla="*/ 3638550 w 4524375"/>
                <a:gd name="connsiteY532" fmla="*/ 250508 h 269557"/>
                <a:gd name="connsiteX533" fmla="*/ 3640455 w 4524375"/>
                <a:gd name="connsiteY533" fmla="*/ 223838 h 269557"/>
                <a:gd name="connsiteX534" fmla="*/ 3641408 w 4524375"/>
                <a:gd name="connsiteY534" fmla="*/ 197168 h 269557"/>
                <a:gd name="connsiteX535" fmla="*/ 3641408 w 4524375"/>
                <a:gd name="connsiteY535" fmla="*/ 185738 h 269557"/>
                <a:gd name="connsiteX536" fmla="*/ 3641408 w 4524375"/>
                <a:gd name="connsiteY536" fmla="*/ 177165 h 269557"/>
                <a:gd name="connsiteX537" fmla="*/ 3641408 w 4524375"/>
                <a:gd name="connsiteY537" fmla="*/ 177165 h 269557"/>
                <a:gd name="connsiteX538" fmla="*/ 3641408 w 4524375"/>
                <a:gd name="connsiteY538" fmla="*/ 177165 h 269557"/>
                <a:gd name="connsiteX539" fmla="*/ 3870960 w 4524375"/>
                <a:gd name="connsiteY539" fmla="*/ 262890 h 269557"/>
                <a:gd name="connsiteX540" fmla="*/ 3870960 w 4524375"/>
                <a:gd name="connsiteY540" fmla="*/ 246698 h 269557"/>
                <a:gd name="connsiteX541" fmla="*/ 3872865 w 4524375"/>
                <a:gd name="connsiteY541" fmla="*/ 246698 h 269557"/>
                <a:gd name="connsiteX542" fmla="*/ 3895725 w 4524375"/>
                <a:gd name="connsiteY542" fmla="*/ 240983 h 269557"/>
                <a:gd name="connsiteX543" fmla="*/ 3901440 w 4524375"/>
                <a:gd name="connsiteY543" fmla="*/ 216218 h 269557"/>
                <a:gd name="connsiteX544" fmla="*/ 3901440 w 4524375"/>
                <a:gd name="connsiteY544" fmla="*/ 42863 h 269557"/>
                <a:gd name="connsiteX545" fmla="*/ 3895725 w 4524375"/>
                <a:gd name="connsiteY545" fmla="*/ 24765 h 269557"/>
                <a:gd name="connsiteX546" fmla="*/ 3875723 w 4524375"/>
                <a:gd name="connsiteY546" fmla="*/ 19050 h 269557"/>
                <a:gd name="connsiteX547" fmla="*/ 3870960 w 4524375"/>
                <a:gd name="connsiteY547" fmla="*/ 19050 h 269557"/>
                <a:gd name="connsiteX548" fmla="*/ 3870960 w 4524375"/>
                <a:gd name="connsiteY548" fmla="*/ 3810 h 269557"/>
                <a:gd name="connsiteX549" fmla="*/ 3901440 w 4524375"/>
                <a:gd name="connsiteY549" fmla="*/ 5715 h 269557"/>
                <a:gd name="connsiteX550" fmla="*/ 3931920 w 4524375"/>
                <a:gd name="connsiteY550" fmla="*/ 6668 h 269557"/>
                <a:gd name="connsiteX551" fmla="*/ 3962400 w 4524375"/>
                <a:gd name="connsiteY551" fmla="*/ 5715 h 269557"/>
                <a:gd name="connsiteX552" fmla="*/ 3992880 w 4524375"/>
                <a:gd name="connsiteY552" fmla="*/ 3810 h 269557"/>
                <a:gd name="connsiteX553" fmla="*/ 3992880 w 4524375"/>
                <a:gd name="connsiteY553" fmla="*/ 18098 h 269557"/>
                <a:gd name="connsiteX554" fmla="*/ 3970020 w 4524375"/>
                <a:gd name="connsiteY554" fmla="*/ 22860 h 269557"/>
                <a:gd name="connsiteX555" fmla="*/ 3963353 w 4524375"/>
                <a:gd name="connsiteY555" fmla="*/ 40958 h 269557"/>
                <a:gd name="connsiteX556" fmla="*/ 3963353 w 4524375"/>
                <a:gd name="connsiteY556" fmla="*/ 215265 h 269557"/>
                <a:gd name="connsiteX557" fmla="*/ 3969067 w 4524375"/>
                <a:gd name="connsiteY557" fmla="*/ 240030 h 269557"/>
                <a:gd name="connsiteX558" fmla="*/ 3990975 w 4524375"/>
                <a:gd name="connsiteY558" fmla="*/ 245745 h 269557"/>
                <a:gd name="connsiteX559" fmla="*/ 3992880 w 4524375"/>
                <a:gd name="connsiteY559" fmla="*/ 245745 h 269557"/>
                <a:gd name="connsiteX560" fmla="*/ 3992880 w 4524375"/>
                <a:gd name="connsiteY560" fmla="*/ 260985 h 269557"/>
                <a:gd name="connsiteX561" fmla="*/ 3963353 w 4524375"/>
                <a:gd name="connsiteY561" fmla="*/ 259080 h 269557"/>
                <a:gd name="connsiteX562" fmla="*/ 3931920 w 4524375"/>
                <a:gd name="connsiteY562" fmla="*/ 258128 h 269557"/>
                <a:gd name="connsiteX563" fmla="*/ 3903345 w 4524375"/>
                <a:gd name="connsiteY563" fmla="*/ 259080 h 269557"/>
                <a:gd name="connsiteX564" fmla="*/ 3870960 w 4524375"/>
                <a:gd name="connsiteY564" fmla="*/ 262890 h 269557"/>
                <a:gd name="connsiteX565" fmla="*/ 3870960 w 4524375"/>
                <a:gd name="connsiteY565" fmla="*/ 262890 h 269557"/>
                <a:gd name="connsiteX566" fmla="*/ 3870960 w 4524375"/>
                <a:gd name="connsiteY566" fmla="*/ 262890 h 269557"/>
                <a:gd name="connsiteX567" fmla="*/ 4074795 w 4524375"/>
                <a:gd name="connsiteY567" fmla="*/ 262890 h 269557"/>
                <a:gd name="connsiteX568" fmla="*/ 4074795 w 4524375"/>
                <a:gd name="connsiteY568" fmla="*/ 246698 h 269557"/>
                <a:gd name="connsiteX569" fmla="*/ 4080510 w 4524375"/>
                <a:gd name="connsiteY569" fmla="*/ 246698 h 269557"/>
                <a:gd name="connsiteX570" fmla="*/ 4102417 w 4524375"/>
                <a:gd name="connsiteY570" fmla="*/ 240983 h 269557"/>
                <a:gd name="connsiteX571" fmla="*/ 4109085 w 4524375"/>
                <a:gd name="connsiteY571" fmla="*/ 222885 h 269557"/>
                <a:gd name="connsiteX572" fmla="*/ 4109085 w 4524375"/>
                <a:gd name="connsiteY572" fmla="*/ 23813 h 269557"/>
                <a:gd name="connsiteX573" fmla="*/ 4102417 w 4524375"/>
                <a:gd name="connsiteY573" fmla="*/ 23813 h 269557"/>
                <a:gd name="connsiteX574" fmla="*/ 4063365 w 4524375"/>
                <a:gd name="connsiteY574" fmla="*/ 34290 h 269557"/>
                <a:gd name="connsiteX575" fmla="*/ 4045267 w 4524375"/>
                <a:gd name="connsiteY575" fmla="*/ 67628 h 269557"/>
                <a:gd name="connsiteX576" fmla="*/ 4032885 w 4524375"/>
                <a:gd name="connsiteY576" fmla="*/ 67628 h 269557"/>
                <a:gd name="connsiteX577" fmla="*/ 4035742 w 4524375"/>
                <a:gd name="connsiteY577" fmla="*/ 3810 h 269557"/>
                <a:gd name="connsiteX578" fmla="*/ 4051935 w 4524375"/>
                <a:gd name="connsiteY578" fmla="*/ 4763 h 269557"/>
                <a:gd name="connsiteX579" fmla="*/ 4084320 w 4524375"/>
                <a:gd name="connsiteY579" fmla="*/ 4763 h 269557"/>
                <a:gd name="connsiteX580" fmla="*/ 4139565 w 4524375"/>
                <a:gd name="connsiteY580" fmla="*/ 4763 h 269557"/>
                <a:gd name="connsiteX581" fmla="*/ 4194810 w 4524375"/>
                <a:gd name="connsiteY581" fmla="*/ 4763 h 269557"/>
                <a:gd name="connsiteX582" fmla="*/ 4228148 w 4524375"/>
                <a:gd name="connsiteY582" fmla="*/ 4763 h 269557"/>
                <a:gd name="connsiteX583" fmla="*/ 4244340 w 4524375"/>
                <a:gd name="connsiteY583" fmla="*/ 3810 h 269557"/>
                <a:gd name="connsiteX584" fmla="*/ 4247198 w 4524375"/>
                <a:gd name="connsiteY584" fmla="*/ 67628 h 269557"/>
                <a:gd name="connsiteX585" fmla="*/ 4234815 w 4524375"/>
                <a:gd name="connsiteY585" fmla="*/ 67628 h 269557"/>
                <a:gd name="connsiteX586" fmla="*/ 4216718 w 4524375"/>
                <a:gd name="connsiteY586" fmla="*/ 34290 h 269557"/>
                <a:gd name="connsiteX587" fmla="*/ 4177665 w 4524375"/>
                <a:gd name="connsiteY587" fmla="*/ 23813 h 269557"/>
                <a:gd name="connsiteX588" fmla="*/ 4170998 w 4524375"/>
                <a:gd name="connsiteY588" fmla="*/ 23813 h 269557"/>
                <a:gd name="connsiteX589" fmla="*/ 4170998 w 4524375"/>
                <a:gd name="connsiteY589" fmla="*/ 220980 h 269557"/>
                <a:gd name="connsiteX590" fmla="*/ 4176713 w 4524375"/>
                <a:gd name="connsiteY590" fmla="*/ 240983 h 269557"/>
                <a:gd name="connsiteX591" fmla="*/ 4200526 w 4524375"/>
                <a:gd name="connsiteY591" fmla="*/ 246698 h 269557"/>
                <a:gd name="connsiteX592" fmla="*/ 4203383 w 4524375"/>
                <a:gd name="connsiteY592" fmla="*/ 246698 h 269557"/>
                <a:gd name="connsiteX593" fmla="*/ 4203383 w 4524375"/>
                <a:gd name="connsiteY593" fmla="*/ 262890 h 269557"/>
                <a:gd name="connsiteX594" fmla="*/ 4167188 w 4524375"/>
                <a:gd name="connsiteY594" fmla="*/ 260985 h 269557"/>
                <a:gd name="connsiteX595" fmla="*/ 4139565 w 4524375"/>
                <a:gd name="connsiteY595" fmla="*/ 260033 h 269557"/>
                <a:gd name="connsiteX596" fmla="*/ 4109085 w 4524375"/>
                <a:gd name="connsiteY596" fmla="*/ 260985 h 269557"/>
                <a:gd name="connsiteX597" fmla="*/ 4074795 w 4524375"/>
                <a:gd name="connsiteY597" fmla="*/ 262890 h 269557"/>
                <a:gd name="connsiteX598" fmla="*/ 4074795 w 4524375"/>
                <a:gd name="connsiteY598" fmla="*/ 262890 h 269557"/>
                <a:gd name="connsiteX599" fmla="*/ 4074795 w 4524375"/>
                <a:gd name="connsiteY599" fmla="*/ 262890 h 269557"/>
                <a:gd name="connsiteX600" fmla="*/ 4429126 w 4524375"/>
                <a:gd name="connsiteY600" fmla="*/ 150495 h 269557"/>
                <a:gd name="connsiteX601" fmla="*/ 4429126 w 4524375"/>
                <a:gd name="connsiteY601" fmla="*/ 218123 h 269557"/>
                <a:gd name="connsiteX602" fmla="*/ 4434840 w 4524375"/>
                <a:gd name="connsiteY602" fmla="*/ 242888 h 269557"/>
                <a:gd name="connsiteX603" fmla="*/ 4458653 w 4524375"/>
                <a:gd name="connsiteY603" fmla="*/ 248603 h 269557"/>
                <a:gd name="connsiteX604" fmla="*/ 4466273 w 4524375"/>
                <a:gd name="connsiteY604" fmla="*/ 248603 h 269557"/>
                <a:gd name="connsiteX605" fmla="*/ 4466273 w 4524375"/>
                <a:gd name="connsiteY605" fmla="*/ 263843 h 269557"/>
                <a:gd name="connsiteX606" fmla="*/ 4427220 w 4524375"/>
                <a:gd name="connsiteY606" fmla="*/ 261938 h 269557"/>
                <a:gd name="connsiteX607" fmla="*/ 4401503 w 4524375"/>
                <a:gd name="connsiteY607" fmla="*/ 260985 h 269557"/>
                <a:gd name="connsiteX608" fmla="*/ 4371023 w 4524375"/>
                <a:gd name="connsiteY608" fmla="*/ 261938 h 269557"/>
                <a:gd name="connsiteX609" fmla="*/ 4332923 w 4524375"/>
                <a:gd name="connsiteY609" fmla="*/ 263843 h 269557"/>
                <a:gd name="connsiteX610" fmla="*/ 4332923 w 4524375"/>
                <a:gd name="connsiteY610" fmla="*/ 247650 h 269557"/>
                <a:gd name="connsiteX611" fmla="*/ 4340543 w 4524375"/>
                <a:gd name="connsiteY611" fmla="*/ 247650 h 269557"/>
                <a:gd name="connsiteX612" fmla="*/ 4364355 w 4524375"/>
                <a:gd name="connsiteY612" fmla="*/ 241935 h 269557"/>
                <a:gd name="connsiteX613" fmla="*/ 4370070 w 4524375"/>
                <a:gd name="connsiteY613" fmla="*/ 217170 h 269557"/>
                <a:gd name="connsiteX614" fmla="*/ 4370070 w 4524375"/>
                <a:gd name="connsiteY614" fmla="*/ 149543 h 269557"/>
                <a:gd name="connsiteX615" fmla="*/ 4303395 w 4524375"/>
                <a:gd name="connsiteY615" fmla="*/ 39053 h 269557"/>
                <a:gd name="connsiteX616" fmla="*/ 4303395 w 4524375"/>
                <a:gd name="connsiteY616" fmla="*/ 38100 h 269557"/>
                <a:gd name="connsiteX617" fmla="*/ 4278630 w 4524375"/>
                <a:gd name="connsiteY617" fmla="*/ 19050 h 269557"/>
                <a:gd name="connsiteX618" fmla="*/ 4274820 w 4524375"/>
                <a:gd name="connsiteY618" fmla="*/ 19050 h 269557"/>
                <a:gd name="connsiteX619" fmla="*/ 4274820 w 4524375"/>
                <a:gd name="connsiteY619" fmla="*/ 4763 h 269557"/>
                <a:gd name="connsiteX620" fmla="*/ 4304348 w 4524375"/>
                <a:gd name="connsiteY620" fmla="*/ 6668 h 269557"/>
                <a:gd name="connsiteX621" fmla="*/ 4334828 w 4524375"/>
                <a:gd name="connsiteY621" fmla="*/ 7620 h 269557"/>
                <a:gd name="connsiteX622" fmla="*/ 4368165 w 4524375"/>
                <a:gd name="connsiteY622" fmla="*/ 6668 h 269557"/>
                <a:gd name="connsiteX623" fmla="*/ 4396740 w 4524375"/>
                <a:gd name="connsiteY623" fmla="*/ 4763 h 269557"/>
                <a:gd name="connsiteX624" fmla="*/ 4396740 w 4524375"/>
                <a:gd name="connsiteY624" fmla="*/ 20003 h 269557"/>
                <a:gd name="connsiteX625" fmla="*/ 4373880 w 4524375"/>
                <a:gd name="connsiteY625" fmla="*/ 21908 h 269557"/>
                <a:gd name="connsiteX626" fmla="*/ 4367213 w 4524375"/>
                <a:gd name="connsiteY626" fmla="*/ 28575 h 269557"/>
                <a:gd name="connsiteX627" fmla="*/ 4368165 w 4524375"/>
                <a:gd name="connsiteY627" fmla="*/ 31433 h 269557"/>
                <a:gd name="connsiteX628" fmla="*/ 4370070 w 4524375"/>
                <a:gd name="connsiteY628" fmla="*/ 35243 h 269557"/>
                <a:gd name="connsiteX629" fmla="*/ 4420553 w 4524375"/>
                <a:gd name="connsiteY629" fmla="*/ 127635 h 269557"/>
                <a:gd name="connsiteX630" fmla="*/ 4471035 w 4524375"/>
                <a:gd name="connsiteY630" fmla="*/ 34290 h 269557"/>
                <a:gd name="connsiteX631" fmla="*/ 4472940 w 4524375"/>
                <a:gd name="connsiteY631" fmla="*/ 30480 h 269557"/>
                <a:gd name="connsiteX632" fmla="*/ 4473893 w 4524375"/>
                <a:gd name="connsiteY632" fmla="*/ 27623 h 269557"/>
                <a:gd name="connsiteX633" fmla="*/ 4467226 w 4524375"/>
                <a:gd name="connsiteY633" fmla="*/ 20955 h 269557"/>
                <a:gd name="connsiteX634" fmla="*/ 4446270 w 4524375"/>
                <a:gd name="connsiteY634" fmla="*/ 19050 h 269557"/>
                <a:gd name="connsiteX635" fmla="*/ 4446270 w 4524375"/>
                <a:gd name="connsiteY635" fmla="*/ 4763 h 269557"/>
                <a:gd name="connsiteX636" fmla="*/ 4469130 w 4524375"/>
                <a:gd name="connsiteY636" fmla="*/ 6668 h 269557"/>
                <a:gd name="connsiteX637" fmla="*/ 4487228 w 4524375"/>
                <a:gd name="connsiteY637" fmla="*/ 7620 h 269557"/>
                <a:gd name="connsiteX638" fmla="*/ 4506278 w 4524375"/>
                <a:gd name="connsiteY638" fmla="*/ 6668 h 269557"/>
                <a:gd name="connsiteX639" fmla="*/ 4524376 w 4524375"/>
                <a:gd name="connsiteY639" fmla="*/ 4763 h 269557"/>
                <a:gd name="connsiteX640" fmla="*/ 4524376 w 4524375"/>
                <a:gd name="connsiteY640" fmla="*/ 20003 h 269557"/>
                <a:gd name="connsiteX641" fmla="*/ 4509135 w 4524375"/>
                <a:gd name="connsiteY641" fmla="*/ 22860 h 269557"/>
                <a:gd name="connsiteX642" fmla="*/ 4498658 w 4524375"/>
                <a:gd name="connsiteY642" fmla="*/ 34290 h 269557"/>
                <a:gd name="connsiteX643" fmla="*/ 4429126 w 4524375"/>
                <a:gd name="connsiteY643" fmla="*/ 150495 h 269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</a:cxnLst>
              <a:rect l="l" t="t" r="r" b="b"/>
              <a:pathLst>
                <a:path w="4524375" h="269557">
                  <a:moveTo>
                    <a:pt x="2858" y="177165"/>
                  </a:moveTo>
                  <a:lnTo>
                    <a:pt x="28575" y="177165"/>
                  </a:lnTo>
                  <a:cubicBezTo>
                    <a:pt x="29528" y="199073"/>
                    <a:pt x="34290" y="216218"/>
                    <a:pt x="43815" y="227648"/>
                  </a:cubicBezTo>
                  <a:cubicBezTo>
                    <a:pt x="53340" y="239078"/>
                    <a:pt x="66675" y="244793"/>
                    <a:pt x="83820" y="244793"/>
                  </a:cubicBezTo>
                  <a:cubicBezTo>
                    <a:pt x="98108" y="244793"/>
                    <a:pt x="109538" y="240983"/>
                    <a:pt x="118110" y="234315"/>
                  </a:cubicBezTo>
                  <a:cubicBezTo>
                    <a:pt x="126683" y="227648"/>
                    <a:pt x="130493" y="218123"/>
                    <a:pt x="130493" y="206693"/>
                  </a:cubicBezTo>
                  <a:cubicBezTo>
                    <a:pt x="130493" y="197168"/>
                    <a:pt x="127635" y="189548"/>
                    <a:pt x="121920" y="182880"/>
                  </a:cubicBezTo>
                  <a:cubicBezTo>
                    <a:pt x="116205" y="177165"/>
                    <a:pt x="103822" y="169545"/>
                    <a:pt x="82868" y="160973"/>
                  </a:cubicBezTo>
                  <a:cubicBezTo>
                    <a:pt x="52388" y="148590"/>
                    <a:pt x="32385" y="135255"/>
                    <a:pt x="20955" y="123825"/>
                  </a:cubicBezTo>
                  <a:cubicBezTo>
                    <a:pt x="9525" y="111443"/>
                    <a:pt x="4763" y="96203"/>
                    <a:pt x="4763" y="78105"/>
                  </a:cubicBezTo>
                  <a:cubicBezTo>
                    <a:pt x="4763" y="55245"/>
                    <a:pt x="12383" y="37148"/>
                    <a:pt x="28575" y="21908"/>
                  </a:cubicBezTo>
                  <a:cubicBezTo>
                    <a:pt x="44768" y="7620"/>
                    <a:pt x="64770" y="0"/>
                    <a:pt x="90488" y="0"/>
                  </a:cubicBezTo>
                  <a:cubicBezTo>
                    <a:pt x="100965" y="0"/>
                    <a:pt x="111443" y="953"/>
                    <a:pt x="123825" y="2858"/>
                  </a:cubicBezTo>
                  <a:cubicBezTo>
                    <a:pt x="136208" y="4763"/>
                    <a:pt x="149543" y="6668"/>
                    <a:pt x="164783" y="10478"/>
                  </a:cubicBezTo>
                  <a:lnTo>
                    <a:pt x="164783" y="11430"/>
                  </a:lnTo>
                  <a:cubicBezTo>
                    <a:pt x="164783" y="26670"/>
                    <a:pt x="163830" y="38100"/>
                    <a:pt x="163830" y="45720"/>
                  </a:cubicBezTo>
                  <a:cubicBezTo>
                    <a:pt x="163830" y="53340"/>
                    <a:pt x="163830" y="63818"/>
                    <a:pt x="164783" y="78105"/>
                  </a:cubicBezTo>
                  <a:lnTo>
                    <a:pt x="164783" y="79058"/>
                  </a:lnTo>
                  <a:lnTo>
                    <a:pt x="143828" y="79058"/>
                  </a:lnTo>
                  <a:cubicBezTo>
                    <a:pt x="143828" y="60008"/>
                    <a:pt x="139065" y="45720"/>
                    <a:pt x="130493" y="36195"/>
                  </a:cubicBezTo>
                  <a:cubicBezTo>
                    <a:pt x="121920" y="26670"/>
                    <a:pt x="109538" y="21908"/>
                    <a:pt x="94297" y="21908"/>
                  </a:cubicBezTo>
                  <a:cubicBezTo>
                    <a:pt x="81915" y="21908"/>
                    <a:pt x="72390" y="24765"/>
                    <a:pt x="64770" y="31433"/>
                  </a:cubicBezTo>
                  <a:cubicBezTo>
                    <a:pt x="57150" y="38100"/>
                    <a:pt x="54293" y="46673"/>
                    <a:pt x="54293" y="57150"/>
                  </a:cubicBezTo>
                  <a:cubicBezTo>
                    <a:pt x="54293" y="66675"/>
                    <a:pt x="57150" y="74295"/>
                    <a:pt x="62865" y="80010"/>
                  </a:cubicBezTo>
                  <a:cubicBezTo>
                    <a:pt x="68580" y="85725"/>
                    <a:pt x="81915" y="93345"/>
                    <a:pt x="101918" y="101918"/>
                  </a:cubicBezTo>
                  <a:cubicBezTo>
                    <a:pt x="104775" y="102870"/>
                    <a:pt x="108585" y="104775"/>
                    <a:pt x="114300" y="107633"/>
                  </a:cubicBezTo>
                  <a:cubicBezTo>
                    <a:pt x="136208" y="116205"/>
                    <a:pt x="150495" y="124778"/>
                    <a:pt x="158115" y="131445"/>
                  </a:cubicBezTo>
                  <a:cubicBezTo>
                    <a:pt x="165735" y="139065"/>
                    <a:pt x="171450" y="147638"/>
                    <a:pt x="175260" y="156210"/>
                  </a:cubicBezTo>
                  <a:cubicBezTo>
                    <a:pt x="179070" y="164783"/>
                    <a:pt x="180975" y="175260"/>
                    <a:pt x="180975" y="186690"/>
                  </a:cubicBezTo>
                  <a:cubicBezTo>
                    <a:pt x="180975" y="211455"/>
                    <a:pt x="172403" y="232410"/>
                    <a:pt x="155258" y="246698"/>
                  </a:cubicBezTo>
                  <a:cubicBezTo>
                    <a:pt x="138113" y="261938"/>
                    <a:pt x="115253" y="269558"/>
                    <a:pt x="86678" y="269558"/>
                  </a:cubicBezTo>
                  <a:cubicBezTo>
                    <a:pt x="70485" y="269558"/>
                    <a:pt x="55245" y="267653"/>
                    <a:pt x="40958" y="264795"/>
                  </a:cubicBezTo>
                  <a:cubicBezTo>
                    <a:pt x="26670" y="261938"/>
                    <a:pt x="12383" y="257175"/>
                    <a:pt x="0" y="250508"/>
                  </a:cubicBezTo>
                  <a:cubicBezTo>
                    <a:pt x="953" y="241935"/>
                    <a:pt x="953" y="232410"/>
                    <a:pt x="1905" y="223838"/>
                  </a:cubicBezTo>
                  <a:cubicBezTo>
                    <a:pt x="1905" y="214313"/>
                    <a:pt x="2858" y="205740"/>
                    <a:pt x="2858" y="197168"/>
                  </a:cubicBezTo>
                  <a:cubicBezTo>
                    <a:pt x="2858" y="191453"/>
                    <a:pt x="2858" y="187643"/>
                    <a:pt x="2858" y="185738"/>
                  </a:cubicBezTo>
                  <a:cubicBezTo>
                    <a:pt x="2858" y="181928"/>
                    <a:pt x="2858" y="179070"/>
                    <a:pt x="2858" y="177165"/>
                  </a:cubicBezTo>
                  <a:lnTo>
                    <a:pt x="2858" y="177165"/>
                  </a:lnTo>
                  <a:lnTo>
                    <a:pt x="2858" y="177165"/>
                  </a:lnTo>
                  <a:close/>
                  <a:moveTo>
                    <a:pt x="232410" y="262890"/>
                  </a:moveTo>
                  <a:lnTo>
                    <a:pt x="232410" y="246698"/>
                  </a:lnTo>
                  <a:lnTo>
                    <a:pt x="234315" y="246698"/>
                  </a:lnTo>
                  <a:cubicBezTo>
                    <a:pt x="245745" y="246698"/>
                    <a:pt x="253365" y="244793"/>
                    <a:pt x="257175" y="240983"/>
                  </a:cubicBezTo>
                  <a:cubicBezTo>
                    <a:pt x="260985" y="237173"/>
                    <a:pt x="262890" y="228600"/>
                    <a:pt x="262890" y="216218"/>
                  </a:cubicBezTo>
                  <a:lnTo>
                    <a:pt x="262890" y="42863"/>
                  </a:lnTo>
                  <a:cubicBezTo>
                    <a:pt x="262890" y="34290"/>
                    <a:pt x="260985" y="28575"/>
                    <a:pt x="257175" y="24765"/>
                  </a:cubicBezTo>
                  <a:cubicBezTo>
                    <a:pt x="253365" y="20955"/>
                    <a:pt x="246697" y="19050"/>
                    <a:pt x="237172" y="19050"/>
                  </a:cubicBezTo>
                  <a:lnTo>
                    <a:pt x="232410" y="19050"/>
                  </a:lnTo>
                  <a:lnTo>
                    <a:pt x="232410" y="3810"/>
                  </a:lnTo>
                  <a:cubicBezTo>
                    <a:pt x="242888" y="4763"/>
                    <a:pt x="253365" y="5715"/>
                    <a:pt x="262890" y="5715"/>
                  </a:cubicBezTo>
                  <a:cubicBezTo>
                    <a:pt x="273368" y="5715"/>
                    <a:pt x="282893" y="6668"/>
                    <a:pt x="293370" y="6668"/>
                  </a:cubicBezTo>
                  <a:cubicBezTo>
                    <a:pt x="302895" y="6668"/>
                    <a:pt x="313372" y="6668"/>
                    <a:pt x="323850" y="5715"/>
                  </a:cubicBezTo>
                  <a:cubicBezTo>
                    <a:pt x="334328" y="4763"/>
                    <a:pt x="343853" y="4763"/>
                    <a:pt x="354330" y="3810"/>
                  </a:cubicBezTo>
                  <a:lnTo>
                    <a:pt x="354330" y="18098"/>
                  </a:lnTo>
                  <a:cubicBezTo>
                    <a:pt x="342900" y="18098"/>
                    <a:pt x="335280" y="20003"/>
                    <a:pt x="331470" y="22860"/>
                  </a:cubicBezTo>
                  <a:cubicBezTo>
                    <a:pt x="327660" y="25718"/>
                    <a:pt x="324803" y="32385"/>
                    <a:pt x="324803" y="40958"/>
                  </a:cubicBezTo>
                  <a:lnTo>
                    <a:pt x="324803" y="215265"/>
                  </a:lnTo>
                  <a:cubicBezTo>
                    <a:pt x="324803" y="227648"/>
                    <a:pt x="326708" y="236220"/>
                    <a:pt x="330518" y="240030"/>
                  </a:cubicBezTo>
                  <a:cubicBezTo>
                    <a:pt x="334328" y="243840"/>
                    <a:pt x="341947" y="245745"/>
                    <a:pt x="352425" y="245745"/>
                  </a:cubicBezTo>
                  <a:lnTo>
                    <a:pt x="354330" y="245745"/>
                  </a:lnTo>
                  <a:lnTo>
                    <a:pt x="354330" y="260985"/>
                  </a:lnTo>
                  <a:cubicBezTo>
                    <a:pt x="344805" y="260033"/>
                    <a:pt x="334328" y="260033"/>
                    <a:pt x="324803" y="259080"/>
                  </a:cubicBezTo>
                  <a:cubicBezTo>
                    <a:pt x="314325" y="259080"/>
                    <a:pt x="304800" y="258128"/>
                    <a:pt x="293370" y="258128"/>
                  </a:cubicBezTo>
                  <a:cubicBezTo>
                    <a:pt x="284797" y="258128"/>
                    <a:pt x="275272" y="258128"/>
                    <a:pt x="264795" y="259080"/>
                  </a:cubicBezTo>
                  <a:cubicBezTo>
                    <a:pt x="255270" y="261938"/>
                    <a:pt x="244793" y="261938"/>
                    <a:pt x="232410" y="262890"/>
                  </a:cubicBezTo>
                  <a:lnTo>
                    <a:pt x="232410" y="262890"/>
                  </a:lnTo>
                  <a:lnTo>
                    <a:pt x="232410" y="262890"/>
                  </a:lnTo>
                  <a:close/>
                  <a:moveTo>
                    <a:pt x="626745" y="12383"/>
                  </a:moveTo>
                  <a:cubicBezTo>
                    <a:pt x="625793" y="21908"/>
                    <a:pt x="625793" y="30480"/>
                    <a:pt x="625793" y="39053"/>
                  </a:cubicBezTo>
                  <a:cubicBezTo>
                    <a:pt x="625793" y="47625"/>
                    <a:pt x="625793" y="55245"/>
                    <a:pt x="625793" y="61913"/>
                  </a:cubicBezTo>
                  <a:cubicBezTo>
                    <a:pt x="625793" y="65723"/>
                    <a:pt x="625793" y="69533"/>
                    <a:pt x="625793" y="73343"/>
                  </a:cubicBezTo>
                  <a:cubicBezTo>
                    <a:pt x="625793" y="77153"/>
                    <a:pt x="625793" y="82868"/>
                    <a:pt x="626745" y="90488"/>
                  </a:cubicBezTo>
                  <a:lnTo>
                    <a:pt x="603885" y="90488"/>
                  </a:lnTo>
                  <a:cubicBezTo>
                    <a:pt x="601980" y="66675"/>
                    <a:pt x="596265" y="49530"/>
                    <a:pt x="585788" y="38100"/>
                  </a:cubicBezTo>
                  <a:cubicBezTo>
                    <a:pt x="576263" y="26670"/>
                    <a:pt x="562928" y="20955"/>
                    <a:pt x="544830" y="20955"/>
                  </a:cubicBezTo>
                  <a:cubicBezTo>
                    <a:pt x="520065" y="20955"/>
                    <a:pt x="501015" y="30480"/>
                    <a:pt x="487680" y="48578"/>
                  </a:cubicBezTo>
                  <a:cubicBezTo>
                    <a:pt x="474345" y="67628"/>
                    <a:pt x="466725" y="93345"/>
                    <a:pt x="466725" y="126683"/>
                  </a:cubicBezTo>
                  <a:cubicBezTo>
                    <a:pt x="466725" y="160973"/>
                    <a:pt x="474345" y="188595"/>
                    <a:pt x="489585" y="209550"/>
                  </a:cubicBezTo>
                  <a:cubicBezTo>
                    <a:pt x="504825" y="230505"/>
                    <a:pt x="523875" y="240983"/>
                    <a:pt x="547688" y="240983"/>
                  </a:cubicBezTo>
                  <a:cubicBezTo>
                    <a:pt x="561022" y="240983"/>
                    <a:pt x="573405" y="237173"/>
                    <a:pt x="585788" y="230505"/>
                  </a:cubicBezTo>
                  <a:cubicBezTo>
                    <a:pt x="597218" y="222885"/>
                    <a:pt x="609600" y="211455"/>
                    <a:pt x="621030" y="195263"/>
                  </a:cubicBezTo>
                  <a:lnTo>
                    <a:pt x="638175" y="206693"/>
                  </a:lnTo>
                  <a:cubicBezTo>
                    <a:pt x="623888" y="228600"/>
                    <a:pt x="608647" y="243840"/>
                    <a:pt x="591503" y="254318"/>
                  </a:cubicBezTo>
                  <a:cubicBezTo>
                    <a:pt x="574358" y="263843"/>
                    <a:pt x="553403" y="269558"/>
                    <a:pt x="529590" y="269558"/>
                  </a:cubicBezTo>
                  <a:cubicBezTo>
                    <a:pt x="490538" y="269558"/>
                    <a:pt x="459105" y="257175"/>
                    <a:pt x="436245" y="233363"/>
                  </a:cubicBezTo>
                  <a:cubicBezTo>
                    <a:pt x="413385" y="209550"/>
                    <a:pt x="401955" y="177165"/>
                    <a:pt x="401955" y="136208"/>
                  </a:cubicBezTo>
                  <a:cubicBezTo>
                    <a:pt x="401955" y="95250"/>
                    <a:pt x="414338" y="62865"/>
                    <a:pt x="440055" y="38100"/>
                  </a:cubicBezTo>
                  <a:cubicBezTo>
                    <a:pt x="465772" y="13335"/>
                    <a:pt x="499110" y="953"/>
                    <a:pt x="541020" y="953"/>
                  </a:cubicBezTo>
                  <a:cubicBezTo>
                    <a:pt x="555308" y="953"/>
                    <a:pt x="581978" y="4763"/>
                    <a:pt x="619125" y="11430"/>
                  </a:cubicBezTo>
                  <a:cubicBezTo>
                    <a:pt x="621983" y="11430"/>
                    <a:pt x="624840" y="12383"/>
                    <a:pt x="626745" y="12383"/>
                  </a:cubicBezTo>
                  <a:lnTo>
                    <a:pt x="626745" y="12383"/>
                  </a:lnTo>
                  <a:lnTo>
                    <a:pt x="626745" y="12383"/>
                  </a:lnTo>
                  <a:close/>
                  <a:moveTo>
                    <a:pt x="675322" y="262890"/>
                  </a:moveTo>
                  <a:lnTo>
                    <a:pt x="675322" y="246698"/>
                  </a:lnTo>
                  <a:lnTo>
                    <a:pt x="677228" y="246698"/>
                  </a:lnTo>
                  <a:cubicBezTo>
                    <a:pt x="688658" y="246698"/>
                    <a:pt x="696278" y="244793"/>
                    <a:pt x="700088" y="240983"/>
                  </a:cubicBezTo>
                  <a:cubicBezTo>
                    <a:pt x="703897" y="237173"/>
                    <a:pt x="705803" y="228600"/>
                    <a:pt x="705803" y="216218"/>
                  </a:cubicBezTo>
                  <a:lnTo>
                    <a:pt x="705803" y="42863"/>
                  </a:lnTo>
                  <a:cubicBezTo>
                    <a:pt x="705803" y="34290"/>
                    <a:pt x="703897" y="28575"/>
                    <a:pt x="700088" y="24765"/>
                  </a:cubicBezTo>
                  <a:cubicBezTo>
                    <a:pt x="696278" y="20955"/>
                    <a:pt x="689610" y="19050"/>
                    <a:pt x="680085" y="19050"/>
                  </a:cubicBezTo>
                  <a:lnTo>
                    <a:pt x="675322" y="19050"/>
                  </a:lnTo>
                  <a:lnTo>
                    <a:pt x="675322" y="3810"/>
                  </a:lnTo>
                  <a:cubicBezTo>
                    <a:pt x="682943" y="4763"/>
                    <a:pt x="691515" y="5715"/>
                    <a:pt x="700088" y="5715"/>
                  </a:cubicBezTo>
                  <a:cubicBezTo>
                    <a:pt x="709613" y="5715"/>
                    <a:pt x="721043" y="6668"/>
                    <a:pt x="736283" y="6668"/>
                  </a:cubicBezTo>
                  <a:cubicBezTo>
                    <a:pt x="748665" y="6668"/>
                    <a:pt x="761047" y="6668"/>
                    <a:pt x="771525" y="5715"/>
                  </a:cubicBezTo>
                  <a:cubicBezTo>
                    <a:pt x="782003" y="4763"/>
                    <a:pt x="790575" y="4763"/>
                    <a:pt x="796290" y="3810"/>
                  </a:cubicBezTo>
                  <a:lnTo>
                    <a:pt x="796290" y="18098"/>
                  </a:lnTo>
                  <a:cubicBezTo>
                    <a:pt x="784860" y="18098"/>
                    <a:pt x="777240" y="20003"/>
                    <a:pt x="772478" y="22860"/>
                  </a:cubicBezTo>
                  <a:cubicBezTo>
                    <a:pt x="768668" y="25718"/>
                    <a:pt x="765810" y="32385"/>
                    <a:pt x="765810" y="40958"/>
                  </a:cubicBezTo>
                  <a:lnTo>
                    <a:pt x="765810" y="113348"/>
                  </a:lnTo>
                  <a:lnTo>
                    <a:pt x="873443" y="113348"/>
                  </a:lnTo>
                  <a:lnTo>
                    <a:pt x="873443" y="40958"/>
                  </a:lnTo>
                  <a:cubicBezTo>
                    <a:pt x="873443" y="32385"/>
                    <a:pt x="871538" y="26670"/>
                    <a:pt x="866775" y="23813"/>
                  </a:cubicBezTo>
                  <a:cubicBezTo>
                    <a:pt x="862013" y="20003"/>
                    <a:pt x="855345" y="18098"/>
                    <a:pt x="844868" y="18098"/>
                  </a:cubicBezTo>
                  <a:lnTo>
                    <a:pt x="842963" y="18098"/>
                  </a:lnTo>
                  <a:lnTo>
                    <a:pt x="842963" y="3810"/>
                  </a:lnTo>
                  <a:cubicBezTo>
                    <a:pt x="851535" y="4763"/>
                    <a:pt x="861060" y="5715"/>
                    <a:pt x="870585" y="5715"/>
                  </a:cubicBezTo>
                  <a:cubicBezTo>
                    <a:pt x="880110" y="5715"/>
                    <a:pt x="891540" y="6668"/>
                    <a:pt x="903922" y="6668"/>
                  </a:cubicBezTo>
                  <a:cubicBezTo>
                    <a:pt x="916305" y="6668"/>
                    <a:pt x="926783" y="6668"/>
                    <a:pt x="936308" y="5715"/>
                  </a:cubicBezTo>
                  <a:cubicBezTo>
                    <a:pt x="945833" y="4763"/>
                    <a:pt x="954405" y="4763"/>
                    <a:pt x="962025" y="3810"/>
                  </a:cubicBezTo>
                  <a:lnTo>
                    <a:pt x="962025" y="19050"/>
                  </a:lnTo>
                  <a:lnTo>
                    <a:pt x="959168" y="19050"/>
                  </a:lnTo>
                  <a:cubicBezTo>
                    <a:pt x="950595" y="19050"/>
                    <a:pt x="943928" y="20955"/>
                    <a:pt x="940118" y="24765"/>
                  </a:cubicBezTo>
                  <a:cubicBezTo>
                    <a:pt x="936308" y="28575"/>
                    <a:pt x="934403" y="34290"/>
                    <a:pt x="934403" y="42863"/>
                  </a:cubicBezTo>
                  <a:lnTo>
                    <a:pt x="934403" y="216218"/>
                  </a:lnTo>
                  <a:cubicBezTo>
                    <a:pt x="934403" y="227648"/>
                    <a:pt x="936308" y="235268"/>
                    <a:pt x="940118" y="240030"/>
                  </a:cubicBezTo>
                  <a:cubicBezTo>
                    <a:pt x="943928" y="244793"/>
                    <a:pt x="951547" y="246698"/>
                    <a:pt x="962025" y="246698"/>
                  </a:cubicBezTo>
                  <a:lnTo>
                    <a:pt x="962025" y="262890"/>
                  </a:lnTo>
                  <a:cubicBezTo>
                    <a:pt x="950595" y="261938"/>
                    <a:pt x="940118" y="260985"/>
                    <a:pt x="930593" y="260985"/>
                  </a:cubicBezTo>
                  <a:cubicBezTo>
                    <a:pt x="921068" y="260033"/>
                    <a:pt x="912495" y="260033"/>
                    <a:pt x="903922" y="260033"/>
                  </a:cubicBezTo>
                  <a:cubicBezTo>
                    <a:pt x="899160" y="260033"/>
                    <a:pt x="891540" y="260033"/>
                    <a:pt x="881063" y="260985"/>
                  </a:cubicBezTo>
                  <a:cubicBezTo>
                    <a:pt x="870585" y="260985"/>
                    <a:pt x="858203" y="261938"/>
                    <a:pt x="843915" y="262890"/>
                  </a:cubicBezTo>
                  <a:lnTo>
                    <a:pt x="843915" y="247650"/>
                  </a:lnTo>
                  <a:lnTo>
                    <a:pt x="845820" y="247650"/>
                  </a:lnTo>
                  <a:cubicBezTo>
                    <a:pt x="857250" y="247650"/>
                    <a:pt x="863918" y="245745"/>
                    <a:pt x="867728" y="241935"/>
                  </a:cubicBezTo>
                  <a:cubicBezTo>
                    <a:pt x="871538" y="238125"/>
                    <a:pt x="873443" y="229553"/>
                    <a:pt x="873443" y="217170"/>
                  </a:cubicBezTo>
                  <a:lnTo>
                    <a:pt x="873443" y="135255"/>
                  </a:lnTo>
                  <a:lnTo>
                    <a:pt x="765810" y="135255"/>
                  </a:lnTo>
                  <a:lnTo>
                    <a:pt x="765810" y="217170"/>
                  </a:lnTo>
                  <a:cubicBezTo>
                    <a:pt x="765810" y="229553"/>
                    <a:pt x="767715" y="238125"/>
                    <a:pt x="771525" y="241935"/>
                  </a:cubicBezTo>
                  <a:cubicBezTo>
                    <a:pt x="775335" y="245745"/>
                    <a:pt x="782955" y="247650"/>
                    <a:pt x="793433" y="247650"/>
                  </a:cubicBezTo>
                  <a:lnTo>
                    <a:pt x="795338" y="247650"/>
                  </a:lnTo>
                  <a:lnTo>
                    <a:pt x="795338" y="262890"/>
                  </a:lnTo>
                  <a:cubicBezTo>
                    <a:pt x="782003" y="261938"/>
                    <a:pt x="770572" y="261938"/>
                    <a:pt x="760095" y="260985"/>
                  </a:cubicBezTo>
                  <a:cubicBezTo>
                    <a:pt x="749618" y="260985"/>
                    <a:pt x="741997" y="260033"/>
                    <a:pt x="735330" y="260033"/>
                  </a:cubicBezTo>
                  <a:cubicBezTo>
                    <a:pt x="725805" y="260033"/>
                    <a:pt x="716280" y="260033"/>
                    <a:pt x="706755" y="260985"/>
                  </a:cubicBezTo>
                  <a:cubicBezTo>
                    <a:pt x="697230" y="261938"/>
                    <a:pt x="686753" y="261938"/>
                    <a:pt x="675322" y="262890"/>
                  </a:cubicBezTo>
                  <a:lnTo>
                    <a:pt x="675322" y="262890"/>
                  </a:lnTo>
                  <a:lnTo>
                    <a:pt x="675322" y="262890"/>
                  </a:lnTo>
                  <a:close/>
                  <a:moveTo>
                    <a:pt x="1031558" y="43815"/>
                  </a:moveTo>
                  <a:cubicBezTo>
                    <a:pt x="1031558" y="35243"/>
                    <a:pt x="1029653" y="29528"/>
                    <a:pt x="1025843" y="25718"/>
                  </a:cubicBezTo>
                  <a:cubicBezTo>
                    <a:pt x="1022033" y="21908"/>
                    <a:pt x="1015365" y="20003"/>
                    <a:pt x="1005840" y="20003"/>
                  </a:cubicBezTo>
                  <a:lnTo>
                    <a:pt x="1002983" y="20003"/>
                  </a:lnTo>
                  <a:lnTo>
                    <a:pt x="1002983" y="4763"/>
                  </a:lnTo>
                  <a:cubicBezTo>
                    <a:pt x="1015365" y="5715"/>
                    <a:pt x="1025843" y="6668"/>
                    <a:pt x="1036320" y="7620"/>
                  </a:cubicBezTo>
                  <a:cubicBezTo>
                    <a:pt x="1046797" y="8573"/>
                    <a:pt x="1055370" y="8573"/>
                    <a:pt x="1063943" y="8573"/>
                  </a:cubicBezTo>
                  <a:cubicBezTo>
                    <a:pt x="1071563" y="8573"/>
                    <a:pt x="1080135" y="8573"/>
                    <a:pt x="1090613" y="7620"/>
                  </a:cubicBezTo>
                  <a:cubicBezTo>
                    <a:pt x="1100138" y="6668"/>
                    <a:pt x="1111568" y="6668"/>
                    <a:pt x="1123950" y="4763"/>
                  </a:cubicBezTo>
                  <a:lnTo>
                    <a:pt x="1123950" y="20003"/>
                  </a:lnTo>
                  <a:cubicBezTo>
                    <a:pt x="1112520" y="20003"/>
                    <a:pt x="1104900" y="21908"/>
                    <a:pt x="1100138" y="24765"/>
                  </a:cubicBezTo>
                  <a:cubicBezTo>
                    <a:pt x="1096328" y="27623"/>
                    <a:pt x="1093470" y="34290"/>
                    <a:pt x="1093470" y="42863"/>
                  </a:cubicBezTo>
                  <a:lnTo>
                    <a:pt x="1093470" y="160020"/>
                  </a:lnTo>
                  <a:cubicBezTo>
                    <a:pt x="1093470" y="178118"/>
                    <a:pt x="1094423" y="191453"/>
                    <a:pt x="1096328" y="199073"/>
                  </a:cubicBezTo>
                  <a:cubicBezTo>
                    <a:pt x="1098233" y="206693"/>
                    <a:pt x="1101090" y="213360"/>
                    <a:pt x="1104900" y="219075"/>
                  </a:cubicBezTo>
                  <a:cubicBezTo>
                    <a:pt x="1109663" y="225743"/>
                    <a:pt x="1116330" y="230505"/>
                    <a:pt x="1124903" y="233363"/>
                  </a:cubicBezTo>
                  <a:cubicBezTo>
                    <a:pt x="1133475" y="237173"/>
                    <a:pt x="1143000" y="238125"/>
                    <a:pt x="1154430" y="238125"/>
                  </a:cubicBezTo>
                  <a:cubicBezTo>
                    <a:pt x="1177290" y="238125"/>
                    <a:pt x="1192530" y="232410"/>
                    <a:pt x="1203008" y="220028"/>
                  </a:cubicBezTo>
                  <a:cubicBezTo>
                    <a:pt x="1212533" y="207645"/>
                    <a:pt x="1217295" y="187643"/>
                    <a:pt x="1217295" y="159068"/>
                  </a:cubicBezTo>
                  <a:lnTo>
                    <a:pt x="1217295" y="157163"/>
                  </a:lnTo>
                  <a:lnTo>
                    <a:pt x="1216343" y="48578"/>
                  </a:lnTo>
                  <a:cubicBezTo>
                    <a:pt x="1216343" y="37148"/>
                    <a:pt x="1214438" y="29528"/>
                    <a:pt x="1210628" y="25718"/>
                  </a:cubicBezTo>
                  <a:cubicBezTo>
                    <a:pt x="1206818" y="21908"/>
                    <a:pt x="1199198" y="20003"/>
                    <a:pt x="1186815" y="20003"/>
                  </a:cubicBezTo>
                  <a:lnTo>
                    <a:pt x="1186815" y="4763"/>
                  </a:lnTo>
                  <a:cubicBezTo>
                    <a:pt x="1194435" y="5715"/>
                    <a:pt x="1202055" y="6668"/>
                    <a:pt x="1207770" y="6668"/>
                  </a:cubicBezTo>
                  <a:cubicBezTo>
                    <a:pt x="1213485" y="6668"/>
                    <a:pt x="1219200" y="7620"/>
                    <a:pt x="1224915" y="7620"/>
                  </a:cubicBezTo>
                  <a:cubicBezTo>
                    <a:pt x="1230630" y="7620"/>
                    <a:pt x="1236345" y="7620"/>
                    <a:pt x="1242060" y="6668"/>
                  </a:cubicBezTo>
                  <a:cubicBezTo>
                    <a:pt x="1247775" y="6668"/>
                    <a:pt x="1254443" y="5715"/>
                    <a:pt x="1262063" y="4763"/>
                  </a:cubicBezTo>
                  <a:lnTo>
                    <a:pt x="1262063" y="20003"/>
                  </a:lnTo>
                  <a:cubicBezTo>
                    <a:pt x="1252538" y="20955"/>
                    <a:pt x="1246823" y="21908"/>
                    <a:pt x="1243965" y="24765"/>
                  </a:cubicBezTo>
                  <a:cubicBezTo>
                    <a:pt x="1241108" y="27623"/>
                    <a:pt x="1240155" y="35243"/>
                    <a:pt x="1240155" y="47625"/>
                  </a:cubicBezTo>
                  <a:lnTo>
                    <a:pt x="1238250" y="166688"/>
                  </a:lnTo>
                  <a:cubicBezTo>
                    <a:pt x="1237298" y="201930"/>
                    <a:pt x="1228725" y="228600"/>
                    <a:pt x="1213485" y="243840"/>
                  </a:cubicBezTo>
                  <a:cubicBezTo>
                    <a:pt x="1197293" y="260033"/>
                    <a:pt x="1171575" y="267653"/>
                    <a:pt x="1136333" y="267653"/>
                  </a:cubicBezTo>
                  <a:cubicBezTo>
                    <a:pt x="1102995" y="267653"/>
                    <a:pt x="1077278" y="260033"/>
                    <a:pt x="1059180" y="246698"/>
                  </a:cubicBezTo>
                  <a:cubicBezTo>
                    <a:pt x="1042035" y="232410"/>
                    <a:pt x="1032510" y="211455"/>
                    <a:pt x="1032510" y="183833"/>
                  </a:cubicBezTo>
                  <a:lnTo>
                    <a:pt x="1031558" y="43815"/>
                  </a:lnTo>
                  <a:lnTo>
                    <a:pt x="1031558" y="43815"/>
                  </a:lnTo>
                  <a:close/>
                  <a:moveTo>
                    <a:pt x="1393508" y="72390"/>
                  </a:moveTo>
                  <a:lnTo>
                    <a:pt x="1356360" y="160973"/>
                  </a:lnTo>
                  <a:lnTo>
                    <a:pt x="1423988" y="160973"/>
                  </a:lnTo>
                  <a:lnTo>
                    <a:pt x="1393508" y="72390"/>
                  </a:lnTo>
                  <a:lnTo>
                    <a:pt x="1393508" y="72390"/>
                  </a:lnTo>
                  <a:close/>
                  <a:moveTo>
                    <a:pt x="1330643" y="225743"/>
                  </a:moveTo>
                  <a:cubicBezTo>
                    <a:pt x="1329690" y="227648"/>
                    <a:pt x="1329690" y="229553"/>
                    <a:pt x="1328738" y="231458"/>
                  </a:cubicBezTo>
                  <a:cubicBezTo>
                    <a:pt x="1328738" y="233363"/>
                    <a:pt x="1328738" y="235268"/>
                    <a:pt x="1328738" y="237173"/>
                  </a:cubicBezTo>
                  <a:cubicBezTo>
                    <a:pt x="1328738" y="243840"/>
                    <a:pt x="1338263" y="247650"/>
                    <a:pt x="1356360" y="248603"/>
                  </a:cubicBezTo>
                  <a:lnTo>
                    <a:pt x="1357313" y="248603"/>
                  </a:lnTo>
                  <a:lnTo>
                    <a:pt x="1357313" y="263843"/>
                  </a:lnTo>
                  <a:cubicBezTo>
                    <a:pt x="1349693" y="262890"/>
                    <a:pt x="1342073" y="262890"/>
                    <a:pt x="1334453" y="261938"/>
                  </a:cubicBezTo>
                  <a:cubicBezTo>
                    <a:pt x="1327785" y="261938"/>
                    <a:pt x="1321118" y="260985"/>
                    <a:pt x="1315403" y="260985"/>
                  </a:cubicBezTo>
                  <a:cubicBezTo>
                    <a:pt x="1311593" y="260985"/>
                    <a:pt x="1306830" y="260985"/>
                    <a:pt x="1301115" y="260985"/>
                  </a:cubicBezTo>
                  <a:cubicBezTo>
                    <a:pt x="1295400" y="260985"/>
                    <a:pt x="1286828" y="261938"/>
                    <a:pt x="1275398" y="262890"/>
                  </a:cubicBezTo>
                  <a:lnTo>
                    <a:pt x="1275398" y="246698"/>
                  </a:lnTo>
                  <a:cubicBezTo>
                    <a:pt x="1283970" y="245745"/>
                    <a:pt x="1289685" y="242888"/>
                    <a:pt x="1295400" y="238125"/>
                  </a:cubicBezTo>
                  <a:cubicBezTo>
                    <a:pt x="1300163" y="234315"/>
                    <a:pt x="1304925" y="226695"/>
                    <a:pt x="1309688" y="216218"/>
                  </a:cubicBezTo>
                  <a:lnTo>
                    <a:pt x="1403033" y="3810"/>
                  </a:lnTo>
                  <a:lnTo>
                    <a:pt x="1427798" y="3810"/>
                  </a:lnTo>
                  <a:lnTo>
                    <a:pt x="1510665" y="229553"/>
                  </a:lnTo>
                  <a:cubicBezTo>
                    <a:pt x="1512570" y="235268"/>
                    <a:pt x="1516380" y="240030"/>
                    <a:pt x="1520190" y="241935"/>
                  </a:cubicBezTo>
                  <a:cubicBezTo>
                    <a:pt x="1524953" y="244793"/>
                    <a:pt x="1530668" y="245745"/>
                    <a:pt x="1539240" y="246698"/>
                  </a:cubicBezTo>
                  <a:lnTo>
                    <a:pt x="1539240" y="261938"/>
                  </a:lnTo>
                  <a:cubicBezTo>
                    <a:pt x="1527810" y="260985"/>
                    <a:pt x="1517333" y="260985"/>
                    <a:pt x="1507808" y="260033"/>
                  </a:cubicBezTo>
                  <a:cubicBezTo>
                    <a:pt x="1498283" y="260033"/>
                    <a:pt x="1489710" y="259080"/>
                    <a:pt x="1481138" y="259080"/>
                  </a:cubicBezTo>
                  <a:cubicBezTo>
                    <a:pt x="1472565" y="259080"/>
                    <a:pt x="1463040" y="259080"/>
                    <a:pt x="1452563" y="260033"/>
                  </a:cubicBezTo>
                  <a:cubicBezTo>
                    <a:pt x="1442085" y="260033"/>
                    <a:pt x="1430655" y="260985"/>
                    <a:pt x="1418273" y="261938"/>
                  </a:cubicBezTo>
                  <a:lnTo>
                    <a:pt x="1418273" y="245745"/>
                  </a:lnTo>
                  <a:cubicBezTo>
                    <a:pt x="1431608" y="244793"/>
                    <a:pt x="1440180" y="243840"/>
                    <a:pt x="1443990" y="242888"/>
                  </a:cubicBezTo>
                  <a:cubicBezTo>
                    <a:pt x="1447800" y="240983"/>
                    <a:pt x="1449705" y="238125"/>
                    <a:pt x="1449705" y="234315"/>
                  </a:cubicBezTo>
                  <a:cubicBezTo>
                    <a:pt x="1449705" y="233363"/>
                    <a:pt x="1449705" y="232410"/>
                    <a:pt x="1448753" y="230505"/>
                  </a:cubicBezTo>
                  <a:cubicBezTo>
                    <a:pt x="1448753" y="228600"/>
                    <a:pt x="1447800" y="227648"/>
                    <a:pt x="1446848" y="225743"/>
                  </a:cubicBezTo>
                  <a:lnTo>
                    <a:pt x="1429703" y="177165"/>
                  </a:lnTo>
                  <a:lnTo>
                    <a:pt x="1348740" y="177165"/>
                  </a:lnTo>
                  <a:lnTo>
                    <a:pt x="1330643" y="225743"/>
                  </a:lnTo>
                  <a:lnTo>
                    <a:pt x="1330643" y="225743"/>
                  </a:lnTo>
                  <a:close/>
                  <a:moveTo>
                    <a:pt x="1785938" y="170498"/>
                  </a:moveTo>
                  <a:lnTo>
                    <a:pt x="1785938" y="45720"/>
                  </a:lnTo>
                  <a:cubicBezTo>
                    <a:pt x="1785938" y="35243"/>
                    <a:pt x="1784033" y="28575"/>
                    <a:pt x="1779270" y="24765"/>
                  </a:cubicBezTo>
                  <a:cubicBezTo>
                    <a:pt x="1774508" y="20955"/>
                    <a:pt x="1765935" y="19050"/>
                    <a:pt x="1751648" y="19050"/>
                  </a:cubicBezTo>
                  <a:lnTo>
                    <a:pt x="1751648" y="4763"/>
                  </a:lnTo>
                  <a:cubicBezTo>
                    <a:pt x="1758315" y="5715"/>
                    <a:pt x="1764030" y="5715"/>
                    <a:pt x="1771650" y="5715"/>
                  </a:cubicBezTo>
                  <a:cubicBezTo>
                    <a:pt x="1778318" y="5715"/>
                    <a:pt x="1785938" y="5715"/>
                    <a:pt x="1793558" y="5715"/>
                  </a:cubicBezTo>
                  <a:cubicBezTo>
                    <a:pt x="1801178" y="5715"/>
                    <a:pt x="1807845" y="5715"/>
                    <a:pt x="1814513" y="5715"/>
                  </a:cubicBezTo>
                  <a:cubicBezTo>
                    <a:pt x="1821180" y="5715"/>
                    <a:pt x="1826895" y="4763"/>
                    <a:pt x="1833563" y="4763"/>
                  </a:cubicBezTo>
                  <a:lnTo>
                    <a:pt x="1833563" y="20003"/>
                  </a:lnTo>
                  <a:lnTo>
                    <a:pt x="1831658" y="20003"/>
                  </a:lnTo>
                  <a:cubicBezTo>
                    <a:pt x="1823085" y="20003"/>
                    <a:pt x="1817370" y="21908"/>
                    <a:pt x="1813560" y="25718"/>
                  </a:cubicBezTo>
                  <a:cubicBezTo>
                    <a:pt x="1809750" y="29528"/>
                    <a:pt x="1807845" y="36195"/>
                    <a:pt x="1807845" y="44768"/>
                  </a:cubicBezTo>
                  <a:lnTo>
                    <a:pt x="1807845" y="262890"/>
                  </a:lnTo>
                  <a:lnTo>
                    <a:pt x="1784985" y="262890"/>
                  </a:lnTo>
                  <a:lnTo>
                    <a:pt x="1622108" y="55245"/>
                  </a:lnTo>
                  <a:lnTo>
                    <a:pt x="1622108" y="217170"/>
                  </a:lnTo>
                  <a:cubicBezTo>
                    <a:pt x="1622108" y="230505"/>
                    <a:pt x="1624013" y="239078"/>
                    <a:pt x="1627823" y="241935"/>
                  </a:cubicBezTo>
                  <a:cubicBezTo>
                    <a:pt x="1631633" y="245745"/>
                    <a:pt x="1641158" y="247650"/>
                    <a:pt x="1655445" y="247650"/>
                  </a:cubicBezTo>
                  <a:lnTo>
                    <a:pt x="1655445" y="262890"/>
                  </a:lnTo>
                  <a:cubicBezTo>
                    <a:pt x="1647825" y="261938"/>
                    <a:pt x="1640205" y="261938"/>
                    <a:pt x="1632585" y="260985"/>
                  </a:cubicBezTo>
                  <a:cubicBezTo>
                    <a:pt x="1624965" y="260985"/>
                    <a:pt x="1617345" y="260033"/>
                    <a:pt x="1609725" y="260033"/>
                  </a:cubicBezTo>
                  <a:cubicBezTo>
                    <a:pt x="1603058" y="260033"/>
                    <a:pt x="1596390" y="260033"/>
                    <a:pt x="1589723" y="260985"/>
                  </a:cubicBezTo>
                  <a:cubicBezTo>
                    <a:pt x="1583055" y="260985"/>
                    <a:pt x="1575435" y="261938"/>
                    <a:pt x="1567815" y="262890"/>
                  </a:cubicBezTo>
                  <a:lnTo>
                    <a:pt x="1567815" y="246698"/>
                  </a:lnTo>
                  <a:cubicBezTo>
                    <a:pt x="1581150" y="246698"/>
                    <a:pt x="1589723" y="244793"/>
                    <a:pt x="1593533" y="240983"/>
                  </a:cubicBezTo>
                  <a:cubicBezTo>
                    <a:pt x="1597343" y="237173"/>
                    <a:pt x="1599248" y="228600"/>
                    <a:pt x="1599248" y="216218"/>
                  </a:cubicBezTo>
                  <a:lnTo>
                    <a:pt x="1599248" y="44768"/>
                  </a:lnTo>
                  <a:cubicBezTo>
                    <a:pt x="1599248" y="35243"/>
                    <a:pt x="1597343" y="28575"/>
                    <a:pt x="1593533" y="25718"/>
                  </a:cubicBezTo>
                  <a:cubicBezTo>
                    <a:pt x="1589723" y="22860"/>
                    <a:pt x="1582103" y="20955"/>
                    <a:pt x="1569720" y="20955"/>
                  </a:cubicBezTo>
                  <a:lnTo>
                    <a:pt x="1569720" y="4763"/>
                  </a:lnTo>
                  <a:cubicBezTo>
                    <a:pt x="1582103" y="5715"/>
                    <a:pt x="1590675" y="6668"/>
                    <a:pt x="1597343" y="6668"/>
                  </a:cubicBezTo>
                  <a:cubicBezTo>
                    <a:pt x="1604010" y="6668"/>
                    <a:pt x="1608773" y="7620"/>
                    <a:pt x="1613535" y="7620"/>
                  </a:cubicBezTo>
                  <a:cubicBezTo>
                    <a:pt x="1619250" y="7620"/>
                    <a:pt x="1624965" y="7620"/>
                    <a:pt x="1632585" y="6668"/>
                  </a:cubicBezTo>
                  <a:cubicBezTo>
                    <a:pt x="1640205" y="6668"/>
                    <a:pt x="1647825" y="5715"/>
                    <a:pt x="1656398" y="4763"/>
                  </a:cubicBezTo>
                  <a:lnTo>
                    <a:pt x="1785938" y="170498"/>
                  </a:lnTo>
                  <a:lnTo>
                    <a:pt x="1785938" y="170498"/>
                  </a:lnTo>
                  <a:close/>
                  <a:moveTo>
                    <a:pt x="2075498" y="43815"/>
                  </a:moveTo>
                  <a:cubicBezTo>
                    <a:pt x="2075498" y="35243"/>
                    <a:pt x="2073592" y="29528"/>
                    <a:pt x="2069783" y="25718"/>
                  </a:cubicBezTo>
                  <a:cubicBezTo>
                    <a:pt x="2065973" y="21908"/>
                    <a:pt x="2059305" y="20003"/>
                    <a:pt x="2049780" y="20003"/>
                  </a:cubicBezTo>
                  <a:lnTo>
                    <a:pt x="2046923" y="20003"/>
                  </a:lnTo>
                  <a:lnTo>
                    <a:pt x="2046923" y="4763"/>
                  </a:lnTo>
                  <a:cubicBezTo>
                    <a:pt x="2059305" y="5715"/>
                    <a:pt x="2069783" y="6668"/>
                    <a:pt x="2080260" y="7620"/>
                  </a:cubicBezTo>
                  <a:cubicBezTo>
                    <a:pt x="2090738" y="8573"/>
                    <a:pt x="2099310" y="8573"/>
                    <a:pt x="2107883" y="8573"/>
                  </a:cubicBezTo>
                  <a:cubicBezTo>
                    <a:pt x="2115503" y="8573"/>
                    <a:pt x="2124075" y="8573"/>
                    <a:pt x="2134553" y="7620"/>
                  </a:cubicBezTo>
                  <a:cubicBezTo>
                    <a:pt x="2144078" y="6668"/>
                    <a:pt x="2155508" y="6668"/>
                    <a:pt x="2167890" y="4763"/>
                  </a:cubicBezTo>
                  <a:lnTo>
                    <a:pt x="2167890" y="20003"/>
                  </a:lnTo>
                  <a:cubicBezTo>
                    <a:pt x="2156460" y="20003"/>
                    <a:pt x="2148840" y="21908"/>
                    <a:pt x="2144078" y="24765"/>
                  </a:cubicBezTo>
                  <a:cubicBezTo>
                    <a:pt x="2140267" y="27623"/>
                    <a:pt x="2137410" y="34290"/>
                    <a:pt x="2137410" y="42863"/>
                  </a:cubicBezTo>
                  <a:lnTo>
                    <a:pt x="2137410" y="160020"/>
                  </a:lnTo>
                  <a:cubicBezTo>
                    <a:pt x="2137410" y="178118"/>
                    <a:pt x="2138363" y="191453"/>
                    <a:pt x="2140267" y="199073"/>
                  </a:cubicBezTo>
                  <a:cubicBezTo>
                    <a:pt x="2142173" y="206693"/>
                    <a:pt x="2145030" y="213360"/>
                    <a:pt x="2148840" y="219075"/>
                  </a:cubicBezTo>
                  <a:cubicBezTo>
                    <a:pt x="2153603" y="225743"/>
                    <a:pt x="2160270" y="230505"/>
                    <a:pt x="2168842" y="233363"/>
                  </a:cubicBezTo>
                  <a:cubicBezTo>
                    <a:pt x="2177415" y="237173"/>
                    <a:pt x="2186940" y="238125"/>
                    <a:pt x="2198370" y="238125"/>
                  </a:cubicBezTo>
                  <a:cubicBezTo>
                    <a:pt x="2221230" y="238125"/>
                    <a:pt x="2236470" y="232410"/>
                    <a:pt x="2246948" y="220028"/>
                  </a:cubicBezTo>
                  <a:cubicBezTo>
                    <a:pt x="2256473" y="207645"/>
                    <a:pt x="2261235" y="187643"/>
                    <a:pt x="2261235" y="159068"/>
                  </a:cubicBezTo>
                  <a:lnTo>
                    <a:pt x="2261235" y="157163"/>
                  </a:lnTo>
                  <a:lnTo>
                    <a:pt x="2260283" y="48578"/>
                  </a:lnTo>
                  <a:cubicBezTo>
                    <a:pt x="2260283" y="37148"/>
                    <a:pt x="2258378" y="29528"/>
                    <a:pt x="2254567" y="25718"/>
                  </a:cubicBezTo>
                  <a:cubicBezTo>
                    <a:pt x="2250758" y="21908"/>
                    <a:pt x="2243138" y="20003"/>
                    <a:pt x="2230755" y="20003"/>
                  </a:cubicBezTo>
                  <a:lnTo>
                    <a:pt x="2230755" y="4763"/>
                  </a:lnTo>
                  <a:cubicBezTo>
                    <a:pt x="2238375" y="5715"/>
                    <a:pt x="2245995" y="6668"/>
                    <a:pt x="2251710" y="6668"/>
                  </a:cubicBezTo>
                  <a:cubicBezTo>
                    <a:pt x="2257425" y="6668"/>
                    <a:pt x="2263140" y="7620"/>
                    <a:pt x="2268855" y="7620"/>
                  </a:cubicBezTo>
                  <a:cubicBezTo>
                    <a:pt x="2274570" y="7620"/>
                    <a:pt x="2280285" y="7620"/>
                    <a:pt x="2286000" y="6668"/>
                  </a:cubicBezTo>
                  <a:cubicBezTo>
                    <a:pt x="2291715" y="6668"/>
                    <a:pt x="2298383" y="5715"/>
                    <a:pt x="2306003" y="4763"/>
                  </a:cubicBezTo>
                  <a:lnTo>
                    <a:pt x="2306003" y="20003"/>
                  </a:lnTo>
                  <a:cubicBezTo>
                    <a:pt x="2296478" y="20955"/>
                    <a:pt x="2290763" y="21908"/>
                    <a:pt x="2287905" y="24765"/>
                  </a:cubicBezTo>
                  <a:cubicBezTo>
                    <a:pt x="2285048" y="27623"/>
                    <a:pt x="2284095" y="35243"/>
                    <a:pt x="2284095" y="47625"/>
                  </a:cubicBezTo>
                  <a:lnTo>
                    <a:pt x="2282190" y="166688"/>
                  </a:lnTo>
                  <a:cubicBezTo>
                    <a:pt x="2281238" y="201930"/>
                    <a:pt x="2272665" y="228600"/>
                    <a:pt x="2257425" y="243840"/>
                  </a:cubicBezTo>
                  <a:cubicBezTo>
                    <a:pt x="2241233" y="260033"/>
                    <a:pt x="2215515" y="267653"/>
                    <a:pt x="2180273" y="267653"/>
                  </a:cubicBezTo>
                  <a:cubicBezTo>
                    <a:pt x="2146935" y="267653"/>
                    <a:pt x="2121217" y="260033"/>
                    <a:pt x="2103120" y="246698"/>
                  </a:cubicBezTo>
                  <a:cubicBezTo>
                    <a:pt x="2085975" y="232410"/>
                    <a:pt x="2076450" y="211455"/>
                    <a:pt x="2076450" y="183833"/>
                  </a:cubicBezTo>
                  <a:lnTo>
                    <a:pt x="2075498" y="43815"/>
                  </a:lnTo>
                  <a:lnTo>
                    <a:pt x="2075498" y="43815"/>
                  </a:lnTo>
                  <a:close/>
                  <a:moveTo>
                    <a:pt x="2560320" y="170498"/>
                  </a:moveTo>
                  <a:lnTo>
                    <a:pt x="2560320" y="45720"/>
                  </a:lnTo>
                  <a:cubicBezTo>
                    <a:pt x="2560320" y="35243"/>
                    <a:pt x="2558415" y="28575"/>
                    <a:pt x="2553653" y="24765"/>
                  </a:cubicBezTo>
                  <a:cubicBezTo>
                    <a:pt x="2548890" y="20955"/>
                    <a:pt x="2540317" y="19050"/>
                    <a:pt x="2526030" y="19050"/>
                  </a:cubicBezTo>
                  <a:lnTo>
                    <a:pt x="2526030" y="4763"/>
                  </a:lnTo>
                  <a:cubicBezTo>
                    <a:pt x="2532698" y="5715"/>
                    <a:pt x="2538413" y="5715"/>
                    <a:pt x="2546033" y="5715"/>
                  </a:cubicBezTo>
                  <a:cubicBezTo>
                    <a:pt x="2553653" y="5715"/>
                    <a:pt x="2560320" y="5715"/>
                    <a:pt x="2567940" y="5715"/>
                  </a:cubicBezTo>
                  <a:cubicBezTo>
                    <a:pt x="2575560" y="5715"/>
                    <a:pt x="2582228" y="5715"/>
                    <a:pt x="2588895" y="5715"/>
                  </a:cubicBezTo>
                  <a:cubicBezTo>
                    <a:pt x="2595563" y="5715"/>
                    <a:pt x="2601278" y="4763"/>
                    <a:pt x="2607945" y="4763"/>
                  </a:cubicBezTo>
                  <a:lnTo>
                    <a:pt x="2607945" y="20003"/>
                  </a:lnTo>
                  <a:lnTo>
                    <a:pt x="2606040" y="20003"/>
                  </a:lnTo>
                  <a:cubicBezTo>
                    <a:pt x="2597467" y="20003"/>
                    <a:pt x="2591753" y="21908"/>
                    <a:pt x="2587942" y="25718"/>
                  </a:cubicBezTo>
                  <a:cubicBezTo>
                    <a:pt x="2584133" y="29528"/>
                    <a:pt x="2582228" y="36195"/>
                    <a:pt x="2582228" y="44768"/>
                  </a:cubicBezTo>
                  <a:lnTo>
                    <a:pt x="2582228" y="262890"/>
                  </a:lnTo>
                  <a:lnTo>
                    <a:pt x="2559367" y="262890"/>
                  </a:lnTo>
                  <a:lnTo>
                    <a:pt x="2396490" y="55245"/>
                  </a:lnTo>
                  <a:lnTo>
                    <a:pt x="2396490" y="217170"/>
                  </a:lnTo>
                  <a:cubicBezTo>
                    <a:pt x="2396490" y="230505"/>
                    <a:pt x="2398395" y="239078"/>
                    <a:pt x="2402205" y="241935"/>
                  </a:cubicBezTo>
                  <a:cubicBezTo>
                    <a:pt x="2406015" y="245745"/>
                    <a:pt x="2415540" y="247650"/>
                    <a:pt x="2429828" y="247650"/>
                  </a:cubicBezTo>
                  <a:lnTo>
                    <a:pt x="2429828" y="262890"/>
                  </a:lnTo>
                  <a:cubicBezTo>
                    <a:pt x="2422208" y="261938"/>
                    <a:pt x="2414588" y="261938"/>
                    <a:pt x="2406967" y="260985"/>
                  </a:cubicBezTo>
                  <a:cubicBezTo>
                    <a:pt x="2399348" y="260985"/>
                    <a:pt x="2391728" y="260033"/>
                    <a:pt x="2384108" y="260033"/>
                  </a:cubicBezTo>
                  <a:cubicBezTo>
                    <a:pt x="2377440" y="260033"/>
                    <a:pt x="2370773" y="260033"/>
                    <a:pt x="2364105" y="260985"/>
                  </a:cubicBezTo>
                  <a:cubicBezTo>
                    <a:pt x="2357438" y="260985"/>
                    <a:pt x="2349817" y="261938"/>
                    <a:pt x="2342198" y="262890"/>
                  </a:cubicBezTo>
                  <a:lnTo>
                    <a:pt x="2342198" y="246698"/>
                  </a:lnTo>
                  <a:cubicBezTo>
                    <a:pt x="2355533" y="246698"/>
                    <a:pt x="2364105" y="244793"/>
                    <a:pt x="2367915" y="240983"/>
                  </a:cubicBezTo>
                  <a:cubicBezTo>
                    <a:pt x="2371725" y="237173"/>
                    <a:pt x="2373630" y="228600"/>
                    <a:pt x="2373630" y="216218"/>
                  </a:cubicBezTo>
                  <a:lnTo>
                    <a:pt x="2373630" y="44768"/>
                  </a:lnTo>
                  <a:cubicBezTo>
                    <a:pt x="2373630" y="35243"/>
                    <a:pt x="2371725" y="28575"/>
                    <a:pt x="2367915" y="25718"/>
                  </a:cubicBezTo>
                  <a:cubicBezTo>
                    <a:pt x="2364105" y="22860"/>
                    <a:pt x="2356485" y="20955"/>
                    <a:pt x="2344103" y="20955"/>
                  </a:cubicBezTo>
                  <a:lnTo>
                    <a:pt x="2344103" y="4763"/>
                  </a:lnTo>
                  <a:cubicBezTo>
                    <a:pt x="2356485" y="5715"/>
                    <a:pt x="2365058" y="6668"/>
                    <a:pt x="2371725" y="6668"/>
                  </a:cubicBezTo>
                  <a:cubicBezTo>
                    <a:pt x="2378392" y="6668"/>
                    <a:pt x="2383155" y="7620"/>
                    <a:pt x="2387917" y="7620"/>
                  </a:cubicBezTo>
                  <a:cubicBezTo>
                    <a:pt x="2393633" y="7620"/>
                    <a:pt x="2400300" y="7620"/>
                    <a:pt x="2406967" y="6668"/>
                  </a:cubicBezTo>
                  <a:cubicBezTo>
                    <a:pt x="2413635" y="6668"/>
                    <a:pt x="2422208" y="5715"/>
                    <a:pt x="2430780" y="4763"/>
                  </a:cubicBezTo>
                  <a:lnTo>
                    <a:pt x="2560320" y="170498"/>
                  </a:lnTo>
                  <a:lnTo>
                    <a:pt x="2560320" y="170498"/>
                  </a:lnTo>
                  <a:close/>
                  <a:moveTo>
                    <a:pt x="2648903" y="262890"/>
                  </a:moveTo>
                  <a:lnTo>
                    <a:pt x="2648903" y="246698"/>
                  </a:lnTo>
                  <a:lnTo>
                    <a:pt x="2650808" y="246698"/>
                  </a:lnTo>
                  <a:cubicBezTo>
                    <a:pt x="2662238" y="246698"/>
                    <a:pt x="2669858" y="244793"/>
                    <a:pt x="2673667" y="240983"/>
                  </a:cubicBezTo>
                  <a:cubicBezTo>
                    <a:pt x="2677478" y="237173"/>
                    <a:pt x="2679383" y="228600"/>
                    <a:pt x="2679383" y="216218"/>
                  </a:cubicBezTo>
                  <a:lnTo>
                    <a:pt x="2679383" y="42863"/>
                  </a:lnTo>
                  <a:cubicBezTo>
                    <a:pt x="2679383" y="34290"/>
                    <a:pt x="2677478" y="28575"/>
                    <a:pt x="2673667" y="24765"/>
                  </a:cubicBezTo>
                  <a:cubicBezTo>
                    <a:pt x="2669858" y="20955"/>
                    <a:pt x="2663190" y="19050"/>
                    <a:pt x="2653665" y="19050"/>
                  </a:cubicBezTo>
                  <a:lnTo>
                    <a:pt x="2648903" y="19050"/>
                  </a:lnTo>
                  <a:lnTo>
                    <a:pt x="2648903" y="3810"/>
                  </a:lnTo>
                  <a:cubicBezTo>
                    <a:pt x="2659380" y="4763"/>
                    <a:pt x="2669858" y="5715"/>
                    <a:pt x="2679383" y="5715"/>
                  </a:cubicBezTo>
                  <a:cubicBezTo>
                    <a:pt x="2689860" y="5715"/>
                    <a:pt x="2699385" y="6668"/>
                    <a:pt x="2709863" y="6668"/>
                  </a:cubicBezTo>
                  <a:cubicBezTo>
                    <a:pt x="2719388" y="6668"/>
                    <a:pt x="2729865" y="6668"/>
                    <a:pt x="2740342" y="5715"/>
                  </a:cubicBezTo>
                  <a:cubicBezTo>
                    <a:pt x="2750820" y="4763"/>
                    <a:pt x="2760345" y="4763"/>
                    <a:pt x="2770823" y="3810"/>
                  </a:cubicBezTo>
                  <a:lnTo>
                    <a:pt x="2770823" y="18098"/>
                  </a:lnTo>
                  <a:cubicBezTo>
                    <a:pt x="2759392" y="18098"/>
                    <a:pt x="2751773" y="20003"/>
                    <a:pt x="2747963" y="22860"/>
                  </a:cubicBezTo>
                  <a:cubicBezTo>
                    <a:pt x="2744153" y="25718"/>
                    <a:pt x="2741295" y="32385"/>
                    <a:pt x="2741295" y="40958"/>
                  </a:cubicBezTo>
                  <a:lnTo>
                    <a:pt x="2741295" y="215265"/>
                  </a:lnTo>
                  <a:cubicBezTo>
                    <a:pt x="2741295" y="227648"/>
                    <a:pt x="2743200" y="236220"/>
                    <a:pt x="2747010" y="240030"/>
                  </a:cubicBezTo>
                  <a:cubicBezTo>
                    <a:pt x="2750820" y="243840"/>
                    <a:pt x="2758440" y="245745"/>
                    <a:pt x="2768917" y="245745"/>
                  </a:cubicBezTo>
                  <a:lnTo>
                    <a:pt x="2770823" y="245745"/>
                  </a:lnTo>
                  <a:lnTo>
                    <a:pt x="2770823" y="260985"/>
                  </a:lnTo>
                  <a:cubicBezTo>
                    <a:pt x="2761298" y="260033"/>
                    <a:pt x="2750820" y="260033"/>
                    <a:pt x="2741295" y="259080"/>
                  </a:cubicBezTo>
                  <a:cubicBezTo>
                    <a:pt x="2730817" y="259080"/>
                    <a:pt x="2721292" y="258128"/>
                    <a:pt x="2709863" y="258128"/>
                  </a:cubicBezTo>
                  <a:cubicBezTo>
                    <a:pt x="2701290" y="258128"/>
                    <a:pt x="2691765" y="258128"/>
                    <a:pt x="2681288" y="259080"/>
                  </a:cubicBezTo>
                  <a:cubicBezTo>
                    <a:pt x="2671763" y="261938"/>
                    <a:pt x="2661285" y="261938"/>
                    <a:pt x="2648903" y="262890"/>
                  </a:cubicBezTo>
                  <a:lnTo>
                    <a:pt x="2648903" y="262890"/>
                  </a:lnTo>
                  <a:lnTo>
                    <a:pt x="2648903" y="262890"/>
                  </a:lnTo>
                  <a:close/>
                  <a:moveTo>
                    <a:pt x="2942273" y="265748"/>
                  </a:moveTo>
                  <a:lnTo>
                    <a:pt x="2913698" y="265748"/>
                  </a:lnTo>
                  <a:lnTo>
                    <a:pt x="2833688" y="42863"/>
                  </a:lnTo>
                  <a:cubicBezTo>
                    <a:pt x="2830830" y="35243"/>
                    <a:pt x="2827020" y="29528"/>
                    <a:pt x="2822258" y="26670"/>
                  </a:cubicBezTo>
                  <a:cubicBezTo>
                    <a:pt x="2817495" y="22860"/>
                    <a:pt x="2811780" y="20955"/>
                    <a:pt x="2805113" y="20955"/>
                  </a:cubicBezTo>
                  <a:lnTo>
                    <a:pt x="2801303" y="20955"/>
                  </a:lnTo>
                  <a:lnTo>
                    <a:pt x="2801303" y="6668"/>
                  </a:lnTo>
                  <a:cubicBezTo>
                    <a:pt x="2812733" y="7620"/>
                    <a:pt x="2823210" y="7620"/>
                    <a:pt x="2832735" y="8573"/>
                  </a:cubicBezTo>
                  <a:cubicBezTo>
                    <a:pt x="2842260" y="8573"/>
                    <a:pt x="2851785" y="9525"/>
                    <a:pt x="2860358" y="9525"/>
                  </a:cubicBezTo>
                  <a:cubicBezTo>
                    <a:pt x="2866073" y="9525"/>
                    <a:pt x="2873692" y="9525"/>
                    <a:pt x="2882265" y="8573"/>
                  </a:cubicBezTo>
                  <a:cubicBezTo>
                    <a:pt x="2890838" y="8573"/>
                    <a:pt x="2904173" y="7620"/>
                    <a:pt x="2922270" y="6668"/>
                  </a:cubicBezTo>
                  <a:lnTo>
                    <a:pt x="2922270" y="21908"/>
                  </a:lnTo>
                  <a:lnTo>
                    <a:pt x="2919413" y="21908"/>
                  </a:lnTo>
                  <a:cubicBezTo>
                    <a:pt x="2910840" y="21908"/>
                    <a:pt x="2904173" y="22860"/>
                    <a:pt x="2900363" y="24765"/>
                  </a:cubicBezTo>
                  <a:cubicBezTo>
                    <a:pt x="2896553" y="26670"/>
                    <a:pt x="2894648" y="30480"/>
                    <a:pt x="2894648" y="35243"/>
                  </a:cubicBezTo>
                  <a:cubicBezTo>
                    <a:pt x="2894648" y="36195"/>
                    <a:pt x="2894648" y="38100"/>
                    <a:pt x="2894648" y="39053"/>
                  </a:cubicBezTo>
                  <a:cubicBezTo>
                    <a:pt x="2894648" y="40005"/>
                    <a:pt x="2895600" y="41910"/>
                    <a:pt x="2895600" y="42863"/>
                  </a:cubicBezTo>
                  <a:lnTo>
                    <a:pt x="2949892" y="198120"/>
                  </a:lnTo>
                  <a:lnTo>
                    <a:pt x="3010853" y="42863"/>
                  </a:lnTo>
                  <a:cubicBezTo>
                    <a:pt x="3011805" y="40005"/>
                    <a:pt x="3012758" y="37148"/>
                    <a:pt x="3013710" y="35243"/>
                  </a:cubicBezTo>
                  <a:cubicBezTo>
                    <a:pt x="3014663" y="32385"/>
                    <a:pt x="3014663" y="31433"/>
                    <a:pt x="3014663" y="29528"/>
                  </a:cubicBezTo>
                  <a:cubicBezTo>
                    <a:pt x="3014663" y="26670"/>
                    <a:pt x="3012758" y="23813"/>
                    <a:pt x="3008948" y="22860"/>
                  </a:cubicBezTo>
                  <a:cubicBezTo>
                    <a:pt x="3005138" y="20955"/>
                    <a:pt x="2998470" y="20955"/>
                    <a:pt x="2989898" y="20955"/>
                  </a:cubicBezTo>
                  <a:lnTo>
                    <a:pt x="2986088" y="20955"/>
                  </a:lnTo>
                  <a:lnTo>
                    <a:pt x="2986088" y="6668"/>
                  </a:lnTo>
                  <a:cubicBezTo>
                    <a:pt x="2991803" y="7620"/>
                    <a:pt x="2996565" y="7620"/>
                    <a:pt x="3003233" y="7620"/>
                  </a:cubicBezTo>
                  <a:cubicBezTo>
                    <a:pt x="3008948" y="7620"/>
                    <a:pt x="3015615" y="7620"/>
                    <a:pt x="3021330" y="7620"/>
                  </a:cubicBezTo>
                  <a:cubicBezTo>
                    <a:pt x="3028950" y="7620"/>
                    <a:pt x="3035617" y="7620"/>
                    <a:pt x="3042285" y="7620"/>
                  </a:cubicBezTo>
                  <a:cubicBezTo>
                    <a:pt x="3048000" y="7620"/>
                    <a:pt x="3053715" y="6668"/>
                    <a:pt x="3059430" y="5715"/>
                  </a:cubicBezTo>
                  <a:lnTo>
                    <a:pt x="3059430" y="20955"/>
                  </a:lnTo>
                  <a:cubicBezTo>
                    <a:pt x="3053715" y="20955"/>
                    <a:pt x="3048953" y="21908"/>
                    <a:pt x="3046095" y="24765"/>
                  </a:cubicBezTo>
                  <a:cubicBezTo>
                    <a:pt x="3042285" y="27623"/>
                    <a:pt x="3039428" y="33338"/>
                    <a:pt x="3035617" y="41910"/>
                  </a:cubicBezTo>
                  <a:lnTo>
                    <a:pt x="2942273" y="265748"/>
                  </a:lnTo>
                  <a:lnTo>
                    <a:pt x="2942273" y="265748"/>
                  </a:lnTo>
                  <a:close/>
                  <a:moveTo>
                    <a:pt x="3089910" y="262890"/>
                  </a:moveTo>
                  <a:lnTo>
                    <a:pt x="3089910" y="246698"/>
                  </a:lnTo>
                  <a:lnTo>
                    <a:pt x="3094673" y="246698"/>
                  </a:lnTo>
                  <a:cubicBezTo>
                    <a:pt x="3104198" y="246698"/>
                    <a:pt x="3111817" y="244793"/>
                    <a:pt x="3115628" y="240983"/>
                  </a:cubicBezTo>
                  <a:cubicBezTo>
                    <a:pt x="3119438" y="237173"/>
                    <a:pt x="3122295" y="231458"/>
                    <a:pt x="3122295" y="222885"/>
                  </a:cubicBezTo>
                  <a:lnTo>
                    <a:pt x="3122295" y="43815"/>
                  </a:lnTo>
                  <a:cubicBezTo>
                    <a:pt x="3122295" y="35243"/>
                    <a:pt x="3120390" y="29528"/>
                    <a:pt x="3115628" y="25718"/>
                  </a:cubicBezTo>
                  <a:cubicBezTo>
                    <a:pt x="3111817" y="21908"/>
                    <a:pt x="3104198" y="20003"/>
                    <a:pt x="3094673" y="20003"/>
                  </a:cubicBezTo>
                  <a:lnTo>
                    <a:pt x="3089910" y="20003"/>
                  </a:lnTo>
                  <a:lnTo>
                    <a:pt x="3089910" y="3810"/>
                  </a:lnTo>
                  <a:cubicBezTo>
                    <a:pt x="3098483" y="4763"/>
                    <a:pt x="3108960" y="4763"/>
                    <a:pt x="3119438" y="5715"/>
                  </a:cubicBezTo>
                  <a:cubicBezTo>
                    <a:pt x="3129915" y="5715"/>
                    <a:pt x="3147060" y="6668"/>
                    <a:pt x="3169920" y="6668"/>
                  </a:cubicBezTo>
                  <a:lnTo>
                    <a:pt x="3208020" y="6668"/>
                  </a:lnTo>
                  <a:cubicBezTo>
                    <a:pt x="3225165" y="6668"/>
                    <a:pt x="3240405" y="6668"/>
                    <a:pt x="3251835" y="5715"/>
                  </a:cubicBezTo>
                  <a:cubicBezTo>
                    <a:pt x="3263265" y="5715"/>
                    <a:pt x="3273742" y="4763"/>
                    <a:pt x="3283267" y="3810"/>
                  </a:cubicBezTo>
                  <a:cubicBezTo>
                    <a:pt x="3283267" y="12383"/>
                    <a:pt x="3284220" y="22860"/>
                    <a:pt x="3284220" y="32385"/>
                  </a:cubicBezTo>
                  <a:cubicBezTo>
                    <a:pt x="3285173" y="42863"/>
                    <a:pt x="3286125" y="54293"/>
                    <a:pt x="3287078" y="66675"/>
                  </a:cubicBezTo>
                  <a:lnTo>
                    <a:pt x="3269933" y="66675"/>
                  </a:lnTo>
                  <a:cubicBezTo>
                    <a:pt x="3268980" y="50483"/>
                    <a:pt x="3264217" y="39053"/>
                    <a:pt x="3254692" y="32385"/>
                  </a:cubicBezTo>
                  <a:cubicBezTo>
                    <a:pt x="3246120" y="25718"/>
                    <a:pt x="3230880" y="21908"/>
                    <a:pt x="3210878" y="21908"/>
                  </a:cubicBezTo>
                  <a:cubicBezTo>
                    <a:pt x="3198495" y="21908"/>
                    <a:pt x="3190875" y="22860"/>
                    <a:pt x="3188017" y="24765"/>
                  </a:cubicBezTo>
                  <a:cubicBezTo>
                    <a:pt x="3185160" y="26670"/>
                    <a:pt x="3183255" y="29528"/>
                    <a:pt x="3183255" y="35243"/>
                  </a:cubicBezTo>
                  <a:lnTo>
                    <a:pt x="3183255" y="120968"/>
                  </a:lnTo>
                  <a:lnTo>
                    <a:pt x="3216592" y="120968"/>
                  </a:lnTo>
                  <a:cubicBezTo>
                    <a:pt x="3227070" y="120968"/>
                    <a:pt x="3234690" y="118110"/>
                    <a:pt x="3240405" y="112395"/>
                  </a:cubicBezTo>
                  <a:cubicBezTo>
                    <a:pt x="3245167" y="106680"/>
                    <a:pt x="3248025" y="97155"/>
                    <a:pt x="3248025" y="85725"/>
                  </a:cubicBezTo>
                  <a:lnTo>
                    <a:pt x="3261360" y="85725"/>
                  </a:lnTo>
                  <a:cubicBezTo>
                    <a:pt x="3261360" y="92393"/>
                    <a:pt x="3260408" y="100013"/>
                    <a:pt x="3260408" y="106680"/>
                  </a:cubicBezTo>
                  <a:cubicBezTo>
                    <a:pt x="3260408" y="114300"/>
                    <a:pt x="3260408" y="120968"/>
                    <a:pt x="3260408" y="128588"/>
                  </a:cubicBezTo>
                  <a:cubicBezTo>
                    <a:pt x="3260408" y="136208"/>
                    <a:pt x="3260408" y="142875"/>
                    <a:pt x="3260408" y="150495"/>
                  </a:cubicBezTo>
                  <a:cubicBezTo>
                    <a:pt x="3260408" y="158115"/>
                    <a:pt x="3260408" y="165735"/>
                    <a:pt x="3261360" y="172403"/>
                  </a:cubicBezTo>
                  <a:lnTo>
                    <a:pt x="3247073" y="172403"/>
                  </a:lnTo>
                  <a:cubicBezTo>
                    <a:pt x="3247073" y="159068"/>
                    <a:pt x="3244215" y="149543"/>
                    <a:pt x="3240405" y="144780"/>
                  </a:cubicBezTo>
                  <a:cubicBezTo>
                    <a:pt x="3235642" y="139065"/>
                    <a:pt x="3228023" y="137160"/>
                    <a:pt x="3217545" y="137160"/>
                  </a:cubicBezTo>
                  <a:lnTo>
                    <a:pt x="3183255" y="137160"/>
                  </a:lnTo>
                  <a:lnTo>
                    <a:pt x="3183255" y="224790"/>
                  </a:lnTo>
                  <a:cubicBezTo>
                    <a:pt x="3183255" y="229553"/>
                    <a:pt x="3185160" y="233363"/>
                    <a:pt x="3188017" y="235268"/>
                  </a:cubicBezTo>
                  <a:cubicBezTo>
                    <a:pt x="3190875" y="237173"/>
                    <a:pt x="3195638" y="239078"/>
                    <a:pt x="3202305" y="239078"/>
                  </a:cubicBezTo>
                  <a:cubicBezTo>
                    <a:pt x="3231833" y="239078"/>
                    <a:pt x="3252788" y="235268"/>
                    <a:pt x="3265170" y="227648"/>
                  </a:cubicBezTo>
                  <a:cubicBezTo>
                    <a:pt x="3277553" y="220028"/>
                    <a:pt x="3286125" y="205740"/>
                    <a:pt x="3290888" y="186690"/>
                  </a:cubicBezTo>
                  <a:lnTo>
                    <a:pt x="3306128" y="186690"/>
                  </a:lnTo>
                  <a:cubicBezTo>
                    <a:pt x="3303270" y="200025"/>
                    <a:pt x="3300413" y="212408"/>
                    <a:pt x="3298508" y="224790"/>
                  </a:cubicBezTo>
                  <a:cubicBezTo>
                    <a:pt x="3296603" y="237173"/>
                    <a:pt x="3293745" y="249555"/>
                    <a:pt x="3291840" y="260985"/>
                  </a:cubicBezTo>
                  <a:cubicBezTo>
                    <a:pt x="3277553" y="260033"/>
                    <a:pt x="3262313" y="259080"/>
                    <a:pt x="3246120" y="259080"/>
                  </a:cubicBezTo>
                  <a:cubicBezTo>
                    <a:pt x="3229928" y="258128"/>
                    <a:pt x="3210878" y="258128"/>
                    <a:pt x="3190875" y="258128"/>
                  </a:cubicBezTo>
                  <a:cubicBezTo>
                    <a:pt x="3170873" y="258128"/>
                    <a:pt x="3152775" y="258128"/>
                    <a:pt x="3135630" y="259080"/>
                  </a:cubicBezTo>
                  <a:cubicBezTo>
                    <a:pt x="3119438" y="261938"/>
                    <a:pt x="3104198" y="261938"/>
                    <a:pt x="3089910" y="262890"/>
                  </a:cubicBezTo>
                  <a:lnTo>
                    <a:pt x="3089910" y="262890"/>
                  </a:lnTo>
                  <a:lnTo>
                    <a:pt x="3089910" y="262890"/>
                  </a:lnTo>
                  <a:close/>
                  <a:moveTo>
                    <a:pt x="3346133" y="262890"/>
                  </a:moveTo>
                  <a:lnTo>
                    <a:pt x="3346133" y="246698"/>
                  </a:lnTo>
                  <a:cubicBezTo>
                    <a:pt x="3357563" y="246698"/>
                    <a:pt x="3364230" y="244793"/>
                    <a:pt x="3368040" y="240983"/>
                  </a:cubicBezTo>
                  <a:cubicBezTo>
                    <a:pt x="3371850" y="237173"/>
                    <a:pt x="3373755" y="228600"/>
                    <a:pt x="3373755" y="216218"/>
                  </a:cubicBezTo>
                  <a:lnTo>
                    <a:pt x="3373755" y="42863"/>
                  </a:lnTo>
                  <a:cubicBezTo>
                    <a:pt x="3373755" y="34290"/>
                    <a:pt x="3371850" y="28575"/>
                    <a:pt x="3368040" y="24765"/>
                  </a:cubicBezTo>
                  <a:cubicBezTo>
                    <a:pt x="3364230" y="20955"/>
                    <a:pt x="3357563" y="19050"/>
                    <a:pt x="3348038" y="19050"/>
                  </a:cubicBezTo>
                  <a:lnTo>
                    <a:pt x="3345180" y="19050"/>
                  </a:lnTo>
                  <a:lnTo>
                    <a:pt x="3345180" y="4763"/>
                  </a:lnTo>
                  <a:cubicBezTo>
                    <a:pt x="3352800" y="5715"/>
                    <a:pt x="3361373" y="5715"/>
                    <a:pt x="3368992" y="6668"/>
                  </a:cubicBezTo>
                  <a:cubicBezTo>
                    <a:pt x="3376613" y="6668"/>
                    <a:pt x="3385185" y="7620"/>
                    <a:pt x="3393758" y="7620"/>
                  </a:cubicBezTo>
                  <a:cubicBezTo>
                    <a:pt x="3403283" y="7620"/>
                    <a:pt x="3416617" y="7620"/>
                    <a:pt x="3432810" y="6668"/>
                  </a:cubicBezTo>
                  <a:cubicBezTo>
                    <a:pt x="3449003" y="5715"/>
                    <a:pt x="3460433" y="5715"/>
                    <a:pt x="3467100" y="5715"/>
                  </a:cubicBezTo>
                  <a:cubicBezTo>
                    <a:pt x="3497580" y="5715"/>
                    <a:pt x="3520440" y="10478"/>
                    <a:pt x="3535680" y="20955"/>
                  </a:cubicBezTo>
                  <a:cubicBezTo>
                    <a:pt x="3550920" y="30480"/>
                    <a:pt x="3558540" y="45720"/>
                    <a:pt x="3558540" y="65723"/>
                  </a:cubicBezTo>
                  <a:cubicBezTo>
                    <a:pt x="3558540" y="81915"/>
                    <a:pt x="3553778" y="96203"/>
                    <a:pt x="3543300" y="108585"/>
                  </a:cubicBezTo>
                  <a:cubicBezTo>
                    <a:pt x="3532823" y="120968"/>
                    <a:pt x="3517583" y="130493"/>
                    <a:pt x="3497580" y="138113"/>
                  </a:cubicBezTo>
                  <a:cubicBezTo>
                    <a:pt x="3508058" y="141923"/>
                    <a:pt x="3518535" y="150495"/>
                    <a:pt x="3529013" y="163830"/>
                  </a:cubicBezTo>
                  <a:cubicBezTo>
                    <a:pt x="3539490" y="177165"/>
                    <a:pt x="3550920" y="195263"/>
                    <a:pt x="3564255" y="220028"/>
                  </a:cubicBezTo>
                  <a:cubicBezTo>
                    <a:pt x="3565208" y="221933"/>
                    <a:pt x="3566160" y="223838"/>
                    <a:pt x="3568065" y="227648"/>
                  </a:cubicBezTo>
                  <a:cubicBezTo>
                    <a:pt x="3576638" y="244793"/>
                    <a:pt x="3585210" y="253365"/>
                    <a:pt x="3592830" y="253365"/>
                  </a:cubicBezTo>
                  <a:lnTo>
                    <a:pt x="3594735" y="253365"/>
                  </a:lnTo>
                  <a:lnTo>
                    <a:pt x="3594735" y="265748"/>
                  </a:lnTo>
                  <a:cubicBezTo>
                    <a:pt x="3580448" y="263843"/>
                    <a:pt x="3564255" y="262890"/>
                    <a:pt x="3548063" y="262890"/>
                  </a:cubicBezTo>
                  <a:cubicBezTo>
                    <a:pt x="3545205" y="262890"/>
                    <a:pt x="3543300" y="262890"/>
                    <a:pt x="3542348" y="262890"/>
                  </a:cubicBezTo>
                  <a:cubicBezTo>
                    <a:pt x="3531870" y="261938"/>
                    <a:pt x="3524250" y="260033"/>
                    <a:pt x="3520440" y="256223"/>
                  </a:cubicBezTo>
                  <a:cubicBezTo>
                    <a:pt x="3515678" y="252413"/>
                    <a:pt x="3510915" y="243840"/>
                    <a:pt x="3505200" y="229553"/>
                  </a:cubicBezTo>
                  <a:cubicBezTo>
                    <a:pt x="3502342" y="222885"/>
                    <a:pt x="3499485" y="213360"/>
                    <a:pt x="3494723" y="201930"/>
                  </a:cubicBezTo>
                  <a:cubicBezTo>
                    <a:pt x="3484245" y="172403"/>
                    <a:pt x="3474720" y="156210"/>
                    <a:pt x="3468053" y="151448"/>
                  </a:cubicBezTo>
                  <a:cubicBezTo>
                    <a:pt x="3466148" y="149543"/>
                    <a:pt x="3462338" y="148590"/>
                    <a:pt x="3459480" y="147638"/>
                  </a:cubicBezTo>
                  <a:cubicBezTo>
                    <a:pt x="3455670" y="146685"/>
                    <a:pt x="3451860" y="146685"/>
                    <a:pt x="3447098" y="146685"/>
                  </a:cubicBezTo>
                  <a:cubicBezTo>
                    <a:pt x="3446145" y="146685"/>
                    <a:pt x="3445192" y="146685"/>
                    <a:pt x="3443288" y="146685"/>
                  </a:cubicBezTo>
                  <a:cubicBezTo>
                    <a:pt x="3441383" y="146685"/>
                    <a:pt x="3439478" y="146685"/>
                    <a:pt x="3436620" y="147638"/>
                  </a:cubicBezTo>
                  <a:lnTo>
                    <a:pt x="3436620" y="217170"/>
                  </a:lnTo>
                  <a:cubicBezTo>
                    <a:pt x="3436620" y="229553"/>
                    <a:pt x="3438525" y="237173"/>
                    <a:pt x="3441383" y="240983"/>
                  </a:cubicBezTo>
                  <a:cubicBezTo>
                    <a:pt x="3445192" y="244793"/>
                    <a:pt x="3451860" y="246698"/>
                    <a:pt x="3461385" y="247650"/>
                  </a:cubicBezTo>
                  <a:lnTo>
                    <a:pt x="3461385" y="262890"/>
                  </a:lnTo>
                  <a:cubicBezTo>
                    <a:pt x="3448050" y="261938"/>
                    <a:pt x="3436620" y="261938"/>
                    <a:pt x="3427095" y="260985"/>
                  </a:cubicBezTo>
                  <a:cubicBezTo>
                    <a:pt x="3417570" y="260985"/>
                    <a:pt x="3409950" y="260033"/>
                    <a:pt x="3406140" y="260033"/>
                  </a:cubicBezTo>
                  <a:cubicBezTo>
                    <a:pt x="3396615" y="260033"/>
                    <a:pt x="3388042" y="260033"/>
                    <a:pt x="3377565" y="260985"/>
                  </a:cubicBezTo>
                  <a:cubicBezTo>
                    <a:pt x="3367088" y="261938"/>
                    <a:pt x="3356610" y="261938"/>
                    <a:pt x="3346133" y="262890"/>
                  </a:cubicBezTo>
                  <a:lnTo>
                    <a:pt x="3346133" y="262890"/>
                  </a:lnTo>
                  <a:lnTo>
                    <a:pt x="3346133" y="262890"/>
                  </a:lnTo>
                  <a:close/>
                  <a:moveTo>
                    <a:pt x="3434715" y="128588"/>
                  </a:moveTo>
                  <a:lnTo>
                    <a:pt x="3449955" y="128588"/>
                  </a:lnTo>
                  <a:cubicBezTo>
                    <a:pt x="3468053" y="128588"/>
                    <a:pt x="3481388" y="124778"/>
                    <a:pt x="3489960" y="116205"/>
                  </a:cubicBezTo>
                  <a:cubicBezTo>
                    <a:pt x="3498533" y="107633"/>
                    <a:pt x="3503295" y="94298"/>
                    <a:pt x="3503295" y="77153"/>
                  </a:cubicBezTo>
                  <a:cubicBezTo>
                    <a:pt x="3503295" y="58103"/>
                    <a:pt x="3498533" y="44768"/>
                    <a:pt x="3489960" y="37148"/>
                  </a:cubicBezTo>
                  <a:cubicBezTo>
                    <a:pt x="3481388" y="28575"/>
                    <a:pt x="3467100" y="24765"/>
                    <a:pt x="3447098" y="24765"/>
                  </a:cubicBezTo>
                  <a:cubicBezTo>
                    <a:pt x="3444240" y="24765"/>
                    <a:pt x="3441383" y="24765"/>
                    <a:pt x="3439478" y="24765"/>
                  </a:cubicBezTo>
                  <a:cubicBezTo>
                    <a:pt x="3437573" y="24765"/>
                    <a:pt x="3436620" y="24765"/>
                    <a:pt x="3434715" y="24765"/>
                  </a:cubicBezTo>
                  <a:lnTo>
                    <a:pt x="3434715" y="128588"/>
                  </a:lnTo>
                  <a:lnTo>
                    <a:pt x="3434715" y="128588"/>
                  </a:lnTo>
                  <a:close/>
                  <a:moveTo>
                    <a:pt x="3641408" y="177165"/>
                  </a:moveTo>
                  <a:lnTo>
                    <a:pt x="3667125" y="177165"/>
                  </a:lnTo>
                  <a:cubicBezTo>
                    <a:pt x="3668078" y="199073"/>
                    <a:pt x="3672840" y="216218"/>
                    <a:pt x="3682365" y="227648"/>
                  </a:cubicBezTo>
                  <a:cubicBezTo>
                    <a:pt x="3691890" y="239078"/>
                    <a:pt x="3705225" y="244793"/>
                    <a:pt x="3722370" y="244793"/>
                  </a:cubicBezTo>
                  <a:cubicBezTo>
                    <a:pt x="3736658" y="244793"/>
                    <a:pt x="3748088" y="240983"/>
                    <a:pt x="3756660" y="234315"/>
                  </a:cubicBezTo>
                  <a:cubicBezTo>
                    <a:pt x="3765233" y="227648"/>
                    <a:pt x="3769042" y="218123"/>
                    <a:pt x="3769042" y="206693"/>
                  </a:cubicBezTo>
                  <a:cubicBezTo>
                    <a:pt x="3769042" y="197168"/>
                    <a:pt x="3766185" y="189548"/>
                    <a:pt x="3760470" y="182880"/>
                  </a:cubicBezTo>
                  <a:cubicBezTo>
                    <a:pt x="3754755" y="177165"/>
                    <a:pt x="3742373" y="169545"/>
                    <a:pt x="3721417" y="160973"/>
                  </a:cubicBezTo>
                  <a:cubicBezTo>
                    <a:pt x="3690938" y="148590"/>
                    <a:pt x="3670935" y="135255"/>
                    <a:pt x="3659505" y="123825"/>
                  </a:cubicBezTo>
                  <a:cubicBezTo>
                    <a:pt x="3648075" y="111443"/>
                    <a:pt x="3643313" y="96203"/>
                    <a:pt x="3643313" y="78105"/>
                  </a:cubicBezTo>
                  <a:cubicBezTo>
                    <a:pt x="3643313" y="55245"/>
                    <a:pt x="3650933" y="37148"/>
                    <a:pt x="3667125" y="21908"/>
                  </a:cubicBezTo>
                  <a:cubicBezTo>
                    <a:pt x="3683317" y="7620"/>
                    <a:pt x="3703320" y="0"/>
                    <a:pt x="3729038" y="0"/>
                  </a:cubicBezTo>
                  <a:cubicBezTo>
                    <a:pt x="3739515" y="0"/>
                    <a:pt x="3749992" y="953"/>
                    <a:pt x="3762375" y="2858"/>
                  </a:cubicBezTo>
                  <a:cubicBezTo>
                    <a:pt x="3774758" y="4763"/>
                    <a:pt x="3788092" y="6668"/>
                    <a:pt x="3803333" y="10478"/>
                  </a:cubicBezTo>
                  <a:lnTo>
                    <a:pt x="3803333" y="11430"/>
                  </a:lnTo>
                  <a:cubicBezTo>
                    <a:pt x="3803333" y="26670"/>
                    <a:pt x="3802380" y="38100"/>
                    <a:pt x="3802380" y="45720"/>
                  </a:cubicBezTo>
                  <a:cubicBezTo>
                    <a:pt x="3802380" y="53340"/>
                    <a:pt x="3802380" y="63818"/>
                    <a:pt x="3803333" y="78105"/>
                  </a:cubicBezTo>
                  <a:lnTo>
                    <a:pt x="3803333" y="79058"/>
                  </a:lnTo>
                  <a:lnTo>
                    <a:pt x="3782378" y="79058"/>
                  </a:lnTo>
                  <a:cubicBezTo>
                    <a:pt x="3782378" y="60008"/>
                    <a:pt x="3777615" y="45720"/>
                    <a:pt x="3769042" y="36195"/>
                  </a:cubicBezTo>
                  <a:cubicBezTo>
                    <a:pt x="3760470" y="26670"/>
                    <a:pt x="3748088" y="21908"/>
                    <a:pt x="3732848" y="21908"/>
                  </a:cubicBezTo>
                  <a:cubicBezTo>
                    <a:pt x="3720465" y="21908"/>
                    <a:pt x="3710940" y="24765"/>
                    <a:pt x="3703320" y="31433"/>
                  </a:cubicBezTo>
                  <a:cubicBezTo>
                    <a:pt x="3695700" y="38100"/>
                    <a:pt x="3692842" y="46673"/>
                    <a:pt x="3692842" y="57150"/>
                  </a:cubicBezTo>
                  <a:cubicBezTo>
                    <a:pt x="3692842" y="66675"/>
                    <a:pt x="3695700" y="74295"/>
                    <a:pt x="3701415" y="80010"/>
                  </a:cubicBezTo>
                  <a:cubicBezTo>
                    <a:pt x="3707130" y="85725"/>
                    <a:pt x="3720465" y="93345"/>
                    <a:pt x="3740467" y="101918"/>
                  </a:cubicBezTo>
                  <a:cubicBezTo>
                    <a:pt x="3743325" y="102870"/>
                    <a:pt x="3747135" y="104775"/>
                    <a:pt x="3752850" y="107633"/>
                  </a:cubicBezTo>
                  <a:cubicBezTo>
                    <a:pt x="3774758" y="116205"/>
                    <a:pt x="3789045" y="124778"/>
                    <a:pt x="3796665" y="131445"/>
                  </a:cubicBezTo>
                  <a:cubicBezTo>
                    <a:pt x="3804285" y="139065"/>
                    <a:pt x="3810000" y="147638"/>
                    <a:pt x="3813810" y="156210"/>
                  </a:cubicBezTo>
                  <a:cubicBezTo>
                    <a:pt x="3817620" y="164783"/>
                    <a:pt x="3819525" y="175260"/>
                    <a:pt x="3819525" y="186690"/>
                  </a:cubicBezTo>
                  <a:cubicBezTo>
                    <a:pt x="3819525" y="211455"/>
                    <a:pt x="3810953" y="232410"/>
                    <a:pt x="3793808" y="246698"/>
                  </a:cubicBezTo>
                  <a:cubicBezTo>
                    <a:pt x="3776663" y="261938"/>
                    <a:pt x="3753803" y="269558"/>
                    <a:pt x="3725228" y="269558"/>
                  </a:cubicBezTo>
                  <a:cubicBezTo>
                    <a:pt x="3709035" y="269558"/>
                    <a:pt x="3693795" y="267653"/>
                    <a:pt x="3679508" y="264795"/>
                  </a:cubicBezTo>
                  <a:cubicBezTo>
                    <a:pt x="3665220" y="261938"/>
                    <a:pt x="3650933" y="257175"/>
                    <a:pt x="3638550" y="250508"/>
                  </a:cubicBezTo>
                  <a:cubicBezTo>
                    <a:pt x="3639503" y="241935"/>
                    <a:pt x="3639503" y="232410"/>
                    <a:pt x="3640455" y="223838"/>
                  </a:cubicBezTo>
                  <a:cubicBezTo>
                    <a:pt x="3640455" y="214313"/>
                    <a:pt x="3641408" y="205740"/>
                    <a:pt x="3641408" y="197168"/>
                  </a:cubicBezTo>
                  <a:cubicBezTo>
                    <a:pt x="3641408" y="191453"/>
                    <a:pt x="3641408" y="187643"/>
                    <a:pt x="3641408" y="185738"/>
                  </a:cubicBezTo>
                  <a:cubicBezTo>
                    <a:pt x="3641408" y="181928"/>
                    <a:pt x="3641408" y="179070"/>
                    <a:pt x="3641408" y="177165"/>
                  </a:cubicBezTo>
                  <a:lnTo>
                    <a:pt x="3641408" y="177165"/>
                  </a:lnTo>
                  <a:lnTo>
                    <a:pt x="3641408" y="177165"/>
                  </a:lnTo>
                  <a:close/>
                  <a:moveTo>
                    <a:pt x="3870960" y="262890"/>
                  </a:moveTo>
                  <a:lnTo>
                    <a:pt x="3870960" y="246698"/>
                  </a:lnTo>
                  <a:lnTo>
                    <a:pt x="3872865" y="246698"/>
                  </a:lnTo>
                  <a:cubicBezTo>
                    <a:pt x="3884295" y="246698"/>
                    <a:pt x="3891915" y="244793"/>
                    <a:pt x="3895725" y="240983"/>
                  </a:cubicBezTo>
                  <a:cubicBezTo>
                    <a:pt x="3899535" y="237173"/>
                    <a:pt x="3901440" y="228600"/>
                    <a:pt x="3901440" y="216218"/>
                  </a:cubicBezTo>
                  <a:lnTo>
                    <a:pt x="3901440" y="42863"/>
                  </a:lnTo>
                  <a:cubicBezTo>
                    <a:pt x="3901440" y="34290"/>
                    <a:pt x="3899535" y="28575"/>
                    <a:pt x="3895725" y="24765"/>
                  </a:cubicBezTo>
                  <a:cubicBezTo>
                    <a:pt x="3891915" y="20955"/>
                    <a:pt x="3885248" y="19050"/>
                    <a:pt x="3875723" y="19050"/>
                  </a:cubicBezTo>
                  <a:lnTo>
                    <a:pt x="3870960" y="19050"/>
                  </a:lnTo>
                  <a:lnTo>
                    <a:pt x="3870960" y="3810"/>
                  </a:lnTo>
                  <a:cubicBezTo>
                    <a:pt x="3881438" y="4763"/>
                    <a:pt x="3891915" y="5715"/>
                    <a:pt x="3901440" y="5715"/>
                  </a:cubicBezTo>
                  <a:cubicBezTo>
                    <a:pt x="3911917" y="5715"/>
                    <a:pt x="3921442" y="6668"/>
                    <a:pt x="3931920" y="6668"/>
                  </a:cubicBezTo>
                  <a:cubicBezTo>
                    <a:pt x="3941445" y="6668"/>
                    <a:pt x="3951923" y="6668"/>
                    <a:pt x="3962400" y="5715"/>
                  </a:cubicBezTo>
                  <a:cubicBezTo>
                    <a:pt x="3972878" y="4763"/>
                    <a:pt x="3982403" y="4763"/>
                    <a:pt x="3992880" y="3810"/>
                  </a:cubicBezTo>
                  <a:lnTo>
                    <a:pt x="3992880" y="18098"/>
                  </a:lnTo>
                  <a:cubicBezTo>
                    <a:pt x="3981450" y="18098"/>
                    <a:pt x="3973830" y="20003"/>
                    <a:pt x="3970020" y="22860"/>
                  </a:cubicBezTo>
                  <a:cubicBezTo>
                    <a:pt x="3966210" y="25718"/>
                    <a:pt x="3963353" y="32385"/>
                    <a:pt x="3963353" y="40958"/>
                  </a:cubicBezTo>
                  <a:lnTo>
                    <a:pt x="3963353" y="215265"/>
                  </a:lnTo>
                  <a:cubicBezTo>
                    <a:pt x="3963353" y="227648"/>
                    <a:pt x="3965258" y="236220"/>
                    <a:pt x="3969067" y="240030"/>
                  </a:cubicBezTo>
                  <a:cubicBezTo>
                    <a:pt x="3972878" y="243840"/>
                    <a:pt x="3980498" y="245745"/>
                    <a:pt x="3990975" y="245745"/>
                  </a:cubicBezTo>
                  <a:lnTo>
                    <a:pt x="3992880" y="245745"/>
                  </a:lnTo>
                  <a:lnTo>
                    <a:pt x="3992880" y="260985"/>
                  </a:lnTo>
                  <a:cubicBezTo>
                    <a:pt x="3983355" y="260033"/>
                    <a:pt x="3972878" y="260033"/>
                    <a:pt x="3963353" y="259080"/>
                  </a:cubicBezTo>
                  <a:cubicBezTo>
                    <a:pt x="3952875" y="259080"/>
                    <a:pt x="3943350" y="258128"/>
                    <a:pt x="3931920" y="258128"/>
                  </a:cubicBezTo>
                  <a:cubicBezTo>
                    <a:pt x="3923348" y="258128"/>
                    <a:pt x="3913823" y="258128"/>
                    <a:pt x="3903345" y="259080"/>
                  </a:cubicBezTo>
                  <a:cubicBezTo>
                    <a:pt x="3893820" y="261938"/>
                    <a:pt x="3882390" y="261938"/>
                    <a:pt x="3870960" y="262890"/>
                  </a:cubicBezTo>
                  <a:lnTo>
                    <a:pt x="3870960" y="262890"/>
                  </a:lnTo>
                  <a:lnTo>
                    <a:pt x="3870960" y="262890"/>
                  </a:lnTo>
                  <a:close/>
                  <a:moveTo>
                    <a:pt x="4074795" y="262890"/>
                  </a:moveTo>
                  <a:lnTo>
                    <a:pt x="4074795" y="246698"/>
                  </a:lnTo>
                  <a:lnTo>
                    <a:pt x="4080510" y="246698"/>
                  </a:lnTo>
                  <a:cubicBezTo>
                    <a:pt x="4090988" y="246698"/>
                    <a:pt x="4098608" y="244793"/>
                    <a:pt x="4102417" y="240983"/>
                  </a:cubicBezTo>
                  <a:cubicBezTo>
                    <a:pt x="4107180" y="237173"/>
                    <a:pt x="4109085" y="231458"/>
                    <a:pt x="4109085" y="222885"/>
                  </a:cubicBezTo>
                  <a:lnTo>
                    <a:pt x="4109085" y="23813"/>
                  </a:lnTo>
                  <a:lnTo>
                    <a:pt x="4102417" y="23813"/>
                  </a:lnTo>
                  <a:cubicBezTo>
                    <a:pt x="4085273" y="23813"/>
                    <a:pt x="4071938" y="27623"/>
                    <a:pt x="4063365" y="34290"/>
                  </a:cubicBezTo>
                  <a:cubicBezTo>
                    <a:pt x="4054792" y="40958"/>
                    <a:pt x="4048125" y="52388"/>
                    <a:pt x="4045267" y="67628"/>
                  </a:cubicBezTo>
                  <a:lnTo>
                    <a:pt x="4032885" y="67628"/>
                  </a:lnTo>
                  <a:lnTo>
                    <a:pt x="4035742" y="3810"/>
                  </a:lnTo>
                  <a:cubicBezTo>
                    <a:pt x="4040505" y="4763"/>
                    <a:pt x="4046220" y="4763"/>
                    <a:pt x="4051935" y="4763"/>
                  </a:cubicBezTo>
                  <a:cubicBezTo>
                    <a:pt x="4058603" y="4763"/>
                    <a:pt x="4069080" y="4763"/>
                    <a:pt x="4084320" y="4763"/>
                  </a:cubicBezTo>
                  <a:lnTo>
                    <a:pt x="4139565" y="4763"/>
                  </a:lnTo>
                  <a:lnTo>
                    <a:pt x="4194810" y="4763"/>
                  </a:lnTo>
                  <a:cubicBezTo>
                    <a:pt x="4210051" y="4763"/>
                    <a:pt x="4221480" y="4763"/>
                    <a:pt x="4228148" y="4763"/>
                  </a:cubicBezTo>
                  <a:cubicBezTo>
                    <a:pt x="4234815" y="4763"/>
                    <a:pt x="4239578" y="4763"/>
                    <a:pt x="4244340" y="3810"/>
                  </a:cubicBezTo>
                  <a:lnTo>
                    <a:pt x="4247198" y="67628"/>
                  </a:lnTo>
                  <a:lnTo>
                    <a:pt x="4234815" y="67628"/>
                  </a:lnTo>
                  <a:cubicBezTo>
                    <a:pt x="4231958" y="52388"/>
                    <a:pt x="4226243" y="40958"/>
                    <a:pt x="4216718" y="34290"/>
                  </a:cubicBezTo>
                  <a:cubicBezTo>
                    <a:pt x="4208145" y="27623"/>
                    <a:pt x="4194810" y="23813"/>
                    <a:pt x="4177665" y="23813"/>
                  </a:cubicBezTo>
                  <a:lnTo>
                    <a:pt x="4170998" y="23813"/>
                  </a:lnTo>
                  <a:lnTo>
                    <a:pt x="4170998" y="220980"/>
                  </a:lnTo>
                  <a:cubicBezTo>
                    <a:pt x="4170998" y="230505"/>
                    <a:pt x="4172903" y="237173"/>
                    <a:pt x="4176713" y="240983"/>
                  </a:cubicBezTo>
                  <a:cubicBezTo>
                    <a:pt x="4180523" y="244793"/>
                    <a:pt x="4189095" y="246698"/>
                    <a:pt x="4200526" y="246698"/>
                  </a:cubicBezTo>
                  <a:lnTo>
                    <a:pt x="4203383" y="246698"/>
                  </a:lnTo>
                  <a:lnTo>
                    <a:pt x="4203383" y="262890"/>
                  </a:lnTo>
                  <a:cubicBezTo>
                    <a:pt x="4190048" y="261938"/>
                    <a:pt x="4177665" y="260985"/>
                    <a:pt x="4167188" y="260985"/>
                  </a:cubicBezTo>
                  <a:cubicBezTo>
                    <a:pt x="4156710" y="260985"/>
                    <a:pt x="4147185" y="260033"/>
                    <a:pt x="4139565" y="260033"/>
                  </a:cubicBezTo>
                  <a:cubicBezTo>
                    <a:pt x="4130040" y="260033"/>
                    <a:pt x="4119563" y="260033"/>
                    <a:pt x="4109085" y="260985"/>
                  </a:cubicBezTo>
                  <a:cubicBezTo>
                    <a:pt x="4096703" y="261938"/>
                    <a:pt x="4086225" y="261938"/>
                    <a:pt x="4074795" y="262890"/>
                  </a:cubicBezTo>
                  <a:lnTo>
                    <a:pt x="4074795" y="262890"/>
                  </a:lnTo>
                  <a:lnTo>
                    <a:pt x="4074795" y="262890"/>
                  </a:lnTo>
                  <a:close/>
                  <a:moveTo>
                    <a:pt x="4429126" y="150495"/>
                  </a:moveTo>
                  <a:lnTo>
                    <a:pt x="4429126" y="218123"/>
                  </a:lnTo>
                  <a:cubicBezTo>
                    <a:pt x="4429126" y="230505"/>
                    <a:pt x="4431030" y="239078"/>
                    <a:pt x="4434840" y="242888"/>
                  </a:cubicBezTo>
                  <a:cubicBezTo>
                    <a:pt x="4438651" y="246698"/>
                    <a:pt x="4447223" y="248603"/>
                    <a:pt x="4458653" y="248603"/>
                  </a:cubicBezTo>
                  <a:lnTo>
                    <a:pt x="4466273" y="248603"/>
                  </a:lnTo>
                  <a:lnTo>
                    <a:pt x="4466273" y="263843"/>
                  </a:lnTo>
                  <a:cubicBezTo>
                    <a:pt x="4451033" y="262890"/>
                    <a:pt x="4437698" y="262890"/>
                    <a:pt x="4427220" y="261938"/>
                  </a:cubicBezTo>
                  <a:cubicBezTo>
                    <a:pt x="4415790" y="261938"/>
                    <a:pt x="4407218" y="260985"/>
                    <a:pt x="4401503" y="260985"/>
                  </a:cubicBezTo>
                  <a:cubicBezTo>
                    <a:pt x="4391978" y="260985"/>
                    <a:pt x="4382453" y="260985"/>
                    <a:pt x="4371023" y="261938"/>
                  </a:cubicBezTo>
                  <a:cubicBezTo>
                    <a:pt x="4359593" y="261938"/>
                    <a:pt x="4347210" y="262890"/>
                    <a:pt x="4332923" y="263843"/>
                  </a:cubicBezTo>
                  <a:lnTo>
                    <a:pt x="4332923" y="247650"/>
                  </a:lnTo>
                  <a:lnTo>
                    <a:pt x="4340543" y="247650"/>
                  </a:lnTo>
                  <a:cubicBezTo>
                    <a:pt x="4352926" y="247650"/>
                    <a:pt x="4360545" y="245745"/>
                    <a:pt x="4364355" y="241935"/>
                  </a:cubicBezTo>
                  <a:cubicBezTo>
                    <a:pt x="4368165" y="238125"/>
                    <a:pt x="4370070" y="229553"/>
                    <a:pt x="4370070" y="217170"/>
                  </a:cubicBezTo>
                  <a:lnTo>
                    <a:pt x="4370070" y="149543"/>
                  </a:lnTo>
                  <a:lnTo>
                    <a:pt x="4303395" y="39053"/>
                  </a:lnTo>
                  <a:lnTo>
                    <a:pt x="4303395" y="38100"/>
                  </a:lnTo>
                  <a:cubicBezTo>
                    <a:pt x="4295776" y="25718"/>
                    <a:pt x="4287203" y="19050"/>
                    <a:pt x="4278630" y="19050"/>
                  </a:cubicBezTo>
                  <a:lnTo>
                    <a:pt x="4274820" y="19050"/>
                  </a:lnTo>
                  <a:lnTo>
                    <a:pt x="4274820" y="4763"/>
                  </a:lnTo>
                  <a:cubicBezTo>
                    <a:pt x="4284345" y="5715"/>
                    <a:pt x="4294823" y="5715"/>
                    <a:pt x="4304348" y="6668"/>
                  </a:cubicBezTo>
                  <a:cubicBezTo>
                    <a:pt x="4314826" y="6668"/>
                    <a:pt x="4324351" y="7620"/>
                    <a:pt x="4334828" y="7620"/>
                  </a:cubicBezTo>
                  <a:cubicBezTo>
                    <a:pt x="4347210" y="7620"/>
                    <a:pt x="4357688" y="7620"/>
                    <a:pt x="4368165" y="6668"/>
                  </a:cubicBezTo>
                  <a:cubicBezTo>
                    <a:pt x="4378643" y="6668"/>
                    <a:pt x="4388168" y="5715"/>
                    <a:pt x="4396740" y="4763"/>
                  </a:cubicBezTo>
                  <a:lnTo>
                    <a:pt x="4396740" y="20003"/>
                  </a:lnTo>
                  <a:cubicBezTo>
                    <a:pt x="4386263" y="20003"/>
                    <a:pt x="4378643" y="20955"/>
                    <a:pt x="4373880" y="21908"/>
                  </a:cubicBezTo>
                  <a:cubicBezTo>
                    <a:pt x="4370070" y="22860"/>
                    <a:pt x="4367213" y="25718"/>
                    <a:pt x="4367213" y="28575"/>
                  </a:cubicBezTo>
                  <a:cubicBezTo>
                    <a:pt x="4367213" y="29528"/>
                    <a:pt x="4367213" y="30480"/>
                    <a:pt x="4368165" y="31433"/>
                  </a:cubicBezTo>
                  <a:cubicBezTo>
                    <a:pt x="4368165" y="32385"/>
                    <a:pt x="4369118" y="34290"/>
                    <a:pt x="4370070" y="35243"/>
                  </a:cubicBezTo>
                  <a:lnTo>
                    <a:pt x="4420553" y="127635"/>
                  </a:lnTo>
                  <a:lnTo>
                    <a:pt x="4471035" y="34290"/>
                  </a:lnTo>
                  <a:cubicBezTo>
                    <a:pt x="4471988" y="33338"/>
                    <a:pt x="4471988" y="31433"/>
                    <a:pt x="4472940" y="30480"/>
                  </a:cubicBezTo>
                  <a:cubicBezTo>
                    <a:pt x="4472940" y="29528"/>
                    <a:pt x="4473893" y="28575"/>
                    <a:pt x="4473893" y="27623"/>
                  </a:cubicBezTo>
                  <a:cubicBezTo>
                    <a:pt x="4473893" y="24765"/>
                    <a:pt x="4471988" y="22860"/>
                    <a:pt x="4467226" y="20955"/>
                  </a:cubicBezTo>
                  <a:cubicBezTo>
                    <a:pt x="4462463" y="20003"/>
                    <a:pt x="4455795" y="19050"/>
                    <a:pt x="4446270" y="19050"/>
                  </a:cubicBezTo>
                  <a:lnTo>
                    <a:pt x="4446270" y="4763"/>
                  </a:lnTo>
                  <a:cubicBezTo>
                    <a:pt x="4454843" y="5715"/>
                    <a:pt x="4462463" y="5715"/>
                    <a:pt x="4469130" y="6668"/>
                  </a:cubicBezTo>
                  <a:cubicBezTo>
                    <a:pt x="4475798" y="6668"/>
                    <a:pt x="4481513" y="7620"/>
                    <a:pt x="4487228" y="7620"/>
                  </a:cubicBezTo>
                  <a:cubicBezTo>
                    <a:pt x="4493895" y="7620"/>
                    <a:pt x="4499610" y="7620"/>
                    <a:pt x="4506278" y="6668"/>
                  </a:cubicBezTo>
                  <a:cubicBezTo>
                    <a:pt x="4511993" y="6668"/>
                    <a:pt x="4518660" y="5715"/>
                    <a:pt x="4524376" y="4763"/>
                  </a:cubicBezTo>
                  <a:lnTo>
                    <a:pt x="4524376" y="20003"/>
                  </a:lnTo>
                  <a:cubicBezTo>
                    <a:pt x="4517708" y="20003"/>
                    <a:pt x="4511993" y="20955"/>
                    <a:pt x="4509135" y="22860"/>
                  </a:cubicBezTo>
                  <a:cubicBezTo>
                    <a:pt x="4505326" y="24765"/>
                    <a:pt x="4502468" y="28575"/>
                    <a:pt x="4498658" y="34290"/>
                  </a:cubicBezTo>
                  <a:lnTo>
                    <a:pt x="4429126" y="1504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4BF627D4-0116-4EA2-93AC-01BDDABB75DA}"/>
                </a:ext>
              </a:extLst>
            </p:cNvPr>
            <p:cNvSpPr/>
            <p:nvPr/>
          </p:nvSpPr>
          <p:spPr>
            <a:xfrm>
              <a:off x="3754674" y="1166374"/>
              <a:ext cx="1184946" cy="567008"/>
            </a:xfrm>
            <a:custGeom>
              <a:avLst/>
              <a:gdLst>
                <a:gd name="connsiteX0" fmla="*/ 180103 w 1184946"/>
                <a:gd name="connsiteY0" fmla="*/ 218243 h 567008"/>
                <a:gd name="connsiteX1" fmla="*/ 137240 w 1184946"/>
                <a:gd name="connsiteY1" fmla="*/ 146805 h 567008"/>
                <a:gd name="connsiteX2" fmla="*/ 65803 w 1184946"/>
                <a:gd name="connsiteY2" fmla="*/ 128708 h 567008"/>
                <a:gd name="connsiteX3" fmla="*/ 80 w 1184946"/>
                <a:gd name="connsiteY3" fmla="*/ 240150 h 567008"/>
                <a:gd name="connsiteX4" fmla="*/ 98188 w 1184946"/>
                <a:gd name="connsiteY4" fmla="*/ 549713 h 567008"/>
                <a:gd name="connsiteX5" fmla="*/ 202963 w 1184946"/>
                <a:gd name="connsiteY5" fmla="*/ 531615 h 567008"/>
                <a:gd name="connsiteX6" fmla="*/ 188675 w 1184946"/>
                <a:gd name="connsiteY6" fmla="*/ 363975 h 567008"/>
                <a:gd name="connsiteX7" fmla="*/ 386795 w 1184946"/>
                <a:gd name="connsiteY7" fmla="*/ 170618 h 567008"/>
                <a:gd name="connsiteX8" fmla="*/ 641113 w 1184946"/>
                <a:gd name="connsiteY8" fmla="*/ 108705 h 567008"/>
                <a:gd name="connsiteX9" fmla="*/ 652543 w 1184946"/>
                <a:gd name="connsiteY9" fmla="*/ 169665 h 567008"/>
                <a:gd name="connsiteX10" fmla="*/ 558245 w 1184946"/>
                <a:gd name="connsiteY10" fmla="*/ 293490 h 567008"/>
                <a:gd name="connsiteX11" fmla="*/ 524907 w 1184946"/>
                <a:gd name="connsiteY11" fmla="*/ 286823 h 567008"/>
                <a:gd name="connsiteX12" fmla="*/ 487760 w 1184946"/>
                <a:gd name="connsiteY12" fmla="*/ 211575 h 567008"/>
                <a:gd name="connsiteX13" fmla="*/ 414418 w 1184946"/>
                <a:gd name="connsiteY13" fmla="*/ 233483 h 567008"/>
                <a:gd name="connsiteX14" fmla="*/ 438230 w 1184946"/>
                <a:gd name="connsiteY14" fmla="*/ 316350 h 567008"/>
                <a:gd name="connsiteX15" fmla="*/ 458232 w 1184946"/>
                <a:gd name="connsiteY15" fmla="*/ 356355 h 567008"/>
                <a:gd name="connsiteX16" fmla="*/ 369650 w 1184946"/>
                <a:gd name="connsiteY16" fmla="*/ 402075 h 567008"/>
                <a:gd name="connsiteX17" fmla="*/ 317263 w 1184946"/>
                <a:gd name="connsiteY17" fmla="*/ 433508 h 567008"/>
                <a:gd name="connsiteX18" fmla="*/ 355363 w 1184946"/>
                <a:gd name="connsiteY18" fmla="*/ 503993 h 567008"/>
                <a:gd name="connsiteX19" fmla="*/ 468710 w 1184946"/>
                <a:gd name="connsiteY19" fmla="*/ 443033 h 567008"/>
                <a:gd name="connsiteX20" fmla="*/ 590630 w 1184946"/>
                <a:gd name="connsiteY20" fmla="*/ 422078 h 567008"/>
                <a:gd name="connsiteX21" fmla="*/ 660163 w 1184946"/>
                <a:gd name="connsiteY21" fmla="*/ 481133 h 567008"/>
                <a:gd name="connsiteX22" fmla="*/ 819230 w 1184946"/>
                <a:gd name="connsiteY22" fmla="*/ 490658 h 567008"/>
                <a:gd name="connsiteX23" fmla="*/ 1082120 w 1184946"/>
                <a:gd name="connsiteY23" fmla="*/ 392550 h 567008"/>
                <a:gd name="connsiteX24" fmla="*/ 1183085 w 1184946"/>
                <a:gd name="connsiteY24" fmla="*/ 362070 h 567008"/>
                <a:gd name="connsiteX25" fmla="*/ 985918 w 1184946"/>
                <a:gd name="connsiteY25" fmla="*/ 45840 h 567008"/>
                <a:gd name="connsiteX26" fmla="*/ 564913 w 1184946"/>
                <a:gd name="connsiteY26" fmla="*/ 18218 h 567008"/>
                <a:gd name="connsiteX27" fmla="*/ 272495 w 1184946"/>
                <a:gd name="connsiteY27" fmla="*/ 141090 h 567008"/>
                <a:gd name="connsiteX28" fmla="*/ 180103 w 1184946"/>
                <a:gd name="connsiteY28" fmla="*/ 218243 h 567008"/>
                <a:gd name="connsiteX29" fmla="*/ 180103 w 1184946"/>
                <a:gd name="connsiteY29" fmla="*/ 218243 h 567008"/>
                <a:gd name="connsiteX30" fmla="*/ 180103 w 1184946"/>
                <a:gd name="connsiteY30" fmla="*/ 218243 h 567008"/>
                <a:gd name="connsiteX31" fmla="*/ 596345 w 1184946"/>
                <a:gd name="connsiteY31" fmla="*/ 350640 h 567008"/>
                <a:gd name="connsiteX32" fmla="*/ 567770 w 1184946"/>
                <a:gd name="connsiteY32" fmla="*/ 347783 h 567008"/>
                <a:gd name="connsiteX33" fmla="*/ 714455 w 1184946"/>
                <a:gd name="connsiteY33" fmla="*/ 249675 h 567008"/>
                <a:gd name="connsiteX34" fmla="*/ 718265 w 1184946"/>
                <a:gd name="connsiteY34" fmla="*/ 161093 h 567008"/>
                <a:gd name="connsiteX35" fmla="*/ 683975 w 1184946"/>
                <a:gd name="connsiteY35" fmla="*/ 115373 h 567008"/>
                <a:gd name="connsiteX36" fmla="*/ 831613 w 1184946"/>
                <a:gd name="connsiteY36" fmla="*/ 109658 h 567008"/>
                <a:gd name="connsiteX37" fmla="*/ 1044973 w 1184946"/>
                <a:gd name="connsiteY37" fmla="*/ 203955 h 567008"/>
                <a:gd name="connsiteX38" fmla="*/ 898288 w 1184946"/>
                <a:gd name="connsiteY38" fmla="*/ 312540 h 567008"/>
                <a:gd name="connsiteX39" fmla="*/ 728743 w 1184946"/>
                <a:gd name="connsiteY39" fmla="*/ 401123 h 567008"/>
                <a:gd name="connsiteX40" fmla="*/ 670640 w 1184946"/>
                <a:gd name="connsiteY40" fmla="*/ 360165 h 567008"/>
                <a:gd name="connsiteX41" fmla="*/ 596345 w 1184946"/>
                <a:gd name="connsiteY41" fmla="*/ 350640 h 56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84946" h="567008">
                  <a:moveTo>
                    <a:pt x="180103" y="218243"/>
                  </a:moveTo>
                  <a:cubicBezTo>
                    <a:pt x="163910" y="210623"/>
                    <a:pt x="166768" y="165855"/>
                    <a:pt x="137240" y="146805"/>
                  </a:cubicBezTo>
                  <a:cubicBezTo>
                    <a:pt x="108665" y="128708"/>
                    <a:pt x="85805" y="126803"/>
                    <a:pt x="65803" y="128708"/>
                  </a:cubicBezTo>
                  <a:cubicBezTo>
                    <a:pt x="44848" y="130613"/>
                    <a:pt x="2938" y="166808"/>
                    <a:pt x="80" y="240150"/>
                  </a:cubicBezTo>
                  <a:cubicBezTo>
                    <a:pt x="-2777" y="313493"/>
                    <a:pt x="71518" y="517328"/>
                    <a:pt x="98188" y="549713"/>
                  </a:cubicBezTo>
                  <a:cubicBezTo>
                    <a:pt x="124857" y="582098"/>
                    <a:pt x="216298" y="564953"/>
                    <a:pt x="202963" y="531615"/>
                  </a:cubicBezTo>
                  <a:cubicBezTo>
                    <a:pt x="190580" y="498278"/>
                    <a:pt x="165815" y="407790"/>
                    <a:pt x="188675" y="363975"/>
                  </a:cubicBezTo>
                  <a:cubicBezTo>
                    <a:pt x="211535" y="320160"/>
                    <a:pt x="255350" y="244913"/>
                    <a:pt x="386795" y="170618"/>
                  </a:cubicBezTo>
                  <a:cubicBezTo>
                    <a:pt x="517288" y="95370"/>
                    <a:pt x="616348" y="99180"/>
                    <a:pt x="641113" y="108705"/>
                  </a:cubicBezTo>
                  <a:cubicBezTo>
                    <a:pt x="665878" y="118230"/>
                    <a:pt x="656353" y="159188"/>
                    <a:pt x="652543" y="169665"/>
                  </a:cubicBezTo>
                  <a:cubicBezTo>
                    <a:pt x="647780" y="180143"/>
                    <a:pt x="560150" y="284918"/>
                    <a:pt x="558245" y="293490"/>
                  </a:cubicBezTo>
                  <a:cubicBezTo>
                    <a:pt x="556340" y="302063"/>
                    <a:pt x="525860" y="318255"/>
                    <a:pt x="524907" y="286823"/>
                  </a:cubicBezTo>
                  <a:cubicBezTo>
                    <a:pt x="523003" y="255390"/>
                    <a:pt x="517288" y="223958"/>
                    <a:pt x="487760" y="211575"/>
                  </a:cubicBezTo>
                  <a:cubicBezTo>
                    <a:pt x="458232" y="199193"/>
                    <a:pt x="426800" y="191573"/>
                    <a:pt x="414418" y="233483"/>
                  </a:cubicBezTo>
                  <a:cubicBezTo>
                    <a:pt x="402035" y="274440"/>
                    <a:pt x="422990" y="303015"/>
                    <a:pt x="438230" y="316350"/>
                  </a:cubicBezTo>
                  <a:cubicBezTo>
                    <a:pt x="453470" y="329685"/>
                    <a:pt x="480140" y="354450"/>
                    <a:pt x="458232" y="356355"/>
                  </a:cubicBezTo>
                  <a:cubicBezTo>
                    <a:pt x="436325" y="358260"/>
                    <a:pt x="369650" y="402075"/>
                    <a:pt x="369650" y="402075"/>
                  </a:cubicBezTo>
                  <a:cubicBezTo>
                    <a:pt x="369650" y="402075"/>
                    <a:pt x="324882" y="395408"/>
                    <a:pt x="317263" y="433508"/>
                  </a:cubicBezTo>
                  <a:cubicBezTo>
                    <a:pt x="309643" y="471608"/>
                    <a:pt x="336313" y="515423"/>
                    <a:pt x="355363" y="503993"/>
                  </a:cubicBezTo>
                  <a:cubicBezTo>
                    <a:pt x="374413" y="492563"/>
                    <a:pt x="432515" y="457320"/>
                    <a:pt x="468710" y="443033"/>
                  </a:cubicBezTo>
                  <a:cubicBezTo>
                    <a:pt x="504905" y="428745"/>
                    <a:pt x="566818" y="406838"/>
                    <a:pt x="590630" y="422078"/>
                  </a:cubicBezTo>
                  <a:cubicBezTo>
                    <a:pt x="614443" y="437318"/>
                    <a:pt x="616348" y="459225"/>
                    <a:pt x="660163" y="481133"/>
                  </a:cubicBezTo>
                  <a:cubicBezTo>
                    <a:pt x="703978" y="503993"/>
                    <a:pt x="784940" y="507803"/>
                    <a:pt x="819230" y="490658"/>
                  </a:cubicBezTo>
                  <a:cubicBezTo>
                    <a:pt x="853520" y="473513"/>
                    <a:pt x="1043068" y="389693"/>
                    <a:pt x="1082120" y="392550"/>
                  </a:cubicBezTo>
                  <a:cubicBezTo>
                    <a:pt x="1121173" y="395408"/>
                    <a:pt x="1167845" y="434460"/>
                    <a:pt x="1183085" y="362070"/>
                  </a:cubicBezTo>
                  <a:cubicBezTo>
                    <a:pt x="1199278" y="288728"/>
                    <a:pt x="1107838" y="93465"/>
                    <a:pt x="985918" y="45840"/>
                  </a:cubicBezTo>
                  <a:cubicBezTo>
                    <a:pt x="863998" y="-832"/>
                    <a:pt x="724932" y="-15120"/>
                    <a:pt x="564913" y="18218"/>
                  </a:cubicBezTo>
                  <a:cubicBezTo>
                    <a:pt x="404893" y="50603"/>
                    <a:pt x="331550" y="83940"/>
                    <a:pt x="272495" y="141090"/>
                  </a:cubicBezTo>
                  <a:cubicBezTo>
                    <a:pt x="213440" y="199193"/>
                    <a:pt x="196295" y="224910"/>
                    <a:pt x="180103" y="218243"/>
                  </a:cubicBezTo>
                  <a:lnTo>
                    <a:pt x="180103" y="218243"/>
                  </a:lnTo>
                  <a:lnTo>
                    <a:pt x="180103" y="218243"/>
                  </a:lnTo>
                  <a:close/>
                  <a:moveTo>
                    <a:pt x="596345" y="350640"/>
                  </a:moveTo>
                  <a:cubicBezTo>
                    <a:pt x="596345" y="350640"/>
                    <a:pt x="585868" y="343973"/>
                    <a:pt x="567770" y="347783"/>
                  </a:cubicBezTo>
                  <a:cubicBezTo>
                    <a:pt x="550625" y="351593"/>
                    <a:pt x="670640" y="276345"/>
                    <a:pt x="714455" y="249675"/>
                  </a:cubicBezTo>
                  <a:cubicBezTo>
                    <a:pt x="758270" y="223005"/>
                    <a:pt x="739220" y="191573"/>
                    <a:pt x="718265" y="161093"/>
                  </a:cubicBezTo>
                  <a:cubicBezTo>
                    <a:pt x="696357" y="130613"/>
                    <a:pt x="696357" y="130613"/>
                    <a:pt x="683975" y="115373"/>
                  </a:cubicBezTo>
                  <a:cubicBezTo>
                    <a:pt x="734457" y="106800"/>
                    <a:pt x="773510" y="103943"/>
                    <a:pt x="831613" y="109658"/>
                  </a:cubicBezTo>
                  <a:cubicBezTo>
                    <a:pt x="906860" y="116325"/>
                    <a:pt x="998300" y="141090"/>
                    <a:pt x="1044973" y="203955"/>
                  </a:cubicBezTo>
                  <a:cubicBezTo>
                    <a:pt x="1072595" y="240150"/>
                    <a:pt x="933530" y="294443"/>
                    <a:pt x="898288" y="312540"/>
                  </a:cubicBezTo>
                  <a:cubicBezTo>
                    <a:pt x="863045" y="330638"/>
                    <a:pt x="752555" y="389693"/>
                    <a:pt x="728743" y="401123"/>
                  </a:cubicBezTo>
                  <a:cubicBezTo>
                    <a:pt x="704930" y="411600"/>
                    <a:pt x="697310" y="386835"/>
                    <a:pt x="670640" y="360165"/>
                  </a:cubicBezTo>
                  <a:cubicBezTo>
                    <a:pt x="643970" y="331590"/>
                    <a:pt x="596345" y="350640"/>
                    <a:pt x="596345" y="3506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77CCB842-E3C8-4772-A5E8-F46897976833}"/>
                </a:ext>
              </a:extLst>
            </p:cNvPr>
            <p:cNvSpPr/>
            <p:nvPr/>
          </p:nvSpPr>
          <p:spPr>
            <a:xfrm>
              <a:off x="5375803" y="886769"/>
              <a:ext cx="675149" cy="1036420"/>
            </a:xfrm>
            <a:custGeom>
              <a:avLst/>
              <a:gdLst>
                <a:gd name="connsiteX0" fmla="*/ 90594 w 675149"/>
                <a:gd name="connsiteY0" fmla="*/ 253056 h 1036420"/>
                <a:gd name="connsiteX1" fmla="*/ 41064 w 675149"/>
                <a:gd name="connsiteY1" fmla="*/ 328303 h 1036420"/>
                <a:gd name="connsiteX2" fmla="*/ 72497 w 675149"/>
                <a:gd name="connsiteY2" fmla="*/ 483561 h 1036420"/>
                <a:gd name="connsiteX3" fmla="*/ 40112 w 675149"/>
                <a:gd name="connsiteY3" fmla="*/ 797886 h 1036420"/>
                <a:gd name="connsiteX4" fmla="*/ 7727 w 675149"/>
                <a:gd name="connsiteY4" fmla="*/ 895041 h 1036420"/>
                <a:gd name="connsiteX5" fmla="*/ 35349 w 675149"/>
                <a:gd name="connsiteY5" fmla="*/ 989338 h 1036420"/>
                <a:gd name="connsiteX6" fmla="*/ 91547 w 675149"/>
                <a:gd name="connsiteY6" fmla="*/ 909328 h 1036420"/>
                <a:gd name="connsiteX7" fmla="*/ 127742 w 675149"/>
                <a:gd name="connsiteY7" fmla="*/ 599766 h 1036420"/>
                <a:gd name="connsiteX8" fmla="*/ 140124 w 675149"/>
                <a:gd name="connsiteY8" fmla="*/ 434983 h 1036420"/>
                <a:gd name="connsiteX9" fmla="*/ 145839 w 675149"/>
                <a:gd name="connsiteY9" fmla="*/ 334018 h 1036420"/>
                <a:gd name="connsiteX10" fmla="*/ 90594 w 675149"/>
                <a:gd name="connsiteY10" fmla="*/ 253056 h 1036420"/>
                <a:gd name="connsiteX11" fmla="*/ 90594 w 675149"/>
                <a:gd name="connsiteY11" fmla="*/ 253056 h 1036420"/>
                <a:gd name="connsiteX12" fmla="*/ 90594 w 675149"/>
                <a:gd name="connsiteY12" fmla="*/ 253056 h 1036420"/>
                <a:gd name="connsiteX13" fmla="*/ 315384 w 675149"/>
                <a:gd name="connsiteY13" fmla="*/ 295918 h 1036420"/>
                <a:gd name="connsiteX14" fmla="*/ 262044 w 675149"/>
                <a:gd name="connsiteY14" fmla="*/ 317826 h 1036420"/>
                <a:gd name="connsiteX15" fmla="*/ 273474 w 675149"/>
                <a:gd name="connsiteY15" fmla="*/ 414981 h 1036420"/>
                <a:gd name="connsiteX16" fmla="*/ 287761 w 675149"/>
                <a:gd name="connsiteY16" fmla="*/ 497848 h 1036420"/>
                <a:gd name="connsiteX17" fmla="*/ 296334 w 675149"/>
                <a:gd name="connsiteY17" fmla="*/ 717876 h 1036420"/>
                <a:gd name="connsiteX18" fmla="*/ 360152 w 675149"/>
                <a:gd name="connsiteY18" fmla="*/ 676918 h 1036420"/>
                <a:gd name="connsiteX19" fmla="*/ 378249 w 675149"/>
                <a:gd name="connsiteY19" fmla="*/ 557856 h 1036420"/>
                <a:gd name="connsiteX20" fmla="*/ 382059 w 675149"/>
                <a:gd name="connsiteY20" fmla="*/ 469273 h 1036420"/>
                <a:gd name="connsiteX21" fmla="*/ 376344 w 675149"/>
                <a:gd name="connsiteY21" fmla="*/ 345448 h 1036420"/>
                <a:gd name="connsiteX22" fmla="*/ 315384 w 675149"/>
                <a:gd name="connsiteY22" fmla="*/ 295918 h 1036420"/>
                <a:gd name="connsiteX23" fmla="*/ 315384 w 675149"/>
                <a:gd name="connsiteY23" fmla="*/ 295918 h 1036420"/>
                <a:gd name="connsiteX24" fmla="*/ 315384 w 675149"/>
                <a:gd name="connsiteY24" fmla="*/ 295918 h 1036420"/>
                <a:gd name="connsiteX25" fmla="*/ 599229 w 675149"/>
                <a:gd name="connsiteY25" fmla="*/ 3501 h 1036420"/>
                <a:gd name="connsiteX26" fmla="*/ 531602 w 675149"/>
                <a:gd name="connsiteY26" fmla="*/ 11121 h 1036420"/>
                <a:gd name="connsiteX27" fmla="*/ 527792 w 675149"/>
                <a:gd name="connsiteY27" fmla="*/ 94941 h 1036420"/>
                <a:gd name="connsiteX28" fmla="*/ 543984 w 675149"/>
                <a:gd name="connsiteY28" fmla="*/ 186381 h 1036420"/>
                <a:gd name="connsiteX29" fmla="*/ 546842 w 675149"/>
                <a:gd name="connsiteY29" fmla="*/ 507373 h 1036420"/>
                <a:gd name="connsiteX30" fmla="*/ 542079 w 675149"/>
                <a:gd name="connsiteY30" fmla="*/ 766453 h 1036420"/>
                <a:gd name="connsiteX31" fmla="*/ 571607 w 675149"/>
                <a:gd name="connsiteY31" fmla="*/ 1023628 h 1036420"/>
                <a:gd name="connsiteX32" fmla="*/ 635424 w 675149"/>
                <a:gd name="connsiteY32" fmla="*/ 965526 h 1036420"/>
                <a:gd name="connsiteX33" fmla="*/ 609707 w 675149"/>
                <a:gd name="connsiteY33" fmla="*/ 863608 h 1036420"/>
                <a:gd name="connsiteX34" fmla="*/ 598277 w 675149"/>
                <a:gd name="connsiteY34" fmla="*/ 371166 h 1036420"/>
                <a:gd name="connsiteX35" fmla="*/ 623042 w 675149"/>
                <a:gd name="connsiteY35" fmla="*/ 195906 h 1036420"/>
                <a:gd name="connsiteX36" fmla="*/ 674477 w 675149"/>
                <a:gd name="connsiteY36" fmla="*/ 90178 h 1036420"/>
                <a:gd name="connsiteX37" fmla="*/ 599229 w 675149"/>
                <a:gd name="connsiteY37" fmla="*/ 3501 h 103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75149" h="1036420">
                  <a:moveTo>
                    <a:pt x="90594" y="253056"/>
                  </a:moveTo>
                  <a:cubicBezTo>
                    <a:pt x="55352" y="256866"/>
                    <a:pt x="34397" y="271153"/>
                    <a:pt x="41064" y="328303"/>
                  </a:cubicBezTo>
                  <a:cubicBezTo>
                    <a:pt x="48684" y="385453"/>
                    <a:pt x="82974" y="389263"/>
                    <a:pt x="72497" y="483561"/>
                  </a:cubicBezTo>
                  <a:cubicBezTo>
                    <a:pt x="62019" y="576906"/>
                    <a:pt x="40112" y="766453"/>
                    <a:pt x="40112" y="797886"/>
                  </a:cubicBezTo>
                  <a:cubicBezTo>
                    <a:pt x="40112" y="829318"/>
                    <a:pt x="15347" y="875038"/>
                    <a:pt x="7727" y="895041"/>
                  </a:cubicBezTo>
                  <a:cubicBezTo>
                    <a:pt x="-846" y="915043"/>
                    <a:pt x="-12276" y="979813"/>
                    <a:pt x="35349" y="989338"/>
                  </a:cubicBezTo>
                  <a:cubicBezTo>
                    <a:pt x="82974" y="998863"/>
                    <a:pt x="84879" y="937903"/>
                    <a:pt x="91547" y="909328"/>
                  </a:cubicBezTo>
                  <a:cubicBezTo>
                    <a:pt x="98214" y="880753"/>
                    <a:pt x="129647" y="638818"/>
                    <a:pt x="127742" y="599766"/>
                  </a:cubicBezTo>
                  <a:cubicBezTo>
                    <a:pt x="125837" y="560713"/>
                    <a:pt x="131552" y="467368"/>
                    <a:pt x="140124" y="434983"/>
                  </a:cubicBezTo>
                  <a:cubicBezTo>
                    <a:pt x="148697" y="402598"/>
                    <a:pt x="160127" y="374023"/>
                    <a:pt x="145839" y="334018"/>
                  </a:cubicBezTo>
                  <a:cubicBezTo>
                    <a:pt x="130599" y="293061"/>
                    <a:pt x="125837" y="250198"/>
                    <a:pt x="90594" y="253056"/>
                  </a:cubicBezTo>
                  <a:lnTo>
                    <a:pt x="90594" y="253056"/>
                  </a:lnTo>
                  <a:lnTo>
                    <a:pt x="90594" y="253056"/>
                  </a:lnTo>
                  <a:close/>
                  <a:moveTo>
                    <a:pt x="315384" y="295918"/>
                  </a:moveTo>
                  <a:cubicBezTo>
                    <a:pt x="300144" y="294966"/>
                    <a:pt x="275379" y="292108"/>
                    <a:pt x="262044" y="317826"/>
                  </a:cubicBezTo>
                  <a:cubicBezTo>
                    <a:pt x="248709" y="343543"/>
                    <a:pt x="263949" y="388311"/>
                    <a:pt x="273474" y="414981"/>
                  </a:cubicBezTo>
                  <a:cubicBezTo>
                    <a:pt x="282999" y="441651"/>
                    <a:pt x="291572" y="471178"/>
                    <a:pt x="287761" y="497848"/>
                  </a:cubicBezTo>
                  <a:cubicBezTo>
                    <a:pt x="283952" y="524518"/>
                    <a:pt x="280142" y="700731"/>
                    <a:pt x="296334" y="717876"/>
                  </a:cubicBezTo>
                  <a:cubicBezTo>
                    <a:pt x="312527" y="735021"/>
                    <a:pt x="343007" y="716923"/>
                    <a:pt x="360152" y="676918"/>
                  </a:cubicBezTo>
                  <a:cubicBezTo>
                    <a:pt x="376344" y="636913"/>
                    <a:pt x="388727" y="583573"/>
                    <a:pt x="378249" y="557856"/>
                  </a:cubicBezTo>
                  <a:cubicBezTo>
                    <a:pt x="367772" y="533091"/>
                    <a:pt x="366819" y="504516"/>
                    <a:pt x="382059" y="469273"/>
                  </a:cubicBezTo>
                  <a:cubicBezTo>
                    <a:pt x="396347" y="434031"/>
                    <a:pt x="387774" y="386406"/>
                    <a:pt x="376344" y="345448"/>
                  </a:cubicBezTo>
                  <a:cubicBezTo>
                    <a:pt x="364914" y="306396"/>
                    <a:pt x="330624" y="296871"/>
                    <a:pt x="315384" y="295918"/>
                  </a:cubicBezTo>
                  <a:lnTo>
                    <a:pt x="315384" y="295918"/>
                  </a:lnTo>
                  <a:lnTo>
                    <a:pt x="315384" y="295918"/>
                  </a:lnTo>
                  <a:close/>
                  <a:moveTo>
                    <a:pt x="599229" y="3501"/>
                  </a:moveTo>
                  <a:cubicBezTo>
                    <a:pt x="582084" y="-1262"/>
                    <a:pt x="544936" y="-3167"/>
                    <a:pt x="531602" y="11121"/>
                  </a:cubicBezTo>
                  <a:cubicBezTo>
                    <a:pt x="517314" y="26361"/>
                    <a:pt x="512552" y="56841"/>
                    <a:pt x="527792" y="94941"/>
                  </a:cubicBezTo>
                  <a:cubicBezTo>
                    <a:pt x="543032" y="132088"/>
                    <a:pt x="547794" y="165426"/>
                    <a:pt x="543984" y="186381"/>
                  </a:cubicBezTo>
                  <a:cubicBezTo>
                    <a:pt x="540174" y="208288"/>
                    <a:pt x="546842" y="445461"/>
                    <a:pt x="546842" y="507373"/>
                  </a:cubicBezTo>
                  <a:cubicBezTo>
                    <a:pt x="546842" y="569286"/>
                    <a:pt x="539222" y="687396"/>
                    <a:pt x="542079" y="766453"/>
                  </a:cubicBezTo>
                  <a:cubicBezTo>
                    <a:pt x="544936" y="845511"/>
                    <a:pt x="541127" y="986481"/>
                    <a:pt x="571607" y="1023628"/>
                  </a:cubicBezTo>
                  <a:cubicBezTo>
                    <a:pt x="602086" y="1061728"/>
                    <a:pt x="645902" y="1006483"/>
                    <a:pt x="635424" y="965526"/>
                  </a:cubicBezTo>
                  <a:cubicBezTo>
                    <a:pt x="624947" y="925521"/>
                    <a:pt x="620184" y="937903"/>
                    <a:pt x="609707" y="863608"/>
                  </a:cubicBezTo>
                  <a:cubicBezTo>
                    <a:pt x="599229" y="789313"/>
                    <a:pt x="596372" y="401646"/>
                    <a:pt x="598277" y="371166"/>
                  </a:cubicBezTo>
                  <a:cubicBezTo>
                    <a:pt x="600182" y="340686"/>
                    <a:pt x="608754" y="229243"/>
                    <a:pt x="623042" y="195906"/>
                  </a:cubicBezTo>
                  <a:cubicBezTo>
                    <a:pt x="636377" y="162568"/>
                    <a:pt x="681144" y="129231"/>
                    <a:pt x="674477" y="90178"/>
                  </a:cubicBezTo>
                  <a:cubicBezTo>
                    <a:pt x="678286" y="56841"/>
                    <a:pt x="616374" y="8263"/>
                    <a:pt x="599229" y="35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6A13D25D-6346-49F3-AD94-27443B9B9E23}"/>
                </a:ext>
              </a:extLst>
            </p:cNvPr>
            <p:cNvSpPr/>
            <p:nvPr/>
          </p:nvSpPr>
          <p:spPr>
            <a:xfrm>
              <a:off x="6499849" y="905588"/>
              <a:ext cx="668945" cy="910787"/>
            </a:xfrm>
            <a:custGeom>
              <a:avLst/>
              <a:gdLst>
                <a:gd name="connsiteX0" fmla="*/ 406728 w 668945"/>
                <a:gd name="connsiteY0" fmla="*/ 698104 h 910787"/>
                <a:gd name="connsiteX1" fmla="*/ 616278 w 668945"/>
                <a:gd name="connsiteY1" fmla="*/ 867649 h 910787"/>
                <a:gd name="connsiteX2" fmla="*/ 632470 w 668945"/>
                <a:gd name="connsiteY2" fmla="*/ 717154 h 910787"/>
                <a:gd name="connsiteX3" fmla="*/ 437208 w 668945"/>
                <a:gd name="connsiteY3" fmla="*/ 621904 h 910787"/>
                <a:gd name="connsiteX4" fmla="*/ 406728 w 668945"/>
                <a:gd name="connsiteY4" fmla="*/ 698104 h 910787"/>
                <a:gd name="connsiteX5" fmla="*/ 406728 w 668945"/>
                <a:gd name="connsiteY5" fmla="*/ 698104 h 910787"/>
                <a:gd name="connsiteX6" fmla="*/ 406728 w 668945"/>
                <a:gd name="connsiteY6" fmla="*/ 698104 h 910787"/>
                <a:gd name="connsiteX7" fmla="*/ 325765 w 668945"/>
                <a:gd name="connsiteY7" fmla="*/ 166609 h 910787"/>
                <a:gd name="connsiteX8" fmla="*/ 317193 w 668945"/>
                <a:gd name="connsiteY8" fmla="*/ 53262 h 910787"/>
                <a:gd name="connsiteX9" fmla="*/ 371486 w 668945"/>
                <a:gd name="connsiteY9" fmla="*/ 874 h 910787"/>
                <a:gd name="connsiteX10" fmla="*/ 425778 w 668945"/>
                <a:gd name="connsiteY10" fmla="*/ 88504 h 910787"/>
                <a:gd name="connsiteX11" fmla="*/ 400061 w 668945"/>
                <a:gd name="connsiteY11" fmla="*/ 159942 h 910787"/>
                <a:gd name="connsiteX12" fmla="*/ 381963 w 668945"/>
                <a:gd name="connsiteY12" fmla="*/ 212329 h 910787"/>
                <a:gd name="connsiteX13" fmla="*/ 366723 w 668945"/>
                <a:gd name="connsiteY13" fmla="*/ 280909 h 910787"/>
                <a:gd name="connsiteX14" fmla="*/ 426731 w 668945"/>
                <a:gd name="connsiteY14" fmla="*/ 259954 h 910787"/>
                <a:gd name="connsiteX15" fmla="*/ 503883 w 668945"/>
                <a:gd name="connsiteY15" fmla="*/ 216139 h 910787"/>
                <a:gd name="connsiteX16" fmla="*/ 592465 w 668945"/>
                <a:gd name="connsiteY16" fmla="*/ 234237 h 910787"/>
                <a:gd name="connsiteX17" fmla="*/ 565795 w 668945"/>
                <a:gd name="connsiteY17" fmla="*/ 296149 h 910787"/>
                <a:gd name="connsiteX18" fmla="*/ 489595 w 668945"/>
                <a:gd name="connsiteY18" fmla="*/ 313294 h 910787"/>
                <a:gd name="connsiteX19" fmla="*/ 348626 w 668945"/>
                <a:gd name="connsiteY19" fmla="*/ 380922 h 910787"/>
                <a:gd name="connsiteX20" fmla="*/ 298143 w 668945"/>
                <a:gd name="connsiteY20" fmla="*/ 587614 h 910787"/>
                <a:gd name="connsiteX21" fmla="*/ 173365 w 668945"/>
                <a:gd name="connsiteY21" fmla="*/ 765732 h 910787"/>
                <a:gd name="connsiteX22" fmla="*/ 77163 w 668945"/>
                <a:gd name="connsiteY22" fmla="*/ 898129 h 910787"/>
                <a:gd name="connsiteX23" fmla="*/ 25728 w 668945"/>
                <a:gd name="connsiteY23" fmla="*/ 883842 h 910787"/>
                <a:gd name="connsiteX24" fmla="*/ 7631 w 668945"/>
                <a:gd name="connsiteY24" fmla="*/ 800974 h 910787"/>
                <a:gd name="connsiteX25" fmla="*/ 54303 w 668945"/>
                <a:gd name="connsiteY25" fmla="*/ 764779 h 910787"/>
                <a:gd name="connsiteX26" fmla="*/ 91450 w 668945"/>
                <a:gd name="connsiteY26" fmla="*/ 777162 h 910787"/>
                <a:gd name="connsiteX27" fmla="*/ 191463 w 668945"/>
                <a:gd name="connsiteY27" fmla="*/ 644764 h 910787"/>
                <a:gd name="connsiteX28" fmla="*/ 259090 w 668945"/>
                <a:gd name="connsiteY28" fmla="*/ 479029 h 910787"/>
                <a:gd name="connsiteX29" fmla="*/ 272426 w 668945"/>
                <a:gd name="connsiteY29" fmla="*/ 427594 h 910787"/>
                <a:gd name="connsiteX30" fmla="*/ 217181 w 668945"/>
                <a:gd name="connsiteY30" fmla="*/ 462837 h 910787"/>
                <a:gd name="connsiteX31" fmla="*/ 120025 w 668945"/>
                <a:gd name="connsiteY31" fmla="*/ 472362 h 910787"/>
                <a:gd name="connsiteX32" fmla="*/ 42873 w 668945"/>
                <a:gd name="connsiteY32" fmla="*/ 388542 h 910787"/>
                <a:gd name="connsiteX33" fmla="*/ 74306 w 668945"/>
                <a:gd name="connsiteY33" fmla="*/ 330439 h 910787"/>
                <a:gd name="connsiteX34" fmla="*/ 174318 w 668945"/>
                <a:gd name="connsiteY34" fmla="*/ 343774 h 910787"/>
                <a:gd name="connsiteX35" fmla="*/ 291476 w 668945"/>
                <a:gd name="connsiteY35" fmla="*/ 305674 h 910787"/>
                <a:gd name="connsiteX36" fmla="*/ 296238 w 668945"/>
                <a:gd name="connsiteY36" fmla="*/ 303769 h 910787"/>
                <a:gd name="connsiteX37" fmla="*/ 325765 w 668945"/>
                <a:gd name="connsiteY37" fmla="*/ 166609 h 910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68945" h="910787">
                  <a:moveTo>
                    <a:pt x="406728" y="698104"/>
                  </a:moveTo>
                  <a:cubicBezTo>
                    <a:pt x="435303" y="748587"/>
                    <a:pt x="531506" y="899082"/>
                    <a:pt x="616278" y="867649"/>
                  </a:cubicBezTo>
                  <a:cubicBezTo>
                    <a:pt x="701051" y="837169"/>
                    <a:pt x="665808" y="740014"/>
                    <a:pt x="632470" y="717154"/>
                  </a:cubicBezTo>
                  <a:cubicBezTo>
                    <a:pt x="599133" y="693342"/>
                    <a:pt x="437208" y="621904"/>
                    <a:pt x="437208" y="621904"/>
                  </a:cubicBezTo>
                  <a:cubicBezTo>
                    <a:pt x="369581" y="591424"/>
                    <a:pt x="388631" y="667624"/>
                    <a:pt x="406728" y="698104"/>
                  </a:cubicBezTo>
                  <a:lnTo>
                    <a:pt x="406728" y="698104"/>
                  </a:lnTo>
                  <a:lnTo>
                    <a:pt x="406728" y="698104"/>
                  </a:lnTo>
                  <a:close/>
                  <a:moveTo>
                    <a:pt x="325765" y="166609"/>
                  </a:moveTo>
                  <a:cubicBezTo>
                    <a:pt x="335290" y="159942"/>
                    <a:pt x="314336" y="88504"/>
                    <a:pt x="317193" y="53262"/>
                  </a:cubicBezTo>
                  <a:cubicBezTo>
                    <a:pt x="320051" y="18019"/>
                    <a:pt x="348626" y="-4841"/>
                    <a:pt x="371486" y="874"/>
                  </a:cubicBezTo>
                  <a:cubicBezTo>
                    <a:pt x="394345" y="6589"/>
                    <a:pt x="429588" y="60882"/>
                    <a:pt x="425778" y="88504"/>
                  </a:cubicBezTo>
                  <a:cubicBezTo>
                    <a:pt x="421968" y="116127"/>
                    <a:pt x="407681" y="148512"/>
                    <a:pt x="400061" y="159942"/>
                  </a:cubicBezTo>
                  <a:cubicBezTo>
                    <a:pt x="392440" y="171372"/>
                    <a:pt x="385773" y="181849"/>
                    <a:pt x="381963" y="212329"/>
                  </a:cubicBezTo>
                  <a:cubicBezTo>
                    <a:pt x="379106" y="228522"/>
                    <a:pt x="372438" y="255192"/>
                    <a:pt x="366723" y="280909"/>
                  </a:cubicBezTo>
                  <a:cubicBezTo>
                    <a:pt x="393393" y="273289"/>
                    <a:pt x="418158" y="265669"/>
                    <a:pt x="426731" y="259954"/>
                  </a:cubicBezTo>
                  <a:cubicBezTo>
                    <a:pt x="444828" y="248524"/>
                    <a:pt x="476261" y="238047"/>
                    <a:pt x="503883" y="216139"/>
                  </a:cubicBezTo>
                  <a:cubicBezTo>
                    <a:pt x="531506" y="194232"/>
                    <a:pt x="561986" y="217092"/>
                    <a:pt x="592465" y="234237"/>
                  </a:cubicBezTo>
                  <a:cubicBezTo>
                    <a:pt x="622945" y="250429"/>
                    <a:pt x="596276" y="279957"/>
                    <a:pt x="565795" y="296149"/>
                  </a:cubicBezTo>
                  <a:cubicBezTo>
                    <a:pt x="536268" y="312342"/>
                    <a:pt x="508645" y="304722"/>
                    <a:pt x="489595" y="313294"/>
                  </a:cubicBezTo>
                  <a:cubicBezTo>
                    <a:pt x="471498" y="320914"/>
                    <a:pt x="389583" y="357109"/>
                    <a:pt x="348626" y="380922"/>
                  </a:cubicBezTo>
                  <a:cubicBezTo>
                    <a:pt x="337195" y="440929"/>
                    <a:pt x="313383" y="543799"/>
                    <a:pt x="298143" y="587614"/>
                  </a:cubicBezTo>
                  <a:cubicBezTo>
                    <a:pt x="278140" y="642859"/>
                    <a:pt x="210513" y="720012"/>
                    <a:pt x="173365" y="765732"/>
                  </a:cubicBezTo>
                  <a:cubicBezTo>
                    <a:pt x="136218" y="810499"/>
                    <a:pt x="115263" y="873364"/>
                    <a:pt x="77163" y="898129"/>
                  </a:cubicBezTo>
                  <a:cubicBezTo>
                    <a:pt x="39063" y="922894"/>
                    <a:pt x="31443" y="907654"/>
                    <a:pt x="25728" y="883842"/>
                  </a:cubicBezTo>
                  <a:cubicBezTo>
                    <a:pt x="20013" y="860029"/>
                    <a:pt x="-15230" y="831454"/>
                    <a:pt x="7631" y="800974"/>
                  </a:cubicBezTo>
                  <a:cubicBezTo>
                    <a:pt x="30490" y="770494"/>
                    <a:pt x="37158" y="735252"/>
                    <a:pt x="54303" y="764779"/>
                  </a:cubicBezTo>
                  <a:cubicBezTo>
                    <a:pt x="71448" y="794307"/>
                    <a:pt x="97165" y="778114"/>
                    <a:pt x="91450" y="777162"/>
                  </a:cubicBezTo>
                  <a:cubicBezTo>
                    <a:pt x="85736" y="776209"/>
                    <a:pt x="165745" y="686674"/>
                    <a:pt x="191463" y="644764"/>
                  </a:cubicBezTo>
                  <a:cubicBezTo>
                    <a:pt x="217181" y="601902"/>
                    <a:pt x="245756" y="503794"/>
                    <a:pt x="259090" y="479029"/>
                  </a:cubicBezTo>
                  <a:cubicBezTo>
                    <a:pt x="261948" y="473314"/>
                    <a:pt x="266711" y="454264"/>
                    <a:pt x="272426" y="427594"/>
                  </a:cubicBezTo>
                  <a:cubicBezTo>
                    <a:pt x="252423" y="439024"/>
                    <a:pt x="232420" y="451407"/>
                    <a:pt x="217181" y="462837"/>
                  </a:cubicBezTo>
                  <a:cubicBezTo>
                    <a:pt x="184795" y="487602"/>
                    <a:pt x="178128" y="497127"/>
                    <a:pt x="120025" y="472362"/>
                  </a:cubicBezTo>
                  <a:cubicBezTo>
                    <a:pt x="61923" y="447597"/>
                    <a:pt x="46683" y="420927"/>
                    <a:pt x="42873" y="388542"/>
                  </a:cubicBezTo>
                  <a:cubicBezTo>
                    <a:pt x="39063" y="357109"/>
                    <a:pt x="56208" y="335202"/>
                    <a:pt x="74306" y="330439"/>
                  </a:cubicBezTo>
                  <a:cubicBezTo>
                    <a:pt x="92403" y="325677"/>
                    <a:pt x="140981" y="338059"/>
                    <a:pt x="174318" y="343774"/>
                  </a:cubicBezTo>
                  <a:cubicBezTo>
                    <a:pt x="206703" y="349489"/>
                    <a:pt x="275283" y="312342"/>
                    <a:pt x="291476" y="305674"/>
                  </a:cubicBezTo>
                  <a:cubicBezTo>
                    <a:pt x="292428" y="304722"/>
                    <a:pt x="294333" y="304722"/>
                    <a:pt x="296238" y="303769"/>
                  </a:cubicBezTo>
                  <a:cubicBezTo>
                    <a:pt x="308620" y="233284"/>
                    <a:pt x="321003" y="169467"/>
                    <a:pt x="325765" y="1666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F697A636-D880-4C4D-AA65-4A2DF6E2E85D}"/>
                </a:ext>
              </a:extLst>
            </p:cNvPr>
            <p:cNvSpPr/>
            <p:nvPr/>
          </p:nvSpPr>
          <p:spPr>
            <a:xfrm>
              <a:off x="7564881" y="752927"/>
              <a:ext cx="691264" cy="1126680"/>
            </a:xfrm>
            <a:custGeom>
              <a:avLst/>
              <a:gdLst>
                <a:gd name="connsiteX0" fmla="*/ 157036 w 691264"/>
                <a:gd name="connsiteY0" fmla="*/ 250690 h 1126680"/>
                <a:gd name="connsiteX1" fmla="*/ 180849 w 691264"/>
                <a:gd name="connsiteY1" fmla="*/ 293553 h 1126680"/>
                <a:gd name="connsiteX2" fmla="*/ 210376 w 691264"/>
                <a:gd name="connsiteY2" fmla="*/ 335463 h 1126680"/>
                <a:gd name="connsiteX3" fmla="*/ 202756 w 691264"/>
                <a:gd name="connsiteY3" fmla="*/ 433570 h 1126680"/>
                <a:gd name="connsiteX4" fmla="*/ 204661 w 691264"/>
                <a:gd name="connsiteY4" fmla="*/ 509770 h 1126680"/>
                <a:gd name="connsiteX5" fmla="*/ 231331 w 691264"/>
                <a:gd name="connsiteY5" fmla="*/ 553585 h 1126680"/>
                <a:gd name="connsiteX6" fmla="*/ 262763 w 691264"/>
                <a:gd name="connsiteY6" fmla="*/ 542155 h 1126680"/>
                <a:gd name="connsiteX7" fmla="*/ 285624 w 691264"/>
                <a:gd name="connsiteY7" fmla="*/ 527868 h 1126680"/>
                <a:gd name="connsiteX8" fmla="*/ 311341 w 691264"/>
                <a:gd name="connsiteY8" fmla="*/ 549775 h 1126680"/>
                <a:gd name="connsiteX9" fmla="*/ 285624 w 691264"/>
                <a:gd name="connsiteY9" fmla="*/ 574540 h 1126680"/>
                <a:gd name="connsiteX10" fmla="*/ 110363 w 691264"/>
                <a:gd name="connsiteY10" fmla="*/ 671695 h 1126680"/>
                <a:gd name="connsiteX11" fmla="*/ 44641 w 691264"/>
                <a:gd name="connsiteY11" fmla="*/ 688840 h 1126680"/>
                <a:gd name="connsiteX12" fmla="*/ 2731 w 691264"/>
                <a:gd name="connsiteY12" fmla="*/ 706938 h 1126680"/>
                <a:gd name="connsiteX13" fmla="*/ 17971 w 691264"/>
                <a:gd name="connsiteY13" fmla="*/ 769803 h 1126680"/>
                <a:gd name="connsiteX14" fmla="*/ 93219 w 691264"/>
                <a:gd name="connsiteY14" fmla="*/ 775518 h 1126680"/>
                <a:gd name="connsiteX15" fmla="*/ 201804 w 691264"/>
                <a:gd name="connsiteY15" fmla="*/ 685030 h 1126680"/>
                <a:gd name="connsiteX16" fmla="*/ 346583 w 691264"/>
                <a:gd name="connsiteY16" fmla="*/ 594543 h 1126680"/>
                <a:gd name="connsiteX17" fmla="*/ 533274 w 691264"/>
                <a:gd name="connsiteY17" fmla="*/ 524058 h 1126680"/>
                <a:gd name="connsiteX18" fmla="*/ 580899 w 691264"/>
                <a:gd name="connsiteY18" fmla="*/ 552633 h 1126680"/>
                <a:gd name="connsiteX19" fmla="*/ 534226 w 691264"/>
                <a:gd name="connsiteY19" fmla="*/ 597400 h 1126680"/>
                <a:gd name="connsiteX20" fmla="*/ 526606 w 691264"/>
                <a:gd name="connsiteY20" fmla="*/ 619308 h 1126680"/>
                <a:gd name="connsiteX21" fmla="*/ 581851 w 691264"/>
                <a:gd name="connsiteY21" fmla="*/ 607878 h 1126680"/>
                <a:gd name="connsiteX22" fmla="*/ 690436 w 691264"/>
                <a:gd name="connsiteY22" fmla="*/ 583113 h 1126680"/>
                <a:gd name="connsiteX23" fmla="*/ 618046 w 691264"/>
                <a:gd name="connsiteY23" fmla="*/ 476433 h 1126680"/>
                <a:gd name="connsiteX24" fmla="*/ 486601 w 691264"/>
                <a:gd name="connsiteY24" fmla="*/ 492625 h 1126680"/>
                <a:gd name="connsiteX25" fmla="*/ 474219 w 691264"/>
                <a:gd name="connsiteY25" fmla="*/ 466908 h 1126680"/>
                <a:gd name="connsiteX26" fmla="*/ 530416 w 691264"/>
                <a:gd name="connsiteY26" fmla="*/ 384993 h 1126680"/>
                <a:gd name="connsiteX27" fmla="*/ 547561 w 691264"/>
                <a:gd name="connsiteY27" fmla="*/ 318318 h 1126680"/>
                <a:gd name="connsiteX28" fmla="*/ 503746 w 691264"/>
                <a:gd name="connsiteY28" fmla="*/ 259263 h 1126680"/>
                <a:gd name="connsiteX29" fmla="*/ 533274 w 691264"/>
                <a:gd name="connsiteY29" fmla="*/ 219258 h 1126680"/>
                <a:gd name="connsiteX30" fmla="*/ 578041 w 691264"/>
                <a:gd name="connsiteY30" fmla="*/ 152583 h 1126680"/>
                <a:gd name="connsiteX31" fmla="*/ 522796 w 691264"/>
                <a:gd name="connsiteY31" fmla="*/ 120198 h 1126680"/>
                <a:gd name="connsiteX32" fmla="*/ 523749 w 691264"/>
                <a:gd name="connsiteY32" fmla="*/ 80193 h 1126680"/>
                <a:gd name="connsiteX33" fmla="*/ 552324 w 691264"/>
                <a:gd name="connsiteY33" fmla="*/ 59238 h 1126680"/>
                <a:gd name="connsiteX34" fmla="*/ 524701 w 691264"/>
                <a:gd name="connsiteY34" fmla="*/ 13518 h 1126680"/>
                <a:gd name="connsiteX35" fmla="*/ 475171 w 691264"/>
                <a:gd name="connsiteY35" fmla="*/ 11613 h 1126680"/>
                <a:gd name="connsiteX36" fmla="*/ 471361 w 691264"/>
                <a:gd name="connsiteY36" fmla="*/ 72573 h 1126680"/>
                <a:gd name="connsiteX37" fmla="*/ 477076 w 691264"/>
                <a:gd name="connsiteY37" fmla="*/ 119245 h 1126680"/>
                <a:gd name="connsiteX38" fmla="*/ 488506 w 691264"/>
                <a:gd name="connsiteY38" fmla="*/ 146868 h 1126680"/>
                <a:gd name="connsiteX39" fmla="*/ 464694 w 691264"/>
                <a:gd name="connsiteY39" fmla="*/ 185920 h 1126680"/>
                <a:gd name="connsiteX40" fmla="*/ 422783 w 691264"/>
                <a:gd name="connsiteY40" fmla="*/ 213543 h 1126680"/>
                <a:gd name="connsiteX41" fmla="*/ 423736 w 691264"/>
                <a:gd name="connsiteY41" fmla="*/ 275455 h 1126680"/>
                <a:gd name="connsiteX42" fmla="*/ 446596 w 691264"/>
                <a:gd name="connsiteY42" fmla="*/ 304030 h 1126680"/>
                <a:gd name="connsiteX43" fmla="*/ 406591 w 691264"/>
                <a:gd name="connsiteY43" fmla="*/ 421188 h 1126680"/>
                <a:gd name="connsiteX44" fmla="*/ 433261 w 691264"/>
                <a:gd name="connsiteY44" fmla="*/ 445000 h 1126680"/>
                <a:gd name="connsiteX45" fmla="*/ 430404 w 691264"/>
                <a:gd name="connsiteY45" fmla="*/ 501198 h 1126680"/>
                <a:gd name="connsiteX46" fmla="*/ 380874 w 691264"/>
                <a:gd name="connsiteY46" fmla="*/ 524058 h 1126680"/>
                <a:gd name="connsiteX47" fmla="*/ 350394 w 691264"/>
                <a:gd name="connsiteY47" fmla="*/ 499293 h 1126680"/>
                <a:gd name="connsiteX48" fmla="*/ 370396 w 691264"/>
                <a:gd name="connsiteY48" fmla="*/ 396423 h 1126680"/>
                <a:gd name="connsiteX49" fmla="*/ 365633 w 691264"/>
                <a:gd name="connsiteY49" fmla="*/ 367848 h 1126680"/>
                <a:gd name="connsiteX50" fmla="*/ 349441 w 691264"/>
                <a:gd name="connsiteY50" fmla="*/ 345940 h 1126680"/>
                <a:gd name="connsiteX51" fmla="*/ 319913 w 691264"/>
                <a:gd name="connsiteY51" fmla="*/ 336415 h 1126680"/>
                <a:gd name="connsiteX52" fmla="*/ 360871 w 691264"/>
                <a:gd name="connsiteY52" fmla="*/ 178300 h 1126680"/>
                <a:gd name="connsiteX53" fmla="*/ 335154 w 691264"/>
                <a:gd name="connsiteY53" fmla="*/ 109720 h 1126680"/>
                <a:gd name="connsiteX54" fmla="*/ 276099 w 691264"/>
                <a:gd name="connsiteY54" fmla="*/ 142105 h 1126680"/>
                <a:gd name="connsiteX55" fmla="*/ 301816 w 691264"/>
                <a:gd name="connsiteY55" fmla="*/ 208780 h 1126680"/>
                <a:gd name="connsiteX56" fmla="*/ 301816 w 691264"/>
                <a:gd name="connsiteY56" fmla="*/ 316413 h 1126680"/>
                <a:gd name="connsiteX57" fmla="*/ 295149 w 691264"/>
                <a:gd name="connsiteY57" fmla="*/ 386898 h 1126680"/>
                <a:gd name="connsiteX58" fmla="*/ 247524 w 691264"/>
                <a:gd name="connsiteY58" fmla="*/ 393565 h 1126680"/>
                <a:gd name="connsiteX59" fmla="*/ 248476 w 691264"/>
                <a:gd name="connsiteY59" fmla="*/ 276408 h 1126680"/>
                <a:gd name="connsiteX60" fmla="*/ 178944 w 691264"/>
                <a:gd name="connsiteY60" fmla="*/ 212590 h 1126680"/>
                <a:gd name="connsiteX61" fmla="*/ 157036 w 691264"/>
                <a:gd name="connsiteY61" fmla="*/ 250690 h 1126680"/>
                <a:gd name="connsiteX62" fmla="*/ 157036 w 691264"/>
                <a:gd name="connsiteY62" fmla="*/ 250690 h 1126680"/>
                <a:gd name="connsiteX63" fmla="*/ 157036 w 691264"/>
                <a:gd name="connsiteY63" fmla="*/ 250690 h 1126680"/>
                <a:gd name="connsiteX64" fmla="*/ 271336 w 691264"/>
                <a:gd name="connsiteY64" fmla="*/ 709795 h 1126680"/>
                <a:gd name="connsiteX65" fmla="*/ 318961 w 691264"/>
                <a:gd name="connsiteY65" fmla="*/ 669790 h 1126680"/>
                <a:gd name="connsiteX66" fmla="*/ 439929 w 691264"/>
                <a:gd name="connsiteY66" fmla="*/ 627880 h 1126680"/>
                <a:gd name="connsiteX67" fmla="*/ 462788 w 691264"/>
                <a:gd name="connsiteY67" fmla="*/ 694555 h 1126680"/>
                <a:gd name="connsiteX68" fmla="*/ 425641 w 691264"/>
                <a:gd name="connsiteY68" fmla="*/ 762183 h 1126680"/>
                <a:gd name="connsiteX69" fmla="*/ 462788 w 691264"/>
                <a:gd name="connsiteY69" fmla="*/ 785043 h 1126680"/>
                <a:gd name="connsiteX70" fmla="*/ 564706 w 691264"/>
                <a:gd name="connsiteY70" fmla="*/ 770755 h 1126680"/>
                <a:gd name="connsiteX71" fmla="*/ 591376 w 691264"/>
                <a:gd name="connsiteY71" fmla="*/ 847908 h 1126680"/>
                <a:gd name="connsiteX72" fmla="*/ 489458 w 691264"/>
                <a:gd name="connsiteY72" fmla="*/ 864100 h 1126680"/>
                <a:gd name="connsiteX73" fmla="*/ 478981 w 691264"/>
                <a:gd name="connsiteY73" fmla="*/ 911725 h 1126680"/>
                <a:gd name="connsiteX74" fmla="*/ 459931 w 691264"/>
                <a:gd name="connsiteY74" fmla="*/ 1016500 h 1126680"/>
                <a:gd name="connsiteX75" fmla="*/ 379921 w 691264"/>
                <a:gd name="connsiteY75" fmla="*/ 1124133 h 1126680"/>
                <a:gd name="connsiteX76" fmla="*/ 297054 w 691264"/>
                <a:gd name="connsiteY76" fmla="*/ 1085080 h 1126680"/>
                <a:gd name="connsiteX77" fmla="*/ 257049 w 691264"/>
                <a:gd name="connsiteY77" fmla="*/ 1035550 h 1126680"/>
                <a:gd name="connsiteX78" fmla="*/ 323724 w 691264"/>
                <a:gd name="connsiteY78" fmla="*/ 1034598 h 1126680"/>
                <a:gd name="connsiteX79" fmla="*/ 404686 w 691264"/>
                <a:gd name="connsiteY79" fmla="*/ 1037455 h 1126680"/>
                <a:gd name="connsiteX80" fmla="*/ 440881 w 691264"/>
                <a:gd name="connsiteY80" fmla="*/ 929823 h 1126680"/>
                <a:gd name="connsiteX81" fmla="*/ 413258 w 691264"/>
                <a:gd name="connsiteY81" fmla="*/ 877435 h 1126680"/>
                <a:gd name="connsiteX82" fmla="*/ 332296 w 691264"/>
                <a:gd name="connsiteY82" fmla="*/ 909820 h 1126680"/>
                <a:gd name="connsiteX83" fmla="*/ 247524 w 691264"/>
                <a:gd name="connsiteY83" fmla="*/ 953635 h 1126680"/>
                <a:gd name="connsiteX84" fmla="*/ 177991 w 691264"/>
                <a:gd name="connsiteY84" fmla="*/ 901248 h 1126680"/>
                <a:gd name="connsiteX85" fmla="*/ 270383 w 691264"/>
                <a:gd name="connsiteY85" fmla="*/ 866005 h 1126680"/>
                <a:gd name="connsiteX86" fmla="*/ 385636 w 691264"/>
                <a:gd name="connsiteY86" fmla="*/ 815523 h 1126680"/>
                <a:gd name="connsiteX87" fmla="*/ 365633 w 691264"/>
                <a:gd name="connsiteY87" fmla="*/ 725035 h 1126680"/>
                <a:gd name="connsiteX88" fmla="*/ 308483 w 691264"/>
                <a:gd name="connsiteY88" fmla="*/ 753610 h 1126680"/>
                <a:gd name="connsiteX89" fmla="*/ 271336 w 691264"/>
                <a:gd name="connsiteY89" fmla="*/ 709795 h 112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691264" h="1126680">
                  <a:moveTo>
                    <a:pt x="157036" y="250690"/>
                  </a:moveTo>
                  <a:cubicBezTo>
                    <a:pt x="157988" y="260215"/>
                    <a:pt x="170371" y="283075"/>
                    <a:pt x="180849" y="293553"/>
                  </a:cubicBezTo>
                  <a:cubicBezTo>
                    <a:pt x="191326" y="304030"/>
                    <a:pt x="211329" y="324033"/>
                    <a:pt x="210376" y="335463"/>
                  </a:cubicBezTo>
                  <a:cubicBezTo>
                    <a:pt x="209424" y="346893"/>
                    <a:pt x="203708" y="417378"/>
                    <a:pt x="202756" y="433570"/>
                  </a:cubicBezTo>
                  <a:cubicBezTo>
                    <a:pt x="202756" y="449763"/>
                    <a:pt x="195136" y="496435"/>
                    <a:pt x="204661" y="509770"/>
                  </a:cubicBezTo>
                  <a:cubicBezTo>
                    <a:pt x="215138" y="522153"/>
                    <a:pt x="231331" y="553585"/>
                    <a:pt x="231331" y="553585"/>
                  </a:cubicBezTo>
                  <a:cubicBezTo>
                    <a:pt x="231331" y="553585"/>
                    <a:pt x="257049" y="561205"/>
                    <a:pt x="262763" y="542155"/>
                  </a:cubicBezTo>
                  <a:cubicBezTo>
                    <a:pt x="268479" y="523105"/>
                    <a:pt x="285624" y="527868"/>
                    <a:pt x="285624" y="527868"/>
                  </a:cubicBezTo>
                  <a:cubicBezTo>
                    <a:pt x="285624" y="527868"/>
                    <a:pt x="320866" y="541203"/>
                    <a:pt x="311341" y="549775"/>
                  </a:cubicBezTo>
                  <a:cubicBezTo>
                    <a:pt x="301816" y="558348"/>
                    <a:pt x="304674" y="564063"/>
                    <a:pt x="285624" y="574540"/>
                  </a:cubicBezTo>
                  <a:cubicBezTo>
                    <a:pt x="266574" y="585018"/>
                    <a:pt x="110363" y="671695"/>
                    <a:pt x="110363" y="671695"/>
                  </a:cubicBezTo>
                  <a:cubicBezTo>
                    <a:pt x="110363" y="671695"/>
                    <a:pt x="58929" y="685983"/>
                    <a:pt x="44641" y="688840"/>
                  </a:cubicBezTo>
                  <a:cubicBezTo>
                    <a:pt x="30354" y="691698"/>
                    <a:pt x="9399" y="685983"/>
                    <a:pt x="2731" y="706938"/>
                  </a:cubicBezTo>
                  <a:cubicBezTo>
                    <a:pt x="-3937" y="727893"/>
                    <a:pt x="1779" y="757420"/>
                    <a:pt x="17971" y="769803"/>
                  </a:cubicBezTo>
                  <a:cubicBezTo>
                    <a:pt x="25591" y="775518"/>
                    <a:pt x="61786" y="788853"/>
                    <a:pt x="93219" y="775518"/>
                  </a:cubicBezTo>
                  <a:cubicBezTo>
                    <a:pt x="133224" y="758373"/>
                    <a:pt x="171324" y="709795"/>
                    <a:pt x="201804" y="685030"/>
                  </a:cubicBezTo>
                  <a:cubicBezTo>
                    <a:pt x="255144" y="641215"/>
                    <a:pt x="302769" y="614545"/>
                    <a:pt x="346583" y="594543"/>
                  </a:cubicBezTo>
                  <a:cubicBezTo>
                    <a:pt x="391351" y="574540"/>
                    <a:pt x="487554" y="529773"/>
                    <a:pt x="533274" y="524058"/>
                  </a:cubicBezTo>
                  <a:cubicBezTo>
                    <a:pt x="578994" y="518343"/>
                    <a:pt x="589471" y="540250"/>
                    <a:pt x="580899" y="552633"/>
                  </a:cubicBezTo>
                  <a:cubicBezTo>
                    <a:pt x="573279" y="565015"/>
                    <a:pt x="546608" y="588828"/>
                    <a:pt x="534226" y="597400"/>
                  </a:cubicBezTo>
                  <a:cubicBezTo>
                    <a:pt x="521844" y="605973"/>
                    <a:pt x="526606" y="619308"/>
                    <a:pt x="526606" y="619308"/>
                  </a:cubicBezTo>
                  <a:cubicBezTo>
                    <a:pt x="526606" y="619308"/>
                    <a:pt x="538988" y="619308"/>
                    <a:pt x="581851" y="607878"/>
                  </a:cubicBezTo>
                  <a:cubicBezTo>
                    <a:pt x="624713" y="595495"/>
                    <a:pt x="684721" y="596448"/>
                    <a:pt x="690436" y="583113"/>
                  </a:cubicBezTo>
                  <a:cubicBezTo>
                    <a:pt x="696151" y="569778"/>
                    <a:pt x="672338" y="478338"/>
                    <a:pt x="618046" y="476433"/>
                  </a:cubicBezTo>
                  <a:cubicBezTo>
                    <a:pt x="562801" y="474528"/>
                    <a:pt x="501841" y="486910"/>
                    <a:pt x="486601" y="492625"/>
                  </a:cubicBezTo>
                  <a:cubicBezTo>
                    <a:pt x="471361" y="498340"/>
                    <a:pt x="456121" y="486910"/>
                    <a:pt x="474219" y="466908"/>
                  </a:cubicBezTo>
                  <a:cubicBezTo>
                    <a:pt x="492316" y="446905"/>
                    <a:pt x="518033" y="424998"/>
                    <a:pt x="530416" y="384993"/>
                  </a:cubicBezTo>
                  <a:cubicBezTo>
                    <a:pt x="542799" y="344988"/>
                    <a:pt x="560896" y="335463"/>
                    <a:pt x="547561" y="318318"/>
                  </a:cubicBezTo>
                  <a:cubicBezTo>
                    <a:pt x="534226" y="301173"/>
                    <a:pt x="512319" y="264978"/>
                    <a:pt x="503746" y="259263"/>
                  </a:cubicBezTo>
                  <a:cubicBezTo>
                    <a:pt x="495174" y="253548"/>
                    <a:pt x="503746" y="233545"/>
                    <a:pt x="533274" y="219258"/>
                  </a:cubicBezTo>
                  <a:cubicBezTo>
                    <a:pt x="562801" y="204970"/>
                    <a:pt x="596138" y="175443"/>
                    <a:pt x="578041" y="152583"/>
                  </a:cubicBezTo>
                  <a:cubicBezTo>
                    <a:pt x="559944" y="129723"/>
                    <a:pt x="523749" y="142105"/>
                    <a:pt x="522796" y="120198"/>
                  </a:cubicBezTo>
                  <a:cubicBezTo>
                    <a:pt x="520891" y="98290"/>
                    <a:pt x="506604" y="86860"/>
                    <a:pt x="523749" y="80193"/>
                  </a:cubicBezTo>
                  <a:cubicBezTo>
                    <a:pt x="540894" y="73525"/>
                    <a:pt x="558991" y="69715"/>
                    <a:pt x="552324" y="59238"/>
                  </a:cubicBezTo>
                  <a:cubicBezTo>
                    <a:pt x="545656" y="48760"/>
                    <a:pt x="538036" y="29710"/>
                    <a:pt x="524701" y="13518"/>
                  </a:cubicBezTo>
                  <a:cubicBezTo>
                    <a:pt x="511366" y="-2675"/>
                    <a:pt x="478981" y="-5532"/>
                    <a:pt x="475171" y="11613"/>
                  </a:cubicBezTo>
                  <a:cubicBezTo>
                    <a:pt x="471361" y="28758"/>
                    <a:pt x="471361" y="57333"/>
                    <a:pt x="471361" y="72573"/>
                  </a:cubicBezTo>
                  <a:cubicBezTo>
                    <a:pt x="471361" y="87813"/>
                    <a:pt x="466599" y="107815"/>
                    <a:pt x="477076" y="119245"/>
                  </a:cubicBezTo>
                  <a:cubicBezTo>
                    <a:pt x="486601" y="130675"/>
                    <a:pt x="492316" y="135438"/>
                    <a:pt x="488506" y="146868"/>
                  </a:cubicBezTo>
                  <a:cubicBezTo>
                    <a:pt x="484696" y="157345"/>
                    <a:pt x="486601" y="174490"/>
                    <a:pt x="464694" y="185920"/>
                  </a:cubicBezTo>
                  <a:cubicBezTo>
                    <a:pt x="442786" y="197350"/>
                    <a:pt x="429451" y="196398"/>
                    <a:pt x="422783" y="213543"/>
                  </a:cubicBezTo>
                  <a:cubicBezTo>
                    <a:pt x="416116" y="229735"/>
                    <a:pt x="416116" y="271645"/>
                    <a:pt x="423736" y="275455"/>
                  </a:cubicBezTo>
                  <a:cubicBezTo>
                    <a:pt x="431356" y="279265"/>
                    <a:pt x="453263" y="272598"/>
                    <a:pt x="446596" y="304030"/>
                  </a:cubicBezTo>
                  <a:cubicBezTo>
                    <a:pt x="439929" y="335463"/>
                    <a:pt x="403733" y="407853"/>
                    <a:pt x="406591" y="421188"/>
                  </a:cubicBezTo>
                  <a:cubicBezTo>
                    <a:pt x="409449" y="433570"/>
                    <a:pt x="433261" y="427855"/>
                    <a:pt x="433261" y="445000"/>
                  </a:cubicBezTo>
                  <a:cubicBezTo>
                    <a:pt x="433261" y="462145"/>
                    <a:pt x="441833" y="491673"/>
                    <a:pt x="430404" y="501198"/>
                  </a:cubicBezTo>
                  <a:cubicBezTo>
                    <a:pt x="418974" y="510723"/>
                    <a:pt x="380874" y="524058"/>
                    <a:pt x="380874" y="524058"/>
                  </a:cubicBezTo>
                  <a:cubicBezTo>
                    <a:pt x="380874" y="524058"/>
                    <a:pt x="338963" y="534535"/>
                    <a:pt x="350394" y="499293"/>
                  </a:cubicBezTo>
                  <a:cubicBezTo>
                    <a:pt x="361824" y="464050"/>
                    <a:pt x="369444" y="407853"/>
                    <a:pt x="370396" y="396423"/>
                  </a:cubicBezTo>
                  <a:cubicBezTo>
                    <a:pt x="372301" y="384993"/>
                    <a:pt x="381826" y="369753"/>
                    <a:pt x="365633" y="367848"/>
                  </a:cubicBezTo>
                  <a:cubicBezTo>
                    <a:pt x="349441" y="365943"/>
                    <a:pt x="368491" y="338320"/>
                    <a:pt x="349441" y="345940"/>
                  </a:cubicBezTo>
                  <a:cubicBezTo>
                    <a:pt x="330391" y="353560"/>
                    <a:pt x="316104" y="361180"/>
                    <a:pt x="319913" y="336415"/>
                  </a:cubicBezTo>
                  <a:cubicBezTo>
                    <a:pt x="323724" y="312603"/>
                    <a:pt x="354204" y="227830"/>
                    <a:pt x="360871" y="178300"/>
                  </a:cubicBezTo>
                  <a:cubicBezTo>
                    <a:pt x="368491" y="128770"/>
                    <a:pt x="350394" y="119245"/>
                    <a:pt x="335154" y="109720"/>
                  </a:cubicBezTo>
                  <a:cubicBezTo>
                    <a:pt x="319913" y="100195"/>
                    <a:pt x="277051" y="124960"/>
                    <a:pt x="276099" y="142105"/>
                  </a:cubicBezTo>
                  <a:cubicBezTo>
                    <a:pt x="276099" y="159250"/>
                    <a:pt x="299911" y="184968"/>
                    <a:pt x="301816" y="208780"/>
                  </a:cubicBezTo>
                  <a:cubicBezTo>
                    <a:pt x="304674" y="233545"/>
                    <a:pt x="300863" y="307840"/>
                    <a:pt x="301816" y="316413"/>
                  </a:cubicBezTo>
                  <a:cubicBezTo>
                    <a:pt x="302769" y="324985"/>
                    <a:pt x="298006" y="376420"/>
                    <a:pt x="295149" y="386898"/>
                  </a:cubicBezTo>
                  <a:cubicBezTo>
                    <a:pt x="292291" y="397375"/>
                    <a:pt x="239904" y="434523"/>
                    <a:pt x="247524" y="393565"/>
                  </a:cubicBezTo>
                  <a:cubicBezTo>
                    <a:pt x="255144" y="352608"/>
                    <a:pt x="258001" y="302125"/>
                    <a:pt x="248476" y="276408"/>
                  </a:cubicBezTo>
                  <a:cubicBezTo>
                    <a:pt x="238951" y="250690"/>
                    <a:pt x="192279" y="213543"/>
                    <a:pt x="178944" y="212590"/>
                  </a:cubicBezTo>
                  <a:cubicBezTo>
                    <a:pt x="166561" y="210685"/>
                    <a:pt x="155131" y="240213"/>
                    <a:pt x="157036" y="250690"/>
                  </a:cubicBezTo>
                  <a:lnTo>
                    <a:pt x="157036" y="250690"/>
                  </a:lnTo>
                  <a:lnTo>
                    <a:pt x="157036" y="250690"/>
                  </a:lnTo>
                  <a:close/>
                  <a:moveTo>
                    <a:pt x="271336" y="709795"/>
                  </a:moveTo>
                  <a:cubicBezTo>
                    <a:pt x="269431" y="686935"/>
                    <a:pt x="299911" y="674553"/>
                    <a:pt x="318961" y="669790"/>
                  </a:cubicBezTo>
                  <a:cubicBezTo>
                    <a:pt x="338011" y="665028"/>
                    <a:pt x="408496" y="629785"/>
                    <a:pt x="439929" y="627880"/>
                  </a:cubicBezTo>
                  <a:cubicBezTo>
                    <a:pt x="471361" y="626928"/>
                    <a:pt x="472313" y="673600"/>
                    <a:pt x="462788" y="694555"/>
                  </a:cubicBezTo>
                  <a:cubicBezTo>
                    <a:pt x="454216" y="716463"/>
                    <a:pt x="437071" y="747895"/>
                    <a:pt x="425641" y="762183"/>
                  </a:cubicBezTo>
                  <a:cubicBezTo>
                    <a:pt x="414211" y="776470"/>
                    <a:pt x="462788" y="785043"/>
                    <a:pt x="462788" y="785043"/>
                  </a:cubicBezTo>
                  <a:cubicBezTo>
                    <a:pt x="462788" y="785043"/>
                    <a:pt x="536131" y="767898"/>
                    <a:pt x="564706" y="770755"/>
                  </a:cubicBezTo>
                  <a:cubicBezTo>
                    <a:pt x="592329" y="772660"/>
                    <a:pt x="597091" y="816475"/>
                    <a:pt x="591376" y="847908"/>
                  </a:cubicBezTo>
                  <a:cubicBezTo>
                    <a:pt x="585661" y="879340"/>
                    <a:pt x="507556" y="867910"/>
                    <a:pt x="489458" y="864100"/>
                  </a:cubicBezTo>
                  <a:cubicBezTo>
                    <a:pt x="470408" y="860290"/>
                    <a:pt x="484696" y="893628"/>
                    <a:pt x="478981" y="911725"/>
                  </a:cubicBezTo>
                  <a:cubicBezTo>
                    <a:pt x="473266" y="929823"/>
                    <a:pt x="475171" y="959350"/>
                    <a:pt x="459931" y="1016500"/>
                  </a:cubicBezTo>
                  <a:cubicBezTo>
                    <a:pt x="444691" y="1073650"/>
                    <a:pt x="405638" y="1111750"/>
                    <a:pt x="379921" y="1124133"/>
                  </a:cubicBezTo>
                  <a:cubicBezTo>
                    <a:pt x="354204" y="1135563"/>
                    <a:pt x="308483" y="1106035"/>
                    <a:pt x="297054" y="1085080"/>
                  </a:cubicBezTo>
                  <a:cubicBezTo>
                    <a:pt x="285624" y="1064125"/>
                    <a:pt x="267526" y="1066983"/>
                    <a:pt x="257049" y="1035550"/>
                  </a:cubicBezTo>
                  <a:cubicBezTo>
                    <a:pt x="247524" y="1004118"/>
                    <a:pt x="300863" y="1023168"/>
                    <a:pt x="323724" y="1034598"/>
                  </a:cubicBezTo>
                  <a:cubicBezTo>
                    <a:pt x="346583" y="1046028"/>
                    <a:pt x="384683" y="1045075"/>
                    <a:pt x="404686" y="1037455"/>
                  </a:cubicBezTo>
                  <a:cubicBezTo>
                    <a:pt x="424688" y="1030788"/>
                    <a:pt x="438976" y="957445"/>
                    <a:pt x="440881" y="929823"/>
                  </a:cubicBezTo>
                  <a:cubicBezTo>
                    <a:pt x="442786" y="902200"/>
                    <a:pt x="423736" y="880293"/>
                    <a:pt x="413258" y="877435"/>
                  </a:cubicBezTo>
                  <a:cubicBezTo>
                    <a:pt x="402781" y="874578"/>
                    <a:pt x="366586" y="891723"/>
                    <a:pt x="332296" y="909820"/>
                  </a:cubicBezTo>
                  <a:cubicBezTo>
                    <a:pt x="298006" y="927918"/>
                    <a:pt x="276099" y="947920"/>
                    <a:pt x="247524" y="953635"/>
                  </a:cubicBezTo>
                  <a:cubicBezTo>
                    <a:pt x="218949" y="960303"/>
                    <a:pt x="184658" y="929823"/>
                    <a:pt x="177991" y="901248"/>
                  </a:cubicBezTo>
                  <a:cubicBezTo>
                    <a:pt x="171324" y="872673"/>
                    <a:pt x="254191" y="869815"/>
                    <a:pt x="270383" y="866005"/>
                  </a:cubicBezTo>
                  <a:cubicBezTo>
                    <a:pt x="286576" y="862195"/>
                    <a:pt x="385636" y="815523"/>
                    <a:pt x="385636" y="815523"/>
                  </a:cubicBezTo>
                  <a:cubicBezTo>
                    <a:pt x="392304" y="792663"/>
                    <a:pt x="404686" y="729798"/>
                    <a:pt x="365633" y="725035"/>
                  </a:cubicBezTo>
                  <a:cubicBezTo>
                    <a:pt x="341821" y="722178"/>
                    <a:pt x="328486" y="752658"/>
                    <a:pt x="308483" y="753610"/>
                  </a:cubicBezTo>
                  <a:cubicBezTo>
                    <a:pt x="289433" y="752658"/>
                    <a:pt x="273241" y="731703"/>
                    <a:pt x="271336" y="7097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</p:grp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17F5AC2A-54D4-4948-8E14-53EF0C4766DF}"/>
              </a:ext>
            </a:extLst>
          </p:cNvPr>
          <p:cNvSpPr/>
          <p:nvPr userDrawn="1"/>
        </p:nvSpPr>
        <p:spPr>
          <a:xfrm>
            <a:off x="4565515" y="1731012"/>
            <a:ext cx="3060970" cy="3060982"/>
          </a:xfrm>
          <a:custGeom>
            <a:avLst/>
            <a:gdLst>
              <a:gd name="connsiteX0" fmla="*/ 1039177 w 2415540"/>
              <a:gd name="connsiteY0" fmla="*/ 2099308 h 2415539"/>
              <a:gd name="connsiteX1" fmla="*/ 1125855 w 2415540"/>
              <a:gd name="connsiteY1" fmla="*/ 2106928 h 2415539"/>
              <a:gd name="connsiteX2" fmla="*/ 1124902 w 2415540"/>
              <a:gd name="connsiteY2" fmla="*/ 2112643 h 2415539"/>
              <a:gd name="connsiteX3" fmla="*/ 1109663 w 2415540"/>
              <a:gd name="connsiteY3" fmla="*/ 2116453 h 2415539"/>
              <a:gd name="connsiteX4" fmla="*/ 1103948 w 2415540"/>
              <a:gd name="connsiteY4" fmla="*/ 2132646 h 2415539"/>
              <a:gd name="connsiteX5" fmla="*/ 1096327 w 2415540"/>
              <a:gd name="connsiteY5" fmla="*/ 2216466 h 2415539"/>
              <a:gd name="connsiteX6" fmla="*/ 1101090 w 2415540"/>
              <a:gd name="connsiteY6" fmla="*/ 2242183 h 2415539"/>
              <a:gd name="connsiteX7" fmla="*/ 1122998 w 2415540"/>
              <a:gd name="connsiteY7" fmla="*/ 2251708 h 2415539"/>
              <a:gd name="connsiteX8" fmla="*/ 1150620 w 2415540"/>
              <a:gd name="connsiteY8" fmla="*/ 2242183 h 2415539"/>
              <a:gd name="connsiteX9" fmla="*/ 1163002 w 2415540"/>
              <a:gd name="connsiteY9" fmla="*/ 2207893 h 2415539"/>
              <a:gd name="connsiteX10" fmla="*/ 1168717 w 2415540"/>
              <a:gd name="connsiteY10" fmla="*/ 2138361 h 2415539"/>
              <a:gd name="connsiteX11" fmla="*/ 1165860 w 2415540"/>
              <a:gd name="connsiteY11" fmla="*/ 2121216 h 2415539"/>
              <a:gd name="connsiteX12" fmla="*/ 1151573 w 2415540"/>
              <a:gd name="connsiteY12" fmla="*/ 2114548 h 2415539"/>
              <a:gd name="connsiteX13" fmla="*/ 1149667 w 2415540"/>
              <a:gd name="connsiteY13" fmla="*/ 2109786 h 2415539"/>
              <a:gd name="connsiteX14" fmla="*/ 1199198 w 2415540"/>
              <a:gd name="connsiteY14" fmla="*/ 2114548 h 2415539"/>
              <a:gd name="connsiteX15" fmla="*/ 1198245 w 2415540"/>
              <a:gd name="connsiteY15" fmla="*/ 2120263 h 2415539"/>
              <a:gd name="connsiteX16" fmla="*/ 1183005 w 2415540"/>
              <a:gd name="connsiteY16" fmla="*/ 2124073 h 2415539"/>
              <a:gd name="connsiteX17" fmla="*/ 1177290 w 2415540"/>
              <a:gd name="connsiteY17" fmla="*/ 2140266 h 2415539"/>
              <a:gd name="connsiteX18" fmla="*/ 1171575 w 2415540"/>
              <a:gd name="connsiteY18" fmla="*/ 2209798 h 2415539"/>
              <a:gd name="connsiteX19" fmla="*/ 1166813 w 2415540"/>
              <a:gd name="connsiteY19" fmla="*/ 2234563 h 2415539"/>
              <a:gd name="connsiteX20" fmla="*/ 1157288 w 2415540"/>
              <a:gd name="connsiteY20" fmla="*/ 2249803 h 2415539"/>
              <a:gd name="connsiteX21" fmla="*/ 1135380 w 2415540"/>
              <a:gd name="connsiteY21" fmla="*/ 2261233 h 2415539"/>
              <a:gd name="connsiteX22" fmla="*/ 1104900 w 2415540"/>
              <a:gd name="connsiteY22" fmla="*/ 2263138 h 2415539"/>
              <a:gd name="connsiteX23" fmla="*/ 1060133 w 2415540"/>
              <a:gd name="connsiteY23" fmla="*/ 2245041 h 2415539"/>
              <a:gd name="connsiteX24" fmla="*/ 1048702 w 2415540"/>
              <a:gd name="connsiteY24" fmla="*/ 2202178 h 2415539"/>
              <a:gd name="connsiteX25" fmla="*/ 1055370 w 2415540"/>
              <a:gd name="connsiteY25" fmla="*/ 2128836 h 2415539"/>
              <a:gd name="connsiteX26" fmla="*/ 1052513 w 2415540"/>
              <a:gd name="connsiteY26" fmla="*/ 2111691 h 2415539"/>
              <a:gd name="connsiteX27" fmla="*/ 1038225 w 2415540"/>
              <a:gd name="connsiteY27" fmla="*/ 2105023 h 2415539"/>
              <a:gd name="connsiteX28" fmla="*/ 1388745 w 2415540"/>
              <a:gd name="connsiteY28" fmla="*/ 2090736 h 2415539"/>
              <a:gd name="connsiteX29" fmla="*/ 1389697 w 2415540"/>
              <a:gd name="connsiteY29" fmla="*/ 2096451 h 2415539"/>
              <a:gd name="connsiteX30" fmla="*/ 1375409 w 2415540"/>
              <a:gd name="connsiteY30" fmla="*/ 2104071 h 2415539"/>
              <a:gd name="connsiteX31" fmla="*/ 1374457 w 2415540"/>
              <a:gd name="connsiteY31" fmla="*/ 2120264 h 2415539"/>
              <a:gd name="connsiteX32" fmla="*/ 1391602 w 2415540"/>
              <a:gd name="connsiteY32" fmla="*/ 2245041 h 2415539"/>
              <a:gd name="connsiteX33" fmla="*/ 1374457 w 2415540"/>
              <a:gd name="connsiteY33" fmla="*/ 2247899 h 2415539"/>
              <a:gd name="connsiteX34" fmla="*/ 1258252 w 2415540"/>
              <a:gd name="connsiteY34" fmla="*/ 2141219 h 2415539"/>
              <a:gd name="connsiteX35" fmla="*/ 1271587 w 2415540"/>
              <a:gd name="connsiteY35" fmla="*/ 2234564 h 2415539"/>
              <a:gd name="connsiteX36" fmla="*/ 1278254 w 2415540"/>
              <a:gd name="connsiteY36" fmla="*/ 2250756 h 2415539"/>
              <a:gd name="connsiteX37" fmla="*/ 1294447 w 2415540"/>
              <a:gd name="connsiteY37" fmla="*/ 2253614 h 2415539"/>
              <a:gd name="connsiteX38" fmla="*/ 1295400 w 2415540"/>
              <a:gd name="connsiteY38" fmla="*/ 2259328 h 2415539"/>
              <a:gd name="connsiteX39" fmla="*/ 1245870 w 2415540"/>
              <a:gd name="connsiteY39" fmla="*/ 2265996 h 2415539"/>
              <a:gd name="connsiteX40" fmla="*/ 1244917 w 2415540"/>
              <a:gd name="connsiteY40" fmla="*/ 2260281 h 2415539"/>
              <a:gd name="connsiteX41" fmla="*/ 1259204 w 2415540"/>
              <a:gd name="connsiteY41" fmla="*/ 2252661 h 2415539"/>
              <a:gd name="connsiteX42" fmla="*/ 1261109 w 2415540"/>
              <a:gd name="connsiteY42" fmla="*/ 2235516 h 2415539"/>
              <a:gd name="connsiteX43" fmla="*/ 1247775 w 2415540"/>
              <a:gd name="connsiteY43" fmla="*/ 2138361 h 2415539"/>
              <a:gd name="connsiteX44" fmla="*/ 1241107 w 2415540"/>
              <a:gd name="connsiteY44" fmla="*/ 2122169 h 2415539"/>
              <a:gd name="connsiteX45" fmla="*/ 1224915 w 2415540"/>
              <a:gd name="connsiteY45" fmla="*/ 2119311 h 2415539"/>
              <a:gd name="connsiteX46" fmla="*/ 1223962 w 2415540"/>
              <a:gd name="connsiteY46" fmla="*/ 2113596 h 2415539"/>
              <a:gd name="connsiteX47" fmla="*/ 1286827 w 2415540"/>
              <a:gd name="connsiteY47" fmla="*/ 2105024 h 2415539"/>
              <a:gd name="connsiteX48" fmla="*/ 1371600 w 2415540"/>
              <a:gd name="connsiteY48" fmla="*/ 2183128 h 2415539"/>
              <a:gd name="connsiteX49" fmla="*/ 1363027 w 2415540"/>
              <a:gd name="connsiteY49" fmla="*/ 2122169 h 2415539"/>
              <a:gd name="connsiteX50" fmla="*/ 1356359 w 2415540"/>
              <a:gd name="connsiteY50" fmla="*/ 2105976 h 2415539"/>
              <a:gd name="connsiteX51" fmla="*/ 1340167 w 2415540"/>
              <a:gd name="connsiteY51" fmla="*/ 2103119 h 2415539"/>
              <a:gd name="connsiteX52" fmla="*/ 1339215 w 2415540"/>
              <a:gd name="connsiteY52" fmla="*/ 2097403 h 2415539"/>
              <a:gd name="connsiteX53" fmla="*/ 1508760 w 2415540"/>
              <a:gd name="connsiteY53" fmla="*/ 2059303 h 2415539"/>
              <a:gd name="connsiteX54" fmla="*/ 1510665 w 2415540"/>
              <a:gd name="connsiteY54" fmla="*/ 2065018 h 2415539"/>
              <a:gd name="connsiteX55" fmla="*/ 1497330 w 2415540"/>
              <a:gd name="connsiteY55" fmla="*/ 2074543 h 2415539"/>
              <a:gd name="connsiteX56" fmla="*/ 1497330 w 2415540"/>
              <a:gd name="connsiteY56" fmla="*/ 2091688 h 2415539"/>
              <a:gd name="connsiteX57" fmla="*/ 1524000 w 2415540"/>
              <a:gd name="connsiteY57" fmla="*/ 2185986 h 2415539"/>
              <a:gd name="connsiteX58" fmla="*/ 1532572 w 2415540"/>
              <a:gd name="connsiteY58" fmla="*/ 2201226 h 2415539"/>
              <a:gd name="connsiteX59" fmla="*/ 1548765 w 2415540"/>
              <a:gd name="connsiteY59" fmla="*/ 2202178 h 2415539"/>
              <a:gd name="connsiteX60" fmla="*/ 1550670 w 2415540"/>
              <a:gd name="connsiteY60" fmla="*/ 2207893 h 2415539"/>
              <a:gd name="connsiteX61" fmla="*/ 1466850 w 2415540"/>
              <a:gd name="connsiteY61" fmla="*/ 2231706 h 2415539"/>
              <a:gd name="connsiteX62" fmla="*/ 1464945 w 2415540"/>
              <a:gd name="connsiteY62" fmla="*/ 2225991 h 2415539"/>
              <a:gd name="connsiteX63" fmla="*/ 1478280 w 2415540"/>
              <a:gd name="connsiteY63" fmla="*/ 2216466 h 2415539"/>
              <a:gd name="connsiteX64" fmla="*/ 1478280 w 2415540"/>
              <a:gd name="connsiteY64" fmla="*/ 2199320 h 2415539"/>
              <a:gd name="connsiteX65" fmla="*/ 1451610 w 2415540"/>
              <a:gd name="connsiteY65" fmla="*/ 2105023 h 2415539"/>
              <a:gd name="connsiteX66" fmla="*/ 1443037 w 2415540"/>
              <a:gd name="connsiteY66" fmla="*/ 2089783 h 2415539"/>
              <a:gd name="connsiteX67" fmla="*/ 1426845 w 2415540"/>
              <a:gd name="connsiteY67" fmla="*/ 2088831 h 2415539"/>
              <a:gd name="connsiteX68" fmla="*/ 1424940 w 2415540"/>
              <a:gd name="connsiteY68" fmla="*/ 2083116 h 2415539"/>
              <a:gd name="connsiteX69" fmla="*/ 776287 w 2415540"/>
              <a:gd name="connsiteY69" fmla="*/ 2001201 h 2415539"/>
              <a:gd name="connsiteX70" fmla="*/ 834389 w 2415540"/>
              <a:gd name="connsiteY70" fmla="*/ 2027871 h 2415539"/>
              <a:gd name="connsiteX71" fmla="*/ 862964 w 2415540"/>
              <a:gd name="connsiteY71" fmla="*/ 2139314 h 2415539"/>
              <a:gd name="connsiteX72" fmla="*/ 888682 w 2415540"/>
              <a:gd name="connsiteY72" fmla="*/ 2084068 h 2415539"/>
              <a:gd name="connsiteX73" fmla="*/ 891539 w 2415540"/>
              <a:gd name="connsiteY73" fmla="*/ 2066923 h 2415539"/>
              <a:gd name="connsiteX74" fmla="*/ 880109 w 2415540"/>
              <a:gd name="connsiteY74" fmla="*/ 2055493 h 2415539"/>
              <a:gd name="connsiteX75" fmla="*/ 881062 w 2415540"/>
              <a:gd name="connsiteY75" fmla="*/ 2050731 h 2415539"/>
              <a:gd name="connsiteX76" fmla="*/ 925829 w 2415540"/>
              <a:gd name="connsiteY76" fmla="*/ 2071686 h 2415539"/>
              <a:gd name="connsiteX77" fmla="*/ 923924 w 2415540"/>
              <a:gd name="connsiteY77" fmla="*/ 2076448 h 2415539"/>
              <a:gd name="connsiteX78" fmla="*/ 907732 w 2415540"/>
              <a:gd name="connsiteY78" fmla="*/ 2074543 h 2415539"/>
              <a:gd name="connsiteX79" fmla="*/ 896302 w 2415540"/>
              <a:gd name="connsiteY79" fmla="*/ 2087878 h 2415539"/>
              <a:gd name="connsiteX80" fmla="*/ 842962 w 2415540"/>
              <a:gd name="connsiteY80" fmla="*/ 2202178 h 2415539"/>
              <a:gd name="connsiteX81" fmla="*/ 827722 w 2415540"/>
              <a:gd name="connsiteY81" fmla="*/ 2194558 h 2415539"/>
              <a:gd name="connsiteX82" fmla="*/ 788669 w 2415540"/>
              <a:gd name="connsiteY82" fmla="*/ 2042158 h 2415539"/>
              <a:gd name="connsiteX83" fmla="*/ 748664 w 2415540"/>
              <a:gd name="connsiteY83" fmla="*/ 2126931 h 2415539"/>
              <a:gd name="connsiteX84" fmla="*/ 745807 w 2415540"/>
              <a:gd name="connsiteY84" fmla="*/ 2144076 h 2415539"/>
              <a:gd name="connsiteX85" fmla="*/ 757237 w 2415540"/>
              <a:gd name="connsiteY85" fmla="*/ 2155506 h 2415539"/>
              <a:gd name="connsiteX86" fmla="*/ 755332 w 2415540"/>
              <a:gd name="connsiteY86" fmla="*/ 2160268 h 2415539"/>
              <a:gd name="connsiteX87" fmla="*/ 710564 w 2415540"/>
              <a:gd name="connsiteY87" fmla="*/ 2139314 h 2415539"/>
              <a:gd name="connsiteX88" fmla="*/ 713422 w 2415540"/>
              <a:gd name="connsiteY88" fmla="*/ 2134551 h 2415539"/>
              <a:gd name="connsiteX89" fmla="*/ 729614 w 2415540"/>
              <a:gd name="connsiteY89" fmla="*/ 2136456 h 2415539"/>
              <a:gd name="connsiteX90" fmla="*/ 741044 w 2415540"/>
              <a:gd name="connsiteY90" fmla="*/ 2123121 h 2415539"/>
              <a:gd name="connsiteX91" fmla="*/ 782002 w 2415540"/>
              <a:gd name="connsiteY91" fmla="*/ 2034539 h 2415539"/>
              <a:gd name="connsiteX92" fmla="*/ 784859 w 2415540"/>
              <a:gd name="connsiteY92" fmla="*/ 2017393 h 2415539"/>
              <a:gd name="connsiteX93" fmla="*/ 773429 w 2415540"/>
              <a:gd name="connsiteY93" fmla="*/ 2005964 h 2415539"/>
              <a:gd name="connsiteX94" fmla="*/ 1666874 w 2415540"/>
              <a:gd name="connsiteY94" fmla="*/ 1984056 h 2415539"/>
              <a:gd name="connsiteX95" fmla="*/ 1669732 w 2415540"/>
              <a:gd name="connsiteY95" fmla="*/ 1988819 h 2415539"/>
              <a:gd name="connsiteX96" fmla="*/ 1662112 w 2415540"/>
              <a:gd name="connsiteY96" fmla="*/ 1998344 h 2415539"/>
              <a:gd name="connsiteX97" fmla="*/ 1661159 w 2415540"/>
              <a:gd name="connsiteY97" fmla="*/ 2013583 h 2415539"/>
              <a:gd name="connsiteX98" fmla="*/ 1674495 w 2415540"/>
              <a:gd name="connsiteY98" fmla="*/ 2159316 h 2415539"/>
              <a:gd name="connsiteX99" fmla="*/ 1665922 w 2415540"/>
              <a:gd name="connsiteY99" fmla="*/ 2164078 h 2415539"/>
              <a:gd name="connsiteX100" fmla="*/ 1554479 w 2415540"/>
              <a:gd name="connsiteY100" fmla="*/ 2070733 h 2415539"/>
              <a:gd name="connsiteX101" fmla="*/ 1541145 w 2415540"/>
              <a:gd name="connsiteY101" fmla="*/ 2063114 h 2415539"/>
              <a:gd name="connsiteX102" fmla="*/ 1529715 w 2415540"/>
              <a:gd name="connsiteY102" fmla="*/ 2065019 h 2415539"/>
              <a:gd name="connsiteX103" fmla="*/ 1526857 w 2415540"/>
              <a:gd name="connsiteY103" fmla="*/ 2060256 h 2415539"/>
              <a:gd name="connsiteX104" fmla="*/ 1597342 w 2415540"/>
              <a:gd name="connsiteY104" fmla="*/ 2023108 h 2415539"/>
              <a:gd name="connsiteX105" fmla="*/ 1600199 w 2415540"/>
              <a:gd name="connsiteY105" fmla="*/ 2027871 h 2415539"/>
              <a:gd name="connsiteX106" fmla="*/ 1599247 w 2415540"/>
              <a:gd name="connsiteY106" fmla="*/ 2028823 h 2415539"/>
              <a:gd name="connsiteX107" fmla="*/ 1590674 w 2415540"/>
              <a:gd name="connsiteY107" fmla="*/ 2035491 h 2415539"/>
              <a:gd name="connsiteX108" fmla="*/ 1590674 w 2415540"/>
              <a:gd name="connsiteY108" fmla="*/ 2042158 h 2415539"/>
              <a:gd name="connsiteX109" fmla="*/ 1592579 w 2415540"/>
              <a:gd name="connsiteY109" fmla="*/ 2044064 h 2415539"/>
              <a:gd name="connsiteX110" fmla="*/ 1595437 w 2415540"/>
              <a:gd name="connsiteY110" fmla="*/ 2046921 h 2415539"/>
              <a:gd name="connsiteX111" fmla="*/ 1658302 w 2415540"/>
              <a:gd name="connsiteY111" fmla="*/ 2099308 h 2415539"/>
              <a:gd name="connsiteX112" fmla="*/ 1650682 w 2415540"/>
              <a:gd name="connsiteY112" fmla="*/ 2021203 h 2415539"/>
              <a:gd name="connsiteX113" fmla="*/ 1649729 w 2415540"/>
              <a:gd name="connsiteY113" fmla="*/ 2016441 h 2415539"/>
              <a:gd name="connsiteX114" fmla="*/ 1648777 w 2415540"/>
              <a:gd name="connsiteY114" fmla="*/ 2012631 h 2415539"/>
              <a:gd name="connsiteX115" fmla="*/ 1642109 w 2415540"/>
              <a:gd name="connsiteY115" fmla="*/ 2007869 h 2415539"/>
              <a:gd name="connsiteX116" fmla="*/ 1629727 w 2415540"/>
              <a:gd name="connsiteY116" fmla="*/ 2010726 h 2415539"/>
              <a:gd name="connsiteX117" fmla="*/ 1626870 w 2415540"/>
              <a:gd name="connsiteY117" fmla="*/ 2005964 h 2415539"/>
              <a:gd name="connsiteX118" fmla="*/ 650557 w 2415540"/>
              <a:gd name="connsiteY118" fmla="*/ 1982151 h 2415539"/>
              <a:gd name="connsiteX119" fmla="*/ 611504 w 2415540"/>
              <a:gd name="connsiteY119" fmla="*/ 2006916 h 2415539"/>
              <a:gd name="connsiteX120" fmla="*/ 638175 w 2415540"/>
              <a:gd name="connsiteY120" fmla="*/ 2025966 h 2415539"/>
              <a:gd name="connsiteX121" fmla="*/ 689610 w 2415540"/>
              <a:gd name="connsiteY121" fmla="*/ 1945003 h 2415539"/>
              <a:gd name="connsiteX122" fmla="*/ 702945 w 2415540"/>
              <a:gd name="connsiteY122" fmla="*/ 1954528 h 2415539"/>
              <a:gd name="connsiteX123" fmla="*/ 667702 w 2415540"/>
              <a:gd name="connsiteY123" fmla="*/ 2097403 h 2415539"/>
              <a:gd name="connsiteX124" fmla="*/ 666750 w 2415540"/>
              <a:gd name="connsiteY124" fmla="*/ 2108833 h 2415539"/>
              <a:gd name="connsiteX125" fmla="*/ 671512 w 2415540"/>
              <a:gd name="connsiteY125" fmla="*/ 2115501 h 2415539"/>
              <a:gd name="connsiteX126" fmla="*/ 668654 w 2415540"/>
              <a:gd name="connsiteY126" fmla="*/ 2120263 h 2415539"/>
              <a:gd name="connsiteX127" fmla="*/ 602932 w 2415540"/>
              <a:gd name="connsiteY127" fmla="*/ 2072638 h 2415539"/>
              <a:gd name="connsiteX128" fmla="*/ 605790 w 2415540"/>
              <a:gd name="connsiteY128" fmla="*/ 2067876 h 2415539"/>
              <a:gd name="connsiteX129" fmla="*/ 619125 w 2415540"/>
              <a:gd name="connsiteY129" fmla="*/ 2075495 h 2415539"/>
              <a:gd name="connsiteX130" fmla="*/ 625792 w 2415540"/>
              <a:gd name="connsiteY130" fmla="*/ 2071686 h 2415539"/>
              <a:gd name="connsiteX131" fmla="*/ 627697 w 2415540"/>
              <a:gd name="connsiteY131" fmla="*/ 2068828 h 2415539"/>
              <a:gd name="connsiteX132" fmla="*/ 628650 w 2415540"/>
              <a:gd name="connsiteY132" fmla="*/ 2065018 h 2415539"/>
              <a:gd name="connsiteX133" fmla="*/ 636270 w 2415540"/>
              <a:gd name="connsiteY133" fmla="*/ 2037395 h 2415539"/>
              <a:gd name="connsiteX134" fmla="*/ 603885 w 2415540"/>
              <a:gd name="connsiteY134" fmla="*/ 2013583 h 2415539"/>
              <a:gd name="connsiteX135" fmla="*/ 582930 w 2415540"/>
              <a:gd name="connsiteY135" fmla="*/ 2026918 h 2415539"/>
              <a:gd name="connsiteX136" fmla="*/ 579120 w 2415540"/>
              <a:gd name="connsiteY136" fmla="*/ 2029776 h 2415539"/>
              <a:gd name="connsiteX137" fmla="*/ 576262 w 2415540"/>
              <a:gd name="connsiteY137" fmla="*/ 2032633 h 2415539"/>
              <a:gd name="connsiteX138" fmla="*/ 574357 w 2415540"/>
              <a:gd name="connsiteY138" fmla="*/ 2041206 h 2415539"/>
              <a:gd name="connsiteX139" fmla="*/ 581977 w 2415540"/>
              <a:gd name="connsiteY139" fmla="*/ 2049778 h 2415539"/>
              <a:gd name="connsiteX140" fmla="*/ 583882 w 2415540"/>
              <a:gd name="connsiteY140" fmla="*/ 2050731 h 2415539"/>
              <a:gd name="connsiteX141" fmla="*/ 581025 w 2415540"/>
              <a:gd name="connsiteY141" fmla="*/ 2055493 h 2415539"/>
              <a:gd name="connsiteX142" fmla="*/ 543877 w 2415540"/>
              <a:gd name="connsiteY142" fmla="*/ 2027870 h 2415539"/>
              <a:gd name="connsiteX143" fmla="*/ 546735 w 2415540"/>
              <a:gd name="connsiteY143" fmla="*/ 2023108 h 2415539"/>
              <a:gd name="connsiteX144" fmla="*/ 556260 w 2415540"/>
              <a:gd name="connsiteY144" fmla="*/ 2025966 h 2415539"/>
              <a:gd name="connsiteX145" fmla="*/ 568642 w 2415540"/>
              <a:gd name="connsiteY145" fmla="*/ 2021203 h 2415539"/>
              <a:gd name="connsiteX146" fmla="*/ 1789747 w 2415540"/>
              <a:gd name="connsiteY146" fmla="*/ 1894521 h 2415539"/>
              <a:gd name="connsiteX147" fmla="*/ 1816417 w 2415540"/>
              <a:gd name="connsiteY147" fmla="*/ 1926906 h 2415539"/>
              <a:gd name="connsiteX148" fmla="*/ 1812607 w 2415540"/>
              <a:gd name="connsiteY148" fmla="*/ 1930716 h 2415539"/>
              <a:gd name="connsiteX149" fmla="*/ 1787842 w 2415540"/>
              <a:gd name="connsiteY149" fmla="*/ 1918334 h 2415539"/>
              <a:gd name="connsiteX150" fmla="*/ 1761172 w 2415540"/>
              <a:gd name="connsiteY150" fmla="*/ 1930716 h 2415539"/>
              <a:gd name="connsiteX151" fmla="*/ 1744027 w 2415540"/>
              <a:gd name="connsiteY151" fmla="*/ 1944051 h 2415539"/>
              <a:gd name="connsiteX152" fmla="*/ 1782127 w 2415540"/>
              <a:gd name="connsiteY152" fmla="*/ 1990724 h 2415539"/>
              <a:gd name="connsiteX153" fmla="*/ 1784032 w 2415540"/>
              <a:gd name="connsiteY153" fmla="*/ 1988819 h 2415539"/>
              <a:gd name="connsiteX154" fmla="*/ 1794510 w 2415540"/>
              <a:gd name="connsiteY154" fmla="*/ 1971674 h 2415539"/>
              <a:gd name="connsiteX155" fmla="*/ 1784985 w 2415540"/>
              <a:gd name="connsiteY155" fmla="*/ 1947861 h 2415539"/>
              <a:gd name="connsiteX156" fmla="*/ 1789747 w 2415540"/>
              <a:gd name="connsiteY156" fmla="*/ 1944051 h 2415539"/>
              <a:gd name="connsiteX157" fmla="*/ 1836420 w 2415540"/>
              <a:gd name="connsiteY157" fmla="*/ 2001201 h 2415539"/>
              <a:gd name="connsiteX158" fmla="*/ 1831657 w 2415540"/>
              <a:gd name="connsiteY158" fmla="*/ 2005011 h 2415539"/>
              <a:gd name="connsiteX159" fmla="*/ 1809750 w 2415540"/>
              <a:gd name="connsiteY159" fmla="*/ 1990724 h 2415539"/>
              <a:gd name="connsiteX160" fmla="*/ 1789747 w 2415540"/>
              <a:gd name="connsiteY160" fmla="*/ 1997391 h 2415539"/>
              <a:gd name="connsiteX161" fmla="*/ 1787842 w 2415540"/>
              <a:gd name="connsiteY161" fmla="*/ 1998344 h 2415539"/>
              <a:gd name="connsiteX162" fmla="*/ 1817370 w 2415540"/>
              <a:gd name="connsiteY162" fmla="*/ 2035491 h 2415539"/>
              <a:gd name="connsiteX163" fmla="*/ 1828800 w 2415540"/>
              <a:gd name="connsiteY163" fmla="*/ 2044064 h 2415539"/>
              <a:gd name="connsiteX164" fmla="*/ 1844040 w 2415540"/>
              <a:gd name="connsiteY164" fmla="*/ 2035491 h 2415539"/>
              <a:gd name="connsiteX165" fmla="*/ 1864042 w 2415540"/>
              <a:gd name="connsiteY165" fmla="*/ 2007869 h 2415539"/>
              <a:gd name="connsiteX166" fmla="*/ 1858327 w 2415540"/>
              <a:gd name="connsiteY166" fmla="*/ 1974531 h 2415539"/>
              <a:gd name="connsiteX167" fmla="*/ 1864042 w 2415540"/>
              <a:gd name="connsiteY167" fmla="*/ 1970721 h 2415539"/>
              <a:gd name="connsiteX168" fmla="*/ 1887855 w 2415540"/>
              <a:gd name="connsiteY168" fmla="*/ 2014536 h 2415539"/>
              <a:gd name="connsiteX169" fmla="*/ 1783080 w 2415540"/>
              <a:gd name="connsiteY169" fmla="*/ 2099309 h 2415539"/>
              <a:gd name="connsiteX170" fmla="*/ 1779270 w 2415540"/>
              <a:gd name="connsiteY170" fmla="*/ 2094546 h 2415539"/>
              <a:gd name="connsiteX171" fmla="*/ 1787842 w 2415540"/>
              <a:gd name="connsiteY171" fmla="*/ 2081211 h 2415539"/>
              <a:gd name="connsiteX172" fmla="*/ 1780222 w 2415540"/>
              <a:gd name="connsiteY172" fmla="*/ 2065019 h 2415539"/>
              <a:gd name="connsiteX173" fmla="*/ 1718310 w 2415540"/>
              <a:gd name="connsiteY173" fmla="*/ 1988819 h 2415539"/>
              <a:gd name="connsiteX174" fmla="*/ 1704022 w 2415540"/>
              <a:gd name="connsiteY174" fmla="*/ 1978341 h 2415539"/>
              <a:gd name="connsiteX175" fmla="*/ 1688782 w 2415540"/>
              <a:gd name="connsiteY175" fmla="*/ 1984056 h 2415539"/>
              <a:gd name="connsiteX176" fmla="*/ 1684972 w 2415540"/>
              <a:gd name="connsiteY176" fmla="*/ 1979294 h 2415539"/>
              <a:gd name="connsiteX177" fmla="*/ 1154429 w 2415540"/>
              <a:gd name="connsiteY177" fmla="*/ 1894521 h 2415539"/>
              <a:gd name="connsiteX178" fmla="*/ 1140142 w 2415540"/>
              <a:gd name="connsiteY178" fmla="*/ 1904046 h 2415539"/>
              <a:gd name="connsiteX179" fmla="*/ 1135379 w 2415540"/>
              <a:gd name="connsiteY179" fmla="*/ 1916428 h 2415539"/>
              <a:gd name="connsiteX180" fmla="*/ 1143952 w 2415540"/>
              <a:gd name="connsiteY180" fmla="*/ 1932621 h 2415539"/>
              <a:gd name="connsiteX181" fmla="*/ 1163954 w 2415540"/>
              <a:gd name="connsiteY181" fmla="*/ 1939289 h 2415539"/>
              <a:gd name="connsiteX182" fmla="*/ 1182052 w 2415540"/>
              <a:gd name="connsiteY182" fmla="*/ 1933573 h 2415539"/>
              <a:gd name="connsiteX183" fmla="*/ 1190625 w 2415540"/>
              <a:gd name="connsiteY183" fmla="*/ 1920239 h 2415539"/>
              <a:gd name="connsiteX184" fmla="*/ 1182052 w 2415540"/>
              <a:gd name="connsiteY184" fmla="*/ 1906903 h 2415539"/>
              <a:gd name="connsiteX185" fmla="*/ 1154429 w 2415540"/>
              <a:gd name="connsiteY185" fmla="*/ 1894521 h 2415539"/>
              <a:gd name="connsiteX186" fmla="*/ 1400175 w 2415540"/>
              <a:gd name="connsiteY186" fmla="*/ 1884996 h 2415539"/>
              <a:gd name="connsiteX187" fmla="*/ 1385887 w 2415540"/>
              <a:gd name="connsiteY187" fmla="*/ 1890711 h 2415539"/>
              <a:gd name="connsiteX188" fmla="*/ 1380172 w 2415540"/>
              <a:gd name="connsiteY188" fmla="*/ 1906903 h 2415539"/>
              <a:gd name="connsiteX189" fmla="*/ 1386840 w 2415540"/>
              <a:gd name="connsiteY189" fmla="*/ 1929763 h 2415539"/>
              <a:gd name="connsiteX190" fmla="*/ 1403032 w 2415540"/>
              <a:gd name="connsiteY190" fmla="*/ 1938336 h 2415539"/>
              <a:gd name="connsiteX191" fmla="*/ 1416367 w 2415540"/>
              <a:gd name="connsiteY191" fmla="*/ 1932621 h 2415539"/>
              <a:gd name="connsiteX192" fmla="*/ 1422082 w 2415540"/>
              <a:gd name="connsiteY192" fmla="*/ 1915476 h 2415539"/>
              <a:gd name="connsiteX193" fmla="*/ 1416367 w 2415540"/>
              <a:gd name="connsiteY193" fmla="*/ 1892616 h 2415539"/>
              <a:gd name="connsiteX194" fmla="*/ 1400175 w 2415540"/>
              <a:gd name="connsiteY194" fmla="*/ 1884996 h 2415539"/>
              <a:gd name="connsiteX195" fmla="*/ 1275397 w 2415540"/>
              <a:gd name="connsiteY195" fmla="*/ 1841181 h 2415539"/>
              <a:gd name="connsiteX196" fmla="*/ 1262063 w 2415540"/>
              <a:gd name="connsiteY196" fmla="*/ 1847848 h 2415539"/>
              <a:gd name="connsiteX197" fmla="*/ 1257300 w 2415540"/>
              <a:gd name="connsiteY197" fmla="*/ 1865945 h 2415539"/>
              <a:gd name="connsiteX198" fmla="*/ 1263015 w 2415540"/>
              <a:gd name="connsiteY198" fmla="*/ 1886901 h 2415539"/>
              <a:gd name="connsiteX199" fmla="*/ 1279208 w 2415540"/>
              <a:gd name="connsiteY199" fmla="*/ 1894520 h 2415539"/>
              <a:gd name="connsiteX200" fmla="*/ 1293495 w 2415540"/>
              <a:gd name="connsiteY200" fmla="*/ 1888806 h 2415539"/>
              <a:gd name="connsiteX201" fmla="*/ 1299210 w 2415540"/>
              <a:gd name="connsiteY201" fmla="*/ 1873566 h 2415539"/>
              <a:gd name="connsiteX202" fmla="*/ 1292542 w 2415540"/>
              <a:gd name="connsiteY202" fmla="*/ 1849753 h 2415539"/>
              <a:gd name="connsiteX203" fmla="*/ 1275397 w 2415540"/>
              <a:gd name="connsiteY203" fmla="*/ 1841181 h 2415539"/>
              <a:gd name="connsiteX204" fmla="*/ 1161097 w 2415540"/>
              <a:gd name="connsiteY204" fmla="*/ 1838323 h 2415539"/>
              <a:gd name="connsiteX205" fmla="*/ 1145857 w 2415540"/>
              <a:gd name="connsiteY205" fmla="*/ 1842133 h 2415539"/>
              <a:gd name="connsiteX206" fmla="*/ 1140142 w 2415540"/>
              <a:gd name="connsiteY206" fmla="*/ 1852611 h 2415539"/>
              <a:gd name="connsiteX207" fmla="*/ 1146810 w 2415540"/>
              <a:gd name="connsiteY207" fmla="*/ 1864041 h 2415539"/>
              <a:gd name="connsiteX208" fmla="*/ 1169670 w 2415540"/>
              <a:gd name="connsiteY208" fmla="*/ 1875471 h 2415539"/>
              <a:gd name="connsiteX209" fmla="*/ 1180147 w 2415540"/>
              <a:gd name="connsiteY209" fmla="*/ 1865946 h 2415539"/>
              <a:gd name="connsiteX210" fmla="*/ 1183957 w 2415540"/>
              <a:gd name="connsiteY210" fmla="*/ 1855469 h 2415539"/>
              <a:gd name="connsiteX211" fmla="*/ 1177289 w 2415540"/>
              <a:gd name="connsiteY211" fmla="*/ 1843086 h 2415539"/>
              <a:gd name="connsiteX212" fmla="*/ 1161097 w 2415540"/>
              <a:gd name="connsiteY212" fmla="*/ 1838323 h 2415539"/>
              <a:gd name="connsiteX213" fmla="*/ 1416367 w 2415540"/>
              <a:gd name="connsiteY213" fmla="*/ 1832608 h 2415539"/>
              <a:gd name="connsiteX214" fmla="*/ 1434465 w 2415540"/>
              <a:gd name="connsiteY214" fmla="*/ 1834513 h 2415539"/>
              <a:gd name="connsiteX215" fmla="*/ 1448753 w 2415540"/>
              <a:gd name="connsiteY215" fmla="*/ 1842133 h 2415539"/>
              <a:gd name="connsiteX216" fmla="*/ 1438275 w 2415540"/>
              <a:gd name="connsiteY216" fmla="*/ 1849753 h 2415539"/>
              <a:gd name="connsiteX217" fmla="*/ 1427797 w 2415540"/>
              <a:gd name="connsiteY217" fmla="*/ 1844991 h 2415539"/>
              <a:gd name="connsiteX218" fmla="*/ 1417320 w 2415540"/>
              <a:gd name="connsiteY218" fmla="*/ 1843086 h 2415539"/>
              <a:gd name="connsiteX219" fmla="*/ 1388745 w 2415540"/>
              <a:gd name="connsiteY219" fmla="*/ 1855468 h 2415539"/>
              <a:gd name="connsiteX220" fmla="*/ 1377315 w 2415540"/>
              <a:gd name="connsiteY220" fmla="*/ 1887853 h 2415539"/>
              <a:gd name="connsiteX221" fmla="*/ 1393507 w 2415540"/>
              <a:gd name="connsiteY221" fmla="*/ 1873566 h 2415539"/>
              <a:gd name="connsiteX222" fmla="*/ 1413510 w 2415540"/>
              <a:gd name="connsiteY222" fmla="*/ 1868803 h 2415539"/>
              <a:gd name="connsiteX223" fmla="*/ 1440180 w 2415540"/>
              <a:gd name="connsiteY223" fmla="*/ 1878328 h 2415539"/>
              <a:gd name="connsiteX224" fmla="*/ 1450657 w 2415540"/>
              <a:gd name="connsiteY224" fmla="*/ 1904046 h 2415539"/>
              <a:gd name="connsiteX225" fmla="*/ 1436370 w 2415540"/>
              <a:gd name="connsiteY225" fmla="*/ 1936431 h 2415539"/>
              <a:gd name="connsiteX226" fmla="*/ 1400175 w 2415540"/>
              <a:gd name="connsiteY226" fmla="*/ 1947861 h 2415539"/>
              <a:gd name="connsiteX227" fmla="*/ 1362075 w 2415540"/>
              <a:gd name="connsiteY227" fmla="*/ 1934526 h 2415539"/>
              <a:gd name="connsiteX228" fmla="*/ 1348740 w 2415540"/>
              <a:gd name="connsiteY228" fmla="*/ 1897378 h 2415539"/>
              <a:gd name="connsiteX229" fmla="*/ 1353503 w 2415540"/>
              <a:gd name="connsiteY229" fmla="*/ 1871661 h 2415539"/>
              <a:gd name="connsiteX230" fmla="*/ 1367790 w 2415540"/>
              <a:gd name="connsiteY230" fmla="*/ 1850706 h 2415539"/>
              <a:gd name="connsiteX231" fmla="*/ 1389697 w 2415540"/>
              <a:gd name="connsiteY231" fmla="*/ 1837371 h 2415539"/>
              <a:gd name="connsiteX232" fmla="*/ 1416367 w 2415540"/>
              <a:gd name="connsiteY232" fmla="*/ 1832608 h 2415539"/>
              <a:gd name="connsiteX233" fmla="*/ 1051560 w 2415540"/>
              <a:gd name="connsiteY233" fmla="*/ 1832608 h 2415539"/>
              <a:gd name="connsiteX234" fmla="*/ 1059179 w 2415540"/>
              <a:gd name="connsiteY234" fmla="*/ 1832608 h 2415539"/>
              <a:gd name="connsiteX235" fmla="*/ 1059179 w 2415540"/>
              <a:gd name="connsiteY235" fmla="*/ 1928811 h 2415539"/>
              <a:gd name="connsiteX236" fmla="*/ 1063942 w 2415540"/>
              <a:gd name="connsiteY236" fmla="*/ 1936431 h 2415539"/>
              <a:gd name="connsiteX237" fmla="*/ 1084897 w 2415540"/>
              <a:gd name="connsiteY237" fmla="*/ 1938336 h 2415539"/>
              <a:gd name="connsiteX238" fmla="*/ 1084897 w 2415540"/>
              <a:gd name="connsiteY238" fmla="*/ 1945003 h 2415539"/>
              <a:gd name="connsiteX239" fmla="*/ 1063942 w 2415540"/>
              <a:gd name="connsiteY239" fmla="*/ 1944051 h 2415539"/>
              <a:gd name="connsiteX240" fmla="*/ 1043940 w 2415540"/>
              <a:gd name="connsiteY240" fmla="*/ 1944051 h 2415539"/>
              <a:gd name="connsiteX241" fmla="*/ 1019175 w 2415540"/>
              <a:gd name="connsiteY241" fmla="*/ 1944051 h 2415539"/>
              <a:gd name="connsiteX242" fmla="*/ 1001077 w 2415540"/>
              <a:gd name="connsiteY242" fmla="*/ 1945003 h 2415539"/>
              <a:gd name="connsiteX243" fmla="*/ 1001077 w 2415540"/>
              <a:gd name="connsiteY243" fmla="*/ 1938336 h 2415539"/>
              <a:gd name="connsiteX244" fmla="*/ 1023937 w 2415540"/>
              <a:gd name="connsiteY244" fmla="*/ 1936431 h 2415539"/>
              <a:gd name="connsiteX245" fmla="*/ 1028700 w 2415540"/>
              <a:gd name="connsiteY245" fmla="*/ 1928811 h 2415539"/>
              <a:gd name="connsiteX246" fmla="*/ 1028700 w 2415540"/>
              <a:gd name="connsiteY246" fmla="*/ 1860231 h 2415539"/>
              <a:gd name="connsiteX247" fmla="*/ 1025842 w 2415540"/>
              <a:gd name="connsiteY247" fmla="*/ 1853563 h 2415539"/>
              <a:gd name="connsiteX248" fmla="*/ 1016317 w 2415540"/>
              <a:gd name="connsiteY248" fmla="*/ 1851658 h 2415539"/>
              <a:gd name="connsiteX249" fmla="*/ 1009650 w 2415540"/>
              <a:gd name="connsiteY249" fmla="*/ 1851658 h 2415539"/>
              <a:gd name="connsiteX250" fmla="*/ 1004887 w 2415540"/>
              <a:gd name="connsiteY250" fmla="*/ 1851658 h 2415539"/>
              <a:gd name="connsiteX251" fmla="*/ 1004887 w 2415540"/>
              <a:gd name="connsiteY251" fmla="*/ 1844991 h 2415539"/>
              <a:gd name="connsiteX252" fmla="*/ 1028700 w 2415540"/>
              <a:gd name="connsiteY252" fmla="*/ 1841181 h 2415539"/>
              <a:gd name="connsiteX253" fmla="*/ 1051560 w 2415540"/>
              <a:gd name="connsiteY253" fmla="*/ 1832608 h 2415539"/>
              <a:gd name="connsiteX254" fmla="*/ 1164907 w 2415540"/>
              <a:gd name="connsiteY254" fmla="*/ 1831656 h 2415539"/>
              <a:gd name="connsiteX255" fmla="*/ 1194435 w 2415540"/>
              <a:gd name="connsiteY255" fmla="*/ 1838323 h 2415539"/>
              <a:gd name="connsiteX256" fmla="*/ 1205864 w 2415540"/>
              <a:gd name="connsiteY256" fmla="*/ 1855469 h 2415539"/>
              <a:gd name="connsiteX257" fmla="*/ 1200150 w 2415540"/>
              <a:gd name="connsiteY257" fmla="*/ 1868803 h 2415539"/>
              <a:gd name="connsiteX258" fmla="*/ 1180147 w 2415540"/>
              <a:gd name="connsiteY258" fmla="*/ 1881186 h 2415539"/>
              <a:gd name="connsiteX259" fmla="*/ 1205864 w 2415540"/>
              <a:gd name="connsiteY259" fmla="*/ 1895473 h 2415539"/>
              <a:gd name="connsiteX260" fmla="*/ 1213485 w 2415540"/>
              <a:gd name="connsiteY260" fmla="*/ 1913571 h 2415539"/>
              <a:gd name="connsiteX261" fmla="*/ 1199197 w 2415540"/>
              <a:gd name="connsiteY261" fmla="*/ 1938336 h 2415539"/>
              <a:gd name="connsiteX262" fmla="*/ 1162050 w 2415540"/>
              <a:gd name="connsiteY262" fmla="*/ 1947861 h 2415539"/>
              <a:gd name="connsiteX263" fmla="*/ 1123950 w 2415540"/>
              <a:gd name="connsiteY263" fmla="*/ 1939289 h 2415539"/>
              <a:gd name="connsiteX264" fmla="*/ 1109662 w 2415540"/>
              <a:gd name="connsiteY264" fmla="*/ 1917381 h 2415539"/>
              <a:gd name="connsiteX265" fmla="*/ 1117282 w 2415540"/>
              <a:gd name="connsiteY265" fmla="*/ 1901189 h 2415539"/>
              <a:gd name="connsiteX266" fmla="*/ 1141095 w 2415540"/>
              <a:gd name="connsiteY266" fmla="*/ 1888806 h 2415539"/>
              <a:gd name="connsiteX267" fmla="*/ 1122997 w 2415540"/>
              <a:gd name="connsiteY267" fmla="*/ 1875471 h 2415539"/>
              <a:gd name="connsiteX268" fmla="*/ 1117282 w 2415540"/>
              <a:gd name="connsiteY268" fmla="*/ 1860231 h 2415539"/>
              <a:gd name="connsiteX269" fmla="*/ 1130617 w 2415540"/>
              <a:gd name="connsiteY269" fmla="*/ 1839276 h 2415539"/>
              <a:gd name="connsiteX270" fmla="*/ 1164907 w 2415540"/>
              <a:gd name="connsiteY270" fmla="*/ 1831656 h 2415539"/>
              <a:gd name="connsiteX271" fmla="*/ 1278255 w 2415540"/>
              <a:gd name="connsiteY271" fmla="*/ 1830703 h 2415539"/>
              <a:gd name="connsiteX272" fmla="*/ 1316355 w 2415540"/>
              <a:gd name="connsiteY272" fmla="*/ 1844038 h 2415539"/>
              <a:gd name="connsiteX273" fmla="*/ 1329690 w 2415540"/>
              <a:gd name="connsiteY273" fmla="*/ 1881186 h 2415539"/>
              <a:gd name="connsiteX274" fmla="*/ 1324928 w 2415540"/>
              <a:gd name="connsiteY274" fmla="*/ 1906903 h 2415539"/>
              <a:gd name="connsiteX275" fmla="*/ 1310640 w 2415540"/>
              <a:gd name="connsiteY275" fmla="*/ 1927858 h 2415539"/>
              <a:gd name="connsiteX276" fmla="*/ 1288733 w 2415540"/>
              <a:gd name="connsiteY276" fmla="*/ 1941193 h 2415539"/>
              <a:gd name="connsiteX277" fmla="*/ 1262063 w 2415540"/>
              <a:gd name="connsiteY277" fmla="*/ 1945956 h 2415539"/>
              <a:gd name="connsiteX278" fmla="*/ 1243965 w 2415540"/>
              <a:gd name="connsiteY278" fmla="*/ 1944051 h 2415539"/>
              <a:gd name="connsiteX279" fmla="*/ 1229678 w 2415540"/>
              <a:gd name="connsiteY279" fmla="*/ 1936431 h 2415539"/>
              <a:gd name="connsiteX280" fmla="*/ 1240155 w 2415540"/>
              <a:gd name="connsiteY280" fmla="*/ 1928811 h 2415539"/>
              <a:gd name="connsiteX281" fmla="*/ 1250633 w 2415540"/>
              <a:gd name="connsiteY281" fmla="*/ 1934526 h 2415539"/>
              <a:gd name="connsiteX282" fmla="*/ 1261110 w 2415540"/>
              <a:gd name="connsiteY282" fmla="*/ 1936431 h 2415539"/>
              <a:gd name="connsiteX283" fmla="*/ 1289685 w 2415540"/>
              <a:gd name="connsiteY283" fmla="*/ 1924048 h 2415539"/>
              <a:gd name="connsiteX284" fmla="*/ 1302067 w 2415540"/>
              <a:gd name="connsiteY284" fmla="*/ 1889758 h 2415539"/>
              <a:gd name="connsiteX285" fmla="*/ 1285875 w 2415540"/>
              <a:gd name="connsiteY285" fmla="*/ 1903093 h 2415539"/>
              <a:gd name="connsiteX286" fmla="*/ 1265872 w 2415540"/>
              <a:gd name="connsiteY286" fmla="*/ 1907856 h 2415539"/>
              <a:gd name="connsiteX287" fmla="*/ 1239203 w 2415540"/>
              <a:gd name="connsiteY287" fmla="*/ 1898331 h 2415539"/>
              <a:gd name="connsiteX288" fmla="*/ 1228725 w 2415540"/>
              <a:gd name="connsiteY288" fmla="*/ 1873566 h 2415539"/>
              <a:gd name="connsiteX289" fmla="*/ 1242060 w 2415540"/>
              <a:gd name="connsiteY289" fmla="*/ 1842133 h 2415539"/>
              <a:gd name="connsiteX290" fmla="*/ 1278255 w 2415540"/>
              <a:gd name="connsiteY290" fmla="*/ 1830703 h 2415539"/>
              <a:gd name="connsiteX291" fmla="*/ 1895475 w 2415540"/>
              <a:gd name="connsiteY291" fmla="*/ 1813558 h 2415539"/>
              <a:gd name="connsiteX292" fmla="*/ 1874520 w 2415540"/>
              <a:gd name="connsiteY292" fmla="*/ 1826893 h 2415539"/>
              <a:gd name="connsiteX293" fmla="*/ 1925003 w 2415540"/>
              <a:gd name="connsiteY293" fmla="*/ 1868803 h 2415539"/>
              <a:gd name="connsiteX294" fmla="*/ 1926907 w 2415540"/>
              <a:gd name="connsiteY294" fmla="*/ 1866898 h 2415539"/>
              <a:gd name="connsiteX295" fmla="*/ 1933575 w 2415540"/>
              <a:gd name="connsiteY295" fmla="*/ 1844991 h 2415539"/>
              <a:gd name="connsiteX296" fmla="*/ 1919287 w 2415540"/>
              <a:gd name="connsiteY296" fmla="*/ 1824036 h 2415539"/>
              <a:gd name="connsiteX297" fmla="*/ 1895475 w 2415540"/>
              <a:gd name="connsiteY297" fmla="*/ 1813558 h 2415539"/>
              <a:gd name="connsiteX298" fmla="*/ 513397 w 2415540"/>
              <a:gd name="connsiteY298" fmla="*/ 1781174 h 2415539"/>
              <a:gd name="connsiteX299" fmla="*/ 572452 w 2415540"/>
              <a:gd name="connsiteY299" fmla="*/ 1844991 h 2415539"/>
              <a:gd name="connsiteX300" fmla="*/ 568642 w 2415540"/>
              <a:gd name="connsiteY300" fmla="*/ 1848802 h 2415539"/>
              <a:gd name="connsiteX301" fmla="*/ 554354 w 2415540"/>
              <a:gd name="connsiteY301" fmla="*/ 1841182 h 2415539"/>
              <a:gd name="connsiteX302" fmla="*/ 539114 w 2415540"/>
              <a:gd name="connsiteY302" fmla="*/ 1849754 h 2415539"/>
              <a:gd name="connsiteX303" fmla="*/ 478154 w 2415540"/>
              <a:gd name="connsiteY303" fmla="*/ 1906904 h 2415539"/>
              <a:gd name="connsiteX304" fmla="*/ 463867 w 2415540"/>
              <a:gd name="connsiteY304" fmla="*/ 1929764 h 2415539"/>
              <a:gd name="connsiteX305" fmla="*/ 473392 w 2415540"/>
              <a:gd name="connsiteY305" fmla="*/ 1951671 h 2415539"/>
              <a:gd name="connsiteX306" fmla="*/ 501014 w 2415540"/>
              <a:gd name="connsiteY306" fmla="*/ 1963102 h 2415539"/>
              <a:gd name="connsiteX307" fmla="*/ 533399 w 2415540"/>
              <a:gd name="connsiteY307" fmla="*/ 1945004 h 2415539"/>
              <a:gd name="connsiteX308" fmla="*/ 584834 w 2415540"/>
              <a:gd name="connsiteY308" fmla="*/ 1897379 h 2415539"/>
              <a:gd name="connsiteX309" fmla="*/ 594359 w 2415540"/>
              <a:gd name="connsiteY309" fmla="*/ 1883091 h 2415539"/>
              <a:gd name="connsiteX310" fmla="*/ 587692 w 2415540"/>
              <a:gd name="connsiteY310" fmla="*/ 1868804 h 2415539"/>
              <a:gd name="connsiteX311" fmla="*/ 591502 w 2415540"/>
              <a:gd name="connsiteY311" fmla="*/ 1864994 h 2415539"/>
              <a:gd name="connsiteX312" fmla="*/ 624839 w 2415540"/>
              <a:gd name="connsiteY312" fmla="*/ 1901189 h 2415539"/>
              <a:gd name="connsiteX313" fmla="*/ 621029 w 2415540"/>
              <a:gd name="connsiteY313" fmla="*/ 1904999 h 2415539"/>
              <a:gd name="connsiteX314" fmla="*/ 606742 w 2415540"/>
              <a:gd name="connsiteY314" fmla="*/ 1897379 h 2415539"/>
              <a:gd name="connsiteX315" fmla="*/ 591502 w 2415540"/>
              <a:gd name="connsiteY315" fmla="*/ 1904999 h 2415539"/>
              <a:gd name="connsiteX316" fmla="*/ 541019 w 2415540"/>
              <a:gd name="connsiteY316" fmla="*/ 1952624 h 2415539"/>
              <a:gd name="connsiteX317" fmla="*/ 521017 w 2415540"/>
              <a:gd name="connsiteY317" fmla="*/ 1967864 h 2415539"/>
              <a:gd name="connsiteX318" fmla="*/ 503872 w 2415540"/>
              <a:gd name="connsiteY318" fmla="*/ 1972627 h 2415539"/>
              <a:gd name="connsiteX319" fmla="*/ 479107 w 2415540"/>
              <a:gd name="connsiteY319" fmla="*/ 1966912 h 2415539"/>
              <a:gd name="connsiteX320" fmla="*/ 454342 w 2415540"/>
              <a:gd name="connsiteY320" fmla="*/ 1947862 h 2415539"/>
              <a:gd name="connsiteX321" fmla="*/ 433387 w 2415540"/>
              <a:gd name="connsiteY321" fmla="*/ 1904999 h 2415539"/>
              <a:gd name="connsiteX322" fmla="*/ 453389 w 2415540"/>
              <a:gd name="connsiteY322" fmla="*/ 1864994 h 2415539"/>
              <a:gd name="connsiteX323" fmla="*/ 506729 w 2415540"/>
              <a:gd name="connsiteY323" fmla="*/ 1814512 h 2415539"/>
              <a:gd name="connsiteX324" fmla="*/ 516254 w 2415540"/>
              <a:gd name="connsiteY324" fmla="*/ 1800224 h 2415539"/>
              <a:gd name="connsiteX325" fmla="*/ 509587 w 2415540"/>
              <a:gd name="connsiteY325" fmla="*/ 1784984 h 2415539"/>
              <a:gd name="connsiteX326" fmla="*/ 1936194 w 2415540"/>
              <a:gd name="connsiteY326" fmla="*/ 1777483 h 2415539"/>
              <a:gd name="connsiteX327" fmla="*/ 1952625 w 2415540"/>
              <a:gd name="connsiteY327" fmla="*/ 1785936 h 2415539"/>
              <a:gd name="connsiteX328" fmla="*/ 1965960 w 2415540"/>
              <a:gd name="connsiteY328" fmla="*/ 1806891 h 2415539"/>
              <a:gd name="connsiteX329" fmla="*/ 1962150 w 2415540"/>
              <a:gd name="connsiteY329" fmla="*/ 1833561 h 2415539"/>
              <a:gd name="connsiteX330" fmla="*/ 2022157 w 2415540"/>
              <a:gd name="connsiteY330" fmla="*/ 1844038 h 2415539"/>
              <a:gd name="connsiteX331" fmla="*/ 2037397 w 2415540"/>
              <a:gd name="connsiteY331" fmla="*/ 1844991 h 2415539"/>
              <a:gd name="connsiteX332" fmla="*/ 2046922 w 2415540"/>
              <a:gd name="connsiteY332" fmla="*/ 1839276 h 2415539"/>
              <a:gd name="connsiteX333" fmla="*/ 2051685 w 2415540"/>
              <a:gd name="connsiteY333" fmla="*/ 1843086 h 2415539"/>
              <a:gd name="connsiteX334" fmla="*/ 2015490 w 2415540"/>
              <a:gd name="connsiteY334" fmla="*/ 1886901 h 2415539"/>
              <a:gd name="connsiteX335" fmla="*/ 1936432 w 2415540"/>
              <a:gd name="connsiteY335" fmla="*/ 1870708 h 2415539"/>
              <a:gd name="connsiteX336" fmla="*/ 1933575 w 2415540"/>
              <a:gd name="connsiteY336" fmla="*/ 1874518 h 2415539"/>
              <a:gd name="connsiteX337" fmla="*/ 1965960 w 2415540"/>
              <a:gd name="connsiteY337" fmla="*/ 1902141 h 2415539"/>
              <a:gd name="connsiteX338" fmla="*/ 1982153 w 2415540"/>
              <a:gd name="connsiteY338" fmla="*/ 1909761 h 2415539"/>
              <a:gd name="connsiteX339" fmla="*/ 1996440 w 2415540"/>
              <a:gd name="connsiteY339" fmla="*/ 1900236 h 2415539"/>
              <a:gd name="connsiteX340" fmla="*/ 2000250 w 2415540"/>
              <a:gd name="connsiteY340" fmla="*/ 1904046 h 2415539"/>
              <a:gd name="connsiteX341" fmla="*/ 1943100 w 2415540"/>
              <a:gd name="connsiteY341" fmla="*/ 1971673 h 2415539"/>
              <a:gd name="connsiteX342" fmla="*/ 1939290 w 2415540"/>
              <a:gd name="connsiteY342" fmla="*/ 1967863 h 2415539"/>
              <a:gd name="connsiteX343" fmla="*/ 1945005 w 2415540"/>
              <a:gd name="connsiteY343" fmla="*/ 1952623 h 2415539"/>
              <a:gd name="connsiteX344" fmla="*/ 1935480 w 2415540"/>
              <a:gd name="connsiteY344" fmla="*/ 1938336 h 2415539"/>
              <a:gd name="connsiteX345" fmla="*/ 1860232 w 2415540"/>
              <a:gd name="connsiteY345" fmla="*/ 1875471 h 2415539"/>
              <a:gd name="connsiteX346" fmla="*/ 1844040 w 2415540"/>
              <a:gd name="connsiteY346" fmla="*/ 1867851 h 2415539"/>
              <a:gd name="connsiteX347" fmla="*/ 1829753 w 2415540"/>
              <a:gd name="connsiteY347" fmla="*/ 1876423 h 2415539"/>
              <a:gd name="connsiteX348" fmla="*/ 1824990 w 2415540"/>
              <a:gd name="connsiteY348" fmla="*/ 1872613 h 2415539"/>
              <a:gd name="connsiteX349" fmla="*/ 1879282 w 2415540"/>
              <a:gd name="connsiteY349" fmla="*/ 1807843 h 2415539"/>
              <a:gd name="connsiteX350" fmla="*/ 1918335 w 2415540"/>
              <a:gd name="connsiteY350" fmla="*/ 1778316 h 2415539"/>
              <a:gd name="connsiteX351" fmla="*/ 1936194 w 2415540"/>
              <a:gd name="connsiteY351" fmla="*/ 1777483 h 2415539"/>
              <a:gd name="connsiteX352" fmla="*/ 2006917 w 2415540"/>
              <a:gd name="connsiteY352" fmla="*/ 1618296 h 2415539"/>
              <a:gd name="connsiteX353" fmla="*/ 2049780 w 2415540"/>
              <a:gd name="connsiteY353" fmla="*/ 1642109 h 2415539"/>
              <a:gd name="connsiteX354" fmla="*/ 2046922 w 2415540"/>
              <a:gd name="connsiteY354" fmla="*/ 1646871 h 2415539"/>
              <a:gd name="connsiteX355" fmla="*/ 2013585 w 2415540"/>
              <a:gd name="connsiteY355" fmla="*/ 1647824 h 2415539"/>
              <a:gd name="connsiteX356" fmla="*/ 1988820 w 2415540"/>
              <a:gd name="connsiteY356" fmla="*/ 1670684 h 2415539"/>
              <a:gd name="connsiteX357" fmla="*/ 1984057 w 2415540"/>
              <a:gd name="connsiteY357" fmla="*/ 1689734 h 2415539"/>
              <a:gd name="connsiteX358" fmla="*/ 1992630 w 2415540"/>
              <a:gd name="connsiteY358" fmla="*/ 1702116 h 2415539"/>
              <a:gd name="connsiteX359" fmla="*/ 2027872 w 2415540"/>
              <a:gd name="connsiteY359" fmla="*/ 1688781 h 2415539"/>
              <a:gd name="connsiteX360" fmla="*/ 2029777 w 2415540"/>
              <a:gd name="connsiteY360" fmla="*/ 1686876 h 2415539"/>
              <a:gd name="connsiteX361" fmla="*/ 2055495 w 2415540"/>
              <a:gd name="connsiteY361" fmla="*/ 1667826 h 2415539"/>
              <a:gd name="connsiteX362" fmla="*/ 2069782 w 2415540"/>
              <a:gd name="connsiteY362" fmla="*/ 1661159 h 2415539"/>
              <a:gd name="connsiteX363" fmla="*/ 2087880 w 2415540"/>
              <a:gd name="connsiteY363" fmla="*/ 1660206 h 2415539"/>
              <a:gd name="connsiteX364" fmla="*/ 2105025 w 2415540"/>
              <a:gd name="connsiteY364" fmla="*/ 1665921 h 2415539"/>
              <a:gd name="connsiteX365" fmla="*/ 2132647 w 2415540"/>
              <a:gd name="connsiteY365" fmla="*/ 1696401 h 2415539"/>
              <a:gd name="connsiteX366" fmla="*/ 2124075 w 2415540"/>
              <a:gd name="connsiteY366" fmla="*/ 1741169 h 2415539"/>
              <a:gd name="connsiteX367" fmla="*/ 2104072 w 2415540"/>
              <a:gd name="connsiteY367" fmla="*/ 1765934 h 2415539"/>
              <a:gd name="connsiteX368" fmla="*/ 2090737 w 2415540"/>
              <a:gd name="connsiteY368" fmla="*/ 1778316 h 2415539"/>
              <a:gd name="connsiteX369" fmla="*/ 2089785 w 2415540"/>
              <a:gd name="connsiteY369" fmla="*/ 1784984 h 2415539"/>
              <a:gd name="connsiteX370" fmla="*/ 2094547 w 2415540"/>
              <a:gd name="connsiteY370" fmla="*/ 1791651 h 2415539"/>
              <a:gd name="connsiteX371" fmla="*/ 2091690 w 2415540"/>
              <a:gd name="connsiteY371" fmla="*/ 1797366 h 2415539"/>
              <a:gd name="connsiteX372" fmla="*/ 2043112 w 2415540"/>
              <a:gd name="connsiteY372" fmla="*/ 1770696 h 2415539"/>
              <a:gd name="connsiteX373" fmla="*/ 2045970 w 2415540"/>
              <a:gd name="connsiteY373" fmla="*/ 1765934 h 2415539"/>
              <a:gd name="connsiteX374" fmla="*/ 2084070 w 2415540"/>
              <a:gd name="connsiteY374" fmla="*/ 1765934 h 2415539"/>
              <a:gd name="connsiteX375" fmla="*/ 2112645 w 2415540"/>
              <a:gd name="connsiteY375" fmla="*/ 1741169 h 2415539"/>
              <a:gd name="connsiteX376" fmla="*/ 2117407 w 2415540"/>
              <a:gd name="connsiteY376" fmla="*/ 1720214 h 2415539"/>
              <a:gd name="connsiteX377" fmla="*/ 2107882 w 2415540"/>
              <a:gd name="connsiteY377" fmla="*/ 1705926 h 2415539"/>
              <a:gd name="connsiteX378" fmla="*/ 2062162 w 2415540"/>
              <a:gd name="connsiteY378" fmla="*/ 1724024 h 2415539"/>
              <a:gd name="connsiteX379" fmla="*/ 2056447 w 2415540"/>
              <a:gd name="connsiteY379" fmla="*/ 1728786 h 2415539"/>
              <a:gd name="connsiteX380" fmla="*/ 2019300 w 2415540"/>
              <a:gd name="connsiteY380" fmla="*/ 1747836 h 2415539"/>
              <a:gd name="connsiteX381" fmla="*/ 2006917 w 2415540"/>
              <a:gd name="connsiteY381" fmla="*/ 1747836 h 2415539"/>
              <a:gd name="connsiteX382" fmla="*/ 1994535 w 2415540"/>
              <a:gd name="connsiteY382" fmla="*/ 1743074 h 2415539"/>
              <a:gd name="connsiteX383" fmla="*/ 1971675 w 2415540"/>
              <a:gd name="connsiteY383" fmla="*/ 1711641 h 2415539"/>
              <a:gd name="connsiteX384" fmla="*/ 1979295 w 2415540"/>
              <a:gd name="connsiteY384" fmla="*/ 1668779 h 2415539"/>
              <a:gd name="connsiteX385" fmla="*/ 1997392 w 2415540"/>
              <a:gd name="connsiteY385" fmla="*/ 1646871 h 2415539"/>
              <a:gd name="connsiteX386" fmla="*/ 2009775 w 2415540"/>
              <a:gd name="connsiteY386" fmla="*/ 1635441 h 2415539"/>
              <a:gd name="connsiteX387" fmla="*/ 2010727 w 2415540"/>
              <a:gd name="connsiteY387" fmla="*/ 1629726 h 2415539"/>
              <a:gd name="connsiteX388" fmla="*/ 2004060 w 2415540"/>
              <a:gd name="connsiteY388" fmla="*/ 1624011 h 2415539"/>
              <a:gd name="connsiteX389" fmla="*/ 396240 w 2415540"/>
              <a:gd name="connsiteY389" fmla="*/ 1609724 h 2415539"/>
              <a:gd name="connsiteX390" fmla="*/ 442913 w 2415540"/>
              <a:gd name="connsiteY390" fmla="*/ 1684019 h 2415539"/>
              <a:gd name="connsiteX391" fmla="*/ 438150 w 2415540"/>
              <a:gd name="connsiteY391" fmla="*/ 1686877 h 2415539"/>
              <a:gd name="connsiteX392" fmla="*/ 425768 w 2415540"/>
              <a:gd name="connsiteY392" fmla="*/ 1676399 h 2415539"/>
              <a:gd name="connsiteX393" fmla="*/ 409575 w 2415540"/>
              <a:gd name="connsiteY393" fmla="*/ 1681162 h 2415539"/>
              <a:gd name="connsiteX394" fmla="*/ 375285 w 2415540"/>
              <a:gd name="connsiteY394" fmla="*/ 1702116 h 2415539"/>
              <a:gd name="connsiteX395" fmla="*/ 400050 w 2415540"/>
              <a:gd name="connsiteY395" fmla="*/ 1742121 h 2415539"/>
              <a:gd name="connsiteX396" fmla="*/ 434340 w 2415540"/>
              <a:gd name="connsiteY396" fmla="*/ 1721166 h 2415539"/>
              <a:gd name="connsiteX397" fmla="*/ 445770 w 2415540"/>
              <a:gd name="connsiteY397" fmla="*/ 1708784 h 2415539"/>
              <a:gd name="connsiteX398" fmla="*/ 441960 w 2415540"/>
              <a:gd name="connsiteY398" fmla="*/ 1692591 h 2415539"/>
              <a:gd name="connsiteX399" fmla="*/ 446723 w 2415540"/>
              <a:gd name="connsiteY399" fmla="*/ 1689734 h 2415539"/>
              <a:gd name="connsiteX400" fmla="*/ 493395 w 2415540"/>
              <a:gd name="connsiteY400" fmla="*/ 1764029 h 2415539"/>
              <a:gd name="connsiteX401" fmla="*/ 488633 w 2415540"/>
              <a:gd name="connsiteY401" fmla="*/ 1766887 h 2415539"/>
              <a:gd name="connsiteX402" fmla="*/ 476250 w 2415540"/>
              <a:gd name="connsiteY402" fmla="*/ 1756409 h 2415539"/>
              <a:gd name="connsiteX403" fmla="*/ 460058 w 2415540"/>
              <a:gd name="connsiteY403" fmla="*/ 1762124 h 2415539"/>
              <a:gd name="connsiteX404" fmla="*/ 377190 w 2415540"/>
              <a:gd name="connsiteY404" fmla="*/ 1814512 h 2415539"/>
              <a:gd name="connsiteX405" fmla="*/ 364807 w 2415540"/>
              <a:gd name="connsiteY405" fmla="*/ 1826894 h 2415539"/>
              <a:gd name="connsiteX406" fmla="*/ 368618 w 2415540"/>
              <a:gd name="connsiteY406" fmla="*/ 1842134 h 2415539"/>
              <a:gd name="connsiteX407" fmla="*/ 363855 w 2415540"/>
              <a:gd name="connsiteY407" fmla="*/ 1844991 h 2415539"/>
              <a:gd name="connsiteX408" fmla="*/ 317182 w 2415540"/>
              <a:gd name="connsiteY408" fmla="*/ 1770696 h 2415539"/>
              <a:gd name="connsiteX409" fmla="*/ 321945 w 2415540"/>
              <a:gd name="connsiteY409" fmla="*/ 1767839 h 2415539"/>
              <a:gd name="connsiteX410" fmla="*/ 334327 w 2415540"/>
              <a:gd name="connsiteY410" fmla="*/ 1778316 h 2415539"/>
              <a:gd name="connsiteX411" fmla="*/ 350520 w 2415540"/>
              <a:gd name="connsiteY411" fmla="*/ 1773554 h 2415539"/>
              <a:gd name="connsiteX412" fmla="*/ 389573 w 2415540"/>
              <a:gd name="connsiteY412" fmla="*/ 1748789 h 2415539"/>
              <a:gd name="connsiteX413" fmla="*/ 364807 w 2415540"/>
              <a:gd name="connsiteY413" fmla="*/ 1708784 h 2415539"/>
              <a:gd name="connsiteX414" fmla="*/ 325755 w 2415540"/>
              <a:gd name="connsiteY414" fmla="*/ 1733549 h 2415539"/>
              <a:gd name="connsiteX415" fmla="*/ 314325 w 2415540"/>
              <a:gd name="connsiteY415" fmla="*/ 1745932 h 2415539"/>
              <a:gd name="connsiteX416" fmla="*/ 318135 w 2415540"/>
              <a:gd name="connsiteY416" fmla="*/ 1762124 h 2415539"/>
              <a:gd name="connsiteX417" fmla="*/ 313373 w 2415540"/>
              <a:gd name="connsiteY417" fmla="*/ 1764982 h 2415539"/>
              <a:gd name="connsiteX418" fmla="*/ 266700 w 2415540"/>
              <a:gd name="connsiteY418" fmla="*/ 1690687 h 2415539"/>
              <a:gd name="connsiteX419" fmla="*/ 271463 w 2415540"/>
              <a:gd name="connsiteY419" fmla="*/ 1687829 h 2415539"/>
              <a:gd name="connsiteX420" fmla="*/ 283845 w 2415540"/>
              <a:gd name="connsiteY420" fmla="*/ 1698307 h 2415539"/>
              <a:gd name="connsiteX421" fmla="*/ 300990 w 2415540"/>
              <a:gd name="connsiteY421" fmla="*/ 1693544 h 2415539"/>
              <a:gd name="connsiteX422" fmla="*/ 383857 w 2415540"/>
              <a:gd name="connsiteY422" fmla="*/ 1641157 h 2415539"/>
              <a:gd name="connsiteX423" fmla="*/ 395288 w 2415540"/>
              <a:gd name="connsiteY423" fmla="*/ 1628774 h 2415539"/>
              <a:gd name="connsiteX424" fmla="*/ 391477 w 2415540"/>
              <a:gd name="connsiteY424" fmla="*/ 1612582 h 2415539"/>
              <a:gd name="connsiteX425" fmla="*/ 2059305 w 2415540"/>
              <a:gd name="connsiteY425" fmla="*/ 1498281 h 2415539"/>
              <a:gd name="connsiteX426" fmla="*/ 2065020 w 2415540"/>
              <a:gd name="connsiteY426" fmla="*/ 1500186 h 2415539"/>
              <a:gd name="connsiteX427" fmla="*/ 2065020 w 2415540"/>
              <a:gd name="connsiteY427" fmla="*/ 1516378 h 2415539"/>
              <a:gd name="connsiteX428" fmla="*/ 2079307 w 2415540"/>
              <a:gd name="connsiteY428" fmla="*/ 1526856 h 2415539"/>
              <a:gd name="connsiteX429" fmla="*/ 2170747 w 2415540"/>
              <a:gd name="connsiteY429" fmla="*/ 1562098 h 2415539"/>
              <a:gd name="connsiteX430" fmla="*/ 2187892 w 2415540"/>
              <a:gd name="connsiteY430" fmla="*/ 1564003 h 2415539"/>
              <a:gd name="connsiteX431" fmla="*/ 2198370 w 2415540"/>
              <a:gd name="connsiteY431" fmla="*/ 1551621 h 2415539"/>
              <a:gd name="connsiteX432" fmla="*/ 2204085 w 2415540"/>
              <a:gd name="connsiteY432" fmla="*/ 1553526 h 2415539"/>
              <a:gd name="connsiteX433" fmla="*/ 2172652 w 2415540"/>
              <a:gd name="connsiteY433" fmla="*/ 1634489 h 2415539"/>
              <a:gd name="connsiteX434" fmla="*/ 2166937 w 2415540"/>
              <a:gd name="connsiteY434" fmla="*/ 1632583 h 2415539"/>
              <a:gd name="connsiteX435" fmla="*/ 2166937 w 2415540"/>
              <a:gd name="connsiteY435" fmla="*/ 1616391 h 2415539"/>
              <a:gd name="connsiteX436" fmla="*/ 2152650 w 2415540"/>
              <a:gd name="connsiteY436" fmla="*/ 1605914 h 2415539"/>
              <a:gd name="connsiteX437" fmla="*/ 2061210 w 2415540"/>
              <a:gd name="connsiteY437" fmla="*/ 1570671 h 2415539"/>
              <a:gd name="connsiteX438" fmla="*/ 2044065 w 2415540"/>
              <a:gd name="connsiteY438" fmla="*/ 1568766 h 2415539"/>
              <a:gd name="connsiteX439" fmla="*/ 2033587 w 2415540"/>
              <a:gd name="connsiteY439" fmla="*/ 1581148 h 2415539"/>
              <a:gd name="connsiteX440" fmla="*/ 2027872 w 2415540"/>
              <a:gd name="connsiteY440" fmla="*/ 1579244 h 2415539"/>
              <a:gd name="connsiteX441" fmla="*/ 302418 w 2415540"/>
              <a:gd name="connsiteY441" fmla="*/ 1471374 h 2415539"/>
              <a:gd name="connsiteX442" fmla="*/ 331469 w 2415540"/>
              <a:gd name="connsiteY442" fmla="*/ 1479232 h 2415539"/>
              <a:gd name="connsiteX443" fmla="*/ 370522 w 2415540"/>
              <a:gd name="connsiteY443" fmla="*/ 1526857 h 2415539"/>
              <a:gd name="connsiteX444" fmla="*/ 375284 w 2415540"/>
              <a:gd name="connsiteY444" fmla="*/ 1556384 h 2415539"/>
              <a:gd name="connsiteX445" fmla="*/ 375284 w 2415540"/>
              <a:gd name="connsiteY445" fmla="*/ 1572577 h 2415539"/>
              <a:gd name="connsiteX446" fmla="*/ 378142 w 2415540"/>
              <a:gd name="connsiteY446" fmla="*/ 1577339 h 2415539"/>
              <a:gd name="connsiteX447" fmla="*/ 385762 w 2415540"/>
              <a:gd name="connsiteY447" fmla="*/ 1578291 h 2415539"/>
              <a:gd name="connsiteX448" fmla="*/ 387667 w 2415540"/>
              <a:gd name="connsiteY448" fmla="*/ 1584007 h 2415539"/>
              <a:gd name="connsiteX449" fmla="*/ 340994 w 2415540"/>
              <a:gd name="connsiteY449" fmla="*/ 1599246 h 2415539"/>
              <a:gd name="connsiteX450" fmla="*/ 339089 w 2415540"/>
              <a:gd name="connsiteY450" fmla="*/ 1593532 h 2415539"/>
              <a:gd name="connsiteX451" fmla="*/ 361949 w 2415540"/>
              <a:gd name="connsiteY451" fmla="*/ 1571624 h 2415539"/>
              <a:gd name="connsiteX452" fmla="*/ 362902 w 2415540"/>
              <a:gd name="connsiteY452" fmla="*/ 1543049 h 2415539"/>
              <a:gd name="connsiteX453" fmla="*/ 337184 w 2415540"/>
              <a:gd name="connsiteY453" fmla="*/ 1520189 h 2415539"/>
              <a:gd name="connsiteX454" fmla="*/ 286702 w 2415540"/>
              <a:gd name="connsiteY454" fmla="*/ 1525904 h 2415539"/>
              <a:gd name="connsiteX455" fmla="*/ 240982 w 2415540"/>
              <a:gd name="connsiteY455" fmla="*/ 1551621 h 2415539"/>
              <a:gd name="connsiteX456" fmla="*/ 233362 w 2415540"/>
              <a:gd name="connsiteY456" fmla="*/ 1584959 h 2415539"/>
              <a:gd name="connsiteX457" fmla="*/ 247649 w 2415540"/>
              <a:gd name="connsiteY457" fmla="*/ 1605914 h 2415539"/>
              <a:gd name="connsiteX458" fmla="*/ 273367 w 2415540"/>
              <a:gd name="connsiteY458" fmla="*/ 1619249 h 2415539"/>
              <a:gd name="connsiteX459" fmla="*/ 270509 w 2415540"/>
              <a:gd name="connsiteY459" fmla="*/ 1626869 h 2415539"/>
              <a:gd name="connsiteX460" fmla="*/ 236219 w 2415540"/>
              <a:gd name="connsiteY460" fmla="*/ 1608771 h 2415539"/>
              <a:gd name="connsiteX461" fmla="*/ 216217 w 2415540"/>
              <a:gd name="connsiteY461" fmla="*/ 1575434 h 2415539"/>
              <a:gd name="connsiteX462" fmla="*/ 212407 w 2415540"/>
              <a:gd name="connsiteY462" fmla="*/ 1545907 h 2415539"/>
              <a:gd name="connsiteX463" fmla="*/ 220027 w 2415540"/>
              <a:gd name="connsiteY463" fmla="*/ 1518284 h 2415539"/>
              <a:gd name="connsiteX464" fmla="*/ 240029 w 2415540"/>
              <a:gd name="connsiteY464" fmla="*/ 1492566 h 2415539"/>
              <a:gd name="connsiteX465" fmla="*/ 270509 w 2415540"/>
              <a:gd name="connsiteY465" fmla="*/ 1476374 h 2415539"/>
              <a:gd name="connsiteX466" fmla="*/ 302418 w 2415540"/>
              <a:gd name="connsiteY466" fmla="*/ 1471374 h 2415539"/>
              <a:gd name="connsiteX467" fmla="*/ 314325 w 2415540"/>
              <a:gd name="connsiteY467" fmla="*/ 1331594 h 2415539"/>
              <a:gd name="connsiteX468" fmla="*/ 329564 w 2415540"/>
              <a:gd name="connsiteY468" fmla="*/ 1417319 h 2415539"/>
              <a:gd name="connsiteX469" fmla="*/ 323850 w 2415540"/>
              <a:gd name="connsiteY469" fmla="*/ 1418271 h 2415539"/>
              <a:gd name="connsiteX470" fmla="*/ 316230 w 2415540"/>
              <a:gd name="connsiteY470" fmla="*/ 1403984 h 2415539"/>
              <a:gd name="connsiteX471" fmla="*/ 299085 w 2415540"/>
              <a:gd name="connsiteY471" fmla="*/ 1403032 h 2415539"/>
              <a:gd name="connsiteX472" fmla="*/ 202882 w 2415540"/>
              <a:gd name="connsiteY472" fmla="*/ 1420177 h 2415539"/>
              <a:gd name="connsiteX473" fmla="*/ 186690 w 2415540"/>
              <a:gd name="connsiteY473" fmla="*/ 1427796 h 2415539"/>
              <a:gd name="connsiteX474" fmla="*/ 183832 w 2415540"/>
              <a:gd name="connsiteY474" fmla="*/ 1443989 h 2415539"/>
              <a:gd name="connsiteX475" fmla="*/ 178117 w 2415540"/>
              <a:gd name="connsiteY475" fmla="*/ 1444941 h 2415539"/>
              <a:gd name="connsiteX476" fmla="*/ 162877 w 2415540"/>
              <a:gd name="connsiteY476" fmla="*/ 1359216 h 2415539"/>
              <a:gd name="connsiteX477" fmla="*/ 168592 w 2415540"/>
              <a:gd name="connsiteY477" fmla="*/ 1358264 h 2415539"/>
              <a:gd name="connsiteX478" fmla="*/ 176212 w 2415540"/>
              <a:gd name="connsiteY478" fmla="*/ 1372552 h 2415539"/>
              <a:gd name="connsiteX479" fmla="*/ 193357 w 2415540"/>
              <a:gd name="connsiteY479" fmla="*/ 1373504 h 2415539"/>
              <a:gd name="connsiteX480" fmla="*/ 289559 w 2415540"/>
              <a:gd name="connsiteY480" fmla="*/ 1356359 h 2415539"/>
              <a:gd name="connsiteX481" fmla="*/ 305752 w 2415540"/>
              <a:gd name="connsiteY481" fmla="*/ 1348739 h 2415539"/>
              <a:gd name="connsiteX482" fmla="*/ 308610 w 2415540"/>
              <a:gd name="connsiteY482" fmla="*/ 1332546 h 2415539"/>
              <a:gd name="connsiteX483" fmla="*/ 2104072 w 2415540"/>
              <a:gd name="connsiteY483" fmla="*/ 1326831 h 2415539"/>
              <a:gd name="connsiteX484" fmla="*/ 2143125 w 2415540"/>
              <a:gd name="connsiteY484" fmla="*/ 1335403 h 2415539"/>
              <a:gd name="connsiteX485" fmla="*/ 2142172 w 2415540"/>
              <a:gd name="connsiteY485" fmla="*/ 1341119 h 2415539"/>
              <a:gd name="connsiteX486" fmla="*/ 2117407 w 2415540"/>
              <a:gd name="connsiteY486" fmla="*/ 1344928 h 2415539"/>
              <a:gd name="connsiteX487" fmla="*/ 2105977 w 2415540"/>
              <a:gd name="connsiteY487" fmla="*/ 1365883 h 2415539"/>
              <a:gd name="connsiteX488" fmla="*/ 2104072 w 2415540"/>
              <a:gd name="connsiteY488" fmla="*/ 1375408 h 2415539"/>
              <a:gd name="connsiteX489" fmla="*/ 2217420 w 2415540"/>
              <a:gd name="connsiteY489" fmla="*/ 1401126 h 2415539"/>
              <a:gd name="connsiteX490" fmla="*/ 2234565 w 2415540"/>
              <a:gd name="connsiteY490" fmla="*/ 1400173 h 2415539"/>
              <a:gd name="connsiteX491" fmla="*/ 2242184 w 2415540"/>
              <a:gd name="connsiteY491" fmla="*/ 1386839 h 2415539"/>
              <a:gd name="connsiteX492" fmla="*/ 2247900 w 2415540"/>
              <a:gd name="connsiteY492" fmla="*/ 1387791 h 2415539"/>
              <a:gd name="connsiteX493" fmla="*/ 2227897 w 2415540"/>
              <a:gd name="connsiteY493" fmla="*/ 1472564 h 2415539"/>
              <a:gd name="connsiteX494" fmla="*/ 2222182 w 2415540"/>
              <a:gd name="connsiteY494" fmla="*/ 1471611 h 2415539"/>
              <a:gd name="connsiteX495" fmla="*/ 2220277 w 2415540"/>
              <a:gd name="connsiteY495" fmla="*/ 1455419 h 2415539"/>
              <a:gd name="connsiteX496" fmla="*/ 2205037 w 2415540"/>
              <a:gd name="connsiteY496" fmla="*/ 1446846 h 2415539"/>
              <a:gd name="connsiteX497" fmla="*/ 2091690 w 2415540"/>
              <a:gd name="connsiteY497" fmla="*/ 1421128 h 2415539"/>
              <a:gd name="connsiteX498" fmla="*/ 2089784 w 2415540"/>
              <a:gd name="connsiteY498" fmla="*/ 1430653 h 2415539"/>
              <a:gd name="connsiteX499" fmla="*/ 2091690 w 2415540"/>
              <a:gd name="connsiteY499" fmla="*/ 1454466 h 2415539"/>
              <a:gd name="connsiteX500" fmla="*/ 2111692 w 2415540"/>
              <a:gd name="connsiteY500" fmla="*/ 1467801 h 2415539"/>
              <a:gd name="connsiteX501" fmla="*/ 2110740 w 2415540"/>
              <a:gd name="connsiteY501" fmla="*/ 1473516 h 2415539"/>
              <a:gd name="connsiteX502" fmla="*/ 2071687 w 2415540"/>
              <a:gd name="connsiteY502" fmla="*/ 1464944 h 2415539"/>
              <a:gd name="connsiteX503" fmla="*/ 206692 w 2415540"/>
              <a:gd name="connsiteY503" fmla="*/ 1172526 h 2415539"/>
              <a:gd name="connsiteX504" fmla="*/ 206692 w 2415540"/>
              <a:gd name="connsiteY504" fmla="*/ 1178241 h 2415539"/>
              <a:gd name="connsiteX505" fmla="*/ 173355 w 2415540"/>
              <a:gd name="connsiteY505" fmla="*/ 1197291 h 2415539"/>
              <a:gd name="connsiteX506" fmla="*/ 160972 w 2415540"/>
              <a:gd name="connsiteY506" fmla="*/ 1233486 h 2415539"/>
              <a:gd name="connsiteX507" fmla="*/ 167640 w 2415540"/>
              <a:gd name="connsiteY507" fmla="*/ 1254441 h 2415539"/>
              <a:gd name="connsiteX508" fmla="*/ 182880 w 2415540"/>
              <a:gd name="connsiteY508" fmla="*/ 1262061 h 2415539"/>
              <a:gd name="connsiteX509" fmla="*/ 213360 w 2415540"/>
              <a:gd name="connsiteY509" fmla="*/ 1223961 h 2415539"/>
              <a:gd name="connsiteX510" fmla="*/ 216217 w 2415540"/>
              <a:gd name="connsiteY510" fmla="*/ 1217294 h 2415539"/>
              <a:gd name="connsiteX511" fmla="*/ 238125 w 2415540"/>
              <a:gd name="connsiteY511" fmla="*/ 1182051 h 2415539"/>
              <a:gd name="connsiteX512" fmla="*/ 249555 w 2415540"/>
              <a:gd name="connsiteY512" fmla="*/ 1176336 h 2415539"/>
              <a:gd name="connsiteX513" fmla="*/ 261937 w 2415540"/>
              <a:gd name="connsiteY513" fmla="*/ 1174431 h 2415539"/>
              <a:gd name="connsiteX514" fmla="*/ 297180 w 2415540"/>
              <a:gd name="connsiteY514" fmla="*/ 1189671 h 2415539"/>
              <a:gd name="connsiteX515" fmla="*/ 311467 w 2415540"/>
              <a:gd name="connsiteY515" fmla="*/ 1230628 h 2415539"/>
              <a:gd name="connsiteX516" fmla="*/ 306705 w 2415540"/>
              <a:gd name="connsiteY516" fmla="*/ 1259203 h 2415539"/>
              <a:gd name="connsiteX517" fmla="*/ 301942 w 2415540"/>
              <a:gd name="connsiteY517" fmla="*/ 1275396 h 2415539"/>
              <a:gd name="connsiteX518" fmla="*/ 303847 w 2415540"/>
              <a:gd name="connsiteY518" fmla="*/ 1281111 h 2415539"/>
              <a:gd name="connsiteX519" fmla="*/ 312420 w 2415540"/>
              <a:gd name="connsiteY519" fmla="*/ 1283016 h 2415539"/>
              <a:gd name="connsiteX520" fmla="*/ 312420 w 2415540"/>
              <a:gd name="connsiteY520" fmla="*/ 1288731 h 2415539"/>
              <a:gd name="connsiteX521" fmla="*/ 262890 w 2415540"/>
              <a:gd name="connsiteY521" fmla="*/ 1289683 h 2415539"/>
              <a:gd name="connsiteX522" fmla="*/ 262890 w 2415540"/>
              <a:gd name="connsiteY522" fmla="*/ 1284921 h 2415539"/>
              <a:gd name="connsiteX523" fmla="*/ 291465 w 2415540"/>
              <a:gd name="connsiteY523" fmla="*/ 1267776 h 2415539"/>
              <a:gd name="connsiteX524" fmla="*/ 301942 w 2415540"/>
              <a:gd name="connsiteY524" fmla="*/ 1235391 h 2415539"/>
              <a:gd name="connsiteX525" fmla="*/ 296227 w 2415540"/>
              <a:gd name="connsiteY525" fmla="*/ 1217294 h 2415539"/>
              <a:gd name="connsiteX526" fmla="*/ 281940 w 2415540"/>
              <a:gd name="connsiteY526" fmla="*/ 1210626 h 2415539"/>
              <a:gd name="connsiteX527" fmla="*/ 258127 w 2415540"/>
              <a:gd name="connsiteY527" fmla="*/ 1240153 h 2415539"/>
              <a:gd name="connsiteX528" fmla="*/ 257175 w 2415540"/>
              <a:gd name="connsiteY528" fmla="*/ 1243011 h 2415539"/>
              <a:gd name="connsiteX529" fmla="*/ 243840 w 2415540"/>
              <a:gd name="connsiteY529" fmla="*/ 1272539 h 2415539"/>
              <a:gd name="connsiteX530" fmla="*/ 234315 w 2415540"/>
              <a:gd name="connsiteY530" fmla="*/ 1284921 h 2415539"/>
              <a:gd name="connsiteX531" fmla="*/ 219075 w 2415540"/>
              <a:gd name="connsiteY531" fmla="*/ 1294446 h 2415539"/>
              <a:gd name="connsiteX532" fmla="*/ 201930 w 2415540"/>
              <a:gd name="connsiteY532" fmla="*/ 1298256 h 2415539"/>
              <a:gd name="connsiteX533" fmla="*/ 164782 w 2415540"/>
              <a:gd name="connsiteY533" fmla="*/ 1282064 h 2415539"/>
              <a:gd name="connsiteX534" fmla="*/ 149542 w 2415540"/>
              <a:gd name="connsiteY534" fmla="*/ 1239201 h 2415539"/>
              <a:gd name="connsiteX535" fmla="*/ 156209 w 2415540"/>
              <a:gd name="connsiteY535" fmla="*/ 1206816 h 2415539"/>
              <a:gd name="connsiteX536" fmla="*/ 160972 w 2415540"/>
              <a:gd name="connsiteY536" fmla="*/ 1189671 h 2415539"/>
              <a:gd name="connsiteX537" fmla="*/ 158115 w 2415540"/>
              <a:gd name="connsiteY537" fmla="*/ 1183003 h 2415539"/>
              <a:gd name="connsiteX538" fmla="*/ 150495 w 2415540"/>
              <a:gd name="connsiteY538" fmla="*/ 1180146 h 2415539"/>
              <a:gd name="connsiteX539" fmla="*/ 150495 w 2415540"/>
              <a:gd name="connsiteY539" fmla="*/ 1173478 h 2415539"/>
              <a:gd name="connsiteX540" fmla="*/ 2107883 w 2415540"/>
              <a:gd name="connsiteY540" fmla="*/ 1156334 h 2415539"/>
              <a:gd name="connsiteX541" fmla="*/ 2113597 w 2415540"/>
              <a:gd name="connsiteY541" fmla="*/ 1156334 h 2415539"/>
              <a:gd name="connsiteX542" fmla="*/ 2113597 w 2415540"/>
              <a:gd name="connsiteY542" fmla="*/ 1157286 h 2415539"/>
              <a:gd name="connsiteX543" fmla="*/ 2116455 w 2415540"/>
              <a:gd name="connsiteY543" fmla="*/ 1164907 h 2415539"/>
              <a:gd name="connsiteX544" fmla="*/ 2125028 w 2415540"/>
              <a:gd name="connsiteY544" fmla="*/ 1171574 h 2415539"/>
              <a:gd name="connsiteX545" fmla="*/ 2188845 w 2415540"/>
              <a:gd name="connsiteY545" fmla="*/ 1206816 h 2415539"/>
              <a:gd name="connsiteX546" fmla="*/ 2233613 w 2415540"/>
              <a:gd name="connsiteY546" fmla="*/ 1207769 h 2415539"/>
              <a:gd name="connsiteX547" fmla="*/ 2250758 w 2415540"/>
              <a:gd name="connsiteY547" fmla="*/ 1203959 h 2415539"/>
              <a:gd name="connsiteX548" fmla="*/ 2255520 w 2415540"/>
              <a:gd name="connsiteY548" fmla="*/ 1188719 h 2415539"/>
              <a:gd name="connsiteX549" fmla="*/ 2261235 w 2415540"/>
              <a:gd name="connsiteY549" fmla="*/ 1188719 h 2415539"/>
              <a:gd name="connsiteX550" fmla="*/ 2259330 w 2415540"/>
              <a:gd name="connsiteY550" fmla="*/ 1276349 h 2415539"/>
              <a:gd name="connsiteX551" fmla="*/ 2253615 w 2415540"/>
              <a:gd name="connsiteY551" fmla="*/ 1276349 h 2415539"/>
              <a:gd name="connsiteX552" fmla="*/ 2248853 w 2415540"/>
              <a:gd name="connsiteY552" fmla="*/ 1261109 h 2415539"/>
              <a:gd name="connsiteX553" fmla="*/ 2231708 w 2415540"/>
              <a:gd name="connsiteY553" fmla="*/ 1256346 h 2415539"/>
              <a:gd name="connsiteX554" fmla="*/ 2196465 w 2415540"/>
              <a:gd name="connsiteY554" fmla="*/ 1255394 h 2415539"/>
              <a:gd name="connsiteX555" fmla="*/ 2126933 w 2415540"/>
              <a:gd name="connsiteY555" fmla="*/ 1293494 h 2415539"/>
              <a:gd name="connsiteX556" fmla="*/ 2114550 w 2415540"/>
              <a:gd name="connsiteY556" fmla="*/ 1303019 h 2415539"/>
              <a:gd name="connsiteX557" fmla="*/ 2110740 w 2415540"/>
              <a:gd name="connsiteY557" fmla="*/ 1313496 h 2415539"/>
              <a:gd name="connsiteX558" fmla="*/ 2105025 w 2415540"/>
              <a:gd name="connsiteY558" fmla="*/ 1313496 h 2415539"/>
              <a:gd name="connsiteX559" fmla="*/ 2105978 w 2415540"/>
              <a:gd name="connsiteY559" fmla="*/ 1232534 h 2415539"/>
              <a:gd name="connsiteX560" fmla="*/ 2111692 w 2415540"/>
              <a:gd name="connsiteY560" fmla="*/ 1232534 h 2415539"/>
              <a:gd name="connsiteX561" fmla="*/ 2112645 w 2415540"/>
              <a:gd name="connsiteY561" fmla="*/ 1242059 h 2415539"/>
              <a:gd name="connsiteX562" fmla="*/ 2117408 w 2415540"/>
              <a:gd name="connsiteY562" fmla="*/ 1244916 h 2415539"/>
              <a:gd name="connsiteX563" fmla="*/ 2120265 w 2415540"/>
              <a:gd name="connsiteY563" fmla="*/ 1244916 h 2415539"/>
              <a:gd name="connsiteX564" fmla="*/ 2123122 w 2415540"/>
              <a:gd name="connsiteY564" fmla="*/ 1243964 h 2415539"/>
              <a:gd name="connsiteX565" fmla="*/ 2178367 w 2415540"/>
              <a:gd name="connsiteY565" fmla="*/ 1215389 h 2415539"/>
              <a:gd name="connsiteX566" fmla="*/ 2127885 w 2415540"/>
              <a:gd name="connsiteY566" fmla="*/ 1186814 h 2415539"/>
              <a:gd name="connsiteX567" fmla="*/ 2124075 w 2415540"/>
              <a:gd name="connsiteY567" fmla="*/ 1184909 h 2415539"/>
              <a:gd name="connsiteX568" fmla="*/ 2120265 w 2415540"/>
              <a:gd name="connsiteY568" fmla="*/ 1183957 h 2415539"/>
              <a:gd name="connsiteX569" fmla="*/ 2114550 w 2415540"/>
              <a:gd name="connsiteY569" fmla="*/ 1187766 h 2415539"/>
              <a:gd name="connsiteX570" fmla="*/ 2112645 w 2415540"/>
              <a:gd name="connsiteY570" fmla="*/ 1199197 h 2415539"/>
              <a:gd name="connsiteX571" fmla="*/ 2112645 w 2415540"/>
              <a:gd name="connsiteY571" fmla="*/ 1200149 h 2415539"/>
              <a:gd name="connsiteX572" fmla="*/ 2106930 w 2415540"/>
              <a:gd name="connsiteY572" fmla="*/ 1200149 h 2415539"/>
              <a:gd name="connsiteX573" fmla="*/ 1136332 w 2415540"/>
              <a:gd name="connsiteY573" fmla="*/ 1033461 h 2415539"/>
              <a:gd name="connsiteX574" fmla="*/ 1187767 w 2415540"/>
              <a:gd name="connsiteY574" fmla="*/ 1100136 h 2415539"/>
              <a:gd name="connsiteX575" fmla="*/ 1187767 w 2415540"/>
              <a:gd name="connsiteY575" fmla="*/ 1610676 h 2415539"/>
              <a:gd name="connsiteX576" fmla="*/ 1234440 w 2415540"/>
              <a:gd name="connsiteY576" fmla="*/ 1610676 h 2415539"/>
              <a:gd name="connsiteX577" fmla="*/ 1234440 w 2415540"/>
              <a:gd name="connsiteY577" fmla="*/ 1100136 h 2415539"/>
              <a:gd name="connsiteX578" fmla="*/ 1285874 w 2415540"/>
              <a:gd name="connsiteY578" fmla="*/ 1033461 h 2415539"/>
              <a:gd name="connsiteX579" fmla="*/ 1343024 w 2415540"/>
              <a:gd name="connsiteY579" fmla="*/ 1100136 h 2415539"/>
              <a:gd name="connsiteX580" fmla="*/ 1352549 w 2415540"/>
              <a:gd name="connsiteY580" fmla="*/ 1557336 h 2415539"/>
              <a:gd name="connsiteX581" fmla="*/ 1210627 w 2415540"/>
              <a:gd name="connsiteY581" fmla="*/ 1724023 h 2415539"/>
              <a:gd name="connsiteX582" fmla="*/ 1068704 w 2415540"/>
              <a:gd name="connsiteY582" fmla="*/ 1557336 h 2415539"/>
              <a:gd name="connsiteX583" fmla="*/ 1079182 w 2415540"/>
              <a:gd name="connsiteY583" fmla="*/ 1100136 h 2415539"/>
              <a:gd name="connsiteX584" fmla="*/ 1136332 w 2415540"/>
              <a:gd name="connsiteY584" fmla="*/ 1033461 h 2415539"/>
              <a:gd name="connsiteX585" fmla="*/ 2003107 w 2415540"/>
              <a:gd name="connsiteY585" fmla="*/ 780096 h 2415539"/>
              <a:gd name="connsiteX586" fmla="*/ 2020252 w 2415540"/>
              <a:gd name="connsiteY586" fmla="*/ 802004 h 2415539"/>
              <a:gd name="connsiteX587" fmla="*/ 2043112 w 2415540"/>
              <a:gd name="connsiteY587" fmla="*/ 828674 h 2415539"/>
              <a:gd name="connsiteX588" fmla="*/ 2065019 w 2415540"/>
              <a:gd name="connsiteY588" fmla="*/ 815339 h 2415539"/>
              <a:gd name="connsiteX589" fmla="*/ 2052637 w 2415540"/>
              <a:gd name="connsiteY589" fmla="*/ 802004 h 2415539"/>
              <a:gd name="connsiteX590" fmla="*/ 2061209 w 2415540"/>
              <a:gd name="connsiteY590" fmla="*/ 788669 h 2415539"/>
              <a:gd name="connsiteX591" fmla="*/ 2075497 w 2415540"/>
              <a:gd name="connsiteY591" fmla="*/ 798194 h 2415539"/>
              <a:gd name="connsiteX592" fmla="*/ 2096452 w 2415540"/>
              <a:gd name="connsiteY592" fmla="*/ 826769 h 2415539"/>
              <a:gd name="connsiteX593" fmla="*/ 2080259 w 2415540"/>
              <a:gd name="connsiteY593" fmla="*/ 838199 h 2415539"/>
              <a:gd name="connsiteX594" fmla="*/ 2059304 w 2415540"/>
              <a:gd name="connsiteY594" fmla="*/ 834389 h 2415539"/>
              <a:gd name="connsiteX595" fmla="*/ 2056447 w 2415540"/>
              <a:gd name="connsiteY595" fmla="*/ 845819 h 2415539"/>
              <a:gd name="connsiteX596" fmla="*/ 2068829 w 2415540"/>
              <a:gd name="connsiteY596" fmla="*/ 871536 h 2415539"/>
              <a:gd name="connsiteX597" fmla="*/ 2050732 w 2415540"/>
              <a:gd name="connsiteY597" fmla="*/ 884871 h 2415539"/>
              <a:gd name="connsiteX598" fmla="*/ 2037397 w 2415540"/>
              <a:gd name="connsiteY598" fmla="*/ 859154 h 2415539"/>
              <a:gd name="connsiteX599" fmla="*/ 2024062 w 2415540"/>
              <a:gd name="connsiteY599" fmla="*/ 860106 h 2415539"/>
              <a:gd name="connsiteX600" fmla="*/ 1994534 w 2415540"/>
              <a:gd name="connsiteY600" fmla="*/ 863916 h 2415539"/>
              <a:gd name="connsiteX601" fmla="*/ 1961197 w 2415540"/>
              <a:gd name="connsiteY601" fmla="*/ 852486 h 2415539"/>
              <a:gd name="connsiteX602" fmla="*/ 1965007 w 2415540"/>
              <a:gd name="connsiteY602" fmla="*/ 826769 h 2415539"/>
              <a:gd name="connsiteX603" fmla="*/ 1974532 w 2415540"/>
              <a:gd name="connsiteY603" fmla="*/ 812481 h 2415539"/>
              <a:gd name="connsiteX604" fmla="*/ 1980247 w 2415540"/>
              <a:gd name="connsiteY604" fmla="*/ 829626 h 2415539"/>
              <a:gd name="connsiteX605" fmla="*/ 1985962 w 2415540"/>
              <a:gd name="connsiteY605" fmla="*/ 851534 h 2415539"/>
              <a:gd name="connsiteX606" fmla="*/ 2017394 w 2415540"/>
              <a:gd name="connsiteY606" fmla="*/ 852486 h 2415539"/>
              <a:gd name="connsiteX607" fmla="*/ 2028824 w 2415540"/>
              <a:gd name="connsiteY607" fmla="*/ 841056 h 2415539"/>
              <a:gd name="connsiteX608" fmla="*/ 2013584 w 2415540"/>
              <a:gd name="connsiteY608" fmla="*/ 822006 h 2415539"/>
              <a:gd name="connsiteX609" fmla="*/ 1994534 w 2415540"/>
              <a:gd name="connsiteY609" fmla="*/ 802956 h 2415539"/>
              <a:gd name="connsiteX610" fmla="*/ 2003107 w 2415540"/>
              <a:gd name="connsiteY610" fmla="*/ 780096 h 2415539"/>
              <a:gd name="connsiteX611" fmla="*/ 2041207 w 2415540"/>
              <a:gd name="connsiteY611" fmla="*/ 715326 h 2415539"/>
              <a:gd name="connsiteX612" fmla="*/ 2049780 w 2415540"/>
              <a:gd name="connsiteY612" fmla="*/ 724851 h 2415539"/>
              <a:gd name="connsiteX613" fmla="*/ 2059305 w 2415540"/>
              <a:gd name="connsiteY613" fmla="*/ 741044 h 2415539"/>
              <a:gd name="connsiteX614" fmla="*/ 2099310 w 2415540"/>
              <a:gd name="connsiteY614" fmla="*/ 779144 h 2415539"/>
              <a:gd name="connsiteX615" fmla="*/ 2107882 w 2415540"/>
              <a:gd name="connsiteY615" fmla="*/ 783906 h 2415539"/>
              <a:gd name="connsiteX616" fmla="*/ 2111692 w 2415540"/>
              <a:gd name="connsiteY616" fmla="*/ 775334 h 2415539"/>
              <a:gd name="connsiteX617" fmla="*/ 2105977 w 2415540"/>
              <a:gd name="connsiteY617" fmla="*/ 770571 h 2415539"/>
              <a:gd name="connsiteX618" fmla="*/ 2100262 w 2415540"/>
              <a:gd name="connsiteY618" fmla="*/ 762951 h 2415539"/>
              <a:gd name="connsiteX619" fmla="*/ 2109787 w 2415540"/>
              <a:gd name="connsiteY619" fmla="*/ 752474 h 2415539"/>
              <a:gd name="connsiteX620" fmla="*/ 2129790 w 2415540"/>
              <a:gd name="connsiteY620" fmla="*/ 745806 h 2415539"/>
              <a:gd name="connsiteX621" fmla="*/ 2156460 w 2415540"/>
              <a:gd name="connsiteY621" fmla="*/ 739139 h 2415539"/>
              <a:gd name="connsiteX622" fmla="*/ 2165032 w 2415540"/>
              <a:gd name="connsiteY622" fmla="*/ 727709 h 2415539"/>
              <a:gd name="connsiteX623" fmla="*/ 2174557 w 2415540"/>
              <a:gd name="connsiteY623" fmla="*/ 718184 h 2415539"/>
              <a:gd name="connsiteX624" fmla="*/ 2186940 w 2415540"/>
              <a:gd name="connsiteY624" fmla="*/ 721041 h 2415539"/>
              <a:gd name="connsiteX625" fmla="*/ 2175510 w 2415540"/>
              <a:gd name="connsiteY625" fmla="*/ 744853 h 2415539"/>
              <a:gd name="connsiteX626" fmla="*/ 2144077 w 2415540"/>
              <a:gd name="connsiteY626" fmla="*/ 754378 h 2415539"/>
              <a:gd name="connsiteX627" fmla="*/ 2149792 w 2415540"/>
              <a:gd name="connsiteY627" fmla="*/ 766761 h 2415539"/>
              <a:gd name="connsiteX628" fmla="*/ 2168842 w 2415540"/>
              <a:gd name="connsiteY628" fmla="*/ 762951 h 2415539"/>
              <a:gd name="connsiteX629" fmla="*/ 2197417 w 2415540"/>
              <a:gd name="connsiteY629" fmla="*/ 754378 h 2415539"/>
              <a:gd name="connsiteX630" fmla="*/ 2212657 w 2415540"/>
              <a:gd name="connsiteY630" fmla="*/ 741996 h 2415539"/>
              <a:gd name="connsiteX631" fmla="*/ 2225992 w 2415540"/>
              <a:gd name="connsiteY631" fmla="*/ 755331 h 2415539"/>
              <a:gd name="connsiteX632" fmla="*/ 2209800 w 2415540"/>
              <a:gd name="connsiteY632" fmla="*/ 767714 h 2415539"/>
              <a:gd name="connsiteX633" fmla="*/ 2164080 w 2415540"/>
              <a:gd name="connsiteY633" fmla="*/ 769619 h 2415539"/>
              <a:gd name="connsiteX634" fmla="*/ 2164080 w 2415540"/>
              <a:gd name="connsiteY634" fmla="*/ 778191 h 2415539"/>
              <a:gd name="connsiteX635" fmla="*/ 2159317 w 2415540"/>
              <a:gd name="connsiteY635" fmla="*/ 784859 h 2415539"/>
              <a:gd name="connsiteX636" fmla="*/ 2151697 w 2415540"/>
              <a:gd name="connsiteY636" fmla="*/ 788669 h 2415539"/>
              <a:gd name="connsiteX637" fmla="*/ 2123122 w 2415540"/>
              <a:gd name="connsiteY637" fmla="*/ 791526 h 2415539"/>
              <a:gd name="connsiteX638" fmla="*/ 2119312 w 2415540"/>
              <a:gd name="connsiteY638" fmla="*/ 802003 h 2415539"/>
              <a:gd name="connsiteX639" fmla="*/ 2129790 w 2415540"/>
              <a:gd name="connsiteY639" fmla="*/ 813434 h 2415539"/>
              <a:gd name="connsiteX640" fmla="*/ 2145030 w 2415540"/>
              <a:gd name="connsiteY640" fmla="*/ 809624 h 2415539"/>
              <a:gd name="connsiteX641" fmla="*/ 2148840 w 2415540"/>
              <a:gd name="connsiteY641" fmla="*/ 801051 h 2415539"/>
              <a:gd name="connsiteX642" fmla="*/ 2183130 w 2415540"/>
              <a:gd name="connsiteY642" fmla="*/ 802003 h 2415539"/>
              <a:gd name="connsiteX643" fmla="*/ 2188845 w 2415540"/>
              <a:gd name="connsiteY643" fmla="*/ 793431 h 2415539"/>
              <a:gd name="connsiteX644" fmla="*/ 2205037 w 2415540"/>
              <a:gd name="connsiteY644" fmla="*/ 787716 h 2415539"/>
              <a:gd name="connsiteX645" fmla="*/ 2215515 w 2415540"/>
              <a:gd name="connsiteY645" fmla="*/ 796289 h 2415539"/>
              <a:gd name="connsiteX646" fmla="*/ 2227897 w 2415540"/>
              <a:gd name="connsiteY646" fmla="*/ 799146 h 2415539"/>
              <a:gd name="connsiteX647" fmla="*/ 2234565 w 2415540"/>
              <a:gd name="connsiteY647" fmla="*/ 793431 h 2415539"/>
              <a:gd name="connsiteX648" fmla="*/ 2246947 w 2415540"/>
              <a:gd name="connsiteY648" fmla="*/ 787716 h 2415539"/>
              <a:gd name="connsiteX649" fmla="*/ 2263140 w 2415540"/>
              <a:gd name="connsiteY649" fmla="*/ 783906 h 2415539"/>
              <a:gd name="connsiteX650" fmla="*/ 2267902 w 2415540"/>
              <a:gd name="connsiteY650" fmla="*/ 796289 h 2415539"/>
              <a:gd name="connsiteX651" fmla="*/ 2258377 w 2415540"/>
              <a:gd name="connsiteY651" fmla="*/ 807719 h 2415539"/>
              <a:gd name="connsiteX652" fmla="*/ 2250757 w 2415540"/>
              <a:gd name="connsiteY652" fmla="*/ 802003 h 2415539"/>
              <a:gd name="connsiteX653" fmla="*/ 2240280 w 2415540"/>
              <a:gd name="connsiteY653" fmla="*/ 804861 h 2415539"/>
              <a:gd name="connsiteX654" fmla="*/ 2236470 w 2415540"/>
              <a:gd name="connsiteY654" fmla="*/ 822006 h 2415539"/>
              <a:gd name="connsiteX655" fmla="*/ 2214562 w 2415540"/>
              <a:gd name="connsiteY655" fmla="*/ 815339 h 2415539"/>
              <a:gd name="connsiteX656" fmla="*/ 2201227 w 2415540"/>
              <a:gd name="connsiteY656" fmla="*/ 810576 h 2415539"/>
              <a:gd name="connsiteX657" fmla="*/ 2188845 w 2415540"/>
              <a:gd name="connsiteY657" fmla="*/ 826769 h 2415539"/>
              <a:gd name="connsiteX658" fmla="*/ 2169795 w 2415540"/>
              <a:gd name="connsiteY658" fmla="*/ 827721 h 2415539"/>
              <a:gd name="connsiteX659" fmla="*/ 2143125 w 2415540"/>
              <a:gd name="connsiteY659" fmla="*/ 820101 h 2415539"/>
              <a:gd name="connsiteX660" fmla="*/ 2137410 w 2415540"/>
              <a:gd name="connsiteY660" fmla="*/ 825816 h 2415539"/>
              <a:gd name="connsiteX661" fmla="*/ 2152650 w 2415540"/>
              <a:gd name="connsiteY661" fmla="*/ 859153 h 2415539"/>
              <a:gd name="connsiteX662" fmla="*/ 2130742 w 2415540"/>
              <a:gd name="connsiteY662" fmla="*/ 887728 h 2415539"/>
              <a:gd name="connsiteX663" fmla="*/ 2115502 w 2415540"/>
              <a:gd name="connsiteY663" fmla="*/ 861059 h 2415539"/>
              <a:gd name="connsiteX664" fmla="*/ 2107882 w 2415540"/>
              <a:gd name="connsiteY664" fmla="*/ 847724 h 2415539"/>
              <a:gd name="connsiteX665" fmla="*/ 2114550 w 2415540"/>
              <a:gd name="connsiteY665" fmla="*/ 847724 h 2415539"/>
              <a:gd name="connsiteX666" fmla="*/ 2130742 w 2415540"/>
              <a:gd name="connsiteY666" fmla="*/ 856296 h 2415539"/>
              <a:gd name="connsiteX667" fmla="*/ 2134552 w 2415540"/>
              <a:gd name="connsiteY667" fmla="*/ 841056 h 2415539"/>
              <a:gd name="connsiteX668" fmla="*/ 2100262 w 2415540"/>
              <a:gd name="connsiteY668" fmla="*/ 797241 h 2415539"/>
              <a:gd name="connsiteX669" fmla="*/ 2064067 w 2415540"/>
              <a:gd name="connsiteY669" fmla="*/ 765809 h 2415539"/>
              <a:gd name="connsiteX670" fmla="*/ 2030730 w 2415540"/>
              <a:gd name="connsiteY670" fmla="*/ 744853 h 2415539"/>
              <a:gd name="connsiteX671" fmla="*/ 2025967 w 2415540"/>
              <a:gd name="connsiteY671" fmla="*/ 724851 h 2415539"/>
              <a:gd name="connsiteX672" fmla="*/ 2041207 w 2415540"/>
              <a:gd name="connsiteY672" fmla="*/ 715326 h 2415539"/>
              <a:gd name="connsiteX673" fmla="*/ 409574 w 2415540"/>
              <a:gd name="connsiteY673" fmla="*/ 590550 h 2415539"/>
              <a:gd name="connsiteX674" fmla="*/ 356234 w 2415540"/>
              <a:gd name="connsiteY674" fmla="*/ 627697 h 2415539"/>
              <a:gd name="connsiteX675" fmla="*/ 337184 w 2415540"/>
              <a:gd name="connsiteY675" fmla="*/ 664844 h 2415539"/>
              <a:gd name="connsiteX676" fmla="*/ 353377 w 2415540"/>
              <a:gd name="connsiteY676" fmla="*/ 662939 h 2415539"/>
              <a:gd name="connsiteX677" fmla="*/ 374332 w 2415540"/>
              <a:gd name="connsiteY677" fmla="*/ 676274 h 2415539"/>
              <a:gd name="connsiteX678" fmla="*/ 376237 w 2415540"/>
              <a:gd name="connsiteY678" fmla="*/ 724851 h 2415539"/>
              <a:gd name="connsiteX679" fmla="*/ 380999 w 2415540"/>
              <a:gd name="connsiteY679" fmla="*/ 718184 h 2415539"/>
              <a:gd name="connsiteX680" fmla="*/ 393382 w 2415540"/>
              <a:gd name="connsiteY680" fmla="*/ 701991 h 2415539"/>
              <a:gd name="connsiteX681" fmla="*/ 411479 w 2415540"/>
              <a:gd name="connsiteY681" fmla="*/ 694371 h 2415539"/>
              <a:gd name="connsiteX682" fmla="*/ 414337 w 2415540"/>
              <a:gd name="connsiteY682" fmla="*/ 641032 h 2415539"/>
              <a:gd name="connsiteX683" fmla="*/ 409574 w 2415540"/>
              <a:gd name="connsiteY683" fmla="*/ 590550 h 2415539"/>
              <a:gd name="connsiteX684" fmla="*/ 1062989 w 2415540"/>
              <a:gd name="connsiteY684" fmla="*/ 570547 h 2415539"/>
              <a:gd name="connsiteX685" fmla="*/ 1104900 w 2415540"/>
              <a:gd name="connsiteY685" fmla="*/ 588644 h 2415539"/>
              <a:gd name="connsiteX686" fmla="*/ 1157287 w 2415540"/>
              <a:gd name="connsiteY686" fmla="*/ 587692 h 2415539"/>
              <a:gd name="connsiteX687" fmla="*/ 1198245 w 2415540"/>
              <a:gd name="connsiteY687" fmla="*/ 636270 h 2415539"/>
              <a:gd name="connsiteX688" fmla="*/ 1210627 w 2415540"/>
              <a:gd name="connsiteY688" fmla="*/ 636270 h 2415539"/>
              <a:gd name="connsiteX689" fmla="*/ 1223009 w 2415540"/>
              <a:gd name="connsiteY689" fmla="*/ 636270 h 2415539"/>
              <a:gd name="connsiteX690" fmla="*/ 1263967 w 2415540"/>
              <a:gd name="connsiteY690" fmla="*/ 587692 h 2415539"/>
              <a:gd name="connsiteX691" fmla="*/ 1316354 w 2415540"/>
              <a:gd name="connsiteY691" fmla="*/ 588644 h 2415539"/>
              <a:gd name="connsiteX692" fmla="*/ 1358265 w 2415540"/>
              <a:gd name="connsiteY692" fmla="*/ 570547 h 2415539"/>
              <a:gd name="connsiteX693" fmla="*/ 1315402 w 2415540"/>
              <a:gd name="connsiteY693" fmla="*/ 629602 h 2415539"/>
              <a:gd name="connsiteX694" fmla="*/ 1275397 w 2415540"/>
              <a:gd name="connsiteY694" fmla="*/ 630554 h 2415539"/>
              <a:gd name="connsiteX695" fmla="*/ 1238250 w 2415540"/>
              <a:gd name="connsiteY695" fmla="*/ 637222 h 2415539"/>
              <a:gd name="connsiteX696" fmla="*/ 1350645 w 2415540"/>
              <a:gd name="connsiteY696" fmla="*/ 705801 h 2415539"/>
              <a:gd name="connsiteX697" fmla="*/ 1369695 w 2415540"/>
              <a:gd name="connsiteY697" fmla="*/ 891538 h 2415539"/>
              <a:gd name="connsiteX698" fmla="*/ 1433512 w 2415540"/>
              <a:gd name="connsiteY698" fmla="*/ 891538 h 2415539"/>
              <a:gd name="connsiteX699" fmla="*/ 1508759 w 2415540"/>
              <a:gd name="connsiteY699" fmla="*/ 995361 h 2415539"/>
              <a:gd name="connsiteX700" fmla="*/ 1537334 w 2415540"/>
              <a:gd name="connsiteY700" fmla="*/ 1491614 h 2415539"/>
              <a:gd name="connsiteX701" fmla="*/ 1612582 w 2415540"/>
              <a:gd name="connsiteY701" fmla="*/ 1725929 h 2415539"/>
              <a:gd name="connsiteX702" fmla="*/ 1522095 w 2415540"/>
              <a:gd name="connsiteY702" fmla="*/ 1725929 h 2415539"/>
              <a:gd name="connsiteX703" fmla="*/ 1477327 w 2415540"/>
              <a:gd name="connsiteY703" fmla="*/ 1665921 h 2415539"/>
              <a:gd name="connsiteX704" fmla="*/ 1503045 w 2415540"/>
              <a:gd name="connsiteY704" fmla="*/ 1725929 h 2415539"/>
              <a:gd name="connsiteX705" fmla="*/ 1423987 w 2415540"/>
              <a:gd name="connsiteY705" fmla="*/ 1725929 h 2415539"/>
              <a:gd name="connsiteX706" fmla="*/ 1403032 w 2415540"/>
              <a:gd name="connsiteY706" fmla="*/ 1625916 h 2415539"/>
              <a:gd name="connsiteX707" fmla="*/ 1378267 w 2415540"/>
              <a:gd name="connsiteY707" fmla="*/ 1070609 h 2415539"/>
              <a:gd name="connsiteX708" fmla="*/ 1343025 w 2415540"/>
              <a:gd name="connsiteY708" fmla="*/ 1022984 h 2415539"/>
              <a:gd name="connsiteX709" fmla="*/ 1223009 w 2415540"/>
              <a:gd name="connsiteY709" fmla="*/ 1022984 h 2415539"/>
              <a:gd name="connsiteX710" fmla="*/ 1223009 w 2415540"/>
              <a:gd name="connsiteY710" fmla="*/ 777238 h 2415539"/>
              <a:gd name="connsiteX711" fmla="*/ 1273492 w 2415540"/>
              <a:gd name="connsiteY711" fmla="*/ 715326 h 2415539"/>
              <a:gd name="connsiteX712" fmla="*/ 1209675 w 2415540"/>
              <a:gd name="connsiteY712" fmla="*/ 651509 h 2415539"/>
              <a:gd name="connsiteX713" fmla="*/ 1145857 w 2415540"/>
              <a:gd name="connsiteY713" fmla="*/ 715326 h 2415539"/>
              <a:gd name="connsiteX714" fmla="*/ 1196339 w 2415540"/>
              <a:gd name="connsiteY714" fmla="*/ 777238 h 2415539"/>
              <a:gd name="connsiteX715" fmla="*/ 1196339 w 2415540"/>
              <a:gd name="connsiteY715" fmla="*/ 1022984 h 2415539"/>
              <a:gd name="connsiteX716" fmla="*/ 1076325 w 2415540"/>
              <a:gd name="connsiteY716" fmla="*/ 1022984 h 2415539"/>
              <a:gd name="connsiteX717" fmla="*/ 1041082 w 2415540"/>
              <a:gd name="connsiteY717" fmla="*/ 1070609 h 2415539"/>
              <a:gd name="connsiteX718" fmla="*/ 1018222 w 2415540"/>
              <a:gd name="connsiteY718" fmla="*/ 1625916 h 2415539"/>
              <a:gd name="connsiteX719" fmla="*/ 997267 w 2415540"/>
              <a:gd name="connsiteY719" fmla="*/ 1725929 h 2415539"/>
              <a:gd name="connsiteX720" fmla="*/ 918210 w 2415540"/>
              <a:gd name="connsiteY720" fmla="*/ 1725929 h 2415539"/>
              <a:gd name="connsiteX721" fmla="*/ 943927 w 2415540"/>
              <a:gd name="connsiteY721" fmla="*/ 1665921 h 2415539"/>
              <a:gd name="connsiteX722" fmla="*/ 899160 w 2415540"/>
              <a:gd name="connsiteY722" fmla="*/ 1725929 h 2415539"/>
              <a:gd name="connsiteX723" fmla="*/ 808672 w 2415540"/>
              <a:gd name="connsiteY723" fmla="*/ 1725929 h 2415539"/>
              <a:gd name="connsiteX724" fmla="*/ 883920 w 2415540"/>
              <a:gd name="connsiteY724" fmla="*/ 1491614 h 2415539"/>
              <a:gd name="connsiteX725" fmla="*/ 912495 w 2415540"/>
              <a:gd name="connsiteY725" fmla="*/ 995361 h 2415539"/>
              <a:gd name="connsiteX726" fmla="*/ 987742 w 2415540"/>
              <a:gd name="connsiteY726" fmla="*/ 891538 h 2415539"/>
              <a:gd name="connsiteX727" fmla="*/ 1051560 w 2415540"/>
              <a:gd name="connsiteY727" fmla="*/ 891538 h 2415539"/>
              <a:gd name="connsiteX728" fmla="*/ 1070610 w 2415540"/>
              <a:gd name="connsiteY728" fmla="*/ 705801 h 2415539"/>
              <a:gd name="connsiteX729" fmla="*/ 1183004 w 2415540"/>
              <a:gd name="connsiteY729" fmla="*/ 637222 h 2415539"/>
              <a:gd name="connsiteX730" fmla="*/ 1145857 w 2415540"/>
              <a:gd name="connsiteY730" fmla="*/ 630554 h 2415539"/>
              <a:gd name="connsiteX731" fmla="*/ 1105852 w 2415540"/>
              <a:gd name="connsiteY731" fmla="*/ 629602 h 2415539"/>
              <a:gd name="connsiteX732" fmla="*/ 1062989 w 2415540"/>
              <a:gd name="connsiteY732" fmla="*/ 570547 h 2415539"/>
              <a:gd name="connsiteX733" fmla="*/ 417909 w 2415540"/>
              <a:gd name="connsiteY733" fmla="*/ 567095 h 2415539"/>
              <a:gd name="connsiteX734" fmla="*/ 464819 w 2415540"/>
              <a:gd name="connsiteY734" fmla="*/ 580072 h 2415539"/>
              <a:gd name="connsiteX735" fmla="*/ 458152 w 2415540"/>
              <a:gd name="connsiteY735" fmla="*/ 608647 h 2415539"/>
              <a:gd name="connsiteX736" fmla="*/ 443864 w 2415540"/>
              <a:gd name="connsiteY736" fmla="*/ 685799 h 2415539"/>
              <a:gd name="connsiteX737" fmla="*/ 419099 w 2415540"/>
              <a:gd name="connsiteY737" fmla="*/ 721994 h 2415539"/>
              <a:gd name="connsiteX738" fmla="*/ 395287 w 2415540"/>
              <a:gd name="connsiteY738" fmla="*/ 729614 h 2415539"/>
              <a:gd name="connsiteX739" fmla="*/ 382904 w 2415540"/>
              <a:gd name="connsiteY739" fmla="*/ 761999 h 2415539"/>
              <a:gd name="connsiteX740" fmla="*/ 380999 w 2415540"/>
              <a:gd name="connsiteY740" fmla="*/ 798194 h 2415539"/>
              <a:gd name="connsiteX741" fmla="*/ 359092 w 2415540"/>
              <a:gd name="connsiteY741" fmla="*/ 797241 h 2415539"/>
              <a:gd name="connsiteX742" fmla="*/ 359092 w 2415540"/>
              <a:gd name="connsiteY742" fmla="*/ 780096 h 2415539"/>
              <a:gd name="connsiteX743" fmla="*/ 360997 w 2415540"/>
              <a:gd name="connsiteY743" fmla="*/ 752474 h 2415539"/>
              <a:gd name="connsiteX744" fmla="*/ 348614 w 2415540"/>
              <a:gd name="connsiteY744" fmla="*/ 751521 h 2415539"/>
              <a:gd name="connsiteX745" fmla="*/ 325754 w 2415540"/>
              <a:gd name="connsiteY745" fmla="*/ 744854 h 2415539"/>
              <a:gd name="connsiteX746" fmla="*/ 331469 w 2415540"/>
              <a:gd name="connsiteY746" fmla="*/ 723899 h 2415539"/>
              <a:gd name="connsiteX747" fmla="*/ 354329 w 2415540"/>
              <a:gd name="connsiteY747" fmla="*/ 725804 h 2415539"/>
              <a:gd name="connsiteX748" fmla="*/ 360997 w 2415540"/>
              <a:gd name="connsiteY748" fmla="*/ 718184 h 2415539"/>
              <a:gd name="connsiteX749" fmla="*/ 344804 w 2415540"/>
              <a:gd name="connsiteY749" fmla="*/ 678179 h 2415539"/>
              <a:gd name="connsiteX750" fmla="*/ 328612 w 2415540"/>
              <a:gd name="connsiteY750" fmla="*/ 672464 h 2415539"/>
              <a:gd name="connsiteX751" fmla="*/ 306704 w 2415540"/>
              <a:gd name="connsiteY751" fmla="*/ 741996 h 2415539"/>
              <a:gd name="connsiteX752" fmla="*/ 324802 w 2415540"/>
              <a:gd name="connsiteY752" fmla="*/ 817244 h 2415539"/>
              <a:gd name="connsiteX753" fmla="*/ 366712 w 2415540"/>
              <a:gd name="connsiteY753" fmla="*/ 838199 h 2415539"/>
              <a:gd name="connsiteX754" fmla="*/ 356234 w 2415540"/>
              <a:gd name="connsiteY754" fmla="*/ 865821 h 2415539"/>
              <a:gd name="connsiteX755" fmla="*/ 268604 w 2415540"/>
              <a:gd name="connsiteY755" fmla="*/ 844866 h 2415539"/>
              <a:gd name="connsiteX756" fmla="*/ 249554 w 2415540"/>
              <a:gd name="connsiteY756" fmla="*/ 813434 h 2415539"/>
              <a:gd name="connsiteX757" fmla="*/ 263842 w 2415540"/>
              <a:gd name="connsiteY757" fmla="*/ 799146 h 2415539"/>
              <a:gd name="connsiteX758" fmla="*/ 286702 w 2415540"/>
              <a:gd name="connsiteY758" fmla="*/ 799146 h 2415539"/>
              <a:gd name="connsiteX759" fmla="*/ 281939 w 2415540"/>
              <a:gd name="connsiteY759" fmla="*/ 765809 h 2415539"/>
              <a:gd name="connsiteX760" fmla="*/ 294322 w 2415540"/>
              <a:gd name="connsiteY760" fmla="*/ 678179 h 2415539"/>
              <a:gd name="connsiteX761" fmla="*/ 360997 w 2415540"/>
              <a:gd name="connsiteY761" fmla="*/ 581977 h 2415539"/>
              <a:gd name="connsiteX762" fmla="*/ 417909 w 2415540"/>
              <a:gd name="connsiteY762" fmla="*/ 567095 h 2415539"/>
              <a:gd name="connsiteX763" fmla="*/ 1208723 w 2415540"/>
              <a:gd name="connsiteY763" fmla="*/ 412432 h 2415539"/>
              <a:gd name="connsiteX764" fmla="*/ 2004060 w 2415540"/>
              <a:gd name="connsiteY764" fmla="*/ 1207769 h 2415539"/>
              <a:gd name="connsiteX765" fmla="*/ 1591628 w 2415540"/>
              <a:gd name="connsiteY765" fmla="*/ 1904046 h 2415539"/>
              <a:gd name="connsiteX766" fmla="*/ 1576388 w 2415540"/>
              <a:gd name="connsiteY766" fmla="*/ 1873566 h 2415539"/>
              <a:gd name="connsiteX767" fmla="*/ 1969770 w 2415540"/>
              <a:gd name="connsiteY767" fmla="*/ 1207769 h 2415539"/>
              <a:gd name="connsiteX768" fmla="*/ 1208723 w 2415540"/>
              <a:gd name="connsiteY768" fmla="*/ 446722 h 2415539"/>
              <a:gd name="connsiteX769" fmla="*/ 447675 w 2415540"/>
              <a:gd name="connsiteY769" fmla="*/ 1207769 h 2415539"/>
              <a:gd name="connsiteX770" fmla="*/ 842963 w 2415540"/>
              <a:gd name="connsiteY770" fmla="*/ 1875471 h 2415539"/>
              <a:gd name="connsiteX771" fmla="*/ 827723 w 2415540"/>
              <a:gd name="connsiteY771" fmla="*/ 1905951 h 2415539"/>
              <a:gd name="connsiteX772" fmla="*/ 413385 w 2415540"/>
              <a:gd name="connsiteY772" fmla="*/ 1207769 h 2415539"/>
              <a:gd name="connsiteX773" fmla="*/ 1208723 w 2415540"/>
              <a:gd name="connsiteY773" fmla="*/ 412432 h 2415539"/>
              <a:gd name="connsiteX774" fmla="*/ 1615722 w 2415540"/>
              <a:gd name="connsiteY774" fmla="*/ 371950 h 2415539"/>
              <a:gd name="connsiteX775" fmla="*/ 1624012 w 2415540"/>
              <a:gd name="connsiteY775" fmla="*/ 377189 h 2415539"/>
              <a:gd name="connsiteX776" fmla="*/ 1663064 w 2415540"/>
              <a:gd name="connsiteY776" fmla="*/ 423862 h 2415539"/>
              <a:gd name="connsiteX777" fmla="*/ 1642109 w 2415540"/>
              <a:gd name="connsiteY777" fmla="*/ 460057 h 2415539"/>
              <a:gd name="connsiteX778" fmla="*/ 1607819 w 2415540"/>
              <a:gd name="connsiteY778" fmla="*/ 393382 h 2415539"/>
              <a:gd name="connsiteX779" fmla="*/ 1615722 w 2415540"/>
              <a:gd name="connsiteY779" fmla="*/ 371950 h 2415539"/>
              <a:gd name="connsiteX780" fmla="*/ 740092 w 2415540"/>
              <a:gd name="connsiteY780" fmla="*/ 269557 h 2415539"/>
              <a:gd name="connsiteX781" fmla="*/ 762952 w 2415540"/>
              <a:gd name="connsiteY781" fmla="*/ 283845 h 2415539"/>
              <a:gd name="connsiteX782" fmla="*/ 772477 w 2415540"/>
              <a:gd name="connsiteY782" fmla="*/ 310515 h 2415539"/>
              <a:gd name="connsiteX783" fmla="*/ 786764 w 2415540"/>
              <a:gd name="connsiteY783" fmla="*/ 354330 h 2415539"/>
              <a:gd name="connsiteX784" fmla="*/ 810577 w 2415540"/>
              <a:gd name="connsiteY784" fmla="*/ 438150 h 2415539"/>
              <a:gd name="connsiteX785" fmla="*/ 804862 w 2415540"/>
              <a:gd name="connsiteY785" fmla="*/ 464820 h 2415539"/>
              <a:gd name="connsiteX786" fmla="*/ 787717 w 2415540"/>
              <a:gd name="connsiteY786" fmla="*/ 443865 h 2415539"/>
              <a:gd name="connsiteX787" fmla="*/ 785812 w 2415540"/>
              <a:gd name="connsiteY787" fmla="*/ 415290 h 2415539"/>
              <a:gd name="connsiteX788" fmla="*/ 761047 w 2415540"/>
              <a:gd name="connsiteY788" fmla="*/ 331470 h 2415539"/>
              <a:gd name="connsiteX789" fmla="*/ 735329 w 2415540"/>
              <a:gd name="connsiteY789" fmla="*/ 294322 h 2415539"/>
              <a:gd name="connsiteX790" fmla="*/ 740092 w 2415540"/>
              <a:gd name="connsiteY790" fmla="*/ 269557 h 2415539"/>
              <a:gd name="connsiteX791" fmla="*/ 813911 w 2415540"/>
              <a:gd name="connsiteY791" fmla="*/ 256579 h 2415539"/>
              <a:gd name="connsiteX792" fmla="*/ 825817 w 2415540"/>
              <a:gd name="connsiteY792" fmla="*/ 263842 h 2415539"/>
              <a:gd name="connsiteX793" fmla="*/ 840105 w 2415540"/>
              <a:gd name="connsiteY793" fmla="*/ 295275 h 2415539"/>
              <a:gd name="connsiteX794" fmla="*/ 848677 w 2415540"/>
              <a:gd name="connsiteY794" fmla="*/ 318135 h 2415539"/>
              <a:gd name="connsiteX795" fmla="*/ 856297 w 2415540"/>
              <a:gd name="connsiteY795" fmla="*/ 350520 h 2415539"/>
              <a:gd name="connsiteX796" fmla="*/ 843915 w 2415540"/>
              <a:gd name="connsiteY796" fmla="*/ 367665 h 2415539"/>
              <a:gd name="connsiteX797" fmla="*/ 818197 w 2415540"/>
              <a:gd name="connsiteY797" fmla="*/ 312420 h 2415539"/>
              <a:gd name="connsiteX798" fmla="*/ 806767 w 2415540"/>
              <a:gd name="connsiteY798" fmla="*/ 292417 h 2415539"/>
              <a:gd name="connsiteX799" fmla="*/ 793432 w 2415540"/>
              <a:gd name="connsiteY799" fmla="*/ 268605 h 2415539"/>
              <a:gd name="connsiteX800" fmla="*/ 804862 w 2415540"/>
              <a:gd name="connsiteY800" fmla="*/ 257175 h 2415539"/>
              <a:gd name="connsiteX801" fmla="*/ 813911 w 2415540"/>
              <a:gd name="connsiteY801" fmla="*/ 256579 h 2415539"/>
              <a:gd name="connsiteX802" fmla="*/ 1666042 w 2415540"/>
              <a:gd name="connsiteY802" fmla="*/ 211573 h 2415539"/>
              <a:gd name="connsiteX803" fmla="*/ 1676400 w 2415540"/>
              <a:gd name="connsiteY803" fmla="*/ 212407 h 2415539"/>
              <a:gd name="connsiteX804" fmla="*/ 1680210 w 2415540"/>
              <a:gd name="connsiteY804" fmla="*/ 240982 h 2415539"/>
              <a:gd name="connsiteX805" fmla="*/ 1665922 w 2415540"/>
              <a:gd name="connsiteY805" fmla="*/ 256222 h 2415539"/>
              <a:gd name="connsiteX806" fmla="*/ 1655445 w 2415540"/>
              <a:gd name="connsiteY806" fmla="*/ 267652 h 2415539"/>
              <a:gd name="connsiteX807" fmla="*/ 1644015 w 2415540"/>
              <a:gd name="connsiteY807" fmla="*/ 283844 h 2415539"/>
              <a:gd name="connsiteX808" fmla="*/ 1661160 w 2415540"/>
              <a:gd name="connsiteY808" fmla="*/ 284797 h 2415539"/>
              <a:gd name="connsiteX809" fmla="*/ 1685925 w 2415540"/>
              <a:gd name="connsiteY809" fmla="*/ 281939 h 2415539"/>
              <a:gd name="connsiteX810" fmla="*/ 1706880 w 2415540"/>
              <a:gd name="connsiteY810" fmla="*/ 296227 h 2415539"/>
              <a:gd name="connsiteX811" fmla="*/ 1693545 w 2415540"/>
              <a:gd name="connsiteY811" fmla="*/ 308609 h 2415539"/>
              <a:gd name="connsiteX812" fmla="*/ 1672590 w 2415540"/>
              <a:gd name="connsiteY812" fmla="*/ 304799 h 2415539"/>
              <a:gd name="connsiteX813" fmla="*/ 1628775 w 2415540"/>
              <a:gd name="connsiteY813" fmla="*/ 305752 h 2415539"/>
              <a:gd name="connsiteX814" fmla="*/ 1592580 w 2415540"/>
              <a:gd name="connsiteY814" fmla="*/ 352424 h 2415539"/>
              <a:gd name="connsiteX815" fmla="*/ 1541145 w 2415540"/>
              <a:gd name="connsiteY815" fmla="*/ 383857 h 2415539"/>
              <a:gd name="connsiteX816" fmla="*/ 1502092 w 2415540"/>
              <a:gd name="connsiteY816" fmla="*/ 406717 h 2415539"/>
              <a:gd name="connsiteX817" fmla="*/ 1490662 w 2415540"/>
              <a:gd name="connsiteY817" fmla="*/ 397192 h 2415539"/>
              <a:gd name="connsiteX818" fmla="*/ 1493520 w 2415540"/>
              <a:gd name="connsiteY818" fmla="*/ 374332 h 2415539"/>
              <a:gd name="connsiteX819" fmla="*/ 1509712 w 2415540"/>
              <a:gd name="connsiteY819" fmla="*/ 370522 h 2415539"/>
              <a:gd name="connsiteX820" fmla="*/ 1517332 w 2415540"/>
              <a:gd name="connsiteY820" fmla="*/ 378142 h 2415539"/>
              <a:gd name="connsiteX821" fmla="*/ 1557337 w 2415540"/>
              <a:gd name="connsiteY821" fmla="*/ 355282 h 2415539"/>
              <a:gd name="connsiteX822" fmla="*/ 1593532 w 2415540"/>
              <a:gd name="connsiteY822" fmla="*/ 320992 h 2415539"/>
              <a:gd name="connsiteX823" fmla="*/ 1603057 w 2415540"/>
              <a:gd name="connsiteY823" fmla="*/ 309562 h 2415539"/>
              <a:gd name="connsiteX824" fmla="*/ 1584960 w 2415540"/>
              <a:gd name="connsiteY824" fmla="*/ 312419 h 2415539"/>
              <a:gd name="connsiteX825" fmla="*/ 1559242 w 2415540"/>
              <a:gd name="connsiteY825" fmla="*/ 303847 h 2415539"/>
              <a:gd name="connsiteX826" fmla="*/ 1548765 w 2415540"/>
              <a:gd name="connsiteY826" fmla="*/ 274319 h 2415539"/>
              <a:gd name="connsiteX827" fmla="*/ 1563052 w 2415540"/>
              <a:gd name="connsiteY827" fmla="*/ 262889 h 2415539"/>
              <a:gd name="connsiteX828" fmla="*/ 1586865 w 2415540"/>
              <a:gd name="connsiteY828" fmla="*/ 277177 h 2415539"/>
              <a:gd name="connsiteX829" fmla="*/ 1621155 w 2415540"/>
              <a:gd name="connsiteY829" fmla="*/ 280987 h 2415539"/>
              <a:gd name="connsiteX830" fmla="*/ 1623060 w 2415540"/>
              <a:gd name="connsiteY830" fmla="*/ 280987 h 2415539"/>
              <a:gd name="connsiteX831" fmla="*/ 1645920 w 2415540"/>
              <a:gd name="connsiteY831" fmla="*/ 249554 h 2415539"/>
              <a:gd name="connsiteX832" fmla="*/ 1656397 w 2415540"/>
              <a:gd name="connsiteY832" fmla="*/ 220027 h 2415539"/>
              <a:gd name="connsiteX833" fmla="*/ 1666042 w 2415540"/>
              <a:gd name="connsiteY833" fmla="*/ 211573 h 2415539"/>
              <a:gd name="connsiteX834" fmla="*/ 846772 w 2415540"/>
              <a:gd name="connsiteY834" fmla="*/ 150494 h 2415539"/>
              <a:gd name="connsiteX835" fmla="*/ 875347 w 2415540"/>
              <a:gd name="connsiteY835" fmla="*/ 164782 h 2415539"/>
              <a:gd name="connsiteX836" fmla="*/ 873442 w 2415540"/>
              <a:gd name="connsiteY836" fmla="*/ 197167 h 2415539"/>
              <a:gd name="connsiteX837" fmla="*/ 885824 w 2415540"/>
              <a:gd name="connsiteY837" fmla="*/ 244792 h 2415539"/>
              <a:gd name="connsiteX838" fmla="*/ 941069 w 2415540"/>
              <a:gd name="connsiteY838" fmla="*/ 370522 h 2415539"/>
              <a:gd name="connsiteX839" fmla="*/ 958214 w 2415540"/>
              <a:gd name="connsiteY839" fmla="*/ 394334 h 2415539"/>
              <a:gd name="connsiteX840" fmla="*/ 947737 w 2415540"/>
              <a:gd name="connsiteY840" fmla="*/ 416242 h 2415539"/>
              <a:gd name="connsiteX841" fmla="*/ 912494 w 2415540"/>
              <a:gd name="connsiteY841" fmla="*/ 353377 h 2415539"/>
              <a:gd name="connsiteX842" fmla="*/ 885824 w 2415540"/>
              <a:gd name="connsiteY842" fmla="*/ 286702 h 2415539"/>
              <a:gd name="connsiteX843" fmla="*/ 850582 w 2415540"/>
              <a:gd name="connsiteY843" fmla="*/ 204787 h 2415539"/>
              <a:gd name="connsiteX844" fmla="*/ 838199 w 2415540"/>
              <a:gd name="connsiteY844" fmla="*/ 181927 h 2415539"/>
              <a:gd name="connsiteX845" fmla="*/ 830579 w 2415540"/>
              <a:gd name="connsiteY845" fmla="*/ 160019 h 2415539"/>
              <a:gd name="connsiteX846" fmla="*/ 846772 w 2415540"/>
              <a:gd name="connsiteY846" fmla="*/ 150494 h 2415539"/>
              <a:gd name="connsiteX847" fmla="*/ 1207770 w 2415540"/>
              <a:gd name="connsiteY847" fmla="*/ 42863 h 2415539"/>
              <a:gd name="connsiteX848" fmla="*/ 41910 w 2415540"/>
              <a:gd name="connsiteY848" fmla="*/ 1207769 h 2415539"/>
              <a:gd name="connsiteX849" fmla="*/ 1207770 w 2415540"/>
              <a:gd name="connsiteY849" fmla="*/ 2373629 h 2415539"/>
              <a:gd name="connsiteX850" fmla="*/ 2373630 w 2415540"/>
              <a:gd name="connsiteY850" fmla="*/ 1208722 h 2415539"/>
              <a:gd name="connsiteX851" fmla="*/ 1207770 w 2415540"/>
              <a:gd name="connsiteY851" fmla="*/ 42863 h 2415539"/>
              <a:gd name="connsiteX852" fmla="*/ 1207770 w 2415540"/>
              <a:gd name="connsiteY852" fmla="*/ 0 h 2415539"/>
              <a:gd name="connsiteX853" fmla="*/ 2415540 w 2415540"/>
              <a:gd name="connsiteY853" fmla="*/ 1207769 h 2415539"/>
              <a:gd name="connsiteX854" fmla="*/ 1207770 w 2415540"/>
              <a:gd name="connsiteY854" fmla="*/ 2415539 h 2415539"/>
              <a:gd name="connsiteX855" fmla="*/ 0 w 2415540"/>
              <a:gd name="connsiteY855" fmla="*/ 1207769 h 2415539"/>
              <a:gd name="connsiteX856" fmla="*/ 1207770 w 2415540"/>
              <a:gd name="connsiteY856" fmla="*/ 0 h 241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</a:cxnLst>
            <a:rect l="l" t="t" r="r" b="b"/>
            <a:pathLst>
              <a:path w="2415540" h="2415539">
                <a:moveTo>
                  <a:pt x="1039177" y="2099308"/>
                </a:moveTo>
                <a:lnTo>
                  <a:pt x="1125855" y="2106928"/>
                </a:lnTo>
                <a:lnTo>
                  <a:pt x="1124902" y="2112643"/>
                </a:lnTo>
                <a:cubicBezTo>
                  <a:pt x="1118235" y="2111691"/>
                  <a:pt x="1112520" y="2113596"/>
                  <a:pt x="1109663" y="2116453"/>
                </a:cubicBezTo>
                <a:cubicBezTo>
                  <a:pt x="1106805" y="2119311"/>
                  <a:pt x="1104900" y="2125026"/>
                  <a:pt x="1103948" y="2132646"/>
                </a:cubicBezTo>
                <a:lnTo>
                  <a:pt x="1096327" y="2216466"/>
                </a:lnTo>
                <a:cubicBezTo>
                  <a:pt x="1095375" y="2227896"/>
                  <a:pt x="1097280" y="2236468"/>
                  <a:pt x="1101090" y="2242183"/>
                </a:cubicBezTo>
                <a:cubicBezTo>
                  <a:pt x="1105852" y="2247898"/>
                  <a:pt x="1112520" y="2250756"/>
                  <a:pt x="1122998" y="2251708"/>
                </a:cubicBezTo>
                <a:cubicBezTo>
                  <a:pt x="1134427" y="2252661"/>
                  <a:pt x="1143952" y="2249803"/>
                  <a:pt x="1150620" y="2242183"/>
                </a:cubicBezTo>
                <a:cubicBezTo>
                  <a:pt x="1157288" y="2235516"/>
                  <a:pt x="1162050" y="2224086"/>
                  <a:pt x="1163002" y="2207893"/>
                </a:cubicBezTo>
                <a:lnTo>
                  <a:pt x="1168717" y="2138361"/>
                </a:lnTo>
                <a:cubicBezTo>
                  <a:pt x="1169670" y="2130741"/>
                  <a:pt x="1168717" y="2125026"/>
                  <a:pt x="1165860" y="2121216"/>
                </a:cubicBezTo>
                <a:cubicBezTo>
                  <a:pt x="1163955" y="2117406"/>
                  <a:pt x="1158240" y="2115501"/>
                  <a:pt x="1151573" y="2114548"/>
                </a:cubicBezTo>
                <a:lnTo>
                  <a:pt x="1149667" y="2109786"/>
                </a:lnTo>
                <a:lnTo>
                  <a:pt x="1199198" y="2114548"/>
                </a:lnTo>
                <a:lnTo>
                  <a:pt x="1198245" y="2120263"/>
                </a:lnTo>
                <a:cubicBezTo>
                  <a:pt x="1191577" y="2119311"/>
                  <a:pt x="1185863" y="2121216"/>
                  <a:pt x="1183005" y="2124073"/>
                </a:cubicBezTo>
                <a:cubicBezTo>
                  <a:pt x="1180148" y="2126931"/>
                  <a:pt x="1178242" y="2132646"/>
                  <a:pt x="1177290" y="2140266"/>
                </a:cubicBezTo>
                <a:lnTo>
                  <a:pt x="1171575" y="2209798"/>
                </a:lnTo>
                <a:cubicBezTo>
                  <a:pt x="1170623" y="2220276"/>
                  <a:pt x="1168717" y="2228848"/>
                  <a:pt x="1166813" y="2234563"/>
                </a:cubicBezTo>
                <a:cubicBezTo>
                  <a:pt x="1164908" y="2240278"/>
                  <a:pt x="1161098" y="2245993"/>
                  <a:pt x="1157288" y="2249803"/>
                </a:cubicBezTo>
                <a:cubicBezTo>
                  <a:pt x="1151573" y="2254566"/>
                  <a:pt x="1144905" y="2258376"/>
                  <a:pt x="1135380" y="2261233"/>
                </a:cubicBezTo>
                <a:cubicBezTo>
                  <a:pt x="1126808" y="2263138"/>
                  <a:pt x="1116330" y="2264091"/>
                  <a:pt x="1104900" y="2263138"/>
                </a:cubicBezTo>
                <a:cubicBezTo>
                  <a:pt x="1083945" y="2261233"/>
                  <a:pt x="1069658" y="2255518"/>
                  <a:pt x="1060133" y="2245041"/>
                </a:cubicBezTo>
                <a:cubicBezTo>
                  <a:pt x="1050608" y="2235516"/>
                  <a:pt x="1046798" y="2221228"/>
                  <a:pt x="1048702" y="2202178"/>
                </a:cubicBezTo>
                <a:lnTo>
                  <a:pt x="1055370" y="2128836"/>
                </a:lnTo>
                <a:cubicBezTo>
                  <a:pt x="1056323" y="2121216"/>
                  <a:pt x="1055370" y="2115501"/>
                  <a:pt x="1052513" y="2111691"/>
                </a:cubicBezTo>
                <a:cubicBezTo>
                  <a:pt x="1050608" y="2107881"/>
                  <a:pt x="1044892" y="2105976"/>
                  <a:pt x="1038225" y="2105023"/>
                </a:cubicBezTo>
                <a:close/>
                <a:moveTo>
                  <a:pt x="1388745" y="2090736"/>
                </a:moveTo>
                <a:lnTo>
                  <a:pt x="1389697" y="2096451"/>
                </a:lnTo>
                <a:cubicBezTo>
                  <a:pt x="1383029" y="2097403"/>
                  <a:pt x="1378267" y="2100261"/>
                  <a:pt x="1375409" y="2104071"/>
                </a:cubicBezTo>
                <a:cubicBezTo>
                  <a:pt x="1372552" y="2107881"/>
                  <a:pt x="1372552" y="2113596"/>
                  <a:pt x="1374457" y="2120264"/>
                </a:cubicBezTo>
                <a:lnTo>
                  <a:pt x="1391602" y="2245041"/>
                </a:lnTo>
                <a:lnTo>
                  <a:pt x="1374457" y="2247899"/>
                </a:lnTo>
                <a:lnTo>
                  <a:pt x="1258252" y="2141219"/>
                </a:lnTo>
                <a:lnTo>
                  <a:pt x="1271587" y="2234564"/>
                </a:lnTo>
                <a:cubicBezTo>
                  <a:pt x="1272540" y="2242183"/>
                  <a:pt x="1274445" y="2247899"/>
                  <a:pt x="1278254" y="2250756"/>
                </a:cubicBezTo>
                <a:cubicBezTo>
                  <a:pt x="1282065" y="2253614"/>
                  <a:pt x="1286827" y="2254566"/>
                  <a:pt x="1294447" y="2253614"/>
                </a:cubicBezTo>
                <a:lnTo>
                  <a:pt x="1295400" y="2259328"/>
                </a:lnTo>
                <a:lnTo>
                  <a:pt x="1245870" y="2265996"/>
                </a:lnTo>
                <a:lnTo>
                  <a:pt x="1244917" y="2260281"/>
                </a:lnTo>
                <a:cubicBezTo>
                  <a:pt x="1251584" y="2259328"/>
                  <a:pt x="1257300" y="2256471"/>
                  <a:pt x="1259204" y="2252661"/>
                </a:cubicBezTo>
                <a:cubicBezTo>
                  <a:pt x="1261109" y="2248851"/>
                  <a:pt x="1262062" y="2243136"/>
                  <a:pt x="1261109" y="2235516"/>
                </a:cubicBezTo>
                <a:lnTo>
                  <a:pt x="1247775" y="2138361"/>
                </a:lnTo>
                <a:cubicBezTo>
                  <a:pt x="1246822" y="2130741"/>
                  <a:pt x="1244917" y="2125026"/>
                  <a:pt x="1241107" y="2122169"/>
                </a:cubicBezTo>
                <a:cubicBezTo>
                  <a:pt x="1237297" y="2119311"/>
                  <a:pt x="1231582" y="2118358"/>
                  <a:pt x="1224915" y="2119311"/>
                </a:cubicBezTo>
                <a:lnTo>
                  <a:pt x="1223962" y="2113596"/>
                </a:lnTo>
                <a:lnTo>
                  <a:pt x="1286827" y="2105024"/>
                </a:lnTo>
                <a:lnTo>
                  <a:pt x="1371600" y="2183128"/>
                </a:lnTo>
                <a:lnTo>
                  <a:pt x="1363027" y="2122169"/>
                </a:lnTo>
                <a:cubicBezTo>
                  <a:pt x="1362075" y="2114549"/>
                  <a:pt x="1360170" y="2108833"/>
                  <a:pt x="1356359" y="2105976"/>
                </a:cubicBezTo>
                <a:cubicBezTo>
                  <a:pt x="1352550" y="2103119"/>
                  <a:pt x="1347787" y="2102166"/>
                  <a:pt x="1340167" y="2103119"/>
                </a:cubicBezTo>
                <a:lnTo>
                  <a:pt x="1339215" y="2097403"/>
                </a:lnTo>
                <a:close/>
                <a:moveTo>
                  <a:pt x="1508760" y="2059303"/>
                </a:moveTo>
                <a:lnTo>
                  <a:pt x="1510665" y="2065018"/>
                </a:lnTo>
                <a:cubicBezTo>
                  <a:pt x="1503997" y="2067876"/>
                  <a:pt x="1499235" y="2070733"/>
                  <a:pt x="1497330" y="2074543"/>
                </a:cubicBezTo>
                <a:cubicBezTo>
                  <a:pt x="1495425" y="2078353"/>
                  <a:pt x="1495425" y="2084068"/>
                  <a:pt x="1497330" y="2091688"/>
                </a:cubicBezTo>
                <a:lnTo>
                  <a:pt x="1524000" y="2185986"/>
                </a:lnTo>
                <a:cubicBezTo>
                  <a:pt x="1525905" y="2193606"/>
                  <a:pt x="1528762" y="2199320"/>
                  <a:pt x="1532572" y="2201226"/>
                </a:cubicBezTo>
                <a:cubicBezTo>
                  <a:pt x="1536382" y="2204083"/>
                  <a:pt x="1542097" y="2204083"/>
                  <a:pt x="1548765" y="2202178"/>
                </a:cubicBezTo>
                <a:lnTo>
                  <a:pt x="1550670" y="2207893"/>
                </a:lnTo>
                <a:lnTo>
                  <a:pt x="1466850" y="2231706"/>
                </a:lnTo>
                <a:lnTo>
                  <a:pt x="1464945" y="2225991"/>
                </a:lnTo>
                <a:cubicBezTo>
                  <a:pt x="1471612" y="2224086"/>
                  <a:pt x="1476375" y="2220276"/>
                  <a:pt x="1478280" y="2216466"/>
                </a:cubicBezTo>
                <a:cubicBezTo>
                  <a:pt x="1480185" y="2212656"/>
                  <a:pt x="1480185" y="2206941"/>
                  <a:pt x="1478280" y="2199320"/>
                </a:cubicBezTo>
                <a:lnTo>
                  <a:pt x="1451610" y="2105023"/>
                </a:lnTo>
                <a:cubicBezTo>
                  <a:pt x="1449705" y="2097403"/>
                  <a:pt x="1446847" y="2091688"/>
                  <a:pt x="1443037" y="2089783"/>
                </a:cubicBezTo>
                <a:cubicBezTo>
                  <a:pt x="1439228" y="2087878"/>
                  <a:pt x="1433512" y="2086926"/>
                  <a:pt x="1426845" y="2088831"/>
                </a:cubicBezTo>
                <a:lnTo>
                  <a:pt x="1424940" y="2083116"/>
                </a:lnTo>
                <a:close/>
                <a:moveTo>
                  <a:pt x="776287" y="2001201"/>
                </a:moveTo>
                <a:lnTo>
                  <a:pt x="834389" y="2027871"/>
                </a:lnTo>
                <a:lnTo>
                  <a:pt x="862964" y="2139314"/>
                </a:lnTo>
                <a:lnTo>
                  <a:pt x="888682" y="2084068"/>
                </a:lnTo>
                <a:cubicBezTo>
                  <a:pt x="891539" y="2076448"/>
                  <a:pt x="892491" y="2070733"/>
                  <a:pt x="891539" y="2066923"/>
                </a:cubicBezTo>
                <a:cubicBezTo>
                  <a:pt x="890587" y="2063114"/>
                  <a:pt x="886777" y="2059303"/>
                  <a:pt x="880109" y="2055493"/>
                </a:cubicBezTo>
                <a:lnTo>
                  <a:pt x="881062" y="2050731"/>
                </a:lnTo>
                <a:lnTo>
                  <a:pt x="925829" y="2071686"/>
                </a:lnTo>
                <a:lnTo>
                  <a:pt x="923924" y="2076448"/>
                </a:lnTo>
                <a:cubicBezTo>
                  <a:pt x="917257" y="2073591"/>
                  <a:pt x="911541" y="2072639"/>
                  <a:pt x="907732" y="2074543"/>
                </a:cubicBezTo>
                <a:cubicBezTo>
                  <a:pt x="902969" y="2076448"/>
                  <a:pt x="900112" y="2080258"/>
                  <a:pt x="896302" y="2087878"/>
                </a:cubicBezTo>
                <a:lnTo>
                  <a:pt x="842962" y="2202178"/>
                </a:lnTo>
                <a:lnTo>
                  <a:pt x="827722" y="2194558"/>
                </a:lnTo>
                <a:lnTo>
                  <a:pt x="788669" y="2042158"/>
                </a:lnTo>
                <a:lnTo>
                  <a:pt x="748664" y="2126931"/>
                </a:lnTo>
                <a:cubicBezTo>
                  <a:pt x="745807" y="2134551"/>
                  <a:pt x="744854" y="2140266"/>
                  <a:pt x="745807" y="2144076"/>
                </a:cubicBezTo>
                <a:cubicBezTo>
                  <a:pt x="746759" y="2147886"/>
                  <a:pt x="750569" y="2151696"/>
                  <a:pt x="757237" y="2155506"/>
                </a:cubicBezTo>
                <a:lnTo>
                  <a:pt x="755332" y="2160268"/>
                </a:lnTo>
                <a:lnTo>
                  <a:pt x="710564" y="2139314"/>
                </a:lnTo>
                <a:lnTo>
                  <a:pt x="713422" y="2134551"/>
                </a:lnTo>
                <a:cubicBezTo>
                  <a:pt x="720089" y="2137408"/>
                  <a:pt x="725804" y="2138361"/>
                  <a:pt x="729614" y="2136456"/>
                </a:cubicBezTo>
                <a:cubicBezTo>
                  <a:pt x="734377" y="2134551"/>
                  <a:pt x="737234" y="2130741"/>
                  <a:pt x="741044" y="2123121"/>
                </a:cubicBezTo>
                <a:lnTo>
                  <a:pt x="782002" y="2034539"/>
                </a:lnTo>
                <a:cubicBezTo>
                  <a:pt x="784859" y="2026918"/>
                  <a:pt x="785812" y="2021203"/>
                  <a:pt x="784859" y="2017393"/>
                </a:cubicBezTo>
                <a:cubicBezTo>
                  <a:pt x="783907" y="2012631"/>
                  <a:pt x="780097" y="2008821"/>
                  <a:pt x="773429" y="2005964"/>
                </a:cubicBezTo>
                <a:close/>
                <a:moveTo>
                  <a:pt x="1666874" y="1984056"/>
                </a:moveTo>
                <a:lnTo>
                  <a:pt x="1669732" y="1988819"/>
                </a:lnTo>
                <a:cubicBezTo>
                  <a:pt x="1665922" y="1990723"/>
                  <a:pt x="1664017" y="1994533"/>
                  <a:pt x="1662112" y="1998344"/>
                </a:cubicBezTo>
                <a:cubicBezTo>
                  <a:pt x="1660207" y="2002153"/>
                  <a:pt x="1660207" y="2007869"/>
                  <a:pt x="1661159" y="2013583"/>
                </a:cubicBezTo>
                <a:lnTo>
                  <a:pt x="1674495" y="2159316"/>
                </a:lnTo>
                <a:lnTo>
                  <a:pt x="1665922" y="2164078"/>
                </a:lnTo>
                <a:lnTo>
                  <a:pt x="1554479" y="2070733"/>
                </a:lnTo>
                <a:cubicBezTo>
                  <a:pt x="1548765" y="2066923"/>
                  <a:pt x="1544954" y="2064066"/>
                  <a:pt x="1541145" y="2063114"/>
                </a:cubicBezTo>
                <a:cubicBezTo>
                  <a:pt x="1537334" y="2062161"/>
                  <a:pt x="1533524" y="2063114"/>
                  <a:pt x="1529715" y="2065019"/>
                </a:cubicBezTo>
                <a:lnTo>
                  <a:pt x="1526857" y="2060256"/>
                </a:lnTo>
                <a:lnTo>
                  <a:pt x="1597342" y="2023108"/>
                </a:lnTo>
                <a:lnTo>
                  <a:pt x="1600199" y="2027871"/>
                </a:lnTo>
                <a:lnTo>
                  <a:pt x="1599247" y="2028823"/>
                </a:lnTo>
                <a:cubicBezTo>
                  <a:pt x="1594484" y="2031681"/>
                  <a:pt x="1591627" y="2033586"/>
                  <a:pt x="1590674" y="2035491"/>
                </a:cubicBezTo>
                <a:cubicBezTo>
                  <a:pt x="1589722" y="2037396"/>
                  <a:pt x="1589722" y="2039301"/>
                  <a:pt x="1590674" y="2042158"/>
                </a:cubicBezTo>
                <a:cubicBezTo>
                  <a:pt x="1591627" y="2042158"/>
                  <a:pt x="1591627" y="2043111"/>
                  <a:pt x="1592579" y="2044064"/>
                </a:cubicBezTo>
                <a:cubicBezTo>
                  <a:pt x="1593532" y="2045016"/>
                  <a:pt x="1594484" y="2045969"/>
                  <a:pt x="1595437" y="2046921"/>
                </a:cubicBezTo>
                <a:lnTo>
                  <a:pt x="1658302" y="2099308"/>
                </a:lnTo>
                <a:lnTo>
                  <a:pt x="1650682" y="2021203"/>
                </a:lnTo>
                <a:cubicBezTo>
                  <a:pt x="1650682" y="2019298"/>
                  <a:pt x="1649729" y="2017394"/>
                  <a:pt x="1649729" y="2016441"/>
                </a:cubicBezTo>
                <a:cubicBezTo>
                  <a:pt x="1649729" y="2014536"/>
                  <a:pt x="1649729" y="2013583"/>
                  <a:pt x="1648777" y="2012631"/>
                </a:cubicBezTo>
                <a:cubicBezTo>
                  <a:pt x="1647824" y="2009773"/>
                  <a:pt x="1644967" y="2007869"/>
                  <a:pt x="1642109" y="2007869"/>
                </a:cubicBezTo>
                <a:cubicBezTo>
                  <a:pt x="1639252" y="2006916"/>
                  <a:pt x="1634490" y="2008821"/>
                  <a:pt x="1629727" y="2010726"/>
                </a:cubicBezTo>
                <a:lnTo>
                  <a:pt x="1626870" y="2005964"/>
                </a:lnTo>
                <a:close/>
                <a:moveTo>
                  <a:pt x="650557" y="1982151"/>
                </a:moveTo>
                <a:lnTo>
                  <a:pt x="611504" y="2006916"/>
                </a:lnTo>
                <a:lnTo>
                  <a:pt x="638175" y="2025966"/>
                </a:lnTo>
                <a:close/>
                <a:moveTo>
                  <a:pt x="689610" y="1945003"/>
                </a:moveTo>
                <a:lnTo>
                  <a:pt x="702945" y="1954528"/>
                </a:lnTo>
                <a:lnTo>
                  <a:pt x="667702" y="2097403"/>
                </a:lnTo>
                <a:cubicBezTo>
                  <a:pt x="666750" y="2102166"/>
                  <a:pt x="665797" y="2105976"/>
                  <a:pt x="666750" y="2108833"/>
                </a:cubicBezTo>
                <a:cubicBezTo>
                  <a:pt x="666750" y="2110738"/>
                  <a:pt x="668654" y="2113595"/>
                  <a:pt x="671512" y="2115501"/>
                </a:cubicBezTo>
                <a:lnTo>
                  <a:pt x="668654" y="2120263"/>
                </a:lnTo>
                <a:lnTo>
                  <a:pt x="602932" y="2072638"/>
                </a:lnTo>
                <a:lnTo>
                  <a:pt x="605790" y="2067876"/>
                </a:lnTo>
                <a:cubicBezTo>
                  <a:pt x="612457" y="2072638"/>
                  <a:pt x="616267" y="2075495"/>
                  <a:pt x="619125" y="2075495"/>
                </a:cubicBezTo>
                <a:cubicBezTo>
                  <a:pt x="621982" y="2075495"/>
                  <a:pt x="623887" y="2074543"/>
                  <a:pt x="625792" y="2071686"/>
                </a:cubicBezTo>
                <a:cubicBezTo>
                  <a:pt x="626745" y="2070733"/>
                  <a:pt x="626745" y="2069781"/>
                  <a:pt x="627697" y="2068828"/>
                </a:cubicBezTo>
                <a:cubicBezTo>
                  <a:pt x="627697" y="2067876"/>
                  <a:pt x="628650" y="2065970"/>
                  <a:pt x="628650" y="2065018"/>
                </a:cubicBezTo>
                <a:lnTo>
                  <a:pt x="636270" y="2037395"/>
                </a:lnTo>
                <a:lnTo>
                  <a:pt x="603885" y="2013583"/>
                </a:lnTo>
                <a:lnTo>
                  <a:pt x="582930" y="2026918"/>
                </a:lnTo>
                <a:cubicBezTo>
                  <a:pt x="581025" y="2027870"/>
                  <a:pt x="580072" y="2028823"/>
                  <a:pt x="579120" y="2029776"/>
                </a:cubicBezTo>
                <a:cubicBezTo>
                  <a:pt x="578167" y="2030728"/>
                  <a:pt x="577215" y="2031681"/>
                  <a:pt x="576262" y="2032633"/>
                </a:cubicBezTo>
                <a:cubicBezTo>
                  <a:pt x="574357" y="2035491"/>
                  <a:pt x="573405" y="2038348"/>
                  <a:pt x="574357" y="2041206"/>
                </a:cubicBezTo>
                <a:cubicBezTo>
                  <a:pt x="575310" y="2044063"/>
                  <a:pt x="578167" y="2046920"/>
                  <a:pt x="581977" y="2049778"/>
                </a:cubicBezTo>
                <a:lnTo>
                  <a:pt x="583882" y="2050731"/>
                </a:lnTo>
                <a:lnTo>
                  <a:pt x="581025" y="2055493"/>
                </a:lnTo>
                <a:lnTo>
                  <a:pt x="543877" y="2027870"/>
                </a:lnTo>
                <a:lnTo>
                  <a:pt x="546735" y="2023108"/>
                </a:lnTo>
                <a:cubicBezTo>
                  <a:pt x="549592" y="2025013"/>
                  <a:pt x="552450" y="2025966"/>
                  <a:pt x="556260" y="2025966"/>
                </a:cubicBezTo>
                <a:cubicBezTo>
                  <a:pt x="560070" y="2025966"/>
                  <a:pt x="563880" y="2024061"/>
                  <a:pt x="568642" y="2021203"/>
                </a:cubicBezTo>
                <a:close/>
                <a:moveTo>
                  <a:pt x="1789747" y="1894521"/>
                </a:moveTo>
                <a:lnTo>
                  <a:pt x="1816417" y="1926906"/>
                </a:lnTo>
                <a:lnTo>
                  <a:pt x="1812607" y="1930716"/>
                </a:lnTo>
                <a:cubicBezTo>
                  <a:pt x="1803082" y="1922144"/>
                  <a:pt x="1795462" y="1918334"/>
                  <a:pt x="1787842" y="1918334"/>
                </a:cubicBezTo>
                <a:cubicBezTo>
                  <a:pt x="1780222" y="1918334"/>
                  <a:pt x="1771650" y="1922144"/>
                  <a:pt x="1761172" y="1930716"/>
                </a:cubicBezTo>
                <a:lnTo>
                  <a:pt x="1744027" y="1944051"/>
                </a:lnTo>
                <a:lnTo>
                  <a:pt x="1782127" y="1990724"/>
                </a:lnTo>
                <a:lnTo>
                  <a:pt x="1784032" y="1988819"/>
                </a:lnTo>
                <a:cubicBezTo>
                  <a:pt x="1790700" y="1984056"/>
                  <a:pt x="1794510" y="1978341"/>
                  <a:pt x="1794510" y="1971674"/>
                </a:cubicBezTo>
                <a:cubicBezTo>
                  <a:pt x="1794510" y="1965006"/>
                  <a:pt x="1791652" y="1957386"/>
                  <a:pt x="1784985" y="1947861"/>
                </a:cubicBezTo>
                <a:lnTo>
                  <a:pt x="1789747" y="1944051"/>
                </a:lnTo>
                <a:lnTo>
                  <a:pt x="1836420" y="2001201"/>
                </a:lnTo>
                <a:lnTo>
                  <a:pt x="1831657" y="2005011"/>
                </a:lnTo>
                <a:cubicBezTo>
                  <a:pt x="1823085" y="1996439"/>
                  <a:pt x="1816417" y="1991676"/>
                  <a:pt x="1809750" y="1990724"/>
                </a:cubicBezTo>
                <a:cubicBezTo>
                  <a:pt x="1803082" y="1989771"/>
                  <a:pt x="1796415" y="1991676"/>
                  <a:pt x="1789747" y="1997391"/>
                </a:cubicBezTo>
                <a:lnTo>
                  <a:pt x="1787842" y="1998344"/>
                </a:lnTo>
                <a:lnTo>
                  <a:pt x="1817370" y="2035491"/>
                </a:lnTo>
                <a:cubicBezTo>
                  <a:pt x="1822132" y="2041206"/>
                  <a:pt x="1825942" y="2044064"/>
                  <a:pt x="1828800" y="2044064"/>
                </a:cubicBezTo>
                <a:cubicBezTo>
                  <a:pt x="1831657" y="2044064"/>
                  <a:pt x="1837372" y="2041206"/>
                  <a:pt x="1844040" y="2035491"/>
                </a:cubicBezTo>
                <a:cubicBezTo>
                  <a:pt x="1855470" y="2026919"/>
                  <a:pt x="1862137" y="2017394"/>
                  <a:pt x="1864042" y="2007869"/>
                </a:cubicBezTo>
                <a:cubicBezTo>
                  <a:pt x="1865947" y="1998344"/>
                  <a:pt x="1864042" y="1987866"/>
                  <a:pt x="1858327" y="1974531"/>
                </a:cubicBezTo>
                <a:lnTo>
                  <a:pt x="1864042" y="1970721"/>
                </a:lnTo>
                <a:lnTo>
                  <a:pt x="1887855" y="2014536"/>
                </a:lnTo>
                <a:lnTo>
                  <a:pt x="1783080" y="2099309"/>
                </a:lnTo>
                <a:lnTo>
                  <a:pt x="1779270" y="2094546"/>
                </a:lnTo>
                <a:cubicBezTo>
                  <a:pt x="1784985" y="2090736"/>
                  <a:pt x="1787842" y="2085974"/>
                  <a:pt x="1787842" y="2081211"/>
                </a:cubicBezTo>
                <a:cubicBezTo>
                  <a:pt x="1787842" y="2076449"/>
                  <a:pt x="1784985" y="2070734"/>
                  <a:pt x="1780222" y="2065019"/>
                </a:cubicBezTo>
                <a:lnTo>
                  <a:pt x="1718310" y="1988819"/>
                </a:lnTo>
                <a:cubicBezTo>
                  <a:pt x="1713547" y="1982151"/>
                  <a:pt x="1708785" y="1979294"/>
                  <a:pt x="1704022" y="1978341"/>
                </a:cubicBezTo>
                <a:cubicBezTo>
                  <a:pt x="1699260" y="1978341"/>
                  <a:pt x="1694497" y="1980246"/>
                  <a:pt x="1688782" y="1984056"/>
                </a:cubicBezTo>
                <a:lnTo>
                  <a:pt x="1684972" y="1979294"/>
                </a:lnTo>
                <a:close/>
                <a:moveTo>
                  <a:pt x="1154429" y="1894521"/>
                </a:moveTo>
                <a:cubicBezTo>
                  <a:pt x="1147762" y="1897378"/>
                  <a:pt x="1143000" y="1900236"/>
                  <a:pt x="1140142" y="1904046"/>
                </a:cubicBezTo>
                <a:cubicBezTo>
                  <a:pt x="1137285" y="1907856"/>
                  <a:pt x="1135379" y="1911666"/>
                  <a:pt x="1135379" y="1916428"/>
                </a:cubicBezTo>
                <a:cubicBezTo>
                  <a:pt x="1135379" y="1922144"/>
                  <a:pt x="1138237" y="1927858"/>
                  <a:pt x="1143952" y="1932621"/>
                </a:cubicBezTo>
                <a:cubicBezTo>
                  <a:pt x="1149667" y="1937383"/>
                  <a:pt x="1156335" y="1939289"/>
                  <a:pt x="1163954" y="1939289"/>
                </a:cubicBezTo>
                <a:cubicBezTo>
                  <a:pt x="1170622" y="1939289"/>
                  <a:pt x="1177289" y="1937383"/>
                  <a:pt x="1182052" y="1933573"/>
                </a:cubicBezTo>
                <a:cubicBezTo>
                  <a:pt x="1187767" y="1929764"/>
                  <a:pt x="1189672" y="1925001"/>
                  <a:pt x="1190625" y="1920239"/>
                </a:cubicBezTo>
                <a:cubicBezTo>
                  <a:pt x="1190625" y="1915476"/>
                  <a:pt x="1187767" y="1910714"/>
                  <a:pt x="1182052" y="1906903"/>
                </a:cubicBezTo>
                <a:cubicBezTo>
                  <a:pt x="1176337" y="1903094"/>
                  <a:pt x="1166812" y="1899283"/>
                  <a:pt x="1154429" y="1894521"/>
                </a:cubicBezTo>
                <a:close/>
                <a:moveTo>
                  <a:pt x="1400175" y="1884996"/>
                </a:moveTo>
                <a:cubicBezTo>
                  <a:pt x="1394460" y="1884996"/>
                  <a:pt x="1389697" y="1886901"/>
                  <a:pt x="1385887" y="1890711"/>
                </a:cubicBezTo>
                <a:cubicBezTo>
                  <a:pt x="1382078" y="1894521"/>
                  <a:pt x="1380172" y="1900236"/>
                  <a:pt x="1380172" y="1906903"/>
                </a:cubicBezTo>
                <a:cubicBezTo>
                  <a:pt x="1380172" y="1916428"/>
                  <a:pt x="1383030" y="1924048"/>
                  <a:pt x="1386840" y="1929763"/>
                </a:cubicBezTo>
                <a:cubicBezTo>
                  <a:pt x="1390650" y="1935478"/>
                  <a:pt x="1396365" y="1938336"/>
                  <a:pt x="1403032" y="1938336"/>
                </a:cubicBezTo>
                <a:cubicBezTo>
                  <a:pt x="1408747" y="1938336"/>
                  <a:pt x="1413510" y="1936431"/>
                  <a:pt x="1416367" y="1932621"/>
                </a:cubicBezTo>
                <a:cubicBezTo>
                  <a:pt x="1419225" y="1927858"/>
                  <a:pt x="1421130" y="1922143"/>
                  <a:pt x="1422082" y="1915476"/>
                </a:cubicBezTo>
                <a:cubicBezTo>
                  <a:pt x="1422082" y="1904998"/>
                  <a:pt x="1420178" y="1898331"/>
                  <a:pt x="1416367" y="1892616"/>
                </a:cubicBezTo>
                <a:cubicBezTo>
                  <a:pt x="1412557" y="1887853"/>
                  <a:pt x="1406842" y="1884996"/>
                  <a:pt x="1400175" y="1884996"/>
                </a:cubicBezTo>
                <a:close/>
                <a:moveTo>
                  <a:pt x="1275397" y="1841181"/>
                </a:moveTo>
                <a:cubicBezTo>
                  <a:pt x="1269683" y="1841181"/>
                  <a:pt x="1264920" y="1843086"/>
                  <a:pt x="1262063" y="1847848"/>
                </a:cubicBezTo>
                <a:cubicBezTo>
                  <a:pt x="1259205" y="1851658"/>
                  <a:pt x="1257300" y="1858326"/>
                  <a:pt x="1257300" y="1865945"/>
                </a:cubicBezTo>
                <a:cubicBezTo>
                  <a:pt x="1257300" y="1874518"/>
                  <a:pt x="1259205" y="1882138"/>
                  <a:pt x="1263015" y="1886901"/>
                </a:cubicBezTo>
                <a:cubicBezTo>
                  <a:pt x="1266825" y="1891663"/>
                  <a:pt x="1272540" y="1894520"/>
                  <a:pt x="1279208" y="1894520"/>
                </a:cubicBezTo>
                <a:cubicBezTo>
                  <a:pt x="1284922" y="1894520"/>
                  <a:pt x="1289685" y="1892616"/>
                  <a:pt x="1293495" y="1888806"/>
                </a:cubicBezTo>
                <a:cubicBezTo>
                  <a:pt x="1297305" y="1884995"/>
                  <a:pt x="1299210" y="1880233"/>
                  <a:pt x="1299210" y="1873566"/>
                </a:cubicBezTo>
                <a:cubicBezTo>
                  <a:pt x="1299210" y="1864041"/>
                  <a:pt x="1296353" y="1855468"/>
                  <a:pt x="1292542" y="1849753"/>
                </a:cubicBezTo>
                <a:cubicBezTo>
                  <a:pt x="1288733" y="1844038"/>
                  <a:pt x="1283017" y="1841181"/>
                  <a:pt x="1275397" y="1841181"/>
                </a:cubicBezTo>
                <a:close/>
                <a:moveTo>
                  <a:pt x="1161097" y="1838323"/>
                </a:moveTo>
                <a:cubicBezTo>
                  <a:pt x="1154429" y="1838323"/>
                  <a:pt x="1149667" y="1839276"/>
                  <a:pt x="1145857" y="1842133"/>
                </a:cubicBezTo>
                <a:cubicBezTo>
                  <a:pt x="1142047" y="1844991"/>
                  <a:pt x="1140142" y="1848801"/>
                  <a:pt x="1140142" y="1852611"/>
                </a:cubicBezTo>
                <a:cubicBezTo>
                  <a:pt x="1140142" y="1857373"/>
                  <a:pt x="1142047" y="1861183"/>
                  <a:pt x="1146810" y="1864041"/>
                </a:cubicBezTo>
                <a:cubicBezTo>
                  <a:pt x="1151572" y="1867851"/>
                  <a:pt x="1159192" y="1871661"/>
                  <a:pt x="1169670" y="1875471"/>
                </a:cubicBezTo>
                <a:cubicBezTo>
                  <a:pt x="1174432" y="1872614"/>
                  <a:pt x="1178242" y="1869756"/>
                  <a:pt x="1180147" y="1865946"/>
                </a:cubicBezTo>
                <a:cubicBezTo>
                  <a:pt x="1183004" y="1863089"/>
                  <a:pt x="1183957" y="1859278"/>
                  <a:pt x="1183957" y="1855469"/>
                </a:cubicBezTo>
                <a:cubicBezTo>
                  <a:pt x="1183957" y="1850706"/>
                  <a:pt x="1181100" y="1845944"/>
                  <a:pt x="1177289" y="1843086"/>
                </a:cubicBezTo>
                <a:cubicBezTo>
                  <a:pt x="1172527" y="1840228"/>
                  <a:pt x="1167764" y="1838323"/>
                  <a:pt x="1161097" y="1838323"/>
                </a:cubicBezTo>
                <a:close/>
                <a:moveTo>
                  <a:pt x="1416367" y="1832608"/>
                </a:moveTo>
                <a:cubicBezTo>
                  <a:pt x="1423035" y="1832608"/>
                  <a:pt x="1429703" y="1832608"/>
                  <a:pt x="1434465" y="1834513"/>
                </a:cubicBezTo>
                <a:cubicBezTo>
                  <a:pt x="1439228" y="1836418"/>
                  <a:pt x="1443990" y="1839276"/>
                  <a:pt x="1448753" y="1842133"/>
                </a:cubicBezTo>
                <a:lnTo>
                  <a:pt x="1438275" y="1849753"/>
                </a:lnTo>
                <a:cubicBezTo>
                  <a:pt x="1434465" y="1847848"/>
                  <a:pt x="1431607" y="1845943"/>
                  <a:pt x="1427797" y="1844991"/>
                </a:cubicBezTo>
                <a:cubicBezTo>
                  <a:pt x="1424940" y="1844038"/>
                  <a:pt x="1421130" y="1843086"/>
                  <a:pt x="1417320" y="1843086"/>
                </a:cubicBezTo>
                <a:cubicBezTo>
                  <a:pt x="1405890" y="1843086"/>
                  <a:pt x="1396365" y="1846896"/>
                  <a:pt x="1388745" y="1855468"/>
                </a:cubicBezTo>
                <a:cubicBezTo>
                  <a:pt x="1381125" y="1864041"/>
                  <a:pt x="1377315" y="1874518"/>
                  <a:pt x="1377315" y="1887853"/>
                </a:cubicBezTo>
                <a:cubicBezTo>
                  <a:pt x="1382078" y="1881186"/>
                  <a:pt x="1387792" y="1876423"/>
                  <a:pt x="1393507" y="1873566"/>
                </a:cubicBezTo>
                <a:cubicBezTo>
                  <a:pt x="1400175" y="1870708"/>
                  <a:pt x="1406842" y="1868803"/>
                  <a:pt x="1413510" y="1868803"/>
                </a:cubicBezTo>
                <a:cubicBezTo>
                  <a:pt x="1423987" y="1868803"/>
                  <a:pt x="1433512" y="1871661"/>
                  <a:pt x="1440180" y="1878328"/>
                </a:cubicBezTo>
                <a:cubicBezTo>
                  <a:pt x="1446847" y="1884996"/>
                  <a:pt x="1450657" y="1893568"/>
                  <a:pt x="1450657" y="1904046"/>
                </a:cubicBezTo>
                <a:cubicBezTo>
                  <a:pt x="1450657" y="1917381"/>
                  <a:pt x="1445895" y="1927858"/>
                  <a:pt x="1436370" y="1936431"/>
                </a:cubicBezTo>
                <a:cubicBezTo>
                  <a:pt x="1426845" y="1944051"/>
                  <a:pt x="1415415" y="1947861"/>
                  <a:pt x="1400175" y="1947861"/>
                </a:cubicBezTo>
                <a:cubicBezTo>
                  <a:pt x="1383982" y="1947861"/>
                  <a:pt x="1370647" y="1943098"/>
                  <a:pt x="1362075" y="1934526"/>
                </a:cubicBezTo>
                <a:cubicBezTo>
                  <a:pt x="1353503" y="1925953"/>
                  <a:pt x="1348740" y="1913571"/>
                  <a:pt x="1348740" y="1897378"/>
                </a:cubicBezTo>
                <a:cubicBezTo>
                  <a:pt x="1348740" y="1887853"/>
                  <a:pt x="1350645" y="1879281"/>
                  <a:pt x="1353503" y="1871661"/>
                </a:cubicBezTo>
                <a:cubicBezTo>
                  <a:pt x="1357312" y="1863088"/>
                  <a:pt x="1361122" y="1856421"/>
                  <a:pt x="1367790" y="1850706"/>
                </a:cubicBezTo>
                <a:cubicBezTo>
                  <a:pt x="1374457" y="1844991"/>
                  <a:pt x="1381125" y="1840228"/>
                  <a:pt x="1389697" y="1837371"/>
                </a:cubicBezTo>
                <a:cubicBezTo>
                  <a:pt x="1398270" y="1834513"/>
                  <a:pt x="1406842" y="1832608"/>
                  <a:pt x="1416367" y="1832608"/>
                </a:cubicBezTo>
                <a:close/>
                <a:moveTo>
                  <a:pt x="1051560" y="1832608"/>
                </a:moveTo>
                <a:lnTo>
                  <a:pt x="1059179" y="1832608"/>
                </a:lnTo>
                <a:lnTo>
                  <a:pt x="1059179" y="1928811"/>
                </a:lnTo>
                <a:cubicBezTo>
                  <a:pt x="1059179" y="1932621"/>
                  <a:pt x="1061085" y="1935478"/>
                  <a:pt x="1063942" y="1936431"/>
                </a:cubicBezTo>
                <a:cubicBezTo>
                  <a:pt x="1067752" y="1937383"/>
                  <a:pt x="1074420" y="1938336"/>
                  <a:pt x="1084897" y="1938336"/>
                </a:cubicBezTo>
                <a:lnTo>
                  <a:pt x="1084897" y="1945003"/>
                </a:lnTo>
                <a:cubicBezTo>
                  <a:pt x="1077277" y="1944051"/>
                  <a:pt x="1070610" y="1944051"/>
                  <a:pt x="1063942" y="1944051"/>
                </a:cubicBezTo>
                <a:cubicBezTo>
                  <a:pt x="1057275" y="1944051"/>
                  <a:pt x="1050607" y="1944051"/>
                  <a:pt x="1043940" y="1944051"/>
                </a:cubicBezTo>
                <a:cubicBezTo>
                  <a:pt x="1034415" y="1944051"/>
                  <a:pt x="1025842" y="1944051"/>
                  <a:pt x="1019175" y="1944051"/>
                </a:cubicBezTo>
                <a:cubicBezTo>
                  <a:pt x="1012507" y="1945003"/>
                  <a:pt x="1006792" y="1945003"/>
                  <a:pt x="1001077" y="1945003"/>
                </a:cubicBezTo>
                <a:lnTo>
                  <a:pt x="1001077" y="1938336"/>
                </a:lnTo>
                <a:cubicBezTo>
                  <a:pt x="1012507" y="1938336"/>
                  <a:pt x="1021079" y="1937383"/>
                  <a:pt x="1023937" y="1936431"/>
                </a:cubicBezTo>
                <a:cubicBezTo>
                  <a:pt x="1026795" y="1935478"/>
                  <a:pt x="1028700" y="1932621"/>
                  <a:pt x="1028700" y="1928811"/>
                </a:cubicBezTo>
                <a:lnTo>
                  <a:pt x="1028700" y="1860231"/>
                </a:lnTo>
                <a:cubicBezTo>
                  <a:pt x="1028700" y="1857373"/>
                  <a:pt x="1027747" y="1854516"/>
                  <a:pt x="1025842" y="1853563"/>
                </a:cubicBezTo>
                <a:cubicBezTo>
                  <a:pt x="1023937" y="1852611"/>
                  <a:pt x="1021079" y="1851658"/>
                  <a:pt x="1016317" y="1851658"/>
                </a:cubicBezTo>
                <a:cubicBezTo>
                  <a:pt x="1015365" y="1851658"/>
                  <a:pt x="1013460" y="1851658"/>
                  <a:pt x="1009650" y="1851658"/>
                </a:cubicBezTo>
                <a:cubicBezTo>
                  <a:pt x="1007745" y="1851658"/>
                  <a:pt x="1005840" y="1851658"/>
                  <a:pt x="1004887" y="1851658"/>
                </a:cubicBezTo>
                <a:lnTo>
                  <a:pt x="1004887" y="1844991"/>
                </a:lnTo>
                <a:cubicBezTo>
                  <a:pt x="1013460" y="1844991"/>
                  <a:pt x="1021079" y="1843086"/>
                  <a:pt x="1028700" y="1841181"/>
                </a:cubicBezTo>
                <a:cubicBezTo>
                  <a:pt x="1036320" y="1839276"/>
                  <a:pt x="1043940" y="1836418"/>
                  <a:pt x="1051560" y="1832608"/>
                </a:cubicBezTo>
                <a:close/>
                <a:moveTo>
                  <a:pt x="1164907" y="1831656"/>
                </a:moveTo>
                <a:cubicBezTo>
                  <a:pt x="1177289" y="1831656"/>
                  <a:pt x="1186814" y="1833561"/>
                  <a:pt x="1194435" y="1838323"/>
                </a:cubicBezTo>
                <a:cubicBezTo>
                  <a:pt x="1202054" y="1842133"/>
                  <a:pt x="1205864" y="1848801"/>
                  <a:pt x="1205864" y="1855469"/>
                </a:cubicBezTo>
                <a:cubicBezTo>
                  <a:pt x="1205864" y="1860231"/>
                  <a:pt x="1203960" y="1864994"/>
                  <a:pt x="1200150" y="1868803"/>
                </a:cubicBezTo>
                <a:cubicBezTo>
                  <a:pt x="1196339" y="1872614"/>
                  <a:pt x="1189672" y="1877376"/>
                  <a:pt x="1180147" y="1881186"/>
                </a:cubicBezTo>
                <a:cubicBezTo>
                  <a:pt x="1191577" y="1884996"/>
                  <a:pt x="1199197" y="1888806"/>
                  <a:pt x="1205864" y="1895473"/>
                </a:cubicBezTo>
                <a:cubicBezTo>
                  <a:pt x="1210627" y="1900236"/>
                  <a:pt x="1213485" y="1905951"/>
                  <a:pt x="1213485" y="1913571"/>
                </a:cubicBezTo>
                <a:cubicBezTo>
                  <a:pt x="1213485" y="1924048"/>
                  <a:pt x="1208722" y="1931669"/>
                  <a:pt x="1199197" y="1938336"/>
                </a:cubicBezTo>
                <a:cubicBezTo>
                  <a:pt x="1189672" y="1945003"/>
                  <a:pt x="1177289" y="1947861"/>
                  <a:pt x="1162050" y="1947861"/>
                </a:cubicBezTo>
                <a:cubicBezTo>
                  <a:pt x="1145857" y="1947861"/>
                  <a:pt x="1133475" y="1945003"/>
                  <a:pt x="1123950" y="1939289"/>
                </a:cubicBezTo>
                <a:cubicBezTo>
                  <a:pt x="1114425" y="1933573"/>
                  <a:pt x="1109662" y="1925953"/>
                  <a:pt x="1109662" y="1917381"/>
                </a:cubicBezTo>
                <a:cubicBezTo>
                  <a:pt x="1109662" y="1911666"/>
                  <a:pt x="1112520" y="1905951"/>
                  <a:pt x="1117282" y="1901189"/>
                </a:cubicBezTo>
                <a:cubicBezTo>
                  <a:pt x="1122997" y="1896426"/>
                  <a:pt x="1130617" y="1892616"/>
                  <a:pt x="1141095" y="1888806"/>
                </a:cubicBezTo>
                <a:cubicBezTo>
                  <a:pt x="1132522" y="1884996"/>
                  <a:pt x="1126807" y="1880233"/>
                  <a:pt x="1122997" y="1875471"/>
                </a:cubicBezTo>
                <a:cubicBezTo>
                  <a:pt x="1119187" y="1870708"/>
                  <a:pt x="1117282" y="1864994"/>
                  <a:pt x="1117282" y="1860231"/>
                </a:cubicBezTo>
                <a:cubicBezTo>
                  <a:pt x="1117282" y="1851658"/>
                  <a:pt x="1122045" y="1844991"/>
                  <a:pt x="1130617" y="1839276"/>
                </a:cubicBezTo>
                <a:cubicBezTo>
                  <a:pt x="1139189" y="1834514"/>
                  <a:pt x="1150620" y="1831656"/>
                  <a:pt x="1164907" y="1831656"/>
                </a:cubicBezTo>
                <a:close/>
                <a:moveTo>
                  <a:pt x="1278255" y="1830703"/>
                </a:moveTo>
                <a:cubicBezTo>
                  <a:pt x="1294447" y="1830703"/>
                  <a:pt x="1307783" y="1835466"/>
                  <a:pt x="1316355" y="1844038"/>
                </a:cubicBezTo>
                <a:cubicBezTo>
                  <a:pt x="1324928" y="1852611"/>
                  <a:pt x="1329690" y="1864993"/>
                  <a:pt x="1329690" y="1881186"/>
                </a:cubicBezTo>
                <a:cubicBezTo>
                  <a:pt x="1329690" y="1890711"/>
                  <a:pt x="1327785" y="1899283"/>
                  <a:pt x="1324928" y="1906903"/>
                </a:cubicBezTo>
                <a:cubicBezTo>
                  <a:pt x="1321117" y="1915476"/>
                  <a:pt x="1316355" y="1922143"/>
                  <a:pt x="1310640" y="1927858"/>
                </a:cubicBezTo>
                <a:cubicBezTo>
                  <a:pt x="1303972" y="1933573"/>
                  <a:pt x="1297305" y="1938336"/>
                  <a:pt x="1288733" y="1941193"/>
                </a:cubicBezTo>
                <a:cubicBezTo>
                  <a:pt x="1280160" y="1944051"/>
                  <a:pt x="1271588" y="1945956"/>
                  <a:pt x="1262063" y="1945956"/>
                </a:cubicBezTo>
                <a:cubicBezTo>
                  <a:pt x="1255395" y="1945956"/>
                  <a:pt x="1249680" y="1945956"/>
                  <a:pt x="1243965" y="1944051"/>
                </a:cubicBezTo>
                <a:cubicBezTo>
                  <a:pt x="1239203" y="1942145"/>
                  <a:pt x="1234440" y="1939288"/>
                  <a:pt x="1229678" y="1936431"/>
                </a:cubicBezTo>
                <a:lnTo>
                  <a:pt x="1240155" y="1928811"/>
                </a:lnTo>
                <a:cubicBezTo>
                  <a:pt x="1243965" y="1931668"/>
                  <a:pt x="1246822" y="1933573"/>
                  <a:pt x="1250633" y="1934526"/>
                </a:cubicBezTo>
                <a:cubicBezTo>
                  <a:pt x="1253490" y="1935478"/>
                  <a:pt x="1257300" y="1936431"/>
                  <a:pt x="1261110" y="1936431"/>
                </a:cubicBezTo>
                <a:cubicBezTo>
                  <a:pt x="1272540" y="1936431"/>
                  <a:pt x="1282065" y="1932620"/>
                  <a:pt x="1289685" y="1924048"/>
                </a:cubicBezTo>
                <a:cubicBezTo>
                  <a:pt x="1297305" y="1915476"/>
                  <a:pt x="1301115" y="1904998"/>
                  <a:pt x="1302067" y="1889758"/>
                </a:cubicBezTo>
                <a:cubicBezTo>
                  <a:pt x="1297305" y="1895473"/>
                  <a:pt x="1291590" y="1900236"/>
                  <a:pt x="1285875" y="1903093"/>
                </a:cubicBezTo>
                <a:cubicBezTo>
                  <a:pt x="1279208" y="1905951"/>
                  <a:pt x="1272540" y="1907856"/>
                  <a:pt x="1265872" y="1907856"/>
                </a:cubicBezTo>
                <a:cubicBezTo>
                  <a:pt x="1255395" y="1907856"/>
                  <a:pt x="1245870" y="1904045"/>
                  <a:pt x="1239203" y="1898331"/>
                </a:cubicBezTo>
                <a:cubicBezTo>
                  <a:pt x="1232535" y="1892616"/>
                  <a:pt x="1228725" y="1884043"/>
                  <a:pt x="1228725" y="1873566"/>
                </a:cubicBezTo>
                <a:cubicBezTo>
                  <a:pt x="1228725" y="1860231"/>
                  <a:pt x="1232535" y="1849753"/>
                  <a:pt x="1242060" y="1842133"/>
                </a:cubicBezTo>
                <a:cubicBezTo>
                  <a:pt x="1251585" y="1834513"/>
                  <a:pt x="1263015" y="1830703"/>
                  <a:pt x="1278255" y="1830703"/>
                </a:cubicBezTo>
                <a:close/>
                <a:moveTo>
                  <a:pt x="1895475" y="1813558"/>
                </a:moveTo>
                <a:cubicBezTo>
                  <a:pt x="1888807" y="1814511"/>
                  <a:pt x="1881187" y="1818321"/>
                  <a:pt x="1874520" y="1826893"/>
                </a:cubicBezTo>
                <a:lnTo>
                  <a:pt x="1925003" y="1868803"/>
                </a:lnTo>
                <a:lnTo>
                  <a:pt x="1926907" y="1866898"/>
                </a:lnTo>
                <a:cubicBezTo>
                  <a:pt x="1933575" y="1859278"/>
                  <a:pt x="1935480" y="1852611"/>
                  <a:pt x="1933575" y="1844991"/>
                </a:cubicBezTo>
                <a:cubicBezTo>
                  <a:pt x="1932622" y="1838323"/>
                  <a:pt x="1927860" y="1831656"/>
                  <a:pt x="1919287" y="1824036"/>
                </a:cubicBezTo>
                <a:cubicBezTo>
                  <a:pt x="1910715" y="1816416"/>
                  <a:pt x="1902142" y="1813558"/>
                  <a:pt x="1895475" y="1813558"/>
                </a:cubicBezTo>
                <a:close/>
                <a:moveTo>
                  <a:pt x="513397" y="1781174"/>
                </a:moveTo>
                <a:lnTo>
                  <a:pt x="572452" y="1844991"/>
                </a:lnTo>
                <a:lnTo>
                  <a:pt x="568642" y="1848802"/>
                </a:lnTo>
                <a:cubicBezTo>
                  <a:pt x="563879" y="1844039"/>
                  <a:pt x="559117" y="1841182"/>
                  <a:pt x="554354" y="1841182"/>
                </a:cubicBezTo>
                <a:cubicBezTo>
                  <a:pt x="549592" y="1841182"/>
                  <a:pt x="544829" y="1844039"/>
                  <a:pt x="539114" y="1849754"/>
                </a:cubicBezTo>
                <a:lnTo>
                  <a:pt x="478154" y="1906904"/>
                </a:lnTo>
                <a:cubicBezTo>
                  <a:pt x="469582" y="1915477"/>
                  <a:pt x="464819" y="1923096"/>
                  <a:pt x="463867" y="1929764"/>
                </a:cubicBezTo>
                <a:cubicBezTo>
                  <a:pt x="463867" y="1937384"/>
                  <a:pt x="466724" y="1944052"/>
                  <a:pt x="473392" y="1951671"/>
                </a:cubicBezTo>
                <a:cubicBezTo>
                  <a:pt x="481964" y="1960244"/>
                  <a:pt x="491489" y="1964054"/>
                  <a:pt x="501014" y="1963102"/>
                </a:cubicBezTo>
                <a:cubicBezTo>
                  <a:pt x="511492" y="1962149"/>
                  <a:pt x="521969" y="1955482"/>
                  <a:pt x="533399" y="1945004"/>
                </a:cubicBezTo>
                <a:lnTo>
                  <a:pt x="584834" y="1897379"/>
                </a:lnTo>
                <a:cubicBezTo>
                  <a:pt x="590549" y="1892616"/>
                  <a:pt x="594359" y="1887854"/>
                  <a:pt x="594359" y="1883091"/>
                </a:cubicBezTo>
                <a:cubicBezTo>
                  <a:pt x="594359" y="1879282"/>
                  <a:pt x="592454" y="1874519"/>
                  <a:pt x="587692" y="1868804"/>
                </a:cubicBezTo>
                <a:lnTo>
                  <a:pt x="591502" y="1864994"/>
                </a:lnTo>
                <a:lnTo>
                  <a:pt x="624839" y="1901189"/>
                </a:lnTo>
                <a:lnTo>
                  <a:pt x="621029" y="1904999"/>
                </a:lnTo>
                <a:cubicBezTo>
                  <a:pt x="616267" y="1900237"/>
                  <a:pt x="611504" y="1897379"/>
                  <a:pt x="606742" y="1897379"/>
                </a:cubicBezTo>
                <a:cubicBezTo>
                  <a:pt x="602932" y="1898332"/>
                  <a:pt x="597217" y="1900237"/>
                  <a:pt x="591502" y="1904999"/>
                </a:cubicBezTo>
                <a:lnTo>
                  <a:pt x="541019" y="1952624"/>
                </a:lnTo>
                <a:cubicBezTo>
                  <a:pt x="533399" y="1959291"/>
                  <a:pt x="526732" y="1965007"/>
                  <a:pt x="521017" y="1967864"/>
                </a:cubicBezTo>
                <a:cubicBezTo>
                  <a:pt x="515302" y="1970721"/>
                  <a:pt x="509587" y="1972627"/>
                  <a:pt x="503872" y="1972627"/>
                </a:cubicBezTo>
                <a:cubicBezTo>
                  <a:pt x="495299" y="1973579"/>
                  <a:pt x="487679" y="1971674"/>
                  <a:pt x="479107" y="1966912"/>
                </a:cubicBezTo>
                <a:cubicBezTo>
                  <a:pt x="470534" y="1963102"/>
                  <a:pt x="461962" y="1956434"/>
                  <a:pt x="454342" y="1947862"/>
                </a:cubicBezTo>
                <a:cubicBezTo>
                  <a:pt x="440054" y="1932621"/>
                  <a:pt x="433387" y="1918334"/>
                  <a:pt x="433387" y="1904999"/>
                </a:cubicBezTo>
                <a:cubicBezTo>
                  <a:pt x="432434" y="1890712"/>
                  <a:pt x="440054" y="1877377"/>
                  <a:pt x="453389" y="1864994"/>
                </a:cubicBezTo>
                <a:lnTo>
                  <a:pt x="506729" y="1814512"/>
                </a:lnTo>
                <a:cubicBezTo>
                  <a:pt x="512444" y="1809749"/>
                  <a:pt x="516254" y="1804987"/>
                  <a:pt x="516254" y="1800224"/>
                </a:cubicBezTo>
                <a:cubicBezTo>
                  <a:pt x="516254" y="1795462"/>
                  <a:pt x="514349" y="1790699"/>
                  <a:pt x="509587" y="1784984"/>
                </a:cubicBezTo>
                <a:close/>
                <a:moveTo>
                  <a:pt x="1936194" y="1777483"/>
                </a:moveTo>
                <a:cubicBezTo>
                  <a:pt x="1941909" y="1778792"/>
                  <a:pt x="1947386" y="1781650"/>
                  <a:pt x="1952625" y="1785936"/>
                </a:cubicBezTo>
                <a:cubicBezTo>
                  <a:pt x="1960245" y="1791651"/>
                  <a:pt x="1964055" y="1798318"/>
                  <a:pt x="1965960" y="1806891"/>
                </a:cubicBezTo>
                <a:cubicBezTo>
                  <a:pt x="1967865" y="1815463"/>
                  <a:pt x="1965960" y="1824036"/>
                  <a:pt x="1962150" y="1833561"/>
                </a:cubicBezTo>
                <a:lnTo>
                  <a:pt x="2022157" y="1844038"/>
                </a:lnTo>
                <a:cubicBezTo>
                  <a:pt x="2028825" y="1845943"/>
                  <a:pt x="2033587" y="1845943"/>
                  <a:pt x="2037397" y="1844991"/>
                </a:cubicBezTo>
                <a:cubicBezTo>
                  <a:pt x="2040255" y="1844038"/>
                  <a:pt x="2044065" y="1842133"/>
                  <a:pt x="2046922" y="1839276"/>
                </a:cubicBezTo>
                <a:lnTo>
                  <a:pt x="2051685" y="1843086"/>
                </a:lnTo>
                <a:lnTo>
                  <a:pt x="2015490" y="1886901"/>
                </a:lnTo>
                <a:lnTo>
                  <a:pt x="1936432" y="1870708"/>
                </a:lnTo>
                <a:lnTo>
                  <a:pt x="1933575" y="1874518"/>
                </a:lnTo>
                <a:lnTo>
                  <a:pt x="1965960" y="1902141"/>
                </a:lnTo>
                <a:cubicBezTo>
                  <a:pt x="1972628" y="1907856"/>
                  <a:pt x="1977390" y="1909761"/>
                  <a:pt x="1982153" y="1909761"/>
                </a:cubicBezTo>
                <a:cubicBezTo>
                  <a:pt x="1986915" y="1908808"/>
                  <a:pt x="1991678" y="1905951"/>
                  <a:pt x="1996440" y="1900236"/>
                </a:cubicBezTo>
                <a:lnTo>
                  <a:pt x="2000250" y="1904046"/>
                </a:lnTo>
                <a:lnTo>
                  <a:pt x="1943100" y="1971673"/>
                </a:lnTo>
                <a:lnTo>
                  <a:pt x="1939290" y="1967863"/>
                </a:lnTo>
                <a:cubicBezTo>
                  <a:pt x="1944053" y="1962148"/>
                  <a:pt x="1945957" y="1957386"/>
                  <a:pt x="1945005" y="1952623"/>
                </a:cubicBezTo>
                <a:cubicBezTo>
                  <a:pt x="1945005" y="1947861"/>
                  <a:pt x="1941195" y="1943098"/>
                  <a:pt x="1935480" y="1938336"/>
                </a:cubicBezTo>
                <a:lnTo>
                  <a:pt x="1860232" y="1875471"/>
                </a:lnTo>
                <a:cubicBezTo>
                  <a:pt x="1853565" y="1869756"/>
                  <a:pt x="1848803" y="1867851"/>
                  <a:pt x="1844040" y="1867851"/>
                </a:cubicBezTo>
                <a:cubicBezTo>
                  <a:pt x="1839278" y="1868803"/>
                  <a:pt x="1834515" y="1870708"/>
                  <a:pt x="1829753" y="1876423"/>
                </a:cubicBezTo>
                <a:lnTo>
                  <a:pt x="1824990" y="1872613"/>
                </a:lnTo>
                <a:lnTo>
                  <a:pt x="1879282" y="1807843"/>
                </a:lnTo>
                <a:cubicBezTo>
                  <a:pt x="1892617" y="1791651"/>
                  <a:pt x="1905953" y="1782126"/>
                  <a:pt x="1918335" y="1778316"/>
                </a:cubicBezTo>
                <a:cubicBezTo>
                  <a:pt x="1924526" y="1776411"/>
                  <a:pt x="1930479" y="1776173"/>
                  <a:pt x="1936194" y="1777483"/>
                </a:cubicBezTo>
                <a:close/>
                <a:moveTo>
                  <a:pt x="2006917" y="1618296"/>
                </a:moveTo>
                <a:lnTo>
                  <a:pt x="2049780" y="1642109"/>
                </a:lnTo>
                <a:lnTo>
                  <a:pt x="2046922" y="1646871"/>
                </a:lnTo>
                <a:cubicBezTo>
                  <a:pt x="2035492" y="1643061"/>
                  <a:pt x="2024062" y="1643061"/>
                  <a:pt x="2013585" y="1647824"/>
                </a:cubicBezTo>
                <a:cubicBezTo>
                  <a:pt x="2003107" y="1652586"/>
                  <a:pt x="1994535" y="1660206"/>
                  <a:pt x="1988820" y="1670684"/>
                </a:cubicBezTo>
                <a:cubicBezTo>
                  <a:pt x="1985010" y="1677351"/>
                  <a:pt x="1983105" y="1684019"/>
                  <a:pt x="1984057" y="1689734"/>
                </a:cubicBezTo>
                <a:cubicBezTo>
                  <a:pt x="1985010" y="1695449"/>
                  <a:pt x="1987867" y="1699259"/>
                  <a:pt x="1992630" y="1702116"/>
                </a:cubicBezTo>
                <a:cubicBezTo>
                  <a:pt x="1999297" y="1706879"/>
                  <a:pt x="2011680" y="1702116"/>
                  <a:pt x="2027872" y="1688781"/>
                </a:cubicBezTo>
                <a:lnTo>
                  <a:pt x="2029777" y="1686876"/>
                </a:lnTo>
                <a:cubicBezTo>
                  <a:pt x="2041207" y="1677351"/>
                  <a:pt x="2049780" y="1671636"/>
                  <a:pt x="2055495" y="1667826"/>
                </a:cubicBezTo>
                <a:cubicBezTo>
                  <a:pt x="2061210" y="1664016"/>
                  <a:pt x="2065972" y="1662111"/>
                  <a:pt x="2069782" y="1661159"/>
                </a:cubicBezTo>
                <a:cubicBezTo>
                  <a:pt x="2076450" y="1660206"/>
                  <a:pt x="2082165" y="1659254"/>
                  <a:pt x="2087880" y="1660206"/>
                </a:cubicBezTo>
                <a:cubicBezTo>
                  <a:pt x="2093595" y="1661159"/>
                  <a:pt x="2099310" y="1663064"/>
                  <a:pt x="2105025" y="1665921"/>
                </a:cubicBezTo>
                <a:cubicBezTo>
                  <a:pt x="2118360" y="1673541"/>
                  <a:pt x="2125980" y="1684019"/>
                  <a:pt x="2132647" y="1696401"/>
                </a:cubicBezTo>
                <a:cubicBezTo>
                  <a:pt x="2135505" y="1710689"/>
                  <a:pt x="2132647" y="1725929"/>
                  <a:pt x="2124075" y="1741169"/>
                </a:cubicBezTo>
                <a:cubicBezTo>
                  <a:pt x="2119312" y="1749741"/>
                  <a:pt x="2112645" y="1758314"/>
                  <a:pt x="2104072" y="1765934"/>
                </a:cubicBezTo>
                <a:cubicBezTo>
                  <a:pt x="2095500" y="1773554"/>
                  <a:pt x="2090737" y="1777364"/>
                  <a:pt x="2090737" y="1778316"/>
                </a:cubicBezTo>
                <a:cubicBezTo>
                  <a:pt x="2088832" y="1780221"/>
                  <a:pt x="2088832" y="1783079"/>
                  <a:pt x="2089785" y="1784984"/>
                </a:cubicBezTo>
                <a:cubicBezTo>
                  <a:pt x="2089785" y="1787841"/>
                  <a:pt x="2091690" y="1789746"/>
                  <a:pt x="2094547" y="1791651"/>
                </a:cubicBezTo>
                <a:lnTo>
                  <a:pt x="2091690" y="1797366"/>
                </a:lnTo>
                <a:lnTo>
                  <a:pt x="2043112" y="1770696"/>
                </a:lnTo>
                <a:lnTo>
                  <a:pt x="2045970" y="1765934"/>
                </a:lnTo>
                <a:cubicBezTo>
                  <a:pt x="2058352" y="1770696"/>
                  <a:pt x="2071687" y="1770696"/>
                  <a:pt x="2084070" y="1765934"/>
                </a:cubicBezTo>
                <a:cubicBezTo>
                  <a:pt x="2096452" y="1761171"/>
                  <a:pt x="2105977" y="1752599"/>
                  <a:pt x="2112645" y="1741169"/>
                </a:cubicBezTo>
                <a:cubicBezTo>
                  <a:pt x="2116455" y="1733549"/>
                  <a:pt x="2118360" y="1726881"/>
                  <a:pt x="2117407" y="1720214"/>
                </a:cubicBezTo>
                <a:cubicBezTo>
                  <a:pt x="2116455" y="1713546"/>
                  <a:pt x="2113597" y="1708784"/>
                  <a:pt x="2107882" y="1705926"/>
                </a:cubicBezTo>
                <a:cubicBezTo>
                  <a:pt x="2099310" y="1701164"/>
                  <a:pt x="2084070" y="1706879"/>
                  <a:pt x="2062162" y="1724024"/>
                </a:cubicBezTo>
                <a:cubicBezTo>
                  <a:pt x="2061210" y="1724976"/>
                  <a:pt x="2059305" y="1726881"/>
                  <a:pt x="2056447" y="1728786"/>
                </a:cubicBezTo>
                <a:cubicBezTo>
                  <a:pt x="2041207" y="1740216"/>
                  <a:pt x="2028825" y="1746884"/>
                  <a:pt x="2019300" y="1747836"/>
                </a:cubicBezTo>
                <a:cubicBezTo>
                  <a:pt x="2015490" y="1748789"/>
                  <a:pt x="2010727" y="1748789"/>
                  <a:pt x="2006917" y="1747836"/>
                </a:cubicBezTo>
                <a:cubicBezTo>
                  <a:pt x="2002155" y="1746884"/>
                  <a:pt x="1998345" y="1744979"/>
                  <a:pt x="1994535" y="1743074"/>
                </a:cubicBezTo>
                <a:cubicBezTo>
                  <a:pt x="1982152" y="1735454"/>
                  <a:pt x="1974532" y="1725929"/>
                  <a:pt x="1971675" y="1711641"/>
                </a:cubicBezTo>
                <a:cubicBezTo>
                  <a:pt x="1968817" y="1697354"/>
                  <a:pt x="1970722" y="1683066"/>
                  <a:pt x="1979295" y="1668779"/>
                </a:cubicBezTo>
                <a:cubicBezTo>
                  <a:pt x="1983105" y="1661159"/>
                  <a:pt x="1989772" y="1653539"/>
                  <a:pt x="1997392" y="1646871"/>
                </a:cubicBezTo>
                <a:cubicBezTo>
                  <a:pt x="2005012" y="1640204"/>
                  <a:pt x="2009775" y="1636394"/>
                  <a:pt x="2009775" y="1635441"/>
                </a:cubicBezTo>
                <a:cubicBezTo>
                  <a:pt x="2011680" y="1633536"/>
                  <a:pt x="2011680" y="1631631"/>
                  <a:pt x="2010727" y="1629726"/>
                </a:cubicBezTo>
                <a:cubicBezTo>
                  <a:pt x="2009775" y="1627821"/>
                  <a:pt x="2007870" y="1625916"/>
                  <a:pt x="2004060" y="1624011"/>
                </a:cubicBezTo>
                <a:close/>
                <a:moveTo>
                  <a:pt x="396240" y="1609724"/>
                </a:moveTo>
                <a:lnTo>
                  <a:pt x="442913" y="1684019"/>
                </a:lnTo>
                <a:lnTo>
                  <a:pt x="438150" y="1686877"/>
                </a:lnTo>
                <a:cubicBezTo>
                  <a:pt x="434340" y="1680209"/>
                  <a:pt x="430530" y="1677352"/>
                  <a:pt x="425768" y="1676399"/>
                </a:cubicBezTo>
                <a:cubicBezTo>
                  <a:pt x="421958" y="1675446"/>
                  <a:pt x="416243" y="1677352"/>
                  <a:pt x="409575" y="1681162"/>
                </a:cubicBezTo>
                <a:lnTo>
                  <a:pt x="375285" y="1702116"/>
                </a:lnTo>
                <a:lnTo>
                  <a:pt x="400050" y="1742121"/>
                </a:lnTo>
                <a:lnTo>
                  <a:pt x="434340" y="1721166"/>
                </a:lnTo>
                <a:cubicBezTo>
                  <a:pt x="441008" y="1717357"/>
                  <a:pt x="444818" y="1712594"/>
                  <a:pt x="445770" y="1708784"/>
                </a:cubicBezTo>
                <a:cubicBezTo>
                  <a:pt x="446723" y="1704021"/>
                  <a:pt x="445770" y="1699259"/>
                  <a:pt x="441960" y="1692591"/>
                </a:cubicBezTo>
                <a:lnTo>
                  <a:pt x="446723" y="1689734"/>
                </a:lnTo>
                <a:lnTo>
                  <a:pt x="493395" y="1764029"/>
                </a:lnTo>
                <a:lnTo>
                  <a:pt x="488633" y="1766887"/>
                </a:lnTo>
                <a:cubicBezTo>
                  <a:pt x="484823" y="1760219"/>
                  <a:pt x="481013" y="1757362"/>
                  <a:pt x="476250" y="1756409"/>
                </a:cubicBezTo>
                <a:cubicBezTo>
                  <a:pt x="472440" y="1755457"/>
                  <a:pt x="466725" y="1757362"/>
                  <a:pt x="460058" y="1762124"/>
                </a:cubicBezTo>
                <a:lnTo>
                  <a:pt x="377190" y="1814512"/>
                </a:lnTo>
                <a:cubicBezTo>
                  <a:pt x="369570" y="1818321"/>
                  <a:pt x="365760" y="1822132"/>
                  <a:pt x="364807" y="1826894"/>
                </a:cubicBezTo>
                <a:cubicBezTo>
                  <a:pt x="363855" y="1830704"/>
                  <a:pt x="364807" y="1836419"/>
                  <a:pt x="368618" y="1842134"/>
                </a:cubicBezTo>
                <a:lnTo>
                  <a:pt x="363855" y="1844991"/>
                </a:lnTo>
                <a:lnTo>
                  <a:pt x="317182" y="1770696"/>
                </a:lnTo>
                <a:lnTo>
                  <a:pt x="321945" y="1767839"/>
                </a:lnTo>
                <a:cubicBezTo>
                  <a:pt x="325755" y="1774507"/>
                  <a:pt x="329565" y="1777364"/>
                  <a:pt x="334327" y="1778316"/>
                </a:cubicBezTo>
                <a:cubicBezTo>
                  <a:pt x="338138" y="1779269"/>
                  <a:pt x="343852" y="1777364"/>
                  <a:pt x="350520" y="1773554"/>
                </a:cubicBezTo>
                <a:lnTo>
                  <a:pt x="389573" y="1748789"/>
                </a:lnTo>
                <a:lnTo>
                  <a:pt x="364807" y="1708784"/>
                </a:lnTo>
                <a:lnTo>
                  <a:pt x="325755" y="1733549"/>
                </a:lnTo>
                <a:cubicBezTo>
                  <a:pt x="319088" y="1737359"/>
                  <a:pt x="315277" y="1742121"/>
                  <a:pt x="314325" y="1745932"/>
                </a:cubicBezTo>
                <a:cubicBezTo>
                  <a:pt x="313373" y="1750694"/>
                  <a:pt x="314325" y="1755457"/>
                  <a:pt x="318135" y="1762124"/>
                </a:cubicBezTo>
                <a:lnTo>
                  <a:pt x="313373" y="1764982"/>
                </a:lnTo>
                <a:lnTo>
                  <a:pt x="266700" y="1690687"/>
                </a:lnTo>
                <a:lnTo>
                  <a:pt x="271463" y="1687829"/>
                </a:lnTo>
                <a:cubicBezTo>
                  <a:pt x="275272" y="1694496"/>
                  <a:pt x="279082" y="1697354"/>
                  <a:pt x="283845" y="1698307"/>
                </a:cubicBezTo>
                <a:cubicBezTo>
                  <a:pt x="288607" y="1699259"/>
                  <a:pt x="294322" y="1697354"/>
                  <a:pt x="300990" y="1693544"/>
                </a:cubicBezTo>
                <a:lnTo>
                  <a:pt x="383857" y="1641157"/>
                </a:lnTo>
                <a:cubicBezTo>
                  <a:pt x="390525" y="1637346"/>
                  <a:pt x="394335" y="1632584"/>
                  <a:pt x="395288" y="1628774"/>
                </a:cubicBezTo>
                <a:cubicBezTo>
                  <a:pt x="396240" y="1624012"/>
                  <a:pt x="395288" y="1619249"/>
                  <a:pt x="391477" y="1612582"/>
                </a:cubicBezTo>
                <a:close/>
                <a:moveTo>
                  <a:pt x="2059305" y="1498281"/>
                </a:moveTo>
                <a:lnTo>
                  <a:pt x="2065020" y="1500186"/>
                </a:lnTo>
                <a:cubicBezTo>
                  <a:pt x="2063115" y="1506853"/>
                  <a:pt x="2063115" y="1512569"/>
                  <a:pt x="2065020" y="1516378"/>
                </a:cubicBezTo>
                <a:cubicBezTo>
                  <a:pt x="2066925" y="1520189"/>
                  <a:pt x="2071687" y="1523998"/>
                  <a:pt x="2079307" y="1526856"/>
                </a:cubicBezTo>
                <a:lnTo>
                  <a:pt x="2170747" y="1562098"/>
                </a:lnTo>
                <a:cubicBezTo>
                  <a:pt x="2178367" y="1564956"/>
                  <a:pt x="2184082" y="1565908"/>
                  <a:pt x="2187892" y="1564003"/>
                </a:cubicBezTo>
                <a:cubicBezTo>
                  <a:pt x="2191702" y="1563051"/>
                  <a:pt x="2195512" y="1558289"/>
                  <a:pt x="2198370" y="1551621"/>
                </a:cubicBezTo>
                <a:lnTo>
                  <a:pt x="2204085" y="1553526"/>
                </a:lnTo>
                <a:lnTo>
                  <a:pt x="2172652" y="1634489"/>
                </a:lnTo>
                <a:lnTo>
                  <a:pt x="2166937" y="1632583"/>
                </a:lnTo>
                <a:cubicBezTo>
                  <a:pt x="2168842" y="1625916"/>
                  <a:pt x="2168842" y="1620201"/>
                  <a:pt x="2166937" y="1616391"/>
                </a:cubicBezTo>
                <a:cubicBezTo>
                  <a:pt x="2165032" y="1612581"/>
                  <a:pt x="2160270" y="1608771"/>
                  <a:pt x="2152650" y="1605914"/>
                </a:cubicBezTo>
                <a:lnTo>
                  <a:pt x="2061210" y="1570671"/>
                </a:lnTo>
                <a:cubicBezTo>
                  <a:pt x="2053590" y="1567814"/>
                  <a:pt x="2047875" y="1566861"/>
                  <a:pt x="2044065" y="1568766"/>
                </a:cubicBezTo>
                <a:cubicBezTo>
                  <a:pt x="2040255" y="1570671"/>
                  <a:pt x="2036445" y="1574481"/>
                  <a:pt x="2033587" y="1581148"/>
                </a:cubicBezTo>
                <a:lnTo>
                  <a:pt x="2027872" y="1579244"/>
                </a:lnTo>
                <a:close/>
                <a:moveTo>
                  <a:pt x="302418" y="1471374"/>
                </a:moveTo>
                <a:cubicBezTo>
                  <a:pt x="312658" y="1471850"/>
                  <a:pt x="322421" y="1474470"/>
                  <a:pt x="331469" y="1479232"/>
                </a:cubicBezTo>
                <a:cubicBezTo>
                  <a:pt x="350519" y="1488757"/>
                  <a:pt x="362902" y="1504949"/>
                  <a:pt x="370522" y="1526857"/>
                </a:cubicBezTo>
                <a:cubicBezTo>
                  <a:pt x="374332" y="1536382"/>
                  <a:pt x="375284" y="1545907"/>
                  <a:pt x="375284" y="1556384"/>
                </a:cubicBezTo>
                <a:cubicBezTo>
                  <a:pt x="375284" y="1566862"/>
                  <a:pt x="375284" y="1571624"/>
                  <a:pt x="375284" y="1572577"/>
                </a:cubicBezTo>
                <a:cubicBezTo>
                  <a:pt x="375284" y="1575434"/>
                  <a:pt x="376237" y="1576387"/>
                  <a:pt x="378142" y="1577339"/>
                </a:cubicBezTo>
                <a:cubicBezTo>
                  <a:pt x="380047" y="1578291"/>
                  <a:pt x="381952" y="1578291"/>
                  <a:pt x="385762" y="1578291"/>
                </a:cubicBezTo>
                <a:lnTo>
                  <a:pt x="387667" y="1584007"/>
                </a:lnTo>
                <a:lnTo>
                  <a:pt x="340994" y="1599246"/>
                </a:lnTo>
                <a:lnTo>
                  <a:pt x="339089" y="1593532"/>
                </a:lnTo>
                <a:cubicBezTo>
                  <a:pt x="350519" y="1587816"/>
                  <a:pt x="358139" y="1580196"/>
                  <a:pt x="361949" y="1571624"/>
                </a:cubicBezTo>
                <a:cubicBezTo>
                  <a:pt x="365759" y="1563052"/>
                  <a:pt x="366712" y="1553527"/>
                  <a:pt x="362902" y="1543049"/>
                </a:cubicBezTo>
                <a:cubicBezTo>
                  <a:pt x="358139" y="1530666"/>
                  <a:pt x="349567" y="1523046"/>
                  <a:pt x="337184" y="1520189"/>
                </a:cubicBezTo>
                <a:cubicBezTo>
                  <a:pt x="323849" y="1517332"/>
                  <a:pt x="307657" y="1519237"/>
                  <a:pt x="286702" y="1525904"/>
                </a:cubicBezTo>
                <a:cubicBezTo>
                  <a:pt x="265747" y="1533524"/>
                  <a:pt x="249554" y="1542096"/>
                  <a:pt x="240982" y="1551621"/>
                </a:cubicBezTo>
                <a:cubicBezTo>
                  <a:pt x="231457" y="1561146"/>
                  <a:pt x="229552" y="1572577"/>
                  <a:pt x="233362" y="1584959"/>
                </a:cubicBezTo>
                <a:cubicBezTo>
                  <a:pt x="236219" y="1593532"/>
                  <a:pt x="240982" y="1600199"/>
                  <a:pt x="247649" y="1605914"/>
                </a:cubicBezTo>
                <a:cubicBezTo>
                  <a:pt x="254317" y="1611629"/>
                  <a:pt x="262889" y="1616391"/>
                  <a:pt x="273367" y="1619249"/>
                </a:cubicBezTo>
                <a:lnTo>
                  <a:pt x="270509" y="1626869"/>
                </a:lnTo>
                <a:cubicBezTo>
                  <a:pt x="257174" y="1624012"/>
                  <a:pt x="245744" y="1617344"/>
                  <a:pt x="236219" y="1608771"/>
                </a:cubicBezTo>
                <a:cubicBezTo>
                  <a:pt x="227647" y="1600199"/>
                  <a:pt x="220979" y="1588769"/>
                  <a:pt x="216217" y="1575434"/>
                </a:cubicBezTo>
                <a:cubicBezTo>
                  <a:pt x="213359" y="1564957"/>
                  <a:pt x="211454" y="1555432"/>
                  <a:pt x="212407" y="1545907"/>
                </a:cubicBezTo>
                <a:cubicBezTo>
                  <a:pt x="213359" y="1536382"/>
                  <a:pt x="215264" y="1526857"/>
                  <a:pt x="220027" y="1518284"/>
                </a:cubicBezTo>
                <a:cubicBezTo>
                  <a:pt x="224789" y="1507807"/>
                  <a:pt x="231457" y="1499234"/>
                  <a:pt x="240029" y="1492566"/>
                </a:cubicBezTo>
                <a:cubicBezTo>
                  <a:pt x="248602" y="1485899"/>
                  <a:pt x="259079" y="1480184"/>
                  <a:pt x="270509" y="1476374"/>
                </a:cubicBezTo>
                <a:cubicBezTo>
                  <a:pt x="281463" y="1472564"/>
                  <a:pt x="292179" y="1470897"/>
                  <a:pt x="302418" y="1471374"/>
                </a:cubicBezTo>
                <a:close/>
                <a:moveTo>
                  <a:pt x="314325" y="1331594"/>
                </a:moveTo>
                <a:lnTo>
                  <a:pt x="329564" y="1417319"/>
                </a:lnTo>
                <a:lnTo>
                  <a:pt x="323850" y="1418271"/>
                </a:lnTo>
                <a:cubicBezTo>
                  <a:pt x="322897" y="1410652"/>
                  <a:pt x="320039" y="1405889"/>
                  <a:pt x="316230" y="1403984"/>
                </a:cubicBezTo>
                <a:cubicBezTo>
                  <a:pt x="312419" y="1402079"/>
                  <a:pt x="306705" y="1401127"/>
                  <a:pt x="299085" y="1403032"/>
                </a:cubicBezTo>
                <a:lnTo>
                  <a:pt x="202882" y="1420177"/>
                </a:lnTo>
                <a:cubicBezTo>
                  <a:pt x="194309" y="1422082"/>
                  <a:pt x="189547" y="1423986"/>
                  <a:pt x="186690" y="1427796"/>
                </a:cubicBezTo>
                <a:cubicBezTo>
                  <a:pt x="183832" y="1431607"/>
                  <a:pt x="182880" y="1436369"/>
                  <a:pt x="183832" y="1443989"/>
                </a:cubicBezTo>
                <a:lnTo>
                  <a:pt x="178117" y="1444941"/>
                </a:lnTo>
                <a:lnTo>
                  <a:pt x="162877" y="1359216"/>
                </a:lnTo>
                <a:lnTo>
                  <a:pt x="168592" y="1358264"/>
                </a:lnTo>
                <a:cubicBezTo>
                  <a:pt x="169544" y="1365884"/>
                  <a:pt x="172402" y="1370646"/>
                  <a:pt x="176212" y="1372552"/>
                </a:cubicBezTo>
                <a:cubicBezTo>
                  <a:pt x="180022" y="1374457"/>
                  <a:pt x="185737" y="1374457"/>
                  <a:pt x="193357" y="1373504"/>
                </a:cubicBezTo>
                <a:lnTo>
                  <a:pt x="289559" y="1356359"/>
                </a:lnTo>
                <a:cubicBezTo>
                  <a:pt x="298132" y="1354454"/>
                  <a:pt x="302894" y="1352549"/>
                  <a:pt x="305752" y="1348739"/>
                </a:cubicBezTo>
                <a:cubicBezTo>
                  <a:pt x="308610" y="1344929"/>
                  <a:pt x="309562" y="1339214"/>
                  <a:pt x="308610" y="1332546"/>
                </a:cubicBezTo>
                <a:close/>
                <a:moveTo>
                  <a:pt x="2104072" y="1326831"/>
                </a:moveTo>
                <a:lnTo>
                  <a:pt x="2143125" y="1335403"/>
                </a:lnTo>
                <a:lnTo>
                  <a:pt x="2142172" y="1341119"/>
                </a:lnTo>
                <a:cubicBezTo>
                  <a:pt x="2130742" y="1340166"/>
                  <a:pt x="2123122" y="1341119"/>
                  <a:pt x="2117407" y="1344928"/>
                </a:cubicBezTo>
                <a:cubicBezTo>
                  <a:pt x="2112645" y="1348739"/>
                  <a:pt x="2107882" y="1355406"/>
                  <a:pt x="2105977" y="1365883"/>
                </a:cubicBezTo>
                <a:lnTo>
                  <a:pt x="2104072" y="1375408"/>
                </a:lnTo>
                <a:lnTo>
                  <a:pt x="2217420" y="1401126"/>
                </a:lnTo>
                <a:cubicBezTo>
                  <a:pt x="2225040" y="1402078"/>
                  <a:pt x="2230754" y="1402078"/>
                  <a:pt x="2234565" y="1400173"/>
                </a:cubicBezTo>
                <a:cubicBezTo>
                  <a:pt x="2238375" y="1398269"/>
                  <a:pt x="2241232" y="1393506"/>
                  <a:pt x="2242184" y="1386839"/>
                </a:cubicBezTo>
                <a:lnTo>
                  <a:pt x="2247900" y="1387791"/>
                </a:lnTo>
                <a:lnTo>
                  <a:pt x="2227897" y="1472564"/>
                </a:lnTo>
                <a:lnTo>
                  <a:pt x="2222182" y="1471611"/>
                </a:lnTo>
                <a:cubicBezTo>
                  <a:pt x="2223134" y="1463991"/>
                  <a:pt x="2223134" y="1459228"/>
                  <a:pt x="2220277" y="1455419"/>
                </a:cubicBezTo>
                <a:cubicBezTo>
                  <a:pt x="2217420" y="1451608"/>
                  <a:pt x="2212657" y="1448751"/>
                  <a:pt x="2205037" y="1446846"/>
                </a:cubicBezTo>
                <a:lnTo>
                  <a:pt x="2091690" y="1421128"/>
                </a:lnTo>
                <a:lnTo>
                  <a:pt x="2089784" y="1430653"/>
                </a:lnTo>
                <a:cubicBezTo>
                  <a:pt x="2087879" y="1441131"/>
                  <a:pt x="2087879" y="1448751"/>
                  <a:pt x="2091690" y="1454466"/>
                </a:cubicBezTo>
                <a:cubicBezTo>
                  <a:pt x="2094547" y="1460181"/>
                  <a:pt x="2101215" y="1463991"/>
                  <a:pt x="2111692" y="1467801"/>
                </a:cubicBezTo>
                <a:lnTo>
                  <a:pt x="2110740" y="1473516"/>
                </a:lnTo>
                <a:lnTo>
                  <a:pt x="2071687" y="1464944"/>
                </a:lnTo>
                <a:close/>
                <a:moveTo>
                  <a:pt x="206692" y="1172526"/>
                </a:moveTo>
                <a:lnTo>
                  <a:pt x="206692" y="1178241"/>
                </a:lnTo>
                <a:cubicBezTo>
                  <a:pt x="193357" y="1180146"/>
                  <a:pt x="181927" y="1186814"/>
                  <a:pt x="173355" y="1197291"/>
                </a:cubicBezTo>
                <a:cubicBezTo>
                  <a:pt x="164782" y="1207769"/>
                  <a:pt x="160972" y="1220151"/>
                  <a:pt x="160972" y="1233486"/>
                </a:cubicBezTo>
                <a:cubicBezTo>
                  <a:pt x="160972" y="1242058"/>
                  <a:pt x="163830" y="1248726"/>
                  <a:pt x="167640" y="1254441"/>
                </a:cubicBezTo>
                <a:cubicBezTo>
                  <a:pt x="171450" y="1259203"/>
                  <a:pt x="176212" y="1262061"/>
                  <a:pt x="182880" y="1262061"/>
                </a:cubicBezTo>
                <a:cubicBezTo>
                  <a:pt x="192405" y="1262061"/>
                  <a:pt x="202882" y="1249678"/>
                  <a:pt x="213360" y="1223961"/>
                </a:cubicBezTo>
                <a:cubicBezTo>
                  <a:pt x="214312" y="1223008"/>
                  <a:pt x="215265" y="1220151"/>
                  <a:pt x="216217" y="1217294"/>
                </a:cubicBezTo>
                <a:cubicBezTo>
                  <a:pt x="222885" y="1200149"/>
                  <a:pt x="230505" y="1187766"/>
                  <a:pt x="238125" y="1182051"/>
                </a:cubicBezTo>
                <a:cubicBezTo>
                  <a:pt x="241935" y="1180146"/>
                  <a:pt x="245744" y="1177289"/>
                  <a:pt x="249555" y="1176336"/>
                </a:cubicBezTo>
                <a:cubicBezTo>
                  <a:pt x="253365" y="1175384"/>
                  <a:pt x="257175" y="1174431"/>
                  <a:pt x="261937" y="1174431"/>
                </a:cubicBezTo>
                <a:cubicBezTo>
                  <a:pt x="276225" y="1173478"/>
                  <a:pt x="287655" y="1179194"/>
                  <a:pt x="297180" y="1189671"/>
                </a:cubicBezTo>
                <a:cubicBezTo>
                  <a:pt x="306705" y="1200149"/>
                  <a:pt x="311467" y="1213484"/>
                  <a:pt x="311467" y="1230628"/>
                </a:cubicBezTo>
                <a:cubicBezTo>
                  <a:pt x="311467" y="1240153"/>
                  <a:pt x="310514" y="1249678"/>
                  <a:pt x="306705" y="1259203"/>
                </a:cubicBezTo>
                <a:cubicBezTo>
                  <a:pt x="303847" y="1268728"/>
                  <a:pt x="301942" y="1274444"/>
                  <a:pt x="301942" y="1275396"/>
                </a:cubicBezTo>
                <a:cubicBezTo>
                  <a:pt x="301942" y="1278253"/>
                  <a:pt x="301942" y="1280158"/>
                  <a:pt x="303847" y="1281111"/>
                </a:cubicBezTo>
                <a:cubicBezTo>
                  <a:pt x="305752" y="1282064"/>
                  <a:pt x="308610" y="1283016"/>
                  <a:pt x="312420" y="1283016"/>
                </a:cubicBezTo>
                <a:lnTo>
                  <a:pt x="312420" y="1288731"/>
                </a:lnTo>
                <a:lnTo>
                  <a:pt x="262890" y="1289683"/>
                </a:lnTo>
                <a:lnTo>
                  <a:pt x="262890" y="1284921"/>
                </a:lnTo>
                <a:cubicBezTo>
                  <a:pt x="275272" y="1283016"/>
                  <a:pt x="283845" y="1277301"/>
                  <a:pt x="291465" y="1267776"/>
                </a:cubicBezTo>
                <a:cubicBezTo>
                  <a:pt x="299085" y="1258251"/>
                  <a:pt x="301942" y="1247774"/>
                  <a:pt x="301942" y="1235391"/>
                </a:cubicBezTo>
                <a:cubicBezTo>
                  <a:pt x="301942" y="1227771"/>
                  <a:pt x="300037" y="1222056"/>
                  <a:pt x="296227" y="1217294"/>
                </a:cubicBezTo>
                <a:cubicBezTo>
                  <a:pt x="292417" y="1212531"/>
                  <a:pt x="287655" y="1210626"/>
                  <a:pt x="281940" y="1210626"/>
                </a:cubicBezTo>
                <a:cubicBezTo>
                  <a:pt x="274319" y="1210626"/>
                  <a:pt x="265747" y="1220151"/>
                  <a:pt x="258127" y="1240153"/>
                </a:cubicBezTo>
                <a:lnTo>
                  <a:pt x="257175" y="1243011"/>
                </a:lnTo>
                <a:cubicBezTo>
                  <a:pt x="251460" y="1257299"/>
                  <a:pt x="246697" y="1266824"/>
                  <a:pt x="243840" y="1272539"/>
                </a:cubicBezTo>
                <a:cubicBezTo>
                  <a:pt x="240030" y="1278253"/>
                  <a:pt x="237172" y="1282064"/>
                  <a:pt x="234315" y="1284921"/>
                </a:cubicBezTo>
                <a:cubicBezTo>
                  <a:pt x="229552" y="1288731"/>
                  <a:pt x="224790" y="1292541"/>
                  <a:pt x="219075" y="1294446"/>
                </a:cubicBezTo>
                <a:cubicBezTo>
                  <a:pt x="214312" y="1297303"/>
                  <a:pt x="208597" y="1298256"/>
                  <a:pt x="201930" y="1298256"/>
                </a:cubicBezTo>
                <a:cubicBezTo>
                  <a:pt x="186690" y="1298256"/>
                  <a:pt x="174307" y="1292541"/>
                  <a:pt x="164782" y="1282064"/>
                </a:cubicBezTo>
                <a:cubicBezTo>
                  <a:pt x="155257" y="1270633"/>
                  <a:pt x="149542" y="1256346"/>
                  <a:pt x="149542" y="1239201"/>
                </a:cubicBezTo>
                <a:cubicBezTo>
                  <a:pt x="149542" y="1229676"/>
                  <a:pt x="150495" y="1219199"/>
                  <a:pt x="156209" y="1206816"/>
                </a:cubicBezTo>
                <a:cubicBezTo>
                  <a:pt x="159067" y="1196339"/>
                  <a:pt x="160972" y="1190624"/>
                  <a:pt x="160972" y="1189671"/>
                </a:cubicBezTo>
                <a:cubicBezTo>
                  <a:pt x="160972" y="1186814"/>
                  <a:pt x="160019" y="1184909"/>
                  <a:pt x="158115" y="1183003"/>
                </a:cubicBezTo>
                <a:cubicBezTo>
                  <a:pt x="156209" y="1181099"/>
                  <a:pt x="153352" y="1180146"/>
                  <a:pt x="150495" y="1180146"/>
                </a:cubicBezTo>
                <a:lnTo>
                  <a:pt x="150495" y="1173478"/>
                </a:lnTo>
                <a:close/>
                <a:moveTo>
                  <a:pt x="2107883" y="1156334"/>
                </a:moveTo>
                <a:lnTo>
                  <a:pt x="2113597" y="1156334"/>
                </a:lnTo>
                <a:lnTo>
                  <a:pt x="2113597" y="1157286"/>
                </a:lnTo>
                <a:cubicBezTo>
                  <a:pt x="2113597" y="1160144"/>
                  <a:pt x="2114550" y="1162049"/>
                  <a:pt x="2116455" y="1164907"/>
                </a:cubicBezTo>
                <a:cubicBezTo>
                  <a:pt x="2118360" y="1166811"/>
                  <a:pt x="2121217" y="1169669"/>
                  <a:pt x="2125028" y="1171574"/>
                </a:cubicBezTo>
                <a:lnTo>
                  <a:pt x="2188845" y="1206816"/>
                </a:lnTo>
                <a:lnTo>
                  <a:pt x="2233613" y="1207769"/>
                </a:lnTo>
                <a:cubicBezTo>
                  <a:pt x="2242185" y="1207769"/>
                  <a:pt x="2246947" y="1206816"/>
                  <a:pt x="2250758" y="1203959"/>
                </a:cubicBezTo>
                <a:cubicBezTo>
                  <a:pt x="2253615" y="1201101"/>
                  <a:pt x="2255520" y="1196339"/>
                  <a:pt x="2255520" y="1188719"/>
                </a:cubicBezTo>
                <a:lnTo>
                  <a:pt x="2261235" y="1188719"/>
                </a:lnTo>
                <a:lnTo>
                  <a:pt x="2259330" y="1276349"/>
                </a:lnTo>
                <a:lnTo>
                  <a:pt x="2253615" y="1276349"/>
                </a:lnTo>
                <a:cubicBezTo>
                  <a:pt x="2253615" y="1269682"/>
                  <a:pt x="2251710" y="1263966"/>
                  <a:pt x="2248853" y="1261109"/>
                </a:cubicBezTo>
                <a:cubicBezTo>
                  <a:pt x="2245042" y="1258252"/>
                  <a:pt x="2239328" y="1256346"/>
                  <a:pt x="2231708" y="1256346"/>
                </a:cubicBezTo>
                <a:lnTo>
                  <a:pt x="2196465" y="1255394"/>
                </a:lnTo>
                <a:lnTo>
                  <a:pt x="2126933" y="1293494"/>
                </a:lnTo>
                <a:cubicBezTo>
                  <a:pt x="2121217" y="1297304"/>
                  <a:pt x="2116455" y="1300161"/>
                  <a:pt x="2114550" y="1303019"/>
                </a:cubicBezTo>
                <a:cubicBezTo>
                  <a:pt x="2111692" y="1305877"/>
                  <a:pt x="2110740" y="1309686"/>
                  <a:pt x="2110740" y="1313496"/>
                </a:cubicBezTo>
                <a:lnTo>
                  <a:pt x="2105025" y="1313496"/>
                </a:lnTo>
                <a:lnTo>
                  <a:pt x="2105978" y="1232534"/>
                </a:lnTo>
                <a:lnTo>
                  <a:pt x="2111692" y="1232534"/>
                </a:lnTo>
                <a:cubicBezTo>
                  <a:pt x="2111692" y="1237296"/>
                  <a:pt x="2111692" y="1240154"/>
                  <a:pt x="2112645" y="1242059"/>
                </a:cubicBezTo>
                <a:cubicBezTo>
                  <a:pt x="2113597" y="1243964"/>
                  <a:pt x="2115503" y="1244916"/>
                  <a:pt x="2117408" y="1244916"/>
                </a:cubicBezTo>
                <a:cubicBezTo>
                  <a:pt x="2118360" y="1244916"/>
                  <a:pt x="2119313" y="1244916"/>
                  <a:pt x="2120265" y="1244916"/>
                </a:cubicBezTo>
                <a:cubicBezTo>
                  <a:pt x="2121217" y="1244916"/>
                  <a:pt x="2122170" y="1244916"/>
                  <a:pt x="2123122" y="1243964"/>
                </a:cubicBezTo>
                <a:lnTo>
                  <a:pt x="2178367" y="1215389"/>
                </a:lnTo>
                <a:lnTo>
                  <a:pt x="2127885" y="1186814"/>
                </a:lnTo>
                <a:cubicBezTo>
                  <a:pt x="2126933" y="1185861"/>
                  <a:pt x="2125028" y="1184909"/>
                  <a:pt x="2124075" y="1184909"/>
                </a:cubicBezTo>
                <a:cubicBezTo>
                  <a:pt x="2123122" y="1183957"/>
                  <a:pt x="2121217" y="1183957"/>
                  <a:pt x="2120265" y="1183957"/>
                </a:cubicBezTo>
                <a:cubicBezTo>
                  <a:pt x="2117408" y="1183957"/>
                  <a:pt x="2115503" y="1184909"/>
                  <a:pt x="2114550" y="1187766"/>
                </a:cubicBezTo>
                <a:cubicBezTo>
                  <a:pt x="2113597" y="1190624"/>
                  <a:pt x="2112645" y="1194434"/>
                  <a:pt x="2112645" y="1199197"/>
                </a:cubicBezTo>
                <a:lnTo>
                  <a:pt x="2112645" y="1200149"/>
                </a:lnTo>
                <a:lnTo>
                  <a:pt x="2106930" y="1200149"/>
                </a:lnTo>
                <a:close/>
                <a:moveTo>
                  <a:pt x="1136332" y="1033461"/>
                </a:moveTo>
                <a:cubicBezTo>
                  <a:pt x="1181099" y="1035366"/>
                  <a:pt x="1187767" y="1064893"/>
                  <a:pt x="1187767" y="1100136"/>
                </a:cubicBezTo>
                <a:cubicBezTo>
                  <a:pt x="1187767" y="1270633"/>
                  <a:pt x="1187767" y="1440178"/>
                  <a:pt x="1187767" y="1610676"/>
                </a:cubicBezTo>
                <a:lnTo>
                  <a:pt x="1234440" y="1610676"/>
                </a:lnTo>
                <a:cubicBezTo>
                  <a:pt x="1234440" y="1440178"/>
                  <a:pt x="1234440" y="1270633"/>
                  <a:pt x="1234440" y="1100136"/>
                </a:cubicBezTo>
                <a:cubicBezTo>
                  <a:pt x="1235392" y="1063941"/>
                  <a:pt x="1241107" y="1035366"/>
                  <a:pt x="1285874" y="1033461"/>
                </a:cubicBezTo>
                <a:cubicBezTo>
                  <a:pt x="1317307" y="1032508"/>
                  <a:pt x="1343024" y="1055368"/>
                  <a:pt x="1343024" y="1100136"/>
                </a:cubicBezTo>
                <a:cubicBezTo>
                  <a:pt x="1346834" y="1252536"/>
                  <a:pt x="1350645" y="1404936"/>
                  <a:pt x="1352549" y="1557336"/>
                </a:cubicBezTo>
                <a:cubicBezTo>
                  <a:pt x="1354454" y="1649728"/>
                  <a:pt x="1310640" y="1724023"/>
                  <a:pt x="1210627" y="1724023"/>
                </a:cubicBezTo>
                <a:cubicBezTo>
                  <a:pt x="1110614" y="1724023"/>
                  <a:pt x="1066799" y="1649728"/>
                  <a:pt x="1068704" y="1557336"/>
                </a:cubicBezTo>
                <a:cubicBezTo>
                  <a:pt x="1071562" y="1404936"/>
                  <a:pt x="1075372" y="1252536"/>
                  <a:pt x="1079182" y="1100136"/>
                </a:cubicBezTo>
                <a:cubicBezTo>
                  <a:pt x="1080134" y="1055368"/>
                  <a:pt x="1104899" y="1032508"/>
                  <a:pt x="1136332" y="1033461"/>
                </a:cubicBezTo>
                <a:close/>
                <a:moveTo>
                  <a:pt x="2003107" y="780096"/>
                </a:moveTo>
                <a:cubicBezTo>
                  <a:pt x="2010727" y="776286"/>
                  <a:pt x="2018347" y="798194"/>
                  <a:pt x="2020252" y="802004"/>
                </a:cubicBezTo>
                <a:cubicBezTo>
                  <a:pt x="2022157" y="806766"/>
                  <a:pt x="2043112" y="828674"/>
                  <a:pt x="2043112" y="828674"/>
                </a:cubicBezTo>
                <a:cubicBezTo>
                  <a:pt x="2049779" y="828674"/>
                  <a:pt x="2066924" y="825816"/>
                  <a:pt x="2065019" y="815339"/>
                </a:cubicBezTo>
                <a:cubicBezTo>
                  <a:pt x="2064067" y="808671"/>
                  <a:pt x="2054542" y="807719"/>
                  <a:pt x="2052637" y="802004"/>
                </a:cubicBezTo>
                <a:cubicBezTo>
                  <a:pt x="2051684" y="797241"/>
                  <a:pt x="2055494" y="790574"/>
                  <a:pt x="2061209" y="788669"/>
                </a:cubicBezTo>
                <a:cubicBezTo>
                  <a:pt x="2066924" y="786764"/>
                  <a:pt x="2072639" y="793431"/>
                  <a:pt x="2075497" y="798194"/>
                </a:cubicBezTo>
                <a:cubicBezTo>
                  <a:pt x="2078354" y="802956"/>
                  <a:pt x="2093594" y="818196"/>
                  <a:pt x="2096452" y="826769"/>
                </a:cubicBezTo>
                <a:cubicBezTo>
                  <a:pt x="2099309" y="834389"/>
                  <a:pt x="2086927" y="839151"/>
                  <a:pt x="2080259" y="838199"/>
                </a:cubicBezTo>
                <a:cubicBezTo>
                  <a:pt x="2073592" y="838199"/>
                  <a:pt x="2064067" y="836294"/>
                  <a:pt x="2059304" y="834389"/>
                </a:cubicBezTo>
                <a:cubicBezTo>
                  <a:pt x="2054542" y="832484"/>
                  <a:pt x="2056447" y="845819"/>
                  <a:pt x="2056447" y="845819"/>
                </a:cubicBezTo>
                <a:cubicBezTo>
                  <a:pt x="2056447" y="845819"/>
                  <a:pt x="2066924" y="863916"/>
                  <a:pt x="2068829" y="871536"/>
                </a:cubicBezTo>
                <a:cubicBezTo>
                  <a:pt x="2070734" y="879156"/>
                  <a:pt x="2059304" y="883919"/>
                  <a:pt x="2050732" y="884871"/>
                </a:cubicBezTo>
                <a:cubicBezTo>
                  <a:pt x="2041207" y="885824"/>
                  <a:pt x="2038349" y="864869"/>
                  <a:pt x="2037397" y="859154"/>
                </a:cubicBezTo>
                <a:cubicBezTo>
                  <a:pt x="2037397" y="853439"/>
                  <a:pt x="2029777" y="860106"/>
                  <a:pt x="2024062" y="860106"/>
                </a:cubicBezTo>
                <a:cubicBezTo>
                  <a:pt x="2018347" y="860106"/>
                  <a:pt x="2010727" y="862964"/>
                  <a:pt x="1994534" y="863916"/>
                </a:cubicBezTo>
                <a:cubicBezTo>
                  <a:pt x="1978342" y="864869"/>
                  <a:pt x="1965007" y="857249"/>
                  <a:pt x="1961197" y="852486"/>
                </a:cubicBezTo>
                <a:cubicBezTo>
                  <a:pt x="1956434" y="845819"/>
                  <a:pt x="1960244" y="831531"/>
                  <a:pt x="1965007" y="826769"/>
                </a:cubicBezTo>
                <a:cubicBezTo>
                  <a:pt x="1968817" y="822006"/>
                  <a:pt x="1966912" y="818196"/>
                  <a:pt x="1974532" y="812481"/>
                </a:cubicBezTo>
                <a:cubicBezTo>
                  <a:pt x="1982152" y="806766"/>
                  <a:pt x="1981199" y="822959"/>
                  <a:pt x="1980247" y="829626"/>
                </a:cubicBezTo>
                <a:cubicBezTo>
                  <a:pt x="1979294" y="837246"/>
                  <a:pt x="1982152" y="846771"/>
                  <a:pt x="1985962" y="851534"/>
                </a:cubicBezTo>
                <a:cubicBezTo>
                  <a:pt x="1988819" y="856296"/>
                  <a:pt x="2009774" y="854391"/>
                  <a:pt x="2017394" y="852486"/>
                </a:cubicBezTo>
                <a:cubicBezTo>
                  <a:pt x="2025014" y="850581"/>
                  <a:pt x="2028824" y="843914"/>
                  <a:pt x="2028824" y="841056"/>
                </a:cubicBezTo>
                <a:cubicBezTo>
                  <a:pt x="2028824" y="838199"/>
                  <a:pt x="2021204" y="829626"/>
                  <a:pt x="2013584" y="822006"/>
                </a:cubicBezTo>
                <a:cubicBezTo>
                  <a:pt x="2005964" y="814386"/>
                  <a:pt x="1998344" y="809624"/>
                  <a:pt x="1994534" y="802956"/>
                </a:cubicBezTo>
                <a:cubicBezTo>
                  <a:pt x="1990724" y="796289"/>
                  <a:pt x="1996439" y="783906"/>
                  <a:pt x="2003107" y="780096"/>
                </a:cubicBezTo>
                <a:close/>
                <a:moveTo>
                  <a:pt x="2041207" y="715326"/>
                </a:moveTo>
                <a:cubicBezTo>
                  <a:pt x="2047875" y="715326"/>
                  <a:pt x="2047875" y="721041"/>
                  <a:pt x="2049780" y="724851"/>
                </a:cubicBezTo>
                <a:cubicBezTo>
                  <a:pt x="2051685" y="728661"/>
                  <a:pt x="2059305" y="741044"/>
                  <a:pt x="2059305" y="741044"/>
                </a:cubicBezTo>
                <a:cubicBezTo>
                  <a:pt x="2059305" y="741044"/>
                  <a:pt x="2094547" y="775334"/>
                  <a:pt x="2099310" y="779144"/>
                </a:cubicBezTo>
                <a:cubicBezTo>
                  <a:pt x="2104072" y="782953"/>
                  <a:pt x="2105025" y="782001"/>
                  <a:pt x="2107882" y="783906"/>
                </a:cubicBezTo>
                <a:cubicBezTo>
                  <a:pt x="2110740" y="785811"/>
                  <a:pt x="2111692" y="775334"/>
                  <a:pt x="2111692" y="775334"/>
                </a:cubicBezTo>
                <a:cubicBezTo>
                  <a:pt x="2111692" y="775334"/>
                  <a:pt x="2111692" y="770571"/>
                  <a:pt x="2105977" y="770571"/>
                </a:cubicBezTo>
                <a:cubicBezTo>
                  <a:pt x="2100262" y="770571"/>
                  <a:pt x="2100262" y="762951"/>
                  <a:pt x="2100262" y="762951"/>
                </a:cubicBezTo>
                <a:cubicBezTo>
                  <a:pt x="2100262" y="762951"/>
                  <a:pt x="2106930" y="756284"/>
                  <a:pt x="2109787" y="752474"/>
                </a:cubicBezTo>
                <a:cubicBezTo>
                  <a:pt x="2112645" y="748664"/>
                  <a:pt x="2125027" y="746759"/>
                  <a:pt x="2129790" y="745806"/>
                </a:cubicBezTo>
                <a:cubicBezTo>
                  <a:pt x="2133600" y="743901"/>
                  <a:pt x="2153602" y="740091"/>
                  <a:pt x="2156460" y="739139"/>
                </a:cubicBezTo>
                <a:cubicBezTo>
                  <a:pt x="2159317" y="738186"/>
                  <a:pt x="2163127" y="731519"/>
                  <a:pt x="2165032" y="727709"/>
                </a:cubicBezTo>
                <a:cubicBezTo>
                  <a:pt x="2166937" y="724851"/>
                  <a:pt x="2171700" y="719136"/>
                  <a:pt x="2174557" y="718184"/>
                </a:cubicBezTo>
                <a:cubicBezTo>
                  <a:pt x="2177415" y="717231"/>
                  <a:pt x="2185987" y="717231"/>
                  <a:pt x="2186940" y="721041"/>
                </a:cubicBezTo>
                <a:cubicBezTo>
                  <a:pt x="2187892" y="724851"/>
                  <a:pt x="2181225" y="740091"/>
                  <a:pt x="2175510" y="744853"/>
                </a:cubicBezTo>
                <a:cubicBezTo>
                  <a:pt x="2168842" y="749616"/>
                  <a:pt x="2155507" y="753426"/>
                  <a:pt x="2144077" y="754378"/>
                </a:cubicBezTo>
                <a:cubicBezTo>
                  <a:pt x="2132647" y="756284"/>
                  <a:pt x="2146935" y="766761"/>
                  <a:pt x="2149792" y="766761"/>
                </a:cubicBezTo>
                <a:cubicBezTo>
                  <a:pt x="2152650" y="766761"/>
                  <a:pt x="2166937" y="763903"/>
                  <a:pt x="2168842" y="762951"/>
                </a:cubicBezTo>
                <a:cubicBezTo>
                  <a:pt x="2170747" y="761999"/>
                  <a:pt x="2190750" y="757236"/>
                  <a:pt x="2197417" y="754378"/>
                </a:cubicBezTo>
                <a:cubicBezTo>
                  <a:pt x="2203132" y="751521"/>
                  <a:pt x="2207895" y="742949"/>
                  <a:pt x="2212657" y="741996"/>
                </a:cubicBezTo>
                <a:cubicBezTo>
                  <a:pt x="2217420" y="741044"/>
                  <a:pt x="2226945" y="750569"/>
                  <a:pt x="2225992" y="755331"/>
                </a:cubicBezTo>
                <a:cubicBezTo>
                  <a:pt x="2224087" y="760094"/>
                  <a:pt x="2224087" y="765809"/>
                  <a:pt x="2209800" y="767714"/>
                </a:cubicBezTo>
                <a:cubicBezTo>
                  <a:pt x="2195512" y="769619"/>
                  <a:pt x="2170747" y="768666"/>
                  <a:pt x="2164080" y="769619"/>
                </a:cubicBezTo>
                <a:cubicBezTo>
                  <a:pt x="2157412" y="770571"/>
                  <a:pt x="2160270" y="773428"/>
                  <a:pt x="2164080" y="778191"/>
                </a:cubicBezTo>
                <a:cubicBezTo>
                  <a:pt x="2166937" y="782953"/>
                  <a:pt x="2158365" y="780096"/>
                  <a:pt x="2159317" y="784859"/>
                </a:cubicBezTo>
                <a:cubicBezTo>
                  <a:pt x="2159317" y="789621"/>
                  <a:pt x="2154555" y="788669"/>
                  <a:pt x="2151697" y="788669"/>
                </a:cubicBezTo>
                <a:cubicBezTo>
                  <a:pt x="2148840" y="788669"/>
                  <a:pt x="2133600" y="791526"/>
                  <a:pt x="2123122" y="791526"/>
                </a:cubicBezTo>
                <a:cubicBezTo>
                  <a:pt x="2112645" y="791526"/>
                  <a:pt x="2119312" y="802003"/>
                  <a:pt x="2119312" y="802003"/>
                </a:cubicBezTo>
                <a:cubicBezTo>
                  <a:pt x="2119312" y="802003"/>
                  <a:pt x="2125980" y="811528"/>
                  <a:pt x="2129790" y="813434"/>
                </a:cubicBezTo>
                <a:cubicBezTo>
                  <a:pt x="2133600" y="816291"/>
                  <a:pt x="2140267" y="810576"/>
                  <a:pt x="2145030" y="809624"/>
                </a:cubicBezTo>
                <a:cubicBezTo>
                  <a:pt x="2148840" y="808671"/>
                  <a:pt x="2145982" y="802956"/>
                  <a:pt x="2148840" y="801051"/>
                </a:cubicBezTo>
                <a:cubicBezTo>
                  <a:pt x="2151697" y="799146"/>
                  <a:pt x="2174557" y="802956"/>
                  <a:pt x="2183130" y="802003"/>
                </a:cubicBezTo>
                <a:cubicBezTo>
                  <a:pt x="2191702" y="801051"/>
                  <a:pt x="2188845" y="795336"/>
                  <a:pt x="2188845" y="793431"/>
                </a:cubicBezTo>
                <a:cubicBezTo>
                  <a:pt x="2188845" y="790574"/>
                  <a:pt x="2200275" y="787716"/>
                  <a:pt x="2205037" y="787716"/>
                </a:cubicBezTo>
                <a:cubicBezTo>
                  <a:pt x="2209800" y="787716"/>
                  <a:pt x="2210752" y="791526"/>
                  <a:pt x="2215515" y="796289"/>
                </a:cubicBezTo>
                <a:cubicBezTo>
                  <a:pt x="2220277" y="801051"/>
                  <a:pt x="2225040" y="799146"/>
                  <a:pt x="2227897" y="799146"/>
                </a:cubicBezTo>
                <a:cubicBezTo>
                  <a:pt x="2231707" y="799146"/>
                  <a:pt x="2232660" y="797241"/>
                  <a:pt x="2234565" y="793431"/>
                </a:cubicBezTo>
                <a:cubicBezTo>
                  <a:pt x="2237422" y="789621"/>
                  <a:pt x="2243137" y="788669"/>
                  <a:pt x="2246947" y="787716"/>
                </a:cubicBezTo>
                <a:cubicBezTo>
                  <a:pt x="2250757" y="786764"/>
                  <a:pt x="2258377" y="783906"/>
                  <a:pt x="2263140" y="783906"/>
                </a:cubicBezTo>
                <a:cubicBezTo>
                  <a:pt x="2267902" y="783906"/>
                  <a:pt x="2269807" y="792478"/>
                  <a:pt x="2267902" y="796289"/>
                </a:cubicBezTo>
                <a:cubicBezTo>
                  <a:pt x="2265045" y="801051"/>
                  <a:pt x="2260282" y="804861"/>
                  <a:pt x="2258377" y="807719"/>
                </a:cubicBezTo>
                <a:cubicBezTo>
                  <a:pt x="2256472" y="810576"/>
                  <a:pt x="2253615" y="805814"/>
                  <a:pt x="2250757" y="802003"/>
                </a:cubicBezTo>
                <a:cubicBezTo>
                  <a:pt x="2247900" y="797241"/>
                  <a:pt x="2245995" y="802956"/>
                  <a:pt x="2240280" y="804861"/>
                </a:cubicBezTo>
                <a:cubicBezTo>
                  <a:pt x="2234565" y="806766"/>
                  <a:pt x="2241232" y="815339"/>
                  <a:pt x="2236470" y="822006"/>
                </a:cubicBezTo>
                <a:cubicBezTo>
                  <a:pt x="2231707" y="828674"/>
                  <a:pt x="2221230" y="822006"/>
                  <a:pt x="2214562" y="815339"/>
                </a:cubicBezTo>
                <a:cubicBezTo>
                  <a:pt x="2207895" y="808671"/>
                  <a:pt x="2202180" y="807719"/>
                  <a:pt x="2201227" y="810576"/>
                </a:cubicBezTo>
                <a:cubicBezTo>
                  <a:pt x="2200275" y="812481"/>
                  <a:pt x="2192655" y="822006"/>
                  <a:pt x="2188845" y="826769"/>
                </a:cubicBezTo>
                <a:cubicBezTo>
                  <a:pt x="2185035" y="831531"/>
                  <a:pt x="2181225" y="827721"/>
                  <a:pt x="2169795" y="827721"/>
                </a:cubicBezTo>
                <a:cubicBezTo>
                  <a:pt x="2157412" y="827721"/>
                  <a:pt x="2149792" y="822959"/>
                  <a:pt x="2143125" y="820101"/>
                </a:cubicBezTo>
                <a:cubicBezTo>
                  <a:pt x="2136457" y="817244"/>
                  <a:pt x="2134552" y="822006"/>
                  <a:pt x="2137410" y="825816"/>
                </a:cubicBezTo>
                <a:cubicBezTo>
                  <a:pt x="2140267" y="829626"/>
                  <a:pt x="2148840" y="844866"/>
                  <a:pt x="2152650" y="859153"/>
                </a:cubicBezTo>
                <a:cubicBezTo>
                  <a:pt x="2157412" y="874394"/>
                  <a:pt x="2134552" y="887728"/>
                  <a:pt x="2130742" y="887728"/>
                </a:cubicBezTo>
                <a:cubicBezTo>
                  <a:pt x="2126932" y="887728"/>
                  <a:pt x="2122170" y="871536"/>
                  <a:pt x="2115502" y="861059"/>
                </a:cubicBezTo>
                <a:cubicBezTo>
                  <a:pt x="2108835" y="851534"/>
                  <a:pt x="2107882" y="847724"/>
                  <a:pt x="2107882" y="847724"/>
                </a:cubicBezTo>
                <a:cubicBezTo>
                  <a:pt x="2107882" y="847724"/>
                  <a:pt x="2110740" y="844866"/>
                  <a:pt x="2114550" y="847724"/>
                </a:cubicBezTo>
                <a:cubicBezTo>
                  <a:pt x="2118360" y="850581"/>
                  <a:pt x="2126932" y="855344"/>
                  <a:pt x="2130742" y="856296"/>
                </a:cubicBezTo>
                <a:cubicBezTo>
                  <a:pt x="2134552" y="857249"/>
                  <a:pt x="2140267" y="852486"/>
                  <a:pt x="2134552" y="841056"/>
                </a:cubicBezTo>
                <a:cubicBezTo>
                  <a:pt x="2128837" y="829626"/>
                  <a:pt x="2109787" y="807719"/>
                  <a:pt x="2100262" y="797241"/>
                </a:cubicBezTo>
                <a:cubicBezTo>
                  <a:pt x="2090737" y="786764"/>
                  <a:pt x="2080260" y="776286"/>
                  <a:pt x="2064067" y="765809"/>
                </a:cubicBezTo>
                <a:cubicBezTo>
                  <a:pt x="2054542" y="760094"/>
                  <a:pt x="2038350" y="754378"/>
                  <a:pt x="2030730" y="744853"/>
                </a:cubicBezTo>
                <a:cubicBezTo>
                  <a:pt x="2025015" y="738186"/>
                  <a:pt x="2025015" y="727709"/>
                  <a:pt x="2025967" y="724851"/>
                </a:cubicBezTo>
                <a:cubicBezTo>
                  <a:pt x="2027872" y="719136"/>
                  <a:pt x="2035492" y="715326"/>
                  <a:pt x="2041207" y="715326"/>
                </a:cubicBezTo>
                <a:close/>
                <a:moveTo>
                  <a:pt x="409574" y="590550"/>
                </a:moveTo>
                <a:cubicBezTo>
                  <a:pt x="387667" y="592455"/>
                  <a:pt x="368617" y="610552"/>
                  <a:pt x="356234" y="627697"/>
                </a:cubicBezTo>
                <a:cubicBezTo>
                  <a:pt x="346709" y="641032"/>
                  <a:pt x="341947" y="650556"/>
                  <a:pt x="337184" y="664844"/>
                </a:cubicBezTo>
                <a:cubicBezTo>
                  <a:pt x="342899" y="663891"/>
                  <a:pt x="342899" y="663891"/>
                  <a:pt x="353377" y="662939"/>
                </a:cubicBezTo>
                <a:cubicBezTo>
                  <a:pt x="363854" y="661986"/>
                  <a:pt x="374332" y="662939"/>
                  <a:pt x="374332" y="676274"/>
                </a:cubicBezTo>
                <a:cubicBezTo>
                  <a:pt x="374332" y="689609"/>
                  <a:pt x="374332" y="729614"/>
                  <a:pt x="376237" y="724851"/>
                </a:cubicBezTo>
                <a:cubicBezTo>
                  <a:pt x="378142" y="720089"/>
                  <a:pt x="380999" y="718184"/>
                  <a:pt x="380999" y="718184"/>
                </a:cubicBezTo>
                <a:cubicBezTo>
                  <a:pt x="380999" y="718184"/>
                  <a:pt x="382904" y="703896"/>
                  <a:pt x="393382" y="701991"/>
                </a:cubicBezTo>
                <a:cubicBezTo>
                  <a:pt x="403859" y="700086"/>
                  <a:pt x="410527" y="701039"/>
                  <a:pt x="411479" y="694371"/>
                </a:cubicBezTo>
                <a:cubicBezTo>
                  <a:pt x="412432" y="686751"/>
                  <a:pt x="413384" y="652461"/>
                  <a:pt x="414337" y="641032"/>
                </a:cubicBezTo>
                <a:cubicBezTo>
                  <a:pt x="415289" y="630555"/>
                  <a:pt x="421957" y="589597"/>
                  <a:pt x="409574" y="590550"/>
                </a:cubicBezTo>
                <a:close/>
                <a:moveTo>
                  <a:pt x="1062989" y="570547"/>
                </a:moveTo>
                <a:cubicBezTo>
                  <a:pt x="1071562" y="581977"/>
                  <a:pt x="1084897" y="588644"/>
                  <a:pt x="1104900" y="588644"/>
                </a:cubicBezTo>
                <a:cubicBezTo>
                  <a:pt x="1124902" y="588644"/>
                  <a:pt x="1137285" y="586739"/>
                  <a:pt x="1157287" y="587692"/>
                </a:cubicBezTo>
                <a:cubicBezTo>
                  <a:pt x="1183004" y="588644"/>
                  <a:pt x="1195387" y="614362"/>
                  <a:pt x="1198245" y="636270"/>
                </a:cubicBezTo>
                <a:cubicBezTo>
                  <a:pt x="1202054" y="636270"/>
                  <a:pt x="1206817" y="636270"/>
                  <a:pt x="1210627" y="636270"/>
                </a:cubicBezTo>
                <a:cubicBezTo>
                  <a:pt x="1214437" y="636270"/>
                  <a:pt x="1219200" y="636270"/>
                  <a:pt x="1223009" y="636270"/>
                </a:cubicBezTo>
                <a:cubicBezTo>
                  <a:pt x="1225867" y="614362"/>
                  <a:pt x="1238250" y="588644"/>
                  <a:pt x="1263967" y="587692"/>
                </a:cubicBezTo>
                <a:cubicBezTo>
                  <a:pt x="1283970" y="587692"/>
                  <a:pt x="1296352" y="588644"/>
                  <a:pt x="1316354" y="588644"/>
                </a:cubicBezTo>
                <a:cubicBezTo>
                  <a:pt x="1336357" y="588644"/>
                  <a:pt x="1349692" y="581977"/>
                  <a:pt x="1358265" y="570547"/>
                </a:cubicBezTo>
                <a:cubicBezTo>
                  <a:pt x="1352550" y="598169"/>
                  <a:pt x="1344929" y="624839"/>
                  <a:pt x="1315402" y="629602"/>
                </a:cubicBezTo>
                <a:cubicBezTo>
                  <a:pt x="1303020" y="631507"/>
                  <a:pt x="1288732" y="630554"/>
                  <a:pt x="1275397" y="630554"/>
                </a:cubicBezTo>
                <a:cubicBezTo>
                  <a:pt x="1256347" y="630554"/>
                  <a:pt x="1245870" y="632460"/>
                  <a:pt x="1238250" y="637222"/>
                </a:cubicBezTo>
                <a:cubicBezTo>
                  <a:pt x="1288732" y="641985"/>
                  <a:pt x="1334452" y="660081"/>
                  <a:pt x="1350645" y="705801"/>
                </a:cubicBezTo>
                <a:cubicBezTo>
                  <a:pt x="1364932" y="746759"/>
                  <a:pt x="1360170" y="845819"/>
                  <a:pt x="1369695" y="891538"/>
                </a:cubicBezTo>
                <a:cubicBezTo>
                  <a:pt x="1390650" y="891538"/>
                  <a:pt x="1412557" y="891538"/>
                  <a:pt x="1433512" y="891538"/>
                </a:cubicBezTo>
                <a:cubicBezTo>
                  <a:pt x="1488757" y="889634"/>
                  <a:pt x="1504950" y="936306"/>
                  <a:pt x="1508759" y="995361"/>
                </a:cubicBezTo>
                <a:cubicBezTo>
                  <a:pt x="1518284" y="1161096"/>
                  <a:pt x="1528762" y="1325878"/>
                  <a:pt x="1537334" y="1491614"/>
                </a:cubicBezTo>
                <a:cubicBezTo>
                  <a:pt x="1544002" y="1622106"/>
                  <a:pt x="1571625" y="1681161"/>
                  <a:pt x="1612582" y="1725929"/>
                </a:cubicBezTo>
                <a:cubicBezTo>
                  <a:pt x="1583054" y="1725929"/>
                  <a:pt x="1552575" y="1725929"/>
                  <a:pt x="1522095" y="1725929"/>
                </a:cubicBezTo>
                <a:cubicBezTo>
                  <a:pt x="1509712" y="1713546"/>
                  <a:pt x="1499234" y="1698306"/>
                  <a:pt x="1477327" y="1665921"/>
                </a:cubicBezTo>
                <a:cubicBezTo>
                  <a:pt x="1486852" y="1695449"/>
                  <a:pt x="1494472" y="1711641"/>
                  <a:pt x="1503045" y="1725929"/>
                </a:cubicBezTo>
                <a:cubicBezTo>
                  <a:pt x="1476375" y="1725929"/>
                  <a:pt x="1450657" y="1725929"/>
                  <a:pt x="1423987" y="1725929"/>
                </a:cubicBezTo>
                <a:cubicBezTo>
                  <a:pt x="1408747" y="1697354"/>
                  <a:pt x="1404937" y="1662111"/>
                  <a:pt x="1403032" y="1625916"/>
                </a:cubicBezTo>
                <a:cubicBezTo>
                  <a:pt x="1394459" y="1441131"/>
                  <a:pt x="1386840" y="1255394"/>
                  <a:pt x="1378267" y="1070609"/>
                </a:cubicBezTo>
                <a:cubicBezTo>
                  <a:pt x="1377315" y="1041081"/>
                  <a:pt x="1366837" y="1022984"/>
                  <a:pt x="1343025" y="1022984"/>
                </a:cubicBezTo>
                <a:cubicBezTo>
                  <a:pt x="1303020" y="1022984"/>
                  <a:pt x="1263015" y="1022984"/>
                  <a:pt x="1223009" y="1022984"/>
                </a:cubicBezTo>
                <a:cubicBezTo>
                  <a:pt x="1223009" y="941069"/>
                  <a:pt x="1223009" y="859153"/>
                  <a:pt x="1223009" y="777238"/>
                </a:cubicBezTo>
                <a:cubicBezTo>
                  <a:pt x="1251584" y="771523"/>
                  <a:pt x="1273492" y="745806"/>
                  <a:pt x="1273492" y="715326"/>
                </a:cubicBezTo>
                <a:cubicBezTo>
                  <a:pt x="1273492" y="680084"/>
                  <a:pt x="1244917" y="651509"/>
                  <a:pt x="1209675" y="651509"/>
                </a:cubicBezTo>
                <a:cubicBezTo>
                  <a:pt x="1174432" y="651509"/>
                  <a:pt x="1145857" y="680084"/>
                  <a:pt x="1145857" y="715326"/>
                </a:cubicBezTo>
                <a:cubicBezTo>
                  <a:pt x="1145857" y="745806"/>
                  <a:pt x="1167764" y="770571"/>
                  <a:pt x="1196339" y="777238"/>
                </a:cubicBezTo>
                <a:cubicBezTo>
                  <a:pt x="1196339" y="859153"/>
                  <a:pt x="1196339" y="941069"/>
                  <a:pt x="1196339" y="1022984"/>
                </a:cubicBezTo>
                <a:cubicBezTo>
                  <a:pt x="1156335" y="1022984"/>
                  <a:pt x="1116329" y="1022984"/>
                  <a:pt x="1076325" y="1022984"/>
                </a:cubicBezTo>
                <a:cubicBezTo>
                  <a:pt x="1051560" y="1022984"/>
                  <a:pt x="1042035" y="1041081"/>
                  <a:pt x="1041082" y="1070609"/>
                </a:cubicBezTo>
                <a:cubicBezTo>
                  <a:pt x="1033462" y="1255394"/>
                  <a:pt x="1024889" y="1441131"/>
                  <a:pt x="1018222" y="1625916"/>
                </a:cubicBezTo>
                <a:cubicBezTo>
                  <a:pt x="1016317" y="1661158"/>
                  <a:pt x="1012507" y="1696401"/>
                  <a:pt x="997267" y="1725929"/>
                </a:cubicBezTo>
                <a:cubicBezTo>
                  <a:pt x="970597" y="1725929"/>
                  <a:pt x="944879" y="1725929"/>
                  <a:pt x="918210" y="1725929"/>
                </a:cubicBezTo>
                <a:cubicBezTo>
                  <a:pt x="926782" y="1711641"/>
                  <a:pt x="935354" y="1695449"/>
                  <a:pt x="943927" y="1665921"/>
                </a:cubicBezTo>
                <a:cubicBezTo>
                  <a:pt x="922020" y="1698306"/>
                  <a:pt x="911542" y="1713546"/>
                  <a:pt x="899160" y="1725929"/>
                </a:cubicBezTo>
                <a:cubicBezTo>
                  <a:pt x="869632" y="1725929"/>
                  <a:pt x="839152" y="1725929"/>
                  <a:pt x="808672" y="1725929"/>
                </a:cubicBezTo>
                <a:cubicBezTo>
                  <a:pt x="849629" y="1681161"/>
                  <a:pt x="877252" y="1622106"/>
                  <a:pt x="883920" y="1491614"/>
                </a:cubicBezTo>
                <a:cubicBezTo>
                  <a:pt x="891539" y="1325878"/>
                  <a:pt x="902970" y="1161096"/>
                  <a:pt x="912495" y="995361"/>
                </a:cubicBezTo>
                <a:cubicBezTo>
                  <a:pt x="915352" y="937259"/>
                  <a:pt x="932497" y="890586"/>
                  <a:pt x="987742" y="891538"/>
                </a:cubicBezTo>
                <a:cubicBezTo>
                  <a:pt x="1008697" y="891538"/>
                  <a:pt x="1030604" y="891538"/>
                  <a:pt x="1051560" y="891538"/>
                </a:cubicBezTo>
                <a:cubicBezTo>
                  <a:pt x="1061085" y="845819"/>
                  <a:pt x="1056322" y="746759"/>
                  <a:pt x="1070610" y="705801"/>
                </a:cubicBezTo>
                <a:cubicBezTo>
                  <a:pt x="1086802" y="660081"/>
                  <a:pt x="1132522" y="641985"/>
                  <a:pt x="1183004" y="637222"/>
                </a:cubicBezTo>
                <a:cubicBezTo>
                  <a:pt x="1176337" y="633412"/>
                  <a:pt x="1165860" y="630554"/>
                  <a:pt x="1145857" y="630554"/>
                </a:cubicBezTo>
                <a:cubicBezTo>
                  <a:pt x="1132522" y="630554"/>
                  <a:pt x="1119187" y="631507"/>
                  <a:pt x="1105852" y="629602"/>
                </a:cubicBezTo>
                <a:cubicBezTo>
                  <a:pt x="1076325" y="624839"/>
                  <a:pt x="1067752" y="597217"/>
                  <a:pt x="1062989" y="570547"/>
                </a:cubicBezTo>
                <a:close/>
                <a:moveTo>
                  <a:pt x="417909" y="567095"/>
                </a:moveTo>
                <a:cubicBezTo>
                  <a:pt x="438387" y="567690"/>
                  <a:pt x="457199" y="572929"/>
                  <a:pt x="464819" y="580072"/>
                </a:cubicBezTo>
                <a:cubicBezTo>
                  <a:pt x="480059" y="594360"/>
                  <a:pt x="464819" y="600075"/>
                  <a:pt x="458152" y="608647"/>
                </a:cubicBezTo>
                <a:cubicBezTo>
                  <a:pt x="451484" y="618172"/>
                  <a:pt x="444817" y="675321"/>
                  <a:pt x="443864" y="685799"/>
                </a:cubicBezTo>
                <a:cubicBezTo>
                  <a:pt x="442912" y="696276"/>
                  <a:pt x="430529" y="715326"/>
                  <a:pt x="419099" y="721994"/>
                </a:cubicBezTo>
                <a:cubicBezTo>
                  <a:pt x="407669" y="728661"/>
                  <a:pt x="402907" y="725804"/>
                  <a:pt x="395287" y="729614"/>
                </a:cubicBezTo>
                <a:cubicBezTo>
                  <a:pt x="388619" y="733424"/>
                  <a:pt x="384809" y="751521"/>
                  <a:pt x="382904" y="761999"/>
                </a:cubicBezTo>
                <a:cubicBezTo>
                  <a:pt x="380999" y="773429"/>
                  <a:pt x="380999" y="791526"/>
                  <a:pt x="380999" y="798194"/>
                </a:cubicBezTo>
                <a:cubicBezTo>
                  <a:pt x="380999" y="803909"/>
                  <a:pt x="366712" y="803909"/>
                  <a:pt x="359092" y="797241"/>
                </a:cubicBezTo>
                <a:cubicBezTo>
                  <a:pt x="351472" y="789621"/>
                  <a:pt x="359092" y="780096"/>
                  <a:pt x="359092" y="780096"/>
                </a:cubicBezTo>
                <a:cubicBezTo>
                  <a:pt x="359092" y="780096"/>
                  <a:pt x="358139" y="758189"/>
                  <a:pt x="360997" y="752474"/>
                </a:cubicBezTo>
                <a:cubicBezTo>
                  <a:pt x="363854" y="746759"/>
                  <a:pt x="354329" y="749616"/>
                  <a:pt x="348614" y="751521"/>
                </a:cubicBezTo>
                <a:cubicBezTo>
                  <a:pt x="343852" y="752474"/>
                  <a:pt x="333374" y="753426"/>
                  <a:pt x="325754" y="744854"/>
                </a:cubicBezTo>
                <a:cubicBezTo>
                  <a:pt x="318134" y="735329"/>
                  <a:pt x="323849" y="729614"/>
                  <a:pt x="331469" y="723899"/>
                </a:cubicBezTo>
                <a:cubicBezTo>
                  <a:pt x="338137" y="718184"/>
                  <a:pt x="346709" y="721994"/>
                  <a:pt x="354329" y="725804"/>
                </a:cubicBezTo>
                <a:cubicBezTo>
                  <a:pt x="361949" y="729614"/>
                  <a:pt x="362902" y="720089"/>
                  <a:pt x="360997" y="718184"/>
                </a:cubicBezTo>
                <a:cubicBezTo>
                  <a:pt x="359092" y="717231"/>
                  <a:pt x="346709" y="681036"/>
                  <a:pt x="344804" y="678179"/>
                </a:cubicBezTo>
                <a:cubicBezTo>
                  <a:pt x="342899" y="676274"/>
                  <a:pt x="334327" y="667701"/>
                  <a:pt x="328612" y="672464"/>
                </a:cubicBezTo>
                <a:cubicBezTo>
                  <a:pt x="322897" y="677226"/>
                  <a:pt x="307657" y="700086"/>
                  <a:pt x="306704" y="741996"/>
                </a:cubicBezTo>
                <a:cubicBezTo>
                  <a:pt x="305752" y="783906"/>
                  <a:pt x="317182" y="805814"/>
                  <a:pt x="324802" y="817244"/>
                </a:cubicBezTo>
                <a:cubicBezTo>
                  <a:pt x="331469" y="829626"/>
                  <a:pt x="357187" y="836294"/>
                  <a:pt x="366712" y="838199"/>
                </a:cubicBezTo>
                <a:cubicBezTo>
                  <a:pt x="377189" y="840104"/>
                  <a:pt x="367664" y="863916"/>
                  <a:pt x="356234" y="865821"/>
                </a:cubicBezTo>
                <a:cubicBezTo>
                  <a:pt x="344804" y="867726"/>
                  <a:pt x="285749" y="856296"/>
                  <a:pt x="268604" y="844866"/>
                </a:cubicBezTo>
                <a:cubicBezTo>
                  <a:pt x="251459" y="834389"/>
                  <a:pt x="248602" y="819149"/>
                  <a:pt x="249554" y="813434"/>
                </a:cubicBezTo>
                <a:cubicBezTo>
                  <a:pt x="251459" y="808671"/>
                  <a:pt x="255269" y="802956"/>
                  <a:pt x="263842" y="799146"/>
                </a:cubicBezTo>
                <a:cubicBezTo>
                  <a:pt x="272414" y="794384"/>
                  <a:pt x="282892" y="802004"/>
                  <a:pt x="286702" y="799146"/>
                </a:cubicBezTo>
                <a:cubicBezTo>
                  <a:pt x="290512" y="796289"/>
                  <a:pt x="287654" y="787716"/>
                  <a:pt x="281939" y="765809"/>
                </a:cubicBezTo>
                <a:cubicBezTo>
                  <a:pt x="276224" y="742949"/>
                  <a:pt x="279082" y="721041"/>
                  <a:pt x="294322" y="678179"/>
                </a:cubicBezTo>
                <a:cubicBezTo>
                  <a:pt x="309562" y="635317"/>
                  <a:pt x="332422" y="603885"/>
                  <a:pt x="360997" y="581977"/>
                </a:cubicBezTo>
                <a:cubicBezTo>
                  <a:pt x="375284" y="570547"/>
                  <a:pt x="397430" y="566499"/>
                  <a:pt x="417909" y="567095"/>
                </a:cubicBezTo>
                <a:close/>
                <a:moveTo>
                  <a:pt x="1208723" y="412432"/>
                </a:moveTo>
                <a:cubicBezTo>
                  <a:pt x="1646872" y="412432"/>
                  <a:pt x="2004060" y="769619"/>
                  <a:pt x="2004060" y="1207769"/>
                </a:cubicBezTo>
                <a:cubicBezTo>
                  <a:pt x="2004060" y="1506854"/>
                  <a:pt x="1836420" y="1768791"/>
                  <a:pt x="1591628" y="1904046"/>
                </a:cubicBezTo>
                <a:lnTo>
                  <a:pt x="1576388" y="1873566"/>
                </a:lnTo>
                <a:cubicBezTo>
                  <a:pt x="1810703" y="1743074"/>
                  <a:pt x="1969770" y="1493519"/>
                  <a:pt x="1969770" y="1207769"/>
                </a:cubicBezTo>
                <a:cubicBezTo>
                  <a:pt x="1969770" y="788669"/>
                  <a:pt x="1627822" y="446722"/>
                  <a:pt x="1208723" y="446722"/>
                </a:cubicBezTo>
                <a:cubicBezTo>
                  <a:pt x="789623" y="446722"/>
                  <a:pt x="447675" y="788669"/>
                  <a:pt x="447675" y="1207769"/>
                </a:cubicBezTo>
                <a:cubicBezTo>
                  <a:pt x="447675" y="1495424"/>
                  <a:pt x="607695" y="1745931"/>
                  <a:pt x="842963" y="1875471"/>
                </a:cubicBezTo>
                <a:lnTo>
                  <a:pt x="827723" y="1905951"/>
                </a:lnTo>
                <a:cubicBezTo>
                  <a:pt x="581025" y="1770696"/>
                  <a:pt x="413385" y="1508759"/>
                  <a:pt x="413385" y="1207769"/>
                </a:cubicBezTo>
                <a:cubicBezTo>
                  <a:pt x="413385" y="769619"/>
                  <a:pt x="770573" y="412432"/>
                  <a:pt x="1208723" y="412432"/>
                </a:cubicBezTo>
                <a:close/>
                <a:moveTo>
                  <a:pt x="1615722" y="371950"/>
                </a:moveTo>
                <a:cubicBezTo>
                  <a:pt x="1617940" y="371891"/>
                  <a:pt x="1620678" y="373379"/>
                  <a:pt x="1624012" y="377189"/>
                </a:cubicBezTo>
                <a:cubicBezTo>
                  <a:pt x="1624012" y="377189"/>
                  <a:pt x="1657349" y="414337"/>
                  <a:pt x="1663064" y="423862"/>
                </a:cubicBezTo>
                <a:cubicBezTo>
                  <a:pt x="1668779" y="433387"/>
                  <a:pt x="1666874" y="461962"/>
                  <a:pt x="1642109" y="460057"/>
                </a:cubicBezTo>
                <a:cubicBezTo>
                  <a:pt x="1617344" y="458152"/>
                  <a:pt x="1609724" y="409574"/>
                  <a:pt x="1607819" y="393382"/>
                </a:cubicBezTo>
                <a:cubicBezTo>
                  <a:pt x="1607105" y="386238"/>
                  <a:pt x="1609070" y="372129"/>
                  <a:pt x="1615722" y="371950"/>
                </a:cubicBezTo>
                <a:close/>
                <a:moveTo>
                  <a:pt x="740092" y="269557"/>
                </a:moveTo>
                <a:cubicBezTo>
                  <a:pt x="748664" y="264795"/>
                  <a:pt x="755332" y="275272"/>
                  <a:pt x="762952" y="283845"/>
                </a:cubicBezTo>
                <a:cubicBezTo>
                  <a:pt x="771524" y="292417"/>
                  <a:pt x="771524" y="300990"/>
                  <a:pt x="772477" y="310515"/>
                </a:cubicBezTo>
                <a:cubicBezTo>
                  <a:pt x="773429" y="320040"/>
                  <a:pt x="782002" y="344805"/>
                  <a:pt x="786764" y="354330"/>
                </a:cubicBezTo>
                <a:cubicBezTo>
                  <a:pt x="791527" y="364807"/>
                  <a:pt x="809624" y="430530"/>
                  <a:pt x="810577" y="438150"/>
                </a:cubicBezTo>
                <a:cubicBezTo>
                  <a:pt x="812482" y="446722"/>
                  <a:pt x="818197" y="461962"/>
                  <a:pt x="804862" y="464820"/>
                </a:cubicBezTo>
                <a:cubicBezTo>
                  <a:pt x="791527" y="467677"/>
                  <a:pt x="787717" y="449580"/>
                  <a:pt x="787717" y="443865"/>
                </a:cubicBezTo>
                <a:cubicBezTo>
                  <a:pt x="787717" y="438150"/>
                  <a:pt x="788669" y="422910"/>
                  <a:pt x="785812" y="415290"/>
                </a:cubicBezTo>
                <a:cubicBezTo>
                  <a:pt x="782954" y="407670"/>
                  <a:pt x="768667" y="356235"/>
                  <a:pt x="761047" y="331470"/>
                </a:cubicBezTo>
                <a:cubicBezTo>
                  <a:pt x="753427" y="306705"/>
                  <a:pt x="743902" y="309562"/>
                  <a:pt x="735329" y="294322"/>
                </a:cubicBezTo>
                <a:cubicBezTo>
                  <a:pt x="727709" y="280035"/>
                  <a:pt x="731519" y="274320"/>
                  <a:pt x="740092" y="269557"/>
                </a:cubicBezTo>
                <a:close/>
                <a:moveTo>
                  <a:pt x="813911" y="256579"/>
                </a:moveTo>
                <a:cubicBezTo>
                  <a:pt x="817721" y="257175"/>
                  <a:pt x="822007" y="259080"/>
                  <a:pt x="825817" y="263842"/>
                </a:cubicBezTo>
                <a:cubicBezTo>
                  <a:pt x="832485" y="273367"/>
                  <a:pt x="840105" y="284797"/>
                  <a:pt x="840105" y="295275"/>
                </a:cubicBezTo>
                <a:cubicBezTo>
                  <a:pt x="840105" y="305752"/>
                  <a:pt x="842962" y="312420"/>
                  <a:pt x="848677" y="318135"/>
                </a:cubicBezTo>
                <a:cubicBezTo>
                  <a:pt x="853440" y="322897"/>
                  <a:pt x="856297" y="338137"/>
                  <a:pt x="856297" y="350520"/>
                </a:cubicBezTo>
                <a:cubicBezTo>
                  <a:pt x="856297" y="361950"/>
                  <a:pt x="849630" y="370522"/>
                  <a:pt x="843915" y="367665"/>
                </a:cubicBezTo>
                <a:cubicBezTo>
                  <a:pt x="838200" y="365760"/>
                  <a:pt x="820102" y="320040"/>
                  <a:pt x="818197" y="312420"/>
                </a:cubicBezTo>
                <a:cubicBezTo>
                  <a:pt x="816292" y="304800"/>
                  <a:pt x="810577" y="298132"/>
                  <a:pt x="806767" y="292417"/>
                </a:cubicBezTo>
                <a:cubicBezTo>
                  <a:pt x="801052" y="286702"/>
                  <a:pt x="792480" y="276225"/>
                  <a:pt x="793432" y="268605"/>
                </a:cubicBezTo>
                <a:cubicBezTo>
                  <a:pt x="794385" y="260032"/>
                  <a:pt x="801052" y="258127"/>
                  <a:pt x="804862" y="257175"/>
                </a:cubicBezTo>
                <a:cubicBezTo>
                  <a:pt x="806767" y="256699"/>
                  <a:pt x="810101" y="255984"/>
                  <a:pt x="813911" y="256579"/>
                </a:cubicBezTo>
                <a:close/>
                <a:moveTo>
                  <a:pt x="1666042" y="211573"/>
                </a:moveTo>
                <a:cubicBezTo>
                  <a:pt x="1669733" y="210264"/>
                  <a:pt x="1673543" y="210502"/>
                  <a:pt x="1676400" y="212407"/>
                </a:cubicBezTo>
                <a:cubicBezTo>
                  <a:pt x="1681162" y="216217"/>
                  <a:pt x="1684020" y="234314"/>
                  <a:pt x="1680210" y="240982"/>
                </a:cubicBezTo>
                <a:cubicBezTo>
                  <a:pt x="1676400" y="247649"/>
                  <a:pt x="1668780" y="254317"/>
                  <a:pt x="1665922" y="256222"/>
                </a:cubicBezTo>
                <a:cubicBezTo>
                  <a:pt x="1663065" y="258127"/>
                  <a:pt x="1660207" y="260032"/>
                  <a:pt x="1655445" y="267652"/>
                </a:cubicBezTo>
                <a:cubicBezTo>
                  <a:pt x="1653540" y="272414"/>
                  <a:pt x="1648777" y="278129"/>
                  <a:pt x="1644015" y="283844"/>
                </a:cubicBezTo>
                <a:cubicBezTo>
                  <a:pt x="1651635" y="284797"/>
                  <a:pt x="1658302" y="284797"/>
                  <a:pt x="1661160" y="284797"/>
                </a:cubicBezTo>
                <a:cubicBezTo>
                  <a:pt x="1666875" y="283844"/>
                  <a:pt x="1676400" y="284797"/>
                  <a:pt x="1685925" y="281939"/>
                </a:cubicBezTo>
                <a:cubicBezTo>
                  <a:pt x="1695450" y="279082"/>
                  <a:pt x="1701165" y="288607"/>
                  <a:pt x="1706880" y="296227"/>
                </a:cubicBezTo>
                <a:cubicBezTo>
                  <a:pt x="1713547" y="303847"/>
                  <a:pt x="1703070" y="307657"/>
                  <a:pt x="1693545" y="308609"/>
                </a:cubicBezTo>
                <a:cubicBezTo>
                  <a:pt x="1684972" y="309562"/>
                  <a:pt x="1678305" y="304799"/>
                  <a:pt x="1672590" y="304799"/>
                </a:cubicBezTo>
                <a:cubicBezTo>
                  <a:pt x="1666875" y="304799"/>
                  <a:pt x="1642110" y="304799"/>
                  <a:pt x="1628775" y="305752"/>
                </a:cubicBezTo>
                <a:cubicBezTo>
                  <a:pt x="1619250" y="319087"/>
                  <a:pt x="1601152" y="342899"/>
                  <a:pt x="1592580" y="352424"/>
                </a:cubicBezTo>
                <a:cubicBezTo>
                  <a:pt x="1582102" y="364807"/>
                  <a:pt x="1555432" y="376237"/>
                  <a:pt x="1541145" y="383857"/>
                </a:cubicBezTo>
                <a:cubicBezTo>
                  <a:pt x="1526857" y="391477"/>
                  <a:pt x="1514475" y="404812"/>
                  <a:pt x="1502092" y="406717"/>
                </a:cubicBezTo>
                <a:cubicBezTo>
                  <a:pt x="1489710" y="408622"/>
                  <a:pt x="1489710" y="403859"/>
                  <a:pt x="1490662" y="397192"/>
                </a:cubicBezTo>
                <a:cubicBezTo>
                  <a:pt x="1491615" y="390524"/>
                  <a:pt x="1483995" y="379094"/>
                  <a:pt x="1493520" y="374332"/>
                </a:cubicBezTo>
                <a:cubicBezTo>
                  <a:pt x="1503045" y="369569"/>
                  <a:pt x="1508760" y="360997"/>
                  <a:pt x="1509712" y="370522"/>
                </a:cubicBezTo>
                <a:cubicBezTo>
                  <a:pt x="1510665" y="380047"/>
                  <a:pt x="1518285" y="379094"/>
                  <a:pt x="1517332" y="378142"/>
                </a:cubicBezTo>
                <a:cubicBezTo>
                  <a:pt x="1515427" y="377189"/>
                  <a:pt x="1545907" y="362902"/>
                  <a:pt x="1557337" y="355282"/>
                </a:cubicBezTo>
                <a:cubicBezTo>
                  <a:pt x="1568767" y="347662"/>
                  <a:pt x="1587817" y="325754"/>
                  <a:pt x="1593532" y="320992"/>
                </a:cubicBezTo>
                <a:cubicBezTo>
                  <a:pt x="1595437" y="320039"/>
                  <a:pt x="1598295" y="315277"/>
                  <a:pt x="1603057" y="309562"/>
                </a:cubicBezTo>
                <a:cubicBezTo>
                  <a:pt x="1596390" y="310514"/>
                  <a:pt x="1589722" y="311467"/>
                  <a:pt x="1584960" y="312419"/>
                </a:cubicBezTo>
                <a:cubicBezTo>
                  <a:pt x="1573530" y="315277"/>
                  <a:pt x="1571625" y="316229"/>
                  <a:pt x="1559242" y="303847"/>
                </a:cubicBezTo>
                <a:cubicBezTo>
                  <a:pt x="1546860" y="291464"/>
                  <a:pt x="1545907" y="282892"/>
                  <a:pt x="1548765" y="274319"/>
                </a:cubicBezTo>
                <a:cubicBezTo>
                  <a:pt x="1550670" y="265747"/>
                  <a:pt x="1558290" y="261937"/>
                  <a:pt x="1563052" y="262889"/>
                </a:cubicBezTo>
                <a:cubicBezTo>
                  <a:pt x="1567815" y="263842"/>
                  <a:pt x="1579245" y="272414"/>
                  <a:pt x="1586865" y="277177"/>
                </a:cubicBezTo>
                <a:cubicBezTo>
                  <a:pt x="1594485" y="282892"/>
                  <a:pt x="1616392" y="280987"/>
                  <a:pt x="1621155" y="280987"/>
                </a:cubicBezTo>
                <a:cubicBezTo>
                  <a:pt x="1622107" y="280987"/>
                  <a:pt x="1622107" y="280987"/>
                  <a:pt x="1623060" y="280987"/>
                </a:cubicBezTo>
                <a:cubicBezTo>
                  <a:pt x="1634490" y="264794"/>
                  <a:pt x="1644015" y="249554"/>
                  <a:pt x="1645920" y="249554"/>
                </a:cubicBezTo>
                <a:cubicBezTo>
                  <a:pt x="1648777" y="249554"/>
                  <a:pt x="1651635" y="228599"/>
                  <a:pt x="1656397" y="220027"/>
                </a:cubicBezTo>
                <a:cubicBezTo>
                  <a:pt x="1658779" y="215741"/>
                  <a:pt x="1662351" y="212883"/>
                  <a:pt x="1666042" y="211573"/>
                </a:cubicBezTo>
                <a:close/>
                <a:moveTo>
                  <a:pt x="846772" y="150494"/>
                </a:moveTo>
                <a:cubicBezTo>
                  <a:pt x="851534" y="149542"/>
                  <a:pt x="872489" y="155257"/>
                  <a:pt x="875347" y="164782"/>
                </a:cubicBezTo>
                <a:cubicBezTo>
                  <a:pt x="881062" y="174307"/>
                  <a:pt x="873442" y="187642"/>
                  <a:pt x="873442" y="197167"/>
                </a:cubicBezTo>
                <a:cubicBezTo>
                  <a:pt x="873442" y="206692"/>
                  <a:pt x="882967" y="237172"/>
                  <a:pt x="885824" y="244792"/>
                </a:cubicBezTo>
                <a:cubicBezTo>
                  <a:pt x="887729" y="253364"/>
                  <a:pt x="930592" y="352424"/>
                  <a:pt x="941069" y="370522"/>
                </a:cubicBezTo>
                <a:cubicBezTo>
                  <a:pt x="951547" y="388619"/>
                  <a:pt x="951547" y="384809"/>
                  <a:pt x="958214" y="394334"/>
                </a:cubicBezTo>
                <a:cubicBezTo>
                  <a:pt x="964882" y="403859"/>
                  <a:pt x="959167" y="422909"/>
                  <a:pt x="947737" y="416242"/>
                </a:cubicBezTo>
                <a:cubicBezTo>
                  <a:pt x="935354" y="409574"/>
                  <a:pt x="922019" y="373379"/>
                  <a:pt x="912494" y="353377"/>
                </a:cubicBezTo>
                <a:cubicBezTo>
                  <a:pt x="902969" y="333374"/>
                  <a:pt x="892492" y="302894"/>
                  <a:pt x="885824" y="286702"/>
                </a:cubicBezTo>
                <a:cubicBezTo>
                  <a:pt x="879157" y="271462"/>
                  <a:pt x="851534" y="210502"/>
                  <a:pt x="850582" y="204787"/>
                </a:cubicBezTo>
                <a:cubicBezTo>
                  <a:pt x="848677" y="199072"/>
                  <a:pt x="844867" y="191452"/>
                  <a:pt x="838199" y="181927"/>
                </a:cubicBezTo>
                <a:cubicBezTo>
                  <a:pt x="830579" y="174307"/>
                  <a:pt x="828674" y="165734"/>
                  <a:pt x="830579" y="160019"/>
                </a:cubicBezTo>
                <a:cubicBezTo>
                  <a:pt x="832484" y="154304"/>
                  <a:pt x="842009" y="151447"/>
                  <a:pt x="846772" y="150494"/>
                </a:cubicBezTo>
                <a:close/>
                <a:moveTo>
                  <a:pt x="1207770" y="42863"/>
                </a:moveTo>
                <a:cubicBezTo>
                  <a:pt x="565785" y="42863"/>
                  <a:pt x="41910" y="565785"/>
                  <a:pt x="41910" y="1207769"/>
                </a:cubicBezTo>
                <a:cubicBezTo>
                  <a:pt x="41910" y="1849754"/>
                  <a:pt x="565785" y="2373629"/>
                  <a:pt x="1207770" y="2373629"/>
                </a:cubicBezTo>
                <a:cubicBezTo>
                  <a:pt x="1849755" y="2373629"/>
                  <a:pt x="2373630" y="1849754"/>
                  <a:pt x="2373630" y="1208722"/>
                </a:cubicBezTo>
                <a:cubicBezTo>
                  <a:pt x="2373630" y="566738"/>
                  <a:pt x="1849755" y="42863"/>
                  <a:pt x="1207770" y="42863"/>
                </a:cubicBezTo>
                <a:close/>
                <a:moveTo>
                  <a:pt x="1207770" y="0"/>
                </a:moveTo>
                <a:cubicBezTo>
                  <a:pt x="1873568" y="0"/>
                  <a:pt x="2415540" y="542925"/>
                  <a:pt x="2415540" y="1207769"/>
                </a:cubicBezTo>
                <a:cubicBezTo>
                  <a:pt x="2415540" y="1872614"/>
                  <a:pt x="1872615" y="2415539"/>
                  <a:pt x="1207770" y="2415539"/>
                </a:cubicBezTo>
                <a:cubicBezTo>
                  <a:pt x="542925" y="2415539"/>
                  <a:pt x="0" y="1872614"/>
                  <a:pt x="0" y="1207769"/>
                </a:cubicBezTo>
                <a:cubicBezTo>
                  <a:pt x="0" y="542925"/>
                  <a:pt x="542925" y="0"/>
                  <a:pt x="1207770" y="0"/>
                </a:cubicBezTo>
                <a:close/>
              </a:path>
            </a:pathLst>
          </a:custGeom>
          <a:gradFill flip="none" rotWithShape="1">
            <a:gsLst>
              <a:gs pos="17000">
                <a:schemeClr val="accent5"/>
              </a:gs>
              <a:gs pos="100000">
                <a:schemeClr val="accent5">
                  <a:lumMod val="70000"/>
                  <a:lumOff val="30000"/>
                </a:schemeClr>
              </a:gs>
            </a:gsLst>
            <a:lin ang="13500000" scaled="1"/>
            <a:tileRect/>
          </a:gradFill>
          <a:ln w="9525" cap="flat">
            <a:noFill/>
            <a:prstDash val="solid"/>
            <a:miter/>
          </a:ln>
          <a:effectLst>
            <a:outerShdw blurRad="50800" sx="101000" sy="101000" algn="ctr" rotWithShape="0">
              <a:schemeClr val="accent5">
                <a:lumMod val="50000"/>
                <a:alpha val="65000"/>
              </a:schemeClr>
            </a:outerShdw>
          </a:effectLst>
        </p:spPr>
        <p:txBody>
          <a:bodyPr rtlCol="0" anchor="ctr">
            <a:noAutofit/>
          </a:bodyPr>
          <a:lstStyle/>
          <a:p>
            <a:endParaRPr lang="zh-CN" altLang="en-US" dirty="0">
              <a:ea typeface="MiSans Medium" panose="00000600000000000000" pitchFamily="2" charset="-122"/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6F8282E3-DC71-4884-A8B3-8DEB6803E85B}"/>
              </a:ext>
            </a:extLst>
          </p:cNvPr>
          <p:cNvGrpSpPr/>
          <p:nvPr userDrawn="1"/>
        </p:nvGrpSpPr>
        <p:grpSpPr>
          <a:xfrm>
            <a:off x="9697469" y="398955"/>
            <a:ext cx="1757931" cy="340042"/>
            <a:chOff x="7647950" y="2199885"/>
            <a:chExt cx="1757931" cy="340042"/>
          </a:xfrm>
        </p:grpSpPr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0679E027-8B55-4A71-B546-35C6A6B2AFEC}"/>
                </a:ext>
              </a:extLst>
            </p:cNvPr>
            <p:cNvSpPr txBox="1"/>
            <p:nvPr/>
          </p:nvSpPr>
          <p:spPr>
            <a:xfrm>
              <a:off x="7889440" y="2199885"/>
              <a:ext cx="1516441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1000" cap="all" dirty="0">
                  <a:solidFill>
                    <a:schemeClr val="bg1"/>
                  </a:solidFill>
                  <a:latin typeface="MiSans Heavy" panose="00000A00000000000000" pitchFamily="2" charset="-122"/>
                  <a:ea typeface="MiSans Heavy" panose="00000A00000000000000" pitchFamily="2" charset="-122"/>
                </a:rPr>
                <a:t>Sichuan university</a:t>
              </a:r>
              <a:endParaRPr lang="zh-CN" altLang="en-US" sz="1000" cap="all" dirty="0">
                <a:solidFill>
                  <a:schemeClr val="bg1"/>
                </a:solidFill>
                <a:latin typeface="MiSans Heavy" panose="00000A00000000000000" pitchFamily="2" charset="-122"/>
                <a:ea typeface="MiSans Heavy" panose="00000A00000000000000" pitchFamily="2" charset="-122"/>
              </a:endParaRP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3108C557-023D-4FAF-B297-BCCDE9B08B48}"/>
                </a:ext>
              </a:extLst>
            </p:cNvPr>
            <p:cNvSpPr txBox="1"/>
            <p:nvPr/>
          </p:nvSpPr>
          <p:spPr>
            <a:xfrm>
              <a:off x="7647950" y="2386039"/>
              <a:ext cx="333425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cap="all">
                  <a:solidFill>
                    <a:schemeClr val="bg1"/>
                  </a:solidFill>
                  <a:latin typeface="MiSans Heavy" panose="00000A00000000000000" pitchFamily="2" charset="-122"/>
                  <a:ea typeface="MiSans Heavy" panose="00000A00000000000000" pitchFamily="2" charset="-122"/>
                </a:defRPr>
              </a:lvl1pPr>
            </a:lstStyle>
            <a:p>
              <a:r>
                <a:rPr lang="en-US" altLang="zh-CN" sz="1000" dirty="0"/>
                <a:t>2022</a:t>
              </a:r>
              <a:endParaRPr lang="zh-CN" altLang="en-US" sz="1000" dirty="0"/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34AEFBCE-19C9-4C42-B9CD-7214C3683E50}"/>
                </a:ext>
              </a:extLst>
            </p:cNvPr>
            <p:cNvSpPr txBox="1"/>
            <p:nvPr/>
          </p:nvSpPr>
          <p:spPr>
            <a:xfrm>
              <a:off x="8049741" y="2386039"/>
              <a:ext cx="135614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cap="all">
                  <a:solidFill>
                    <a:schemeClr val="bg1"/>
                  </a:solidFill>
                  <a:latin typeface="MiSans Heavy" panose="00000A00000000000000" pitchFamily="2" charset="-122"/>
                  <a:ea typeface="MiSans Heavy" panose="00000A00000000000000" pitchFamily="2" charset="-122"/>
                </a:defRPr>
              </a:lvl1pPr>
            </a:lstStyle>
            <a:p>
              <a:r>
                <a:rPr lang="en-US" altLang="zh-CN" sz="1000" dirty="0"/>
                <a:t>Academic report</a:t>
              </a:r>
              <a:endParaRPr lang="zh-CN" altLang="en-US" sz="1000" dirty="0"/>
            </a:p>
          </p:txBody>
        </p:sp>
      </p:grpSp>
      <p:sp>
        <p:nvSpPr>
          <p:cNvPr id="61" name="文本框 60">
            <a:extLst>
              <a:ext uri="{FF2B5EF4-FFF2-40B4-BE49-F238E27FC236}">
                <a16:creationId xmlns:a16="http://schemas.microsoft.com/office/drawing/2014/main" id="{E1F7F8EA-7AA2-4B59-93F9-F14A743D2F15}"/>
              </a:ext>
            </a:extLst>
          </p:cNvPr>
          <p:cNvSpPr txBox="1"/>
          <p:nvPr userDrawn="1"/>
        </p:nvSpPr>
        <p:spPr>
          <a:xfrm>
            <a:off x="723900" y="5876587"/>
            <a:ext cx="1219886" cy="615553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altLang="zh-CN" sz="1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S</a:t>
            </a:r>
            <a:r>
              <a:rPr lang="zh-CN" altLang="en-US" sz="1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ea, all water, </a:t>
            </a:r>
            <a:endParaRPr lang="en-US" altLang="zh-CN" sz="10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  <a:p>
            <a:r>
              <a:rPr lang="zh-CN" altLang="en-US" sz="1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recedes a rivers</a:t>
            </a:r>
            <a:r>
              <a:rPr lang="en-US" altLang="zh-CN" sz="1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;</a:t>
            </a:r>
            <a:r>
              <a:rPr lang="zh-CN" altLang="en-US" sz="1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 </a:t>
            </a:r>
          </a:p>
          <a:p>
            <a:r>
              <a:rPr lang="zh-CN" altLang="en-US" sz="1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utmost wit </a:t>
            </a:r>
            <a:endParaRPr lang="en-US" altLang="zh-CN" sz="10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  <a:p>
            <a:r>
              <a:rPr lang="zh-CN" altLang="en-US" sz="1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listens to all sides</a:t>
            </a:r>
            <a:r>
              <a:rPr lang="en-US" altLang="zh-CN" sz="1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.</a:t>
            </a:r>
            <a:endParaRPr lang="zh-CN" altLang="en-US" sz="10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D6DB33F2-B273-4F95-BED0-2D61F2DBE06B}"/>
              </a:ext>
            </a:extLst>
          </p:cNvPr>
          <p:cNvSpPr txBox="1"/>
          <p:nvPr userDrawn="1"/>
        </p:nvSpPr>
        <p:spPr>
          <a:xfrm>
            <a:off x="10411846" y="6129520"/>
            <a:ext cx="1043554" cy="307777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r"/>
            <a:r>
              <a:rPr lang="en-US" altLang="zh-CN" sz="1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Thanks for your</a:t>
            </a:r>
          </a:p>
          <a:p>
            <a:pPr algn="r"/>
            <a:r>
              <a:rPr lang="en-US" altLang="zh-CN" sz="1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attention</a:t>
            </a:r>
            <a:endParaRPr lang="zh-CN" altLang="en-US" sz="10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9703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形状&#10;&#10;描述已自动生成">
            <a:extLst>
              <a:ext uri="{FF2B5EF4-FFF2-40B4-BE49-F238E27FC236}">
                <a16:creationId xmlns:a16="http://schemas.microsoft.com/office/drawing/2014/main" id="{0A229E26-7C93-45E4-98A3-AD3438CF8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占位符 1">
            <a:extLst>
              <a:ext uri="{FF2B5EF4-FFF2-40B4-BE49-F238E27FC236}">
                <a16:creationId xmlns:a16="http://schemas.microsoft.com/office/drawing/2014/main" id="{AC3EA38F-EB6D-4502-BD67-6BF5A109A263}"/>
              </a:ext>
            </a:extLst>
          </p:cNvPr>
          <p:cNvSpPr txBox="1">
            <a:spLocks/>
          </p:cNvSpPr>
          <p:nvPr userDrawn="1"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rPr>
              <a:t>OfficePLUS.cn</a:t>
            </a:r>
            <a:endParaRPr kumimoji="1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  <a:cs typeface="Segoe UI Light" charset="0"/>
            </a:endParaRPr>
          </a:p>
        </p:txBody>
      </p:sp>
      <p:sp>
        <p:nvSpPr>
          <p:cNvPr id="13" name="文本占位符 2">
            <a:extLst>
              <a:ext uri="{FF2B5EF4-FFF2-40B4-BE49-F238E27FC236}">
                <a16:creationId xmlns:a16="http://schemas.microsoft.com/office/drawing/2014/main" id="{E779D199-2617-4064-B528-4BD87100ECEE}"/>
              </a:ext>
            </a:extLst>
          </p:cNvPr>
          <p:cNvSpPr txBox="1">
            <a:spLocks/>
          </p:cNvSpPr>
          <p:nvPr userDrawn="1"/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中文 </a:t>
            </a:r>
            <a:r>
              <a:rPr kumimoji="1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MiSans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英文 </a:t>
            </a:r>
            <a:r>
              <a:rPr kumimoji="1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MiSans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标题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正文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1.25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作者原创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本网站所提供的任何信息内容（包括但不限于 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PPT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模板、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Word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文档、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Excel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图表、图片素材等）均受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中华人民共和国著作权法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、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信息网络传播权保护条例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及其他适用的法律法规的保护，未经权利人书面明确授权，信息内容的任何部分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(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包括图片或图表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)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不得被全部或部分的复制、传播、销售，否则将承担法律责任。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滚筒洗衣机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14" name="文本占位符 4">
            <a:extLst>
              <a:ext uri="{FF2B5EF4-FFF2-40B4-BE49-F238E27FC236}">
                <a16:creationId xmlns:a16="http://schemas.microsoft.com/office/drawing/2014/main" id="{0A051C53-9682-4112-B69A-7BB70918F171}"/>
              </a:ext>
            </a:extLst>
          </p:cNvPr>
          <p:cNvSpPr txBox="1">
            <a:spLocks/>
          </p:cNvSpPr>
          <p:nvPr userDrawn="1"/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标注</a:t>
            </a:r>
          </a:p>
        </p:txBody>
      </p:sp>
      <p:sp>
        <p:nvSpPr>
          <p:cNvPr id="15" name="文本占位符 7">
            <a:extLst>
              <a:ext uri="{FF2B5EF4-FFF2-40B4-BE49-F238E27FC236}">
                <a16:creationId xmlns:a16="http://schemas.microsoft.com/office/drawing/2014/main" id="{4C0908CF-7CB8-4192-A43C-CC3A75F8749B}"/>
              </a:ext>
            </a:extLst>
          </p:cNvPr>
          <p:cNvSpPr txBox="1">
            <a:spLocks/>
          </p:cNvSpPr>
          <p:nvPr userDrawn="1"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字体使用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行距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素材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声明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1339307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9B3896-319D-45EF-A996-F06C435964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MiSans Medium" panose="00000600000000000000" pitchFamily="2" charset="-122"/>
              </a:defRPr>
            </a:lvl1pPr>
          </a:lstStyle>
          <a:p>
            <a:fld id="{2CC5610D-D3BB-48E8-B638-5938ABB9CFDE}" type="datetimeFigureOut">
              <a:rPr lang="zh-CN" altLang="en-US" smtClean="0"/>
              <a:pPr/>
              <a:t>2022/2/21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9B380B-4756-4CAD-8741-32E82C5C1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MiSans Medium" panose="000006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6C9323-1CD7-4830-B0EE-DC83BF437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MiSans Medium" panose="00000600000000000000" pitchFamily="2" charset="-122"/>
              </a:defRPr>
            </a:lvl1pPr>
          </a:lstStyle>
          <a:p>
            <a:fld id="{E4F05AE2-E521-4071-B027-062C254CFD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43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5" r:id="rId7"/>
    <p:sldLayoutId id="2147483658" r:id="rId8"/>
    <p:sldLayoutId id="2147483657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8" userDrawn="1">
          <p15:clr>
            <a:srgbClr val="F26B43"/>
          </p15:clr>
        </p15:guide>
        <p15:guide id="2" orient="horz" pos="3968" userDrawn="1">
          <p15:clr>
            <a:srgbClr val="F26B43"/>
          </p15:clr>
        </p15:guide>
        <p15:guide id="3" pos="456" userDrawn="1">
          <p15:clr>
            <a:srgbClr val="F26B43"/>
          </p15:clr>
        </p15:guide>
        <p15:guide id="4" pos="72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矩形: 圆角 88">
            <a:extLst>
              <a:ext uri="{FF2B5EF4-FFF2-40B4-BE49-F238E27FC236}">
                <a16:creationId xmlns:a16="http://schemas.microsoft.com/office/drawing/2014/main" id="{FF388DCB-1BE8-413F-993B-36E2EE84B603}"/>
              </a:ext>
            </a:extLst>
          </p:cNvPr>
          <p:cNvSpPr/>
          <p:nvPr/>
        </p:nvSpPr>
        <p:spPr>
          <a:xfrm>
            <a:off x="-1568918" y="1301772"/>
            <a:ext cx="9373948" cy="3588599"/>
          </a:xfrm>
          <a:prstGeom prst="roundRect">
            <a:avLst>
              <a:gd name="adj" fmla="val 38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040BC547-F763-45D1-BFD4-68A598AC83B3}"/>
              </a:ext>
            </a:extLst>
          </p:cNvPr>
          <p:cNvSpPr/>
          <p:nvPr/>
        </p:nvSpPr>
        <p:spPr>
          <a:xfrm>
            <a:off x="7612413" y="1388533"/>
            <a:ext cx="105856" cy="10585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7ACF1766-FB7B-42D5-B642-53FA772E3AF9}"/>
              </a:ext>
            </a:extLst>
          </p:cNvPr>
          <p:cNvSpPr txBox="1"/>
          <p:nvPr/>
        </p:nvSpPr>
        <p:spPr>
          <a:xfrm>
            <a:off x="723900" y="1833238"/>
            <a:ext cx="4103688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学术汇报通用模板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FD0F033E-A580-4069-8ADC-ADA826E1EED4}"/>
              </a:ext>
            </a:extLst>
          </p:cNvPr>
          <p:cNvSpPr txBox="1"/>
          <p:nvPr/>
        </p:nvSpPr>
        <p:spPr>
          <a:xfrm>
            <a:off x="723900" y="2475834"/>
            <a:ext cx="6155531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此处输入汇报主题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ABCF84E3-39D0-404D-BDA0-0CF3E8E2C030}"/>
              </a:ext>
            </a:extLst>
          </p:cNvPr>
          <p:cNvSpPr txBox="1"/>
          <p:nvPr/>
        </p:nvSpPr>
        <p:spPr>
          <a:xfrm>
            <a:off x="723900" y="3629520"/>
            <a:ext cx="2885405" cy="21544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altLang="zh-CN" sz="1400" cap="all" dirty="0">
                <a:latin typeface="+mj-lt"/>
                <a:ea typeface="MiSans Medium" panose="00000600000000000000" pitchFamily="2" charset="-122"/>
              </a:rPr>
              <a:t>Enter report subject here</a:t>
            </a:r>
            <a:endParaRPr lang="zh-CN" altLang="en-US" sz="1400" cap="all" dirty="0">
              <a:latin typeface="+mj-lt"/>
              <a:ea typeface="MiSans Medium" panose="00000600000000000000" pitchFamily="2" charset="-122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28D08C80-00E4-44C7-935B-F3D98A9D7CA1}"/>
              </a:ext>
            </a:extLst>
          </p:cNvPr>
          <p:cNvSpPr txBox="1"/>
          <p:nvPr/>
        </p:nvSpPr>
        <p:spPr>
          <a:xfrm>
            <a:off x="723900" y="3397478"/>
            <a:ext cx="4262385" cy="21544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zh-CN" altLang="en-US" sz="1400" cap="all" dirty="0">
                <a:latin typeface="+mj-lt"/>
                <a:ea typeface="MiSans Medium" panose="00000600000000000000" pitchFamily="2" charset="-122"/>
              </a:rPr>
              <a:t>General template for academic report</a:t>
            </a:r>
          </a:p>
        </p:txBody>
      </p:sp>
      <p:sp>
        <p:nvSpPr>
          <p:cNvPr id="85" name="AutoShape 2">
            <a:extLst>
              <a:ext uri="{FF2B5EF4-FFF2-40B4-BE49-F238E27FC236}">
                <a16:creationId xmlns:a16="http://schemas.microsoft.com/office/drawing/2014/main" id="{510F4343-D18D-4AEE-9638-22295B582A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496333F6-59DB-41CD-964C-E81872798A76}"/>
              </a:ext>
            </a:extLst>
          </p:cNvPr>
          <p:cNvSpPr/>
          <p:nvPr/>
        </p:nvSpPr>
        <p:spPr>
          <a:xfrm>
            <a:off x="723900" y="4508500"/>
            <a:ext cx="4398433" cy="825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B8CE514E-9A23-488C-8E5C-BCBC640427C5}"/>
              </a:ext>
            </a:extLst>
          </p:cNvPr>
          <p:cNvSpPr txBox="1"/>
          <p:nvPr/>
        </p:nvSpPr>
        <p:spPr>
          <a:xfrm>
            <a:off x="1337963" y="4874242"/>
            <a:ext cx="1421864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2000" dirty="0" err="1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OfficePLUS</a:t>
            </a:r>
            <a:endParaRPr lang="zh-CN" altLang="en-US" sz="2000" dirty="0">
              <a:solidFill>
                <a:schemeClr val="bg1"/>
              </a:solidFill>
              <a:latin typeface="MiSans Medium" panose="00000600000000000000" pitchFamily="2" charset="-122"/>
              <a:ea typeface="MiSans Medium" panose="00000600000000000000" pitchFamily="2" charset="-122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ED10372D-10AC-4BCA-8A5A-F6572C2649F9}"/>
              </a:ext>
            </a:extLst>
          </p:cNvPr>
          <p:cNvSpPr txBox="1"/>
          <p:nvPr/>
        </p:nvSpPr>
        <p:spPr>
          <a:xfrm>
            <a:off x="921805" y="4886942"/>
            <a:ext cx="3847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0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汇报人</a:t>
            </a:r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586C8E50-1A05-4679-A0D2-E2B45F5C5772}"/>
              </a:ext>
            </a:extLst>
          </p:cNvPr>
          <p:cNvSpPr txBox="1"/>
          <p:nvPr/>
        </p:nvSpPr>
        <p:spPr>
          <a:xfrm>
            <a:off x="921805" y="4600766"/>
            <a:ext cx="67807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000" cap="all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Reporter</a:t>
            </a:r>
            <a:endParaRPr lang="zh-CN" altLang="en-US" sz="1000" cap="all" dirty="0">
              <a:solidFill>
                <a:schemeClr val="bg1"/>
              </a:solidFill>
              <a:latin typeface="MiSans Medium" panose="00000600000000000000" pitchFamily="2" charset="-122"/>
              <a:ea typeface="MiSans Medium" panose="00000600000000000000" pitchFamily="2" charset="-122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9093FF01-288B-4489-A848-D798E7CBEDBE}"/>
              </a:ext>
            </a:extLst>
          </p:cNvPr>
          <p:cNvSpPr txBox="1"/>
          <p:nvPr/>
        </p:nvSpPr>
        <p:spPr>
          <a:xfrm>
            <a:off x="3502761" y="4874242"/>
            <a:ext cx="1410643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2000" dirty="0" err="1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OfficePLUS</a:t>
            </a:r>
            <a:endParaRPr lang="zh-CN" altLang="en-US" sz="2000" dirty="0">
              <a:solidFill>
                <a:schemeClr val="bg1"/>
              </a:solidFill>
              <a:latin typeface="MiSans Medium" panose="00000600000000000000" pitchFamily="2" charset="-122"/>
              <a:ea typeface="MiSans Medium" panose="00000600000000000000" pitchFamily="2" charset="-122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C6907BEB-0BBE-4F96-AF69-DE26BE496FDA}"/>
              </a:ext>
            </a:extLst>
          </p:cNvPr>
          <p:cNvSpPr txBox="1"/>
          <p:nvPr/>
        </p:nvSpPr>
        <p:spPr>
          <a:xfrm>
            <a:off x="2952480" y="4886942"/>
            <a:ext cx="51296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0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指导老师</a:t>
            </a:r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CE3E7198-67E0-4DED-8208-1F673510B185}"/>
              </a:ext>
            </a:extLst>
          </p:cNvPr>
          <p:cNvSpPr txBox="1"/>
          <p:nvPr/>
        </p:nvSpPr>
        <p:spPr>
          <a:xfrm>
            <a:off x="2952480" y="4600766"/>
            <a:ext cx="440826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000" cap="all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Tutor</a:t>
            </a:r>
            <a:endParaRPr lang="zh-CN" altLang="en-US" sz="1000" cap="all" dirty="0">
              <a:solidFill>
                <a:schemeClr val="bg1"/>
              </a:solidFill>
              <a:latin typeface="MiSans Medium" panose="00000600000000000000" pitchFamily="2" charset="-122"/>
              <a:ea typeface="MiSans Medium" panose="00000600000000000000" pitchFamily="2" charset="-122"/>
            </a:endParaRPr>
          </a:p>
        </p:txBody>
      </p:sp>
      <p:cxnSp>
        <p:nvCxnSpPr>
          <p:cNvPr id="127" name="直接连接符 126">
            <a:extLst>
              <a:ext uri="{FF2B5EF4-FFF2-40B4-BE49-F238E27FC236}">
                <a16:creationId xmlns:a16="http://schemas.microsoft.com/office/drawing/2014/main" id="{1A1E813D-45BB-4A1A-9803-F346C96AD37D}"/>
              </a:ext>
            </a:extLst>
          </p:cNvPr>
          <p:cNvCxnSpPr>
            <a:cxnSpLocks/>
          </p:cNvCxnSpPr>
          <p:nvPr/>
        </p:nvCxnSpPr>
        <p:spPr>
          <a:xfrm>
            <a:off x="921805" y="4800563"/>
            <a:ext cx="39719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椭圆 132">
            <a:extLst>
              <a:ext uri="{FF2B5EF4-FFF2-40B4-BE49-F238E27FC236}">
                <a16:creationId xmlns:a16="http://schemas.microsoft.com/office/drawing/2014/main" id="{69BEB13F-31CB-4F06-B944-6E5CD2298581}"/>
              </a:ext>
            </a:extLst>
          </p:cNvPr>
          <p:cNvSpPr/>
          <p:nvPr/>
        </p:nvSpPr>
        <p:spPr>
          <a:xfrm>
            <a:off x="7612413" y="4697754"/>
            <a:ext cx="105856" cy="10585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F807CF2D-7CA0-419D-B7D8-17F937EE0D5F}"/>
              </a:ext>
            </a:extLst>
          </p:cNvPr>
          <p:cNvGrpSpPr/>
          <p:nvPr/>
        </p:nvGrpSpPr>
        <p:grpSpPr>
          <a:xfrm>
            <a:off x="5242242" y="5070930"/>
            <a:ext cx="1854556" cy="230832"/>
            <a:chOff x="1323359" y="5669251"/>
            <a:chExt cx="1854556" cy="230832"/>
          </a:xfrm>
        </p:grpSpPr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B1ADC6DE-C5B4-497A-9DF8-91D143CE95D3}"/>
                </a:ext>
              </a:extLst>
            </p:cNvPr>
            <p:cNvSpPr txBox="1"/>
            <p:nvPr/>
          </p:nvSpPr>
          <p:spPr>
            <a:xfrm>
              <a:off x="2158405" y="5669251"/>
              <a:ext cx="1019510" cy="2308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1500" dirty="0">
                  <a:solidFill>
                    <a:schemeClr val="bg1"/>
                  </a:solidFill>
                  <a:latin typeface="MiSans Medium" panose="00000600000000000000" pitchFamily="2" charset="-122"/>
                  <a:ea typeface="MiSans Medium" panose="00000600000000000000" pitchFamily="2" charset="-122"/>
                </a:rPr>
                <a:t>20XX.01.01</a:t>
              </a:r>
              <a:endPara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endParaRPr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3FA869B5-92D7-40CA-AEA0-90AFE5EFCB15}"/>
                </a:ext>
              </a:extLst>
            </p:cNvPr>
            <p:cNvSpPr txBox="1"/>
            <p:nvPr/>
          </p:nvSpPr>
          <p:spPr>
            <a:xfrm>
              <a:off x="1323359" y="5669251"/>
              <a:ext cx="769441" cy="2308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1500" dirty="0">
                  <a:solidFill>
                    <a:schemeClr val="bg1"/>
                  </a:solidFill>
                  <a:latin typeface="MiSans Medium" panose="00000600000000000000" pitchFamily="2" charset="-122"/>
                  <a:ea typeface="MiSans Medium" panose="00000600000000000000" pitchFamily="2" charset="-122"/>
                </a:rPr>
                <a:t>汇报时间</a:t>
              </a:r>
            </a:p>
          </p:txBody>
        </p:sp>
      </p:grpSp>
      <p:sp>
        <p:nvSpPr>
          <p:cNvPr id="135" name="文本框 134">
            <a:extLst>
              <a:ext uri="{FF2B5EF4-FFF2-40B4-BE49-F238E27FC236}">
                <a16:creationId xmlns:a16="http://schemas.microsoft.com/office/drawing/2014/main" id="{7F8F2FB4-B0EE-4D6D-9000-8545593BF5B4}"/>
              </a:ext>
            </a:extLst>
          </p:cNvPr>
          <p:cNvSpPr txBox="1"/>
          <p:nvPr/>
        </p:nvSpPr>
        <p:spPr>
          <a:xfrm>
            <a:off x="5244819" y="4489878"/>
            <a:ext cx="1731243" cy="2308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海纳百川，有容乃大</a:t>
            </a:r>
          </a:p>
        </p:txBody>
      </p:sp>
      <p:sp>
        <p:nvSpPr>
          <p:cNvPr id="136" name="文本框 135">
            <a:extLst>
              <a:ext uri="{FF2B5EF4-FFF2-40B4-BE49-F238E27FC236}">
                <a16:creationId xmlns:a16="http://schemas.microsoft.com/office/drawing/2014/main" id="{15FDD5AE-9E36-4DEB-89D1-42DC27CE7F7A}"/>
              </a:ext>
            </a:extLst>
          </p:cNvPr>
          <p:cNvSpPr txBox="1"/>
          <p:nvPr/>
        </p:nvSpPr>
        <p:spPr>
          <a:xfrm>
            <a:off x="5244819" y="4736253"/>
            <a:ext cx="2006960" cy="307777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S</a:t>
            </a: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ea, all water, recedes a rivers</a:t>
            </a:r>
            <a:r>
              <a: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;</a:t>
            </a: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 </a:t>
            </a:r>
          </a:p>
          <a:p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utmost wit listens to all sides</a:t>
            </a:r>
            <a:r>
              <a: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.</a:t>
            </a:r>
            <a:endParaRPr lang="zh-CN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MiSans Medium" panose="00000600000000000000" pitchFamily="2" charset="-122"/>
              <a:ea typeface="MiSans Medium" panose="00000600000000000000" pitchFamily="2" charset="-122"/>
            </a:endParaRPr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B1DC8A6D-ABCB-46C6-B9E7-C8285AAC08EA}"/>
              </a:ext>
            </a:extLst>
          </p:cNvPr>
          <p:cNvSpPr/>
          <p:nvPr/>
        </p:nvSpPr>
        <p:spPr>
          <a:xfrm>
            <a:off x="-1484773" y="1388533"/>
            <a:ext cx="105856" cy="10585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6C0E5876-C050-4FC4-B585-4B0C4F84B70A}"/>
              </a:ext>
            </a:extLst>
          </p:cNvPr>
          <p:cNvSpPr/>
          <p:nvPr/>
        </p:nvSpPr>
        <p:spPr>
          <a:xfrm>
            <a:off x="-1484773" y="4697754"/>
            <a:ext cx="105856" cy="10585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828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5F4505CC-027D-45AA-9E22-0B4C4832B68F}"/>
              </a:ext>
            </a:extLst>
          </p:cNvPr>
          <p:cNvSpPr/>
          <p:nvPr/>
        </p:nvSpPr>
        <p:spPr>
          <a:xfrm>
            <a:off x="-914400" y="1149684"/>
            <a:ext cx="9702800" cy="4471096"/>
          </a:xfrm>
          <a:prstGeom prst="roundRect">
            <a:avLst>
              <a:gd name="adj" fmla="val 4338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54E6ECB-7EEA-4AC2-8FC1-9C62B2C351DD}"/>
              </a:ext>
            </a:extLst>
          </p:cNvPr>
          <p:cNvSpPr txBox="1"/>
          <p:nvPr/>
        </p:nvSpPr>
        <p:spPr>
          <a:xfrm>
            <a:off x="9031660" y="1098657"/>
            <a:ext cx="2462213" cy="98488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学校教学科研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人才情况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1D9F35F6-266E-4456-8C5C-18B138C0BD77}"/>
              </a:ext>
            </a:extLst>
          </p:cNvPr>
          <p:cNvSpPr txBox="1"/>
          <p:nvPr/>
        </p:nvSpPr>
        <p:spPr>
          <a:xfrm>
            <a:off x="9031660" y="2146049"/>
            <a:ext cx="2077492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适用于单张图表展示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5F40782-F088-42ED-9400-30AD179CC949}"/>
              </a:ext>
            </a:extLst>
          </p:cNvPr>
          <p:cNvSpPr txBox="1"/>
          <p:nvPr/>
        </p:nvSpPr>
        <p:spPr>
          <a:xfrm>
            <a:off x="9031659" y="2705995"/>
            <a:ext cx="2423741" cy="8426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此处输入主要内容，内容要求尽量简洁，有概括性，字数不宜过多。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52DF8B-6E4A-419D-AF40-EC9E29D9021B}"/>
              </a:ext>
            </a:extLst>
          </p:cNvPr>
          <p:cNvGrpSpPr/>
          <p:nvPr/>
        </p:nvGrpSpPr>
        <p:grpSpPr>
          <a:xfrm>
            <a:off x="723901" y="-773089"/>
            <a:ext cx="7340600" cy="524933"/>
            <a:chOff x="723900" y="-773089"/>
            <a:chExt cx="7817120" cy="524933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2B0B3FC3-FD21-40B9-AC0A-7DE6AF6D330B}"/>
                </a:ext>
              </a:extLst>
            </p:cNvPr>
            <p:cNvSpPr/>
            <p:nvPr/>
          </p:nvSpPr>
          <p:spPr>
            <a:xfrm>
              <a:off x="4632460" y="-773089"/>
              <a:ext cx="3908560" cy="52493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DC81DE2B-B961-4621-A9EA-E55FA2FB8519}"/>
                </a:ext>
              </a:extLst>
            </p:cNvPr>
            <p:cNvSpPr/>
            <p:nvPr/>
          </p:nvSpPr>
          <p:spPr>
            <a:xfrm>
              <a:off x="723900" y="-773089"/>
              <a:ext cx="3908560" cy="52493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F47D7A79-290B-4A0B-BCE6-C6B6E8484D83}"/>
              </a:ext>
            </a:extLst>
          </p:cNvPr>
          <p:cNvSpPr/>
          <p:nvPr/>
        </p:nvSpPr>
        <p:spPr>
          <a:xfrm>
            <a:off x="8225369" y="3767667"/>
            <a:ext cx="3236972" cy="12803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0F393B3F-61B5-492C-ABBF-615F4AE3A4F7}"/>
              </a:ext>
            </a:extLst>
          </p:cNvPr>
          <p:cNvSpPr/>
          <p:nvPr/>
        </p:nvSpPr>
        <p:spPr>
          <a:xfrm>
            <a:off x="1082574" y="1519147"/>
            <a:ext cx="6784120" cy="3732170"/>
          </a:xfrm>
          <a:prstGeom prst="roundRect">
            <a:avLst>
              <a:gd name="adj" fmla="val 4715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BF578A67-1CEE-47BB-8897-1E51A7D45B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816849"/>
              </p:ext>
            </p:extLst>
          </p:nvPr>
        </p:nvGraphicFramePr>
        <p:xfrm>
          <a:off x="1259028" y="1604588"/>
          <a:ext cx="6431212" cy="35231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80288">
                  <a:extLst>
                    <a:ext uri="{9D8B030D-6E8A-4147-A177-3AD203B41FA5}">
                      <a16:colId xmlns:a16="http://schemas.microsoft.com/office/drawing/2014/main" val="2319356185"/>
                    </a:ext>
                  </a:extLst>
                </a:gridCol>
                <a:gridCol w="1950924">
                  <a:extLst>
                    <a:ext uri="{9D8B030D-6E8A-4147-A177-3AD203B41FA5}">
                      <a16:colId xmlns:a16="http://schemas.microsoft.com/office/drawing/2014/main" val="2082522606"/>
                    </a:ext>
                  </a:extLst>
                </a:gridCol>
              </a:tblGrid>
              <a:tr h="368300">
                <a:tc>
                  <a:txBody>
                    <a:bodyPr/>
                    <a:lstStyle/>
                    <a:p>
                      <a:pPr marL="0" indent="0" algn="just"/>
                      <a:r>
                        <a:rPr lang="zh-CN" altLang="en-US" sz="1400" b="0" dirty="0">
                          <a:solidFill>
                            <a:schemeClr val="bg1"/>
                          </a:solidFill>
                          <a:latin typeface="MiSans Semibold" panose="00000700000000000000" pitchFamily="2" charset="-122"/>
                          <a:ea typeface="MiSans Semibold" panose="00000700000000000000" pitchFamily="2" charset="-122"/>
                          <a:sym typeface="MiSans Semibold" panose="00000700000000000000" pitchFamily="2" charset="-122"/>
                        </a:rPr>
                        <a:t>人才及项目类型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altLang="en-US" sz="1400" b="0" dirty="0">
                          <a:solidFill>
                            <a:schemeClr val="bg1"/>
                          </a:solidFill>
                          <a:latin typeface="MiSans Semibold" panose="00000700000000000000" pitchFamily="2" charset="-122"/>
                          <a:ea typeface="MiSans Semibold" panose="00000700000000000000" pitchFamily="2" charset="-122"/>
                          <a:sym typeface="MiSans Semibold" panose="00000700000000000000" pitchFamily="2" charset="-122"/>
                        </a:rPr>
                        <a:t>数量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0756567"/>
                  </a:ext>
                </a:extLst>
              </a:tr>
              <a:tr h="286808">
                <a:tc>
                  <a:txBody>
                    <a:bodyPr/>
                    <a:lstStyle/>
                    <a:p>
                      <a:pPr marL="0" indent="0" algn="just"/>
                      <a:r>
                        <a:rPr lang="zh-CN" altLang="en-US" sz="1100" b="0" dirty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中国科学院和中国工程院院士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20</a:t>
                      </a:r>
                      <a:r>
                        <a:rPr lang="zh-CN" altLang="en-US" sz="1100" b="0" dirty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人（其中双聘院士</a:t>
                      </a: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9</a:t>
                      </a:r>
                      <a:r>
                        <a:rPr lang="zh-CN" altLang="en-US" sz="1100" b="0" dirty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人）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5728150"/>
                  </a:ext>
                </a:extLst>
              </a:tr>
              <a:tr h="286808">
                <a:tc>
                  <a:txBody>
                    <a:bodyPr/>
                    <a:lstStyle/>
                    <a:p>
                      <a:pPr algn="just"/>
                      <a:r>
                        <a:rPr lang="zh-CN" altLang="en-US" sz="1100" b="0" dirty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四川大学杰出教授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b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7</a:t>
                      </a:r>
                      <a:r>
                        <a:rPr lang="zh-CN" altLang="en-US" sz="1100" b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人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1363122"/>
                  </a:ext>
                </a:extLst>
              </a:tr>
              <a:tr h="286808">
                <a:tc>
                  <a:txBody>
                    <a:bodyPr/>
                    <a:lstStyle/>
                    <a:p>
                      <a:pPr algn="just"/>
                      <a:r>
                        <a:rPr lang="zh-CN" altLang="en-US" sz="1100" b="0" dirty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国家自然科学杰出青年基金获得者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b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58</a:t>
                      </a:r>
                      <a:r>
                        <a:rPr lang="zh-CN" altLang="en-US" sz="1100" b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人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1870962"/>
                  </a:ext>
                </a:extLst>
              </a:tr>
              <a:tr h="286808">
                <a:tc>
                  <a:txBody>
                    <a:bodyPr/>
                    <a:lstStyle/>
                    <a:p>
                      <a:pPr algn="just"/>
                      <a:r>
                        <a:rPr lang="zh-CN" altLang="en-US" sz="1100" b="0" dirty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国家优秀青年科学基金入选者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b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64</a:t>
                      </a:r>
                      <a:r>
                        <a:rPr lang="zh-CN" altLang="en-US" sz="1100" b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人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6729843"/>
                  </a:ext>
                </a:extLst>
              </a:tr>
              <a:tr h="286808">
                <a:tc>
                  <a:txBody>
                    <a:bodyPr/>
                    <a:lstStyle/>
                    <a:p>
                      <a:pPr algn="just"/>
                      <a:r>
                        <a:rPr lang="zh-CN" altLang="en-US" sz="1100" b="0" dirty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“</a:t>
                      </a: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973</a:t>
                      </a:r>
                      <a:r>
                        <a:rPr lang="zh-CN" altLang="en-US" sz="1100" b="0" dirty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”首席科学家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b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7</a:t>
                      </a:r>
                      <a:r>
                        <a:rPr lang="zh-CN" altLang="en-US" sz="1100" b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人（</a:t>
                      </a:r>
                      <a:r>
                        <a:rPr lang="en-US" sz="1100" b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9</a:t>
                      </a:r>
                      <a:r>
                        <a:rPr lang="zh-CN" altLang="en-US" sz="1100" b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项）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0252318"/>
                  </a:ext>
                </a:extLst>
              </a:tr>
              <a:tr h="286808">
                <a:tc>
                  <a:txBody>
                    <a:bodyPr/>
                    <a:lstStyle/>
                    <a:p>
                      <a:pPr algn="just"/>
                      <a:r>
                        <a:rPr lang="zh-CN" altLang="en-US" sz="1100" b="0" dirty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国家级教学名师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b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15</a:t>
                      </a:r>
                      <a:r>
                        <a:rPr lang="zh-CN" altLang="en-US" sz="1100" b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人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66945"/>
                  </a:ext>
                </a:extLst>
              </a:tr>
              <a:tr h="286808">
                <a:tc>
                  <a:txBody>
                    <a:bodyPr/>
                    <a:lstStyle/>
                    <a:p>
                      <a:pPr algn="just"/>
                      <a:r>
                        <a:rPr lang="zh-CN" altLang="en-US" sz="1100" b="0" dirty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国家科技重大专项课题负责人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b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4</a:t>
                      </a:r>
                      <a:r>
                        <a:rPr lang="zh-CN" altLang="en-US" sz="1100" b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人（</a:t>
                      </a:r>
                      <a:r>
                        <a:rPr lang="en-US" sz="1100" b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4</a:t>
                      </a:r>
                      <a:r>
                        <a:rPr lang="zh-CN" altLang="en-US" sz="1100" b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项）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6745404"/>
                  </a:ext>
                </a:extLst>
              </a:tr>
              <a:tr h="286808">
                <a:tc>
                  <a:txBody>
                    <a:bodyPr/>
                    <a:lstStyle/>
                    <a:p>
                      <a:pPr algn="just"/>
                      <a:r>
                        <a:rPr lang="zh-CN" altLang="en-US" sz="1100" b="0" dirty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国家重点研发计划项目负责人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b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54</a:t>
                      </a:r>
                      <a:r>
                        <a:rPr lang="zh-CN" altLang="en-US" sz="1100" b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人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5294"/>
                  </a:ext>
                </a:extLst>
              </a:tr>
              <a:tr h="286808">
                <a:tc>
                  <a:txBody>
                    <a:bodyPr/>
                    <a:lstStyle/>
                    <a:p>
                      <a:pPr algn="just"/>
                      <a:r>
                        <a:rPr lang="zh-CN" altLang="en-US" sz="1100" b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国家社科基金重大招标（委托）及各类专项项目获得者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61</a:t>
                      </a:r>
                      <a:r>
                        <a:rPr lang="zh-CN" altLang="en-US" sz="1100" b="0" dirty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人（</a:t>
                      </a: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67</a:t>
                      </a:r>
                      <a:r>
                        <a:rPr lang="zh-CN" altLang="en-US" sz="1100" b="0" dirty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项）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8224030"/>
                  </a:ext>
                </a:extLst>
              </a:tr>
              <a:tr h="286808">
                <a:tc>
                  <a:txBody>
                    <a:bodyPr/>
                    <a:lstStyle/>
                    <a:p>
                      <a:pPr algn="just"/>
                      <a:r>
                        <a:rPr lang="zh-CN" altLang="en-US" sz="1100" b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国家创新人才推进计划“中青年科技创新领军人才”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22</a:t>
                      </a:r>
                      <a:r>
                        <a:rPr lang="zh-CN" altLang="en-US" sz="1100" b="0" dirty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人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707058"/>
                  </a:ext>
                </a:extLst>
              </a:tr>
              <a:tr h="286808">
                <a:tc>
                  <a:txBody>
                    <a:bodyPr/>
                    <a:lstStyle/>
                    <a:p>
                      <a:pPr algn="just"/>
                      <a:r>
                        <a:rPr lang="zh-CN" altLang="en-US" sz="1100" b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国家创新人才推进计划“重点领域创新团队”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3</a:t>
                      </a:r>
                      <a:r>
                        <a:rPr lang="zh-CN" altLang="en-US" sz="1100" b="0" dirty="0">
                          <a:solidFill>
                            <a:schemeClr val="bg1"/>
                          </a:solidFill>
                          <a:latin typeface="MiSans Medium" panose="00000600000000000000" pitchFamily="2" charset="-122"/>
                          <a:ea typeface="MiSans Medium" panose="00000600000000000000" pitchFamily="2" charset="-122"/>
                          <a:sym typeface="MiSans Medium" panose="00000600000000000000" pitchFamily="2" charset="-122"/>
                        </a:rPr>
                        <a:t>个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3044172"/>
                  </a:ext>
                </a:extLst>
              </a:tr>
            </a:tbl>
          </a:graphicData>
        </a:graphic>
      </p:graphicFrame>
      <p:sp>
        <p:nvSpPr>
          <p:cNvPr id="32" name="文本框 31">
            <a:extLst>
              <a:ext uri="{FF2B5EF4-FFF2-40B4-BE49-F238E27FC236}">
                <a16:creationId xmlns:a16="http://schemas.microsoft.com/office/drawing/2014/main" id="{3A905EF1-178D-484C-AF92-4E6B11E7932A}"/>
              </a:ext>
            </a:extLst>
          </p:cNvPr>
          <p:cNvSpPr txBox="1"/>
          <p:nvPr/>
        </p:nvSpPr>
        <p:spPr>
          <a:xfrm>
            <a:off x="9614395" y="3894884"/>
            <a:ext cx="1418658" cy="67710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effectLst/>
                <a:latin typeface="MiSans Semibold" panose="00000700000000000000" pitchFamily="2" charset="-122"/>
                <a:ea typeface="MiSans Semibold" panose="00000700000000000000" pitchFamily="2" charset="-122"/>
                <a:cs typeface="Times New Roman" panose="02020603050405020304" pitchFamily="18" charset="0"/>
              </a:rPr>
              <a:t>6323</a:t>
            </a:r>
            <a:endParaRPr lang="zh-CN" altLang="en-US" sz="44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F26BEDD-7293-4095-9AE0-121B075F0EB6}"/>
              </a:ext>
            </a:extLst>
          </p:cNvPr>
          <p:cNvSpPr txBox="1"/>
          <p:nvPr/>
        </p:nvSpPr>
        <p:spPr>
          <a:xfrm>
            <a:off x="8387016" y="3924493"/>
            <a:ext cx="1154162" cy="55406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四川大学</a:t>
            </a:r>
            <a:endParaRPr lang="en-US" altLang="zh-CN" dirty="0">
              <a:solidFill>
                <a:schemeClr val="bg1"/>
              </a:solidFill>
              <a:latin typeface="MiSans Medium" panose="00000600000000000000" pitchFamily="2" charset="-122"/>
              <a:ea typeface="MiSans Medium" panose="00000600000000000000" pitchFamily="2" charset="-122"/>
            </a:endParaRPr>
          </a:p>
          <a:p>
            <a:r>
              <a:rPr lang="zh-CN" altLang="zh-CN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教学科研岗共</a:t>
            </a:r>
            <a:endParaRPr lang="zh-CN" altLang="en-US" dirty="0">
              <a:solidFill>
                <a:schemeClr val="bg1"/>
              </a:solidFill>
              <a:latin typeface="MiSans Medium" panose="00000600000000000000" pitchFamily="2" charset="-122"/>
              <a:ea typeface="MiSans Medium" panose="00000600000000000000" pitchFamily="2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DBA2C48B-2076-481B-8929-3EF34AE56342}"/>
              </a:ext>
            </a:extLst>
          </p:cNvPr>
          <p:cNvSpPr txBox="1"/>
          <p:nvPr/>
        </p:nvSpPr>
        <p:spPr>
          <a:xfrm>
            <a:off x="11106270" y="4213033"/>
            <a:ext cx="192360" cy="26552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人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D6E605C0-3ED0-4389-AA07-C40A09E8359A}"/>
              </a:ext>
            </a:extLst>
          </p:cNvPr>
          <p:cNvSpPr txBox="1"/>
          <p:nvPr/>
        </p:nvSpPr>
        <p:spPr>
          <a:xfrm>
            <a:off x="10221412" y="4674834"/>
            <a:ext cx="1077218" cy="17697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</a:defRPr>
            </a:lvl1pPr>
          </a:lstStyle>
          <a:p>
            <a:pPr algn="r"/>
            <a:r>
              <a:rPr lang="zh-CN" altLang="en-US" sz="10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数据截至</a:t>
            </a:r>
            <a:r>
              <a:rPr lang="en-US" altLang="zh-CN" sz="10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2020</a:t>
            </a:r>
            <a:r>
              <a:rPr lang="zh-CN" altLang="en-US" sz="10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年底</a:t>
            </a: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CBBAFE35-3A27-4644-9361-485778756122}"/>
              </a:ext>
            </a:extLst>
          </p:cNvPr>
          <p:cNvCxnSpPr>
            <a:cxnSpLocks/>
          </p:cNvCxnSpPr>
          <p:nvPr/>
        </p:nvCxnSpPr>
        <p:spPr>
          <a:xfrm>
            <a:off x="8388118" y="4622150"/>
            <a:ext cx="29114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占位符 27">
            <a:extLst>
              <a:ext uri="{FF2B5EF4-FFF2-40B4-BE49-F238E27FC236}">
                <a16:creationId xmlns:a16="http://schemas.microsoft.com/office/drawing/2014/main" id="{4DCDCCA8-3E28-4A5C-85E6-2E5089B885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26747" y="371499"/>
            <a:ext cx="347852" cy="346249"/>
          </a:xfrm>
        </p:spPr>
        <p:txBody>
          <a:bodyPr>
            <a:noAutofit/>
          </a:bodyPr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1F649FAB-78DE-4268-9CF7-B8EF5A8678EC}"/>
              </a:ext>
            </a:extLst>
          </p:cNvPr>
          <p:cNvSpPr/>
          <p:nvPr/>
        </p:nvSpPr>
        <p:spPr>
          <a:xfrm>
            <a:off x="-762000" y="1302084"/>
            <a:ext cx="94916" cy="94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97962802-4CD8-4FF4-92CC-53AB03639D1C}"/>
              </a:ext>
            </a:extLst>
          </p:cNvPr>
          <p:cNvSpPr/>
          <p:nvPr/>
        </p:nvSpPr>
        <p:spPr>
          <a:xfrm>
            <a:off x="-762000" y="5373464"/>
            <a:ext cx="94916" cy="94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1A22E698-1FD2-432C-82BC-2C7EB14F0888}"/>
              </a:ext>
            </a:extLst>
          </p:cNvPr>
          <p:cNvSpPr/>
          <p:nvPr/>
        </p:nvSpPr>
        <p:spPr>
          <a:xfrm>
            <a:off x="8541084" y="1302084"/>
            <a:ext cx="94916" cy="94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4357B4F6-241C-445A-BDA8-9280D382877E}"/>
              </a:ext>
            </a:extLst>
          </p:cNvPr>
          <p:cNvSpPr/>
          <p:nvPr/>
        </p:nvSpPr>
        <p:spPr>
          <a:xfrm>
            <a:off x="8541084" y="5373464"/>
            <a:ext cx="94916" cy="94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41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680588E-DB85-42F7-965C-0C8F765AEC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EC9086-B85E-4F3F-B131-EC4AE7C24D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48833" y="2910269"/>
            <a:ext cx="4673074" cy="784830"/>
          </a:xfrm>
        </p:spPr>
        <p:txBody>
          <a:bodyPr/>
          <a:lstStyle/>
          <a:p>
            <a:r>
              <a:rPr lang="zh-CN" altLang="en-US" dirty="0"/>
              <a:t>两段式版式参考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7BD7B8-A581-47FA-B705-6D3438AE09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8833" y="3728495"/>
            <a:ext cx="4572085" cy="369332"/>
          </a:xfrm>
        </p:spPr>
        <p:txBody>
          <a:bodyPr/>
          <a:lstStyle/>
          <a:p>
            <a:r>
              <a:rPr lang="en-US" altLang="zh-CN" dirty="0"/>
              <a:t>Two paragraphs layout reference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2B8FA5-48D2-436F-BCAF-9C3FB6D5D3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78657" y="371499"/>
            <a:ext cx="395942" cy="346249"/>
          </a:xfrm>
        </p:spPr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388331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: 圆顶角 54">
            <a:extLst>
              <a:ext uri="{FF2B5EF4-FFF2-40B4-BE49-F238E27FC236}">
                <a16:creationId xmlns:a16="http://schemas.microsoft.com/office/drawing/2014/main" id="{9F8B253C-CD59-46E6-8D21-CE0FF9CE2142}"/>
              </a:ext>
            </a:extLst>
          </p:cNvPr>
          <p:cNvSpPr/>
          <p:nvPr/>
        </p:nvSpPr>
        <p:spPr>
          <a:xfrm rot="5400000" flipH="1">
            <a:off x="6556141" y="1347974"/>
            <a:ext cx="3689818" cy="4610100"/>
          </a:xfrm>
          <a:prstGeom prst="round2SameRect">
            <a:avLst>
              <a:gd name="adj1" fmla="val 4965"/>
              <a:gd name="adj2" fmla="val 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96569F8-9C63-448D-99A4-C51FAC72F0CE}"/>
              </a:ext>
            </a:extLst>
          </p:cNvPr>
          <p:cNvSpPr txBox="1"/>
          <p:nvPr/>
        </p:nvSpPr>
        <p:spPr>
          <a:xfrm>
            <a:off x="4332701" y="855219"/>
            <a:ext cx="3526606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2500" dirty="0">
                <a:latin typeface="+mj-ea"/>
                <a:ea typeface="+mj-ea"/>
              </a:rPr>
              <a:t>两段纯文字内容版式参考</a:t>
            </a:r>
          </a:p>
        </p:txBody>
      </p:sp>
      <p:sp>
        <p:nvSpPr>
          <p:cNvPr id="20" name="矩形: 圆顶角 19">
            <a:extLst>
              <a:ext uri="{FF2B5EF4-FFF2-40B4-BE49-F238E27FC236}">
                <a16:creationId xmlns:a16="http://schemas.microsoft.com/office/drawing/2014/main" id="{5710D6E4-4B38-4757-A59C-ADA1B642CB6C}"/>
              </a:ext>
            </a:extLst>
          </p:cNvPr>
          <p:cNvSpPr/>
          <p:nvPr/>
        </p:nvSpPr>
        <p:spPr>
          <a:xfrm rot="16200000">
            <a:off x="1946039" y="1347974"/>
            <a:ext cx="3689818" cy="4610100"/>
          </a:xfrm>
          <a:prstGeom prst="round2SameRect">
            <a:avLst>
              <a:gd name="adj1" fmla="val 4965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8C4713E-D369-41B1-8F82-AB944ED88348}"/>
              </a:ext>
            </a:extLst>
          </p:cNvPr>
          <p:cNvSpPr txBox="1"/>
          <p:nvPr/>
        </p:nvSpPr>
        <p:spPr>
          <a:xfrm>
            <a:off x="1983621" y="4818344"/>
            <a:ext cx="888064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en-US" altLang="zh-CN" sz="1000" cap="all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Text for </a:t>
            </a:r>
          </a:p>
          <a:p>
            <a:pPr>
              <a:lnSpc>
                <a:spcPct val="125000"/>
              </a:lnSpc>
            </a:pPr>
            <a:r>
              <a:rPr lang="en-US" altLang="zh-CN" sz="1000" cap="all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decoration</a:t>
            </a:r>
            <a:endParaRPr lang="zh-CN" altLang="en-US" sz="1000" cap="all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6A18867-F4A7-448C-BD96-D8EED8AD66E4}"/>
              </a:ext>
            </a:extLst>
          </p:cNvPr>
          <p:cNvSpPr txBox="1"/>
          <p:nvPr/>
        </p:nvSpPr>
        <p:spPr>
          <a:xfrm>
            <a:off x="1983621" y="2554160"/>
            <a:ext cx="2308324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版式设计灵感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D47D962-6C23-4317-9FE0-41C0FBD0DFDD}"/>
              </a:ext>
            </a:extLst>
          </p:cNvPr>
          <p:cNvSpPr txBox="1"/>
          <p:nvPr/>
        </p:nvSpPr>
        <p:spPr>
          <a:xfrm>
            <a:off x="2428950" y="3334035"/>
            <a:ext cx="3453536" cy="11311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通过红色与灰色两个色块，将有对比性的内容进行区分；</a:t>
            </a:r>
            <a:endParaRPr lang="en-US" altLang="zh-CN" sz="1500" dirty="0">
              <a:solidFill>
                <a:schemeClr val="bg1"/>
              </a:solidFill>
              <a:latin typeface="MiSans Medium" panose="00000600000000000000" pitchFamily="2" charset="-122"/>
              <a:ea typeface="MiSans Medium" panose="00000600000000000000" pitchFamily="2" charset="-122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运用文字组排版的技巧，增加了版式的变化性和节奏感，减少版面的呆板。</a:t>
            </a:r>
            <a:endParaRPr lang="en-US" altLang="zh-CN" sz="1500" dirty="0">
              <a:solidFill>
                <a:schemeClr val="bg1"/>
              </a:solidFill>
              <a:latin typeface="MiSans Medium" panose="00000600000000000000" pitchFamily="2" charset="-122"/>
              <a:ea typeface="MiSans Medium" panose="00000600000000000000" pitchFamily="2" charset="-122"/>
            </a:endParaRPr>
          </a:p>
          <a:p>
            <a:pPr algn="just">
              <a:lnSpc>
                <a:spcPct val="125000"/>
              </a:lnSpc>
            </a:pPr>
            <a:endParaRPr lang="zh-CN" altLang="en-US" sz="1500" dirty="0">
              <a:solidFill>
                <a:schemeClr val="bg1"/>
              </a:solidFill>
              <a:latin typeface="MiSans Medium" panose="00000600000000000000" pitchFamily="2" charset="-122"/>
              <a:ea typeface="MiSans Medium" panose="00000600000000000000" pitchFamily="2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00F1580-0AA5-4C49-9320-81D42CE4DB0C}"/>
              </a:ext>
            </a:extLst>
          </p:cNvPr>
          <p:cNvSpPr txBox="1"/>
          <p:nvPr/>
        </p:nvSpPr>
        <p:spPr>
          <a:xfrm>
            <a:off x="1983621" y="2057455"/>
            <a:ext cx="867225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# 01</a:t>
            </a:r>
            <a:endParaRPr lang="zh-CN" altLang="en-US" sz="30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5803ECEF-0935-4125-A132-70256660AF31}"/>
              </a:ext>
            </a:extLst>
          </p:cNvPr>
          <p:cNvCxnSpPr>
            <a:cxnSpLocks/>
          </p:cNvCxnSpPr>
          <p:nvPr/>
        </p:nvCxnSpPr>
        <p:spPr>
          <a:xfrm>
            <a:off x="2173181" y="3076860"/>
            <a:ext cx="0" cy="135270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F4B01F77-219F-43C5-9338-FDA9700FD894}"/>
              </a:ext>
            </a:extLst>
          </p:cNvPr>
          <p:cNvSpPr txBox="1"/>
          <p:nvPr/>
        </p:nvSpPr>
        <p:spPr>
          <a:xfrm>
            <a:off x="6309514" y="4818344"/>
            <a:ext cx="888064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en-US" altLang="zh-CN" sz="1000" cap="all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Text for </a:t>
            </a:r>
          </a:p>
          <a:p>
            <a:pPr>
              <a:lnSpc>
                <a:spcPct val="125000"/>
              </a:lnSpc>
            </a:pPr>
            <a:r>
              <a:rPr lang="en-US" altLang="zh-CN" sz="1000" cap="all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decoration</a:t>
            </a:r>
            <a:endParaRPr lang="zh-CN" altLang="en-US" sz="1000" cap="all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43590908-3946-4981-9B6F-7402CF887573}"/>
              </a:ext>
            </a:extLst>
          </p:cNvPr>
          <p:cNvSpPr txBox="1"/>
          <p:nvPr/>
        </p:nvSpPr>
        <p:spPr>
          <a:xfrm>
            <a:off x="6309514" y="2554160"/>
            <a:ext cx="2308324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版式运用策略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F0082C1A-BA33-4D19-8408-C2BC898B3C41}"/>
              </a:ext>
            </a:extLst>
          </p:cNvPr>
          <p:cNvSpPr txBox="1"/>
          <p:nvPr/>
        </p:nvSpPr>
        <p:spPr>
          <a:xfrm>
            <a:off x="6754843" y="3334035"/>
            <a:ext cx="3453536" cy="11311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本页版式可以用于纯文字内容，也可加入图片、图标等元素增加生动性，还可用于饼图的展示；</a:t>
            </a:r>
            <a:endParaRPr lang="en-US" altLang="zh-CN" sz="1500" dirty="0">
              <a:solidFill>
                <a:schemeClr val="bg1"/>
              </a:solidFill>
              <a:latin typeface="MiSans Medium" panose="00000600000000000000" pitchFamily="2" charset="-122"/>
              <a:ea typeface="MiSans Medium" panose="00000600000000000000" pitchFamily="2" charset="-122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版式仅供参考，使用者应当灵活运用。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1626DFE2-B699-4E38-8CA7-60FD576B2DBF}"/>
              </a:ext>
            </a:extLst>
          </p:cNvPr>
          <p:cNvSpPr txBox="1"/>
          <p:nvPr/>
        </p:nvSpPr>
        <p:spPr>
          <a:xfrm>
            <a:off x="6309514" y="2057455"/>
            <a:ext cx="918521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# 02</a:t>
            </a:r>
            <a:endParaRPr lang="zh-CN" altLang="en-US" sz="30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1A6AFA91-FBCE-445B-AE12-1E7CCA1E2775}"/>
              </a:ext>
            </a:extLst>
          </p:cNvPr>
          <p:cNvCxnSpPr>
            <a:cxnSpLocks/>
          </p:cNvCxnSpPr>
          <p:nvPr/>
        </p:nvCxnSpPr>
        <p:spPr>
          <a:xfrm>
            <a:off x="6499074" y="3076860"/>
            <a:ext cx="0" cy="135270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4A23F4B4-F407-4477-AEFD-5A0B50A5FF12}"/>
              </a:ext>
            </a:extLst>
          </p:cNvPr>
          <p:cNvSpPr txBox="1"/>
          <p:nvPr/>
        </p:nvSpPr>
        <p:spPr>
          <a:xfrm>
            <a:off x="5134198" y="1274921"/>
            <a:ext cx="1923605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15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适用于有对比性的内容</a:t>
            </a:r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1A789142-A446-455D-94D2-1DF7DB171D0A}"/>
              </a:ext>
            </a:extLst>
          </p:cNvPr>
          <p:cNvSpPr/>
          <p:nvPr/>
        </p:nvSpPr>
        <p:spPr>
          <a:xfrm>
            <a:off x="1628238" y="5262981"/>
            <a:ext cx="92612" cy="926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33C84CA6-7B73-4E26-ABA5-581BE65D8576}"/>
              </a:ext>
            </a:extLst>
          </p:cNvPr>
          <p:cNvSpPr/>
          <p:nvPr/>
        </p:nvSpPr>
        <p:spPr>
          <a:xfrm>
            <a:off x="1628238" y="1950455"/>
            <a:ext cx="92612" cy="926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0A3AD74C-3B45-4162-97A1-E1B8AEA9AEBB}"/>
              </a:ext>
            </a:extLst>
          </p:cNvPr>
          <p:cNvSpPr/>
          <p:nvPr/>
        </p:nvSpPr>
        <p:spPr>
          <a:xfrm>
            <a:off x="10471148" y="5262981"/>
            <a:ext cx="92612" cy="926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DB3B1EC9-BDBB-43BA-B544-C0D27D8F5E27}"/>
              </a:ext>
            </a:extLst>
          </p:cNvPr>
          <p:cNvSpPr/>
          <p:nvPr/>
        </p:nvSpPr>
        <p:spPr>
          <a:xfrm>
            <a:off x="10471148" y="1950455"/>
            <a:ext cx="92612" cy="926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EE4AC73A-CAB5-4402-B3F2-7DEC40C293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78657" y="371499"/>
            <a:ext cx="395942" cy="346249"/>
          </a:xfrm>
        </p:spPr>
        <p:txBody>
          <a:bodyPr>
            <a:noAutofit/>
          </a:bodyPr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9591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5710D6E4-4B38-4757-A59C-ADA1B642CB6C}"/>
              </a:ext>
            </a:extLst>
          </p:cNvPr>
          <p:cNvSpPr/>
          <p:nvPr/>
        </p:nvSpPr>
        <p:spPr>
          <a:xfrm>
            <a:off x="2857500" y="2057454"/>
            <a:ext cx="10049978" cy="3440479"/>
          </a:xfrm>
          <a:prstGeom prst="roundRect">
            <a:avLst>
              <a:gd name="adj" fmla="val 383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96569F8-9C63-448D-99A4-C51FAC72F0CE}"/>
              </a:ext>
            </a:extLst>
          </p:cNvPr>
          <p:cNvSpPr txBox="1"/>
          <p:nvPr/>
        </p:nvSpPr>
        <p:spPr>
          <a:xfrm>
            <a:off x="723900" y="1210396"/>
            <a:ext cx="3526606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dirty="0">
                <a:latin typeface="+mj-ea"/>
                <a:ea typeface="+mj-ea"/>
              </a:rPr>
              <a:t>两段纯文字内容版式参考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D36315C-FB68-4F7A-9F83-A886BAAD6DAB}"/>
              </a:ext>
            </a:extLst>
          </p:cNvPr>
          <p:cNvSpPr txBox="1"/>
          <p:nvPr/>
        </p:nvSpPr>
        <p:spPr>
          <a:xfrm>
            <a:off x="3204369" y="3471713"/>
            <a:ext cx="1559722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cs typeface="OPPOSans B" panose="00020600040101010101" pitchFamily="18" charset="-122"/>
                <a:sym typeface="MiSans Semibold" panose="00000700000000000000" pitchFamily="2" charset="-122"/>
              </a:rPr>
              <a:t>Enter English </a:t>
            </a:r>
          </a:p>
          <a:p>
            <a:r>
              <a:rPr lang="en-US" altLang="zh-CN" sz="1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cs typeface="OPPOSans B" panose="00020600040101010101" pitchFamily="18" charset="-122"/>
                <a:sym typeface="MiSans Semibold" panose="00000700000000000000" pitchFamily="2" charset="-122"/>
              </a:rPr>
              <a:t>translation here</a:t>
            </a:r>
            <a:endParaRPr lang="zh-CN" altLang="en-US" sz="15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cs typeface="OPPOSans B" panose="00020600040101010101" pitchFamily="18" charset="-122"/>
              <a:sym typeface="MiSans Semibold" panose="00000700000000000000" pitchFamily="2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3A4F33E-CAF9-418F-BB10-6FF9B625BEE9}"/>
              </a:ext>
            </a:extLst>
          </p:cNvPr>
          <p:cNvSpPr txBox="1"/>
          <p:nvPr/>
        </p:nvSpPr>
        <p:spPr>
          <a:xfrm rot="5400000">
            <a:off x="618619" y="3156285"/>
            <a:ext cx="2138406" cy="88646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cap="all" dirty="0">
                <a:solidFill>
                  <a:schemeClr val="accent1">
                    <a:alpha val="10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Text for </a:t>
            </a:r>
          </a:p>
          <a:p>
            <a:pPr>
              <a:lnSpc>
                <a:spcPct val="125000"/>
              </a:lnSpc>
            </a:pPr>
            <a:r>
              <a:rPr lang="en-US" altLang="zh-CN" sz="2400" cap="all" dirty="0">
                <a:solidFill>
                  <a:schemeClr val="accent1">
                    <a:alpha val="10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decoration</a:t>
            </a:r>
            <a:endParaRPr lang="zh-CN" altLang="en-US" sz="2400" cap="all" dirty="0">
              <a:solidFill>
                <a:schemeClr val="accent1">
                  <a:alpha val="10000"/>
                </a:schemeClr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4A23F4B4-F407-4477-AEFD-5A0B50A5FF12}"/>
              </a:ext>
            </a:extLst>
          </p:cNvPr>
          <p:cNvSpPr txBox="1"/>
          <p:nvPr/>
        </p:nvSpPr>
        <p:spPr>
          <a:xfrm>
            <a:off x="713560" y="1630098"/>
            <a:ext cx="1731243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5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适用于并列性的内容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B18FA5EB-C54C-43AD-93E4-38E4222B8AC6}"/>
              </a:ext>
            </a:extLst>
          </p:cNvPr>
          <p:cNvSpPr/>
          <p:nvPr/>
        </p:nvSpPr>
        <p:spPr>
          <a:xfrm>
            <a:off x="2942908" y="2142862"/>
            <a:ext cx="97418" cy="974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5FEF9CF9-2550-46BD-A4CD-318FE93AE680}"/>
              </a:ext>
            </a:extLst>
          </p:cNvPr>
          <p:cNvSpPr/>
          <p:nvPr/>
        </p:nvSpPr>
        <p:spPr>
          <a:xfrm>
            <a:off x="2942908" y="5315107"/>
            <a:ext cx="97418" cy="974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88EF4CBC-A7CB-43B3-B8B1-20EBCD0CA543}"/>
              </a:ext>
            </a:extLst>
          </p:cNvPr>
          <p:cNvSpPr/>
          <p:nvPr/>
        </p:nvSpPr>
        <p:spPr>
          <a:xfrm>
            <a:off x="12724652" y="2142862"/>
            <a:ext cx="97418" cy="974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0D4D68B5-8E90-4DAD-8A27-22008A10647C}"/>
              </a:ext>
            </a:extLst>
          </p:cNvPr>
          <p:cNvSpPr/>
          <p:nvPr/>
        </p:nvSpPr>
        <p:spPr>
          <a:xfrm>
            <a:off x="12724652" y="5315107"/>
            <a:ext cx="97418" cy="974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A786348B-1E6F-4F00-844C-764DC6123EC5}"/>
              </a:ext>
            </a:extLst>
          </p:cNvPr>
          <p:cNvSpPr txBox="1"/>
          <p:nvPr/>
        </p:nvSpPr>
        <p:spPr>
          <a:xfrm>
            <a:off x="3204369" y="2409360"/>
            <a:ext cx="1923604" cy="923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3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灵活借鉴版式灵感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6A18867-F4A7-448C-BD96-D8EED8AD66E4}"/>
              </a:ext>
            </a:extLst>
          </p:cNvPr>
          <p:cNvSpPr txBox="1"/>
          <p:nvPr/>
        </p:nvSpPr>
        <p:spPr>
          <a:xfrm>
            <a:off x="8787121" y="3063412"/>
            <a:ext cx="1923604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版式运用策略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D47D962-6C23-4317-9FE0-41C0FBD0DFDD}"/>
              </a:ext>
            </a:extLst>
          </p:cNvPr>
          <p:cNvSpPr txBox="1"/>
          <p:nvPr/>
        </p:nvSpPr>
        <p:spPr>
          <a:xfrm>
            <a:off x="8787121" y="3673955"/>
            <a:ext cx="2222490" cy="8426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本页适用于两段文字，也适用于图文排版，使用者可将两段内容替换为图片。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00F1580-0AA5-4C49-9320-81D42CE4DB0C}"/>
              </a:ext>
            </a:extLst>
          </p:cNvPr>
          <p:cNvSpPr txBox="1"/>
          <p:nvPr/>
        </p:nvSpPr>
        <p:spPr>
          <a:xfrm>
            <a:off x="8787121" y="2609041"/>
            <a:ext cx="724557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# 02</a:t>
            </a:r>
            <a:endParaRPr lang="zh-CN" altLang="en-US" sz="25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F4EAF3A-6F6A-4B5C-AA00-6C1F5FFE4DF9}"/>
              </a:ext>
            </a:extLst>
          </p:cNvPr>
          <p:cNvSpPr/>
          <p:nvPr/>
        </p:nvSpPr>
        <p:spPr>
          <a:xfrm>
            <a:off x="8546279" y="2438823"/>
            <a:ext cx="2909121" cy="2653439"/>
          </a:xfrm>
          <a:prstGeom prst="roundRect">
            <a:avLst>
              <a:gd name="adj" fmla="val 4588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A6F0E164-6C55-4E0B-AB3E-4AE45FA78D3A}"/>
              </a:ext>
            </a:extLst>
          </p:cNvPr>
          <p:cNvSpPr txBox="1"/>
          <p:nvPr/>
        </p:nvSpPr>
        <p:spPr>
          <a:xfrm>
            <a:off x="5615253" y="3063412"/>
            <a:ext cx="1923604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版式设计灵感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06C5275D-1221-4841-B5B0-0DC191B73D30}"/>
              </a:ext>
            </a:extLst>
          </p:cNvPr>
          <p:cNvSpPr txBox="1"/>
          <p:nvPr/>
        </p:nvSpPr>
        <p:spPr>
          <a:xfrm>
            <a:off x="5615253" y="3673955"/>
            <a:ext cx="2222490" cy="8426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本页利用色块对观众视线进行引导，使得画面变化性强，设计感强，不呆板。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AC018156-63B0-401E-9AD0-8263E17732DE}"/>
              </a:ext>
            </a:extLst>
          </p:cNvPr>
          <p:cNvSpPr txBox="1"/>
          <p:nvPr/>
        </p:nvSpPr>
        <p:spPr>
          <a:xfrm>
            <a:off x="5615253" y="2609041"/>
            <a:ext cx="724557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# 01</a:t>
            </a:r>
            <a:endParaRPr lang="zh-CN" altLang="en-US" sz="25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3D34E93D-34AC-4A1D-9797-5EAE022F6B92}"/>
              </a:ext>
            </a:extLst>
          </p:cNvPr>
          <p:cNvSpPr/>
          <p:nvPr/>
        </p:nvSpPr>
        <p:spPr>
          <a:xfrm>
            <a:off x="5374411" y="2438823"/>
            <a:ext cx="2909121" cy="2653439"/>
          </a:xfrm>
          <a:prstGeom prst="roundRect">
            <a:avLst>
              <a:gd name="adj" fmla="val 4588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1CD2FBDC-AC04-4B67-83C7-A2646C889A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78657" y="371499"/>
            <a:ext cx="395942" cy="346249"/>
          </a:xfrm>
        </p:spPr>
        <p:txBody>
          <a:bodyPr>
            <a:noAutofit/>
          </a:bodyPr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095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任意多边形: 形状 89">
            <a:extLst>
              <a:ext uri="{FF2B5EF4-FFF2-40B4-BE49-F238E27FC236}">
                <a16:creationId xmlns:a16="http://schemas.microsoft.com/office/drawing/2014/main" id="{C2D5AF11-F6B3-4053-99DB-05F63F5E85CF}"/>
              </a:ext>
            </a:extLst>
          </p:cNvPr>
          <p:cNvSpPr/>
          <p:nvPr/>
        </p:nvSpPr>
        <p:spPr>
          <a:xfrm>
            <a:off x="3708435" y="1092227"/>
            <a:ext cx="4775130" cy="4775146"/>
          </a:xfrm>
          <a:custGeom>
            <a:avLst/>
            <a:gdLst>
              <a:gd name="connsiteX0" fmla="*/ 1039177 w 2415540"/>
              <a:gd name="connsiteY0" fmla="*/ 2099308 h 2415539"/>
              <a:gd name="connsiteX1" fmla="*/ 1125855 w 2415540"/>
              <a:gd name="connsiteY1" fmla="*/ 2106928 h 2415539"/>
              <a:gd name="connsiteX2" fmla="*/ 1124902 w 2415540"/>
              <a:gd name="connsiteY2" fmla="*/ 2112643 h 2415539"/>
              <a:gd name="connsiteX3" fmla="*/ 1109663 w 2415540"/>
              <a:gd name="connsiteY3" fmla="*/ 2116453 h 2415539"/>
              <a:gd name="connsiteX4" fmla="*/ 1103948 w 2415540"/>
              <a:gd name="connsiteY4" fmla="*/ 2132646 h 2415539"/>
              <a:gd name="connsiteX5" fmla="*/ 1096327 w 2415540"/>
              <a:gd name="connsiteY5" fmla="*/ 2216466 h 2415539"/>
              <a:gd name="connsiteX6" fmla="*/ 1101090 w 2415540"/>
              <a:gd name="connsiteY6" fmla="*/ 2242183 h 2415539"/>
              <a:gd name="connsiteX7" fmla="*/ 1122998 w 2415540"/>
              <a:gd name="connsiteY7" fmla="*/ 2251708 h 2415539"/>
              <a:gd name="connsiteX8" fmla="*/ 1150620 w 2415540"/>
              <a:gd name="connsiteY8" fmla="*/ 2242183 h 2415539"/>
              <a:gd name="connsiteX9" fmla="*/ 1163002 w 2415540"/>
              <a:gd name="connsiteY9" fmla="*/ 2207893 h 2415539"/>
              <a:gd name="connsiteX10" fmla="*/ 1168717 w 2415540"/>
              <a:gd name="connsiteY10" fmla="*/ 2138361 h 2415539"/>
              <a:gd name="connsiteX11" fmla="*/ 1165860 w 2415540"/>
              <a:gd name="connsiteY11" fmla="*/ 2121216 h 2415539"/>
              <a:gd name="connsiteX12" fmla="*/ 1151573 w 2415540"/>
              <a:gd name="connsiteY12" fmla="*/ 2114548 h 2415539"/>
              <a:gd name="connsiteX13" fmla="*/ 1149667 w 2415540"/>
              <a:gd name="connsiteY13" fmla="*/ 2109786 h 2415539"/>
              <a:gd name="connsiteX14" fmla="*/ 1199198 w 2415540"/>
              <a:gd name="connsiteY14" fmla="*/ 2114548 h 2415539"/>
              <a:gd name="connsiteX15" fmla="*/ 1198245 w 2415540"/>
              <a:gd name="connsiteY15" fmla="*/ 2120263 h 2415539"/>
              <a:gd name="connsiteX16" fmla="*/ 1183005 w 2415540"/>
              <a:gd name="connsiteY16" fmla="*/ 2124073 h 2415539"/>
              <a:gd name="connsiteX17" fmla="*/ 1177290 w 2415540"/>
              <a:gd name="connsiteY17" fmla="*/ 2140266 h 2415539"/>
              <a:gd name="connsiteX18" fmla="*/ 1171575 w 2415540"/>
              <a:gd name="connsiteY18" fmla="*/ 2209798 h 2415539"/>
              <a:gd name="connsiteX19" fmla="*/ 1166813 w 2415540"/>
              <a:gd name="connsiteY19" fmla="*/ 2234563 h 2415539"/>
              <a:gd name="connsiteX20" fmla="*/ 1157288 w 2415540"/>
              <a:gd name="connsiteY20" fmla="*/ 2249803 h 2415539"/>
              <a:gd name="connsiteX21" fmla="*/ 1135380 w 2415540"/>
              <a:gd name="connsiteY21" fmla="*/ 2261233 h 2415539"/>
              <a:gd name="connsiteX22" fmla="*/ 1104900 w 2415540"/>
              <a:gd name="connsiteY22" fmla="*/ 2263138 h 2415539"/>
              <a:gd name="connsiteX23" fmla="*/ 1060133 w 2415540"/>
              <a:gd name="connsiteY23" fmla="*/ 2245041 h 2415539"/>
              <a:gd name="connsiteX24" fmla="*/ 1048702 w 2415540"/>
              <a:gd name="connsiteY24" fmla="*/ 2202178 h 2415539"/>
              <a:gd name="connsiteX25" fmla="*/ 1055370 w 2415540"/>
              <a:gd name="connsiteY25" fmla="*/ 2128836 h 2415539"/>
              <a:gd name="connsiteX26" fmla="*/ 1052513 w 2415540"/>
              <a:gd name="connsiteY26" fmla="*/ 2111691 h 2415539"/>
              <a:gd name="connsiteX27" fmla="*/ 1038225 w 2415540"/>
              <a:gd name="connsiteY27" fmla="*/ 2105023 h 2415539"/>
              <a:gd name="connsiteX28" fmla="*/ 1388745 w 2415540"/>
              <a:gd name="connsiteY28" fmla="*/ 2090736 h 2415539"/>
              <a:gd name="connsiteX29" fmla="*/ 1389697 w 2415540"/>
              <a:gd name="connsiteY29" fmla="*/ 2096451 h 2415539"/>
              <a:gd name="connsiteX30" fmla="*/ 1375409 w 2415540"/>
              <a:gd name="connsiteY30" fmla="*/ 2104071 h 2415539"/>
              <a:gd name="connsiteX31" fmla="*/ 1374457 w 2415540"/>
              <a:gd name="connsiteY31" fmla="*/ 2120264 h 2415539"/>
              <a:gd name="connsiteX32" fmla="*/ 1391602 w 2415540"/>
              <a:gd name="connsiteY32" fmla="*/ 2245041 h 2415539"/>
              <a:gd name="connsiteX33" fmla="*/ 1374457 w 2415540"/>
              <a:gd name="connsiteY33" fmla="*/ 2247899 h 2415539"/>
              <a:gd name="connsiteX34" fmla="*/ 1258252 w 2415540"/>
              <a:gd name="connsiteY34" fmla="*/ 2141219 h 2415539"/>
              <a:gd name="connsiteX35" fmla="*/ 1271587 w 2415540"/>
              <a:gd name="connsiteY35" fmla="*/ 2234564 h 2415539"/>
              <a:gd name="connsiteX36" fmla="*/ 1278254 w 2415540"/>
              <a:gd name="connsiteY36" fmla="*/ 2250756 h 2415539"/>
              <a:gd name="connsiteX37" fmla="*/ 1294447 w 2415540"/>
              <a:gd name="connsiteY37" fmla="*/ 2253614 h 2415539"/>
              <a:gd name="connsiteX38" fmla="*/ 1295400 w 2415540"/>
              <a:gd name="connsiteY38" fmla="*/ 2259328 h 2415539"/>
              <a:gd name="connsiteX39" fmla="*/ 1245870 w 2415540"/>
              <a:gd name="connsiteY39" fmla="*/ 2265996 h 2415539"/>
              <a:gd name="connsiteX40" fmla="*/ 1244917 w 2415540"/>
              <a:gd name="connsiteY40" fmla="*/ 2260281 h 2415539"/>
              <a:gd name="connsiteX41" fmla="*/ 1259204 w 2415540"/>
              <a:gd name="connsiteY41" fmla="*/ 2252661 h 2415539"/>
              <a:gd name="connsiteX42" fmla="*/ 1261109 w 2415540"/>
              <a:gd name="connsiteY42" fmla="*/ 2235516 h 2415539"/>
              <a:gd name="connsiteX43" fmla="*/ 1247775 w 2415540"/>
              <a:gd name="connsiteY43" fmla="*/ 2138361 h 2415539"/>
              <a:gd name="connsiteX44" fmla="*/ 1241107 w 2415540"/>
              <a:gd name="connsiteY44" fmla="*/ 2122169 h 2415539"/>
              <a:gd name="connsiteX45" fmla="*/ 1224915 w 2415540"/>
              <a:gd name="connsiteY45" fmla="*/ 2119311 h 2415539"/>
              <a:gd name="connsiteX46" fmla="*/ 1223962 w 2415540"/>
              <a:gd name="connsiteY46" fmla="*/ 2113596 h 2415539"/>
              <a:gd name="connsiteX47" fmla="*/ 1286827 w 2415540"/>
              <a:gd name="connsiteY47" fmla="*/ 2105024 h 2415539"/>
              <a:gd name="connsiteX48" fmla="*/ 1371600 w 2415540"/>
              <a:gd name="connsiteY48" fmla="*/ 2183128 h 2415539"/>
              <a:gd name="connsiteX49" fmla="*/ 1363027 w 2415540"/>
              <a:gd name="connsiteY49" fmla="*/ 2122169 h 2415539"/>
              <a:gd name="connsiteX50" fmla="*/ 1356359 w 2415540"/>
              <a:gd name="connsiteY50" fmla="*/ 2105976 h 2415539"/>
              <a:gd name="connsiteX51" fmla="*/ 1340167 w 2415540"/>
              <a:gd name="connsiteY51" fmla="*/ 2103119 h 2415539"/>
              <a:gd name="connsiteX52" fmla="*/ 1339215 w 2415540"/>
              <a:gd name="connsiteY52" fmla="*/ 2097403 h 2415539"/>
              <a:gd name="connsiteX53" fmla="*/ 1508760 w 2415540"/>
              <a:gd name="connsiteY53" fmla="*/ 2059303 h 2415539"/>
              <a:gd name="connsiteX54" fmla="*/ 1510665 w 2415540"/>
              <a:gd name="connsiteY54" fmla="*/ 2065018 h 2415539"/>
              <a:gd name="connsiteX55" fmla="*/ 1497330 w 2415540"/>
              <a:gd name="connsiteY55" fmla="*/ 2074543 h 2415539"/>
              <a:gd name="connsiteX56" fmla="*/ 1497330 w 2415540"/>
              <a:gd name="connsiteY56" fmla="*/ 2091688 h 2415539"/>
              <a:gd name="connsiteX57" fmla="*/ 1524000 w 2415540"/>
              <a:gd name="connsiteY57" fmla="*/ 2185986 h 2415539"/>
              <a:gd name="connsiteX58" fmla="*/ 1532572 w 2415540"/>
              <a:gd name="connsiteY58" fmla="*/ 2201226 h 2415539"/>
              <a:gd name="connsiteX59" fmla="*/ 1548765 w 2415540"/>
              <a:gd name="connsiteY59" fmla="*/ 2202178 h 2415539"/>
              <a:gd name="connsiteX60" fmla="*/ 1550670 w 2415540"/>
              <a:gd name="connsiteY60" fmla="*/ 2207893 h 2415539"/>
              <a:gd name="connsiteX61" fmla="*/ 1466850 w 2415540"/>
              <a:gd name="connsiteY61" fmla="*/ 2231706 h 2415539"/>
              <a:gd name="connsiteX62" fmla="*/ 1464945 w 2415540"/>
              <a:gd name="connsiteY62" fmla="*/ 2225991 h 2415539"/>
              <a:gd name="connsiteX63" fmla="*/ 1478280 w 2415540"/>
              <a:gd name="connsiteY63" fmla="*/ 2216466 h 2415539"/>
              <a:gd name="connsiteX64" fmla="*/ 1478280 w 2415540"/>
              <a:gd name="connsiteY64" fmla="*/ 2199320 h 2415539"/>
              <a:gd name="connsiteX65" fmla="*/ 1451610 w 2415540"/>
              <a:gd name="connsiteY65" fmla="*/ 2105023 h 2415539"/>
              <a:gd name="connsiteX66" fmla="*/ 1443037 w 2415540"/>
              <a:gd name="connsiteY66" fmla="*/ 2089783 h 2415539"/>
              <a:gd name="connsiteX67" fmla="*/ 1426845 w 2415540"/>
              <a:gd name="connsiteY67" fmla="*/ 2088831 h 2415539"/>
              <a:gd name="connsiteX68" fmla="*/ 1424940 w 2415540"/>
              <a:gd name="connsiteY68" fmla="*/ 2083116 h 2415539"/>
              <a:gd name="connsiteX69" fmla="*/ 776287 w 2415540"/>
              <a:gd name="connsiteY69" fmla="*/ 2001201 h 2415539"/>
              <a:gd name="connsiteX70" fmla="*/ 834389 w 2415540"/>
              <a:gd name="connsiteY70" fmla="*/ 2027871 h 2415539"/>
              <a:gd name="connsiteX71" fmla="*/ 862964 w 2415540"/>
              <a:gd name="connsiteY71" fmla="*/ 2139314 h 2415539"/>
              <a:gd name="connsiteX72" fmla="*/ 888682 w 2415540"/>
              <a:gd name="connsiteY72" fmla="*/ 2084068 h 2415539"/>
              <a:gd name="connsiteX73" fmla="*/ 891539 w 2415540"/>
              <a:gd name="connsiteY73" fmla="*/ 2066923 h 2415539"/>
              <a:gd name="connsiteX74" fmla="*/ 880109 w 2415540"/>
              <a:gd name="connsiteY74" fmla="*/ 2055493 h 2415539"/>
              <a:gd name="connsiteX75" fmla="*/ 881062 w 2415540"/>
              <a:gd name="connsiteY75" fmla="*/ 2050731 h 2415539"/>
              <a:gd name="connsiteX76" fmla="*/ 925829 w 2415540"/>
              <a:gd name="connsiteY76" fmla="*/ 2071686 h 2415539"/>
              <a:gd name="connsiteX77" fmla="*/ 923924 w 2415540"/>
              <a:gd name="connsiteY77" fmla="*/ 2076448 h 2415539"/>
              <a:gd name="connsiteX78" fmla="*/ 907732 w 2415540"/>
              <a:gd name="connsiteY78" fmla="*/ 2074543 h 2415539"/>
              <a:gd name="connsiteX79" fmla="*/ 896302 w 2415540"/>
              <a:gd name="connsiteY79" fmla="*/ 2087878 h 2415539"/>
              <a:gd name="connsiteX80" fmla="*/ 842962 w 2415540"/>
              <a:gd name="connsiteY80" fmla="*/ 2202178 h 2415539"/>
              <a:gd name="connsiteX81" fmla="*/ 827722 w 2415540"/>
              <a:gd name="connsiteY81" fmla="*/ 2194558 h 2415539"/>
              <a:gd name="connsiteX82" fmla="*/ 788669 w 2415540"/>
              <a:gd name="connsiteY82" fmla="*/ 2042158 h 2415539"/>
              <a:gd name="connsiteX83" fmla="*/ 748664 w 2415540"/>
              <a:gd name="connsiteY83" fmla="*/ 2126931 h 2415539"/>
              <a:gd name="connsiteX84" fmla="*/ 745807 w 2415540"/>
              <a:gd name="connsiteY84" fmla="*/ 2144076 h 2415539"/>
              <a:gd name="connsiteX85" fmla="*/ 757237 w 2415540"/>
              <a:gd name="connsiteY85" fmla="*/ 2155506 h 2415539"/>
              <a:gd name="connsiteX86" fmla="*/ 755332 w 2415540"/>
              <a:gd name="connsiteY86" fmla="*/ 2160268 h 2415539"/>
              <a:gd name="connsiteX87" fmla="*/ 710564 w 2415540"/>
              <a:gd name="connsiteY87" fmla="*/ 2139314 h 2415539"/>
              <a:gd name="connsiteX88" fmla="*/ 713422 w 2415540"/>
              <a:gd name="connsiteY88" fmla="*/ 2134551 h 2415539"/>
              <a:gd name="connsiteX89" fmla="*/ 729614 w 2415540"/>
              <a:gd name="connsiteY89" fmla="*/ 2136456 h 2415539"/>
              <a:gd name="connsiteX90" fmla="*/ 741044 w 2415540"/>
              <a:gd name="connsiteY90" fmla="*/ 2123121 h 2415539"/>
              <a:gd name="connsiteX91" fmla="*/ 782002 w 2415540"/>
              <a:gd name="connsiteY91" fmla="*/ 2034539 h 2415539"/>
              <a:gd name="connsiteX92" fmla="*/ 784859 w 2415540"/>
              <a:gd name="connsiteY92" fmla="*/ 2017393 h 2415539"/>
              <a:gd name="connsiteX93" fmla="*/ 773429 w 2415540"/>
              <a:gd name="connsiteY93" fmla="*/ 2005964 h 2415539"/>
              <a:gd name="connsiteX94" fmla="*/ 1666874 w 2415540"/>
              <a:gd name="connsiteY94" fmla="*/ 1984056 h 2415539"/>
              <a:gd name="connsiteX95" fmla="*/ 1669732 w 2415540"/>
              <a:gd name="connsiteY95" fmla="*/ 1988819 h 2415539"/>
              <a:gd name="connsiteX96" fmla="*/ 1662112 w 2415540"/>
              <a:gd name="connsiteY96" fmla="*/ 1998344 h 2415539"/>
              <a:gd name="connsiteX97" fmla="*/ 1661159 w 2415540"/>
              <a:gd name="connsiteY97" fmla="*/ 2013583 h 2415539"/>
              <a:gd name="connsiteX98" fmla="*/ 1674495 w 2415540"/>
              <a:gd name="connsiteY98" fmla="*/ 2159316 h 2415539"/>
              <a:gd name="connsiteX99" fmla="*/ 1665922 w 2415540"/>
              <a:gd name="connsiteY99" fmla="*/ 2164078 h 2415539"/>
              <a:gd name="connsiteX100" fmla="*/ 1554479 w 2415540"/>
              <a:gd name="connsiteY100" fmla="*/ 2070733 h 2415539"/>
              <a:gd name="connsiteX101" fmla="*/ 1541145 w 2415540"/>
              <a:gd name="connsiteY101" fmla="*/ 2063114 h 2415539"/>
              <a:gd name="connsiteX102" fmla="*/ 1529715 w 2415540"/>
              <a:gd name="connsiteY102" fmla="*/ 2065019 h 2415539"/>
              <a:gd name="connsiteX103" fmla="*/ 1526857 w 2415540"/>
              <a:gd name="connsiteY103" fmla="*/ 2060256 h 2415539"/>
              <a:gd name="connsiteX104" fmla="*/ 1597342 w 2415540"/>
              <a:gd name="connsiteY104" fmla="*/ 2023108 h 2415539"/>
              <a:gd name="connsiteX105" fmla="*/ 1600199 w 2415540"/>
              <a:gd name="connsiteY105" fmla="*/ 2027871 h 2415539"/>
              <a:gd name="connsiteX106" fmla="*/ 1599247 w 2415540"/>
              <a:gd name="connsiteY106" fmla="*/ 2028823 h 2415539"/>
              <a:gd name="connsiteX107" fmla="*/ 1590674 w 2415540"/>
              <a:gd name="connsiteY107" fmla="*/ 2035491 h 2415539"/>
              <a:gd name="connsiteX108" fmla="*/ 1590674 w 2415540"/>
              <a:gd name="connsiteY108" fmla="*/ 2042158 h 2415539"/>
              <a:gd name="connsiteX109" fmla="*/ 1592579 w 2415540"/>
              <a:gd name="connsiteY109" fmla="*/ 2044064 h 2415539"/>
              <a:gd name="connsiteX110" fmla="*/ 1595437 w 2415540"/>
              <a:gd name="connsiteY110" fmla="*/ 2046921 h 2415539"/>
              <a:gd name="connsiteX111" fmla="*/ 1658302 w 2415540"/>
              <a:gd name="connsiteY111" fmla="*/ 2099308 h 2415539"/>
              <a:gd name="connsiteX112" fmla="*/ 1650682 w 2415540"/>
              <a:gd name="connsiteY112" fmla="*/ 2021203 h 2415539"/>
              <a:gd name="connsiteX113" fmla="*/ 1649729 w 2415540"/>
              <a:gd name="connsiteY113" fmla="*/ 2016441 h 2415539"/>
              <a:gd name="connsiteX114" fmla="*/ 1648777 w 2415540"/>
              <a:gd name="connsiteY114" fmla="*/ 2012631 h 2415539"/>
              <a:gd name="connsiteX115" fmla="*/ 1642109 w 2415540"/>
              <a:gd name="connsiteY115" fmla="*/ 2007869 h 2415539"/>
              <a:gd name="connsiteX116" fmla="*/ 1629727 w 2415540"/>
              <a:gd name="connsiteY116" fmla="*/ 2010726 h 2415539"/>
              <a:gd name="connsiteX117" fmla="*/ 1626870 w 2415540"/>
              <a:gd name="connsiteY117" fmla="*/ 2005964 h 2415539"/>
              <a:gd name="connsiteX118" fmla="*/ 650557 w 2415540"/>
              <a:gd name="connsiteY118" fmla="*/ 1982151 h 2415539"/>
              <a:gd name="connsiteX119" fmla="*/ 611504 w 2415540"/>
              <a:gd name="connsiteY119" fmla="*/ 2006916 h 2415539"/>
              <a:gd name="connsiteX120" fmla="*/ 638175 w 2415540"/>
              <a:gd name="connsiteY120" fmla="*/ 2025966 h 2415539"/>
              <a:gd name="connsiteX121" fmla="*/ 689610 w 2415540"/>
              <a:gd name="connsiteY121" fmla="*/ 1945003 h 2415539"/>
              <a:gd name="connsiteX122" fmla="*/ 702945 w 2415540"/>
              <a:gd name="connsiteY122" fmla="*/ 1954528 h 2415539"/>
              <a:gd name="connsiteX123" fmla="*/ 667702 w 2415540"/>
              <a:gd name="connsiteY123" fmla="*/ 2097403 h 2415539"/>
              <a:gd name="connsiteX124" fmla="*/ 666750 w 2415540"/>
              <a:gd name="connsiteY124" fmla="*/ 2108833 h 2415539"/>
              <a:gd name="connsiteX125" fmla="*/ 671512 w 2415540"/>
              <a:gd name="connsiteY125" fmla="*/ 2115501 h 2415539"/>
              <a:gd name="connsiteX126" fmla="*/ 668654 w 2415540"/>
              <a:gd name="connsiteY126" fmla="*/ 2120263 h 2415539"/>
              <a:gd name="connsiteX127" fmla="*/ 602932 w 2415540"/>
              <a:gd name="connsiteY127" fmla="*/ 2072638 h 2415539"/>
              <a:gd name="connsiteX128" fmla="*/ 605790 w 2415540"/>
              <a:gd name="connsiteY128" fmla="*/ 2067876 h 2415539"/>
              <a:gd name="connsiteX129" fmla="*/ 619125 w 2415540"/>
              <a:gd name="connsiteY129" fmla="*/ 2075495 h 2415539"/>
              <a:gd name="connsiteX130" fmla="*/ 625792 w 2415540"/>
              <a:gd name="connsiteY130" fmla="*/ 2071686 h 2415539"/>
              <a:gd name="connsiteX131" fmla="*/ 627697 w 2415540"/>
              <a:gd name="connsiteY131" fmla="*/ 2068828 h 2415539"/>
              <a:gd name="connsiteX132" fmla="*/ 628650 w 2415540"/>
              <a:gd name="connsiteY132" fmla="*/ 2065018 h 2415539"/>
              <a:gd name="connsiteX133" fmla="*/ 636270 w 2415540"/>
              <a:gd name="connsiteY133" fmla="*/ 2037395 h 2415539"/>
              <a:gd name="connsiteX134" fmla="*/ 603885 w 2415540"/>
              <a:gd name="connsiteY134" fmla="*/ 2013583 h 2415539"/>
              <a:gd name="connsiteX135" fmla="*/ 582930 w 2415540"/>
              <a:gd name="connsiteY135" fmla="*/ 2026918 h 2415539"/>
              <a:gd name="connsiteX136" fmla="*/ 579120 w 2415540"/>
              <a:gd name="connsiteY136" fmla="*/ 2029776 h 2415539"/>
              <a:gd name="connsiteX137" fmla="*/ 576262 w 2415540"/>
              <a:gd name="connsiteY137" fmla="*/ 2032633 h 2415539"/>
              <a:gd name="connsiteX138" fmla="*/ 574357 w 2415540"/>
              <a:gd name="connsiteY138" fmla="*/ 2041206 h 2415539"/>
              <a:gd name="connsiteX139" fmla="*/ 581977 w 2415540"/>
              <a:gd name="connsiteY139" fmla="*/ 2049778 h 2415539"/>
              <a:gd name="connsiteX140" fmla="*/ 583882 w 2415540"/>
              <a:gd name="connsiteY140" fmla="*/ 2050731 h 2415539"/>
              <a:gd name="connsiteX141" fmla="*/ 581025 w 2415540"/>
              <a:gd name="connsiteY141" fmla="*/ 2055493 h 2415539"/>
              <a:gd name="connsiteX142" fmla="*/ 543877 w 2415540"/>
              <a:gd name="connsiteY142" fmla="*/ 2027870 h 2415539"/>
              <a:gd name="connsiteX143" fmla="*/ 546735 w 2415540"/>
              <a:gd name="connsiteY143" fmla="*/ 2023108 h 2415539"/>
              <a:gd name="connsiteX144" fmla="*/ 556260 w 2415540"/>
              <a:gd name="connsiteY144" fmla="*/ 2025966 h 2415539"/>
              <a:gd name="connsiteX145" fmla="*/ 568642 w 2415540"/>
              <a:gd name="connsiteY145" fmla="*/ 2021203 h 2415539"/>
              <a:gd name="connsiteX146" fmla="*/ 1789747 w 2415540"/>
              <a:gd name="connsiteY146" fmla="*/ 1894521 h 2415539"/>
              <a:gd name="connsiteX147" fmla="*/ 1816417 w 2415540"/>
              <a:gd name="connsiteY147" fmla="*/ 1926906 h 2415539"/>
              <a:gd name="connsiteX148" fmla="*/ 1812607 w 2415540"/>
              <a:gd name="connsiteY148" fmla="*/ 1930716 h 2415539"/>
              <a:gd name="connsiteX149" fmla="*/ 1787842 w 2415540"/>
              <a:gd name="connsiteY149" fmla="*/ 1918334 h 2415539"/>
              <a:gd name="connsiteX150" fmla="*/ 1761172 w 2415540"/>
              <a:gd name="connsiteY150" fmla="*/ 1930716 h 2415539"/>
              <a:gd name="connsiteX151" fmla="*/ 1744027 w 2415540"/>
              <a:gd name="connsiteY151" fmla="*/ 1944051 h 2415539"/>
              <a:gd name="connsiteX152" fmla="*/ 1782127 w 2415540"/>
              <a:gd name="connsiteY152" fmla="*/ 1990724 h 2415539"/>
              <a:gd name="connsiteX153" fmla="*/ 1784032 w 2415540"/>
              <a:gd name="connsiteY153" fmla="*/ 1988819 h 2415539"/>
              <a:gd name="connsiteX154" fmla="*/ 1794510 w 2415540"/>
              <a:gd name="connsiteY154" fmla="*/ 1971674 h 2415539"/>
              <a:gd name="connsiteX155" fmla="*/ 1784985 w 2415540"/>
              <a:gd name="connsiteY155" fmla="*/ 1947861 h 2415539"/>
              <a:gd name="connsiteX156" fmla="*/ 1789747 w 2415540"/>
              <a:gd name="connsiteY156" fmla="*/ 1944051 h 2415539"/>
              <a:gd name="connsiteX157" fmla="*/ 1836420 w 2415540"/>
              <a:gd name="connsiteY157" fmla="*/ 2001201 h 2415539"/>
              <a:gd name="connsiteX158" fmla="*/ 1831657 w 2415540"/>
              <a:gd name="connsiteY158" fmla="*/ 2005011 h 2415539"/>
              <a:gd name="connsiteX159" fmla="*/ 1809750 w 2415540"/>
              <a:gd name="connsiteY159" fmla="*/ 1990724 h 2415539"/>
              <a:gd name="connsiteX160" fmla="*/ 1789747 w 2415540"/>
              <a:gd name="connsiteY160" fmla="*/ 1997391 h 2415539"/>
              <a:gd name="connsiteX161" fmla="*/ 1787842 w 2415540"/>
              <a:gd name="connsiteY161" fmla="*/ 1998344 h 2415539"/>
              <a:gd name="connsiteX162" fmla="*/ 1817370 w 2415540"/>
              <a:gd name="connsiteY162" fmla="*/ 2035491 h 2415539"/>
              <a:gd name="connsiteX163" fmla="*/ 1828800 w 2415540"/>
              <a:gd name="connsiteY163" fmla="*/ 2044064 h 2415539"/>
              <a:gd name="connsiteX164" fmla="*/ 1844040 w 2415540"/>
              <a:gd name="connsiteY164" fmla="*/ 2035491 h 2415539"/>
              <a:gd name="connsiteX165" fmla="*/ 1864042 w 2415540"/>
              <a:gd name="connsiteY165" fmla="*/ 2007869 h 2415539"/>
              <a:gd name="connsiteX166" fmla="*/ 1858327 w 2415540"/>
              <a:gd name="connsiteY166" fmla="*/ 1974531 h 2415539"/>
              <a:gd name="connsiteX167" fmla="*/ 1864042 w 2415540"/>
              <a:gd name="connsiteY167" fmla="*/ 1970721 h 2415539"/>
              <a:gd name="connsiteX168" fmla="*/ 1887855 w 2415540"/>
              <a:gd name="connsiteY168" fmla="*/ 2014536 h 2415539"/>
              <a:gd name="connsiteX169" fmla="*/ 1783080 w 2415540"/>
              <a:gd name="connsiteY169" fmla="*/ 2099309 h 2415539"/>
              <a:gd name="connsiteX170" fmla="*/ 1779270 w 2415540"/>
              <a:gd name="connsiteY170" fmla="*/ 2094546 h 2415539"/>
              <a:gd name="connsiteX171" fmla="*/ 1787842 w 2415540"/>
              <a:gd name="connsiteY171" fmla="*/ 2081211 h 2415539"/>
              <a:gd name="connsiteX172" fmla="*/ 1780222 w 2415540"/>
              <a:gd name="connsiteY172" fmla="*/ 2065019 h 2415539"/>
              <a:gd name="connsiteX173" fmla="*/ 1718310 w 2415540"/>
              <a:gd name="connsiteY173" fmla="*/ 1988819 h 2415539"/>
              <a:gd name="connsiteX174" fmla="*/ 1704022 w 2415540"/>
              <a:gd name="connsiteY174" fmla="*/ 1978341 h 2415539"/>
              <a:gd name="connsiteX175" fmla="*/ 1688782 w 2415540"/>
              <a:gd name="connsiteY175" fmla="*/ 1984056 h 2415539"/>
              <a:gd name="connsiteX176" fmla="*/ 1684972 w 2415540"/>
              <a:gd name="connsiteY176" fmla="*/ 1979294 h 2415539"/>
              <a:gd name="connsiteX177" fmla="*/ 1154429 w 2415540"/>
              <a:gd name="connsiteY177" fmla="*/ 1894521 h 2415539"/>
              <a:gd name="connsiteX178" fmla="*/ 1140142 w 2415540"/>
              <a:gd name="connsiteY178" fmla="*/ 1904046 h 2415539"/>
              <a:gd name="connsiteX179" fmla="*/ 1135379 w 2415540"/>
              <a:gd name="connsiteY179" fmla="*/ 1916428 h 2415539"/>
              <a:gd name="connsiteX180" fmla="*/ 1143952 w 2415540"/>
              <a:gd name="connsiteY180" fmla="*/ 1932621 h 2415539"/>
              <a:gd name="connsiteX181" fmla="*/ 1163954 w 2415540"/>
              <a:gd name="connsiteY181" fmla="*/ 1939289 h 2415539"/>
              <a:gd name="connsiteX182" fmla="*/ 1182052 w 2415540"/>
              <a:gd name="connsiteY182" fmla="*/ 1933573 h 2415539"/>
              <a:gd name="connsiteX183" fmla="*/ 1190625 w 2415540"/>
              <a:gd name="connsiteY183" fmla="*/ 1920239 h 2415539"/>
              <a:gd name="connsiteX184" fmla="*/ 1182052 w 2415540"/>
              <a:gd name="connsiteY184" fmla="*/ 1906903 h 2415539"/>
              <a:gd name="connsiteX185" fmla="*/ 1154429 w 2415540"/>
              <a:gd name="connsiteY185" fmla="*/ 1894521 h 2415539"/>
              <a:gd name="connsiteX186" fmla="*/ 1400175 w 2415540"/>
              <a:gd name="connsiteY186" fmla="*/ 1884996 h 2415539"/>
              <a:gd name="connsiteX187" fmla="*/ 1385887 w 2415540"/>
              <a:gd name="connsiteY187" fmla="*/ 1890711 h 2415539"/>
              <a:gd name="connsiteX188" fmla="*/ 1380172 w 2415540"/>
              <a:gd name="connsiteY188" fmla="*/ 1906903 h 2415539"/>
              <a:gd name="connsiteX189" fmla="*/ 1386840 w 2415540"/>
              <a:gd name="connsiteY189" fmla="*/ 1929763 h 2415539"/>
              <a:gd name="connsiteX190" fmla="*/ 1403032 w 2415540"/>
              <a:gd name="connsiteY190" fmla="*/ 1938336 h 2415539"/>
              <a:gd name="connsiteX191" fmla="*/ 1416367 w 2415540"/>
              <a:gd name="connsiteY191" fmla="*/ 1932621 h 2415539"/>
              <a:gd name="connsiteX192" fmla="*/ 1422082 w 2415540"/>
              <a:gd name="connsiteY192" fmla="*/ 1915476 h 2415539"/>
              <a:gd name="connsiteX193" fmla="*/ 1416367 w 2415540"/>
              <a:gd name="connsiteY193" fmla="*/ 1892616 h 2415539"/>
              <a:gd name="connsiteX194" fmla="*/ 1400175 w 2415540"/>
              <a:gd name="connsiteY194" fmla="*/ 1884996 h 2415539"/>
              <a:gd name="connsiteX195" fmla="*/ 1275397 w 2415540"/>
              <a:gd name="connsiteY195" fmla="*/ 1841181 h 2415539"/>
              <a:gd name="connsiteX196" fmla="*/ 1262063 w 2415540"/>
              <a:gd name="connsiteY196" fmla="*/ 1847848 h 2415539"/>
              <a:gd name="connsiteX197" fmla="*/ 1257300 w 2415540"/>
              <a:gd name="connsiteY197" fmla="*/ 1865945 h 2415539"/>
              <a:gd name="connsiteX198" fmla="*/ 1263015 w 2415540"/>
              <a:gd name="connsiteY198" fmla="*/ 1886901 h 2415539"/>
              <a:gd name="connsiteX199" fmla="*/ 1279208 w 2415540"/>
              <a:gd name="connsiteY199" fmla="*/ 1894520 h 2415539"/>
              <a:gd name="connsiteX200" fmla="*/ 1293495 w 2415540"/>
              <a:gd name="connsiteY200" fmla="*/ 1888806 h 2415539"/>
              <a:gd name="connsiteX201" fmla="*/ 1299210 w 2415540"/>
              <a:gd name="connsiteY201" fmla="*/ 1873566 h 2415539"/>
              <a:gd name="connsiteX202" fmla="*/ 1292542 w 2415540"/>
              <a:gd name="connsiteY202" fmla="*/ 1849753 h 2415539"/>
              <a:gd name="connsiteX203" fmla="*/ 1275397 w 2415540"/>
              <a:gd name="connsiteY203" fmla="*/ 1841181 h 2415539"/>
              <a:gd name="connsiteX204" fmla="*/ 1161097 w 2415540"/>
              <a:gd name="connsiteY204" fmla="*/ 1838323 h 2415539"/>
              <a:gd name="connsiteX205" fmla="*/ 1145857 w 2415540"/>
              <a:gd name="connsiteY205" fmla="*/ 1842133 h 2415539"/>
              <a:gd name="connsiteX206" fmla="*/ 1140142 w 2415540"/>
              <a:gd name="connsiteY206" fmla="*/ 1852611 h 2415539"/>
              <a:gd name="connsiteX207" fmla="*/ 1146810 w 2415540"/>
              <a:gd name="connsiteY207" fmla="*/ 1864041 h 2415539"/>
              <a:gd name="connsiteX208" fmla="*/ 1169670 w 2415540"/>
              <a:gd name="connsiteY208" fmla="*/ 1875471 h 2415539"/>
              <a:gd name="connsiteX209" fmla="*/ 1180147 w 2415540"/>
              <a:gd name="connsiteY209" fmla="*/ 1865946 h 2415539"/>
              <a:gd name="connsiteX210" fmla="*/ 1183957 w 2415540"/>
              <a:gd name="connsiteY210" fmla="*/ 1855469 h 2415539"/>
              <a:gd name="connsiteX211" fmla="*/ 1177289 w 2415540"/>
              <a:gd name="connsiteY211" fmla="*/ 1843086 h 2415539"/>
              <a:gd name="connsiteX212" fmla="*/ 1161097 w 2415540"/>
              <a:gd name="connsiteY212" fmla="*/ 1838323 h 2415539"/>
              <a:gd name="connsiteX213" fmla="*/ 1416367 w 2415540"/>
              <a:gd name="connsiteY213" fmla="*/ 1832608 h 2415539"/>
              <a:gd name="connsiteX214" fmla="*/ 1434465 w 2415540"/>
              <a:gd name="connsiteY214" fmla="*/ 1834513 h 2415539"/>
              <a:gd name="connsiteX215" fmla="*/ 1448753 w 2415540"/>
              <a:gd name="connsiteY215" fmla="*/ 1842133 h 2415539"/>
              <a:gd name="connsiteX216" fmla="*/ 1438275 w 2415540"/>
              <a:gd name="connsiteY216" fmla="*/ 1849753 h 2415539"/>
              <a:gd name="connsiteX217" fmla="*/ 1427797 w 2415540"/>
              <a:gd name="connsiteY217" fmla="*/ 1844991 h 2415539"/>
              <a:gd name="connsiteX218" fmla="*/ 1417320 w 2415540"/>
              <a:gd name="connsiteY218" fmla="*/ 1843086 h 2415539"/>
              <a:gd name="connsiteX219" fmla="*/ 1388745 w 2415540"/>
              <a:gd name="connsiteY219" fmla="*/ 1855468 h 2415539"/>
              <a:gd name="connsiteX220" fmla="*/ 1377315 w 2415540"/>
              <a:gd name="connsiteY220" fmla="*/ 1887853 h 2415539"/>
              <a:gd name="connsiteX221" fmla="*/ 1393507 w 2415540"/>
              <a:gd name="connsiteY221" fmla="*/ 1873566 h 2415539"/>
              <a:gd name="connsiteX222" fmla="*/ 1413510 w 2415540"/>
              <a:gd name="connsiteY222" fmla="*/ 1868803 h 2415539"/>
              <a:gd name="connsiteX223" fmla="*/ 1440180 w 2415540"/>
              <a:gd name="connsiteY223" fmla="*/ 1878328 h 2415539"/>
              <a:gd name="connsiteX224" fmla="*/ 1450657 w 2415540"/>
              <a:gd name="connsiteY224" fmla="*/ 1904046 h 2415539"/>
              <a:gd name="connsiteX225" fmla="*/ 1436370 w 2415540"/>
              <a:gd name="connsiteY225" fmla="*/ 1936431 h 2415539"/>
              <a:gd name="connsiteX226" fmla="*/ 1400175 w 2415540"/>
              <a:gd name="connsiteY226" fmla="*/ 1947861 h 2415539"/>
              <a:gd name="connsiteX227" fmla="*/ 1362075 w 2415540"/>
              <a:gd name="connsiteY227" fmla="*/ 1934526 h 2415539"/>
              <a:gd name="connsiteX228" fmla="*/ 1348740 w 2415540"/>
              <a:gd name="connsiteY228" fmla="*/ 1897378 h 2415539"/>
              <a:gd name="connsiteX229" fmla="*/ 1353503 w 2415540"/>
              <a:gd name="connsiteY229" fmla="*/ 1871661 h 2415539"/>
              <a:gd name="connsiteX230" fmla="*/ 1367790 w 2415540"/>
              <a:gd name="connsiteY230" fmla="*/ 1850706 h 2415539"/>
              <a:gd name="connsiteX231" fmla="*/ 1389697 w 2415540"/>
              <a:gd name="connsiteY231" fmla="*/ 1837371 h 2415539"/>
              <a:gd name="connsiteX232" fmla="*/ 1416367 w 2415540"/>
              <a:gd name="connsiteY232" fmla="*/ 1832608 h 2415539"/>
              <a:gd name="connsiteX233" fmla="*/ 1051560 w 2415540"/>
              <a:gd name="connsiteY233" fmla="*/ 1832608 h 2415539"/>
              <a:gd name="connsiteX234" fmla="*/ 1059179 w 2415540"/>
              <a:gd name="connsiteY234" fmla="*/ 1832608 h 2415539"/>
              <a:gd name="connsiteX235" fmla="*/ 1059179 w 2415540"/>
              <a:gd name="connsiteY235" fmla="*/ 1928811 h 2415539"/>
              <a:gd name="connsiteX236" fmla="*/ 1063942 w 2415540"/>
              <a:gd name="connsiteY236" fmla="*/ 1936431 h 2415539"/>
              <a:gd name="connsiteX237" fmla="*/ 1084897 w 2415540"/>
              <a:gd name="connsiteY237" fmla="*/ 1938336 h 2415539"/>
              <a:gd name="connsiteX238" fmla="*/ 1084897 w 2415540"/>
              <a:gd name="connsiteY238" fmla="*/ 1945003 h 2415539"/>
              <a:gd name="connsiteX239" fmla="*/ 1063942 w 2415540"/>
              <a:gd name="connsiteY239" fmla="*/ 1944051 h 2415539"/>
              <a:gd name="connsiteX240" fmla="*/ 1043940 w 2415540"/>
              <a:gd name="connsiteY240" fmla="*/ 1944051 h 2415539"/>
              <a:gd name="connsiteX241" fmla="*/ 1019175 w 2415540"/>
              <a:gd name="connsiteY241" fmla="*/ 1944051 h 2415539"/>
              <a:gd name="connsiteX242" fmla="*/ 1001077 w 2415540"/>
              <a:gd name="connsiteY242" fmla="*/ 1945003 h 2415539"/>
              <a:gd name="connsiteX243" fmla="*/ 1001077 w 2415540"/>
              <a:gd name="connsiteY243" fmla="*/ 1938336 h 2415539"/>
              <a:gd name="connsiteX244" fmla="*/ 1023937 w 2415540"/>
              <a:gd name="connsiteY244" fmla="*/ 1936431 h 2415539"/>
              <a:gd name="connsiteX245" fmla="*/ 1028700 w 2415540"/>
              <a:gd name="connsiteY245" fmla="*/ 1928811 h 2415539"/>
              <a:gd name="connsiteX246" fmla="*/ 1028700 w 2415540"/>
              <a:gd name="connsiteY246" fmla="*/ 1860231 h 2415539"/>
              <a:gd name="connsiteX247" fmla="*/ 1025842 w 2415540"/>
              <a:gd name="connsiteY247" fmla="*/ 1853563 h 2415539"/>
              <a:gd name="connsiteX248" fmla="*/ 1016317 w 2415540"/>
              <a:gd name="connsiteY248" fmla="*/ 1851658 h 2415539"/>
              <a:gd name="connsiteX249" fmla="*/ 1009650 w 2415540"/>
              <a:gd name="connsiteY249" fmla="*/ 1851658 h 2415539"/>
              <a:gd name="connsiteX250" fmla="*/ 1004887 w 2415540"/>
              <a:gd name="connsiteY250" fmla="*/ 1851658 h 2415539"/>
              <a:gd name="connsiteX251" fmla="*/ 1004887 w 2415540"/>
              <a:gd name="connsiteY251" fmla="*/ 1844991 h 2415539"/>
              <a:gd name="connsiteX252" fmla="*/ 1028700 w 2415540"/>
              <a:gd name="connsiteY252" fmla="*/ 1841181 h 2415539"/>
              <a:gd name="connsiteX253" fmla="*/ 1051560 w 2415540"/>
              <a:gd name="connsiteY253" fmla="*/ 1832608 h 2415539"/>
              <a:gd name="connsiteX254" fmla="*/ 1164907 w 2415540"/>
              <a:gd name="connsiteY254" fmla="*/ 1831656 h 2415539"/>
              <a:gd name="connsiteX255" fmla="*/ 1194435 w 2415540"/>
              <a:gd name="connsiteY255" fmla="*/ 1838323 h 2415539"/>
              <a:gd name="connsiteX256" fmla="*/ 1205864 w 2415540"/>
              <a:gd name="connsiteY256" fmla="*/ 1855469 h 2415539"/>
              <a:gd name="connsiteX257" fmla="*/ 1200150 w 2415540"/>
              <a:gd name="connsiteY257" fmla="*/ 1868803 h 2415539"/>
              <a:gd name="connsiteX258" fmla="*/ 1180147 w 2415540"/>
              <a:gd name="connsiteY258" fmla="*/ 1881186 h 2415539"/>
              <a:gd name="connsiteX259" fmla="*/ 1205864 w 2415540"/>
              <a:gd name="connsiteY259" fmla="*/ 1895473 h 2415539"/>
              <a:gd name="connsiteX260" fmla="*/ 1213485 w 2415540"/>
              <a:gd name="connsiteY260" fmla="*/ 1913571 h 2415539"/>
              <a:gd name="connsiteX261" fmla="*/ 1199197 w 2415540"/>
              <a:gd name="connsiteY261" fmla="*/ 1938336 h 2415539"/>
              <a:gd name="connsiteX262" fmla="*/ 1162050 w 2415540"/>
              <a:gd name="connsiteY262" fmla="*/ 1947861 h 2415539"/>
              <a:gd name="connsiteX263" fmla="*/ 1123950 w 2415540"/>
              <a:gd name="connsiteY263" fmla="*/ 1939289 h 2415539"/>
              <a:gd name="connsiteX264" fmla="*/ 1109662 w 2415540"/>
              <a:gd name="connsiteY264" fmla="*/ 1917381 h 2415539"/>
              <a:gd name="connsiteX265" fmla="*/ 1117282 w 2415540"/>
              <a:gd name="connsiteY265" fmla="*/ 1901189 h 2415539"/>
              <a:gd name="connsiteX266" fmla="*/ 1141095 w 2415540"/>
              <a:gd name="connsiteY266" fmla="*/ 1888806 h 2415539"/>
              <a:gd name="connsiteX267" fmla="*/ 1122997 w 2415540"/>
              <a:gd name="connsiteY267" fmla="*/ 1875471 h 2415539"/>
              <a:gd name="connsiteX268" fmla="*/ 1117282 w 2415540"/>
              <a:gd name="connsiteY268" fmla="*/ 1860231 h 2415539"/>
              <a:gd name="connsiteX269" fmla="*/ 1130617 w 2415540"/>
              <a:gd name="connsiteY269" fmla="*/ 1839276 h 2415539"/>
              <a:gd name="connsiteX270" fmla="*/ 1164907 w 2415540"/>
              <a:gd name="connsiteY270" fmla="*/ 1831656 h 2415539"/>
              <a:gd name="connsiteX271" fmla="*/ 1278255 w 2415540"/>
              <a:gd name="connsiteY271" fmla="*/ 1830703 h 2415539"/>
              <a:gd name="connsiteX272" fmla="*/ 1316355 w 2415540"/>
              <a:gd name="connsiteY272" fmla="*/ 1844038 h 2415539"/>
              <a:gd name="connsiteX273" fmla="*/ 1329690 w 2415540"/>
              <a:gd name="connsiteY273" fmla="*/ 1881186 h 2415539"/>
              <a:gd name="connsiteX274" fmla="*/ 1324928 w 2415540"/>
              <a:gd name="connsiteY274" fmla="*/ 1906903 h 2415539"/>
              <a:gd name="connsiteX275" fmla="*/ 1310640 w 2415540"/>
              <a:gd name="connsiteY275" fmla="*/ 1927858 h 2415539"/>
              <a:gd name="connsiteX276" fmla="*/ 1288733 w 2415540"/>
              <a:gd name="connsiteY276" fmla="*/ 1941193 h 2415539"/>
              <a:gd name="connsiteX277" fmla="*/ 1262063 w 2415540"/>
              <a:gd name="connsiteY277" fmla="*/ 1945956 h 2415539"/>
              <a:gd name="connsiteX278" fmla="*/ 1243965 w 2415540"/>
              <a:gd name="connsiteY278" fmla="*/ 1944051 h 2415539"/>
              <a:gd name="connsiteX279" fmla="*/ 1229678 w 2415540"/>
              <a:gd name="connsiteY279" fmla="*/ 1936431 h 2415539"/>
              <a:gd name="connsiteX280" fmla="*/ 1240155 w 2415540"/>
              <a:gd name="connsiteY280" fmla="*/ 1928811 h 2415539"/>
              <a:gd name="connsiteX281" fmla="*/ 1250633 w 2415540"/>
              <a:gd name="connsiteY281" fmla="*/ 1934526 h 2415539"/>
              <a:gd name="connsiteX282" fmla="*/ 1261110 w 2415540"/>
              <a:gd name="connsiteY282" fmla="*/ 1936431 h 2415539"/>
              <a:gd name="connsiteX283" fmla="*/ 1289685 w 2415540"/>
              <a:gd name="connsiteY283" fmla="*/ 1924048 h 2415539"/>
              <a:gd name="connsiteX284" fmla="*/ 1302067 w 2415540"/>
              <a:gd name="connsiteY284" fmla="*/ 1889758 h 2415539"/>
              <a:gd name="connsiteX285" fmla="*/ 1285875 w 2415540"/>
              <a:gd name="connsiteY285" fmla="*/ 1903093 h 2415539"/>
              <a:gd name="connsiteX286" fmla="*/ 1265872 w 2415540"/>
              <a:gd name="connsiteY286" fmla="*/ 1907856 h 2415539"/>
              <a:gd name="connsiteX287" fmla="*/ 1239203 w 2415540"/>
              <a:gd name="connsiteY287" fmla="*/ 1898331 h 2415539"/>
              <a:gd name="connsiteX288" fmla="*/ 1228725 w 2415540"/>
              <a:gd name="connsiteY288" fmla="*/ 1873566 h 2415539"/>
              <a:gd name="connsiteX289" fmla="*/ 1242060 w 2415540"/>
              <a:gd name="connsiteY289" fmla="*/ 1842133 h 2415539"/>
              <a:gd name="connsiteX290" fmla="*/ 1278255 w 2415540"/>
              <a:gd name="connsiteY290" fmla="*/ 1830703 h 2415539"/>
              <a:gd name="connsiteX291" fmla="*/ 1895475 w 2415540"/>
              <a:gd name="connsiteY291" fmla="*/ 1813558 h 2415539"/>
              <a:gd name="connsiteX292" fmla="*/ 1874520 w 2415540"/>
              <a:gd name="connsiteY292" fmla="*/ 1826893 h 2415539"/>
              <a:gd name="connsiteX293" fmla="*/ 1925003 w 2415540"/>
              <a:gd name="connsiteY293" fmla="*/ 1868803 h 2415539"/>
              <a:gd name="connsiteX294" fmla="*/ 1926907 w 2415540"/>
              <a:gd name="connsiteY294" fmla="*/ 1866898 h 2415539"/>
              <a:gd name="connsiteX295" fmla="*/ 1933575 w 2415540"/>
              <a:gd name="connsiteY295" fmla="*/ 1844991 h 2415539"/>
              <a:gd name="connsiteX296" fmla="*/ 1919287 w 2415540"/>
              <a:gd name="connsiteY296" fmla="*/ 1824036 h 2415539"/>
              <a:gd name="connsiteX297" fmla="*/ 1895475 w 2415540"/>
              <a:gd name="connsiteY297" fmla="*/ 1813558 h 2415539"/>
              <a:gd name="connsiteX298" fmla="*/ 513397 w 2415540"/>
              <a:gd name="connsiteY298" fmla="*/ 1781174 h 2415539"/>
              <a:gd name="connsiteX299" fmla="*/ 572452 w 2415540"/>
              <a:gd name="connsiteY299" fmla="*/ 1844991 h 2415539"/>
              <a:gd name="connsiteX300" fmla="*/ 568642 w 2415540"/>
              <a:gd name="connsiteY300" fmla="*/ 1848802 h 2415539"/>
              <a:gd name="connsiteX301" fmla="*/ 554354 w 2415540"/>
              <a:gd name="connsiteY301" fmla="*/ 1841182 h 2415539"/>
              <a:gd name="connsiteX302" fmla="*/ 539114 w 2415540"/>
              <a:gd name="connsiteY302" fmla="*/ 1849754 h 2415539"/>
              <a:gd name="connsiteX303" fmla="*/ 478154 w 2415540"/>
              <a:gd name="connsiteY303" fmla="*/ 1906904 h 2415539"/>
              <a:gd name="connsiteX304" fmla="*/ 463867 w 2415540"/>
              <a:gd name="connsiteY304" fmla="*/ 1929764 h 2415539"/>
              <a:gd name="connsiteX305" fmla="*/ 473392 w 2415540"/>
              <a:gd name="connsiteY305" fmla="*/ 1951671 h 2415539"/>
              <a:gd name="connsiteX306" fmla="*/ 501014 w 2415540"/>
              <a:gd name="connsiteY306" fmla="*/ 1963102 h 2415539"/>
              <a:gd name="connsiteX307" fmla="*/ 533399 w 2415540"/>
              <a:gd name="connsiteY307" fmla="*/ 1945004 h 2415539"/>
              <a:gd name="connsiteX308" fmla="*/ 584834 w 2415540"/>
              <a:gd name="connsiteY308" fmla="*/ 1897379 h 2415539"/>
              <a:gd name="connsiteX309" fmla="*/ 594359 w 2415540"/>
              <a:gd name="connsiteY309" fmla="*/ 1883091 h 2415539"/>
              <a:gd name="connsiteX310" fmla="*/ 587692 w 2415540"/>
              <a:gd name="connsiteY310" fmla="*/ 1868804 h 2415539"/>
              <a:gd name="connsiteX311" fmla="*/ 591502 w 2415540"/>
              <a:gd name="connsiteY311" fmla="*/ 1864994 h 2415539"/>
              <a:gd name="connsiteX312" fmla="*/ 624839 w 2415540"/>
              <a:gd name="connsiteY312" fmla="*/ 1901189 h 2415539"/>
              <a:gd name="connsiteX313" fmla="*/ 621029 w 2415540"/>
              <a:gd name="connsiteY313" fmla="*/ 1904999 h 2415539"/>
              <a:gd name="connsiteX314" fmla="*/ 606742 w 2415540"/>
              <a:gd name="connsiteY314" fmla="*/ 1897379 h 2415539"/>
              <a:gd name="connsiteX315" fmla="*/ 591502 w 2415540"/>
              <a:gd name="connsiteY315" fmla="*/ 1904999 h 2415539"/>
              <a:gd name="connsiteX316" fmla="*/ 541019 w 2415540"/>
              <a:gd name="connsiteY316" fmla="*/ 1952624 h 2415539"/>
              <a:gd name="connsiteX317" fmla="*/ 521017 w 2415540"/>
              <a:gd name="connsiteY317" fmla="*/ 1967864 h 2415539"/>
              <a:gd name="connsiteX318" fmla="*/ 503872 w 2415540"/>
              <a:gd name="connsiteY318" fmla="*/ 1972627 h 2415539"/>
              <a:gd name="connsiteX319" fmla="*/ 479107 w 2415540"/>
              <a:gd name="connsiteY319" fmla="*/ 1966912 h 2415539"/>
              <a:gd name="connsiteX320" fmla="*/ 454342 w 2415540"/>
              <a:gd name="connsiteY320" fmla="*/ 1947862 h 2415539"/>
              <a:gd name="connsiteX321" fmla="*/ 433387 w 2415540"/>
              <a:gd name="connsiteY321" fmla="*/ 1904999 h 2415539"/>
              <a:gd name="connsiteX322" fmla="*/ 453389 w 2415540"/>
              <a:gd name="connsiteY322" fmla="*/ 1864994 h 2415539"/>
              <a:gd name="connsiteX323" fmla="*/ 506729 w 2415540"/>
              <a:gd name="connsiteY323" fmla="*/ 1814512 h 2415539"/>
              <a:gd name="connsiteX324" fmla="*/ 516254 w 2415540"/>
              <a:gd name="connsiteY324" fmla="*/ 1800224 h 2415539"/>
              <a:gd name="connsiteX325" fmla="*/ 509587 w 2415540"/>
              <a:gd name="connsiteY325" fmla="*/ 1784984 h 2415539"/>
              <a:gd name="connsiteX326" fmla="*/ 1936194 w 2415540"/>
              <a:gd name="connsiteY326" fmla="*/ 1777483 h 2415539"/>
              <a:gd name="connsiteX327" fmla="*/ 1952625 w 2415540"/>
              <a:gd name="connsiteY327" fmla="*/ 1785936 h 2415539"/>
              <a:gd name="connsiteX328" fmla="*/ 1965960 w 2415540"/>
              <a:gd name="connsiteY328" fmla="*/ 1806891 h 2415539"/>
              <a:gd name="connsiteX329" fmla="*/ 1962150 w 2415540"/>
              <a:gd name="connsiteY329" fmla="*/ 1833561 h 2415539"/>
              <a:gd name="connsiteX330" fmla="*/ 2022157 w 2415540"/>
              <a:gd name="connsiteY330" fmla="*/ 1844038 h 2415539"/>
              <a:gd name="connsiteX331" fmla="*/ 2037397 w 2415540"/>
              <a:gd name="connsiteY331" fmla="*/ 1844991 h 2415539"/>
              <a:gd name="connsiteX332" fmla="*/ 2046922 w 2415540"/>
              <a:gd name="connsiteY332" fmla="*/ 1839276 h 2415539"/>
              <a:gd name="connsiteX333" fmla="*/ 2051685 w 2415540"/>
              <a:gd name="connsiteY333" fmla="*/ 1843086 h 2415539"/>
              <a:gd name="connsiteX334" fmla="*/ 2015490 w 2415540"/>
              <a:gd name="connsiteY334" fmla="*/ 1886901 h 2415539"/>
              <a:gd name="connsiteX335" fmla="*/ 1936432 w 2415540"/>
              <a:gd name="connsiteY335" fmla="*/ 1870708 h 2415539"/>
              <a:gd name="connsiteX336" fmla="*/ 1933575 w 2415540"/>
              <a:gd name="connsiteY336" fmla="*/ 1874518 h 2415539"/>
              <a:gd name="connsiteX337" fmla="*/ 1965960 w 2415540"/>
              <a:gd name="connsiteY337" fmla="*/ 1902141 h 2415539"/>
              <a:gd name="connsiteX338" fmla="*/ 1982153 w 2415540"/>
              <a:gd name="connsiteY338" fmla="*/ 1909761 h 2415539"/>
              <a:gd name="connsiteX339" fmla="*/ 1996440 w 2415540"/>
              <a:gd name="connsiteY339" fmla="*/ 1900236 h 2415539"/>
              <a:gd name="connsiteX340" fmla="*/ 2000250 w 2415540"/>
              <a:gd name="connsiteY340" fmla="*/ 1904046 h 2415539"/>
              <a:gd name="connsiteX341" fmla="*/ 1943100 w 2415540"/>
              <a:gd name="connsiteY341" fmla="*/ 1971673 h 2415539"/>
              <a:gd name="connsiteX342" fmla="*/ 1939290 w 2415540"/>
              <a:gd name="connsiteY342" fmla="*/ 1967863 h 2415539"/>
              <a:gd name="connsiteX343" fmla="*/ 1945005 w 2415540"/>
              <a:gd name="connsiteY343" fmla="*/ 1952623 h 2415539"/>
              <a:gd name="connsiteX344" fmla="*/ 1935480 w 2415540"/>
              <a:gd name="connsiteY344" fmla="*/ 1938336 h 2415539"/>
              <a:gd name="connsiteX345" fmla="*/ 1860232 w 2415540"/>
              <a:gd name="connsiteY345" fmla="*/ 1875471 h 2415539"/>
              <a:gd name="connsiteX346" fmla="*/ 1844040 w 2415540"/>
              <a:gd name="connsiteY346" fmla="*/ 1867851 h 2415539"/>
              <a:gd name="connsiteX347" fmla="*/ 1829753 w 2415540"/>
              <a:gd name="connsiteY347" fmla="*/ 1876423 h 2415539"/>
              <a:gd name="connsiteX348" fmla="*/ 1824990 w 2415540"/>
              <a:gd name="connsiteY348" fmla="*/ 1872613 h 2415539"/>
              <a:gd name="connsiteX349" fmla="*/ 1879282 w 2415540"/>
              <a:gd name="connsiteY349" fmla="*/ 1807843 h 2415539"/>
              <a:gd name="connsiteX350" fmla="*/ 1918335 w 2415540"/>
              <a:gd name="connsiteY350" fmla="*/ 1778316 h 2415539"/>
              <a:gd name="connsiteX351" fmla="*/ 1936194 w 2415540"/>
              <a:gd name="connsiteY351" fmla="*/ 1777483 h 2415539"/>
              <a:gd name="connsiteX352" fmla="*/ 2006917 w 2415540"/>
              <a:gd name="connsiteY352" fmla="*/ 1618296 h 2415539"/>
              <a:gd name="connsiteX353" fmla="*/ 2049780 w 2415540"/>
              <a:gd name="connsiteY353" fmla="*/ 1642109 h 2415539"/>
              <a:gd name="connsiteX354" fmla="*/ 2046922 w 2415540"/>
              <a:gd name="connsiteY354" fmla="*/ 1646871 h 2415539"/>
              <a:gd name="connsiteX355" fmla="*/ 2013585 w 2415540"/>
              <a:gd name="connsiteY355" fmla="*/ 1647824 h 2415539"/>
              <a:gd name="connsiteX356" fmla="*/ 1988820 w 2415540"/>
              <a:gd name="connsiteY356" fmla="*/ 1670684 h 2415539"/>
              <a:gd name="connsiteX357" fmla="*/ 1984057 w 2415540"/>
              <a:gd name="connsiteY357" fmla="*/ 1689734 h 2415539"/>
              <a:gd name="connsiteX358" fmla="*/ 1992630 w 2415540"/>
              <a:gd name="connsiteY358" fmla="*/ 1702116 h 2415539"/>
              <a:gd name="connsiteX359" fmla="*/ 2027872 w 2415540"/>
              <a:gd name="connsiteY359" fmla="*/ 1688781 h 2415539"/>
              <a:gd name="connsiteX360" fmla="*/ 2029777 w 2415540"/>
              <a:gd name="connsiteY360" fmla="*/ 1686876 h 2415539"/>
              <a:gd name="connsiteX361" fmla="*/ 2055495 w 2415540"/>
              <a:gd name="connsiteY361" fmla="*/ 1667826 h 2415539"/>
              <a:gd name="connsiteX362" fmla="*/ 2069782 w 2415540"/>
              <a:gd name="connsiteY362" fmla="*/ 1661159 h 2415539"/>
              <a:gd name="connsiteX363" fmla="*/ 2087880 w 2415540"/>
              <a:gd name="connsiteY363" fmla="*/ 1660206 h 2415539"/>
              <a:gd name="connsiteX364" fmla="*/ 2105025 w 2415540"/>
              <a:gd name="connsiteY364" fmla="*/ 1665921 h 2415539"/>
              <a:gd name="connsiteX365" fmla="*/ 2132647 w 2415540"/>
              <a:gd name="connsiteY365" fmla="*/ 1696401 h 2415539"/>
              <a:gd name="connsiteX366" fmla="*/ 2124075 w 2415540"/>
              <a:gd name="connsiteY366" fmla="*/ 1741169 h 2415539"/>
              <a:gd name="connsiteX367" fmla="*/ 2104072 w 2415540"/>
              <a:gd name="connsiteY367" fmla="*/ 1765934 h 2415539"/>
              <a:gd name="connsiteX368" fmla="*/ 2090737 w 2415540"/>
              <a:gd name="connsiteY368" fmla="*/ 1778316 h 2415539"/>
              <a:gd name="connsiteX369" fmla="*/ 2089785 w 2415540"/>
              <a:gd name="connsiteY369" fmla="*/ 1784984 h 2415539"/>
              <a:gd name="connsiteX370" fmla="*/ 2094547 w 2415540"/>
              <a:gd name="connsiteY370" fmla="*/ 1791651 h 2415539"/>
              <a:gd name="connsiteX371" fmla="*/ 2091690 w 2415540"/>
              <a:gd name="connsiteY371" fmla="*/ 1797366 h 2415539"/>
              <a:gd name="connsiteX372" fmla="*/ 2043112 w 2415540"/>
              <a:gd name="connsiteY372" fmla="*/ 1770696 h 2415539"/>
              <a:gd name="connsiteX373" fmla="*/ 2045970 w 2415540"/>
              <a:gd name="connsiteY373" fmla="*/ 1765934 h 2415539"/>
              <a:gd name="connsiteX374" fmla="*/ 2084070 w 2415540"/>
              <a:gd name="connsiteY374" fmla="*/ 1765934 h 2415539"/>
              <a:gd name="connsiteX375" fmla="*/ 2112645 w 2415540"/>
              <a:gd name="connsiteY375" fmla="*/ 1741169 h 2415539"/>
              <a:gd name="connsiteX376" fmla="*/ 2117407 w 2415540"/>
              <a:gd name="connsiteY376" fmla="*/ 1720214 h 2415539"/>
              <a:gd name="connsiteX377" fmla="*/ 2107882 w 2415540"/>
              <a:gd name="connsiteY377" fmla="*/ 1705926 h 2415539"/>
              <a:gd name="connsiteX378" fmla="*/ 2062162 w 2415540"/>
              <a:gd name="connsiteY378" fmla="*/ 1724024 h 2415539"/>
              <a:gd name="connsiteX379" fmla="*/ 2056447 w 2415540"/>
              <a:gd name="connsiteY379" fmla="*/ 1728786 h 2415539"/>
              <a:gd name="connsiteX380" fmla="*/ 2019300 w 2415540"/>
              <a:gd name="connsiteY380" fmla="*/ 1747836 h 2415539"/>
              <a:gd name="connsiteX381" fmla="*/ 2006917 w 2415540"/>
              <a:gd name="connsiteY381" fmla="*/ 1747836 h 2415539"/>
              <a:gd name="connsiteX382" fmla="*/ 1994535 w 2415540"/>
              <a:gd name="connsiteY382" fmla="*/ 1743074 h 2415539"/>
              <a:gd name="connsiteX383" fmla="*/ 1971675 w 2415540"/>
              <a:gd name="connsiteY383" fmla="*/ 1711641 h 2415539"/>
              <a:gd name="connsiteX384" fmla="*/ 1979295 w 2415540"/>
              <a:gd name="connsiteY384" fmla="*/ 1668779 h 2415539"/>
              <a:gd name="connsiteX385" fmla="*/ 1997392 w 2415540"/>
              <a:gd name="connsiteY385" fmla="*/ 1646871 h 2415539"/>
              <a:gd name="connsiteX386" fmla="*/ 2009775 w 2415540"/>
              <a:gd name="connsiteY386" fmla="*/ 1635441 h 2415539"/>
              <a:gd name="connsiteX387" fmla="*/ 2010727 w 2415540"/>
              <a:gd name="connsiteY387" fmla="*/ 1629726 h 2415539"/>
              <a:gd name="connsiteX388" fmla="*/ 2004060 w 2415540"/>
              <a:gd name="connsiteY388" fmla="*/ 1624011 h 2415539"/>
              <a:gd name="connsiteX389" fmla="*/ 396240 w 2415540"/>
              <a:gd name="connsiteY389" fmla="*/ 1609724 h 2415539"/>
              <a:gd name="connsiteX390" fmla="*/ 442913 w 2415540"/>
              <a:gd name="connsiteY390" fmla="*/ 1684019 h 2415539"/>
              <a:gd name="connsiteX391" fmla="*/ 438150 w 2415540"/>
              <a:gd name="connsiteY391" fmla="*/ 1686877 h 2415539"/>
              <a:gd name="connsiteX392" fmla="*/ 425768 w 2415540"/>
              <a:gd name="connsiteY392" fmla="*/ 1676399 h 2415539"/>
              <a:gd name="connsiteX393" fmla="*/ 409575 w 2415540"/>
              <a:gd name="connsiteY393" fmla="*/ 1681162 h 2415539"/>
              <a:gd name="connsiteX394" fmla="*/ 375285 w 2415540"/>
              <a:gd name="connsiteY394" fmla="*/ 1702116 h 2415539"/>
              <a:gd name="connsiteX395" fmla="*/ 400050 w 2415540"/>
              <a:gd name="connsiteY395" fmla="*/ 1742121 h 2415539"/>
              <a:gd name="connsiteX396" fmla="*/ 434340 w 2415540"/>
              <a:gd name="connsiteY396" fmla="*/ 1721166 h 2415539"/>
              <a:gd name="connsiteX397" fmla="*/ 445770 w 2415540"/>
              <a:gd name="connsiteY397" fmla="*/ 1708784 h 2415539"/>
              <a:gd name="connsiteX398" fmla="*/ 441960 w 2415540"/>
              <a:gd name="connsiteY398" fmla="*/ 1692591 h 2415539"/>
              <a:gd name="connsiteX399" fmla="*/ 446723 w 2415540"/>
              <a:gd name="connsiteY399" fmla="*/ 1689734 h 2415539"/>
              <a:gd name="connsiteX400" fmla="*/ 493395 w 2415540"/>
              <a:gd name="connsiteY400" fmla="*/ 1764029 h 2415539"/>
              <a:gd name="connsiteX401" fmla="*/ 488633 w 2415540"/>
              <a:gd name="connsiteY401" fmla="*/ 1766887 h 2415539"/>
              <a:gd name="connsiteX402" fmla="*/ 476250 w 2415540"/>
              <a:gd name="connsiteY402" fmla="*/ 1756409 h 2415539"/>
              <a:gd name="connsiteX403" fmla="*/ 460058 w 2415540"/>
              <a:gd name="connsiteY403" fmla="*/ 1762124 h 2415539"/>
              <a:gd name="connsiteX404" fmla="*/ 377190 w 2415540"/>
              <a:gd name="connsiteY404" fmla="*/ 1814512 h 2415539"/>
              <a:gd name="connsiteX405" fmla="*/ 364807 w 2415540"/>
              <a:gd name="connsiteY405" fmla="*/ 1826894 h 2415539"/>
              <a:gd name="connsiteX406" fmla="*/ 368618 w 2415540"/>
              <a:gd name="connsiteY406" fmla="*/ 1842134 h 2415539"/>
              <a:gd name="connsiteX407" fmla="*/ 363855 w 2415540"/>
              <a:gd name="connsiteY407" fmla="*/ 1844991 h 2415539"/>
              <a:gd name="connsiteX408" fmla="*/ 317182 w 2415540"/>
              <a:gd name="connsiteY408" fmla="*/ 1770696 h 2415539"/>
              <a:gd name="connsiteX409" fmla="*/ 321945 w 2415540"/>
              <a:gd name="connsiteY409" fmla="*/ 1767839 h 2415539"/>
              <a:gd name="connsiteX410" fmla="*/ 334327 w 2415540"/>
              <a:gd name="connsiteY410" fmla="*/ 1778316 h 2415539"/>
              <a:gd name="connsiteX411" fmla="*/ 350520 w 2415540"/>
              <a:gd name="connsiteY411" fmla="*/ 1773554 h 2415539"/>
              <a:gd name="connsiteX412" fmla="*/ 389573 w 2415540"/>
              <a:gd name="connsiteY412" fmla="*/ 1748789 h 2415539"/>
              <a:gd name="connsiteX413" fmla="*/ 364807 w 2415540"/>
              <a:gd name="connsiteY413" fmla="*/ 1708784 h 2415539"/>
              <a:gd name="connsiteX414" fmla="*/ 325755 w 2415540"/>
              <a:gd name="connsiteY414" fmla="*/ 1733549 h 2415539"/>
              <a:gd name="connsiteX415" fmla="*/ 314325 w 2415540"/>
              <a:gd name="connsiteY415" fmla="*/ 1745932 h 2415539"/>
              <a:gd name="connsiteX416" fmla="*/ 318135 w 2415540"/>
              <a:gd name="connsiteY416" fmla="*/ 1762124 h 2415539"/>
              <a:gd name="connsiteX417" fmla="*/ 313373 w 2415540"/>
              <a:gd name="connsiteY417" fmla="*/ 1764982 h 2415539"/>
              <a:gd name="connsiteX418" fmla="*/ 266700 w 2415540"/>
              <a:gd name="connsiteY418" fmla="*/ 1690687 h 2415539"/>
              <a:gd name="connsiteX419" fmla="*/ 271463 w 2415540"/>
              <a:gd name="connsiteY419" fmla="*/ 1687829 h 2415539"/>
              <a:gd name="connsiteX420" fmla="*/ 283845 w 2415540"/>
              <a:gd name="connsiteY420" fmla="*/ 1698307 h 2415539"/>
              <a:gd name="connsiteX421" fmla="*/ 300990 w 2415540"/>
              <a:gd name="connsiteY421" fmla="*/ 1693544 h 2415539"/>
              <a:gd name="connsiteX422" fmla="*/ 383857 w 2415540"/>
              <a:gd name="connsiteY422" fmla="*/ 1641157 h 2415539"/>
              <a:gd name="connsiteX423" fmla="*/ 395288 w 2415540"/>
              <a:gd name="connsiteY423" fmla="*/ 1628774 h 2415539"/>
              <a:gd name="connsiteX424" fmla="*/ 391477 w 2415540"/>
              <a:gd name="connsiteY424" fmla="*/ 1612582 h 2415539"/>
              <a:gd name="connsiteX425" fmla="*/ 2059305 w 2415540"/>
              <a:gd name="connsiteY425" fmla="*/ 1498281 h 2415539"/>
              <a:gd name="connsiteX426" fmla="*/ 2065020 w 2415540"/>
              <a:gd name="connsiteY426" fmla="*/ 1500186 h 2415539"/>
              <a:gd name="connsiteX427" fmla="*/ 2065020 w 2415540"/>
              <a:gd name="connsiteY427" fmla="*/ 1516378 h 2415539"/>
              <a:gd name="connsiteX428" fmla="*/ 2079307 w 2415540"/>
              <a:gd name="connsiteY428" fmla="*/ 1526856 h 2415539"/>
              <a:gd name="connsiteX429" fmla="*/ 2170747 w 2415540"/>
              <a:gd name="connsiteY429" fmla="*/ 1562098 h 2415539"/>
              <a:gd name="connsiteX430" fmla="*/ 2187892 w 2415540"/>
              <a:gd name="connsiteY430" fmla="*/ 1564003 h 2415539"/>
              <a:gd name="connsiteX431" fmla="*/ 2198370 w 2415540"/>
              <a:gd name="connsiteY431" fmla="*/ 1551621 h 2415539"/>
              <a:gd name="connsiteX432" fmla="*/ 2204085 w 2415540"/>
              <a:gd name="connsiteY432" fmla="*/ 1553526 h 2415539"/>
              <a:gd name="connsiteX433" fmla="*/ 2172652 w 2415540"/>
              <a:gd name="connsiteY433" fmla="*/ 1634489 h 2415539"/>
              <a:gd name="connsiteX434" fmla="*/ 2166937 w 2415540"/>
              <a:gd name="connsiteY434" fmla="*/ 1632583 h 2415539"/>
              <a:gd name="connsiteX435" fmla="*/ 2166937 w 2415540"/>
              <a:gd name="connsiteY435" fmla="*/ 1616391 h 2415539"/>
              <a:gd name="connsiteX436" fmla="*/ 2152650 w 2415540"/>
              <a:gd name="connsiteY436" fmla="*/ 1605914 h 2415539"/>
              <a:gd name="connsiteX437" fmla="*/ 2061210 w 2415540"/>
              <a:gd name="connsiteY437" fmla="*/ 1570671 h 2415539"/>
              <a:gd name="connsiteX438" fmla="*/ 2044065 w 2415540"/>
              <a:gd name="connsiteY438" fmla="*/ 1568766 h 2415539"/>
              <a:gd name="connsiteX439" fmla="*/ 2033587 w 2415540"/>
              <a:gd name="connsiteY439" fmla="*/ 1581148 h 2415539"/>
              <a:gd name="connsiteX440" fmla="*/ 2027872 w 2415540"/>
              <a:gd name="connsiteY440" fmla="*/ 1579244 h 2415539"/>
              <a:gd name="connsiteX441" fmla="*/ 302418 w 2415540"/>
              <a:gd name="connsiteY441" fmla="*/ 1471374 h 2415539"/>
              <a:gd name="connsiteX442" fmla="*/ 331469 w 2415540"/>
              <a:gd name="connsiteY442" fmla="*/ 1479232 h 2415539"/>
              <a:gd name="connsiteX443" fmla="*/ 370522 w 2415540"/>
              <a:gd name="connsiteY443" fmla="*/ 1526857 h 2415539"/>
              <a:gd name="connsiteX444" fmla="*/ 375284 w 2415540"/>
              <a:gd name="connsiteY444" fmla="*/ 1556384 h 2415539"/>
              <a:gd name="connsiteX445" fmla="*/ 375284 w 2415540"/>
              <a:gd name="connsiteY445" fmla="*/ 1572577 h 2415539"/>
              <a:gd name="connsiteX446" fmla="*/ 378142 w 2415540"/>
              <a:gd name="connsiteY446" fmla="*/ 1577339 h 2415539"/>
              <a:gd name="connsiteX447" fmla="*/ 385762 w 2415540"/>
              <a:gd name="connsiteY447" fmla="*/ 1578291 h 2415539"/>
              <a:gd name="connsiteX448" fmla="*/ 387667 w 2415540"/>
              <a:gd name="connsiteY448" fmla="*/ 1584007 h 2415539"/>
              <a:gd name="connsiteX449" fmla="*/ 340994 w 2415540"/>
              <a:gd name="connsiteY449" fmla="*/ 1599246 h 2415539"/>
              <a:gd name="connsiteX450" fmla="*/ 339089 w 2415540"/>
              <a:gd name="connsiteY450" fmla="*/ 1593532 h 2415539"/>
              <a:gd name="connsiteX451" fmla="*/ 361949 w 2415540"/>
              <a:gd name="connsiteY451" fmla="*/ 1571624 h 2415539"/>
              <a:gd name="connsiteX452" fmla="*/ 362902 w 2415540"/>
              <a:gd name="connsiteY452" fmla="*/ 1543049 h 2415539"/>
              <a:gd name="connsiteX453" fmla="*/ 337184 w 2415540"/>
              <a:gd name="connsiteY453" fmla="*/ 1520189 h 2415539"/>
              <a:gd name="connsiteX454" fmla="*/ 286702 w 2415540"/>
              <a:gd name="connsiteY454" fmla="*/ 1525904 h 2415539"/>
              <a:gd name="connsiteX455" fmla="*/ 240982 w 2415540"/>
              <a:gd name="connsiteY455" fmla="*/ 1551621 h 2415539"/>
              <a:gd name="connsiteX456" fmla="*/ 233362 w 2415540"/>
              <a:gd name="connsiteY456" fmla="*/ 1584959 h 2415539"/>
              <a:gd name="connsiteX457" fmla="*/ 247649 w 2415540"/>
              <a:gd name="connsiteY457" fmla="*/ 1605914 h 2415539"/>
              <a:gd name="connsiteX458" fmla="*/ 273367 w 2415540"/>
              <a:gd name="connsiteY458" fmla="*/ 1619249 h 2415539"/>
              <a:gd name="connsiteX459" fmla="*/ 270509 w 2415540"/>
              <a:gd name="connsiteY459" fmla="*/ 1626869 h 2415539"/>
              <a:gd name="connsiteX460" fmla="*/ 236219 w 2415540"/>
              <a:gd name="connsiteY460" fmla="*/ 1608771 h 2415539"/>
              <a:gd name="connsiteX461" fmla="*/ 216217 w 2415540"/>
              <a:gd name="connsiteY461" fmla="*/ 1575434 h 2415539"/>
              <a:gd name="connsiteX462" fmla="*/ 212407 w 2415540"/>
              <a:gd name="connsiteY462" fmla="*/ 1545907 h 2415539"/>
              <a:gd name="connsiteX463" fmla="*/ 220027 w 2415540"/>
              <a:gd name="connsiteY463" fmla="*/ 1518284 h 2415539"/>
              <a:gd name="connsiteX464" fmla="*/ 240029 w 2415540"/>
              <a:gd name="connsiteY464" fmla="*/ 1492566 h 2415539"/>
              <a:gd name="connsiteX465" fmla="*/ 270509 w 2415540"/>
              <a:gd name="connsiteY465" fmla="*/ 1476374 h 2415539"/>
              <a:gd name="connsiteX466" fmla="*/ 302418 w 2415540"/>
              <a:gd name="connsiteY466" fmla="*/ 1471374 h 2415539"/>
              <a:gd name="connsiteX467" fmla="*/ 314325 w 2415540"/>
              <a:gd name="connsiteY467" fmla="*/ 1331594 h 2415539"/>
              <a:gd name="connsiteX468" fmla="*/ 329564 w 2415540"/>
              <a:gd name="connsiteY468" fmla="*/ 1417319 h 2415539"/>
              <a:gd name="connsiteX469" fmla="*/ 323850 w 2415540"/>
              <a:gd name="connsiteY469" fmla="*/ 1418271 h 2415539"/>
              <a:gd name="connsiteX470" fmla="*/ 316230 w 2415540"/>
              <a:gd name="connsiteY470" fmla="*/ 1403984 h 2415539"/>
              <a:gd name="connsiteX471" fmla="*/ 299085 w 2415540"/>
              <a:gd name="connsiteY471" fmla="*/ 1403032 h 2415539"/>
              <a:gd name="connsiteX472" fmla="*/ 202882 w 2415540"/>
              <a:gd name="connsiteY472" fmla="*/ 1420177 h 2415539"/>
              <a:gd name="connsiteX473" fmla="*/ 186690 w 2415540"/>
              <a:gd name="connsiteY473" fmla="*/ 1427796 h 2415539"/>
              <a:gd name="connsiteX474" fmla="*/ 183832 w 2415540"/>
              <a:gd name="connsiteY474" fmla="*/ 1443989 h 2415539"/>
              <a:gd name="connsiteX475" fmla="*/ 178117 w 2415540"/>
              <a:gd name="connsiteY475" fmla="*/ 1444941 h 2415539"/>
              <a:gd name="connsiteX476" fmla="*/ 162877 w 2415540"/>
              <a:gd name="connsiteY476" fmla="*/ 1359216 h 2415539"/>
              <a:gd name="connsiteX477" fmla="*/ 168592 w 2415540"/>
              <a:gd name="connsiteY477" fmla="*/ 1358264 h 2415539"/>
              <a:gd name="connsiteX478" fmla="*/ 176212 w 2415540"/>
              <a:gd name="connsiteY478" fmla="*/ 1372552 h 2415539"/>
              <a:gd name="connsiteX479" fmla="*/ 193357 w 2415540"/>
              <a:gd name="connsiteY479" fmla="*/ 1373504 h 2415539"/>
              <a:gd name="connsiteX480" fmla="*/ 289559 w 2415540"/>
              <a:gd name="connsiteY480" fmla="*/ 1356359 h 2415539"/>
              <a:gd name="connsiteX481" fmla="*/ 305752 w 2415540"/>
              <a:gd name="connsiteY481" fmla="*/ 1348739 h 2415539"/>
              <a:gd name="connsiteX482" fmla="*/ 308610 w 2415540"/>
              <a:gd name="connsiteY482" fmla="*/ 1332546 h 2415539"/>
              <a:gd name="connsiteX483" fmla="*/ 2104072 w 2415540"/>
              <a:gd name="connsiteY483" fmla="*/ 1326831 h 2415539"/>
              <a:gd name="connsiteX484" fmla="*/ 2143125 w 2415540"/>
              <a:gd name="connsiteY484" fmla="*/ 1335403 h 2415539"/>
              <a:gd name="connsiteX485" fmla="*/ 2142172 w 2415540"/>
              <a:gd name="connsiteY485" fmla="*/ 1341119 h 2415539"/>
              <a:gd name="connsiteX486" fmla="*/ 2117407 w 2415540"/>
              <a:gd name="connsiteY486" fmla="*/ 1344928 h 2415539"/>
              <a:gd name="connsiteX487" fmla="*/ 2105977 w 2415540"/>
              <a:gd name="connsiteY487" fmla="*/ 1365883 h 2415539"/>
              <a:gd name="connsiteX488" fmla="*/ 2104072 w 2415540"/>
              <a:gd name="connsiteY488" fmla="*/ 1375408 h 2415539"/>
              <a:gd name="connsiteX489" fmla="*/ 2217420 w 2415540"/>
              <a:gd name="connsiteY489" fmla="*/ 1401126 h 2415539"/>
              <a:gd name="connsiteX490" fmla="*/ 2234565 w 2415540"/>
              <a:gd name="connsiteY490" fmla="*/ 1400173 h 2415539"/>
              <a:gd name="connsiteX491" fmla="*/ 2242184 w 2415540"/>
              <a:gd name="connsiteY491" fmla="*/ 1386839 h 2415539"/>
              <a:gd name="connsiteX492" fmla="*/ 2247900 w 2415540"/>
              <a:gd name="connsiteY492" fmla="*/ 1387791 h 2415539"/>
              <a:gd name="connsiteX493" fmla="*/ 2227897 w 2415540"/>
              <a:gd name="connsiteY493" fmla="*/ 1472564 h 2415539"/>
              <a:gd name="connsiteX494" fmla="*/ 2222182 w 2415540"/>
              <a:gd name="connsiteY494" fmla="*/ 1471611 h 2415539"/>
              <a:gd name="connsiteX495" fmla="*/ 2220277 w 2415540"/>
              <a:gd name="connsiteY495" fmla="*/ 1455419 h 2415539"/>
              <a:gd name="connsiteX496" fmla="*/ 2205037 w 2415540"/>
              <a:gd name="connsiteY496" fmla="*/ 1446846 h 2415539"/>
              <a:gd name="connsiteX497" fmla="*/ 2091690 w 2415540"/>
              <a:gd name="connsiteY497" fmla="*/ 1421128 h 2415539"/>
              <a:gd name="connsiteX498" fmla="*/ 2089784 w 2415540"/>
              <a:gd name="connsiteY498" fmla="*/ 1430653 h 2415539"/>
              <a:gd name="connsiteX499" fmla="*/ 2091690 w 2415540"/>
              <a:gd name="connsiteY499" fmla="*/ 1454466 h 2415539"/>
              <a:gd name="connsiteX500" fmla="*/ 2111692 w 2415540"/>
              <a:gd name="connsiteY500" fmla="*/ 1467801 h 2415539"/>
              <a:gd name="connsiteX501" fmla="*/ 2110740 w 2415540"/>
              <a:gd name="connsiteY501" fmla="*/ 1473516 h 2415539"/>
              <a:gd name="connsiteX502" fmla="*/ 2071687 w 2415540"/>
              <a:gd name="connsiteY502" fmla="*/ 1464944 h 2415539"/>
              <a:gd name="connsiteX503" fmla="*/ 206692 w 2415540"/>
              <a:gd name="connsiteY503" fmla="*/ 1172526 h 2415539"/>
              <a:gd name="connsiteX504" fmla="*/ 206692 w 2415540"/>
              <a:gd name="connsiteY504" fmla="*/ 1178241 h 2415539"/>
              <a:gd name="connsiteX505" fmla="*/ 173355 w 2415540"/>
              <a:gd name="connsiteY505" fmla="*/ 1197291 h 2415539"/>
              <a:gd name="connsiteX506" fmla="*/ 160972 w 2415540"/>
              <a:gd name="connsiteY506" fmla="*/ 1233486 h 2415539"/>
              <a:gd name="connsiteX507" fmla="*/ 167640 w 2415540"/>
              <a:gd name="connsiteY507" fmla="*/ 1254441 h 2415539"/>
              <a:gd name="connsiteX508" fmla="*/ 182880 w 2415540"/>
              <a:gd name="connsiteY508" fmla="*/ 1262061 h 2415539"/>
              <a:gd name="connsiteX509" fmla="*/ 213360 w 2415540"/>
              <a:gd name="connsiteY509" fmla="*/ 1223961 h 2415539"/>
              <a:gd name="connsiteX510" fmla="*/ 216217 w 2415540"/>
              <a:gd name="connsiteY510" fmla="*/ 1217294 h 2415539"/>
              <a:gd name="connsiteX511" fmla="*/ 238125 w 2415540"/>
              <a:gd name="connsiteY511" fmla="*/ 1182051 h 2415539"/>
              <a:gd name="connsiteX512" fmla="*/ 249555 w 2415540"/>
              <a:gd name="connsiteY512" fmla="*/ 1176336 h 2415539"/>
              <a:gd name="connsiteX513" fmla="*/ 261937 w 2415540"/>
              <a:gd name="connsiteY513" fmla="*/ 1174431 h 2415539"/>
              <a:gd name="connsiteX514" fmla="*/ 297180 w 2415540"/>
              <a:gd name="connsiteY514" fmla="*/ 1189671 h 2415539"/>
              <a:gd name="connsiteX515" fmla="*/ 311467 w 2415540"/>
              <a:gd name="connsiteY515" fmla="*/ 1230628 h 2415539"/>
              <a:gd name="connsiteX516" fmla="*/ 306705 w 2415540"/>
              <a:gd name="connsiteY516" fmla="*/ 1259203 h 2415539"/>
              <a:gd name="connsiteX517" fmla="*/ 301942 w 2415540"/>
              <a:gd name="connsiteY517" fmla="*/ 1275396 h 2415539"/>
              <a:gd name="connsiteX518" fmla="*/ 303847 w 2415540"/>
              <a:gd name="connsiteY518" fmla="*/ 1281111 h 2415539"/>
              <a:gd name="connsiteX519" fmla="*/ 312420 w 2415540"/>
              <a:gd name="connsiteY519" fmla="*/ 1283016 h 2415539"/>
              <a:gd name="connsiteX520" fmla="*/ 312420 w 2415540"/>
              <a:gd name="connsiteY520" fmla="*/ 1288731 h 2415539"/>
              <a:gd name="connsiteX521" fmla="*/ 262890 w 2415540"/>
              <a:gd name="connsiteY521" fmla="*/ 1289683 h 2415539"/>
              <a:gd name="connsiteX522" fmla="*/ 262890 w 2415540"/>
              <a:gd name="connsiteY522" fmla="*/ 1284921 h 2415539"/>
              <a:gd name="connsiteX523" fmla="*/ 291465 w 2415540"/>
              <a:gd name="connsiteY523" fmla="*/ 1267776 h 2415539"/>
              <a:gd name="connsiteX524" fmla="*/ 301942 w 2415540"/>
              <a:gd name="connsiteY524" fmla="*/ 1235391 h 2415539"/>
              <a:gd name="connsiteX525" fmla="*/ 296227 w 2415540"/>
              <a:gd name="connsiteY525" fmla="*/ 1217294 h 2415539"/>
              <a:gd name="connsiteX526" fmla="*/ 281940 w 2415540"/>
              <a:gd name="connsiteY526" fmla="*/ 1210626 h 2415539"/>
              <a:gd name="connsiteX527" fmla="*/ 258127 w 2415540"/>
              <a:gd name="connsiteY527" fmla="*/ 1240153 h 2415539"/>
              <a:gd name="connsiteX528" fmla="*/ 257175 w 2415540"/>
              <a:gd name="connsiteY528" fmla="*/ 1243011 h 2415539"/>
              <a:gd name="connsiteX529" fmla="*/ 243840 w 2415540"/>
              <a:gd name="connsiteY529" fmla="*/ 1272539 h 2415539"/>
              <a:gd name="connsiteX530" fmla="*/ 234315 w 2415540"/>
              <a:gd name="connsiteY530" fmla="*/ 1284921 h 2415539"/>
              <a:gd name="connsiteX531" fmla="*/ 219075 w 2415540"/>
              <a:gd name="connsiteY531" fmla="*/ 1294446 h 2415539"/>
              <a:gd name="connsiteX532" fmla="*/ 201930 w 2415540"/>
              <a:gd name="connsiteY532" fmla="*/ 1298256 h 2415539"/>
              <a:gd name="connsiteX533" fmla="*/ 164782 w 2415540"/>
              <a:gd name="connsiteY533" fmla="*/ 1282064 h 2415539"/>
              <a:gd name="connsiteX534" fmla="*/ 149542 w 2415540"/>
              <a:gd name="connsiteY534" fmla="*/ 1239201 h 2415539"/>
              <a:gd name="connsiteX535" fmla="*/ 156209 w 2415540"/>
              <a:gd name="connsiteY535" fmla="*/ 1206816 h 2415539"/>
              <a:gd name="connsiteX536" fmla="*/ 160972 w 2415540"/>
              <a:gd name="connsiteY536" fmla="*/ 1189671 h 2415539"/>
              <a:gd name="connsiteX537" fmla="*/ 158115 w 2415540"/>
              <a:gd name="connsiteY537" fmla="*/ 1183003 h 2415539"/>
              <a:gd name="connsiteX538" fmla="*/ 150495 w 2415540"/>
              <a:gd name="connsiteY538" fmla="*/ 1180146 h 2415539"/>
              <a:gd name="connsiteX539" fmla="*/ 150495 w 2415540"/>
              <a:gd name="connsiteY539" fmla="*/ 1173478 h 2415539"/>
              <a:gd name="connsiteX540" fmla="*/ 2107883 w 2415540"/>
              <a:gd name="connsiteY540" fmla="*/ 1156334 h 2415539"/>
              <a:gd name="connsiteX541" fmla="*/ 2113597 w 2415540"/>
              <a:gd name="connsiteY541" fmla="*/ 1156334 h 2415539"/>
              <a:gd name="connsiteX542" fmla="*/ 2113597 w 2415540"/>
              <a:gd name="connsiteY542" fmla="*/ 1157286 h 2415539"/>
              <a:gd name="connsiteX543" fmla="*/ 2116455 w 2415540"/>
              <a:gd name="connsiteY543" fmla="*/ 1164907 h 2415539"/>
              <a:gd name="connsiteX544" fmla="*/ 2125028 w 2415540"/>
              <a:gd name="connsiteY544" fmla="*/ 1171574 h 2415539"/>
              <a:gd name="connsiteX545" fmla="*/ 2188845 w 2415540"/>
              <a:gd name="connsiteY545" fmla="*/ 1206816 h 2415539"/>
              <a:gd name="connsiteX546" fmla="*/ 2233613 w 2415540"/>
              <a:gd name="connsiteY546" fmla="*/ 1207769 h 2415539"/>
              <a:gd name="connsiteX547" fmla="*/ 2250758 w 2415540"/>
              <a:gd name="connsiteY547" fmla="*/ 1203959 h 2415539"/>
              <a:gd name="connsiteX548" fmla="*/ 2255520 w 2415540"/>
              <a:gd name="connsiteY548" fmla="*/ 1188719 h 2415539"/>
              <a:gd name="connsiteX549" fmla="*/ 2261235 w 2415540"/>
              <a:gd name="connsiteY549" fmla="*/ 1188719 h 2415539"/>
              <a:gd name="connsiteX550" fmla="*/ 2259330 w 2415540"/>
              <a:gd name="connsiteY550" fmla="*/ 1276349 h 2415539"/>
              <a:gd name="connsiteX551" fmla="*/ 2253615 w 2415540"/>
              <a:gd name="connsiteY551" fmla="*/ 1276349 h 2415539"/>
              <a:gd name="connsiteX552" fmla="*/ 2248853 w 2415540"/>
              <a:gd name="connsiteY552" fmla="*/ 1261109 h 2415539"/>
              <a:gd name="connsiteX553" fmla="*/ 2231708 w 2415540"/>
              <a:gd name="connsiteY553" fmla="*/ 1256346 h 2415539"/>
              <a:gd name="connsiteX554" fmla="*/ 2196465 w 2415540"/>
              <a:gd name="connsiteY554" fmla="*/ 1255394 h 2415539"/>
              <a:gd name="connsiteX555" fmla="*/ 2126933 w 2415540"/>
              <a:gd name="connsiteY555" fmla="*/ 1293494 h 2415539"/>
              <a:gd name="connsiteX556" fmla="*/ 2114550 w 2415540"/>
              <a:gd name="connsiteY556" fmla="*/ 1303019 h 2415539"/>
              <a:gd name="connsiteX557" fmla="*/ 2110740 w 2415540"/>
              <a:gd name="connsiteY557" fmla="*/ 1313496 h 2415539"/>
              <a:gd name="connsiteX558" fmla="*/ 2105025 w 2415540"/>
              <a:gd name="connsiteY558" fmla="*/ 1313496 h 2415539"/>
              <a:gd name="connsiteX559" fmla="*/ 2105978 w 2415540"/>
              <a:gd name="connsiteY559" fmla="*/ 1232534 h 2415539"/>
              <a:gd name="connsiteX560" fmla="*/ 2111692 w 2415540"/>
              <a:gd name="connsiteY560" fmla="*/ 1232534 h 2415539"/>
              <a:gd name="connsiteX561" fmla="*/ 2112645 w 2415540"/>
              <a:gd name="connsiteY561" fmla="*/ 1242059 h 2415539"/>
              <a:gd name="connsiteX562" fmla="*/ 2117408 w 2415540"/>
              <a:gd name="connsiteY562" fmla="*/ 1244916 h 2415539"/>
              <a:gd name="connsiteX563" fmla="*/ 2120265 w 2415540"/>
              <a:gd name="connsiteY563" fmla="*/ 1244916 h 2415539"/>
              <a:gd name="connsiteX564" fmla="*/ 2123122 w 2415540"/>
              <a:gd name="connsiteY564" fmla="*/ 1243964 h 2415539"/>
              <a:gd name="connsiteX565" fmla="*/ 2178367 w 2415540"/>
              <a:gd name="connsiteY565" fmla="*/ 1215389 h 2415539"/>
              <a:gd name="connsiteX566" fmla="*/ 2127885 w 2415540"/>
              <a:gd name="connsiteY566" fmla="*/ 1186814 h 2415539"/>
              <a:gd name="connsiteX567" fmla="*/ 2124075 w 2415540"/>
              <a:gd name="connsiteY567" fmla="*/ 1184909 h 2415539"/>
              <a:gd name="connsiteX568" fmla="*/ 2120265 w 2415540"/>
              <a:gd name="connsiteY568" fmla="*/ 1183957 h 2415539"/>
              <a:gd name="connsiteX569" fmla="*/ 2114550 w 2415540"/>
              <a:gd name="connsiteY569" fmla="*/ 1187766 h 2415539"/>
              <a:gd name="connsiteX570" fmla="*/ 2112645 w 2415540"/>
              <a:gd name="connsiteY570" fmla="*/ 1199197 h 2415539"/>
              <a:gd name="connsiteX571" fmla="*/ 2112645 w 2415540"/>
              <a:gd name="connsiteY571" fmla="*/ 1200149 h 2415539"/>
              <a:gd name="connsiteX572" fmla="*/ 2106930 w 2415540"/>
              <a:gd name="connsiteY572" fmla="*/ 1200149 h 2415539"/>
              <a:gd name="connsiteX573" fmla="*/ 1136332 w 2415540"/>
              <a:gd name="connsiteY573" fmla="*/ 1033461 h 2415539"/>
              <a:gd name="connsiteX574" fmla="*/ 1187767 w 2415540"/>
              <a:gd name="connsiteY574" fmla="*/ 1100136 h 2415539"/>
              <a:gd name="connsiteX575" fmla="*/ 1187767 w 2415540"/>
              <a:gd name="connsiteY575" fmla="*/ 1610676 h 2415539"/>
              <a:gd name="connsiteX576" fmla="*/ 1234440 w 2415540"/>
              <a:gd name="connsiteY576" fmla="*/ 1610676 h 2415539"/>
              <a:gd name="connsiteX577" fmla="*/ 1234440 w 2415540"/>
              <a:gd name="connsiteY577" fmla="*/ 1100136 h 2415539"/>
              <a:gd name="connsiteX578" fmla="*/ 1285874 w 2415540"/>
              <a:gd name="connsiteY578" fmla="*/ 1033461 h 2415539"/>
              <a:gd name="connsiteX579" fmla="*/ 1343024 w 2415540"/>
              <a:gd name="connsiteY579" fmla="*/ 1100136 h 2415539"/>
              <a:gd name="connsiteX580" fmla="*/ 1352549 w 2415540"/>
              <a:gd name="connsiteY580" fmla="*/ 1557336 h 2415539"/>
              <a:gd name="connsiteX581" fmla="*/ 1210627 w 2415540"/>
              <a:gd name="connsiteY581" fmla="*/ 1724023 h 2415539"/>
              <a:gd name="connsiteX582" fmla="*/ 1068704 w 2415540"/>
              <a:gd name="connsiteY582" fmla="*/ 1557336 h 2415539"/>
              <a:gd name="connsiteX583" fmla="*/ 1079182 w 2415540"/>
              <a:gd name="connsiteY583" fmla="*/ 1100136 h 2415539"/>
              <a:gd name="connsiteX584" fmla="*/ 1136332 w 2415540"/>
              <a:gd name="connsiteY584" fmla="*/ 1033461 h 2415539"/>
              <a:gd name="connsiteX585" fmla="*/ 2003107 w 2415540"/>
              <a:gd name="connsiteY585" fmla="*/ 780096 h 2415539"/>
              <a:gd name="connsiteX586" fmla="*/ 2020252 w 2415540"/>
              <a:gd name="connsiteY586" fmla="*/ 802004 h 2415539"/>
              <a:gd name="connsiteX587" fmla="*/ 2043112 w 2415540"/>
              <a:gd name="connsiteY587" fmla="*/ 828674 h 2415539"/>
              <a:gd name="connsiteX588" fmla="*/ 2065019 w 2415540"/>
              <a:gd name="connsiteY588" fmla="*/ 815339 h 2415539"/>
              <a:gd name="connsiteX589" fmla="*/ 2052637 w 2415540"/>
              <a:gd name="connsiteY589" fmla="*/ 802004 h 2415539"/>
              <a:gd name="connsiteX590" fmla="*/ 2061209 w 2415540"/>
              <a:gd name="connsiteY590" fmla="*/ 788669 h 2415539"/>
              <a:gd name="connsiteX591" fmla="*/ 2075497 w 2415540"/>
              <a:gd name="connsiteY591" fmla="*/ 798194 h 2415539"/>
              <a:gd name="connsiteX592" fmla="*/ 2096452 w 2415540"/>
              <a:gd name="connsiteY592" fmla="*/ 826769 h 2415539"/>
              <a:gd name="connsiteX593" fmla="*/ 2080259 w 2415540"/>
              <a:gd name="connsiteY593" fmla="*/ 838199 h 2415539"/>
              <a:gd name="connsiteX594" fmla="*/ 2059304 w 2415540"/>
              <a:gd name="connsiteY594" fmla="*/ 834389 h 2415539"/>
              <a:gd name="connsiteX595" fmla="*/ 2056447 w 2415540"/>
              <a:gd name="connsiteY595" fmla="*/ 845819 h 2415539"/>
              <a:gd name="connsiteX596" fmla="*/ 2068829 w 2415540"/>
              <a:gd name="connsiteY596" fmla="*/ 871536 h 2415539"/>
              <a:gd name="connsiteX597" fmla="*/ 2050732 w 2415540"/>
              <a:gd name="connsiteY597" fmla="*/ 884871 h 2415539"/>
              <a:gd name="connsiteX598" fmla="*/ 2037397 w 2415540"/>
              <a:gd name="connsiteY598" fmla="*/ 859154 h 2415539"/>
              <a:gd name="connsiteX599" fmla="*/ 2024062 w 2415540"/>
              <a:gd name="connsiteY599" fmla="*/ 860106 h 2415539"/>
              <a:gd name="connsiteX600" fmla="*/ 1994534 w 2415540"/>
              <a:gd name="connsiteY600" fmla="*/ 863916 h 2415539"/>
              <a:gd name="connsiteX601" fmla="*/ 1961197 w 2415540"/>
              <a:gd name="connsiteY601" fmla="*/ 852486 h 2415539"/>
              <a:gd name="connsiteX602" fmla="*/ 1965007 w 2415540"/>
              <a:gd name="connsiteY602" fmla="*/ 826769 h 2415539"/>
              <a:gd name="connsiteX603" fmla="*/ 1974532 w 2415540"/>
              <a:gd name="connsiteY603" fmla="*/ 812481 h 2415539"/>
              <a:gd name="connsiteX604" fmla="*/ 1980247 w 2415540"/>
              <a:gd name="connsiteY604" fmla="*/ 829626 h 2415539"/>
              <a:gd name="connsiteX605" fmla="*/ 1985962 w 2415540"/>
              <a:gd name="connsiteY605" fmla="*/ 851534 h 2415539"/>
              <a:gd name="connsiteX606" fmla="*/ 2017394 w 2415540"/>
              <a:gd name="connsiteY606" fmla="*/ 852486 h 2415539"/>
              <a:gd name="connsiteX607" fmla="*/ 2028824 w 2415540"/>
              <a:gd name="connsiteY607" fmla="*/ 841056 h 2415539"/>
              <a:gd name="connsiteX608" fmla="*/ 2013584 w 2415540"/>
              <a:gd name="connsiteY608" fmla="*/ 822006 h 2415539"/>
              <a:gd name="connsiteX609" fmla="*/ 1994534 w 2415540"/>
              <a:gd name="connsiteY609" fmla="*/ 802956 h 2415539"/>
              <a:gd name="connsiteX610" fmla="*/ 2003107 w 2415540"/>
              <a:gd name="connsiteY610" fmla="*/ 780096 h 2415539"/>
              <a:gd name="connsiteX611" fmla="*/ 2041207 w 2415540"/>
              <a:gd name="connsiteY611" fmla="*/ 715326 h 2415539"/>
              <a:gd name="connsiteX612" fmla="*/ 2049780 w 2415540"/>
              <a:gd name="connsiteY612" fmla="*/ 724851 h 2415539"/>
              <a:gd name="connsiteX613" fmla="*/ 2059305 w 2415540"/>
              <a:gd name="connsiteY613" fmla="*/ 741044 h 2415539"/>
              <a:gd name="connsiteX614" fmla="*/ 2099310 w 2415540"/>
              <a:gd name="connsiteY614" fmla="*/ 779144 h 2415539"/>
              <a:gd name="connsiteX615" fmla="*/ 2107882 w 2415540"/>
              <a:gd name="connsiteY615" fmla="*/ 783906 h 2415539"/>
              <a:gd name="connsiteX616" fmla="*/ 2111692 w 2415540"/>
              <a:gd name="connsiteY616" fmla="*/ 775334 h 2415539"/>
              <a:gd name="connsiteX617" fmla="*/ 2105977 w 2415540"/>
              <a:gd name="connsiteY617" fmla="*/ 770571 h 2415539"/>
              <a:gd name="connsiteX618" fmla="*/ 2100262 w 2415540"/>
              <a:gd name="connsiteY618" fmla="*/ 762951 h 2415539"/>
              <a:gd name="connsiteX619" fmla="*/ 2109787 w 2415540"/>
              <a:gd name="connsiteY619" fmla="*/ 752474 h 2415539"/>
              <a:gd name="connsiteX620" fmla="*/ 2129790 w 2415540"/>
              <a:gd name="connsiteY620" fmla="*/ 745806 h 2415539"/>
              <a:gd name="connsiteX621" fmla="*/ 2156460 w 2415540"/>
              <a:gd name="connsiteY621" fmla="*/ 739139 h 2415539"/>
              <a:gd name="connsiteX622" fmla="*/ 2165032 w 2415540"/>
              <a:gd name="connsiteY622" fmla="*/ 727709 h 2415539"/>
              <a:gd name="connsiteX623" fmla="*/ 2174557 w 2415540"/>
              <a:gd name="connsiteY623" fmla="*/ 718184 h 2415539"/>
              <a:gd name="connsiteX624" fmla="*/ 2186940 w 2415540"/>
              <a:gd name="connsiteY624" fmla="*/ 721041 h 2415539"/>
              <a:gd name="connsiteX625" fmla="*/ 2175510 w 2415540"/>
              <a:gd name="connsiteY625" fmla="*/ 744853 h 2415539"/>
              <a:gd name="connsiteX626" fmla="*/ 2144077 w 2415540"/>
              <a:gd name="connsiteY626" fmla="*/ 754378 h 2415539"/>
              <a:gd name="connsiteX627" fmla="*/ 2149792 w 2415540"/>
              <a:gd name="connsiteY627" fmla="*/ 766761 h 2415539"/>
              <a:gd name="connsiteX628" fmla="*/ 2168842 w 2415540"/>
              <a:gd name="connsiteY628" fmla="*/ 762951 h 2415539"/>
              <a:gd name="connsiteX629" fmla="*/ 2197417 w 2415540"/>
              <a:gd name="connsiteY629" fmla="*/ 754378 h 2415539"/>
              <a:gd name="connsiteX630" fmla="*/ 2212657 w 2415540"/>
              <a:gd name="connsiteY630" fmla="*/ 741996 h 2415539"/>
              <a:gd name="connsiteX631" fmla="*/ 2225992 w 2415540"/>
              <a:gd name="connsiteY631" fmla="*/ 755331 h 2415539"/>
              <a:gd name="connsiteX632" fmla="*/ 2209800 w 2415540"/>
              <a:gd name="connsiteY632" fmla="*/ 767714 h 2415539"/>
              <a:gd name="connsiteX633" fmla="*/ 2164080 w 2415540"/>
              <a:gd name="connsiteY633" fmla="*/ 769619 h 2415539"/>
              <a:gd name="connsiteX634" fmla="*/ 2164080 w 2415540"/>
              <a:gd name="connsiteY634" fmla="*/ 778191 h 2415539"/>
              <a:gd name="connsiteX635" fmla="*/ 2159317 w 2415540"/>
              <a:gd name="connsiteY635" fmla="*/ 784859 h 2415539"/>
              <a:gd name="connsiteX636" fmla="*/ 2151697 w 2415540"/>
              <a:gd name="connsiteY636" fmla="*/ 788669 h 2415539"/>
              <a:gd name="connsiteX637" fmla="*/ 2123122 w 2415540"/>
              <a:gd name="connsiteY637" fmla="*/ 791526 h 2415539"/>
              <a:gd name="connsiteX638" fmla="*/ 2119312 w 2415540"/>
              <a:gd name="connsiteY638" fmla="*/ 802003 h 2415539"/>
              <a:gd name="connsiteX639" fmla="*/ 2129790 w 2415540"/>
              <a:gd name="connsiteY639" fmla="*/ 813434 h 2415539"/>
              <a:gd name="connsiteX640" fmla="*/ 2145030 w 2415540"/>
              <a:gd name="connsiteY640" fmla="*/ 809624 h 2415539"/>
              <a:gd name="connsiteX641" fmla="*/ 2148840 w 2415540"/>
              <a:gd name="connsiteY641" fmla="*/ 801051 h 2415539"/>
              <a:gd name="connsiteX642" fmla="*/ 2183130 w 2415540"/>
              <a:gd name="connsiteY642" fmla="*/ 802003 h 2415539"/>
              <a:gd name="connsiteX643" fmla="*/ 2188845 w 2415540"/>
              <a:gd name="connsiteY643" fmla="*/ 793431 h 2415539"/>
              <a:gd name="connsiteX644" fmla="*/ 2205037 w 2415540"/>
              <a:gd name="connsiteY644" fmla="*/ 787716 h 2415539"/>
              <a:gd name="connsiteX645" fmla="*/ 2215515 w 2415540"/>
              <a:gd name="connsiteY645" fmla="*/ 796289 h 2415539"/>
              <a:gd name="connsiteX646" fmla="*/ 2227897 w 2415540"/>
              <a:gd name="connsiteY646" fmla="*/ 799146 h 2415539"/>
              <a:gd name="connsiteX647" fmla="*/ 2234565 w 2415540"/>
              <a:gd name="connsiteY647" fmla="*/ 793431 h 2415539"/>
              <a:gd name="connsiteX648" fmla="*/ 2246947 w 2415540"/>
              <a:gd name="connsiteY648" fmla="*/ 787716 h 2415539"/>
              <a:gd name="connsiteX649" fmla="*/ 2263140 w 2415540"/>
              <a:gd name="connsiteY649" fmla="*/ 783906 h 2415539"/>
              <a:gd name="connsiteX650" fmla="*/ 2267902 w 2415540"/>
              <a:gd name="connsiteY650" fmla="*/ 796289 h 2415539"/>
              <a:gd name="connsiteX651" fmla="*/ 2258377 w 2415540"/>
              <a:gd name="connsiteY651" fmla="*/ 807719 h 2415539"/>
              <a:gd name="connsiteX652" fmla="*/ 2250757 w 2415540"/>
              <a:gd name="connsiteY652" fmla="*/ 802003 h 2415539"/>
              <a:gd name="connsiteX653" fmla="*/ 2240280 w 2415540"/>
              <a:gd name="connsiteY653" fmla="*/ 804861 h 2415539"/>
              <a:gd name="connsiteX654" fmla="*/ 2236470 w 2415540"/>
              <a:gd name="connsiteY654" fmla="*/ 822006 h 2415539"/>
              <a:gd name="connsiteX655" fmla="*/ 2214562 w 2415540"/>
              <a:gd name="connsiteY655" fmla="*/ 815339 h 2415539"/>
              <a:gd name="connsiteX656" fmla="*/ 2201227 w 2415540"/>
              <a:gd name="connsiteY656" fmla="*/ 810576 h 2415539"/>
              <a:gd name="connsiteX657" fmla="*/ 2188845 w 2415540"/>
              <a:gd name="connsiteY657" fmla="*/ 826769 h 2415539"/>
              <a:gd name="connsiteX658" fmla="*/ 2169795 w 2415540"/>
              <a:gd name="connsiteY658" fmla="*/ 827721 h 2415539"/>
              <a:gd name="connsiteX659" fmla="*/ 2143125 w 2415540"/>
              <a:gd name="connsiteY659" fmla="*/ 820101 h 2415539"/>
              <a:gd name="connsiteX660" fmla="*/ 2137410 w 2415540"/>
              <a:gd name="connsiteY660" fmla="*/ 825816 h 2415539"/>
              <a:gd name="connsiteX661" fmla="*/ 2152650 w 2415540"/>
              <a:gd name="connsiteY661" fmla="*/ 859153 h 2415539"/>
              <a:gd name="connsiteX662" fmla="*/ 2130742 w 2415540"/>
              <a:gd name="connsiteY662" fmla="*/ 887728 h 2415539"/>
              <a:gd name="connsiteX663" fmla="*/ 2115502 w 2415540"/>
              <a:gd name="connsiteY663" fmla="*/ 861059 h 2415539"/>
              <a:gd name="connsiteX664" fmla="*/ 2107882 w 2415540"/>
              <a:gd name="connsiteY664" fmla="*/ 847724 h 2415539"/>
              <a:gd name="connsiteX665" fmla="*/ 2114550 w 2415540"/>
              <a:gd name="connsiteY665" fmla="*/ 847724 h 2415539"/>
              <a:gd name="connsiteX666" fmla="*/ 2130742 w 2415540"/>
              <a:gd name="connsiteY666" fmla="*/ 856296 h 2415539"/>
              <a:gd name="connsiteX667" fmla="*/ 2134552 w 2415540"/>
              <a:gd name="connsiteY667" fmla="*/ 841056 h 2415539"/>
              <a:gd name="connsiteX668" fmla="*/ 2100262 w 2415540"/>
              <a:gd name="connsiteY668" fmla="*/ 797241 h 2415539"/>
              <a:gd name="connsiteX669" fmla="*/ 2064067 w 2415540"/>
              <a:gd name="connsiteY669" fmla="*/ 765809 h 2415539"/>
              <a:gd name="connsiteX670" fmla="*/ 2030730 w 2415540"/>
              <a:gd name="connsiteY670" fmla="*/ 744853 h 2415539"/>
              <a:gd name="connsiteX671" fmla="*/ 2025967 w 2415540"/>
              <a:gd name="connsiteY671" fmla="*/ 724851 h 2415539"/>
              <a:gd name="connsiteX672" fmla="*/ 2041207 w 2415540"/>
              <a:gd name="connsiteY672" fmla="*/ 715326 h 2415539"/>
              <a:gd name="connsiteX673" fmla="*/ 409574 w 2415540"/>
              <a:gd name="connsiteY673" fmla="*/ 590550 h 2415539"/>
              <a:gd name="connsiteX674" fmla="*/ 356234 w 2415540"/>
              <a:gd name="connsiteY674" fmla="*/ 627697 h 2415539"/>
              <a:gd name="connsiteX675" fmla="*/ 337184 w 2415540"/>
              <a:gd name="connsiteY675" fmla="*/ 664844 h 2415539"/>
              <a:gd name="connsiteX676" fmla="*/ 353377 w 2415540"/>
              <a:gd name="connsiteY676" fmla="*/ 662939 h 2415539"/>
              <a:gd name="connsiteX677" fmla="*/ 374332 w 2415540"/>
              <a:gd name="connsiteY677" fmla="*/ 676274 h 2415539"/>
              <a:gd name="connsiteX678" fmla="*/ 376237 w 2415540"/>
              <a:gd name="connsiteY678" fmla="*/ 724851 h 2415539"/>
              <a:gd name="connsiteX679" fmla="*/ 380999 w 2415540"/>
              <a:gd name="connsiteY679" fmla="*/ 718184 h 2415539"/>
              <a:gd name="connsiteX680" fmla="*/ 393382 w 2415540"/>
              <a:gd name="connsiteY680" fmla="*/ 701991 h 2415539"/>
              <a:gd name="connsiteX681" fmla="*/ 411479 w 2415540"/>
              <a:gd name="connsiteY681" fmla="*/ 694371 h 2415539"/>
              <a:gd name="connsiteX682" fmla="*/ 414337 w 2415540"/>
              <a:gd name="connsiteY682" fmla="*/ 641032 h 2415539"/>
              <a:gd name="connsiteX683" fmla="*/ 409574 w 2415540"/>
              <a:gd name="connsiteY683" fmla="*/ 590550 h 2415539"/>
              <a:gd name="connsiteX684" fmla="*/ 1062989 w 2415540"/>
              <a:gd name="connsiteY684" fmla="*/ 570547 h 2415539"/>
              <a:gd name="connsiteX685" fmla="*/ 1104900 w 2415540"/>
              <a:gd name="connsiteY685" fmla="*/ 588644 h 2415539"/>
              <a:gd name="connsiteX686" fmla="*/ 1157287 w 2415540"/>
              <a:gd name="connsiteY686" fmla="*/ 587692 h 2415539"/>
              <a:gd name="connsiteX687" fmla="*/ 1198245 w 2415540"/>
              <a:gd name="connsiteY687" fmla="*/ 636270 h 2415539"/>
              <a:gd name="connsiteX688" fmla="*/ 1210627 w 2415540"/>
              <a:gd name="connsiteY688" fmla="*/ 636270 h 2415539"/>
              <a:gd name="connsiteX689" fmla="*/ 1223009 w 2415540"/>
              <a:gd name="connsiteY689" fmla="*/ 636270 h 2415539"/>
              <a:gd name="connsiteX690" fmla="*/ 1263967 w 2415540"/>
              <a:gd name="connsiteY690" fmla="*/ 587692 h 2415539"/>
              <a:gd name="connsiteX691" fmla="*/ 1316354 w 2415540"/>
              <a:gd name="connsiteY691" fmla="*/ 588644 h 2415539"/>
              <a:gd name="connsiteX692" fmla="*/ 1358265 w 2415540"/>
              <a:gd name="connsiteY692" fmla="*/ 570547 h 2415539"/>
              <a:gd name="connsiteX693" fmla="*/ 1315402 w 2415540"/>
              <a:gd name="connsiteY693" fmla="*/ 629602 h 2415539"/>
              <a:gd name="connsiteX694" fmla="*/ 1275397 w 2415540"/>
              <a:gd name="connsiteY694" fmla="*/ 630554 h 2415539"/>
              <a:gd name="connsiteX695" fmla="*/ 1238250 w 2415540"/>
              <a:gd name="connsiteY695" fmla="*/ 637222 h 2415539"/>
              <a:gd name="connsiteX696" fmla="*/ 1350645 w 2415540"/>
              <a:gd name="connsiteY696" fmla="*/ 705801 h 2415539"/>
              <a:gd name="connsiteX697" fmla="*/ 1369695 w 2415540"/>
              <a:gd name="connsiteY697" fmla="*/ 891538 h 2415539"/>
              <a:gd name="connsiteX698" fmla="*/ 1433512 w 2415540"/>
              <a:gd name="connsiteY698" fmla="*/ 891538 h 2415539"/>
              <a:gd name="connsiteX699" fmla="*/ 1508759 w 2415540"/>
              <a:gd name="connsiteY699" fmla="*/ 995361 h 2415539"/>
              <a:gd name="connsiteX700" fmla="*/ 1537334 w 2415540"/>
              <a:gd name="connsiteY700" fmla="*/ 1491614 h 2415539"/>
              <a:gd name="connsiteX701" fmla="*/ 1612582 w 2415540"/>
              <a:gd name="connsiteY701" fmla="*/ 1725929 h 2415539"/>
              <a:gd name="connsiteX702" fmla="*/ 1522095 w 2415540"/>
              <a:gd name="connsiteY702" fmla="*/ 1725929 h 2415539"/>
              <a:gd name="connsiteX703" fmla="*/ 1477327 w 2415540"/>
              <a:gd name="connsiteY703" fmla="*/ 1665921 h 2415539"/>
              <a:gd name="connsiteX704" fmla="*/ 1503045 w 2415540"/>
              <a:gd name="connsiteY704" fmla="*/ 1725929 h 2415539"/>
              <a:gd name="connsiteX705" fmla="*/ 1423987 w 2415540"/>
              <a:gd name="connsiteY705" fmla="*/ 1725929 h 2415539"/>
              <a:gd name="connsiteX706" fmla="*/ 1403032 w 2415540"/>
              <a:gd name="connsiteY706" fmla="*/ 1625916 h 2415539"/>
              <a:gd name="connsiteX707" fmla="*/ 1378267 w 2415540"/>
              <a:gd name="connsiteY707" fmla="*/ 1070609 h 2415539"/>
              <a:gd name="connsiteX708" fmla="*/ 1343025 w 2415540"/>
              <a:gd name="connsiteY708" fmla="*/ 1022984 h 2415539"/>
              <a:gd name="connsiteX709" fmla="*/ 1223009 w 2415540"/>
              <a:gd name="connsiteY709" fmla="*/ 1022984 h 2415539"/>
              <a:gd name="connsiteX710" fmla="*/ 1223009 w 2415540"/>
              <a:gd name="connsiteY710" fmla="*/ 777238 h 2415539"/>
              <a:gd name="connsiteX711" fmla="*/ 1273492 w 2415540"/>
              <a:gd name="connsiteY711" fmla="*/ 715326 h 2415539"/>
              <a:gd name="connsiteX712" fmla="*/ 1209675 w 2415540"/>
              <a:gd name="connsiteY712" fmla="*/ 651509 h 2415539"/>
              <a:gd name="connsiteX713" fmla="*/ 1145857 w 2415540"/>
              <a:gd name="connsiteY713" fmla="*/ 715326 h 2415539"/>
              <a:gd name="connsiteX714" fmla="*/ 1196339 w 2415540"/>
              <a:gd name="connsiteY714" fmla="*/ 777238 h 2415539"/>
              <a:gd name="connsiteX715" fmla="*/ 1196339 w 2415540"/>
              <a:gd name="connsiteY715" fmla="*/ 1022984 h 2415539"/>
              <a:gd name="connsiteX716" fmla="*/ 1076325 w 2415540"/>
              <a:gd name="connsiteY716" fmla="*/ 1022984 h 2415539"/>
              <a:gd name="connsiteX717" fmla="*/ 1041082 w 2415540"/>
              <a:gd name="connsiteY717" fmla="*/ 1070609 h 2415539"/>
              <a:gd name="connsiteX718" fmla="*/ 1018222 w 2415540"/>
              <a:gd name="connsiteY718" fmla="*/ 1625916 h 2415539"/>
              <a:gd name="connsiteX719" fmla="*/ 997267 w 2415540"/>
              <a:gd name="connsiteY719" fmla="*/ 1725929 h 2415539"/>
              <a:gd name="connsiteX720" fmla="*/ 918210 w 2415540"/>
              <a:gd name="connsiteY720" fmla="*/ 1725929 h 2415539"/>
              <a:gd name="connsiteX721" fmla="*/ 943927 w 2415540"/>
              <a:gd name="connsiteY721" fmla="*/ 1665921 h 2415539"/>
              <a:gd name="connsiteX722" fmla="*/ 899160 w 2415540"/>
              <a:gd name="connsiteY722" fmla="*/ 1725929 h 2415539"/>
              <a:gd name="connsiteX723" fmla="*/ 808672 w 2415540"/>
              <a:gd name="connsiteY723" fmla="*/ 1725929 h 2415539"/>
              <a:gd name="connsiteX724" fmla="*/ 883920 w 2415540"/>
              <a:gd name="connsiteY724" fmla="*/ 1491614 h 2415539"/>
              <a:gd name="connsiteX725" fmla="*/ 912495 w 2415540"/>
              <a:gd name="connsiteY725" fmla="*/ 995361 h 2415539"/>
              <a:gd name="connsiteX726" fmla="*/ 987742 w 2415540"/>
              <a:gd name="connsiteY726" fmla="*/ 891538 h 2415539"/>
              <a:gd name="connsiteX727" fmla="*/ 1051560 w 2415540"/>
              <a:gd name="connsiteY727" fmla="*/ 891538 h 2415539"/>
              <a:gd name="connsiteX728" fmla="*/ 1070610 w 2415540"/>
              <a:gd name="connsiteY728" fmla="*/ 705801 h 2415539"/>
              <a:gd name="connsiteX729" fmla="*/ 1183004 w 2415540"/>
              <a:gd name="connsiteY729" fmla="*/ 637222 h 2415539"/>
              <a:gd name="connsiteX730" fmla="*/ 1145857 w 2415540"/>
              <a:gd name="connsiteY730" fmla="*/ 630554 h 2415539"/>
              <a:gd name="connsiteX731" fmla="*/ 1105852 w 2415540"/>
              <a:gd name="connsiteY731" fmla="*/ 629602 h 2415539"/>
              <a:gd name="connsiteX732" fmla="*/ 1062989 w 2415540"/>
              <a:gd name="connsiteY732" fmla="*/ 570547 h 2415539"/>
              <a:gd name="connsiteX733" fmla="*/ 417909 w 2415540"/>
              <a:gd name="connsiteY733" fmla="*/ 567095 h 2415539"/>
              <a:gd name="connsiteX734" fmla="*/ 464819 w 2415540"/>
              <a:gd name="connsiteY734" fmla="*/ 580072 h 2415539"/>
              <a:gd name="connsiteX735" fmla="*/ 458152 w 2415540"/>
              <a:gd name="connsiteY735" fmla="*/ 608647 h 2415539"/>
              <a:gd name="connsiteX736" fmla="*/ 443864 w 2415540"/>
              <a:gd name="connsiteY736" fmla="*/ 685799 h 2415539"/>
              <a:gd name="connsiteX737" fmla="*/ 419099 w 2415540"/>
              <a:gd name="connsiteY737" fmla="*/ 721994 h 2415539"/>
              <a:gd name="connsiteX738" fmla="*/ 395287 w 2415540"/>
              <a:gd name="connsiteY738" fmla="*/ 729614 h 2415539"/>
              <a:gd name="connsiteX739" fmla="*/ 382904 w 2415540"/>
              <a:gd name="connsiteY739" fmla="*/ 761999 h 2415539"/>
              <a:gd name="connsiteX740" fmla="*/ 380999 w 2415540"/>
              <a:gd name="connsiteY740" fmla="*/ 798194 h 2415539"/>
              <a:gd name="connsiteX741" fmla="*/ 359092 w 2415540"/>
              <a:gd name="connsiteY741" fmla="*/ 797241 h 2415539"/>
              <a:gd name="connsiteX742" fmla="*/ 359092 w 2415540"/>
              <a:gd name="connsiteY742" fmla="*/ 780096 h 2415539"/>
              <a:gd name="connsiteX743" fmla="*/ 360997 w 2415540"/>
              <a:gd name="connsiteY743" fmla="*/ 752474 h 2415539"/>
              <a:gd name="connsiteX744" fmla="*/ 348614 w 2415540"/>
              <a:gd name="connsiteY744" fmla="*/ 751521 h 2415539"/>
              <a:gd name="connsiteX745" fmla="*/ 325754 w 2415540"/>
              <a:gd name="connsiteY745" fmla="*/ 744854 h 2415539"/>
              <a:gd name="connsiteX746" fmla="*/ 331469 w 2415540"/>
              <a:gd name="connsiteY746" fmla="*/ 723899 h 2415539"/>
              <a:gd name="connsiteX747" fmla="*/ 354329 w 2415540"/>
              <a:gd name="connsiteY747" fmla="*/ 725804 h 2415539"/>
              <a:gd name="connsiteX748" fmla="*/ 360997 w 2415540"/>
              <a:gd name="connsiteY748" fmla="*/ 718184 h 2415539"/>
              <a:gd name="connsiteX749" fmla="*/ 344804 w 2415540"/>
              <a:gd name="connsiteY749" fmla="*/ 678179 h 2415539"/>
              <a:gd name="connsiteX750" fmla="*/ 328612 w 2415540"/>
              <a:gd name="connsiteY750" fmla="*/ 672464 h 2415539"/>
              <a:gd name="connsiteX751" fmla="*/ 306704 w 2415540"/>
              <a:gd name="connsiteY751" fmla="*/ 741996 h 2415539"/>
              <a:gd name="connsiteX752" fmla="*/ 324802 w 2415540"/>
              <a:gd name="connsiteY752" fmla="*/ 817244 h 2415539"/>
              <a:gd name="connsiteX753" fmla="*/ 366712 w 2415540"/>
              <a:gd name="connsiteY753" fmla="*/ 838199 h 2415539"/>
              <a:gd name="connsiteX754" fmla="*/ 356234 w 2415540"/>
              <a:gd name="connsiteY754" fmla="*/ 865821 h 2415539"/>
              <a:gd name="connsiteX755" fmla="*/ 268604 w 2415540"/>
              <a:gd name="connsiteY755" fmla="*/ 844866 h 2415539"/>
              <a:gd name="connsiteX756" fmla="*/ 249554 w 2415540"/>
              <a:gd name="connsiteY756" fmla="*/ 813434 h 2415539"/>
              <a:gd name="connsiteX757" fmla="*/ 263842 w 2415540"/>
              <a:gd name="connsiteY757" fmla="*/ 799146 h 2415539"/>
              <a:gd name="connsiteX758" fmla="*/ 286702 w 2415540"/>
              <a:gd name="connsiteY758" fmla="*/ 799146 h 2415539"/>
              <a:gd name="connsiteX759" fmla="*/ 281939 w 2415540"/>
              <a:gd name="connsiteY759" fmla="*/ 765809 h 2415539"/>
              <a:gd name="connsiteX760" fmla="*/ 294322 w 2415540"/>
              <a:gd name="connsiteY760" fmla="*/ 678179 h 2415539"/>
              <a:gd name="connsiteX761" fmla="*/ 360997 w 2415540"/>
              <a:gd name="connsiteY761" fmla="*/ 581977 h 2415539"/>
              <a:gd name="connsiteX762" fmla="*/ 417909 w 2415540"/>
              <a:gd name="connsiteY762" fmla="*/ 567095 h 2415539"/>
              <a:gd name="connsiteX763" fmla="*/ 1208723 w 2415540"/>
              <a:gd name="connsiteY763" fmla="*/ 412432 h 2415539"/>
              <a:gd name="connsiteX764" fmla="*/ 2004060 w 2415540"/>
              <a:gd name="connsiteY764" fmla="*/ 1207769 h 2415539"/>
              <a:gd name="connsiteX765" fmla="*/ 1591628 w 2415540"/>
              <a:gd name="connsiteY765" fmla="*/ 1904046 h 2415539"/>
              <a:gd name="connsiteX766" fmla="*/ 1576388 w 2415540"/>
              <a:gd name="connsiteY766" fmla="*/ 1873566 h 2415539"/>
              <a:gd name="connsiteX767" fmla="*/ 1969770 w 2415540"/>
              <a:gd name="connsiteY767" fmla="*/ 1207769 h 2415539"/>
              <a:gd name="connsiteX768" fmla="*/ 1208723 w 2415540"/>
              <a:gd name="connsiteY768" fmla="*/ 446722 h 2415539"/>
              <a:gd name="connsiteX769" fmla="*/ 447675 w 2415540"/>
              <a:gd name="connsiteY769" fmla="*/ 1207769 h 2415539"/>
              <a:gd name="connsiteX770" fmla="*/ 842963 w 2415540"/>
              <a:gd name="connsiteY770" fmla="*/ 1875471 h 2415539"/>
              <a:gd name="connsiteX771" fmla="*/ 827723 w 2415540"/>
              <a:gd name="connsiteY771" fmla="*/ 1905951 h 2415539"/>
              <a:gd name="connsiteX772" fmla="*/ 413385 w 2415540"/>
              <a:gd name="connsiteY772" fmla="*/ 1207769 h 2415539"/>
              <a:gd name="connsiteX773" fmla="*/ 1208723 w 2415540"/>
              <a:gd name="connsiteY773" fmla="*/ 412432 h 2415539"/>
              <a:gd name="connsiteX774" fmla="*/ 1615722 w 2415540"/>
              <a:gd name="connsiteY774" fmla="*/ 371950 h 2415539"/>
              <a:gd name="connsiteX775" fmla="*/ 1624012 w 2415540"/>
              <a:gd name="connsiteY775" fmla="*/ 377189 h 2415539"/>
              <a:gd name="connsiteX776" fmla="*/ 1663064 w 2415540"/>
              <a:gd name="connsiteY776" fmla="*/ 423862 h 2415539"/>
              <a:gd name="connsiteX777" fmla="*/ 1642109 w 2415540"/>
              <a:gd name="connsiteY777" fmla="*/ 460057 h 2415539"/>
              <a:gd name="connsiteX778" fmla="*/ 1607819 w 2415540"/>
              <a:gd name="connsiteY778" fmla="*/ 393382 h 2415539"/>
              <a:gd name="connsiteX779" fmla="*/ 1615722 w 2415540"/>
              <a:gd name="connsiteY779" fmla="*/ 371950 h 2415539"/>
              <a:gd name="connsiteX780" fmla="*/ 740092 w 2415540"/>
              <a:gd name="connsiteY780" fmla="*/ 269557 h 2415539"/>
              <a:gd name="connsiteX781" fmla="*/ 762952 w 2415540"/>
              <a:gd name="connsiteY781" fmla="*/ 283845 h 2415539"/>
              <a:gd name="connsiteX782" fmla="*/ 772477 w 2415540"/>
              <a:gd name="connsiteY782" fmla="*/ 310515 h 2415539"/>
              <a:gd name="connsiteX783" fmla="*/ 786764 w 2415540"/>
              <a:gd name="connsiteY783" fmla="*/ 354330 h 2415539"/>
              <a:gd name="connsiteX784" fmla="*/ 810577 w 2415540"/>
              <a:gd name="connsiteY784" fmla="*/ 438150 h 2415539"/>
              <a:gd name="connsiteX785" fmla="*/ 804862 w 2415540"/>
              <a:gd name="connsiteY785" fmla="*/ 464820 h 2415539"/>
              <a:gd name="connsiteX786" fmla="*/ 787717 w 2415540"/>
              <a:gd name="connsiteY786" fmla="*/ 443865 h 2415539"/>
              <a:gd name="connsiteX787" fmla="*/ 785812 w 2415540"/>
              <a:gd name="connsiteY787" fmla="*/ 415290 h 2415539"/>
              <a:gd name="connsiteX788" fmla="*/ 761047 w 2415540"/>
              <a:gd name="connsiteY788" fmla="*/ 331470 h 2415539"/>
              <a:gd name="connsiteX789" fmla="*/ 735329 w 2415540"/>
              <a:gd name="connsiteY789" fmla="*/ 294322 h 2415539"/>
              <a:gd name="connsiteX790" fmla="*/ 740092 w 2415540"/>
              <a:gd name="connsiteY790" fmla="*/ 269557 h 2415539"/>
              <a:gd name="connsiteX791" fmla="*/ 813911 w 2415540"/>
              <a:gd name="connsiteY791" fmla="*/ 256579 h 2415539"/>
              <a:gd name="connsiteX792" fmla="*/ 825817 w 2415540"/>
              <a:gd name="connsiteY792" fmla="*/ 263842 h 2415539"/>
              <a:gd name="connsiteX793" fmla="*/ 840105 w 2415540"/>
              <a:gd name="connsiteY793" fmla="*/ 295275 h 2415539"/>
              <a:gd name="connsiteX794" fmla="*/ 848677 w 2415540"/>
              <a:gd name="connsiteY794" fmla="*/ 318135 h 2415539"/>
              <a:gd name="connsiteX795" fmla="*/ 856297 w 2415540"/>
              <a:gd name="connsiteY795" fmla="*/ 350520 h 2415539"/>
              <a:gd name="connsiteX796" fmla="*/ 843915 w 2415540"/>
              <a:gd name="connsiteY796" fmla="*/ 367665 h 2415539"/>
              <a:gd name="connsiteX797" fmla="*/ 818197 w 2415540"/>
              <a:gd name="connsiteY797" fmla="*/ 312420 h 2415539"/>
              <a:gd name="connsiteX798" fmla="*/ 806767 w 2415540"/>
              <a:gd name="connsiteY798" fmla="*/ 292417 h 2415539"/>
              <a:gd name="connsiteX799" fmla="*/ 793432 w 2415540"/>
              <a:gd name="connsiteY799" fmla="*/ 268605 h 2415539"/>
              <a:gd name="connsiteX800" fmla="*/ 804862 w 2415540"/>
              <a:gd name="connsiteY800" fmla="*/ 257175 h 2415539"/>
              <a:gd name="connsiteX801" fmla="*/ 813911 w 2415540"/>
              <a:gd name="connsiteY801" fmla="*/ 256579 h 2415539"/>
              <a:gd name="connsiteX802" fmla="*/ 1666042 w 2415540"/>
              <a:gd name="connsiteY802" fmla="*/ 211573 h 2415539"/>
              <a:gd name="connsiteX803" fmla="*/ 1676400 w 2415540"/>
              <a:gd name="connsiteY803" fmla="*/ 212407 h 2415539"/>
              <a:gd name="connsiteX804" fmla="*/ 1680210 w 2415540"/>
              <a:gd name="connsiteY804" fmla="*/ 240982 h 2415539"/>
              <a:gd name="connsiteX805" fmla="*/ 1665922 w 2415540"/>
              <a:gd name="connsiteY805" fmla="*/ 256222 h 2415539"/>
              <a:gd name="connsiteX806" fmla="*/ 1655445 w 2415540"/>
              <a:gd name="connsiteY806" fmla="*/ 267652 h 2415539"/>
              <a:gd name="connsiteX807" fmla="*/ 1644015 w 2415540"/>
              <a:gd name="connsiteY807" fmla="*/ 283844 h 2415539"/>
              <a:gd name="connsiteX808" fmla="*/ 1661160 w 2415540"/>
              <a:gd name="connsiteY808" fmla="*/ 284797 h 2415539"/>
              <a:gd name="connsiteX809" fmla="*/ 1685925 w 2415540"/>
              <a:gd name="connsiteY809" fmla="*/ 281939 h 2415539"/>
              <a:gd name="connsiteX810" fmla="*/ 1706880 w 2415540"/>
              <a:gd name="connsiteY810" fmla="*/ 296227 h 2415539"/>
              <a:gd name="connsiteX811" fmla="*/ 1693545 w 2415540"/>
              <a:gd name="connsiteY811" fmla="*/ 308609 h 2415539"/>
              <a:gd name="connsiteX812" fmla="*/ 1672590 w 2415540"/>
              <a:gd name="connsiteY812" fmla="*/ 304799 h 2415539"/>
              <a:gd name="connsiteX813" fmla="*/ 1628775 w 2415540"/>
              <a:gd name="connsiteY813" fmla="*/ 305752 h 2415539"/>
              <a:gd name="connsiteX814" fmla="*/ 1592580 w 2415540"/>
              <a:gd name="connsiteY814" fmla="*/ 352424 h 2415539"/>
              <a:gd name="connsiteX815" fmla="*/ 1541145 w 2415540"/>
              <a:gd name="connsiteY815" fmla="*/ 383857 h 2415539"/>
              <a:gd name="connsiteX816" fmla="*/ 1502092 w 2415540"/>
              <a:gd name="connsiteY816" fmla="*/ 406717 h 2415539"/>
              <a:gd name="connsiteX817" fmla="*/ 1490662 w 2415540"/>
              <a:gd name="connsiteY817" fmla="*/ 397192 h 2415539"/>
              <a:gd name="connsiteX818" fmla="*/ 1493520 w 2415540"/>
              <a:gd name="connsiteY818" fmla="*/ 374332 h 2415539"/>
              <a:gd name="connsiteX819" fmla="*/ 1509712 w 2415540"/>
              <a:gd name="connsiteY819" fmla="*/ 370522 h 2415539"/>
              <a:gd name="connsiteX820" fmla="*/ 1517332 w 2415540"/>
              <a:gd name="connsiteY820" fmla="*/ 378142 h 2415539"/>
              <a:gd name="connsiteX821" fmla="*/ 1557337 w 2415540"/>
              <a:gd name="connsiteY821" fmla="*/ 355282 h 2415539"/>
              <a:gd name="connsiteX822" fmla="*/ 1593532 w 2415540"/>
              <a:gd name="connsiteY822" fmla="*/ 320992 h 2415539"/>
              <a:gd name="connsiteX823" fmla="*/ 1603057 w 2415540"/>
              <a:gd name="connsiteY823" fmla="*/ 309562 h 2415539"/>
              <a:gd name="connsiteX824" fmla="*/ 1584960 w 2415540"/>
              <a:gd name="connsiteY824" fmla="*/ 312419 h 2415539"/>
              <a:gd name="connsiteX825" fmla="*/ 1559242 w 2415540"/>
              <a:gd name="connsiteY825" fmla="*/ 303847 h 2415539"/>
              <a:gd name="connsiteX826" fmla="*/ 1548765 w 2415540"/>
              <a:gd name="connsiteY826" fmla="*/ 274319 h 2415539"/>
              <a:gd name="connsiteX827" fmla="*/ 1563052 w 2415540"/>
              <a:gd name="connsiteY827" fmla="*/ 262889 h 2415539"/>
              <a:gd name="connsiteX828" fmla="*/ 1586865 w 2415540"/>
              <a:gd name="connsiteY828" fmla="*/ 277177 h 2415539"/>
              <a:gd name="connsiteX829" fmla="*/ 1621155 w 2415540"/>
              <a:gd name="connsiteY829" fmla="*/ 280987 h 2415539"/>
              <a:gd name="connsiteX830" fmla="*/ 1623060 w 2415540"/>
              <a:gd name="connsiteY830" fmla="*/ 280987 h 2415539"/>
              <a:gd name="connsiteX831" fmla="*/ 1645920 w 2415540"/>
              <a:gd name="connsiteY831" fmla="*/ 249554 h 2415539"/>
              <a:gd name="connsiteX832" fmla="*/ 1656397 w 2415540"/>
              <a:gd name="connsiteY832" fmla="*/ 220027 h 2415539"/>
              <a:gd name="connsiteX833" fmla="*/ 1666042 w 2415540"/>
              <a:gd name="connsiteY833" fmla="*/ 211573 h 2415539"/>
              <a:gd name="connsiteX834" fmla="*/ 846772 w 2415540"/>
              <a:gd name="connsiteY834" fmla="*/ 150494 h 2415539"/>
              <a:gd name="connsiteX835" fmla="*/ 875347 w 2415540"/>
              <a:gd name="connsiteY835" fmla="*/ 164782 h 2415539"/>
              <a:gd name="connsiteX836" fmla="*/ 873442 w 2415540"/>
              <a:gd name="connsiteY836" fmla="*/ 197167 h 2415539"/>
              <a:gd name="connsiteX837" fmla="*/ 885824 w 2415540"/>
              <a:gd name="connsiteY837" fmla="*/ 244792 h 2415539"/>
              <a:gd name="connsiteX838" fmla="*/ 941069 w 2415540"/>
              <a:gd name="connsiteY838" fmla="*/ 370522 h 2415539"/>
              <a:gd name="connsiteX839" fmla="*/ 958214 w 2415540"/>
              <a:gd name="connsiteY839" fmla="*/ 394334 h 2415539"/>
              <a:gd name="connsiteX840" fmla="*/ 947737 w 2415540"/>
              <a:gd name="connsiteY840" fmla="*/ 416242 h 2415539"/>
              <a:gd name="connsiteX841" fmla="*/ 912494 w 2415540"/>
              <a:gd name="connsiteY841" fmla="*/ 353377 h 2415539"/>
              <a:gd name="connsiteX842" fmla="*/ 885824 w 2415540"/>
              <a:gd name="connsiteY842" fmla="*/ 286702 h 2415539"/>
              <a:gd name="connsiteX843" fmla="*/ 850582 w 2415540"/>
              <a:gd name="connsiteY843" fmla="*/ 204787 h 2415539"/>
              <a:gd name="connsiteX844" fmla="*/ 838199 w 2415540"/>
              <a:gd name="connsiteY844" fmla="*/ 181927 h 2415539"/>
              <a:gd name="connsiteX845" fmla="*/ 830579 w 2415540"/>
              <a:gd name="connsiteY845" fmla="*/ 160019 h 2415539"/>
              <a:gd name="connsiteX846" fmla="*/ 846772 w 2415540"/>
              <a:gd name="connsiteY846" fmla="*/ 150494 h 2415539"/>
              <a:gd name="connsiteX847" fmla="*/ 1207770 w 2415540"/>
              <a:gd name="connsiteY847" fmla="*/ 42863 h 2415539"/>
              <a:gd name="connsiteX848" fmla="*/ 41910 w 2415540"/>
              <a:gd name="connsiteY848" fmla="*/ 1207769 h 2415539"/>
              <a:gd name="connsiteX849" fmla="*/ 1207770 w 2415540"/>
              <a:gd name="connsiteY849" fmla="*/ 2373629 h 2415539"/>
              <a:gd name="connsiteX850" fmla="*/ 2373630 w 2415540"/>
              <a:gd name="connsiteY850" fmla="*/ 1208722 h 2415539"/>
              <a:gd name="connsiteX851" fmla="*/ 1207770 w 2415540"/>
              <a:gd name="connsiteY851" fmla="*/ 42863 h 2415539"/>
              <a:gd name="connsiteX852" fmla="*/ 1207770 w 2415540"/>
              <a:gd name="connsiteY852" fmla="*/ 0 h 2415539"/>
              <a:gd name="connsiteX853" fmla="*/ 2415540 w 2415540"/>
              <a:gd name="connsiteY853" fmla="*/ 1207769 h 2415539"/>
              <a:gd name="connsiteX854" fmla="*/ 1207770 w 2415540"/>
              <a:gd name="connsiteY854" fmla="*/ 2415539 h 2415539"/>
              <a:gd name="connsiteX855" fmla="*/ 0 w 2415540"/>
              <a:gd name="connsiteY855" fmla="*/ 1207769 h 2415539"/>
              <a:gd name="connsiteX856" fmla="*/ 1207770 w 2415540"/>
              <a:gd name="connsiteY856" fmla="*/ 0 h 241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</a:cxnLst>
            <a:rect l="l" t="t" r="r" b="b"/>
            <a:pathLst>
              <a:path w="2415540" h="2415539">
                <a:moveTo>
                  <a:pt x="1039177" y="2099308"/>
                </a:moveTo>
                <a:lnTo>
                  <a:pt x="1125855" y="2106928"/>
                </a:lnTo>
                <a:lnTo>
                  <a:pt x="1124902" y="2112643"/>
                </a:lnTo>
                <a:cubicBezTo>
                  <a:pt x="1118235" y="2111691"/>
                  <a:pt x="1112520" y="2113596"/>
                  <a:pt x="1109663" y="2116453"/>
                </a:cubicBezTo>
                <a:cubicBezTo>
                  <a:pt x="1106805" y="2119311"/>
                  <a:pt x="1104900" y="2125026"/>
                  <a:pt x="1103948" y="2132646"/>
                </a:cubicBezTo>
                <a:lnTo>
                  <a:pt x="1096327" y="2216466"/>
                </a:lnTo>
                <a:cubicBezTo>
                  <a:pt x="1095375" y="2227896"/>
                  <a:pt x="1097280" y="2236468"/>
                  <a:pt x="1101090" y="2242183"/>
                </a:cubicBezTo>
                <a:cubicBezTo>
                  <a:pt x="1105852" y="2247898"/>
                  <a:pt x="1112520" y="2250756"/>
                  <a:pt x="1122998" y="2251708"/>
                </a:cubicBezTo>
                <a:cubicBezTo>
                  <a:pt x="1134427" y="2252661"/>
                  <a:pt x="1143952" y="2249803"/>
                  <a:pt x="1150620" y="2242183"/>
                </a:cubicBezTo>
                <a:cubicBezTo>
                  <a:pt x="1157288" y="2235516"/>
                  <a:pt x="1162050" y="2224086"/>
                  <a:pt x="1163002" y="2207893"/>
                </a:cubicBezTo>
                <a:lnTo>
                  <a:pt x="1168717" y="2138361"/>
                </a:lnTo>
                <a:cubicBezTo>
                  <a:pt x="1169670" y="2130741"/>
                  <a:pt x="1168717" y="2125026"/>
                  <a:pt x="1165860" y="2121216"/>
                </a:cubicBezTo>
                <a:cubicBezTo>
                  <a:pt x="1163955" y="2117406"/>
                  <a:pt x="1158240" y="2115501"/>
                  <a:pt x="1151573" y="2114548"/>
                </a:cubicBezTo>
                <a:lnTo>
                  <a:pt x="1149667" y="2109786"/>
                </a:lnTo>
                <a:lnTo>
                  <a:pt x="1199198" y="2114548"/>
                </a:lnTo>
                <a:lnTo>
                  <a:pt x="1198245" y="2120263"/>
                </a:lnTo>
                <a:cubicBezTo>
                  <a:pt x="1191577" y="2119311"/>
                  <a:pt x="1185863" y="2121216"/>
                  <a:pt x="1183005" y="2124073"/>
                </a:cubicBezTo>
                <a:cubicBezTo>
                  <a:pt x="1180148" y="2126931"/>
                  <a:pt x="1178242" y="2132646"/>
                  <a:pt x="1177290" y="2140266"/>
                </a:cubicBezTo>
                <a:lnTo>
                  <a:pt x="1171575" y="2209798"/>
                </a:lnTo>
                <a:cubicBezTo>
                  <a:pt x="1170623" y="2220276"/>
                  <a:pt x="1168717" y="2228848"/>
                  <a:pt x="1166813" y="2234563"/>
                </a:cubicBezTo>
                <a:cubicBezTo>
                  <a:pt x="1164908" y="2240278"/>
                  <a:pt x="1161098" y="2245993"/>
                  <a:pt x="1157288" y="2249803"/>
                </a:cubicBezTo>
                <a:cubicBezTo>
                  <a:pt x="1151573" y="2254566"/>
                  <a:pt x="1144905" y="2258376"/>
                  <a:pt x="1135380" y="2261233"/>
                </a:cubicBezTo>
                <a:cubicBezTo>
                  <a:pt x="1126808" y="2263138"/>
                  <a:pt x="1116330" y="2264091"/>
                  <a:pt x="1104900" y="2263138"/>
                </a:cubicBezTo>
                <a:cubicBezTo>
                  <a:pt x="1083945" y="2261233"/>
                  <a:pt x="1069658" y="2255518"/>
                  <a:pt x="1060133" y="2245041"/>
                </a:cubicBezTo>
                <a:cubicBezTo>
                  <a:pt x="1050608" y="2235516"/>
                  <a:pt x="1046798" y="2221228"/>
                  <a:pt x="1048702" y="2202178"/>
                </a:cubicBezTo>
                <a:lnTo>
                  <a:pt x="1055370" y="2128836"/>
                </a:lnTo>
                <a:cubicBezTo>
                  <a:pt x="1056323" y="2121216"/>
                  <a:pt x="1055370" y="2115501"/>
                  <a:pt x="1052513" y="2111691"/>
                </a:cubicBezTo>
                <a:cubicBezTo>
                  <a:pt x="1050608" y="2107881"/>
                  <a:pt x="1044892" y="2105976"/>
                  <a:pt x="1038225" y="2105023"/>
                </a:cubicBezTo>
                <a:close/>
                <a:moveTo>
                  <a:pt x="1388745" y="2090736"/>
                </a:moveTo>
                <a:lnTo>
                  <a:pt x="1389697" y="2096451"/>
                </a:lnTo>
                <a:cubicBezTo>
                  <a:pt x="1383029" y="2097403"/>
                  <a:pt x="1378267" y="2100261"/>
                  <a:pt x="1375409" y="2104071"/>
                </a:cubicBezTo>
                <a:cubicBezTo>
                  <a:pt x="1372552" y="2107881"/>
                  <a:pt x="1372552" y="2113596"/>
                  <a:pt x="1374457" y="2120264"/>
                </a:cubicBezTo>
                <a:lnTo>
                  <a:pt x="1391602" y="2245041"/>
                </a:lnTo>
                <a:lnTo>
                  <a:pt x="1374457" y="2247899"/>
                </a:lnTo>
                <a:lnTo>
                  <a:pt x="1258252" y="2141219"/>
                </a:lnTo>
                <a:lnTo>
                  <a:pt x="1271587" y="2234564"/>
                </a:lnTo>
                <a:cubicBezTo>
                  <a:pt x="1272540" y="2242183"/>
                  <a:pt x="1274445" y="2247899"/>
                  <a:pt x="1278254" y="2250756"/>
                </a:cubicBezTo>
                <a:cubicBezTo>
                  <a:pt x="1282065" y="2253614"/>
                  <a:pt x="1286827" y="2254566"/>
                  <a:pt x="1294447" y="2253614"/>
                </a:cubicBezTo>
                <a:lnTo>
                  <a:pt x="1295400" y="2259328"/>
                </a:lnTo>
                <a:lnTo>
                  <a:pt x="1245870" y="2265996"/>
                </a:lnTo>
                <a:lnTo>
                  <a:pt x="1244917" y="2260281"/>
                </a:lnTo>
                <a:cubicBezTo>
                  <a:pt x="1251584" y="2259328"/>
                  <a:pt x="1257300" y="2256471"/>
                  <a:pt x="1259204" y="2252661"/>
                </a:cubicBezTo>
                <a:cubicBezTo>
                  <a:pt x="1261109" y="2248851"/>
                  <a:pt x="1262062" y="2243136"/>
                  <a:pt x="1261109" y="2235516"/>
                </a:cubicBezTo>
                <a:lnTo>
                  <a:pt x="1247775" y="2138361"/>
                </a:lnTo>
                <a:cubicBezTo>
                  <a:pt x="1246822" y="2130741"/>
                  <a:pt x="1244917" y="2125026"/>
                  <a:pt x="1241107" y="2122169"/>
                </a:cubicBezTo>
                <a:cubicBezTo>
                  <a:pt x="1237297" y="2119311"/>
                  <a:pt x="1231582" y="2118358"/>
                  <a:pt x="1224915" y="2119311"/>
                </a:cubicBezTo>
                <a:lnTo>
                  <a:pt x="1223962" y="2113596"/>
                </a:lnTo>
                <a:lnTo>
                  <a:pt x="1286827" y="2105024"/>
                </a:lnTo>
                <a:lnTo>
                  <a:pt x="1371600" y="2183128"/>
                </a:lnTo>
                <a:lnTo>
                  <a:pt x="1363027" y="2122169"/>
                </a:lnTo>
                <a:cubicBezTo>
                  <a:pt x="1362075" y="2114549"/>
                  <a:pt x="1360170" y="2108833"/>
                  <a:pt x="1356359" y="2105976"/>
                </a:cubicBezTo>
                <a:cubicBezTo>
                  <a:pt x="1352550" y="2103119"/>
                  <a:pt x="1347787" y="2102166"/>
                  <a:pt x="1340167" y="2103119"/>
                </a:cubicBezTo>
                <a:lnTo>
                  <a:pt x="1339215" y="2097403"/>
                </a:lnTo>
                <a:close/>
                <a:moveTo>
                  <a:pt x="1508760" y="2059303"/>
                </a:moveTo>
                <a:lnTo>
                  <a:pt x="1510665" y="2065018"/>
                </a:lnTo>
                <a:cubicBezTo>
                  <a:pt x="1503997" y="2067876"/>
                  <a:pt x="1499235" y="2070733"/>
                  <a:pt x="1497330" y="2074543"/>
                </a:cubicBezTo>
                <a:cubicBezTo>
                  <a:pt x="1495425" y="2078353"/>
                  <a:pt x="1495425" y="2084068"/>
                  <a:pt x="1497330" y="2091688"/>
                </a:cubicBezTo>
                <a:lnTo>
                  <a:pt x="1524000" y="2185986"/>
                </a:lnTo>
                <a:cubicBezTo>
                  <a:pt x="1525905" y="2193606"/>
                  <a:pt x="1528762" y="2199320"/>
                  <a:pt x="1532572" y="2201226"/>
                </a:cubicBezTo>
                <a:cubicBezTo>
                  <a:pt x="1536382" y="2204083"/>
                  <a:pt x="1542097" y="2204083"/>
                  <a:pt x="1548765" y="2202178"/>
                </a:cubicBezTo>
                <a:lnTo>
                  <a:pt x="1550670" y="2207893"/>
                </a:lnTo>
                <a:lnTo>
                  <a:pt x="1466850" y="2231706"/>
                </a:lnTo>
                <a:lnTo>
                  <a:pt x="1464945" y="2225991"/>
                </a:lnTo>
                <a:cubicBezTo>
                  <a:pt x="1471612" y="2224086"/>
                  <a:pt x="1476375" y="2220276"/>
                  <a:pt x="1478280" y="2216466"/>
                </a:cubicBezTo>
                <a:cubicBezTo>
                  <a:pt x="1480185" y="2212656"/>
                  <a:pt x="1480185" y="2206941"/>
                  <a:pt x="1478280" y="2199320"/>
                </a:cubicBezTo>
                <a:lnTo>
                  <a:pt x="1451610" y="2105023"/>
                </a:lnTo>
                <a:cubicBezTo>
                  <a:pt x="1449705" y="2097403"/>
                  <a:pt x="1446847" y="2091688"/>
                  <a:pt x="1443037" y="2089783"/>
                </a:cubicBezTo>
                <a:cubicBezTo>
                  <a:pt x="1439228" y="2087878"/>
                  <a:pt x="1433512" y="2086926"/>
                  <a:pt x="1426845" y="2088831"/>
                </a:cubicBezTo>
                <a:lnTo>
                  <a:pt x="1424940" y="2083116"/>
                </a:lnTo>
                <a:close/>
                <a:moveTo>
                  <a:pt x="776287" y="2001201"/>
                </a:moveTo>
                <a:lnTo>
                  <a:pt x="834389" y="2027871"/>
                </a:lnTo>
                <a:lnTo>
                  <a:pt x="862964" y="2139314"/>
                </a:lnTo>
                <a:lnTo>
                  <a:pt x="888682" y="2084068"/>
                </a:lnTo>
                <a:cubicBezTo>
                  <a:pt x="891539" y="2076448"/>
                  <a:pt x="892491" y="2070733"/>
                  <a:pt x="891539" y="2066923"/>
                </a:cubicBezTo>
                <a:cubicBezTo>
                  <a:pt x="890587" y="2063114"/>
                  <a:pt x="886777" y="2059303"/>
                  <a:pt x="880109" y="2055493"/>
                </a:cubicBezTo>
                <a:lnTo>
                  <a:pt x="881062" y="2050731"/>
                </a:lnTo>
                <a:lnTo>
                  <a:pt x="925829" y="2071686"/>
                </a:lnTo>
                <a:lnTo>
                  <a:pt x="923924" y="2076448"/>
                </a:lnTo>
                <a:cubicBezTo>
                  <a:pt x="917257" y="2073591"/>
                  <a:pt x="911541" y="2072639"/>
                  <a:pt x="907732" y="2074543"/>
                </a:cubicBezTo>
                <a:cubicBezTo>
                  <a:pt x="902969" y="2076448"/>
                  <a:pt x="900112" y="2080258"/>
                  <a:pt x="896302" y="2087878"/>
                </a:cubicBezTo>
                <a:lnTo>
                  <a:pt x="842962" y="2202178"/>
                </a:lnTo>
                <a:lnTo>
                  <a:pt x="827722" y="2194558"/>
                </a:lnTo>
                <a:lnTo>
                  <a:pt x="788669" y="2042158"/>
                </a:lnTo>
                <a:lnTo>
                  <a:pt x="748664" y="2126931"/>
                </a:lnTo>
                <a:cubicBezTo>
                  <a:pt x="745807" y="2134551"/>
                  <a:pt x="744854" y="2140266"/>
                  <a:pt x="745807" y="2144076"/>
                </a:cubicBezTo>
                <a:cubicBezTo>
                  <a:pt x="746759" y="2147886"/>
                  <a:pt x="750569" y="2151696"/>
                  <a:pt x="757237" y="2155506"/>
                </a:cubicBezTo>
                <a:lnTo>
                  <a:pt x="755332" y="2160268"/>
                </a:lnTo>
                <a:lnTo>
                  <a:pt x="710564" y="2139314"/>
                </a:lnTo>
                <a:lnTo>
                  <a:pt x="713422" y="2134551"/>
                </a:lnTo>
                <a:cubicBezTo>
                  <a:pt x="720089" y="2137408"/>
                  <a:pt x="725804" y="2138361"/>
                  <a:pt x="729614" y="2136456"/>
                </a:cubicBezTo>
                <a:cubicBezTo>
                  <a:pt x="734377" y="2134551"/>
                  <a:pt x="737234" y="2130741"/>
                  <a:pt x="741044" y="2123121"/>
                </a:cubicBezTo>
                <a:lnTo>
                  <a:pt x="782002" y="2034539"/>
                </a:lnTo>
                <a:cubicBezTo>
                  <a:pt x="784859" y="2026918"/>
                  <a:pt x="785812" y="2021203"/>
                  <a:pt x="784859" y="2017393"/>
                </a:cubicBezTo>
                <a:cubicBezTo>
                  <a:pt x="783907" y="2012631"/>
                  <a:pt x="780097" y="2008821"/>
                  <a:pt x="773429" y="2005964"/>
                </a:cubicBezTo>
                <a:close/>
                <a:moveTo>
                  <a:pt x="1666874" y="1984056"/>
                </a:moveTo>
                <a:lnTo>
                  <a:pt x="1669732" y="1988819"/>
                </a:lnTo>
                <a:cubicBezTo>
                  <a:pt x="1665922" y="1990723"/>
                  <a:pt x="1664017" y="1994533"/>
                  <a:pt x="1662112" y="1998344"/>
                </a:cubicBezTo>
                <a:cubicBezTo>
                  <a:pt x="1660207" y="2002153"/>
                  <a:pt x="1660207" y="2007869"/>
                  <a:pt x="1661159" y="2013583"/>
                </a:cubicBezTo>
                <a:lnTo>
                  <a:pt x="1674495" y="2159316"/>
                </a:lnTo>
                <a:lnTo>
                  <a:pt x="1665922" y="2164078"/>
                </a:lnTo>
                <a:lnTo>
                  <a:pt x="1554479" y="2070733"/>
                </a:lnTo>
                <a:cubicBezTo>
                  <a:pt x="1548765" y="2066923"/>
                  <a:pt x="1544954" y="2064066"/>
                  <a:pt x="1541145" y="2063114"/>
                </a:cubicBezTo>
                <a:cubicBezTo>
                  <a:pt x="1537334" y="2062161"/>
                  <a:pt x="1533524" y="2063114"/>
                  <a:pt x="1529715" y="2065019"/>
                </a:cubicBezTo>
                <a:lnTo>
                  <a:pt x="1526857" y="2060256"/>
                </a:lnTo>
                <a:lnTo>
                  <a:pt x="1597342" y="2023108"/>
                </a:lnTo>
                <a:lnTo>
                  <a:pt x="1600199" y="2027871"/>
                </a:lnTo>
                <a:lnTo>
                  <a:pt x="1599247" y="2028823"/>
                </a:lnTo>
                <a:cubicBezTo>
                  <a:pt x="1594484" y="2031681"/>
                  <a:pt x="1591627" y="2033586"/>
                  <a:pt x="1590674" y="2035491"/>
                </a:cubicBezTo>
                <a:cubicBezTo>
                  <a:pt x="1589722" y="2037396"/>
                  <a:pt x="1589722" y="2039301"/>
                  <a:pt x="1590674" y="2042158"/>
                </a:cubicBezTo>
                <a:cubicBezTo>
                  <a:pt x="1591627" y="2042158"/>
                  <a:pt x="1591627" y="2043111"/>
                  <a:pt x="1592579" y="2044064"/>
                </a:cubicBezTo>
                <a:cubicBezTo>
                  <a:pt x="1593532" y="2045016"/>
                  <a:pt x="1594484" y="2045969"/>
                  <a:pt x="1595437" y="2046921"/>
                </a:cubicBezTo>
                <a:lnTo>
                  <a:pt x="1658302" y="2099308"/>
                </a:lnTo>
                <a:lnTo>
                  <a:pt x="1650682" y="2021203"/>
                </a:lnTo>
                <a:cubicBezTo>
                  <a:pt x="1650682" y="2019298"/>
                  <a:pt x="1649729" y="2017394"/>
                  <a:pt x="1649729" y="2016441"/>
                </a:cubicBezTo>
                <a:cubicBezTo>
                  <a:pt x="1649729" y="2014536"/>
                  <a:pt x="1649729" y="2013583"/>
                  <a:pt x="1648777" y="2012631"/>
                </a:cubicBezTo>
                <a:cubicBezTo>
                  <a:pt x="1647824" y="2009773"/>
                  <a:pt x="1644967" y="2007869"/>
                  <a:pt x="1642109" y="2007869"/>
                </a:cubicBezTo>
                <a:cubicBezTo>
                  <a:pt x="1639252" y="2006916"/>
                  <a:pt x="1634490" y="2008821"/>
                  <a:pt x="1629727" y="2010726"/>
                </a:cubicBezTo>
                <a:lnTo>
                  <a:pt x="1626870" y="2005964"/>
                </a:lnTo>
                <a:close/>
                <a:moveTo>
                  <a:pt x="650557" y="1982151"/>
                </a:moveTo>
                <a:lnTo>
                  <a:pt x="611504" y="2006916"/>
                </a:lnTo>
                <a:lnTo>
                  <a:pt x="638175" y="2025966"/>
                </a:lnTo>
                <a:close/>
                <a:moveTo>
                  <a:pt x="689610" y="1945003"/>
                </a:moveTo>
                <a:lnTo>
                  <a:pt x="702945" y="1954528"/>
                </a:lnTo>
                <a:lnTo>
                  <a:pt x="667702" y="2097403"/>
                </a:lnTo>
                <a:cubicBezTo>
                  <a:pt x="666750" y="2102166"/>
                  <a:pt x="665797" y="2105976"/>
                  <a:pt x="666750" y="2108833"/>
                </a:cubicBezTo>
                <a:cubicBezTo>
                  <a:pt x="666750" y="2110738"/>
                  <a:pt x="668654" y="2113595"/>
                  <a:pt x="671512" y="2115501"/>
                </a:cubicBezTo>
                <a:lnTo>
                  <a:pt x="668654" y="2120263"/>
                </a:lnTo>
                <a:lnTo>
                  <a:pt x="602932" y="2072638"/>
                </a:lnTo>
                <a:lnTo>
                  <a:pt x="605790" y="2067876"/>
                </a:lnTo>
                <a:cubicBezTo>
                  <a:pt x="612457" y="2072638"/>
                  <a:pt x="616267" y="2075495"/>
                  <a:pt x="619125" y="2075495"/>
                </a:cubicBezTo>
                <a:cubicBezTo>
                  <a:pt x="621982" y="2075495"/>
                  <a:pt x="623887" y="2074543"/>
                  <a:pt x="625792" y="2071686"/>
                </a:cubicBezTo>
                <a:cubicBezTo>
                  <a:pt x="626745" y="2070733"/>
                  <a:pt x="626745" y="2069781"/>
                  <a:pt x="627697" y="2068828"/>
                </a:cubicBezTo>
                <a:cubicBezTo>
                  <a:pt x="627697" y="2067876"/>
                  <a:pt x="628650" y="2065970"/>
                  <a:pt x="628650" y="2065018"/>
                </a:cubicBezTo>
                <a:lnTo>
                  <a:pt x="636270" y="2037395"/>
                </a:lnTo>
                <a:lnTo>
                  <a:pt x="603885" y="2013583"/>
                </a:lnTo>
                <a:lnTo>
                  <a:pt x="582930" y="2026918"/>
                </a:lnTo>
                <a:cubicBezTo>
                  <a:pt x="581025" y="2027870"/>
                  <a:pt x="580072" y="2028823"/>
                  <a:pt x="579120" y="2029776"/>
                </a:cubicBezTo>
                <a:cubicBezTo>
                  <a:pt x="578167" y="2030728"/>
                  <a:pt x="577215" y="2031681"/>
                  <a:pt x="576262" y="2032633"/>
                </a:cubicBezTo>
                <a:cubicBezTo>
                  <a:pt x="574357" y="2035491"/>
                  <a:pt x="573405" y="2038348"/>
                  <a:pt x="574357" y="2041206"/>
                </a:cubicBezTo>
                <a:cubicBezTo>
                  <a:pt x="575310" y="2044063"/>
                  <a:pt x="578167" y="2046920"/>
                  <a:pt x="581977" y="2049778"/>
                </a:cubicBezTo>
                <a:lnTo>
                  <a:pt x="583882" y="2050731"/>
                </a:lnTo>
                <a:lnTo>
                  <a:pt x="581025" y="2055493"/>
                </a:lnTo>
                <a:lnTo>
                  <a:pt x="543877" y="2027870"/>
                </a:lnTo>
                <a:lnTo>
                  <a:pt x="546735" y="2023108"/>
                </a:lnTo>
                <a:cubicBezTo>
                  <a:pt x="549592" y="2025013"/>
                  <a:pt x="552450" y="2025966"/>
                  <a:pt x="556260" y="2025966"/>
                </a:cubicBezTo>
                <a:cubicBezTo>
                  <a:pt x="560070" y="2025966"/>
                  <a:pt x="563880" y="2024061"/>
                  <a:pt x="568642" y="2021203"/>
                </a:cubicBezTo>
                <a:close/>
                <a:moveTo>
                  <a:pt x="1789747" y="1894521"/>
                </a:moveTo>
                <a:lnTo>
                  <a:pt x="1816417" y="1926906"/>
                </a:lnTo>
                <a:lnTo>
                  <a:pt x="1812607" y="1930716"/>
                </a:lnTo>
                <a:cubicBezTo>
                  <a:pt x="1803082" y="1922144"/>
                  <a:pt x="1795462" y="1918334"/>
                  <a:pt x="1787842" y="1918334"/>
                </a:cubicBezTo>
                <a:cubicBezTo>
                  <a:pt x="1780222" y="1918334"/>
                  <a:pt x="1771650" y="1922144"/>
                  <a:pt x="1761172" y="1930716"/>
                </a:cubicBezTo>
                <a:lnTo>
                  <a:pt x="1744027" y="1944051"/>
                </a:lnTo>
                <a:lnTo>
                  <a:pt x="1782127" y="1990724"/>
                </a:lnTo>
                <a:lnTo>
                  <a:pt x="1784032" y="1988819"/>
                </a:lnTo>
                <a:cubicBezTo>
                  <a:pt x="1790700" y="1984056"/>
                  <a:pt x="1794510" y="1978341"/>
                  <a:pt x="1794510" y="1971674"/>
                </a:cubicBezTo>
                <a:cubicBezTo>
                  <a:pt x="1794510" y="1965006"/>
                  <a:pt x="1791652" y="1957386"/>
                  <a:pt x="1784985" y="1947861"/>
                </a:cubicBezTo>
                <a:lnTo>
                  <a:pt x="1789747" y="1944051"/>
                </a:lnTo>
                <a:lnTo>
                  <a:pt x="1836420" y="2001201"/>
                </a:lnTo>
                <a:lnTo>
                  <a:pt x="1831657" y="2005011"/>
                </a:lnTo>
                <a:cubicBezTo>
                  <a:pt x="1823085" y="1996439"/>
                  <a:pt x="1816417" y="1991676"/>
                  <a:pt x="1809750" y="1990724"/>
                </a:cubicBezTo>
                <a:cubicBezTo>
                  <a:pt x="1803082" y="1989771"/>
                  <a:pt x="1796415" y="1991676"/>
                  <a:pt x="1789747" y="1997391"/>
                </a:cubicBezTo>
                <a:lnTo>
                  <a:pt x="1787842" y="1998344"/>
                </a:lnTo>
                <a:lnTo>
                  <a:pt x="1817370" y="2035491"/>
                </a:lnTo>
                <a:cubicBezTo>
                  <a:pt x="1822132" y="2041206"/>
                  <a:pt x="1825942" y="2044064"/>
                  <a:pt x="1828800" y="2044064"/>
                </a:cubicBezTo>
                <a:cubicBezTo>
                  <a:pt x="1831657" y="2044064"/>
                  <a:pt x="1837372" y="2041206"/>
                  <a:pt x="1844040" y="2035491"/>
                </a:cubicBezTo>
                <a:cubicBezTo>
                  <a:pt x="1855470" y="2026919"/>
                  <a:pt x="1862137" y="2017394"/>
                  <a:pt x="1864042" y="2007869"/>
                </a:cubicBezTo>
                <a:cubicBezTo>
                  <a:pt x="1865947" y="1998344"/>
                  <a:pt x="1864042" y="1987866"/>
                  <a:pt x="1858327" y="1974531"/>
                </a:cubicBezTo>
                <a:lnTo>
                  <a:pt x="1864042" y="1970721"/>
                </a:lnTo>
                <a:lnTo>
                  <a:pt x="1887855" y="2014536"/>
                </a:lnTo>
                <a:lnTo>
                  <a:pt x="1783080" y="2099309"/>
                </a:lnTo>
                <a:lnTo>
                  <a:pt x="1779270" y="2094546"/>
                </a:lnTo>
                <a:cubicBezTo>
                  <a:pt x="1784985" y="2090736"/>
                  <a:pt x="1787842" y="2085974"/>
                  <a:pt x="1787842" y="2081211"/>
                </a:cubicBezTo>
                <a:cubicBezTo>
                  <a:pt x="1787842" y="2076449"/>
                  <a:pt x="1784985" y="2070734"/>
                  <a:pt x="1780222" y="2065019"/>
                </a:cubicBezTo>
                <a:lnTo>
                  <a:pt x="1718310" y="1988819"/>
                </a:lnTo>
                <a:cubicBezTo>
                  <a:pt x="1713547" y="1982151"/>
                  <a:pt x="1708785" y="1979294"/>
                  <a:pt x="1704022" y="1978341"/>
                </a:cubicBezTo>
                <a:cubicBezTo>
                  <a:pt x="1699260" y="1978341"/>
                  <a:pt x="1694497" y="1980246"/>
                  <a:pt x="1688782" y="1984056"/>
                </a:cubicBezTo>
                <a:lnTo>
                  <a:pt x="1684972" y="1979294"/>
                </a:lnTo>
                <a:close/>
                <a:moveTo>
                  <a:pt x="1154429" y="1894521"/>
                </a:moveTo>
                <a:cubicBezTo>
                  <a:pt x="1147762" y="1897378"/>
                  <a:pt x="1143000" y="1900236"/>
                  <a:pt x="1140142" y="1904046"/>
                </a:cubicBezTo>
                <a:cubicBezTo>
                  <a:pt x="1137285" y="1907856"/>
                  <a:pt x="1135379" y="1911666"/>
                  <a:pt x="1135379" y="1916428"/>
                </a:cubicBezTo>
                <a:cubicBezTo>
                  <a:pt x="1135379" y="1922144"/>
                  <a:pt x="1138237" y="1927858"/>
                  <a:pt x="1143952" y="1932621"/>
                </a:cubicBezTo>
                <a:cubicBezTo>
                  <a:pt x="1149667" y="1937383"/>
                  <a:pt x="1156335" y="1939289"/>
                  <a:pt x="1163954" y="1939289"/>
                </a:cubicBezTo>
                <a:cubicBezTo>
                  <a:pt x="1170622" y="1939289"/>
                  <a:pt x="1177289" y="1937383"/>
                  <a:pt x="1182052" y="1933573"/>
                </a:cubicBezTo>
                <a:cubicBezTo>
                  <a:pt x="1187767" y="1929764"/>
                  <a:pt x="1189672" y="1925001"/>
                  <a:pt x="1190625" y="1920239"/>
                </a:cubicBezTo>
                <a:cubicBezTo>
                  <a:pt x="1190625" y="1915476"/>
                  <a:pt x="1187767" y="1910714"/>
                  <a:pt x="1182052" y="1906903"/>
                </a:cubicBezTo>
                <a:cubicBezTo>
                  <a:pt x="1176337" y="1903094"/>
                  <a:pt x="1166812" y="1899283"/>
                  <a:pt x="1154429" y="1894521"/>
                </a:cubicBezTo>
                <a:close/>
                <a:moveTo>
                  <a:pt x="1400175" y="1884996"/>
                </a:moveTo>
                <a:cubicBezTo>
                  <a:pt x="1394460" y="1884996"/>
                  <a:pt x="1389697" y="1886901"/>
                  <a:pt x="1385887" y="1890711"/>
                </a:cubicBezTo>
                <a:cubicBezTo>
                  <a:pt x="1382078" y="1894521"/>
                  <a:pt x="1380172" y="1900236"/>
                  <a:pt x="1380172" y="1906903"/>
                </a:cubicBezTo>
                <a:cubicBezTo>
                  <a:pt x="1380172" y="1916428"/>
                  <a:pt x="1383030" y="1924048"/>
                  <a:pt x="1386840" y="1929763"/>
                </a:cubicBezTo>
                <a:cubicBezTo>
                  <a:pt x="1390650" y="1935478"/>
                  <a:pt x="1396365" y="1938336"/>
                  <a:pt x="1403032" y="1938336"/>
                </a:cubicBezTo>
                <a:cubicBezTo>
                  <a:pt x="1408747" y="1938336"/>
                  <a:pt x="1413510" y="1936431"/>
                  <a:pt x="1416367" y="1932621"/>
                </a:cubicBezTo>
                <a:cubicBezTo>
                  <a:pt x="1419225" y="1927858"/>
                  <a:pt x="1421130" y="1922143"/>
                  <a:pt x="1422082" y="1915476"/>
                </a:cubicBezTo>
                <a:cubicBezTo>
                  <a:pt x="1422082" y="1904998"/>
                  <a:pt x="1420178" y="1898331"/>
                  <a:pt x="1416367" y="1892616"/>
                </a:cubicBezTo>
                <a:cubicBezTo>
                  <a:pt x="1412557" y="1887853"/>
                  <a:pt x="1406842" y="1884996"/>
                  <a:pt x="1400175" y="1884996"/>
                </a:cubicBezTo>
                <a:close/>
                <a:moveTo>
                  <a:pt x="1275397" y="1841181"/>
                </a:moveTo>
                <a:cubicBezTo>
                  <a:pt x="1269683" y="1841181"/>
                  <a:pt x="1264920" y="1843086"/>
                  <a:pt x="1262063" y="1847848"/>
                </a:cubicBezTo>
                <a:cubicBezTo>
                  <a:pt x="1259205" y="1851658"/>
                  <a:pt x="1257300" y="1858326"/>
                  <a:pt x="1257300" y="1865945"/>
                </a:cubicBezTo>
                <a:cubicBezTo>
                  <a:pt x="1257300" y="1874518"/>
                  <a:pt x="1259205" y="1882138"/>
                  <a:pt x="1263015" y="1886901"/>
                </a:cubicBezTo>
                <a:cubicBezTo>
                  <a:pt x="1266825" y="1891663"/>
                  <a:pt x="1272540" y="1894520"/>
                  <a:pt x="1279208" y="1894520"/>
                </a:cubicBezTo>
                <a:cubicBezTo>
                  <a:pt x="1284922" y="1894520"/>
                  <a:pt x="1289685" y="1892616"/>
                  <a:pt x="1293495" y="1888806"/>
                </a:cubicBezTo>
                <a:cubicBezTo>
                  <a:pt x="1297305" y="1884995"/>
                  <a:pt x="1299210" y="1880233"/>
                  <a:pt x="1299210" y="1873566"/>
                </a:cubicBezTo>
                <a:cubicBezTo>
                  <a:pt x="1299210" y="1864041"/>
                  <a:pt x="1296353" y="1855468"/>
                  <a:pt x="1292542" y="1849753"/>
                </a:cubicBezTo>
                <a:cubicBezTo>
                  <a:pt x="1288733" y="1844038"/>
                  <a:pt x="1283017" y="1841181"/>
                  <a:pt x="1275397" y="1841181"/>
                </a:cubicBezTo>
                <a:close/>
                <a:moveTo>
                  <a:pt x="1161097" y="1838323"/>
                </a:moveTo>
                <a:cubicBezTo>
                  <a:pt x="1154429" y="1838323"/>
                  <a:pt x="1149667" y="1839276"/>
                  <a:pt x="1145857" y="1842133"/>
                </a:cubicBezTo>
                <a:cubicBezTo>
                  <a:pt x="1142047" y="1844991"/>
                  <a:pt x="1140142" y="1848801"/>
                  <a:pt x="1140142" y="1852611"/>
                </a:cubicBezTo>
                <a:cubicBezTo>
                  <a:pt x="1140142" y="1857373"/>
                  <a:pt x="1142047" y="1861183"/>
                  <a:pt x="1146810" y="1864041"/>
                </a:cubicBezTo>
                <a:cubicBezTo>
                  <a:pt x="1151572" y="1867851"/>
                  <a:pt x="1159192" y="1871661"/>
                  <a:pt x="1169670" y="1875471"/>
                </a:cubicBezTo>
                <a:cubicBezTo>
                  <a:pt x="1174432" y="1872614"/>
                  <a:pt x="1178242" y="1869756"/>
                  <a:pt x="1180147" y="1865946"/>
                </a:cubicBezTo>
                <a:cubicBezTo>
                  <a:pt x="1183004" y="1863089"/>
                  <a:pt x="1183957" y="1859278"/>
                  <a:pt x="1183957" y="1855469"/>
                </a:cubicBezTo>
                <a:cubicBezTo>
                  <a:pt x="1183957" y="1850706"/>
                  <a:pt x="1181100" y="1845944"/>
                  <a:pt x="1177289" y="1843086"/>
                </a:cubicBezTo>
                <a:cubicBezTo>
                  <a:pt x="1172527" y="1840228"/>
                  <a:pt x="1167764" y="1838323"/>
                  <a:pt x="1161097" y="1838323"/>
                </a:cubicBezTo>
                <a:close/>
                <a:moveTo>
                  <a:pt x="1416367" y="1832608"/>
                </a:moveTo>
                <a:cubicBezTo>
                  <a:pt x="1423035" y="1832608"/>
                  <a:pt x="1429703" y="1832608"/>
                  <a:pt x="1434465" y="1834513"/>
                </a:cubicBezTo>
                <a:cubicBezTo>
                  <a:pt x="1439228" y="1836418"/>
                  <a:pt x="1443990" y="1839276"/>
                  <a:pt x="1448753" y="1842133"/>
                </a:cubicBezTo>
                <a:lnTo>
                  <a:pt x="1438275" y="1849753"/>
                </a:lnTo>
                <a:cubicBezTo>
                  <a:pt x="1434465" y="1847848"/>
                  <a:pt x="1431607" y="1845943"/>
                  <a:pt x="1427797" y="1844991"/>
                </a:cubicBezTo>
                <a:cubicBezTo>
                  <a:pt x="1424940" y="1844038"/>
                  <a:pt x="1421130" y="1843086"/>
                  <a:pt x="1417320" y="1843086"/>
                </a:cubicBezTo>
                <a:cubicBezTo>
                  <a:pt x="1405890" y="1843086"/>
                  <a:pt x="1396365" y="1846896"/>
                  <a:pt x="1388745" y="1855468"/>
                </a:cubicBezTo>
                <a:cubicBezTo>
                  <a:pt x="1381125" y="1864041"/>
                  <a:pt x="1377315" y="1874518"/>
                  <a:pt x="1377315" y="1887853"/>
                </a:cubicBezTo>
                <a:cubicBezTo>
                  <a:pt x="1382078" y="1881186"/>
                  <a:pt x="1387792" y="1876423"/>
                  <a:pt x="1393507" y="1873566"/>
                </a:cubicBezTo>
                <a:cubicBezTo>
                  <a:pt x="1400175" y="1870708"/>
                  <a:pt x="1406842" y="1868803"/>
                  <a:pt x="1413510" y="1868803"/>
                </a:cubicBezTo>
                <a:cubicBezTo>
                  <a:pt x="1423987" y="1868803"/>
                  <a:pt x="1433512" y="1871661"/>
                  <a:pt x="1440180" y="1878328"/>
                </a:cubicBezTo>
                <a:cubicBezTo>
                  <a:pt x="1446847" y="1884996"/>
                  <a:pt x="1450657" y="1893568"/>
                  <a:pt x="1450657" y="1904046"/>
                </a:cubicBezTo>
                <a:cubicBezTo>
                  <a:pt x="1450657" y="1917381"/>
                  <a:pt x="1445895" y="1927858"/>
                  <a:pt x="1436370" y="1936431"/>
                </a:cubicBezTo>
                <a:cubicBezTo>
                  <a:pt x="1426845" y="1944051"/>
                  <a:pt x="1415415" y="1947861"/>
                  <a:pt x="1400175" y="1947861"/>
                </a:cubicBezTo>
                <a:cubicBezTo>
                  <a:pt x="1383982" y="1947861"/>
                  <a:pt x="1370647" y="1943098"/>
                  <a:pt x="1362075" y="1934526"/>
                </a:cubicBezTo>
                <a:cubicBezTo>
                  <a:pt x="1353503" y="1925953"/>
                  <a:pt x="1348740" y="1913571"/>
                  <a:pt x="1348740" y="1897378"/>
                </a:cubicBezTo>
                <a:cubicBezTo>
                  <a:pt x="1348740" y="1887853"/>
                  <a:pt x="1350645" y="1879281"/>
                  <a:pt x="1353503" y="1871661"/>
                </a:cubicBezTo>
                <a:cubicBezTo>
                  <a:pt x="1357312" y="1863088"/>
                  <a:pt x="1361122" y="1856421"/>
                  <a:pt x="1367790" y="1850706"/>
                </a:cubicBezTo>
                <a:cubicBezTo>
                  <a:pt x="1374457" y="1844991"/>
                  <a:pt x="1381125" y="1840228"/>
                  <a:pt x="1389697" y="1837371"/>
                </a:cubicBezTo>
                <a:cubicBezTo>
                  <a:pt x="1398270" y="1834513"/>
                  <a:pt x="1406842" y="1832608"/>
                  <a:pt x="1416367" y="1832608"/>
                </a:cubicBezTo>
                <a:close/>
                <a:moveTo>
                  <a:pt x="1051560" y="1832608"/>
                </a:moveTo>
                <a:lnTo>
                  <a:pt x="1059179" y="1832608"/>
                </a:lnTo>
                <a:lnTo>
                  <a:pt x="1059179" y="1928811"/>
                </a:lnTo>
                <a:cubicBezTo>
                  <a:pt x="1059179" y="1932621"/>
                  <a:pt x="1061085" y="1935478"/>
                  <a:pt x="1063942" y="1936431"/>
                </a:cubicBezTo>
                <a:cubicBezTo>
                  <a:pt x="1067752" y="1937383"/>
                  <a:pt x="1074420" y="1938336"/>
                  <a:pt x="1084897" y="1938336"/>
                </a:cubicBezTo>
                <a:lnTo>
                  <a:pt x="1084897" y="1945003"/>
                </a:lnTo>
                <a:cubicBezTo>
                  <a:pt x="1077277" y="1944051"/>
                  <a:pt x="1070610" y="1944051"/>
                  <a:pt x="1063942" y="1944051"/>
                </a:cubicBezTo>
                <a:cubicBezTo>
                  <a:pt x="1057275" y="1944051"/>
                  <a:pt x="1050607" y="1944051"/>
                  <a:pt x="1043940" y="1944051"/>
                </a:cubicBezTo>
                <a:cubicBezTo>
                  <a:pt x="1034415" y="1944051"/>
                  <a:pt x="1025842" y="1944051"/>
                  <a:pt x="1019175" y="1944051"/>
                </a:cubicBezTo>
                <a:cubicBezTo>
                  <a:pt x="1012507" y="1945003"/>
                  <a:pt x="1006792" y="1945003"/>
                  <a:pt x="1001077" y="1945003"/>
                </a:cubicBezTo>
                <a:lnTo>
                  <a:pt x="1001077" y="1938336"/>
                </a:lnTo>
                <a:cubicBezTo>
                  <a:pt x="1012507" y="1938336"/>
                  <a:pt x="1021079" y="1937383"/>
                  <a:pt x="1023937" y="1936431"/>
                </a:cubicBezTo>
                <a:cubicBezTo>
                  <a:pt x="1026795" y="1935478"/>
                  <a:pt x="1028700" y="1932621"/>
                  <a:pt x="1028700" y="1928811"/>
                </a:cubicBezTo>
                <a:lnTo>
                  <a:pt x="1028700" y="1860231"/>
                </a:lnTo>
                <a:cubicBezTo>
                  <a:pt x="1028700" y="1857373"/>
                  <a:pt x="1027747" y="1854516"/>
                  <a:pt x="1025842" y="1853563"/>
                </a:cubicBezTo>
                <a:cubicBezTo>
                  <a:pt x="1023937" y="1852611"/>
                  <a:pt x="1021079" y="1851658"/>
                  <a:pt x="1016317" y="1851658"/>
                </a:cubicBezTo>
                <a:cubicBezTo>
                  <a:pt x="1015365" y="1851658"/>
                  <a:pt x="1013460" y="1851658"/>
                  <a:pt x="1009650" y="1851658"/>
                </a:cubicBezTo>
                <a:cubicBezTo>
                  <a:pt x="1007745" y="1851658"/>
                  <a:pt x="1005840" y="1851658"/>
                  <a:pt x="1004887" y="1851658"/>
                </a:cubicBezTo>
                <a:lnTo>
                  <a:pt x="1004887" y="1844991"/>
                </a:lnTo>
                <a:cubicBezTo>
                  <a:pt x="1013460" y="1844991"/>
                  <a:pt x="1021079" y="1843086"/>
                  <a:pt x="1028700" y="1841181"/>
                </a:cubicBezTo>
                <a:cubicBezTo>
                  <a:pt x="1036320" y="1839276"/>
                  <a:pt x="1043940" y="1836418"/>
                  <a:pt x="1051560" y="1832608"/>
                </a:cubicBezTo>
                <a:close/>
                <a:moveTo>
                  <a:pt x="1164907" y="1831656"/>
                </a:moveTo>
                <a:cubicBezTo>
                  <a:pt x="1177289" y="1831656"/>
                  <a:pt x="1186814" y="1833561"/>
                  <a:pt x="1194435" y="1838323"/>
                </a:cubicBezTo>
                <a:cubicBezTo>
                  <a:pt x="1202054" y="1842133"/>
                  <a:pt x="1205864" y="1848801"/>
                  <a:pt x="1205864" y="1855469"/>
                </a:cubicBezTo>
                <a:cubicBezTo>
                  <a:pt x="1205864" y="1860231"/>
                  <a:pt x="1203960" y="1864994"/>
                  <a:pt x="1200150" y="1868803"/>
                </a:cubicBezTo>
                <a:cubicBezTo>
                  <a:pt x="1196339" y="1872614"/>
                  <a:pt x="1189672" y="1877376"/>
                  <a:pt x="1180147" y="1881186"/>
                </a:cubicBezTo>
                <a:cubicBezTo>
                  <a:pt x="1191577" y="1884996"/>
                  <a:pt x="1199197" y="1888806"/>
                  <a:pt x="1205864" y="1895473"/>
                </a:cubicBezTo>
                <a:cubicBezTo>
                  <a:pt x="1210627" y="1900236"/>
                  <a:pt x="1213485" y="1905951"/>
                  <a:pt x="1213485" y="1913571"/>
                </a:cubicBezTo>
                <a:cubicBezTo>
                  <a:pt x="1213485" y="1924048"/>
                  <a:pt x="1208722" y="1931669"/>
                  <a:pt x="1199197" y="1938336"/>
                </a:cubicBezTo>
                <a:cubicBezTo>
                  <a:pt x="1189672" y="1945003"/>
                  <a:pt x="1177289" y="1947861"/>
                  <a:pt x="1162050" y="1947861"/>
                </a:cubicBezTo>
                <a:cubicBezTo>
                  <a:pt x="1145857" y="1947861"/>
                  <a:pt x="1133475" y="1945003"/>
                  <a:pt x="1123950" y="1939289"/>
                </a:cubicBezTo>
                <a:cubicBezTo>
                  <a:pt x="1114425" y="1933573"/>
                  <a:pt x="1109662" y="1925953"/>
                  <a:pt x="1109662" y="1917381"/>
                </a:cubicBezTo>
                <a:cubicBezTo>
                  <a:pt x="1109662" y="1911666"/>
                  <a:pt x="1112520" y="1905951"/>
                  <a:pt x="1117282" y="1901189"/>
                </a:cubicBezTo>
                <a:cubicBezTo>
                  <a:pt x="1122997" y="1896426"/>
                  <a:pt x="1130617" y="1892616"/>
                  <a:pt x="1141095" y="1888806"/>
                </a:cubicBezTo>
                <a:cubicBezTo>
                  <a:pt x="1132522" y="1884996"/>
                  <a:pt x="1126807" y="1880233"/>
                  <a:pt x="1122997" y="1875471"/>
                </a:cubicBezTo>
                <a:cubicBezTo>
                  <a:pt x="1119187" y="1870708"/>
                  <a:pt x="1117282" y="1864994"/>
                  <a:pt x="1117282" y="1860231"/>
                </a:cubicBezTo>
                <a:cubicBezTo>
                  <a:pt x="1117282" y="1851658"/>
                  <a:pt x="1122045" y="1844991"/>
                  <a:pt x="1130617" y="1839276"/>
                </a:cubicBezTo>
                <a:cubicBezTo>
                  <a:pt x="1139189" y="1834514"/>
                  <a:pt x="1150620" y="1831656"/>
                  <a:pt x="1164907" y="1831656"/>
                </a:cubicBezTo>
                <a:close/>
                <a:moveTo>
                  <a:pt x="1278255" y="1830703"/>
                </a:moveTo>
                <a:cubicBezTo>
                  <a:pt x="1294447" y="1830703"/>
                  <a:pt x="1307783" y="1835466"/>
                  <a:pt x="1316355" y="1844038"/>
                </a:cubicBezTo>
                <a:cubicBezTo>
                  <a:pt x="1324928" y="1852611"/>
                  <a:pt x="1329690" y="1864993"/>
                  <a:pt x="1329690" y="1881186"/>
                </a:cubicBezTo>
                <a:cubicBezTo>
                  <a:pt x="1329690" y="1890711"/>
                  <a:pt x="1327785" y="1899283"/>
                  <a:pt x="1324928" y="1906903"/>
                </a:cubicBezTo>
                <a:cubicBezTo>
                  <a:pt x="1321117" y="1915476"/>
                  <a:pt x="1316355" y="1922143"/>
                  <a:pt x="1310640" y="1927858"/>
                </a:cubicBezTo>
                <a:cubicBezTo>
                  <a:pt x="1303972" y="1933573"/>
                  <a:pt x="1297305" y="1938336"/>
                  <a:pt x="1288733" y="1941193"/>
                </a:cubicBezTo>
                <a:cubicBezTo>
                  <a:pt x="1280160" y="1944051"/>
                  <a:pt x="1271588" y="1945956"/>
                  <a:pt x="1262063" y="1945956"/>
                </a:cubicBezTo>
                <a:cubicBezTo>
                  <a:pt x="1255395" y="1945956"/>
                  <a:pt x="1249680" y="1945956"/>
                  <a:pt x="1243965" y="1944051"/>
                </a:cubicBezTo>
                <a:cubicBezTo>
                  <a:pt x="1239203" y="1942145"/>
                  <a:pt x="1234440" y="1939288"/>
                  <a:pt x="1229678" y="1936431"/>
                </a:cubicBezTo>
                <a:lnTo>
                  <a:pt x="1240155" y="1928811"/>
                </a:lnTo>
                <a:cubicBezTo>
                  <a:pt x="1243965" y="1931668"/>
                  <a:pt x="1246822" y="1933573"/>
                  <a:pt x="1250633" y="1934526"/>
                </a:cubicBezTo>
                <a:cubicBezTo>
                  <a:pt x="1253490" y="1935478"/>
                  <a:pt x="1257300" y="1936431"/>
                  <a:pt x="1261110" y="1936431"/>
                </a:cubicBezTo>
                <a:cubicBezTo>
                  <a:pt x="1272540" y="1936431"/>
                  <a:pt x="1282065" y="1932620"/>
                  <a:pt x="1289685" y="1924048"/>
                </a:cubicBezTo>
                <a:cubicBezTo>
                  <a:pt x="1297305" y="1915476"/>
                  <a:pt x="1301115" y="1904998"/>
                  <a:pt x="1302067" y="1889758"/>
                </a:cubicBezTo>
                <a:cubicBezTo>
                  <a:pt x="1297305" y="1895473"/>
                  <a:pt x="1291590" y="1900236"/>
                  <a:pt x="1285875" y="1903093"/>
                </a:cubicBezTo>
                <a:cubicBezTo>
                  <a:pt x="1279208" y="1905951"/>
                  <a:pt x="1272540" y="1907856"/>
                  <a:pt x="1265872" y="1907856"/>
                </a:cubicBezTo>
                <a:cubicBezTo>
                  <a:pt x="1255395" y="1907856"/>
                  <a:pt x="1245870" y="1904045"/>
                  <a:pt x="1239203" y="1898331"/>
                </a:cubicBezTo>
                <a:cubicBezTo>
                  <a:pt x="1232535" y="1892616"/>
                  <a:pt x="1228725" y="1884043"/>
                  <a:pt x="1228725" y="1873566"/>
                </a:cubicBezTo>
                <a:cubicBezTo>
                  <a:pt x="1228725" y="1860231"/>
                  <a:pt x="1232535" y="1849753"/>
                  <a:pt x="1242060" y="1842133"/>
                </a:cubicBezTo>
                <a:cubicBezTo>
                  <a:pt x="1251585" y="1834513"/>
                  <a:pt x="1263015" y="1830703"/>
                  <a:pt x="1278255" y="1830703"/>
                </a:cubicBezTo>
                <a:close/>
                <a:moveTo>
                  <a:pt x="1895475" y="1813558"/>
                </a:moveTo>
                <a:cubicBezTo>
                  <a:pt x="1888807" y="1814511"/>
                  <a:pt x="1881187" y="1818321"/>
                  <a:pt x="1874520" y="1826893"/>
                </a:cubicBezTo>
                <a:lnTo>
                  <a:pt x="1925003" y="1868803"/>
                </a:lnTo>
                <a:lnTo>
                  <a:pt x="1926907" y="1866898"/>
                </a:lnTo>
                <a:cubicBezTo>
                  <a:pt x="1933575" y="1859278"/>
                  <a:pt x="1935480" y="1852611"/>
                  <a:pt x="1933575" y="1844991"/>
                </a:cubicBezTo>
                <a:cubicBezTo>
                  <a:pt x="1932622" y="1838323"/>
                  <a:pt x="1927860" y="1831656"/>
                  <a:pt x="1919287" y="1824036"/>
                </a:cubicBezTo>
                <a:cubicBezTo>
                  <a:pt x="1910715" y="1816416"/>
                  <a:pt x="1902142" y="1813558"/>
                  <a:pt x="1895475" y="1813558"/>
                </a:cubicBezTo>
                <a:close/>
                <a:moveTo>
                  <a:pt x="513397" y="1781174"/>
                </a:moveTo>
                <a:lnTo>
                  <a:pt x="572452" y="1844991"/>
                </a:lnTo>
                <a:lnTo>
                  <a:pt x="568642" y="1848802"/>
                </a:lnTo>
                <a:cubicBezTo>
                  <a:pt x="563879" y="1844039"/>
                  <a:pt x="559117" y="1841182"/>
                  <a:pt x="554354" y="1841182"/>
                </a:cubicBezTo>
                <a:cubicBezTo>
                  <a:pt x="549592" y="1841182"/>
                  <a:pt x="544829" y="1844039"/>
                  <a:pt x="539114" y="1849754"/>
                </a:cubicBezTo>
                <a:lnTo>
                  <a:pt x="478154" y="1906904"/>
                </a:lnTo>
                <a:cubicBezTo>
                  <a:pt x="469582" y="1915477"/>
                  <a:pt x="464819" y="1923096"/>
                  <a:pt x="463867" y="1929764"/>
                </a:cubicBezTo>
                <a:cubicBezTo>
                  <a:pt x="463867" y="1937384"/>
                  <a:pt x="466724" y="1944052"/>
                  <a:pt x="473392" y="1951671"/>
                </a:cubicBezTo>
                <a:cubicBezTo>
                  <a:pt x="481964" y="1960244"/>
                  <a:pt x="491489" y="1964054"/>
                  <a:pt x="501014" y="1963102"/>
                </a:cubicBezTo>
                <a:cubicBezTo>
                  <a:pt x="511492" y="1962149"/>
                  <a:pt x="521969" y="1955482"/>
                  <a:pt x="533399" y="1945004"/>
                </a:cubicBezTo>
                <a:lnTo>
                  <a:pt x="584834" y="1897379"/>
                </a:lnTo>
                <a:cubicBezTo>
                  <a:pt x="590549" y="1892616"/>
                  <a:pt x="594359" y="1887854"/>
                  <a:pt x="594359" y="1883091"/>
                </a:cubicBezTo>
                <a:cubicBezTo>
                  <a:pt x="594359" y="1879282"/>
                  <a:pt x="592454" y="1874519"/>
                  <a:pt x="587692" y="1868804"/>
                </a:cubicBezTo>
                <a:lnTo>
                  <a:pt x="591502" y="1864994"/>
                </a:lnTo>
                <a:lnTo>
                  <a:pt x="624839" y="1901189"/>
                </a:lnTo>
                <a:lnTo>
                  <a:pt x="621029" y="1904999"/>
                </a:lnTo>
                <a:cubicBezTo>
                  <a:pt x="616267" y="1900237"/>
                  <a:pt x="611504" y="1897379"/>
                  <a:pt x="606742" y="1897379"/>
                </a:cubicBezTo>
                <a:cubicBezTo>
                  <a:pt x="602932" y="1898332"/>
                  <a:pt x="597217" y="1900237"/>
                  <a:pt x="591502" y="1904999"/>
                </a:cubicBezTo>
                <a:lnTo>
                  <a:pt x="541019" y="1952624"/>
                </a:lnTo>
                <a:cubicBezTo>
                  <a:pt x="533399" y="1959291"/>
                  <a:pt x="526732" y="1965007"/>
                  <a:pt x="521017" y="1967864"/>
                </a:cubicBezTo>
                <a:cubicBezTo>
                  <a:pt x="515302" y="1970721"/>
                  <a:pt x="509587" y="1972627"/>
                  <a:pt x="503872" y="1972627"/>
                </a:cubicBezTo>
                <a:cubicBezTo>
                  <a:pt x="495299" y="1973579"/>
                  <a:pt x="487679" y="1971674"/>
                  <a:pt x="479107" y="1966912"/>
                </a:cubicBezTo>
                <a:cubicBezTo>
                  <a:pt x="470534" y="1963102"/>
                  <a:pt x="461962" y="1956434"/>
                  <a:pt x="454342" y="1947862"/>
                </a:cubicBezTo>
                <a:cubicBezTo>
                  <a:pt x="440054" y="1932621"/>
                  <a:pt x="433387" y="1918334"/>
                  <a:pt x="433387" y="1904999"/>
                </a:cubicBezTo>
                <a:cubicBezTo>
                  <a:pt x="432434" y="1890712"/>
                  <a:pt x="440054" y="1877377"/>
                  <a:pt x="453389" y="1864994"/>
                </a:cubicBezTo>
                <a:lnTo>
                  <a:pt x="506729" y="1814512"/>
                </a:lnTo>
                <a:cubicBezTo>
                  <a:pt x="512444" y="1809749"/>
                  <a:pt x="516254" y="1804987"/>
                  <a:pt x="516254" y="1800224"/>
                </a:cubicBezTo>
                <a:cubicBezTo>
                  <a:pt x="516254" y="1795462"/>
                  <a:pt x="514349" y="1790699"/>
                  <a:pt x="509587" y="1784984"/>
                </a:cubicBezTo>
                <a:close/>
                <a:moveTo>
                  <a:pt x="1936194" y="1777483"/>
                </a:moveTo>
                <a:cubicBezTo>
                  <a:pt x="1941909" y="1778792"/>
                  <a:pt x="1947386" y="1781650"/>
                  <a:pt x="1952625" y="1785936"/>
                </a:cubicBezTo>
                <a:cubicBezTo>
                  <a:pt x="1960245" y="1791651"/>
                  <a:pt x="1964055" y="1798318"/>
                  <a:pt x="1965960" y="1806891"/>
                </a:cubicBezTo>
                <a:cubicBezTo>
                  <a:pt x="1967865" y="1815463"/>
                  <a:pt x="1965960" y="1824036"/>
                  <a:pt x="1962150" y="1833561"/>
                </a:cubicBezTo>
                <a:lnTo>
                  <a:pt x="2022157" y="1844038"/>
                </a:lnTo>
                <a:cubicBezTo>
                  <a:pt x="2028825" y="1845943"/>
                  <a:pt x="2033587" y="1845943"/>
                  <a:pt x="2037397" y="1844991"/>
                </a:cubicBezTo>
                <a:cubicBezTo>
                  <a:pt x="2040255" y="1844038"/>
                  <a:pt x="2044065" y="1842133"/>
                  <a:pt x="2046922" y="1839276"/>
                </a:cubicBezTo>
                <a:lnTo>
                  <a:pt x="2051685" y="1843086"/>
                </a:lnTo>
                <a:lnTo>
                  <a:pt x="2015490" y="1886901"/>
                </a:lnTo>
                <a:lnTo>
                  <a:pt x="1936432" y="1870708"/>
                </a:lnTo>
                <a:lnTo>
                  <a:pt x="1933575" y="1874518"/>
                </a:lnTo>
                <a:lnTo>
                  <a:pt x="1965960" y="1902141"/>
                </a:lnTo>
                <a:cubicBezTo>
                  <a:pt x="1972628" y="1907856"/>
                  <a:pt x="1977390" y="1909761"/>
                  <a:pt x="1982153" y="1909761"/>
                </a:cubicBezTo>
                <a:cubicBezTo>
                  <a:pt x="1986915" y="1908808"/>
                  <a:pt x="1991678" y="1905951"/>
                  <a:pt x="1996440" y="1900236"/>
                </a:cubicBezTo>
                <a:lnTo>
                  <a:pt x="2000250" y="1904046"/>
                </a:lnTo>
                <a:lnTo>
                  <a:pt x="1943100" y="1971673"/>
                </a:lnTo>
                <a:lnTo>
                  <a:pt x="1939290" y="1967863"/>
                </a:lnTo>
                <a:cubicBezTo>
                  <a:pt x="1944053" y="1962148"/>
                  <a:pt x="1945957" y="1957386"/>
                  <a:pt x="1945005" y="1952623"/>
                </a:cubicBezTo>
                <a:cubicBezTo>
                  <a:pt x="1945005" y="1947861"/>
                  <a:pt x="1941195" y="1943098"/>
                  <a:pt x="1935480" y="1938336"/>
                </a:cubicBezTo>
                <a:lnTo>
                  <a:pt x="1860232" y="1875471"/>
                </a:lnTo>
                <a:cubicBezTo>
                  <a:pt x="1853565" y="1869756"/>
                  <a:pt x="1848803" y="1867851"/>
                  <a:pt x="1844040" y="1867851"/>
                </a:cubicBezTo>
                <a:cubicBezTo>
                  <a:pt x="1839278" y="1868803"/>
                  <a:pt x="1834515" y="1870708"/>
                  <a:pt x="1829753" y="1876423"/>
                </a:cubicBezTo>
                <a:lnTo>
                  <a:pt x="1824990" y="1872613"/>
                </a:lnTo>
                <a:lnTo>
                  <a:pt x="1879282" y="1807843"/>
                </a:lnTo>
                <a:cubicBezTo>
                  <a:pt x="1892617" y="1791651"/>
                  <a:pt x="1905953" y="1782126"/>
                  <a:pt x="1918335" y="1778316"/>
                </a:cubicBezTo>
                <a:cubicBezTo>
                  <a:pt x="1924526" y="1776411"/>
                  <a:pt x="1930479" y="1776173"/>
                  <a:pt x="1936194" y="1777483"/>
                </a:cubicBezTo>
                <a:close/>
                <a:moveTo>
                  <a:pt x="2006917" y="1618296"/>
                </a:moveTo>
                <a:lnTo>
                  <a:pt x="2049780" y="1642109"/>
                </a:lnTo>
                <a:lnTo>
                  <a:pt x="2046922" y="1646871"/>
                </a:lnTo>
                <a:cubicBezTo>
                  <a:pt x="2035492" y="1643061"/>
                  <a:pt x="2024062" y="1643061"/>
                  <a:pt x="2013585" y="1647824"/>
                </a:cubicBezTo>
                <a:cubicBezTo>
                  <a:pt x="2003107" y="1652586"/>
                  <a:pt x="1994535" y="1660206"/>
                  <a:pt x="1988820" y="1670684"/>
                </a:cubicBezTo>
                <a:cubicBezTo>
                  <a:pt x="1985010" y="1677351"/>
                  <a:pt x="1983105" y="1684019"/>
                  <a:pt x="1984057" y="1689734"/>
                </a:cubicBezTo>
                <a:cubicBezTo>
                  <a:pt x="1985010" y="1695449"/>
                  <a:pt x="1987867" y="1699259"/>
                  <a:pt x="1992630" y="1702116"/>
                </a:cubicBezTo>
                <a:cubicBezTo>
                  <a:pt x="1999297" y="1706879"/>
                  <a:pt x="2011680" y="1702116"/>
                  <a:pt x="2027872" y="1688781"/>
                </a:cubicBezTo>
                <a:lnTo>
                  <a:pt x="2029777" y="1686876"/>
                </a:lnTo>
                <a:cubicBezTo>
                  <a:pt x="2041207" y="1677351"/>
                  <a:pt x="2049780" y="1671636"/>
                  <a:pt x="2055495" y="1667826"/>
                </a:cubicBezTo>
                <a:cubicBezTo>
                  <a:pt x="2061210" y="1664016"/>
                  <a:pt x="2065972" y="1662111"/>
                  <a:pt x="2069782" y="1661159"/>
                </a:cubicBezTo>
                <a:cubicBezTo>
                  <a:pt x="2076450" y="1660206"/>
                  <a:pt x="2082165" y="1659254"/>
                  <a:pt x="2087880" y="1660206"/>
                </a:cubicBezTo>
                <a:cubicBezTo>
                  <a:pt x="2093595" y="1661159"/>
                  <a:pt x="2099310" y="1663064"/>
                  <a:pt x="2105025" y="1665921"/>
                </a:cubicBezTo>
                <a:cubicBezTo>
                  <a:pt x="2118360" y="1673541"/>
                  <a:pt x="2125980" y="1684019"/>
                  <a:pt x="2132647" y="1696401"/>
                </a:cubicBezTo>
                <a:cubicBezTo>
                  <a:pt x="2135505" y="1710689"/>
                  <a:pt x="2132647" y="1725929"/>
                  <a:pt x="2124075" y="1741169"/>
                </a:cubicBezTo>
                <a:cubicBezTo>
                  <a:pt x="2119312" y="1749741"/>
                  <a:pt x="2112645" y="1758314"/>
                  <a:pt x="2104072" y="1765934"/>
                </a:cubicBezTo>
                <a:cubicBezTo>
                  <a:pt x="2095500" y="1773554"/>
                  <a:pt x="2090737" y="1777364"/>
                  <a:pt x="2090737" y="1778316"/>
                </a:cubicBezTo>
                <a:cubicBezTo>
                  <a:pt x="2088832" y="1780221"/>
                  <a:pt x="2088832" y="1783079"/>
                  <a:pt x="2089785" y="1784984"/>
                </a:cubicBezTo>
                <a:cubicBezTo>
                  <a:pt x="2089785" y="1787841"/>
                  <a:pt x="2091690" y="1789746"/>
                  <a:pt x="2094547" y="1791651"/>
                </a:cubicBezTo>
                <a:lnTo>
                  <a:pt x="2091690" y="1797366"/>
                </a:lnTo>
                <a:lnTo>
                  <a:pt x="2043112" y="1770696"/>
                </a:lnTo>
                <a:lnTo>
                  <a:pt x="2045970" y="1765934"/>
                </a:lnTo>
                <a:cubicBezTo>
                  <a:pt x="2058352" y="1770696"/>
                  <a:pt x="2071687" y="1770696"/>
                  <a:pt x="2084070" y="1765934"/>
                </a:cubicBezTo>
                <a:cubicBezTo>
                  <a:pt x="2096452" y="1761171"/>
                  <a:pt x="2105977" y="1752599"/>
                  <a:pt x="2112645" y="1741169"/>
                </a:cubicBezTo>
                <a:cubicBezTo>
                  <a:pt x="2116455" y="1733549"/>
                  <a:pt x="2118360" y="1726881"/>
                  <a:pt x="2117407" y="1720214"/>
                </a:cubicBezTo>
                <a:cubicBezTo>
                  <a:pt x="2116455" y="1713546"/>
                  <a:pt x="2113597" y="1708784"/>
                  <a:pt x="2107882" y="1705926"/>
                </a:cubicBezTo>
                <a:cubicBezTo>
                  <a:pt x="2099310" y="1701164"/>
                  <a:pt x="2084070" y="1706879"/>
                  <a:pt x="2062162" y="1724024"/>
                </a:cubicBezTo>
                <a:cubicBezTo>
                  <a:pt x="2061210" y="1724976"/>
                  <a:pt x="2059305" y="1726881"/>
                  <a:pt x="2056447" y="1728786"/>
                </a:cubicBezTo>
                <a:cubicBezTo>
                  <a:pt x="2041207" y="1740216"/>
                  <a:pt x="2028825" y="1746884"/>
                  <a:pt x="2019300" y="1747836"/>
                </a:cubicBezTo>
                <a:cubicBezTo>
                  <a:pt x="2015490" y="1748789"/>
                  <a:pt x="2010727" y="1748789"/>
                  <a:pt x="2006917" y="1747836"/>
                </a:cubicBezTo>
                <a:cubicBezTo>
                  <a:pt x="2002155" y="1746884"/>
                  <a:pt x="1998345" y="1744979"/>
                  <a:pt x="1994535" y="1743074"/>
                </a:cubicBezTo>
                <a:cubicBezTo>
                  <a:pt x="1982152" y="1735454"/>
                  <a:pt x="1974532" y="1725929"/>
                  <a:pt x="1971675" y="1711641"/>
                </a:cubicBezTo>
                <a:cubicBezTo>
                  <a:pt x="1968817" y="1697354"/>
                  <a:pt x="1970722" y="1683066"/>
                  <a:pt x="1979295" y="1668779"/>
                </a:cubicBezTo>
                <a:cubicBezTo>
                  <a:pt x="1983105" y="1661159"/>
                  <a:pt x="1989772" y="1653539"/>
                  <a:pt x="1997392" y="1646871"/>
                </a:cubicBezTo>
                <a:cubicBezTo>
                  <a:pt x="2005012" y="1640204"/>
                  <a:pt x="2009775" y="1636394"/>
                  <a:pt x="2009775" y="1635441"/>
                </a:cubicBezTo>
                <a:cubicBezTo>
                  <a:pt x="2011680" y="1633536"/>
                  <a:pt x="2011680" y="1631631"/>
                  <a:pt x="2010727" y="1629726"/>
                </a:cubicBezTo>
                <a:cubicBezTo>
                  <a:pt x="2009775" y="1627821"/>
                  <a:pt x="2007870" y="1625916"/>
                  <a:pt x="2004060" y="1624011"/>
                </a:cubicBezTo>
                <a:close/>
                <a:moveTo>
                  <a:pt x="396240" y="1609724"/>
                </a:moveTo>
                <a:lnTo>
                  <a:pt x="442913" y="1684019"/>
                </a:lnTo>
                <a:lnTo>
                  <a:pt x="438150" y="1686877"/>
                </a:lnTo>
                <a:cubicBezTo>
                  <a:pt x="434340" y="1680209"/>
                  <a:pt x="430530" y="1677352"/>
                  <a:pt x="425768" y="1676399"/>
                </a:cubicBezTo>
                <a:cubicBezTo>
                  <a:pt x="421958" y="1675446"/>
                  <a:pt x="416243" y="1677352"/>
                  <a:pt x="409575" y="1681162"/>
                </a:cubicBezTo>
                <a:lnTo>
                  <a:pt x="375285" y="1702116"/>
                </a:lnTo>
                <a:lnTo>
                  <a:pt x="400050" y="1742121"/>
                </a:lnTo>
                <a:lnTo>
                  <a:pt x="434340" y="1721166"/>
                </a:lnTo>
                <a:cubicBezTo>
                  <a:pt x="441008" y="1717357"/>
                  <a:pt x="444818" y="1712594"/>
                  <a:pt x="445770" y="1708784"/>
                </a:cubicBezTo>
                <a:cubicBezTo>
                  <a:pt x="446723" y="1704021"/>
                  <a:pt x="445770" y="1699259"/>
                  <a:pt x="441960" y="1692591"/>
                </a:cubicBezTo>
                <a:lnTo>
                  <a:pt x="446723" y="1689734"/>
                </a:lnTo>
                <a:lnTo>
                  <a:pt x="493395" y="1764029"/>
                </a:lnTo>
                <a:lnTo>
                  <a:pt x="488633" y="1766887"/>
                </a:lnTo>
                <a:cubicBezTo>
                  <a:pt x="484823" y="1760219"/>
                  <a:pt x="481013" y="1757362"/>
                  <a:pt x="476250" y="1756409"/>
                </a:cubicBezTo>
                <a:cubicBezTo>
                  <a:pt x="472440" y="1755457"/>
                  <a:pt x="466725" y="1757362"/>
                  <a:pt x="460058" y="1762124"/>
                </a:cubicBezTo>
                <a:lnTo>
                  <a:pt x="377190" y="1814512"/>
                </a:lnTo>
                <a:cubicBezTo>
                  <a:pt x="369570" y="1818321"/>
                  <a:pt x="365760" y="1822132"/>
                  <a:pt x="364807" y="1826894"/>
                </a:cubicBezTo>
                <a:cubicBezTo>
                  <a:pt x="363855" y="1830704"/>
                  <a:pt x="364807" y="1836419"/>
                  <a:pt x="368618" y="1842134"/>
                </a:cubicBezTo>
                <a:lnTo>
                  <a:pt x="363855" y="1844991"/>
                </a:lnTo>
                <a:lnTo>
                  <a:pt x="317182" y="1770696"/>
                </a:lnTo>
                <a:lnTo>
                  <a:pt x="321945" y="1767839"/>
                </a:lnTo>
                <a:cubicBezTo>
                  <a:pt x="325755" y="1774507"/>
                  <a:pt x="329565" y="1777364"/>
                  <a:pt x="334327" y="1778316"/>
                </a:cubicBezTo>
                <a:cubicBezTo>
                  <a:pt x="338138" y="1779269"/>
                  <a:pt x="343852" y="1777364"/>
                  <a:pt x="350520" y="1773554"/>
                </a:cubicBezTo>
                <a:lnTo>
                  <a:pt x="389573" y="1748789"/>
                </a:lnTo>
                <a:lnTo>
                  <a:pt x="364807" y="1708784"/>
                </a:lnTo>
                <a:lnTo>
                  <a:pt x="325755" y="1733549"/>
                </a:lnTo>
                <a:cubicBezTo>
                  <a:pt x="319088" y="1737359"/>
                  <a:pt x="315277" y="1742121"/>
                  <a:pt x="314325" y="1745932"/>
                </a:cubicBezTo>
                <a:cubicBezTo>
                  <a:pt x="313373" y="1750694"/>
                  <a:pt x="314325" y="1755457"/>
                  <a:pt x="318135" y="1762124"/>
                </a:cubicBezTo>
                <a:lnTo>
                  <a:pt x="313373" y="1764982"/>
                </a:lnTo>
                <a:lnTo>
                  <a:pt x="266700" y="1690687"/>
                </a:lnTo>
                <a:lnTo>
                  <a:pt x="271463" y="1687829"/>
                </a:lnTo>
                <a:cubicBezTo>
                  <a:pt x="275272" y="1694496"/>
                  <a:pt x="279082" y="1697354"/>
                  <a:pt x="283845" y="1698307"/>
                </a:cubicBezTo>
                <a:cubicBezTo>
                  <a:pt x="288607" y="1699259"/>
                  <a:pt x="294322" y="1697354"/>
                  <a:pt x="300990" y="1693544"/>
                </a:cubicBezTo>
                <a:lnTo>
                  <a:pt x="383857" y="1641157"/>
                </a:lnTo>
                <a:cubicBezTo>
                  <a:pt x="390525" y="1637346"/>
                  <a:pt x="394335" y="1632584"/>
                  <a:pt x="395288" y="1628774"/>
                </a:cubicBezTo>
                <a:cubicBezTo>
                  <a:pt x="396240" y="1624012"/>
                  <a:pt x="395288" y="1619249"/>
                  <a:pt x="391477" y="1612582"/>
                </a:cubicBezTo>
                <a:close/>
                <a:moveTo>
                  <a:pt x="2059305" y="1498281"/>
                </a:moveTo>
                <a:lnTo>
                  <a:pt x="2065020" y="1500186"/>
                </a:lnTo>
                <a:cubicBezTo>
                  <a:pt x="2063115" y="1506853"/>
                  <a:pt x="2063115" y="1512569"/>
                  <a:pt x="2065020" y="1516378"/>
                </a:cubicBezTo>
                <a:cubicBezTo>
                  <a:pt x="2066925" y="1520189"/>
                  <a:pt x="2071687" y="1523998"/>
                  <a:pt x="2079307" y="1526856"/>
                </a:cubicBezTo>
                <a:lnTo>
                  <a:pt x="2170747" y="1562098"/>
                </a:lnTo>
                <a:cubicBezTo>
                  <a:pt x="2178367" y="1564956"/>
                  <a:pt x="2184082" y="1565908"/>
                  <a:pt x="2187892" y="1564003"/>
                </a:cubicBezTo>
                <a:cubicBezTo>
                  <a:pt x="2191702" y="1563051"/>
                  <a:pt x="2195512" y="1558289"/>
                  <a:pt x="2198370" y="1551621"/>
                </a:cubicBezTo>
                <a:lnTo>
                  <a:pt x="2204085" y="1553526"/>
                </a:lnTo>
                <a:lnTo>
                  <a:pt x="2172652" y="1634489"/>
                </a:lnTo>
                <a:lnTo>
                  <a:pt x="2166937" y="1632583"/>
                </a:lnTo>
                <a:cubicBezTo>
                  <a:pt x="2168842" y="1625916"/>
                  <a:pt x="2168842" y="1620201"/>
                  <a:pt x="2166937" y="1616391"/>
                </a:cubicBezTo>
                <a:cubicBezTo>
                  <a:pt x="2165032" y="1612581"/>
                  <a:pt x="2160270" y="1608771"/>
                  <a:pt x="2152650" y="1605914"/>
                </a:cubicBezTo>
                <a:lnTo>
                  <a:pt x="2061210" y="1570671"/>
                </a:lnTo>
                <a:cubicBezTo>
                  <a:pt x="2053590" y="1567814"/>
                  <a:pt x="2047875" y="1566861"/>
                  <a:pt x="2044065" y="1568766"/>
                </a:cubicBezTo>
                <a:cubicBezTo>
                  <a:pt x="2040255" y="1570671"/>
                  <a:pt x="2036445" y="1574481"/>
                  <a:pt x="2033587" y="1581148"/>
                </a:cubicBezTo>
                <a:lnTo>
                  <a:pt x="2027872" y="1579244"/>
                </a:lnTo>
                <a:close/>
                <a:moveTo>
                  <a:pt x="302418" y="1471374"/>
                </a:moveTo>
                <a:cubicBezTo>
                  <a:pt x="312658" y="1471850"/>
                  <a:pt x="322421" y="1474470"/>
                  <a:pt x="331469" y="1479232"/>
                </a:cubicBezTo>
                <a:cubicBezTo>
                  <a:pt x="350519" y="1488757"/>
                  <a:pt x="362902" y="1504949"/>
                  <a:pt x="370522" y="1526857"/>
                </a:cubicBezTo>
                <a:cubicBezTo>
                  <a:pt x="374332" y="1536382"/>
                  <a:pt x="375284" y="1545907"/>
                  <a:pt x="375284" y="1556384"/>
                </a:cubicBezTo>
                <a:cubicBezTo>
                  <a:pt x="375284" y="1566862"/>
                  <a:pt x="375284" y="1571624"/>
                  <a:pt x="375284" y="1572577"/>
                </a:cubicBezTo>
                <a:cubicBezTo>
                  <a:pt x="375284" y="1575434"/>
                  <a:pt x="376237" y="1576387"/>
                  <a:pt x="378142" y="1577339"/>
                </a:cubicBezTo>
                <a:cubicBezTo>
                  <a:pt x="380047" y="1578291"/>
                  <a:pt x="381952" y="1578291"/>
                  <a:pt x="385762" y="1578291"/>
                </a:cubicBezTo>
                <a:lnTo>
                  <a:pt x="387667" y="1584007"/>
                </a:lnTo>
                <a:lnTo>
                  <a:pt x="340994" y="1599246"/>
                </a:lnTo>
                <a:lnTo>
                  <a:pt x="339089" y="1593532"/>
                </a:lnTo>
                <a:cubicBezTo>
                  <a:pt x="350519" y="1587816"/>
                  <a:pt x="358139" y="1580196"/>
                  <a:pt x="361949" y="1571624"/>
                </a:cubicBezTo>
                <a:cubicBezTo>
                  <a:pt x="365759" y="1563052"/>
                  <a:pt x="366712" y="1553527"/>
                  <a:pt x="362902" y="1543049"/>
                </a:cubicBezTo>
                <a:cubicBezTo>
                  <a:pt x="358139" y="1530666"/>
                  <a:pt x="349567" y="1523046"/>
                  <a:pt x="337184" y="1520189"/>
                </a:cubicBezTo>
                <a:cubicBezTo>
                  <a:pt x="323849" y="1517332"/>
                  <a:pt x="307657" y="1519237"/>
                  <a:pt x="286702" y="1525904"/>
                </a:cubicBezTo>
                <a:cubicBezTo>
                  <a:pt x="265747" y="1533524"/>
                  <a:pt x="249554" y="1542096"/>
                  <a:pt x="240982" y="1551621"/>
                </a:cubicBezTo>
                <a:cubicBezTo>
                  <a:pt x="231457" y="1561146"/>
                  <a:pt x="229552" y="1572577"/>
                  <a:pt x="233362" y="1584959"/>
                </a:cubicBezTo>
                <a:cubicBezTo>
                  <a:pt x="236219" y="1593532"/>
                  <a:pt x="240982" y="1600199"/>
                  <a:pt x="247649" y="1605914"/>
                </a:cubicBezTo>
                <a:cubicBezTo>
                  <a:pt x="254317" y="1611629"/>
                  <a:pt x="262889" y="1616391"/>
                  <a:pt x="273367" y="1619249"/>
                </a:cubicBezTo>
                <a:lnTo>
                  <a:pt x="270509" y="1626869"/>
                </a:lnTo>
                <a:cubicBezTo>
                  <a:pt x="257174" y="1624012"/>
                  <a:pt x="245744" y="1617344"/>
                  <a:pt x="236219" y="1608771"/>
                </a:cubicBezTo>
                <a:cubicBezTo>
                  <a:pt x="227647" y="1600199"/>
                  <a:pt x="220979" y="1588769"/>
                  <a:pt x="216217" y="1575434"/>
                </a:cubicBezTo>
                <a:cubicBezTo>
                  <a:pt x="213359" y="1564957"/>
                  <a:pt x="211454" y="1555432"/>
                  <a:pt x="212407" y="1545907"/>
                </a:cubicBezTo>
                <a:cubicBezTo>
                  <a:pt x="213359" y="1536382"/>
                  <a:pt x="215264" y="1526857"/>
                  <a:pt x="220027" y="1518284"/>
                </a:cubicBezTo>
                <a:cubicBezTo>
                  <a:pt x="224789" y="1507807"/>
                  <a:pt x="231457" y="1499234"/>
                  <a:pt x="240029" y="1492566"/>
                </a:cubicBezTo>
                <a:cubicBezTo>
                  <a:pt x="248602" y="1485899"/>
                  <a:pt x="259079" y="1480184"/>
                  <a:pt x="270509" y="1476374"/>
                </a:cubicBezTo>
                <a:cubicBezTo>
                  <a:pt x="281463" y="1472564"/>
                  <a:pt x="292179" y="1470897"/>
                  <a:pt x="302418" y="1471374"/>
                </a:cubicBezTo>
                <a:close/>
                <a:moveTo>
                  <a:pt x="314325" y="1331594"/>
                </a:moveTo>
                <a:lnTo>
                  <a:pt x="329564" y="1417319"/>
                </a:lnTo>
                <a:lnTo>
                  <a:pt x="323850" y="1418271"/>
                </a:lnTo>
                <a:cubicBezTo>
                  <a:pt x="322897" y="1410652"/>
                  <a:pt x="320039" y="1405889"/>
                  <a:pt x="316230" y="1403984"/>
                </a:cubicBezTo>
                <a:cubicBezTo>
                  <a:pt x="312419" y="1402079"/>
                  <a:pt x="306705" y="1401127"/>
                  <a:pt x="299085" y="1403032"/>
                </a:cubicBezTo>
                <a:lnTo>
                  <a:pt x="202882" y="1420177"/>
                </a:lnTo>
                <a:cubicBezTo>
                  <a:pt x="194309" y="1422082"/>
                  <a:pt x="189547" y="1423986"/>
                  <a:pt x="186690" y="1427796"/>
                </a:cubicBezTo>
                <a:cubicBezTo>
                  <a:pt x="183832" y="1431607"/>
                  <a:pt x="182880" y="1436369"/>
                  <a:pt x="183832" y="1443989"/>
                </a:cubicBezTo>
                <a:lnTo>
                  <a:pt x="178117" y="1444941"/>
                </a:lnTo>
                <a:lnTo>
                  <a:pt x="162877" y="1359216"/>
                </a:lnTo>
                <a:lnTo>
                  <a:pt x="168592" y="1358264"/>
                </a:lnTo>
                <a:cubicBezTo>
                  <a:pt x="169544" y="1365884"/>
                  <a:pt x="172402" y="1370646"/>
                  <a:pt x="176212" y="1372552"/>
                </a:cubicBezTo>
                <a:cubicBezTo>
                  <a:pt x="180022" y="1374457"/>
                  <a:pt x="185737" y="1374457"/>
                  <a:pt x="193357" y="1373504"/>
                </a:cubicBezTo>
                <a:lnTo>
                  <a:pt x="289559" y="1356359"/>
                </a:lnTo>
                <a:cubicBezTo>
                  <a:pt x="298132" y="1354454"/>
                  <a:pt x="302894" y="1352549"/>
                  <a:pt x="305752" y="1348739"/>
                </a:cubicBezTo>
                <a:cubicBezTo>
                  <a:pt x="308610" y="1344929"/>
                  <a:pt x="309562" y="1339214"/>
                  <a:pt x="308610" y="1332546"/>
                </a:cubicBezTo>
                <a:close/>
                <a:moveTo>
                  <a:pt x="2104072" y="1326831"/>
                </a:moveTo>
                <a:lnTo>
                  <a:pt x="2143125" y="1335403"/>
                </a:lnTo>
                <a:lnTo>
                  <a:pt x="2142172" y="1341119"/>
                </a:lnTo>
                <a:cubicBezTo>
                  <a:pt x="2130742" y="1340166"/>
                  <a:pt x="2123122" y="1341119"/>
                  <a:pt x="2117407" y="1344928"/>
                </a:cubicBezTo>
                <a:cubicBezTo>
                  <a:pt x="2112645" y="1348739"/>
                  <a:pt x="2107882" y="1355406"/>
                  <a:pt x="2105977" y="1365883"/>
                </a:cubicBezTo>
                <a:lnTo>
                  <a:pt x="2104072" y="1375408"/>
                </a:lnTo>
                <a:lnTo>
                  <a:pt x="2217420" y="1401126"/>
                </a:lnTo>
                <a:cubicBezTo>
                  <a:pt x="2225040" y="1402078"/>
                  <a:pt x="2230754" y="1402078"/>
                  <a:pt x="2234565" y="1400173"/>
                </a:cubicBezTo>
                <a:cubicBezTo>
                  <a:pt x="2238375" y="1398269"/>
                  <a:pt x="2241232" y="1393506"/>
                  <a:pt x="2242184" y="1386839"/>
                </a:cubicBezTo>
                <a:lnTo>
                  <a:pt x="2247900" y="1387791"/>
                </a:lnTo>
                <a:lnTo>
                  <a:pt x="2227897" y="1472564"/>
                </a:lnTo>
                <a:lnTo>
                  <a:pt x="2222182" y="1471611"/>
                </a:lnTo>
                <a:cubicBezTo>
                  <a:pt x="2223134" y="1463991"/>
                  <a:pt x="2223134" y="1459228"/>
                  <a:pt x="2220277" y="1455419"/>
                </a:cubicBezTo>
                <a:cubicBezTo>
                  <a:pt x="2217420" y="1451608"/>
                  <a:pt x="2212657" y="1448751"/>
                  <a:pt x="2205037" y="1446846"/>
                </a:cubicBezTo>
                <a:lnTo>
                  <a:pt x="2091690" y="1421128"/>
                </a:lnTo>
                <a:lnTo>
                  <a:pt x="2089784" y="1430653"/>
                </a:lnTo>
                <a:cubicBezTo>
                  <a:pt x="2087879" y="1441131"/>
                  <a:pt x="2087879" y="1448751"/>
                  <a:pt x="2091690" y="1454466"/>
                </a:cubicBezTo>
                <a:cubicBezTo>
                  <a:pt x="2094547" y="1460181"/>
                  <a:pt x="2101215" y="1463991"/>
                  <a:pt x="2111692" y="1467801"/>
                </a:cubicBezTo>
                <a:lnTo>
                  <a:pt x="2110740" y="1473516"/>
                </a:lnTo>
                <a:lnTo>
                  <a:pt x="2071687" y="1464944"/>
                </a:lnTo>
                <a:close/>
                <a:moveTo>
                  <a:pt x="206692" y="1172526"/>
                </a:moveTo>
                <a:lnTo>
                  <a:pt x="206692" y="1178241"/>
                </a:lnTo>
                <a:cubicBezTo>
                  <a:pt x="193357" y="1180146"/>
                  <a:pt x="181927" y="1186814"/>
                  <a:pt x="173355" y="1197291"/>
                </a:cubicBezTo>
                <a:cubicBezTo>
                  <a:pt x="164782" y="1207769"/>
                  <a:pt x="160972" y="1220151"/>
                  <a:pt x="160972" y="1233486"/>
                </a:cubicBezTo>
                <a:cubicBezTo>
                  <a:pt x="160972" y="1242058"/>
                  <a:pt x="163830" y="1248726"/>
                  <a:pt x="167640" y="1254441"/>
                </a:cubicBezTo>
                <a:cubicBezTo>
                  <a:pt x="171450" y="1259203"/>
                  <a:pt x="176212" y="1262061"/>
                  <a:pt x="182880" y="1262061"/>
                </a:cubicBezTo>
                <a:cubicBezTo>
                  <a:pt x="192405" y="1262061"/>
                  <a:pt x="202882" y="1249678"/>
                  <a:pt x="213360" y="1223961"/>
                </a:cubicBezTo>
                <a:cubicBezTo>
                  <a:pt x="214312" y="1223008"/>
                  <a:pt x="215265" y="1220151"/>
                  <a:pt x="216217" y="1217294"/>
                </a:cubicBezTo>
                <a:cubicBezTo>
                  <a:pt x="222885" y="1200149"/>
                  <a:pt x="230505" y="1187766"/>
                  <a:pt x="238125" y="1182051"/>
                </a:cubicBezTo>
                <a:cubicBezTo>
                  <a:pt x="241935" y="1180146"/>
                  <a:pt x="245744" y="1177289"/>
                  <a:pt x="249555" y="1176336"/>
                </a:cubicBezTo>
                <a:cubicBezTo>
                  <a:pt x="253365" y="1175384"/>
                  <a:pt x="257175" y="1174431"/>
                  <a:pt x="261937" y="1174431"/>
                </a:cubicBezTo>
                <a:cubicBezTo>
                  <a:pt x="276225" y="1173478"/>
                  <a:pt x="287655" y="1179194"/>
                  <a:pt x="297180" y="1189671"/>
                </a:cubicBezTo>
                <a:cubicBezTo>
                  <a:pt x="306705" y="1200149"/>
                  <a:pt x="311467" y="1213484"/>
                  <a:pt x="311467" y="1230628"/>
                </a:cubicBezTo>
                <a:cubicBezTo>
                  <a:pt x="311467" y="1240153"/>
                  <a:pt x="310514" y="1249678"/>
                  <a:pt x="306705" y="1259203"/>
                </a:cubicBezTo>
                <a:cubicBezTo>
                  <a:pt x="303847" y="1268728"/>
                  <a:pt x="301942" y="1274444"/>
                  <a:pt x="301942" y="1275396"/>
                </a:cubicBezTo>
                <a:cubicBezTo>
                  <a:pt x="301942" y="1278253"/>
                  <a:pt x="301942" y="1280158"/>
                  <a:pt x="303847" y="1281111"/>
                </a:cubicBezTo>
                <a:cubicBezTo>
                  <a:pt x="305752" y="1282064"/>
                  <a:pt x="308610" y="1283016"/>
                  <a:pt x="312420" y="1283016"/>
                </a:cubicBezTo>
                <a:lnTo>
                  <a:pt x="312420" y="1288731"/>
                </a:lnTo>
                <a:lnTo>
                  <a:pt x="262890" y="1289683"/>
                </a:lnTo>
                <a:lnTo>
                  <a:pt x="262890" y="1284921"/>
                </a:lnTo>
                <a:cubicBezTo>
                  <a:pt x="275272" y="1283016"/>
                  <a:pt x="283845" y="1277301"/>
                  <a:pt x="291465" y="1267776"/>
                </a:cubicBezTo>
                <a:cubicBezTo>
                  <a:pt x="299085" y="1258251"/>
                  <a:pt x="301942" y="1247774"/>
                  <a:pt x="301942" y="1235391"/>
                </a:cubicBezTo>
                <a:cubicBezTo>
                  <a:pt x="301942" y="1227771"/>
                  <a:pt x="300037" y="1222056"/>
                  <a:pt x="296227" y="1217294"/>
                </a:cubicBezTo>
                <a:cubicBezTo>
                  <a:pt x="292417" y="1212531"/>
                  <a:pt x="287655" y="1210626"/>
                  <a:pt x="281940" y="1210626"/>
                </a:cubicBezTo>
                <a:cubicBezTo>
                  <a:pt x="274319" y="1210626"/>
                  <a:pt x="265747" y="1220151"/>
                  <a:pt x="258127" y="1240153"/>
                </a:cubicBezTo>
                <a:lnTo>
                  <a:pt x="257175" y="1243011"/>
                </a:lnTo>
                <a:cubicBezTo>
                  <a:pt x="251460" y="1257299"/>
                  <a:pt x="246697" y="1266824"/>
                  <a:pt x="243840" y="1272539"/>
                </a:cubicBezTo>
                <a:cubicBezTo>
                  <a:pt x="240030" y="1278253"/>
                  <a:pt x="237172" y="1282064"/>
                  <a:pt x="234315" y="1284921"/>
                </a:cubicBezTo>
                <a:cubicBezTo>
                  <a:pt x="229552" y="1288731"/>
                  <a:pt x="224790" y="1292541"/>
                  <a:pt x="219075" y="1294446"/>
                </a:cubicBezTo>
                <a:cubicBezTo>
                  <a:pt x="214312" y="1297303"/>
                  <a:pt x="208597" y="1298256"/>
                  <a:pt x="201930" y="1298256"/>
                </a:cubicBezTo>
                <a:cubicBezTo>
                  <a:pt x="186690" y="1298256"/>
                  <a:pt x="174307" y="1292541"/>
                  <a:pt x="164782" y="1282064"/>
                </a:cubicBezTo>
                <a:cubicBezTo>
                  <a:pt x="155257" y="1270633"/>
                  <a:pt x="149542" y="1256346"/>
                  <a:pt x="149542" y="1239201"/>
                </a:cubicBezTo>
                <a:cubicBezTo>
                  <a:pt x="149542" y="1229676"/>
                  <a:pt x="150495" y="1219199"/>
                  <a:pt x="156209" y="1206816"/>
                </a:cubicBezTo>
                <a:cubicBezTo>
                  <a:pt x="159067" y="1196339"/>
                  <a:pt x="160972" y="1190624"/>
                  <a:pt x="160972" y="1189671"/>
                </a:cubicBezTo>
                <a:cubicBezTo>
                  <a:pt x="160972" y="1186814"/>
                  <a:pt x="160019" y="1184909"/>
                  <a:pt x="158115" y="1183003"/>
                </a:cubicBezTo>
                <a:cubicBezTo>
                  <a:pt x="156209" y="1181099"/>
                  <a:pt x="153352" y="1180146"/>
                  <a:pt x="150495" y="1180146"/>
                </a:cubicBezTo>
                <a:lnTo>
                  <a:pt x="150495" y="1173478"/>
                </a:lnTo>
                <a:close/>
                <a:moveTo>
                  <a:pt x="2107883" y="1156334"/>
                </a:moveTo>
                <a:lnTo>
                  <a:pt x="2113597" y="1156334"/>
                </a:lnTo>
                <a:lnTo>
                  <a:pt x="2113597" y="1157286"/>
                </a:lnTo>
                <a:cubicBezTo>
                  <a:pt x="2113597" y="1160144"/>
                  <a:pt x="2114550" y="1162049"/>
                  <a:pt x="2116455" y="1164907"/>
                </a:cubicBezTo>
                <a:cubicBezTo>
                  <a:pt x="2118360" y="1166811"/>
                  <a:pt x="2121217" y="1169669"/>
                  <a:pt x="2125028" y="1171574"/>
                </a:cubicBezTo>
                <a:lnTo>
                  <a:pt x="2188845" y="1206816"/>
                </a:lnTo>
                <a:lnTo>
                  <a:pt x="2233613" y="1207769"/>
                </a:lnTo>
                <a:cubicBezTo>
                  <a:pt x="2242185" y="1207769"/>
                  <a:pt x="2246947" y="1206816"/>
                  <a:pt x="2250758" y="1203959"/>
                </a:cubicBezTo>
                <a:cubicBezTo>
                  <a:pt x="2253615" y="1201101"/>
                  <a:pt x="2255520" y="1196339"/>
                  <a:pt x="2255520" y="1188719"/>
                </a:cubicBezTo>
                <a:lnTo>
                  <a:pt x="2261235" y="1188719"/>
                </a:lnTo>
                <a:lnTo>
                  <a:pt x="2259330" y="1276349"/>
                </a:lnTo>
                <a:lnTo>
                  <a:pt x="2253615" y="1276349"/>
                </a:lnTo>
                <a:cubicBezTo>
                  <a:pt x="2253615" y="1269682"/>
                  <a:pt x="2251710" y="1263966"/>
                  <a:pt x="2248853" y="1261109"/>
                </a:cubicBezTo>
                <a:cubicBezTo>
                  <a:pt x="2245042" y="1258252"/>
                  <a:pt x="2239328" y="1256346"/>
                  <a:pt x="2231708" y="1256346"/>
                </a:cubicBezTo>
                <a:lnTo>
                  <a:pt x="2196465" y="1255394"/>
                </a:lnTo>
                <a:lnTo>
                  <a:pt x="2126933" y="1293494"/>
                </a:lnTo>
                <a:cubicBezTo>
                  <a:pt x="2121217" y="1297304"/>
                  <a:pt x="2116455" y="1300161"/>
                  <a:pt x="2114550" y="1303019"/>
                </a:cubicBezTo>
                <a:cubicBezTo>
                  <a:pt x="2111692" y="1305877"/>
                  <a:pt x="2110740" y="1309686"/>
                  <a:pt x="2110740" y="1313496"/>
                </a:cubicBezTo>
                <a:lnTo>
                  <a:pt x="2105025" y="1313496"/>
                </a:lnTo>
                <a:lnTo>
                  <a:pt x="2105978" y="1232534"/>
                </a:lnTo>
                <a:lnTo>
                  <a:pt x="2111692" y="1232534"/>
                </a:lnTo>
                <a:cubicBezTo>
                  <a:pt x="2111692" y="1237296"/>
                  <a:pt x="2111692" y="1240154"/>
                  <a:pt x="2112645" y="1242059"/>
                </a:cubicBezTo>
                <a:cubicBezTo>
                  <a:pt x="2113597" y="1243964"/>
                  <a:pt x="2115503" y="1244916"/>
                  <a:pt x="2117408" y="1244916"/>
                </a:cubicBezTo>
                <a:cubicBezTo>
                  <a:pt x="2118360" y="1244916"/>
                  <a:pt x="2119313" y="1244916"/>
                  <a:pt x="2120265" y="1244916"/>
                </a:cubicBezTo>
                <a:cubicBezTo>
                  <a:pt x="2121217" y="1244916"/>
                  <a:pt x="2122170" y="1244916"/>
                  <a:pt x="2123122" y="1243964"/>
                </a:cubicBezTo>
                <a:lnTo>
                  <a:pt x="2178367" y="1215389"/>
                </a:lnTo>
                <a:lnTo>
                  <a:pt x="2127885" y="1186814"/>
                </a:lnTo>
                <a:cubicBezTo>
                  <a:pt x="2126933" y="1185861"/>
                  <a:pt x="2125028" y="1184909"/>
                  <a:pt x="2124075" y="1184909"/>
                </a:cubicBezTo>
                <a:cubicBezTo>
                  <a:pt x="2123122" y="1183957"/>
                  <a:pt x="2121217" y="1183957"/>
                  <a:pt x="2120265" y="1183957"/>
                </a:cubicBezTo>
                <a:cubicBezTo>
                  <a:pt x="2117408" y="1183957"/>
                  <a:pt x="2115503" y="1184909"/>
                  <a:pt x="2114550" y="1187766"/>
                </a:cubicBezTo>
                <a:cubicBezTo>
                  <a:pt x="2113597" y="1190624"/>
                  <a:pt x="2112645" y="1194434"/>
                  <a:pt x="2112645" y="1199197"/>
                </a:cubicBezTo>
                <a:lnTo>
                  <a:pt x="2112645" y="1200149"/>
                </a:lnTo>
                <a:lnTo>
                  <a:pt x="2106930" y="1200149"/>
                </a:lnTo>
                <a:close/>
                <a:moveTo>
                  <a:pt x="1136332" y="1033461"/>
                </a:moveTo>
                <a:cubicBezTo>
                  <a:pt x="1181099" y="1035366"/>
                  <a:pt x="1187767" y="1064893"/>
                  <a:pt x="1187767" y="1100136"/>
                </a:cubicBezTo>
                <a:cubicBezTo>
                  <a:pt x="1187767" y="1270633"/>
                  <a:pt x="1187767" y="1440178"/>
                  <a:pt x="1187767" y="1610676"/>
                </a:cubicBezTo>
                <a:lnTo>
                  <a:pt x="1234440" y="1610676"/>
                </a:lnTo>
                <a:cubicBezTo>
                  <a:pt x="1234440" y="1440178"/>
                  <a:pt x="1234440" y="1270633"/>
                  <a:pt x="1234440" y="1100136"/>
                </a:cubicBezTo>
                <a:cubicBezTo>
                  <a:pt x="1235392" y="1063941"/>
                  <a:pt x="1241107" y="1035366"/>
                  <a:pt x="1285874" y="1033461"/>
                </a:cubicBezTo>
                <a:cubicBezTo>
                  <a:pt x="1317307" y="1032508"/>
                  <a:pt x="1343024" y="1055368"/>
                  <a:pt x="1343024" y="1100136"/>
                </a:cubicBezTo>
                <a:cubicBezTo>
                  <a:pt x="1346834" y="1252536"/>
                  <a:pt x="1350645" y="1404936"/>
                  <a:pt x="1352549" y="1557336"/>
                </a:cubicBezTo>
                <a:cubicBezTo>
                  <a:pt x="1354454" y="1649728"/>
                  <a:pt x="1310640" y="1724023"/>
                  <a:pt x="1210627" y="1724023"/>
                </a:cubicBezTo>
                <a:cubicBezTo>
                  <a:pt x="1110614" y="1724023"/>
                  <a:pt x="1066799" y="1649728"/>
                  <a:pt x="1068704" y="1557336"/>
                </a:cubicBezTo>
                <a:cubicBezTo>
                  <a:pt x="1071562" y="1404936"/>
                  <a:pt x="1075372" y="1252536"/>
                  <a:pt x="1079182" y="1100136"/>
                </a:cubicBezTo>
                <a:cubicBezTo>
                  <a:pt x="1080134" y="1055368"/>
                  <a:pt x="1104899" y="1032508"/>
                  <a:pt x="1136332" y="1033461"/>
                </a:cubicBezTo>
                <a:close/>
                <a:moveTo>
                  <a:pt x="2003107" y="780096"/>
                </a:moveTo>
                <a:cubicBezTo>
                  <a:pt x="2010727" y="776286"/>
                  <a:pt x="2018347" y="798194"/>
                  <a:pt x="2020252" y="802004"/>
                </a:cubicBezTo>
                <a:cubicBezTo>
                  <a:pt x="2022157" y="806766"/>
                  <a:pt x="2043112" y="828674"/>
                  <a:pt x="2043112" y="828674"/>
                </a:cubicBezTo>
                <a:cubicBezTo>
                  <a:pt x="2049779" y="828674"/>
                  <a:pt x="2066924" y="825816"/>
                  <a:pt x="2065019" y="815339"/>
                </a:cubicBezTo>
                <a:cubicBezTo>
                  <a:pt x="2064067" y="808671"/>
                  <a:pt x="2054542" y="807719"/>
                  <a:pt x="2052637" y="802004"/>
                </a:cubicBezTo>
                <a:cubicBezTo>
                  <a:pt x="2051684" y="797241"/>
                  <a:pt x="2055494" y="790574"/>
                  <a:pt x="2061209" y="788669"/>
                </a:cubicBezTo>
                <a:cubicBezTo>
                  <a:pt x="2066924" y="786764"/>
                  <a:pt x="2072639" y="793431"/>
                  <a:pt x="2075497" y="798194"/>
                </a:cubicBezTo>
                <a:cubicBezTo>
                  <a:pt x="2078354" y="802956"/>
                  <a:pt x="2093594" y="818196"/>
                  <a:pt x="2096452" y="826769"/>
                </a:cubicBezTo>
                <a:cubicBezTo>
                  <a:pt x="2099309" y="834389"/>
                  <a:pt x="2086927" y="839151"/>
                  <a:pt x="2080259" y="838199"/>
                </a:cubicBezTo>
                <a:cubicBezTo>
                  <a:pt x="2073592" y="838199"/>
                  <a:pt x="2064067" y="836294"/>
                  <a:pt x="2059304" y="834389"/>
                </a:cubicBezTo>
                <a:cubicBezTo>
                  <a:pt x="2054542" y="832484"/>
                  <a:pt x="2056447" y="845819"/>
                  <a:pt x="2056447" y="845819"/>
                </a:cubicBezTo>
                <a:cubicBezTo>
                  <a:pt x="2056447" y="845819"/>
                  <a:pt x="2066924" y="863916"/>
                  <a:pt x="2068829" y="871536"/>
                </a:cubicBezTo>
                <a:cubicBezTo>
                  <a:pt x="2070734" y="879156"/>
                  <a:pt x="2059304" y="883919"/>
                  <a:pt x="2050732" y="884871"/>
                </a:cubicBezTo>
                <a:cubicBezTo>
                  <a:pt x="2041207" y="885824"/>
                  <a:pt x="2038349" y="864869"/>
                  <a:pt x="2037397" y="859154"/>
                </a:cubicBezTo>
                <a:cubicBezTo>
                  <a:pt x="2037397" y="853439"/>
                  <a:pt x="2029777" y="860106"/>
                  <a:pt x="2024062" y="860106"/>
                </a:cubicBezTo>
                <a:cubicBezTo>
                  <a:pt x="2018347" y="860106"/>
                  <a:pt x="2010727" y="862964"/>
                  <a:pt x="1994534" y="863916"/>
                </a:cubicBezTo>
                <a:cubicBezTo>
                  <a:pt x="1978342" y="864869"/>
                  <a:pt x="1965007" y="857249"/>
                  <a:pt x="1961197" y="852486"/>
                </a:cubicBezTo>
                <a:cubicBezTo>
                  <a:pt x="1956434" y="845819"/>
                  <a:pt x="1960244" y="831531"/>
                  <a:pt x="1965007" y="826769"/>
                </a:cubicBezTo>
                <a:cubicBezTo>
                  <a:pt x="1968817" y="822006"/>
                  <a:pt x="1966912" y="818196"/>
                  <a:pt x="1974532" y="812481"/>
                </a:cubicBezTo>
                <a:cubicBezTo>
                  <a:pt x="1982152" y="806766"/>
                  <a:pt x="1981199" y="822959"/>
                  <a:pt x="1980247" y="829626"/>
                </a:cubicBezTo>
                <a:cubicBezTo>
                  <a:pt x="1979294" y="837246"/>
                  <a:pt x="1982152" y="846771"/>
                  <a:pt x="1985962" y="851534"/>
                </a:cubicBezTo>
                <a:cubicBezTo>
                  <a:pt x="1988819" y="856296"/>
                  <a:pt x="2009774" y="854391"/>
                  <a:pt x="2017394" y="852486"/>
                </a:cubicBezTo>
                <a:cubicBezTo>
                  <a:pt x="2025014" y="850581"/>
                  <a:pt x="2028824" y="843914"/>
                  <a:pt x="2028824" y="841056"/>
                </a:cubicBezTo>
                <a:cubicBezTo>
                  <a:pt x="2028824" y="838199"/>
                  <a:pt x="2021204" y="829626"/>
                  <a:pt x="2013584" y="822006"/>
                </a:cubicBezTo>
                <a:cubicBezTo>
                  <a:pt x="2005964" y="814386"/>
                  <a:pt x="1998344" y="809624"/>
                  <a:pt x="1994534" y="802956"/>
                </a:cubicBezTo>
                <a:cubicBezTo>
                  <a:pt x="1990724" y="796289"/>
                  <a:pt x="1996439" y="783906"/>
                  <a:pt x="2003107" y="780096"/>
                </a:cubicBezTo>
                <a:close/>
                <a:moveTo>
                  <a:pt x="2041207" y="715326"/>
                </a:moveTo>
                <a:cubicBezTo>
                  <a:pt x="2047875" y="715326"/>
                  <a:pt x="2047875" y="721041"/>
                  <a:pt x="2049780" y="724851"/>
                </a:cubicBezTo>
                <a:cubicBezTo>
                  <a:pt x="2051685" y="728661"/>
                  <a:pt x="2059305" y="741044"/>
                  <a:pt x="2059305" y="741044"/>
                </a:cubicBezTo>
                <a:cubicBezTo>
                  <a:pt x="2059305" y="741044"/>
                  <a:pt x="2094547" y="775334"/>
                  <a:pt x="2099310" y="779144"/>
                </a:cubicBezTo>
                <a:cubicBezTo>
                  <a:pt x="2104072" y="782953"/>
                  <a:pt x="2105025" y="782001"/>
                  <a:pt x="2107882" y="783906"/>
                </a:cubicBezTo>
                <a:cubicBezTo>
                  <a:pt x="2110740" y="785811"/>
                  <a:pt x="2111692" y="775334"/>
                  <a:pt x="2111692" y="775334"/>
                </a:cubicBezTo>
                <a:cubicBezTo>
                  <a:pt x="2111692" y="775334"/>
                  <a:pt x="2111692" y="770571"/>
                  <a:pt x="2105977" y="770571"/>
                </a:cubicBezTo>
                <a:cubicBezTo>
                  <a:pt x="2100262" y="770571"/>
                  <a:pt x="2100262" y="762951"/>
                  <a:pt x="2100262" y="762951"/>
                </a:cubicBezTo>
                <a:cubicBezTo>
                  <a:pt x="2100262" y="762951"/>
                  <a:pt x="2106930" y="756284"/>
                  <a:pt x="2109787" y="752474"/>
                </a:cubicBezTo>
                <a:cubicBezTo>
                  <a:pt x="2112645" y="748664"/>
                  <a:pt x="2125027" y="746759"/>
                  <a:pt x="2129790" y="745806"/>
                </a:cubicBezTo>
                <a:cubicBezTo>
                  <a:pt x="2133600" y="743901"/>
                  <a:pt x="2153602" y="740091"/>
                  <a:pt x="2156460" y="739139"/>
                </a:cubicBezTo>
                <a:cubicBezTo>
                  <a:pt x="2159317" y="738186"/>
                  <a:pt x="2163127" y="731519"/>
                  <a:pt x="2165032" y="727709"/>
                </a:cubicBezTo>
                <a:cubicBezTo>
                  <a:pt x="2166937" y="724851"/>
                  <a:pt x="2171700" y="719136"/>
                  <a:pt x="2174557" y="718184"/>
                </a:cubicBezTo>
                <a:cubicBezTo>
                  <a:pt x="2177415" y="717231"/>
                  <a:pt x="2185987" y="717231"/>
                  <a:pt x="2186940" y="721041"/>
                </a:cubicBezTo>
                <a:cubicBezTo>
                  <a:pt x="2187892" y="724851"/>
                  <a:pt x="2181225" y="740091"/>
                  <a:pt x="2175510" y="744853"/>
                </a:cubicBezTo>
                <a:cubicBezTo>
                  <a:pt x="2168842" y="749616"/>
                  <a:pt x="2155507" y="753426"/>
                  <a:pt x="2144077" y="754378"/>
                </a:cubicBezTo>
                <a:cubicBezTo>
                  <a:pt x="2132647" y="756284"/>
                  <a:pt x="2146935" y="766761"/>
                  <a:pt x="2149792" y="766761"/>
                </a:cubicBezTo>
                <a:cubicBezTo>
                  <a:pt x="2152650" y="766761"/>
                  <a:pt x="2166937" y="763903"/>
                  <a:pt x="2168842" y="762951"/>
                </a:cubicBezTo>
                <a:cubicBezTo>
                  <a:pt x="2170747" y="761999"/>
                  <a:pt x="2190750" y="757236"/>
                  <a:pt x="2197417" y="754378"/>
                </a:cubicBezTo>
                <a:cubicBezTo>
                  <a:pt x="2203132" y="751521"/>
                  <a:pt x="2207895" y="742949"/>
                  <a:pt x="2212657" y="741996"/>
                </a:cubicBezTo>
                <a:cubicBezTo>
                  <a:pt x="2217420" y="741044"/>
                  <a:pt x="2226945" y="750569"/>
                  <a:pt x="2225992" y="755331"/>
                </a:cubicBezTo>
                <a:cubicBezTo>
                  <a:pt x="2224087" y="760094"/>
                  <a:pt x="2224087" y="765809"/>
                  <a:pt x="2209800" y="767714"/>
                </a:cubicBezTo>
                <a:cubicBezTo>
                  <a:pt x="2195512" y="769619"/>
                  <a:pt x="2170747" y="768666"/>
                  <a:pt x="2164080" y="769619"/>
                </a:cubicBezTo>
                <a:cubicBezTo>
                  <a:pt x="2157412" y="770571"/>
                  <a:pt x="2160270" y="773428"/>
                  <a:pt x="2164080" y="778191"/>
                </a:cubicBezTo>
                <a:cubicBezTo>
                  <a:pt x="2166937" y="782953"/>
                  <a:pt x="2158365" y="780096"/>
                  <a:pt x="2159317" y="784859"/>
                </a:cubicBezTo>
                <a:cubicBezTo>
                  <a:pt x="2159317" y="789621"/>
                  <a:pt x="2154555" y="788669"/>
                  <a:pt x="2151697" y="788669"/>
                </a:cubicBezTo>
                <a:cubicBezTo>
                  <a:pt x="2148840" y="788669"/>
                  <a:pt x="2133600" y="791526"/>
                  <a:pt x="2123122" y="791526"/>
                </a:cubicBezTo>
                <a:cubicBezTo>
                  <a:pt x="2112645" y="791526"/>
                  <a:pt x="2119312" y="802003"/>
                  <a:pt x="2119312" y="802003"/>
                </a:cubicBezTo>
                <a:cubicBezTo>
                  <a:pt x="2119312" y="802003"/>
                  <a:pt x="2125980" y="811528"/>
                  <a:pt x="2129790" y="813434"/>
                </a:cubicBezTo>
                <a:cubicBezTo>
                  <a:pt x="2133600" y="816291"/>
                  <a:pt x="2140267" y="810576"/>
                  <a:pt x="2145030" y="809624"/>
                </a:cubicBezTo>
                <a:cubicBezTo>
                  <a:pt x="2148840" y="808671"/>
                  <a:pt x="2145982" y="802956"/>
                  <a:pt x="2148840" y="801051"/>
                </a:cubicBezTo>
                <a:cubicBezTo>
                  <a:pt x="2151697" y="799146"/>
                  <a:pt x="2174557" y="802956"/>
                  <a:pt x="2183130" y="802003"/>
                </a:cubicBezTo>
                <a:cubicBezTo>
                  <a:pt x="2191702" y="801051"/>
                  <a:pt x="2188845" y="795336"/>
                  <a:pt x="2188845" y="793431"/>
                </a:cubicBezTo>
                <a:cubicBezTo>
                  <a:pt x="2188845" y="790574"/>
                  <a:pt x="2200275" y="787716"/>
                  <a:pt x="2205037" y="787716"/>
                </a:cubicBezTo>
                <a:cubicBezTo>
                  <a:pt x="2209800" y="787716"/>
                  <a:pt x="2210752" y="791526"/>
                  <a:pt x="2215515" y="796289"/>
                </a:cubicBezTo>
                <a:cubicBezTo>
                  <a:pt x="2220277" y="801051"/>
                  <a:pt x="2225040" y="799146"/>
                  <a:pt x="2227897" y="799146"/>
                </a:cubicBezTo>
                <a:cubicBezTo>
                  <a:pt x="2231707" y="799146"/>
                  <a:pt x="2232660" y="797241"/>
                  <a:pt x="2234565" y="793431"/>
                </a:cubicBezTo>
                <a:cubicBezTo>
                  <a:pt x="2237422" y="789621"/>
                  <a:pt x="2243137" y="788669"/>
                  <a:pt x="2246947" y="787716"/>
                </a:cubicBezTo>
                <a:cubicBezTo>
                  <a:pt x="2250757" y="786764"/>
                  <a:pt x="2258377" y="783906"/>
                  <a:pt x="2263140" y="783906"/>
                </a:cubicBezTo>
                <a:cubicBezTo>
                  <a:pt x="2267902" y="783906"/>
                  <a:pt x="2269807" y="792478"/>
                  <a:pt x="2267902" y="796289"/>
                </a:cubicBezTo>
                <a:cubicBezTo>
                  <a:pt x="2265045" y="801051"/>
                  <a:pt x="2260282" y="804861"/>
                  <a:pt x="2258377" y="807719"/>
                </a:cubicBezTo>
                <a:cubicBezTo>
                  <a:pt x="2256472" y="810576"/>
                  <a:pt x="2253615" y="805814"/>
                  <a:pt x="2250757" y="802003"/>
                </a:cubicBezTo>
                <a:cubicBezTo>
                  <a:pt x="2247900" y="797241"/>
                  <a:pt x="2245995" y="802956"/>
                  <a:pt x="2240280" y="804861"/>
                </a:cubicBezTo>
                <a:cubicBezTo>
                  <a:pt x="2234565" y="806766"/>
                  <a:pt x="2241232" y="815339"/>
                  <a:pt x="2236470" y="822006"/>
                </a:cubicBezTo>
                <a:cubicBezTo>
                  <a:pt x="2231707" y="828674"/>
                  <a:pt x="2221230" y="822006"/>
                  <a:pt x="2214562" y="815339"/>
                </a:cubicBezTo>
                <a:cubicBezTo>
                  <a:pt x="2207895" y="808671"/>
                  <a:pt x="2202180" y="807719"/>
                  <a:pt x="2201227" y="810576"/>
                </a:cubicBezTo>
                <a:cubicBezTo>
                  <a:pt x="2200275" y="812481"/>
                  <a:pt x="2192655" y="822006"/>
                  <a:pt x="2188845" y="826769"/>
                </a:cubicBezTo>
                <a:cubicBezTo>
                  <a:pt x="2185035" y="831531"/>
                  <a:pt x="2181225" y="827721"/>
                  <a:pt x="2169795" y="827721"/>
                </a:cubicBezTo>
                <a:cubicBezTo>
                  <a:pt x="2157412" y="827721"/>
                  <a:pt x="2149792" y="822959"/>
                  <a:pt x="2143125" y="820101"/>
                </a:cubicBezTo>
                <a:cubicBezTo>
                  <a:pt x="2136457" y="817244"/>
                  <a:pt x="2134552" y="822006"/>
                  <a:pt x="2137410" y="825816"/>
                </a:cubicBezTo>
                <a:cubicBezTo>
                  <a:pt x="2140267" y="829626"/>
                  <a:pt x="2148840" y="844866"/>
                  <a:pt x="2152650" y="859153"/>
                </a:cubicBezTo>
                <a:cubicBezTo>
                  <a:pt x="2157412" y="874394"/>
                  <a:pt x="2134552" y="887728"/>
                  <a:pt x="2130742" y="887728"/>
                </a:cubicBezTo>
                <a:cubicBezTo>
                  <a:pt x="2126932" y="887728"/>
                  <a:pt x="2122170" y="871536"/>
                  <a:pt x="2115502" y="861059"/>
                </a:cubicBezTo>
                <a:cubicBezTo>
                  <a:pt x="2108835" y="851534"/>
                  <a:pt x="2107882" y="847724"/>
                  <a:pt x="2107882" y="847724"/>
                </a:cubicBezTo>
                <a:cubicBezTo>
                  <a:pt x="2107882" y="847724"/>
                  <a:pt x="2110740" y="844866"/>
                  <a:pt x="2114550" y="847724"/>
                </a:cubicBezTo>
                <a:cubicBezTo>
                  <a:pt x="2118360" y="850581"/>
                  <a:pt x="2126932" y="855344"/>
                  <a:pt x="2130742" y="856296"/>
                </a:cubicBezTo>
                <a:cubicBezTo>
                  <a:pt x="2134552" y="857249"/>
                  <a:pt x="2140267" y="852486"/>
                  <a:pt x="2134552" y="841056"/>
                </a:cubicBezTo>
                <a:cubicBezTo>
                  <a:pt x="2128837" y="829626"/>
                  <a:pt x="2109787" y="807719"/>
                  <a:pt x="2100262" y="797241"/>
                </a:cubicBezTo>
                <a:cubicBezTo>
                  <a:pt x="2090737" y="786764"/>
                  <a:pt x="2080260" y="776286"/>
                  <a:pt x="2064067" y="765809"/>
                </a:cubicBezTo>
                <a:cubicBezTo>
                  <a:pt x="2054542" y="760094"/>
                  <a:pt x="2038350" y="754378"/>
                  <a:pt x="2030730" y="744853"/>
                </a:cubicBezTo>
                <a:cubicBezTo>
                  <a:pt x="2025015" y="738186"/>
                  <a:pt x="2025015" y="727709"/>
                  <a:pt x="2025967" y="724851"/>
                </a:cubicBezTo>
                <a:cubicBezTo>
                  <a:pt x="2027872" y="719136"/>
                  <a:pt x="2035492" y="715326"/>
                  <a:pt x="2041207" y="715326"/>
                </a:cubicBezTo>
                <a:close/>
                <a:moveTo>
                  <a:pt x="409574" y="590550"/>
                </a:moveTo>
                <a:cubicBezTo>
                  <a:pt x="387667" y="592455"/>
                  <a:pt x="368617" y="610552"/>
                  <a:pt x="356234" y="627697"/>
                </a:cubicBezTo>
                <a:cubicBezTo>
                  <a:pt x="346709" y="641032"/>
                  <a:pt x="341947" y="650556"/>
                  <a:pt x="337184" y="664844"/>
                </a:cubicBezTo>
                <a:cubicBezTo>
                  <a:pt x="342899" y="663891"/>
                  <a:pt x="342899" y="663891"/>
                  <a:pt x="353377" y="662939"/>
                </a:cubicBezTo>
                <a:cubicBezTo>
                  <a:pt x="363854" y="661986"/>
                  <a:pt x="374332" y="662939"/>
                  <a:pt x="374332" y="676274"/>
                </a:cubicBezTo>
                <a:cubicBezTo>
                  <a:pt x="374332" y="689609"/>
                  <a:pt x="374332" y="729614"/>
                  <a:pt x="376237" y="724851"/>
                </a:cubicBezTo>
                <a:cubicBezTo>
                  <a:pt x="378142" y="720089"/>
                  <a:pt x="380999" y="718184"/>
                  <a:pt x="380999" y="718184"/>
                </a:cubicBezTo>
                <a:cubicBezTo>
                  <a:pt x="380999" y="718184"/>
                  <a:pt x="382904" y="703896"/>
                  <a:pt x="393382" y="701991"/>
                </a:cubicBezTo>
                <a:cubicBezTo>
                  <a:pt x="403859" y="700086"/>
                  <a:pt x="410527" y="701039"/>
                  <a:pt x="411479" y="694371"/>
                </a:cubicBezTo>
                <a:cubicBezTo>
                  <a:pt x="412432" y="686751"/>
                  <a:pt x="413384" y="652461"/>
                  <a:pt x="414337" y="641032"/>
                </a:cubicBezTo>
                <a:cubicBezTo>
                  <a:pt x="415289" y="630555"/>
                  <a:pt x="421957" y="589597"/>
                  <a:pt x="409574" y="590550"/>
                </a:cubicBezTo>
                <a:close/>
                <a:moveTo>
                  <a:pt x="1062989" y="570547"/>
                </a:moveTo>
                <a:cubicBezTo>
                  <a:pt x="1071562" y="581977"/>
                  <a:pt x="1084897" y="588644"/>
                  <a:pt x="1104900" y="588644"/>
                </a:cubicBezTo>
                <a:cubicBezTo>
                  <a:pt x="1124902" y="588644"/>
                  <a:pt x="1137285" y="586739"/>
                  <a:pt x="1157287" y="587692"/>
                </a:cubicBezTo>
                <a:cubicBezTo>
                  <a:pt x="1183004" y="588644"/>
                  <a:pt x="1195387" y="614362"/>
                  <a:pt x="1198245" y="636270"/>
                </a:cubicBezTo>
                <a:cubicBezTo>
                  <a:pt x="1202054" y="636270"/>
                  <a:pt x="1206817" y="636270"/>
                  <a:pt x="1210627" y="636270"/>
                </a:cubicBezTo>
                <a:cubicBezTo>
                  <a:pt x="1214437" y="636270"/>
                  <a:pt x="1219200" y="636270"/>
                  <a:pt x="1223009" y="636270"/>
                </a:cubicBezTo>
                <a:cubicBezTo>
                  <a:pt x="1225867" y="614362"/>
                  <a:pt x="1238250" y="588644"/>
                  <a:pt x="1263967" y="587692"/>
                </a:cubicBezTo>
                <a:cubicBezTo>
                  <a:pt x="1283970" y="587692"/>
                  <a:pt x="1296352" y="588644"/>
                  <a:pt x="1316354" y="588644"/>
                </a:cubicBezTo>
                <a:cubicBezTo>
                  <a:pt x="1336357" y="588644"/>
                  <a:pt x="1349692" y="581977"/>
                  <a:pt x="1358265" y="570547"/>
                </a:cubicBezTo>
                <a:cubicBezTo>
                  <a:pt x="1352550" y="598169"/>
                  <a:pt x="1344929" y="624839"/>
                  <a:pt x="1315402" y="629602"/>
                </a:cubicBezTo>
                <a:cubicBezTo>
                  <a:pt x="1303020" y="631507"/>
                  <a:pt x="1288732" y="630554"/>
                  <a:pt x="1275397" y="630554"/>
                </a:cubicBezTo>
                <a:cubicBezTo>
                  <a:pt x="1256347" y="630554"/>
                  <a:pt x="1245870" y="632460"/>
                  <a:pt x="1238250" y="637222"/>
                </a:cubicBezTo>
                <a:cubicBezTo>
                  <a:pt x="1288732" y="641985"/>
                  <a:pt x="1334452" y="660081"/>
                  <a:pt x="1350645" y="705801"/>
                </a:cubicBezTo>
                <a:cubicBezTo>
                  <a:pt x="1364932" y="746759"/>
                  <a:pt x="1360170" y="845819"/>
                  <a:pt x="1369695" y="891538"/>
                </a:cubicBezTo>
                <a:cubicBezTo>
                  <a:pt x="1390650" y="891538"/>
                  <a:pt x="1412557" y="891538"/>
                  <a:pt x="1433512" y="891538"/>
                </a:cubicBezTo>
                <a:cubicBezTo>
                  <a:pt x="1488757" y="889634"/>
                  <a:pt x="1504950" y="936306"/>
                  <a:pt x="1508759" y="995361"/>
                </a:cubicBezTo>
                <a:cubicBezTo>
                  <a:pt x="1518284" y="1161096"/>
                  <a:pt x="1528762" y="1325878"/>
                  <a:pt x="1537334" y="1491614"/>
                </a:cubicBezTo>
                <a:cubicBezTo>
                  <a:pt x="1544002" y="1622106"/>
                  <a:pt x="1571625" y="1681161"/>
                  <a:pt x="1612582" y="1725929"/>
                </a:cubicBezTo>
                <a:cubicBezTo>
                  <a:pt x="1583054" y="1725929"/>
                  <a:pt x="1552575" y="1725929"/>
                  <a:pt x="1522095" y="1725929"/>
                </a:cubicBezTo>
                <a:cubicBezTo>
                  <a:pt x="1509712" y="1713546"/>
                  <a:pt x="1499234" y="1698306"/>
                  <a:pt x="1477327" y="1665921"/>
                </a:cubicBezTo>
                <a:cubicBezTo>
                  <a:pt x="1486852" y="1695449"/>
                  <a:pt x="1494472" y="1711641"/>
                  <a:pt x="1503045" y="1725929"/>
                </a:cubicBezTo>
                <a:cubicBezTo>
                  <a:pt x="1476375" y="1725929"/>
                  <a:pt x="1450657" y="1725929"/>
                  <a:pt x="1423987" y="1725929"/>
                </a:cubicBezTo>
                <a:cubicBezTo>
                  <a:pt x="1408747" y="1697354"/>
                  <a:pt x="1404937" y="1662111"/>
                  <a:pt x="1403032" y="1625916"/>
                </a:cubicBezTo>
                <a:cubicBezTo>
                  <a:pt x="1394459" y="1441131"/>
                  <a:pt x="1386840" y="1255394"/>
                  <a:pt x="1378267" y="1070609"/>
                </a:cubicBezTo>
                <a:cubicBezTo>
                  <a:pt x="1377315" y="1041081"/>
                  <a:pt x="1366837" y="1022984"/>
                  <a:pt x="1343025" y="1022984"/>
                </a:cubicBezTo>
                <a:cubicBezTo>
                  <a:pt x="1303020" y="1022984"/>
                  <a:pt x="1263015" y="1022984"/>
                  <a:pt x="1223009" y="1022984"/>
                </a:cubicBezTo>
                <a:cubicBezTo>
                  <a:pt x="1223009" y="941069"/>
                  <a:pt x="1223009" y="859153"/>
                  <a:pt x="1223009" y="777238"/>
                </a:cubicBezTo>
                <a:cubicBezTo>
                  <a:pt x="1251584" y="771523"/>
                  <a:pt x="1273492" y="745806"/>
                  <a:pt x="1273492" y="715326"/>
                </a:cubicBezTo>
                <a:cubicBezTo>
                  <a:pt x="1273492" y="680084"/>
                  <a:pt x="1244917" y="651509"/>
                  <a:pt x="1209675" y="651509"/>
                </a:cubicBezTo>
                <a:cubicBezTo>
                  <a:pt x="1174432" y="651509"/>
                  <a:pt x="1145857" y="680084"/>
                  <a:pt x="1145857" y="715326"/>
                </a:cubicBezTo>
                <a:cubicBezTo>
                  <a:pt x="1145857" y="745806"/>
                  <a:pt x="1167764" y="770571"/>
                  <a:pt x="1196339" y="777238"/>
                </a:cubicBezTo>
                <a:cubicBezTo>
                  <a:pt x="1196339" y="859153"/>
                  <a:pt x="1196339" y="941069"/>
                  <a:pt x="1196339" y="1022984"/>
                </a:cubicBezTo>
                <a:cubicBezTo>
                  <a:pt x="1156335" y="1022984"/>
                  <a:pt x="1116329" y="1022984"/>
                  <a:pt x="1076325" y="1022984"/>
                </a:cubicBezTo>
                <a:cubicBezTo>
                  <a:pt x="1051560" y="1022984"/>
                  <a:pt x="1042035" y="1041081"/>
                  <a:pt x="1041082" y="1070609"/>
                </a:cubicBezTo>
                <a:cubicBezTo>
                  <a:pt x="1033462" y="1255394"/>
                  <a:pt x="1024889" y="1441131"/>
                  <a:pt x="1018222" y="1625916"/>
                </a:cubicBezTo>
                <a:cubicBezTo>
                  <a:pt x="1016317" y="1661158"/>
                  <a:pt x="1012507" y="1696401"/>
                  <a:pt x="997267" y="1725929"/>
                </a:cubicBezTo>
                <a:cubicBezTo>
                  <a:pt x="970597" y="1725929"/>
                  <a:pt x="944879" y="1725929"/>
                  <a:pt x="918210" y="1725929"/>
                </a:cubicBezTo>
                <a:cubicBezTo>
                  <a:pt x="926782" y="1711641"/>
                  <a:pt x="935354" y="1695449"/>
                  <a:pt x="943927" y="1665921"/>
                </a:cubicBezTo>
                <a:cubicBezTo>
                  <a:pt x="922020" y="1698306"/>
                  <a:pt x="911542" y="1713546"/>
                  <a:pt x="899160" y="1725929"/>
                </a:cubicBezTo>
                <a:cubicBezTo>
                  <a:pt x="869632" y="1725929"/>
                  <a:pt x="839152" y="1725929"/>
                  <a:pt x="808672" y="1725929"/>
                </a:cubicBezTo>
                <a:cubicBezTo>
                  <a:pt x="849629" y="1681161"/>
                  <a:pt x="877252" y="1622106"/>
                  <a:pt x="883920" y="1491614"/>
                </a:cubicBezTo>
                <a:cubicBezTo>
                  <a:pt x="891539" y="1325878"/>
                  <a:pt x="902970" y="1161096"/>
                  <a:pt x="912495" y="995361"/>
                </a:cubicBezTo>
                <a:cubicBezTo>
                  <a:pt x="915352" y="937259"/>
                  <a:pt x="932497" y="890586"/>
                  <a:pt x="987742" y="891538"/>
                </a:cubicBezTo>
                <a:cubicBezTo>
                  <a:pt x="1008697" y="891538"/>
                  <a:pt x="1030604" y="891538"/>
                  <a:pt x="1051560" y="891538"/>
                </a:cubicBezTo>
                <a:cubicBezTo>
                  <a:pt x="1061085" y="845819"/>
                  <a:pt x="1056322" y="746759"/>
                  <a:pt x="1070610" y="705801"/>
                </a:cubicBezTo>
                <a:cubicBezTo>
                  <a:pt x="1086802" y="660081"/>
                  <a:pt x="1132522" y="641985"/>
                  <a:pt x="1183004" y="637222"/>
                </a:cubicBezTo>
                <a:cubicBezTo>
                  <a:pt x="1176337" y="633412"/>
                  <a:pt x="1165860" y="630554"/>
                  <a:pt x="1145857" y="630554"/>
                </a:cubicBezTo>
                <a:cubicBezTo>
                  <a:pt x="1132522" y="630554"/>
                  <a:pt x="1119187" y="631507"/>
                  <a:pt x="1105852" y="629602"/>
                </a:cubicBezTo>
                <a:cubicBezTo>
                  <a:pt x="1076325" y="624839"/>
                  <a:pt x="1067752" y="597217"/>
                  <a:pt x="1062989" y="570547"/>
                </a:cubicBezTo>
                <a:close/>
                <a:moveTo>
                  <a:pt x="417909" y="567095"/>
                </a:moveTo>
                <a:cubicBezTo>
                  <a:pt x="438387" y="567690"/>
                  <a:pt x="457199" y="572929"/>
                  <a:pt x="464819" y="580072"/>
                </a:cubicBezTo>
                <a:cubicBezTo>
                  <a:pt x="480059" y="594360"/>
                  <a:pt x="464819" y="600075"/>
                  <a:pt x="458152" y="608647"/>
                </a:cubicBezTo>
                <a:cubicBezTo>
                  <a:pt x="451484" y="618172"/>
                  <a:pt x="444817" y="675321"/>
                  <a:pt x="443864" y="685799"/>
                </a:cubicBezTo>
                <a:cubicBezTo>
                  <a:pt x="442912" y="696276"/>
                  <a:pt x="430529" y="715326"/>
                  <a:pt x="419099" y="721994"/>
                </a:cubicBezTo>
                <a:cubicBezTo>
                  <a:pt x="407669" y="728661"/>
                  <a:pt x="402907" y="725804"/>
                  <a:pt x="395287" y="729614"/>
                </a:cubicBezTo>
                <a:cubicBezTo>
                  <a:pt x="388619" y="733424"/>
                  <a:pt x="384809" y="751521"/>
                  <a:pt x="382904" y="761999"/>
                </a:cubicBezTo>
                <a:cubicBezTo>
                  <a:pt x="380999" y="773429"/>
                  <a:pt x="380999" y="791526"/>
                  <a:pt x="380999" y="798194"/>
                </a:cubicBezTo>
                <a:cubicBezTo>
                  <a:pt x="380999" y="803909"/>
                  <a:pt x="366712" y="803909"/>
                  <a:pt x="359092" y="797241"/>
                </a:cubicBezTo>
                <a:cubicBezTo>
                  <a:pt x="351472" y="789621"/>
                  <a:pt x="359092" y="780096"/>
                  <a:pt x="359092" y="780096"/>
                </a:cubicBezTo>
                <a:cubicBezTo>
                  <a:pt x="359092" y="780096"/>
                  <a:pt x="358139" y="758189"/>
                  <a:pt x="360997" y="752474"/>
                </a:cubicBezTo>
                <a:cubicBezTo>
                  <a:pt x="363854" y="746759"/>
                  <a:pt x="354329" y="749616"/>
                  <a:pt x="348614" y="751521"/>
                </a:cubicBezTo>
                <a:cubicBezTo>
                  <a:pt x="343852" y="752474"/>
                  <a:pt x="333374" y="753426"/>
                  <a:pt x="325754" y="744854"/>
                </a:cubicBezTo>
                <a:cubicBezTo>
                  <a:pt x="318134" y="735329"/>
                  <a:pt x="323849" y="729614"/>
                  <a:pt x="331469" y="723899"/>
                </a:cubicBezTo>
                <a:cubicBezTo>
                  <a:pt x="338137" y="718184"/>
                  <a:pt x="346709" y="721994"/>
                  <a:pt x="354329" y="725804"/>
                </a:cubicBezTo>
                <a:cubicBezTo>
                  <a:pt x="361949" y="729614"/>
                  <a:pt x="362902" y="720089"/>
                  <a:pt x="360997" y="718184"/>
                </a:cubicBezTo>
                <a:cubicBezTo>
                  <a:pt x="359092" y="717231"/>
                  <a:pt x="346709" y="681036"/>
                  <a:pt x="344804" y="678179"/>
                </a:cubicBezTo>
                <a:cubicBezTo>
                  <a:pt x="342899" y="676274"/>
                  <a:pt x="334327" y="667701"/>
                  <a:pt x="328612" y="672464"/>
                </a:cubicBezTo>
                <a:cubicBezTo>
                  <a:pt x="322897" y="677226"/>
                  <a:pt x="307657" y="700086"/>
                  <a:pt x="306704" y="741996"/>
                </a:cubicBezTo>
                <a:cubicBezTo>
                  <a:pt x="305752" y="783906"/>
                  <a:pt x="317182" y="805814"/>
                  <a:pt x="324802" y="817244"/>
                </a:cubicBezTo>
                <a:cubicBezTo>
                  <a:pt x="331469" y="829626"/>
                  <a:pt x="357187" y="836294"/>
                  <a:pt x="366712" y="838199"/>
                </a:cubicBezTo>
                <a:cubicBezTo>
                  <a:pt x="377189" y="840104"/>
                  <a:pt x="367664" y="863916"/>
                  <a:pt x="356234" y="865821"/>
                </a:cubicBezTo>
                <a:cubicBezTo>
                  <a:pt x="344804" y="867726"/>
                  <a:pt x="285749" y="856296"/>
                  <a:pt x="268604" y="844866"/>
                </a:cubicBezTo>
                <a:cubicBezTo>
                  <a:pt x="251459" y="834389"/>
                  <a:pt x="248602" y="819149"/>
                  <a:pt x="249554" y="813434"/>
                </a:cubicBezTo>
                <a:cubicBezTo>
                  <a:pt x="251459" y="808671"/>
                  <a:pt x="255269" y="802956"/>
                  <a:pt x="263842" y="799146"/>
                </a:cubicBezTo>
                <a:cubicBezTo>
                  <a:pt x="272414" y="794384"/>
                  <a:pt x="282892" y="802004"/>
                  <a:pt x="286702" y="799146"/>
                </a:cubicBezTo>
                <a:cubicBezTo>
                  <a:pt x="290512" y="796289"/>
                  <a:pt x="287654" y="787716"/>
                  <a:pt x="281939" y="765809"/>
                </a:cubicBezTo>
                <a:cubicBezTo>
                  <a:pt x="276224" y="742949"/>
                  <a:pt x="279082" y="721041"/>
                  <a:pt x="294322" y="678179"/>
                </a:cubicBezTo>
                <a:cubicBezTo>
                  <a:pt x="309562" y="635317"/>
                  <a:pt x="332422" y="603885"/>
                  <a:pt x="360997" y="581977"/>
                </a:cubicBezTo>
                <a:cubicBezTo>
                  <a:pt x="375284" y="570547"/>
                  <a:pt x="397430" y="566499"/>
                  <a:pt x="417909" y="567095"/>
                </a:cubicBezTo>
                <a:close/>
                <a:moveTo>
                  <a:pt x="1208723" y="412432"/>
                </a:moveTo>
                <a:cubicBezTo>
                  <a:pt x="1646872" y="412432"/>
                  <a:pt x="2004060" y="769619"/>
                  <a:pt x="2004060" y="1207769"/>
                </a:cubicBezTo>
                <a:cubicBezTo>
                  <a:pt x="2004060" y="1506854"/>
                  <a:pt x="1836420" y="1768791"/>
                  <a:pt x="1591628" y="1904046"/>
                </a:cubicBezTo>
                <a:lnTo>
                  <a:pt x="1576388" y="1873566"/>
                </a:lnTo>
                <a:cubicBezTo>
                  <a:pt x="1810703" y="1743074"/>
                  <a:pt x="1969770" y="1493519"/>
                  <a:pt x="1969770" y="1207769"/>
                </a:cubicBezTo>
                <a:cubicBezTo>
                  <a:pt x="1969770" y="788669"/>
                  <a:pt x="1627822" y="446722"/>
                  <a:pt x="1208723" y="446722"/>
                </a:cubicBezTo>
                <a:cubicBezTo>
                  <a:pt x="789623" y="446722"/>
                  <a:pt x="447675" y="788669"/>
                  <a:pt x="447675" y="1207769"/>
                </a:cubicBezTo>
                <a:cubicBezTo>
                  <a:pt x="447675" y="1495424"/>
                  <a:pt x="607695" y="1745931"/>
                  <a:pt x="842963" y="1875471"/>
                </a:cubicBezTo>
                <a:lnTo>
                  <a:pt x="827723" y="1905951"/>
                </a:lnTo>
                <a:cubicBezTo>
                  <a:pt x="581025" y="1770696"/>
                  <a:pt x="413385" y="1508759"/>
                  <a:pt x="413385" y="1207769"/>
                </a:cubicBezTo>
                <a:cubicBezTo>
                  <a:pt x="413385" y="769619"/>
                  <a:pt x="770573" y="412432"/>
                  <a:pt x="1208723" y="412432"/>
                </a:cubicBezTo>
                <a:close/>
                <a:moveTo>
                  <a:pt x="1615722" y="371950"/>
                </a:moveTo>
                <a:cubicBezTo>
                  <a:pt x="1617940" y="371891"/>
                  <a:pt x="1620678" y="373379"/>
                  <a:pt x="1624012" y="377189"/>
                </a:cubicBezTo>
                <a:cubicBezTo>
                  <a:pt x="1624012" y="377189"/>
                  <a:pt x="1657349" y="414337"/>
                  <a:pt x="1663064" y="423862"/>
                </a:cubicBezTo>
                <a:cubicBezTo>
                  <a:pt x="1668779" y="433387"/>
                  <a:pt x="1666874" y="461962"/>
                  <a:pt x="1642109" y="460057"/>
                </a:cubicBezTo>
                <a:cubicBezTo>
                  <a:pt x="1617344" y="458152"/>
                  <a:pt x="1609724" y="409574"/>
                  <a:pt x="1607819" y="393382"/>
                </a:cubicBezTo>
                <a:cubicBezTo>
                  <a:pt x="1607105" y="386238"/>
                  <a:pt x="1609070" y="372129"/>
                  <a:pt x="1615722" y="371950"/>
                </a:cubicBezTo>
                <a:close/>
                <a:moveTo>
                  <a:pt x="740092" y="269557"/>
                </a:moveTo>
                <a:cubicBezTo>
                  <a:pt x="748664" y="264795"/>
                  <a:pt x="755332" y="275272"/>
                  <a:pt x="762952" y="283845"/>
                </a:cubicBezTo>
                <a:cubicBezTo>
                  <a:pt x="771524" y="292417"/>
                  <a:pt x="771524" y="300990"/>
                  <a:pt x="772477" y="310515"/>
                </a:cubicBezTo>
                <a:cubicBezTo>
                  <a:pt x="773429" y="320040"/>
                  <a:pt x="782002" y="344805"/>
                  <a:pt x="786764" y="354330"/>
                </a:cubicBezTo>
                <a:cubicBezTo>
                  <a:pt x="791527" y="364807"/>
                  <a:pt x="809624" y="430530"/>
                  <a:pt x="810577" y="438150"/>
                </a:cubicBezTo>
                <a:cubicBezTo>
                  <a:pt x="812482" y="446722"/>
                  <a:pt x="818197" y="461962"/>
                  <a:pt x="804862" y="464820"/>
                </a:cubicBezTo>
                <a:cubicBezTo>
                  <a:pt x="791527" y="467677"/>
                  <a:pt x="787717" y="449580"/>
                  <a:pt x="787717" y="443865"/>
                </a:cubicBezTo>
                <a:cubicBezTo>
                  <a:pt x="787717" y="438150"/>
                  <a:pt x="788669" y="422910"/>
                  <a:pt x="785812" y="415290"/>
                </a:cubicBezTo>
                <a:cubicBezTo>
                  <a:pt x="782954" y="407670"/>
                  <a:pt x="768667" y="356235"/>
                  <a:pt x="761047" y="331470"/>
                </a:cubicBezTo>
                <a:cubicBezTo>
                  <a:pt x="753427" y="306705"/>
                  <a:pt x="743902" y="309562"/>
                  <a:pt x="735329" y="294322"/>
                </a:cubicBezTo>
                <a:cubicBezTo>
                  <a:pt x="727709" y="280035"/>
                  <a:pt x="731519" y="274320"/>
                  <a:pt x="740092" y="269557"/>
                </a:cubicBezTo>
                <a:close/>
                <a:moveTo>
                  <a:pt x="813911" y="256579"/>
                </a:moveTo>
                <a:cubicBezTo>
                  <a:pt x="817721" y="257175"/>
                  <a:pt x="822007" y="259080"/>
                  <a:pt x="825817" y="263842"/>
                </a:cubicBezTo>
                <a:cubicBezTo>
                  <a:pt x="832485" y="273367"/>
                  <a:pt x="840105" y="284797"/>
                  <a:pt x="840105" y="295275"/>
                </a:cubicBezTo>
                <a:cubicBezTo>
                  <a:pt x="840105" y="305752"/>
                  <a:pt x="842962" y="312420"/>
                  <a:pt x="848677" y="318135"/>
                </a:cubicBezTo>
                <a:cubicBezTo>
                  <a:pt x="853440" y="322897"/>
                  <a:pt x="856297" y="338137"/>
                  <a:pt x="856297" y="350520"/>
                </a:cubicBezTo>
                <a:cubicBezTo>
                  <a:pt x="856297" y="361950"/>
                  <a:pt x="849630" y="370522"/>
                  <a:pt x="843915" y="367665"/>
                </a:cubicBezTo>
                <a:cubicBezTo>
                  <a:pt x="838200" y="365760"/>
                  <a:pt x="820102" y="320040"/>
                  <a:pt x="818197" y="312420"/>
                </a:cubicBezTo>
                <a:cubicBezTo>
                  <a:pt x="816292" y="304800"/>
                  <a:pt x="810577" y="298132"/>
                  <a:pt x="806767" y="292417"/>
                </a:cubicBezTo>
                <a:cubicBezTo>
                  <a:pt x="801052" y="286702"/>
                  <a:pt x="792480" y="276225"/>
                  <a:pt x="793432" y="268605"/>
                </a:cubicBezTo>
                <a:cubicBezTo>
                  <a:pt x="794385" y="260032"/>
                  <a:pt x="801052" y="258127"/>
                  <a:pt x="804862" y="257175"/>
                </a:cubicBezTo>
                <a:cubicBezTo>
                  <a:pt x="806767" y="256699"/>
                  <a:pt x="810101" y="255984"/>
                  <a:pt x="813911" y="256579"/>
                </a:cubicBezTo>
                <a:close/>
                <a:moveTo>
                  <a:pt x="1666042" y="211573"/>
                </a:moveTo>
                <a:cubicBezTo>
                  <a:pt x="1669733" y="210264"/>
                  <a:pt x="1673543" y="210502"/>
                  <a:pt x="1676400" y="212407"/>
                </a:cubicBezTo>
                <a:cubicBezTo>
                  <a:pt x="1681162" y="216217"/>
                  <a:pt x="1684020" y="234314"/>
                  <a:pt x="1680210" y="240982"/>
                </a:cubicBezTo>
                <a:cubicBezTo>
                  <a:pt x="1676400" y="247649"/>
                  <a:pt x="1668780" y="254317"/>
                  <a:pt x="1665922" y="256222"/>
                </a:cubicBezTo>
                <a:cubicBezTo>
                  <a:pt x="1663065" y="258127"/>
                  <a:pt x="1660207" y="260032"/>
                  <a:pt x="1655445" y="267652"/>
                </a:cubicBezTo>
                <a:cubicBezTo>
                  <a:pt x="1653540" y="272414"/>
                  <a:pt x="1648777" y="278129"/>
                  <a:pt x="1644015" y="283844"/>
                </a:cubicBezTo>
                <a:cubicBezTo>
                  <a:pt x="1651635" y="284797"/>
                  <a:pt x="1658302" y="284797"/>
                  <a:pt x="1661160" y="284797"/>
                </a:cubicBezTo>
                <a:cubicBezTo>
                  <a:pt x="1666875" y="283844"/>
                  <a:pt x="1676400" y="284797"/>
                  <a:pt x="1685925" y="281939"/>
                </a:cubicBezTo>
                <a:cubicBezTo>
                  <a:pt x="1695450" y="279082"/>
                  <a:pt x="1701165" y="288607"/>
                  <a:pt x="1706880" y="296227"/>
                </a:cubicBezTo>
                <a:cubicBezTo>
                  <a:pt x="1713547" y="303847"/>
                  <a:pt x="1703070" y="307657"/>
                  <a:pt x="1693545" y="308609"/>
                </a:cubicBezTo>
                <a:cubicBezTo>
                  <a:pt x="1684972" y="309562"/>
                  <a:pt x="1678305" y="304799"/>
                  <a:pt x="1672590" y="304799"/>
                </a:cubicBezTo>
                <a:cubicBezTo>
                  <a:pt x="1666875" y="304799"/>
                  <a:pt x="1642110" y="304799"/>
                  <a:pt x="1628775" y="305752"/>
                </a:cubicBezTo>
                <a:cubicBezTo>
                  <a:pt x="1619250" y="319087"/>
                  <a:pt x="1601152" y="342899"/>
                  <a:pt x="1592580" y="352424"/>
                </a:cubicBezTo>
                <a:cubicBezTo>
                  <a:pt x="1582102" y="364807"/>
                  <a:pt x="1555432" y="376237"/>
                  <a:pt x="1541145" y="383857"/>
                </a:cubicBezTo>
                <a:cubicBezTo>
                  <a:pt x="1526857" y="391477"/>
                  <a:pt x="1514475" y="404812"/>
                  <a:pt x="1502092" y="406717"/>
                </a:cubicBezTo>
                <a:cubicBezTo>
                  <a:pt x="1489710" y="408622"/>
                  <a:pt x="1489710" y="403859"/>
                  <a:pt x="1490662" y="397192"/>
                </a:cubicBezTo>
                <a:cubicBezTo>
                  <a:pt x="1491615" y="390524"/>
                  <a:pt x="1483995" y="379094"/>
                  <a:pt x="1493520" y="374332"/>
                </a:cubicBezTo>
                <a:cubicBezTo>
                  <a:pt x="1503045" y="369569"/>
                  <a:pt x="1508760" y="360997"/>
                  <a:pt x="1509712" y="370522"/>
                </a:cubicBezTo>
                <a:cubicBezTo>
                  <a:pt x="1510665" y="380047"/>
                  <a:pt x="1518285" y="379094"/>
                  <a:pt x="1517332" y="378142"/>
                </a:cubicBezTo>
                <a:cubicBezTo>
                  <a:pt x="1515427" y="377189"/>
                  <a:pt x="1545907" y="362902"/>
                  <a:pt x="1557337" y="355282"/>
                </a:cubicBezTo>
                <a:cubicBezTo>
                  <a:pt x="1568767" y="347662"/>
                  <a:pt x="1587817" y="325754"/>
                  <a:pt x="1593532" y="320992"/>
                </a:cubicBezTo>
                <a:cubicBezTo>
                  <a:pt x="1595437" y="320039"/>
                  <a:pt x="1598295" y="315277"/>
                  <a:pt x="1603057" y="309562"/>
                </a:cubicBezTo>
                <a:cubicBezTo>
                  <a:pt x="1596390" y="310514"/>
                  <a:pt x="1589722" y="311467"/>
                  <a:pt x="1584960" y="312419"/>
                </a:cubicBezTo>
                <a:cubicBezTo>
                  <a:pt x="1573530" y="315277"/>
                  <a:pt x="1571625" y="316229"/>
                  <a:pt x="1559242" y="303847"/>
                </a:cubicBezTo>
                <a:cubicBezTo>
                  <a:pt x="1546860" y="291464"/>
                  <a:pt x="1545907" y="282892"/>
                  <a:pt x="1548765" y="274319"/>
                </a:cubicBezTo>
                <a:cubicBezTo>
                  <a:pt x="1550670" y="265747"/>
                  <a:pt x="1558290" y="261937"/>
                  <a:pt x="1563052" y="262889"/>
                </a:cubicBezTo>
                <a:cubicBezTo>
                  <a:pt x="1567815" y="263842"/>
                  <a:pt x="1579245" y="272414"/>
                  <a:pt x="1586865" y="277177"/>
                </a:cubicBezTo>
                <a:cubicBezTo>
                  <a:pt x="1594485" y="282892"/>
                  <a:pt x="1616392" y="280987"/>
                  <a:pt x="1621155" y="280987"/>
                </a:cubicBezTo>
                <a:cubicBezTo>
                  <a:pt x="1622107" y="280987"/>
                  <a:pt x="1622107" y="280987"/>
                  <a:pt x="1623060" y="280987"/>
                </a:cubicBezTo>
                <a:cubicBezTo>
                  <a:pt x="1634490" y="264794"/>
                  <a:pt x="1644015" y="249554"/>
                  <a:pt x="1645920" y="249554"/>
                </a:cubicBezTo>
                <a:cubicBezTo>
                  <a:pt x="1648777" y="249554"/>
                  <a:pt x="1651635" y="228599"/>
                  <a:pt x="1656397" y="220027"/>
                </a:cubicBezTo>
                <a:cubicBezTo>
                  <a:pt x="1658779" y="215741"/>
                  <a:pt x="1662351" y="212883"/>
                  <a:pt x="1666042" y="211573"/>
                </a:cubicBezTo>
                <a:close/>
                <a:moveTo>
                  <a:pt x="846772" y="150494"/>
                </a:moveTo>
                <a:cubicBezTo>
                  <a:pt x="851534" y="149542"/>
                  <a:pt x="872489" y="155257"/>
                  <a:pt x="875347" y="164782"/>
                </a:cubicBezTo>
                <a:cubicBezTo>
                  <a:pt x="881062" y="174307"/>
                  <a:pt x="873442" y="187642"/>
                  <a:pt x="873442" y="197167"/>
                </a:cubicBezTo>
                <a:cubicBezTo>
                  <a:pt x="873442" y="206692"/>
                  <a:pt x="882967" y="237172"/>
                  <a:pt x="885824" y="244792"/>
                </a:cubicBezTo>
                <a:cubicBezTo>
                  <a:pt x="887729" y="253364"/>
                  <a:pt x="930592" y="352424"/>
                  <a:pt x="941069" y="370522"/>
                </a:cubicBezTo>
                <a:cubicBezTo>
                  <a:pt x="951547" y="388619"/>
                  <a:pt x="951547" y="384809"/>
                  <a:pt x="958214" y="394334"/>
                </a:cubicBezTo>
                <a:cubicBezTo>
                  <a:pt x="964882" y="403859"/>
                  <a:pt x="959167" y="422909"/>
                  <a:pt x="947737" y="416242"/>
                </a:cubicBezTo>
                <a:cubicBezTo>
                  <a:pt x="935354" y="409574"/>
                  <a:pt x="922019" y="373379"/>
                  <a:pt x="912494" y="353377"/>
                </a:cubicBezTo>
                <a:cubicBezTo>
                  <a:pt x="902969" y="333374"/>
                  <a:pt x="892492" y="302894"/>
                  <a:pt x="885824" y="286702"/>
                </a:cubicBezTo>
                <a:cubicBezTo>
                  <a:pt x="879157" y="271462"/>
                  <a:pt x="851534" y="210502"/>
                  <a:pt x="850582" y="204787"/>
                </a:cubicBezTo>
                <a:cubicBezTo>
                  <a:pt x="848677" y="199072"/>
                  <a:pt x="844867" y="191452"/>
                  <a:pt x="838199" y="181927"/>
                </a:cubicBezTo>
                <a:cubicBezTo>
                  <a:pt x="830579" y="174307"/>
                  <a:pt x="828674" y="165734"/>
                  <a:pt x="830579" y="160019"/>
                </a:cubicBezTo>
                <a:cubicBezTo>
                  <a:pt x="832484" y="154304"/>
                  <a:pt x="842009" y="151447"/>
                  <a:pt x="846772" y="150494"/>
                </a:cubicBezTo>
                <a:close/>
                <a:moveTo>
                  <a:pt x="1207770" y="42863"/>
                </a:moveTo>
                <a:cubicBezTo>
                  <a:pt x="565785" y="42863"/>
                  <a:pt x="41910" y="565785"/>
                  <a:pt x="41910" y="1207769"/>
                </a:cubicBezTo>
                <a:cubicBezTo>
                  <a:pt x="41910" y="1849754"/>
                  <a:pt x="565785" y="2373629"/>
                  <a:pt x="1207770" y="2373629"/>
                </a:cubicBezTo>
                <a:cubicBezTo>
                  <a:pt x="1849755" y="2373629"/>
                  <a:pt x="2373630" y="1849754"/>
                  <a:pt x="2373630" y="1208722"/>
                </a:cubicBezTo>
                <a:cubicBezTo>
                  <a:pt x="2373630" y="566738"/>
                  <a:pt x="1849755" y="42863"/>
                  <a:pt x="1207770" y="42863"/>
                </a:cubicBezTo>
                <a:close/>
                <a:moveTo>
                  <a:pt x="1207770" y="0"/>
                </a:moveTo>
                <a:cubicBezTo>
                  <a:pt x="1873568" y="0"/>
                  <a:pt x="2415540" y="542925"/>
                  <a:pt x="2415540" y="1207769"/>
                </a:cubicBezTo>
                <a:cubicBezTo>
                  <a:pt x="2415540" y="1872614"/>
                  <a:pt x="1872615" y="2415539"/>
                  <a:pt x="1207770" y="2415539"/>
                </a:cubicBezTo>
                <a:cubicBezTo>
                  <a:pt x="542925" y="2415539"/>
                  <a:pt x="0" y="1872614"/>
                  <a:pt x="0" y="1207769"/>
                </a:cubicBezTo>
                <a:cubicBezTo>
                  <a:pt x="0" y="542925"/>
                  <a:pt x="542925" y="0"/>
                  <a:pt x="1207770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96569F8-9C63-448D-99A4-C51FAC72F0CE}"/>
              </a:ext>
            </a:extLst>
          </p:cNvPr>
          <p:cNvSpPr txBox="1"/>
          <p:nvPr/>
        </p:nvSpPr>
        <p:spPr>
          <a:xfrm>
            <a:off x="5134197" y="1924190"/>
            <a:ext cx="1923604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2500" dirty="0">
                <a:latin typeface="+mj-ea"/>
                <a:ea typeface="+mj-ea"/>
              </a:rPr>
              <a:t>两段图文混排</a:t>
            </a:r>
            <a:endParaRPr lang="en-US" altLang="zh-CN" sz="2500" dirty="0">
              <a:latin typeface="+mj-ea"/>
              <a:ea typeface="+mj-ea"/>
            </a:endParaRPr>
          </a:p>
          <a:p>
            <a:pPr algn="ctr"/>
            <a:r>
              <a:rPr lang="zh-CN" altLang="en-US" sz="2500" dirty="0">
                <a:latin typeface="+mj-ea"/>
                <a:ea typeface="+mj-ea"/>
              </a:rPr>
              <a:t>版式参考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4A23F4B4-F407-4477-AEFD-5A0B50A5FF12}"/>
              </a:ext>
            </a:extLst>
          </p:cNvPr>
          <p:cNvSpPr txBox="1"/>
          <p:nvPr/>
        </p:nvSpPr>
        <p:spPr>
          <a:xfrm>
            <a:off x="5134200" y="2806482"/>
            <a:ext cx="1923604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15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适用于有对比性的内容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D6509B1F-905C-45DF-8E71-C5625E573A61}"/>
              </a:ext>
            </a:extLst>
          </p:cNvPr>
          <p:cNvSpPr/>
          <p:nvPr/>
        </p:nvSpPr>
        <p:spPr>
          <a:xfrm>
            <a:off x="1282700" y="1155520"/>
            <a:ext cx="3000542" cy="4553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pic>
        <p:nvPicPr>
          <p:cNvPr id="24" name="图片 23" descr="建筑旁的树&#10;&#10;描述已自动生成">
            <a:extLst>
              <a:ext uri="{FF2B5EF4-FFF2-40B4-BE49-F238E27FC236}">
                <a16:creationId xmlns:a16="http://schemas.microsoft.com/office/drawing/2014/main" id="{E5A4AA4E-F828-4994-BCA5-2512953EBB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5"/>
          <a:stretch/>
        </p:blipFill>
        <p:spPr>
          <a:xfrm>
            <a:off x="1472666" y="1313050"/>
            <a:ext cx="3331852" cy="2150163"/>
          </a:xfrm>
          <a:prstGeom prst="rect">
            <a:avLst/>
          </a:prstGeom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9A651065-9902-4C9A-AFE7-72792BC27469}"/>
              </a:ext>
            </a:extLst>
          </p:cNvPr>
          <p:cNvSpPr/>
          <p:nvPr/>
        </p:nvSpPr>
        <p:spPr>
          <a:xfrm rot="5400000">
            <a:off x="-1273235" y="3152657"/>
            <a:ext cx="4553070" cy="558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7856282D-D177-4D22-92CE-D096B3F1907C}"/>
              </a:ext>
            </a:extLst>
          </p:cNvPr>
          <p:cNvSpPr txBox="1"/>
          <p:nvPr/>
        </p:nvSpPr>
        <p:spPr>
          <a:xfrm rot="5400000">
            <a:off x="-485889" y="2907844"/>
            <a:ext cx="2978379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cap="all" dirty="0">
                <a:solidFill>
                  <a:schemeClr val="bg1"/>
                </a:solidFill>
                <a:latin typeface="MiSans Heavy" panose="00000A00000000000000" pitchFamily="2" charset="-122"/>
                <a:ea typeface="MiSans Heavy" panose="00000A00000000000000" pitchFamily="2" charset="-122"/>
              </a:rPr>
              <a:t>Text for decoration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A6F0E164-6C55-4E0B-AB3E-4AE45FA78D3A}"/>
              </a:ext>
            </a:extLst>
          </p:cNvPr>
          <p:cNvSpPr txBox="1"/>
          <p:nvPr/>
        </p:nvSpPr>
        <p:spPr>
          <a:xfrm>
            <a:off x="1549412" y="4085774"/>
            <a:ext cx="1923604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版式设计灵感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06C5275D-1221-4841-B5B0-0DC191B73D30}"/>
              </a:ext>
            </a:extLst>
          </p:cNvPr>
          <p:cNvSpPr txBox="1"/>
          <p:nvPr/>
        </p:nvSpPr>
        <p:spPr>
          <a:xfrm>
            <a:off x="1594124" y="4663543"/>
            <a:ext cx="2377695" cy="8426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本页面左右对称，保证了画面的平衡；图片叠压色块使得画面更加有层次感。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AC018156-63B0-401E-9AD0-8263E17732DE}"/>
              </a:ext>
            </a:extLst>
          </p:cNvPr>
          <p:cNvSpPr txBox="1"/>
          <p:nvPr/>
        </p:nvSpPr>
        <p:spPr>
          <a:xfrm>
            <a:off x="1549412" y="3631403"/>
            <a:ext cx="724557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# 01</a:t>
            </a:r>
            <a:endParaRPr lang="zh-CN" altLang="en-US" sz="25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D3FF00D1-CB26-4798-BF3E-FF718BE31927}"/>
              </a:ext>
            </a:extLst>
          </p:cNvPr>
          <p:cNvCxnSpPr/>
          <p:nvPr/>
        </p:nvCxnSpPr>
        <p:spPr>
          <a:xfrm>
            <a:off x="1001027" y="4663543"/>
            <a:ext cx="0" cy="813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 68">
            <a:extLst>
              <a:ext uri="{FF2B5EF4-FFF2-40B4-BE49-F238E27FC236}">
                <a16:creationId xmlns:a16="http://schemas.microsoft.com/office/drawing/2014/main" id="{F4244B21-E246-4C23-BA59-24EE4AD1B873}"/>
              </a:ext>
            </a:extLst>
          </p:cNvPr>
          <p:cNvSpPr/>
          <p:nvPr/>
        </p:nvSpPr>
        <p:spPr>
          <a:xfrm>
            <a:off x="7896058" y="1155520"/>
            <a:ext cx="3000542" cy="4553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C63B5CAF-38C9-40CE-9E80-603315EF47FA}"/>
              </a:ext>
            </a:extLst>
          </p:cNvPr>
          <p:cNvSpPr/>
          <p:nvPr/>
        </p:nvSpPr>
        <p:spPr>
          <a:xfrm rot="5400000">
            <a:off x="8899465" y="3152657"/>
            <a:ext cx="4553070" cy="558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0B2AB2AE-B1D1-458A-9F05-85942A20CF2A}"/>
              </a:ext>
            </a:extLst>
          </p:cNvPr>
          <p:cNvSpPr txBox="1"/>
          <p:nvPr/>
        </p:nvSpPr>
        <p:spPr>
          <a:xfrm rot="5400000">
            <a:off x="9686810" y="2907844"/>
            <a:ext cx="2978379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cap="all" dirty="0">
                <a:solidFill>
                  <a:schemeClr val="bg1"/>
                </a:solidFill>
                <a:latin typeface="MiSans Heavy" panose="00000A00000000000000" pitchFamily="2" charset="-122"/>
                <a:ea typeface="MiSans Heavy" panose="00000A00000000000000" pitchFamily="2" charset="-122"/>
              </a:rPr>
              <a:t>Text for decoration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E1AF515D-3A20-48EE-8173-1BDE328AB588}"/>
              </a:ext>
            </a:extLst>
          </p:cNvPr>
          <p:cNvSpPr txBox="1"/>
          <p:nvPr/>
        </p:nvSpPr>
        <p:spPr>
          <a:xfrm>
            <a:off x="8207481" y="4085774"/>
            <a:ext cx="1923604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版式运用策略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F442AA9F-724D-4714-A1CD-500930F5818B}"/>
              </a:ext>
            </a:extLst>
          </p:cNvPr>
          <p:cNvSpPr txBox="1"/>
          <p:nvPr/>
        </p:nvSpPr>
        <p:spPr>
          <a:xfrm>
            <a:off x="8207481" y="4663543"/>
            <a:ext cx="2377695" cy="8426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本页内容可发挥空间不大，使用者替换图片即可，需要注意文字内容的精炼。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D78AE4A3-8DE4-43BD-8C4F-EBF351D6CF9A}"/>
              </a:ext>
            </a:extLst>
          </p:cNvPr>
          <p:cNvSpPr txBox="1"/>
          <p:nvPr/>
        </p:nvSpPr>
        <p:spPr>
          <a:xfrm>
            <a:off x="8207481" y="3631403"/>
            <a:ext cx="766235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# 02</a:t>
            </a:r>
            <a:endParaRPr lang="zh-CN" altLang="en-US" sz="25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70935656-C999-480C-812F-DBCB3A2E1500}"/>
              </a:ext>
            </a:extLst>
          </p:cNvPr>
          <p:cNvCxnSpPr>
            <a:cxnSpLocks/>
          </p:cNvCxnSpPr>
          <p:nvPr/>
        </p:nvCxnSpPr>
        <p:spPr>
          <a:xfrm>
            <a:off x="11178273" y="4663543"/>
            <a:ext cx="0" cy="813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938C3E37-080F-431F-8ACD-38BB1984EB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78657" y="371499"/>
            <a:ext cx="395942" cy="346249"/>
          </a:xfrm>
        </p:spPr>
        <p:txBody>
          <a:bodyPr>
            <a:noAutofit/>
          </a:bodyPr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pic>
        <p:nvPicPr>
          <p:cNvPr id="27" name="图片 26" descr="房子的屋顶&#10;&#10;中度可信度描述已自动生成">
            <a:extLst>
              <a:ext uri="{FF2B5EF4-FFF2-40B4-BE49-F238E27FC236}">
                <a16:creationId xmlns:a16="http://schemas.microsoft.com/office/drawing/2014/main" id="{E45BC478-902E-4267-A417-B55B4B8C5C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5"/>
          <a:stretch/>
        </p:blipFill>
        <p:spPr>
          <a:xfrm>
            <a:off x="7374781" y="1313049"/>
            <a:ext cx="3331854" cy="215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1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496569F8-9C63-448D-99A4-C51FAC72F0CE}"/>
              </a:ext>
            </a:extLst>
          </p:cNvPr>
          <p:cNvSpPr txBox="1"/>
          <p:nvPr/>
        </p:nvSpPr>
        <p:spPr>
          <a:xfrm>
            <a:off x="723900" y="4171100"/>
            <a:ext cx="2462213" cy="98488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200" dirty="0">
                <a:latin typeface="+mj-ea"/>
                <a:ea typeface="+mj-ea"/>
              </a:rPr>
              <a:t>两段图文混排</a:t>
            </a:r>
            <a:endParaRPr lang="en-US" altLang="zh-CN" sz="3200" dirty="0">
              <a:latin typeface="+mj-ea"/>
              <a:ea typeface="+mj-ea"/>
            </a:endParaRPr>
          </a:p>
          <a:p>
            <a:r>
              <a:rPr lang="zh-CN" altLang="en-US" sz="3200" dirty="0">
                <a:latin typeface="+mj-ea"/>
                <a:ea typeface="+mj-ea"/>
              </a:rPr>
              <a:t>版式参考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4A23F4B4-F407-4477-AEFD-5A0B50A5FF12}"/>
              </a:ext>
            </a:extLst>
          </p:cNvPr>
          <p:cNvSpPr txBox="1"/>
          <p:nvPr/>
        </p:nvSpPr>
        <p:spPr>
          <a:xfrm>
            <a:off x="723900" y="5218492"/>
            <a:ext cx="2077492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适用于并列性的内容</a:t>
            </a:r>
          </a:p>
        </p:txBody>
      </p:sp>
      <p:sp>
        <p:nvSpPr>
          <p:cNvPr id="64" name="矩形: 圆顶角 63">
            <a:extLst>
              <a:ext uri="{FF2B5EF4-FFF2-40B4-BE49-F238E27FC236}">
                <a16:creationId xmlns:a16="http://schemas.microsoft.com/office/drawing/2014/main" id="{A7143ECB-E944-494A-AD91-8E1A9B8B4A1D}"/>
              </a:ext>
            </a:extLst>
          </p:cNvPr>
          <p:cNvSpPr>
            <a:spLocks/>
          </p:cNvSpPr>
          <p:nvPr/>
        </p:nvSpPr>
        <p:spPr>
          <a:xfrm rot="16200000">
            <a:off x="5528364" y="2043486"/>
            <a:ext cx="2067676" cy="4759338"/>
          </a:xfrm>
          <a:prstGeom prst="round2SameRect">
            <a:avLst>
              <a:gd name="adj1" fmla="val 6840"/>
              <a:gd name="adj2" fmla="val 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92DE7172-F119-49DA-A334-DD18BAB22D97}"/>
              </a:ext>
            </a:extLst>
          </p:cNvPr>
          <p:cNvSpPr txBox="1"/>
          <p:nvPr/>
        </p:nvSpPr>
        <p:spPr>
          <a:xfrm>
            <a:off x="4660845" y="3640151"/>
            <a:ext cx="1923604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版式运用策略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E87C912A-23D1-4F39-AC33-10375F8D358C}"/>
              </a:ext>
            </a:extLst>
          </p:cNvPr>
          <p:cNvSpPr txBox="1"/>
          <p:nvPr/>
        </p:nvSpPr>
        <p:spPr>
          <a:xfrm>
            <a:off x="5294775" y="4150493"/>
            <a:ext cx="3398375" cy="5540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本页内容可发挥空间不大，使用者替换图片即可，需要注意文字内容的精炼。</a:t>
            </a:r>
          </a:p>
        </p:txBody>
      </p:sp>
      <p:cxnSp>
        <p:nvCxnSpPr>
          <p:cNvPr id="67" name="直接箭头连接符 66">
            <a:extLst>
              <a:ext uri="{FF2B5EF4-FFF2-40B4-BE49-F238E27FC236}">
                <a16:creationId xmlns:a16="http://schemas.microsoft.com/office/drawing/2014/main" id="{715094FD-58C2-4EA2-9B36-018AC9419C63}"/>
              </a:ext>
            </a:extLst>
          </p:cNvPr>
          <p:cNvCxnSpPr>
            <a:cxnSpLocks/>
          </p:cNvCxnSpPr>
          <p:nvPr/>
        </p:nvCxnSpPr>
        <p:spPr>
          <a:xfrm>
            <a:off x="4660845" y="5029724"/>
            <a:ext cx="438150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: 圆顶角 27">
            <a:extLst>
              <a:ext uri="{FF2B5EF4-FFF2-40B4-BE49-F238E27FC236}">
                <a16:creationId xmlns:a16="http://schemas.microsoft.com/office/drawing/2014/main" id="{EF8C9B39-1E14-4218-8D94-CD1E62C6FFDF}"/>
              </a:ext>
            </a:extLst>
          </p:cNvPr>
          <p:cNvSpPr>
            <a:spLocks/>
          </p:cNvSpPr>
          <p:nvPr/>
        </p:nvSpPr>
        <p:spPr>
          <a:xfrm rot="16200000">
            <a:off x="5528364" y="-228811"/>
            <a:ext cx="2067676" cy="4759338"/>
          </a:xfrm>
          <a:prstGeom prst="round2SameRect">
            <a:avLst>
              <a:gd name="adj1" fmla="val 6840"/>
              <a:gd name="adj2" fmla="val 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A6F0E164-6C55-4E0B-AB3E-4AE45FA78D3A}"/>
              </a:ext>
            </a:extLst>
          </p:cNvPr>
          <p:cNvSpPr txBox="1"/>
          <p:nvPr/>
        </p:nvSpPr>
        <p:spPr>
          <a:xfrm>
            <a:off x="4660845" y="1367851"/>
            <a:ext cx="1923604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版式设计灵感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06C5275D-1221-4841-B5B0-0DC191B73D30}"/>
              </a:ext>
            </a:extLst>
          </p:cNvPr>
          <p:cNvSpPr txBox="1"/>
          <p:nvPr/>
        </p:nvSpPr>
        <p:spPr>
          <a:xfrm>
            <a:off x="5294775" y="1878193"/>
            <a:ext cx="3398375" cy="5540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本页采用了卡片式排版，避免了呆板的全文左对齐形式，使版式更有设计感。</a:t>
            </a:r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2FC1A825-5F1C-4F0F-8B9C-0A882DBED2A7}"/>
              </a:ext>
            </a:extLst>
          </p:cNvPr>
          <p:cNvCxnSpPr>
            <a:cxnSpLocks/>
          </p:cNvCxnSpPr>
          <p:nvPr/>
        </p:nvCxnSpPr>
        <p:spPr>
          <a:xfrm>
            <a:off x="4660845" y="2757424"/>
            <a:ext cx="438150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建筑的摆设布局&#10;&#10;描述已自动生成">
            <a:extLst>
              <a:ext uri="{FF2B5EF4-FFF2-40B4-BE49-F238E27FC236}">
                <a16:creationId xmlns:a16="http://schemas.microsoft.com/office/drawing/2014/main" id="{C5A8518D-2B5D-4F96-82AC-63A41297AA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5"/>
          <a:stretch/>
        </p:blipFill>
        <p:spPr>
          <a:xfrm>
            <a:off x="8941877" y="1117019"/>
            <a:ext cx="3250119" cy="2067671"/>
          </a:xfrm>
          <a:prstGeom prst="rect">
            <a:avLst/>
          </a:prstGeom>
        </p:spPr>
      </p:pic>
      <p:pic>
        <p:nvPicPr>
          <p:cNvPr id="25" name="图片 24" descr="建筑上有雕塑&#10;&#10;描述已自动生成">
            <a:extLst>
              <a:ext uri="{FF2B5EF4-FFF2-40B4-BE49-F238E27FC236}">
                <a16:creationId xmlns:a16="http://schemas.microsoft.com/office/drawing/2014/main" id="{EFC9C00F-017C-4028-8807-1682B8DA39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9"/>
          <a:stretch/>
        </p:blipFill>
        <p:spPr>
          <a:xfrm>
            <a:off x="8941876" y="3389319"/>
            <a:ext cx="3250121" cy="2067671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E207AAB7-FE5B-4360-B4CB-F65852A9C58E}"/>
              </a:ext>
            </a:extLst>
          </p:cNvPr>
          <p:cNvSpPr/>
          <p:nvPr/>
        </p:nvSpPr>
        <p:spPr>
          <a:xfrm>
            <a:off x="8941870" y="-501218"/>
            <a:ext cx="3250130" cy="2154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D5961835-B0D6-427C-84A5-7DCB728F9435}"/>
              </a:ext>
            </a:extLst>
          </p:cNvPr>
          <p:cNvSpPr/>
          <p:nvPr/>
        </p:nvSpPr>
        <p:spPr>
          <a:xfrm>
            <a:off x="4283130" y="1217616"/>
            <a:ext cx="94662" cy="946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D0CFAB82-6C60-4285-89C7-923B63BDB474}"/>
              </a:ext>
            </a:extLst>
          </p:cNvPr>
          <p:cNvSpPr/>
          <p:nvPr/>
        </p:nvSpPr>
        <p:spPr>
          <a:xfrm>
            <a:off x="4283130" y="2989437"/>
            <a:ext cx="94662" cy="946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F47E9F9A-B6E7-4AA0-A771-4D73DA734BBB}"/>
              </a:ext>
            </a:extLst>
          </p:cNvPr>
          <p:cNvSpPr/>
          <p:nvPr/>
        </p:nvSpPr>
        <p:spPr>
          <a:xfrm>
            <a:off x="4283130" y="3489913"/>
            <a:ext cx="94662" cy="946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2B1F605C-7BDC-452F-8D97-6225C7C4E4B2}"/>
              </a:ext>
            </a:extLst>
          </p:cNvPr>
          <p:cNvSpPr/>
          <p:nvPr/>
        </p:nvSpPr>
        <p:spPr>
          <a:xfrm>
            <a:off x="4283130" y="5261734"/>
            <a:ext cx="94662" cy="946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05FC1C5A-4847-4BB1-8B72-D29872E0FC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78657" y="371499"/>
            <a:ext cx="395942" cy="346249"/>
          </a:xfrm>
        </p:spPr>
        <p:txBody>
          <a:bodyPr>
            <a:noAutofit/>
          </a:bodyPr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670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680588E-DB85-42F7-965C-0C8F765AEC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EC9086-B85E-4F3F-B131-EC4AE7C24D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48833" y="2910269"/>
            <a:ext cx="4673074" cy="784830"/>
          </a:xfrm>
        </p:spPr>
        <p:txBody>
          <a:bodyPr/>
          <a:lstStyle/>
          <a:p>
            <a:r>
              <a:rPr lang="zh-CN" altLang="en-US" dirty="0"/>
              <a:t>三段式版式参考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7BD7B8-A581-47FA-B705-6D3438AE09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8833" y="3728495"/>
            <a:ext cx="4772460" cy="369332"/>
          </a:xfrm>
        </p:spPr>
        <p:txBody>
          <a:bodyPr/>
          <a:lstStyle/>
          <a:p>
            <a:r>
              <a:rPr lang="en-US" altLang="zh-CN" dirty="0"/>
              <a:t>Three paragraphs layout reference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2B8FA5-48D2-436F-BCAF-9C3FB6D5D3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72245" y="371499"/>
            <a:ext cx="402354" cy="346249"/>
          </a:xfrm>
        </p:spPr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731106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矩形 80">
            <a:extLst>
              <a:ext uri="{FF2B5EF4-FFF2-40B4-BE49-F238E27FC236}">
                <a16:creationId xmlns:a16="http://schemas.microsoft.com/office/drawing/2014/main" id="{0E34B367-F44F-4167-9C53-37B4397A2B50}"/>
              </a:ext>
            </a:extLst>
          </p:cNvPr>
          <p:cNvSpPr/>
          <p:nvPr/>
        </p:nvSpPr>
        <p:spPr>
          <a:xfrm>
            <a:off x="723900" y="1213945"/>
            <a:ext cx="484601" cy="20651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4A23F4B4-F407-4477-AEFD-5A0B50A5FF12}"/>
              </a:ext>
            </a:extLst>
          </p:cNvPr>
          <p:cNvSpPr txBox="1"/>
          <p:nvPr/>
        </p:nvSpPr>
        <p:spPr>
          <a:xfrm>
            <a:off x="1013470" y="2319294"/>
            <a:ext cx="769441" cy="6924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适用于</a:t>
            </a:r>
            <a:endParaRPr lang="en-US" altLang="zh-CN" sz="1500" dirty="0">
              <a:solidFill>
                <a:schemeClr val="tx1">
                  <a:lumMod val="85000"/>
                  <a:lumOff val="15000"/>
                </a:schemeClr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  <a:p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并列性的</a:t>
            </a:r>
            <a:endParaRPr lang="en-US" altLang="zh-CN" sz="1500" dirty="0">
              <a:solidFill>
                <a:schemeClr val="tx1">
                  <a:lumMod val="85000"/>
                  <a:lumOff val="15000"/>
                </a:schemeClr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  <a:p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内容</a:t>
            </a: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ADBA8BE8-E7AE-4FB5-8C90-AFF8CDDBF0BA}"/>
              </a:ext>
            </a:extLst>
          </p:cNvPr>
          <p:cNvSpPr txBox="1"/>
          <p:nvPr/>
        </p:nvSpPr>
        <p:spPr>
          <a:xfrm>
            <a:off x="1013470" y="1462600"/>
            <a:ext cx="1923604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三段纯文字</a:t>
            </a:r>
            <a:endParaRPr lang="en-US" altLang="zh-CN" sz="25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r>
              <a:rPr lang="zh-CN" alt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内容版式参考</a:t>
            </a:r>
          </a:p>
        </p:txBody>
      </p:sp>
      <p:sp>
        <p:nvSpPr>
          <p:cNvPr id="98" name="矩形: 圆角 97">
            <a:extLst>
              <a:ext uri="{FF2B5EF4-FFF2-40B4-BE49-F238E27FC236}">
                <a16:creationId xmlns:a16="http://schemas.microsoft.com/office/drawing/2014/main" id="{A02549D8-CBDB-4275-A921-D206A18F8F3D}"/>
              </a:ext>
            </a:extLst>
          </p:cNvPr>
          <p:cNvSpPr/>
          <p:nvPr/>
        </p:nvSpPr>
        <p:spPr>
          <a:xfrm>
            <a:off x="3124201" y="2317035"/>
            <a:ext cx="8331200" cy="3169365"/>
          </a:xfrm>
          <a:prstGeom prst="roundRect">
            <a:avLst>
              <a:gd name="adj" fmla="val 545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73E357E0-724B-47DE-9442-AB80CA8FC7AA}"/>
              </a:ext>
            </a:extLst>
          </p:cNvPr>
          <p:cNvGrpSpPr/>
          <p:nvPr/>
        </p:nvGrpSpPr>
        <p:grpSpPr>
          <a:xfrm>
            <a:off x="5901268" y="2780862"/>
            <a:ext cx="2777066" cy="2201041"/>
            <a:chOff x="5833533" y="990600"/>
            <a:chExt cx="2590800" cy="909000"/>
          </a:xfrm>
        </p:grpSpPr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84B68DCF-CFE0-4D9F-ABE2-147058CA67D2}"/>
                </a:ext>
              </a:extLst>
            </p:cNvPr>
            <p:cNvCxnSpPr/>
            <p:nvPr/>
          </p:nvCxnSpPr>
          <p:spPr>
            <a:xfrm>
              <a:off x="5833533" y="990600"/>
              <a:ext cx="0" cy="909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>
              <a:extLst>
                <a:ext uri="{FF2B5EF4-FFF2-40B4-BE49-F238E27FC236}">
                  <a16:creationId xmlns:a16="http://schemas.microsoft.com/office/drawing/2014/main" id="{3C20CEFB-6A52-440E-80A6-A03221D60A5E}"/>
                </a:ext>
              </a:extLst>
            </p:cNvPr>
            <p:cNvCxnSpPr/>
            <p:nvPr/>
          </p:nvCxnSpPr>
          <p:spPr>
            <a:xfrm>
              <a:off x="8424333" y="990600"/>
              <a:ext cx="0" cy="909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矩形 40">
            <a:extLst>
              <a:ext uri="{FF2B5EF4-FFF2-40B4-BE49-F238E27FC236}">
                <a16:creationId xmlns:a16="http://schemas.microsoft.com/office/drawing/2014/main" id="{67877376-E6FE-4CE6-85DE-63C10A2C3695}"/>
              </a:ext>
            </a:extLst>
          </p:cNvPr>
          <p:cNvSpPr/>
          <p:nvPr/>
        </p:nvSpPr>
        <p:spPr>
          <a:xfrm>
            <a:off x="3124201" y="-558600"/>
            <a:ext cx="2777067" cy="4653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2F2020B4-29E3-4365-9C37-CE6D086EC3D2}"/>
              </a:ext>
            </a:extLst>
          </p:cNvPr>
          <p:cNvSpPr/>
          <p:nvPr/>
        </p:nvSpPr>
        <p:spPr>
          <a:xfrm>
            <a:off x="5901268" y="-558600"/>
            <a:ext cx="2777067" cy="4653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1BDC1538-2200-49FE-97A2-2E6CE8622017}"/>
              </a:ext>
            </a:extLst>
          </p:cNvPr>
          <p:cNvSpPr/>
          <p:nvPr/>
        </p:nvSpPr>
        <p:spPr>
          <a:xfrm>
            <a:off x="8678334" y="-558600"/>
            <a:ext cx="2777067" cy="4653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9833E02A-595F-4502-AB9E-5BC49FE456B0}"/>
              </a:ext>
            </a:extLst>
          </p:cNvPr>
          <p:cNvSpPr txBox="1"/>
          <p:nvPr/>
        </p:nvSpPr>
        <p:spPr>
          <a:xfrm>
            <a:off x="3426208" y="3468419"/>
            <a:ext cx="1923604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版式设计灵感</a:t>
            </a: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411908DA-3008-4BF1-8089-AB659DD67B85}"/>
              </a:ext>
            </a:extLst>
          </p:cNvPr>
          <p:cNvSpPr txBox="1"/>
          <p:nvPr/>
        </p:nvSpPr>
        <p:spPr>
          <a:xfrm>
            <a:off x="3426208" y="4058566"/>
            <a:ext cx="2173052" cy="8426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本页利用色块对观众视线进行引导，使得画面变化性强，设计感强，不呆板。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6DA754C9-979F-4A5E-A913-49DACF3E1D43}"/>
              </a:ext>
            </a:extLst>
          </p:cNvPr>
          <p:cNvSpPr txBox="1"/>
          <p:nvPr/>
        </p:nvSpPr>
        <p:spPr>
          <a:xfrm>
            <a:off x="3426208" y="2711364"/>
            <a:ext cx="370294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01</a:t>
            </a:r>
            <a:endParaRPr lang="zh-CN" altLang="en-US" sz="25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5A7EEC4D-24D8-4149-A427-BEA0BBB218DB}"/>
              </a:ext>
            </a:extLst>
          </p:cNvPr>
          <p:cNvCxnSpPr>
            <a:cxnSpLocks/>
          </p:cNvCxnSpPr>
          <p:nvPr/>
        </p:nvCxnSpPr>
        <p:spPr>
          <a:xfrm>
            <a:off x="3465895" y="3279102"/>
            <a:ext cx="19451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文本框 105">
            <a:extLst>
              <a:ext uri="{FF2B5EF4-FFF2-40B4-BE49-F238E27FC236}">
                <a16:creationId xmlns:a16="http://schemas.microsoft.com/office/drawing/2014/main" id="{7C82994C-FD89-4859-89ED-6856DA8F17C9}"/>
              </a:ext>
            </a:extLst>
          </p:cNvPr>
          <p:cNvSpPr txBox="1"/>
          <p:nvPr/>
        </p:nvSpPr>
        <p:spPr>
          <a:xfrm>
            <a:off x="6203275" y="3468419"/>
            <a:ext cx="1923604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版式运用策略</a:t>
            </a: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BF74AC9C-F662-4975-AF0C-7048717B6052}"/>
              </a:ext>
            </a:extLst>
          </p:cNvPr>
          <p:cNvSpPr txBox="1"/>
          <p:nvPr/>
        </p:nvSpPr>
        <p:spPr>
          <a:xfrm>
            <a:off x="6203275" y="4058566"/>
            <a:ext cx="2173052" cy="8426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本页适用于三段文字，也适用于图文排版，使用者可将文字内容替换为图片。</a:t>
            </a: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5A24F787-2B6F-47A3-B3D6-E1BCEC16337E}"/>
              </a:ext>
            </a:extLst>
          </p:cNvPr>
          <p:cNvSpPr txBox="1"/>
          <p:nvPr/>
        </p:nvSpPr>
        <p:spPr>
          <a:xfrm>
            <a:off x="6203275" y="2711364"/>
            <a:ext cx="411972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02</a:t>
            </a:r>
            <a:endParaRPr lang="zh-CN" altLang="en-US" sz="25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0EA63906-194E-4A8E-9DA7-EFE7FEBF40F5}"/>
              </a:ext>
            </a:extLst>
          </p:cNvPr>
          <p:cNvCxnSpPr>
            <a:cxnSpLocks/>
          </p:cNvCxnSpPr>
          <p:nvPr/>
        </p:nvCxnSpPr>
        <p:spPr>
          <a:xfrm>
            <a:off x="6242962" y="3279102"/>
            <a:ext cx="19451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文本框 110">
            <a:extLst>
              <a:ext uri="{FF2B5EF4-FFF2-40B4-BE49-F238E27FC236}">
                <a16:creationId xmlns:a16="http://schemas.microsoft.com/office/drawing/2014/main" id="{51EF1DF4-616B-4079-91B8-440386039902}"/>
              </a:ext>
            </a:extLst>
          </p:cNvPr>
          <p:cNvSpPr txBox="1"/>
          <p:nvPr/>
        </p:nvSpPr>
        <p:spPr>
          <a:xfrm>
            <a:off x="8980341" y="3468419"/>
            <a:ext cx="1923604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版式拓展方法</a:t>
            </a: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21D9071C-DD69-471A-8FAD-537371E02915}"/>
              </a:ext>
            </a:extLst>
          </p:cNvPr>
          <p:cNvSpPr txBox="1"/>
          <p:nvPr/>
        </p:nvSpPr>
        <p:spPr>
          <a:xfrm>
            <a:off x="8980341" y="4058566"/>
            <a:ext cx="2173052" cy="8426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本页版式可以调整为一图两文、一长图一文、两图一文，参考下页版式</a:t>
            </a:r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0C4F6C82-F131-45DD-B2D6-38971847DDC8}"/>
              </a:ext>
            </a:extLst>
          </p:cNvPr>
          <p:cNvSpPr txBox="1"/>
          <p:nvPr/>
        </p:nvSpPr>
        <p:spPr>
          <a:xfrm>
            <a:off x="8980341" y="2711364"/>
            <a:ext cx="415178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03</a:t>
            </a:r>
            <a:endParaRPr lang="zh-CN" altLang="en-US" sz="25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cxnSp>
        <p:nvCxnSpPr>
          <p:cNvPr id="114" name="直接连接符 113">
            <a:extLst>
              <a:ext uri="{FF2B5EF4-FFF2-40B4-BE49-F238E27FC236}">
                <a16:creationId xmlns:a16="http://schemas.microsoft.com/office/drawing/2014/main" id="{4695C6D1-27DF-499E-B56A-9CBCC6E3038A}"/>
              </a:ext>
            </a:extLst>
          </p:cNvPr>
          <p:cNvCxnSpPr>
            <a:cxnSpLocks/>
          </p:cNvCxnSpPr>
          <p:nvPr/>
        </p:nvCxnSpPr>
        <p:spPr>
          <a:xfrm>
            <a:off x="9020028" y="3279102"/>
            <a:ext cx="19451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50F01EB0-0C4E-46B3-B724-1F07145198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72245" y="371499"/>
            <a:ext cx="402354" cy="346249"/>
          </a:xfrm>
        </p:spPr>
        <p:txBody>
          <a:bodyPr>
            <a:noAutofit/>
          </a:bodyPr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080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矩形 80">
            <a:extLst>
              <a:ext uri="{FF2B5EF4-FFF2-40B4-BE49-F238E27FC236}">
                <a16:creationId xmlns:a16="http://schemas.microsoft.com/office/drawing/2014/main" id="{0E34B367-F44F-4167-9C53-37B4397A2B50}"/>
              </a:ext>
            </a:extLst>
          </p:cNvPr>
          <p:cNvSpPr/>
          <p:nvPr/>
        </p:nvSpPr>
        <p:spPr>
          <a:xfrm>
            <a:off x="723900" y="1213945"/>
            <a:ext cx="484601" cy="20651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4A23F4B4-F407-4477-AEFD-5A0B50A5FF12}"/>
              </a:ext>
            </a:extLst>
          </p:cNvPr>
          <p:cNvSpPr txBox="1"/>
          <p:nvPr/>
        </p:nvSpPr>
        <p:spPr>
          <a:xfrm>
            <a:off x="1013470" y="2319294"/>
            <a:ext cx="769441" cy="6924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适用于</a:t>
            </a:r>
            <a:endParaRPr lang="en-US" altLang="zh-CN" sz="1500" dirty="0">
              <a:solidFill>
                <a:schemeClr val="tx1">
                  <a:lumMod val="85000"/>
                  <a:lumOff val="15000"/>
                </a:schemeClr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  <a:p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并列性的</a:t>
            </a:r>
            <a:endParaRPr lang="en-US" altLang="zh-CN" sz="1500" dirty="0">
              <a:solidFill>
                <a:schemeClr val="tx1">
                  <a:lumMod val="85000"/>
                  <a:lumOff val="15000"/>
                </a:schemeClr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  <a:p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内容</a:t>
            </a: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ADBA8BE8-E7AE-4FB5-8C90-AFF8CDDBF0BA}"/>
              </a:ext>
            </a:extLst>
          </p:cNvPr>
          <p:cNvSpPr txBox="1"/>
          <p:nvPr/>
        </p:nvSpPr>
        <p:spPr>
          <a:xfrm>
            <a:off x="1013470" y="1462600"/>
            <a:ext cx="2564805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三段内容版式参考</a:t>
            </a:r>
            <a:endParaRPr lang="en-US" altLang="zh-CN" sz="25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r>
              <a:rPr lang="zh-CN" alt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拓展案例</a:t>
            </a:r>
          </a:p>
        </p:txBody>
      </p:sp>
      <p:sp>
        <p:nvSpPr>
          <p:cNvPr id="98" name="矩形: 圆角 97">
            <a:extLst>
              <a:ext uri="{FF2B5EF4-FFF2-40B4-BE49-F238E27FC236}">
                <a16:creationId xmlns:a16="http://schemas.microsoft.com/office/drawing/2014/main" id="{A02549D8-CBDB-4275-A921-D206A18F8F3D}"/>
              </a:ext>
            </a:extLst>
          </p:cNvPr>
          <p:cNvSpPr/>
          <p:nvPr/>
        </p:nvSpPr>
        <p:spPr>
          <a:xfrm>
            <a:off x="3124201" y="2317035"/>
            <a:ext cx="8331200" cy="3169365"/>
          </a:xfrm>
          <a:prstGeom prst="roundRect">
            <a:avLst>
              <a:gd name="adj" fmla="val 545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67877376-E6FE-4CE6-85DE-63C10A2C3695}"/>
              </a:ext>
            </a:extLst>
          </p:cNvPr>
          <p:cNvSpPr/>
          <p:nvPr/>
        </p:nvSpPr>
        <p:spPr>
          <a:xfrm>
            <a:off x="3124201" y="-558600"/>
            <a:ext cx="2777067" cy="4653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2F2020B4-29E3-4365-9C37-CE6D086EC3D2}"/>
              </a:ext>
            </a:extLst>
          </p:cNvPr>
          <p:cNvSpPr/>
          <p:nvPr/>
        </p:nvSpPr>
        <p:spPr>
          <a:xfrm>
            <a:off x="5901268" y="-558600"/>
            <a:ext cx="2777067" cy="4653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1BDC1538-2200-49FE-97A2-2E6CE8622017}"/>
              </a:ext>
            </a:extLst>
          </p:cNvPr>
          <p:cNvSpPr/>
          <p:nvPr/>
        </p:nvSpPr>
        <p:spPr>
          <a:xfrm>
            <a:off x="8678334" y="-558600"/>
            <a:ext cx="2777067" cy="4653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51EF1DF4-616B-4079-91B8-440386039902}"/>
              </a:ext>
            </a:extLst>
          </p:cNvPr>
          <p:cNvSpPr txBox="1"/>
          <p:nvPr/>
        </p:nvSpPr>
        <p:spPr>
          <a:xfrm>
            <a:off x="8980341" y="2714886"/>
            <a:ext cx="1603003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版式拓展</a:t>
            </a:r>
            <a:endParaRPr lang="en-US" altLang="zh-CN" sz="25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  <a:p>
            <a:r>
              <a:rPr lang="zh-CN" altLang="en-US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的案例参考</a:t>
            </a: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21D9071C-DD69-471A-8FAD-537371E02915}"/>
              </a:ext>
            </a:extLst>
          </p:cNvPr>
          <p:cNvSpPr txBox="1"/>
          <p:nvPr/>
        </p:nvSpPr>
        <p:spPr>
          <a:xfrm>
            <a:off x="8980341" y="3736833"/>
            <a:ext cx="2173052" cy="11311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将上页的</a:t>
            </a:r>
            <a:r>
              <a:rPr lang="en-US" altLang="zh-CN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01</a:t>
            </a: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、</a:t>
            </a:r>
            <a:r>
              <a:rPr lang="en-US" altLang="zh-CN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02</a:t>
            </a: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两段文字替换为了横版长图，使用者还可以进行另外的调整，灵活使用模板。</a:t>
            </a:r>
          </a:p>
        </p:txBody>
      </p:sp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50F01EB0-0C4E-46B3-B724-1F07145198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72245" y="371499"/>
            <a:ext cx="402354" cy="346249"/>
          </a:xfrm>
        </p:spPr>
        <p:txBody>
          <a:bodyPr>
            <a:noAutofit/>
          </a:bodyPr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pic>
        <p:nvPicPr>
          <p:cNvPr id="32" name="图片 31" descr="一艘船&#10;&#10;中度可信度描述已自动生成">
            <a:extLst>
              <a:ext uri="{FF2B5EF4-FFF2-40B4-BE49-F238E27FC236}">
                <a16:creationId xmlns:a16="http://schemas.microsoft.com/office/drawing/2014/main" id="{07A9603A-0DD8-4B36-B795-9EF3CDBF2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0" b="16066"/>
          <a:stretch/>
        </p:blipFill>
        <p:spPr>
          <a:xfrm>
            <a:off x="3426210" y="2743200"/>
            <a:ext cx="5252124" cy="225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2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矩形 80">
            <a:extLst>
              <a:ext uri="{FF2B5EF4-FFF2-40B4-BE49-F238E27FC236}">
                <a16:creationId xmlns:a16="http://schemas.microsoft.com/office/drawing/2014/main" id="{0E34B367-F44F-4167-9C53-37B4397A2B50}"/>
              </a:ext>
            </a:extLst>
          </p:cNvPr>
          <p:cNvSpPr/>
          <p:nvPr/>
        </p:nvSpPr>
        <p:spPr>
          <a:xfrm>
            <a:off x="0" y="4753323"/>
            <a:ext cx="12192000" cy="210467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096159EF-7EFD-4ACF-8C5C-DA1CA5A2AAAB}"/>
              </a:ext>
            </a:extLst>
          </p:cNvPr>
          <p:cNvGrpSpPr/>
          <p:nvPr/>
        </p:nvGrpSpPr>
        <p:grpSpPr>
          <a:xfrm>
            <a:off x="7994791" y="1668483"/>
            <a:ext cx="3177562" cy="3817918"/>
            <a:chOff x="1019648" y="1668483"/>
            <a:chExt cx="3177562" cy="3817918"/>
          </a:xfrm>
        </p:grpSpPr>
        <p:sp>
          <p:nvSpPr>
            <p:cNvPr id="87" name="矩形: 圆角 86">
              <a:extLst>
                <a:ext uri="{FF2B5EF4-FFF2-40B4-BE49-F238E27FC236}">
                  <a16:creationId xmlns:a16="http://schemas.microsoft.com/office/drawing/2014/main" id="{F8E8D4B5-3D90-49A7-944B-854096A29126}"/>
                </a:ext>
              </a:extLst>
            </p:cNvPr>
            <p:cNvSpPr/>
            <p:nvPr/>
          </p:nvSpPr>
          <p:spPr>
            <a:xfrm>
              <a:off x="1019648" y="1668483"/>
              <a:ext cx="3177562" cy="3817918"/>
            </a:xfrm>
            <a:prstGeom prst="roundRect">
              <a:avLst>
                <a:gd name="adj" fmla="val 545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2FA9313B-4DA3-4326-85C0-514F910F6A35}"/>
                </a:ext>
              </a:extLst>
            </p:cNvPr>
            <p:cNvSpPr/>
            <p:nvPr/>
          </p:nvSpPr>
          <p:spPr>
            <a:xfrm>
              <a:off x="1148215" y="1797050"/>
              <a:ext cx="92096" cy="92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5A5DC40B-2137-43DA-87C4-B00E4C39C9BF}"/>
                </a:ext>
              </a:extLst>
            </p:cNvPr>
            <p:cNvSpPr/>
            <p:nvPr/>
          </p:nvSpPr>
          <p:spPr>
            <a:xfrm>
              <a:off x="3976547" y="1797050"/>
              <a:ext cx="92096" cy="92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C7A3316A-E7C9-41BF-9B82-2C7179253DB4}"/>
                </a:ext>
              </a:extLst>
            </p:cNvPr>
            <p:cNvSpPr/>
            <p:nvPr/>
          </p:nvSpPr>
          <p:spPr>
            <a:xfrm>
              <a:off x="1148215" y="5265738"/>
              <a:ext cx="92096" cy="92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23675DA4-3468-4D2C-8DAB-CC3C7C11CC93}"/>
                </a:ext>
              </a:extLst>
            </p:cNvPr>
            <p:cNvSpPr/>
            <p:nvPr/>
          </p:nvSpPr>
          <p:spPr>
            <a:xfrm>
              <a:off x="3976547" y="5265738"/>
              <a:ext cx="92096" cy="92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</p:grpSp>
      <p:sp>
        <p:nvSpPr>
          <p:cNvPr id="84" name="文本框 83">
            <a:extLst>
              <a:ext uri="{FF2B5EF4-FFF2-40B4-BE49-F238E27FC236}">
                <a16:creationId xmlns:a16="http://schemas.microsoft.com/office/drawing/2014/main" id="{2E7B46DE-E5A4-43B2-B1D3-C8CDB89226CE}"/>
              </a:ext>
            </a:extLst>
          </p:cNvPr>
          <p:cNvSpPr txBox="1"/>
          <p:nvPr/>
        </p:nvSpPr>
        <p:spPr>
          <a:xfrm>
            <a:off x="8403465" y="3478027"/>
            <a:ext cx="2360214" cy="11311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本页版式重点在于提供卡片形式排版的思维，使用者也可将这种形式运用于图文排版当中。</a:t>
            </a: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CE5ABB9C-4676-4FE1-B223-5063BB535972}"/>
              </a:ext>
            </a:extLst>
          </p:cNvPr>
          <p:cNvSpPr txBox="1"/>
          <p:nvPr/>
        </p:nvSpPr>
        <p:spPr>
          <a:xfrm>
            <a:off x="9276598" y="2375191"/>
            <a:ext cx="613951" cy="5539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3600" dirty="0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atin typeface="MiSans Heavy" panose="00000A00000000000000" pitchFamily="2" charset="-122"/>
                <a:ea typeface="MiSans Heavy" panose="00000A00000000000000" pitchFamily="2" charset="-122"/>
              </a:rPr>
              <a:t>03</a:t>
            </a:r>
            <a:endParaRPr lang="zh-CN" altLang="en-US" sz="3600" dirty="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atin typeface="MiSans Heavy" panose="00000A00000000000000" pitchFamily="2" charset="-122"/>
              <a:ea typeface="MiSans Heavy" panose="00000A00000000000000" pitchFamily="2" charset="-122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040AD7C4-D37C-413C-9420-8A4F8468FE6A}"/>
              </a:ext>
            </a:extLst>
          </p:cNvPr>
          <p:cNvGrpSpPr/>
          <p:nvPr/>
        </p:nvGrpSpPr>
        <p:grpSpPr>
          <a:xfrm>
            <a:off x="1019648" y="1668483"/>
            <a:ext cx="3177562" cy="3817918"/>
            <a:chOff x="1019648" y="1668483"/>
            <a:chExt cx="3177562" cy="3817918"/>
          </a:xfrm>
        </p:grpSpPr>
        <p:sp>
          <p:nvSpPr>
            <p:cNvPr id="98" name="矩形: 圆角 97">
              <a:extLst>
                <a:ext uri="{FF2B5EF4-FFF2-40B4-BE49-F238E27FC236}">
                  <a16:creationId xmlns:a16="http://schemas.microsoft.com/office/drawing/2014/main" id="{A02549D8-CBDB-4275-A921-D206A18F8F3D}"/>
                </a:ext>
              </a:extLst>
            </p:cNvPr>
            <p:cNvSpPr/>
            <p:nvPr/>
          </p:nvSpPr>
          <p:spPr>
            <a:xfrm>
              <a:off x="1019648" y="1668483"/>
              <a:ext cx="3177562" cy="3817918"/>
            </a:xfrm>
            <a:prstGeom prst="roundRect">
              <a:avLst>
                <a:gd name="adj" fmla="val 545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B84C640F-1C29-444E-81CF-D8D7B1783F84}"/>
                </a:ext>
              </a:extLst>
            </p:cNvPr>
            <p:cNvSpPr/>
            <p:nvPr/>
          </p:nvSpPr>
          <p:spPr>
            <a:xfrm>
              <a:off x="1148215" y="1797050"/>
              <a:ext cx="92096" cy="92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FCEA95DD-34A1-4A9D-B75F-8A6C0765E72A}"/>
                </a:ext>
              </a:extLst>
            </p:cNvPr>
            <p:cNvSpPr/>
            <p:nvPr/>
          </p:nvSpPr>
          <p:spPr>
            <a:xfrm>
              <a:off x="3976547" y="1797050"/>
              <a:ext cx="92096" cy="92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C9D9FA03-F94A-49C6-8685-3BAD7D5AA115}"/>
                </a:ext>
              </a:extLst>
            </p:cNvPr>
            <p:cNvSpPr/>
            <p:nvPr/>
          </p:nvSpPr>
          <p:spPr>
            <a:xfrm>
              <a:off x="1148215" y="5265738"/>
              <a:ext cx="92096" cy="92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2A5EA0C0-ACBA-44E6-9978-3656D7DDA83D}"/>
                </a:ext>
              </a:extLst>
            </p:cNvPr>
            <p:cNvSpPr/>
            <p:nvPr/>
          </p:nvSpPr>
          <p:spPr>
            <a:xfrm>
              <a:off x="3976547" y="5265738"/>
              <a:ext cx="92096" cy="92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FBF47C-639E-476B-B93C-674A6FCFB1A0}"/>
              </a:ext>
            </a:extLst>
          </p:cNvPr>
          <p:cNvGrpSpPr/>
          <p:nvPr/>
        </p:nvGrpSpPr>
        <p:grpSpPr>
          <a:xfrm>
            <a:off x="723900" y="5889651"/>
            <a:ext cx="10731500" cy="451611"/>
            <a:chOff x="723900" y="7567725"/>
            <a:chExt cx="10731500" cy="451611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6793FA4-6EEF-4944-89A2-846E491E9223}"/>
                </a:ext>
              </a:extLst>
            </p:cNvPr>
            <p:cNvSpPr txBox="1"/>
            <p:nvPr/>
          </p:nvSpPr>
          <p:spPr>
            <a:xfrm>
              <a:off x="10185822" y="7567725"/>
              <a:ext cx="1269578" cy="169277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r"/>
              <a:r>
                <a:rPr lang="zh-CN" altLang="en-US" sz="1100" dirty="0">
                  <a:solidFill>
                    <a:schemeClr val="bg1"/>
                  </a:solidFill>
                  <a:latin typeface="MiSans Medium" panose="00000600000000000000" pitchFamily="2" charset="-122"/>
                  <a:ea typeface="MiSans Medium" panose="00000600000000000000" pitchFamily="2" charset="-122"/>
                </a:rPr>
                <a:t>海纳百川，有容乃大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BC5FB34-11F5-4712-801E-8FED3821A172}"/>
                </a:ext>
              </a:extLst>
            </p:cNvPr>
            <p:cNvSpPr txBox="1"/>
            <p:nvPr/>
          </p:nvSpPr>
          <p:spPr>
            <a:xfrm>
              <a:off x="10072008" y="7761830"/>
              <a:ext cx="1383392" cy="215444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r"/>
              <a:r>
                <a:rPr lang="en-US" altLang="zh-CN" sz="700" dirty="0">
                  <a:solidFill>
                    <a:schemeClr val="bg1"/>
                  </a:solidFill>
                  <a:latin typeface="MiSans Medium" panose="00000600000000000000" pitchFamily="2" charset="-122"/>
                  <a:ea typeface="MiSans Medium" panose="00000600000000000000" pitchFamily="2" charset="-122"/>
                </a:rPr>
                <a:t>S</a:t>
              </a:r>
              <a:r>
                <a:rPr lang="zh-CN" altLang="en-US" sz="700" dirty="0">
                  <a:solidFill>
                    <a:schemeClr val="bg1"/>
                  </a:solidFill>
                  <a:latin typeface="MiSans Medium" panose="00000600000000000000" pitchFamily="2" charset="-122"/>
                  <a:ea typeface="MiSans Medium" panose="00000600000000000000" pitchFamily="2" charset="-122"/>
                </a:rPr>
                <a:t>ea, all water, recedes a rivers</a:t>
              </a:r>
              <a:r>
                <a:rPr lang="en-US" altLang="zh-CN" sz="700" dirty="0">
                  <a:solidFill>
                    <a:schemeClr val="bg1"/>
                  </a:solidFill>
                  <a:latin typeface="MiSans Medium" panose="00000600000000000000" pitchFamily="2" charset="-122"/>
                  <a:ea typeface="MiSans Medium" panose="00000600000000000000" pitchFamily="2" charset="-122"/>
                </a:rPr>
                <a:t>;</a:t>
              </a:r>
              <a:endParaRPr lang="zh-CN" altLang="en-US" sz="7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endParaRPr>
            </a:p>
            <a:p>
              <a:pPr algn="r"/>
              <a:r>
                <a:rPr lang="zh-CN" altLang="en-US" sz="700" dirty="0">
                  <a:solidFill>
                    <a:schemeClr val="bg1"/>
                  </a:solidFill>
                  <a:latin typeface="MiSans Medium" panose="00000600000000000000" pitchFamily="2" charset="-122"/>
                  <a:ea typeface="MiSans Medium" panose="00000600000000000000" pitchFamily="2" charset="-122"/>
                </a:rPr>
                <a:t>utmost wit listens to all sides</a:t>
              </a:r>
              <a:r>
                <a:rPr lang="en-US" altLang="zh-CN" sz="700" dirty="0">
                  <a:solidFill>
                    <a:schemeClr val="bg1"/>
                  </a:solidFill>
                  <a:latin typeface="MiSans Medium" panose="00000600000000000000" pitchFamily="2" charset="-122"/>
                  <a:ea typeface="MiSans Medium" panose="00000600000000000000" pitchFamily="2" charset="-122"/>
                </a:rPr>
                <a:t>.</a:t>
              </a:r>
              <a:endParaRPr lang="zh-CN" altLang="en-US" sz="7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61CE4A5-2EBE-43CD-90F1-6C7F230442D2}"/>
                </a:ext>
              </a:extLst>
            </p:cNvPr>
            <p:cNvSpPr txBox="1"/>
            <p:nvPr/>
          </p:nvSpPr>
          <p:spPr>
            <a:xfrm>
              <a:off x="723900" y="7650004"/>
              <a:ext cx="907300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1200" cap="all" dirty="0">
                  <a:solidFill>
                    <a:schemeClr val="bg1"/>
                  </a:solidFill>
                  <a:ea typeface="MiSans Medium" panose="00000600000000000000" pitchFamily="2" charset="-122"/>
                </a:rPr>
                <a:t>Sichuan</a:t>
              </a:r>
            </a:p>
            <a:p>
              <a:r>
                <a:rPr lang="en-US" altLang="zh-CN" sz="1200" cap="all" dirty="0">
                  <a:solidFill>
                    <a:schemeClr val="bg1"/>
                  </a:solidFill>
                  <a:ea typeface="MiSans Medium" panose="00000600000000000000" pitchFamily="2" charset="-122"/>
                </a:rPr>
                <a:t>University</a:t>
              </a:r>
              <a:endParaRPr lang="zh-CN" altLang="en-US" sz="1200" cap="all" dirty="0">
                <a:solidFill>
                  <a:schemeClr val="bg1"/>
                </a:solidFill>
                <a:ea typeface="MiSans Medium" panose="00000600000000000000" pitchFamily="2" charset="-122"/>
              </a:endParaRPr>
            </a:p>
          </p:txBody>
        </p:sp>
      </p:grpSp>
      <p:sp>
        <p:nvSpPr>
          <p:cNvPr id="92" name="文本框 91">
            <a:extLst>
              <a:ext uri="{FF2B5EF4-FFF2-40B4-BE49-F238E27FC236}">
                <a16:creationId xmlns:a16="http://schemas.microsoft.com/office/drawing/2014/main" id="{411908DA-3008-4BF1-8089-AB659DD67B85}"/>
              </a:ext>
            </a:extLst>
          </p:cNvPr>
          <p:cNvSpPr txBox="1"/>
          <p:nvPr/>
        </p:nvSpPr>
        <p:spPr>
          <a:xfrm>
            <a:off x="1314389" y="3478027"/>
            <a:ext cx="2588080" cy="11311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本页版式采用了卡片形式进行排版，确保了画面的整齐度以及秩序感；通过使用不同颜色的色块来达到区分内容的目的。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6DA754C9-979F-4A5E-A913-49DACF3E1D43}"/>
              </a:ext>
            </a:extLst>
          </p:cNvPr>
          <p:cNvSpPr txBox="1"/>
          <p:nvPr/>
        </p:nvSpPr>
        <p:spPr>
          <a:xfrm>
            <a:off x="2327905" y="2375191"/>
            <a:ext cx="561051" cy="5539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3600" dirty="0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atin typeface="MiSans Heavy" panose="00000A00000000000000" pitchFamily="2" charset="-122"/>
                <a:ea typeface="MiSans Heavy" panose="00000A00000000000000" pitchFamily="2" charset="-122"/>
              </a:rPr>
              <a:t>01</a:t>
            </a:r>
            <a:endParaRPr lang="zh-CN" altLang="en-US" sz="3600" dirty="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atin typeface="MiSans Heavy" panose="00000A00000000000000" pitchFamily="2" charset="-122"/>
              <a:ea typeface="MiSans Heavy" panose="00000A00000000000000" pitchFamily="2" charset="-122"/>
            </a:endParaRP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CF9ACCF8-AEF1-4BB4-8344-DB14B8CF368A}"/>
              </a:ext>
            </a:extLst>
          </p:cNvPr>
          <p:cNvGrpSpPr/>
          <p:nvPr/>
        </p:nvGrpSpPr>
        <p:grpSpPr>
          <a:xfrm>
            <a:off x="4507220" y="1668483"/>
            <a:ext cx="3177562" cy="3817918"/>
            <a:chOff x="1019648" y="1668483"/>
            <a:chExt cx="3177562" cy="3817918"/>
          </a:xfrm>
        </p:grpSpPr>
        <p:sp>
          <p:nvSpPr>
            <p:cNvPr id="67" name="矩形: 圆角 66">
              <a:extLst>
                <a:ext uri="{FF2B5EF4-FFF2-40B4-BE49-F238E27FC236}">
                  <a16:creationId xmlns:a16="http://schemas.microsoft.com/office/drawing/2014/main" id="{53609F7B-288E-4721-ABF8-F258B8D27095}"/>
                </a:ext>
              </a:extLst>
            </p:cNvPr>
            <p:cNvSpPr/>
            <p:nvPr/>
          </p:nvSpPr>
          <p:spPr>
            <a:xfrm>
              <a:off x="1019648" y="1668483"/>
              <a:ext cx="3177562" cy="3817918"/>
            </a:xfrm>
            <a:prstGeom prst="roundRect">
              <a:avLst>
                <a:gd name="adj" fmla="val 545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AFC92836-A83F-4990-B115-3C848F95FAB9}"/>
                </a:ext>
              </a:extLst>
            </p:cNvPr>
            <p:cNvSpPr/>
            <p:nvPr/>
          </p:nvSpPr>
          <p:spPr>
            <a:xfrm>
              <a:off x="1148215" y="1797050"/>
              <a:ext cx="92096" cy="92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34773504-6871-44CB-936B-2DFD3A21BFB8}"/>
                </a:ext>
              </a:extLst>
            </p:cNvPr>
            <p:cNvSpPr/>
            <p:nvPr/>
          </p:nvSpPr>
          <p:spPr>
            <a:xfrm>
              <a:off x="3976547" y="1797050"/>
              <a:ext cx="92096" cy="92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8C47D04E-829D-4F84-A79F-7110342B21DB}"/>
                </a:ext>
              </a:extLst>
            </p:cNvPr>
            <p:cNvSpPr/>
            <p:nvPr/>
          </p:nvSpPr>
          <p:spPr>
            <a:xfrm>
              <a:off x="1148215" y="5265738"/>
              <a:ext cx="92096" cy="92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F972BDEB-EA28-4F2E-961F-C92C1A4EEB96}"/>
                </a:ext>
              </a:extLst>
            </p:cNvPr>
            <p:cNvSpPr/>
            <p:nvPr/>
          </p:nvSpPr>
          <p:spPr>
            <a:xfrm>
              <a:off x="3976547" y="5265738"/>
              <a:ext cx="92096" cy="92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E477999A-F8C9-4B44-A387-634EBF5B84F7}"/>
              </a:ext>
            </a:extLst>
          </p:cNvPr>
          <p:cNvSpPr txBox="1"/>
          <p:nvPr/>
        </p:nvSpPr>
        <p:spPr>
          <a:xfrm>
            <a:off x="4801961" y="3478027"/>
            <a:ext cx="2588080" cy="11311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本页适用于有对比性的三段文字，但使用者可将</a:t>
            </a:r>
            <a:r>
              <a:rPr lang="en-US" altLang="zh-CN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03</a:t>
            </a: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卡片的颜色统一为红色，因此也适用于并列性的内容排版。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979086F6-7BFF-479A-9AB7-23ED499BE7F7}"/>
              </a:ext>
            </a:extLst>
          </p:cNvPr>
          <p:cNvSpPr txBox="1"/>
          <p:nvPr/>
        </p:nvSpPr>
        <p:spPr>
          <a:xfrm>
            <a:off x="5789026" y="2375191"/>
            <a:ext cx="613951" cy="5539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3600" dirty="0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atin typeface="MiSans Heavy" panose="00000A00000000000000" pitchFamily="2" charset="-122"/>
                <a:ea typeface="MiSans Heavy" panose="00000A00000000000000" pitchFamily="2" charset="-122"/>
              </a:rPr>
              <a:t>02</a:t>
            </a:r>
            <a:endParaRPr lang="zh-CN" altLang="en-US" sz="3600" dirty="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atin typeface="MiSans Heavy" panose="00000A00000000000000" pitchFamily="2" charset="-122"/>
              <a:ea typeface="MiSans Heavy" panose="00000A00000000000000" pitchFamily="2" charset="-122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C74B81A1-DB90-4DF9-A8D2-4D3C0D07B4BE}"/>
              </a:ext>
            </a:extLst>
          </p:cNvPr>
          <p:cNvSpPr txBox="1"/>
          <p:nvPr/>
        </p:nvSpPr>
        <p:spPr>
          <a:xfrm>
            <a:off x="8621770" y="2690812"/>
            <a:ext cx="1923604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版式注意事项</a:t>
            </a: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9833E02A-595F-4502-AB9E-5BC49FE456B0}"/>
              </a:ext>
            </a:extLst>
          </p:cNvPr>
          <p:cNvSpPr txBox="1"/>
          <p:nvPr/>
        </p:nvSpPr>
        <p:spPr>
          <a:xfrm>
            <a:off x="1646627" y="2690812"/>
            <a:ext cx="1923604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版式设计灵感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CF34F1D1-0F8A-44B0-A2B8-DA9B1B460D97}"/>
              </a:ext>
            </a:extLst>
          </p:cNvPr>
          <p:cNvSpPr txBox="1"/>
          <p:nvPr/>
        </p:nvSpPr>
        <p:spPr>
          <a:xfrm>
            <a:off x="5134199" y="2690812"/>
            <a:ext cx="1923604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版式运用策略</a:t>
            </a:r>
          </a:p>
        </p:txBody>
      </p:sp>
      <p:cxnSp>
        <p:nvCxnSpPr>
          <p:cNvPr id="96" name="直接连接符 95">
            <a:extLst>
              <a:ext uri="{FF2B5EF4-FFF2-40B4-BE49-F238E27FC236}">
                <a16:creationId xmlns:a16="http://schemas.microsoft.com/office/drawing/2014/main" id="{1FC3F0C8-4760-47D3-A811-9C9CDD5ADD12}"/>
              </a:ext>
            </a:extLst>
          </p:cNvPr>
          <p:cNvCxnSpPr>
            <a:cxnSpLocks/>
          </p:cNvCxnSpPr>
          <p:nvPr/>
        </p:nvCxnSpPr>
        <p:spPr>
          <a:xfrm>
            <a:off x="2511174" y="3263336"/>
            <a:ext cx="19451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96">
            <a:extLst>
              <a:ext uri="{FF2B5EF4-FFF2-40B4-BE49-F238E27FC236}">
                <a16:creationId xmlns:a16="http://schemas.microsoft.com/office/drawing/2014/main" id="{53691801-AE38-448F-A8F8-1A229696413E}"/>
              </a:ext>
            </a:extLst>
          </p:cNvPr>
          <p:cNvCxnSpPr>
            <a:cxnSpLocks/>
          </p:cNvCxnSpPr>
          <p:nvPr/>
        </p:nvCxnSpPr>
        <p:spPr>
          <a:xfrm>
            <a:off x="5998746" y="3263336"/>
            <a:ext cx="19451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接连接符 119">
            <a:extLst>
              <a:ext uri="{FF2B5EF4-FFF2-40B4-BE49-F238E27FC236}">
                <a16:creationId xmlns:a16="http://schemas.microsoft.com/office/drawing/2014/main" id="{77A68ABA-D741-4559-8A91-D0F1D47736E2}"/>
              </a:ext>
            </a:extLst>
          </p:cNvPr>
          <p:cNvCxnSpPr>
            <a:cxnSpLocks/>
          </p:cNvCxnSpPr>
          <p:nvPr/>
        </p:nvCxnSpPr>
        <p:spPr>
          <a:xfrm>
            <a:off x="9486317" y="3263336"/>
            <a:ext cx="19451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文本框 120">
            <a:extLst>
              <a:ext uri="{FF2B5EF4-FFF2-40B4-BE49-F238E27FC236}">
                <a16:creationId xmlns:a16="http://schemas.microsoft.com/office/drawing/2014/main" id="{E8E4A05D-67C8-4ED1-8A54-3E9F47A46D83}"/>
              </a:ext>
            </a:extLst>
          </p:cNvPr>
          <p:cNvSpPr txBox="1"/>
          <p:nvPr/>
        </p:nvSpPr>
        <p:spPr>
          <a:xfrm>
            <a:off x="4332701" y="855219"/>
            <a:ext cx="3526606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2500" dirty="0">
                <a:latin typeface="+mj-ea"/>
                <a:ea typeface="+mj-ea"/>
              </a:rPr>
              <a:t>三段纯文字内容版式参考</a:t>
            </a: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FC6DAF7D-BC3E-4D6C-AE58-8D933B4D6846}"/>
              </a:ext>
            </a:extLst>
          </p:cNvPr>
          <p:cNvSpPr txBox="1"/>
          <p:nvPr/>
        </p:nvSpPr>
        <p:spPr>
          <a:xfrm>
            <a:off x="5134198" y="1274921"/>
            <a:ext cx="1923605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15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适用于有对比性的内容</a:t>
            </a:r>
          </a:p>
        </p:txBody>
      </p:sp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1635DA93-0B5A-4EE6-877F-E253C2DBF6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72245" y="371499"/>
            <a:ext cx="402354" cy="346249"/>
          </a:xfrm>
        </p:spPr>
        <p:txBody>
          <a:bodyPr>
            <a:noAutofit/>
          </a:bodyPr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192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>
            <a:extLst>
              <a:ext uri="{FF2B5EF4-FFF2-40B4-BE49-F238E27FC236}">
                <a16:creationId xmlns:a16="http://schemas.microsoft.com/office/drawing/2014/main" id="{0D609C52-7633-43FF-866C-B86DBBED5142}"/>
              </a:ext>
            </a:extLst>
          </p:cNvPr>
          <p:cNvSpPr txBox="1"/>
          <p:nvPr/>
        </p:nvSpPr>
        <p:spPr>
          <a:xfrm>
            <a:off x="1348156" y="3288865"/>
            <a:ext cx="2308324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  <a:cs typeface="OPPOSans B" panose="00020600040101010101" pitchFamily="18" charset="-122"/>
                <a:sym typeface="MiSans Semibold" panose="00000700000000000000" pitchFamily="2" charset="-122"/>
              </a:rPr>
              <a:t>四川大学简介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B68ABBCA-6EFC-463D-AF07-83F67D138FFE}"/>
              </a:ext>
            </a:extLst>
          </p:cNvPr>
          <p:cNvSpPr txBox="1"/>
          <p:nvPr/>
        </p:nvSpPr>
        <p:spPr>
          <a:xfrm>
            <a:off x="1367485" y="2857978"/>
            <a:ext cx="867225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000" dirty="0">
                <a:solidFill>
                  <a:schemeClr val="accent1"/>
                </a:solidFill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# 01</a:t>
            </a:r>
            <a:endParaRPr lang="zh-CN" altLang="en-US" sz="3000" dirty="0">
              <a:solidFill>
                <a:schemeClr val="accent1"/>
              </a:solidFill>
              <a:latin typeface="+mj-lt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2FA9362F-700D-4F15-9EDA-AAECB4D6013A}"/>
              </a:ext>
            </a:extLst>
          </p:cNvPr>
          <p:cNvSpPr txBox="1"/>
          <p:nvPr/>
        </p:nvSpPr>
        <p:spPr>
          <a:xfrm>
            <a:off x="4747105" y="3288865"/>
            <a:ext cx="2693045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  <a:cs typeface="OPPOSans B" panose="00020600040101010101" pitchFamily="18" charset="-122"/>
                <a:sym typeface="MiSans Semibold" panose="00000700000000000000" pitchFamily="2" charset="-122"/>
              </a:rPr>
              <a:t>两段式版式参考</a:t>
            </a: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45836D08-1AA7-491D-875A-EEBB16A5BF50}"/>
              </a:ext>
            </a:extLst>
          </p:cNvPr>
          <p:cNvSpPr txBox="1"/>
          <p:nvPr/>
        </p:nvSpPr>
        <p:spPr>
          <a:xfrm>
            <a:off x="4766434" y="2857978"/>
            <a:ext cx="918521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000" dirty="0">
                <a:solidFill>
                  <a:schemeClr val="accent1"/>
                </a:solidFill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# 02</a:t>
            </a:r>
            <a:endParaRPr lang="zh-CN" altLang="en-US" sz="3000" dirty="0">
              <a:solidFill>
                <a:schemeClr val="accent1"/>
              </a:solidFill>
              <a:latin typeface="+mj-lt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3B37BBD2-CAA6-40AB-9ACB-BB040CAB052A}"/>
              </a:ext>
            </a:extLst>
          </p:cNvPr>
          <p:cNvSpPr txBox="1"/>
          <p:nvPr/>
        </p:nvSpPr>
        <p:spPr>
          <a:xfrm>
            <a:off x="8214919" y="3264356"/>
            <a:ext cx="2693045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  <a:cs typeface="OPPOSans B" panose="00020600040101010101" pitchFamily="18" charset="-122"/>
                <a:sym typeface="MiSans Semibold" panose="00000700000000000000" pitchFamily="2" charset="-122"/>
              </a:rPr>
              <a:t>三段式版式参考</a:t>
            </a: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0D2001E9-64A0-4E74-AE2E-937765DC37D2}"/>
              </a:ext>
            </a:extLst>
          </p:cNvPr>
          <p:cNvSpPr txBox="1"/>
          <p:nvPr/>
        </p:nvSpPr>
        <p:spPr>
          <a:xfrm>
            <a:off x="8234248" y="2833469"/>
            <a:ext cx="921727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000" dirty="0">
                <a:solidFill>
                  <a:schemeClr val="accent1"/>
                </a:solidFill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# 03</a:t>
            </a:r>
            <a:endParaRPr lang="zh-CN" altLang="en-US" sz="3000" dirty="0">
              <a:solidFill>
                <a:schemeClr val="accent1"/>
              </a:solidFill>
              <a:latin typeface="+mj-lt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87F00287-D0B5-4A97-B886-8A7CE8F4180B}"/>
              </a:ext>
            </a:extLst>
          </p:cNvPr>
          <p:cNvSpPr txBox="1"/>
          <p:nvPr/>
        </p:nvSpPr>
        <p:spPr>
          <a:xfrm>
            <a:off x="1367485" y="4544816"/>
            <a:ext cx="2693045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  <a:cs typeface="OPPOSans B" panose="00020600040101010101" pitchFamily="18" charset="-122"/>
                <a:sym typeface="MiSans Semibold" panose="00000700000000000000" pitchFamily="2" charset="-122"/>
              </a:rPr>
              <a:t>四段式版式参考</a:t>
            </a: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EF61B665-8E1E-4EC6-9591-607F6F416F1C}"/>
              </a:ext>
            </a:extLst>
          </p:cNvPr>
          <p:cNvSpPr txBox="1"/>
          <p:nvPr/>
        </p:nvSpPr>
        <p:spPr>
          <a:xfrm>
            <a:off x="1386814" y="4113929"/>
            <a:ext cx="926536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000" dirty="0">
                <a:solidFill>
                  <a:schemeClr val="accent1"/>
                </a:solidFill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# 04</a:t>
            </a:r>
            <a:endParaRPr lang="zh-CN" altLang="en-US" sz="3000" dirty="0">
              <a:solidFill>
                <a:schemeClr val="accent1"/>
              </a:solidFill>
              <a:latin typeface="+mj-lt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6C941A21-B244-42E5-AAF9-E21BA7EB83A8}"/>
              </a:ext>
            </a:extLst>
          </p:cNvPr>
          <p:cNvSpPr txBox="1"/>
          <p:nvPr/>
        </p:nvSpPr>
        <p:spPr>
          <a:xfrm>
            <a:off x="4747105" y="4544816"/>
            <a:ext cx="2308324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  <a:cs typeface="OPPOSans B" panose="00020600040101010101" pitchFamily="18" charset="-122"/>
                <a:sym typeface="MiSans Semibold" panose="00000700000000000000" pitchFamily="2" charset="-122"/>
              </a:rPr>
              <a:t>模板使用说明</a:t>
            </a: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CFA2F53E-19EA-4949-B563-AB9B8306FDB4}"/>
              </a:ext>
            </a:extLst>
          </p:cNvPr>
          <p:cNvSpPr txBox="1"/>
          <p:nvPr/>
        </p:nvSpPr>
        <p:spPr>
          <a:xfrm>
            <a:off x="4747105" y="4113929"/>
            <a:ext cx="924933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000" dirty="0">
                <a:solidFill>
                  <a:schemeClr val="accent1"/>
                </a:solidFill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# 05</a:t>
            </a:r>
            <a:endParaRPr lang="zh-CN" altLang="en-US" sz="3000" dirty="0">
              <a:solidFill>
                <a:schemeClr val="accent1"/>
              </a:solidFill>
              <a:latin typeface="+mj-lt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2C94DE9-1CAD-4DA2-820A-6B06789D3C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7485" y="1607515"/>
            <a:ext cx="1954381" cy="207749"/>
          </a:xfrm>
        </p:spPr>
        <p:txBody>
          <a:bodyPr>
            <a:noAutofit/>
          </a:bodyPr>
          <a:lstStyle/>
          <a:p>
            <a:r>
              <a:rPr lang="zh-CN" altLang="en-US" dirty="0"/>
              <a:t>学术汇报通用模板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EF9C69-2194-41AE-A3AE-89740C93EA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7485" y="1941807"/>
            <a:ext cx="2564805" cy="346249"/>
          </a:xfrm>
        </p:spPr>
        <p:txBody>
          <a:bodyPr>
            <a:noAutofit/>
          </a:bodyPr>
          <a:lstStyle/>
          <a:p>
            <a:r>
              <a:rPr lang="zh-CN" altLang="en-US" dirty="0"/>
              <a:t>此处输入汇报主题</a:t>
            </a:r>
          </a:p>
        </p:txBody>
      </p:sp>
    </p:spTree>
    <p:extLst>
      <p:ext uri="{BB962C8B-B14F-4D97-AF65-F5344CB8AC3E}">
        <p14:creationId xmlns:p14="http://schemas.microsoft.com/office/powerpoint/2010/main" val="80993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83789203-83DC-491B-829B-26E9DA48924B}"/>
              </a:ext>
            </a:extLst>
          </p:cNvPr>
          <p:cNvSpPr/>
          <p:nvPr/>
        </p:nvSpPr>
        <p:spPr>
          <a:xfrm>
            <a:off x="723900" y="2418635"/>
            <a:ext cx="10731501" cy="3169365"/>
          </a:xfrm>
          <a:prstGeom prst="roundRect">
            <a:avLst>
              <a:gd name="adj" fmla="val 545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E7B84BD3-48BE-43BC-B613-41D36479BF10}"/>
              </a:ext>
            </a:extLst>
          </p:cNvPr>
          <p:cNvSpPr txBox="1"/>
          <p:nvPr/>
        </p:nvSpPr>
        <p:spPr>
          <a:xfrm>
            <a:off x="3426208" y="3570019"/>
            <a:ext cx="1923604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版式设计灵感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A9422E2-EDCC-42A0-9803-5A701DC0FE84}"/>
              </a:ext>
            </a:extLst>
          </p:cNvPr>
          <p:cNvSpPr txBox="1"/>
          <p:nvPr/>
        </p:nvSpPr>
        <p:spPr>
          <a:xfrm>
            <a:off x="3426208" y="4160166"/>
            <a:ext cx="2173052" cy="8426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本页利用色块对观众视线进行引导，使得画面变化性强，设计感强，不呆板。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CCDD7D5-BE7D-4AB8-A125-AFE6EFA2EF7F}"/>
              </a:ext>
            </a:extLst>
          </p:cNvPr>
          <p:cNvSpPr txBox="1"/>
          <p:nvPr/>
        </p:nvSpPr>
        <p:spPr>
          <a:xfrm>
            <a:off x="3426208" y="2812964"/>
            <a:ext cx="370294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01</a:t>
            </a:r>
            <a:endParaRPr lang="zh-CN" altLang="en-US" sz="25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43621A81-25EF-4FBE-A6CE-7D163C1CA33C}"/>
              </a:ext>
            </a:extLst>
          </p:cNvPr>
          <p:cNvCxnSpPr>
            <a:cxnSpLocks/>
          </p:cNvCxnSpPr>
          <p:nvPr/>
        </p:nvCxnSpPr>
        <p:spPr>
          <a:xfrm>
            <a:off x="3465895" y="3380702"/>
            <a:ext cx="19451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DC72B39C-3D3A-4F5F-9196-D92E974E3DE4}"/>
              </a:ext>
            </a:extLst>
          </p:cNvPr>
          <p:cNvSpPr txBox="1"/>
          <p:nvPr/>
        </p:nvSpPr>
        <p:spPr>
          <a:xfrm>
            <a:off x="6203275" y="3570019"/>
            <a:ext cx="1923604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版式运用策略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A3A52F1-6982-4701-A417-DA83A79B1DAC}"/>
              </a:ext>
            </a:extLst>
          </p:cNvPr>
          <p:cNvSpPr txBox="1"/>
          <p:nvPr/>
        </p:nvSpPr>
        <p:spPr>
          <a:xfrm>
            <a:off x="6203275" y="4160166"/>
            <a:ext cx="2173052" cy="8426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本页适用于三段文字，也适用于图文排版，使用者可将文字内容替换为图片。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CB94867C-BAC9-4044-BE4D-B721B69415CF}"/>
              </a:ext>
            </a:extLst>
          </p:cNvPr>
          <p:cNvSpPr txBox="1"/>
          <p:nvPr/>
        </p:nvSpPr>
        <p:spPr>
          <a:xfrm>
            <a:off x="6203275" y="2812964"/>
            <a:ext cx="411972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02</a:t>
            </a:r>
            <a:endParaRPr lang="zh-CN" altLang="en-US" sz="25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01207AC5-B04A-4FB0-8B70-CD9365FA983A}"/>
              </a:ext>
            </a:extLst>
          </p:cNvPr>
          <p:cNvCxnSpPr>
            <a:cxnSpLocks/>
          </p:cNvCxnSpPr>
          <p:nvPr/>
        </p:nvCxnSpPr>
        <p:spPr>
          <a:xfrm>
            <a:off x="6242962" y="3380702"/>
            <a:ext cx="19451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E47FCA56-8825-4F58-AD94-AA9FD21DAD47}"/>
              </a:ext>
            </a:extLst>
          </p:cNvPr>
          <p:cNvSpPr txBox="1"/>
          <p:nvPr/>
        </p:nvSpPr>
        <p:spPr>
          <a:xfrm>
            <a:off x="8980341" y="3570019"/>
            <a:ext cx="1923604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版式拓展方法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6842EE6-0333-4CCD-8F5E-5762A6C1794F}"/>
              </a:ext>
            </a:extLst>
          </p:cNvPr>
          <p:cNvSpPr txBox="1"/>
          <p:nvPr/>
        </p:nvSpPr>
        <p:spPr>
          <a:xfrm>
            <a:off x="8980341" y="4160166"/>
            <a:ext cx="2173052" cy="8426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除了一图多文的排版之外，使用者还可将背景图更换为色块，做纯文字排版。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39A0F466-DF66-400A-B457-1329DA83BFD7}"/>
              </a:ext>
            </a:extLst>
          </p:cNvPr>
          <p:cNvSpPr txBox="1"/>
          <p:nvPr/>
        </p:nvSpPr>
        <p:spPr>
          <a:xfrm>
            <a:off x="8980341" y="2812964"/>
            <a:ext cx="415178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03</a:t>
            </a:r>
            <a:endParaRPr lang="zh-CN" altLang="en-US" sz="25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AEAC9C3D-C22D-4B65-96A7-61FD3EA5B957}"/>
              </a:ext>
            </a:extLst>
          </p:cNvPr>
          <p:cNvCxnSpPr>
            <a:cxnSpLocks/>
          </p:cNvCxnSpPr>
          <p:nvPr/>
        </p:nvCxnSpPr>
        <p:spPr>
          <a:xfrm>
            <a:off x="9020028" y="3380702"/>
            <a:ext cx="19451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0594398F-7CC6-44A7-90AC-92AFEEFABDAF}"/>
              </a:ext>
            </a:extLst>
          </p:cNvPr>
          <p:cNvSpPr txBox="1"/>
          <p:nvPr/>
        </p:nvSpPr>
        <p:spPr>
          <a:xfrm>
            <a:off x="986105" y="2776807"/>
            <a:ext cx="1538883" cy="138499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dirty="0">
                <a:solidFill>
                  <a:schemeClr val="bg1"/>
                </a:solidFill>
                <a:latin typeface="+mj-ea"/>
                <a:ea typeface="+mj-ea"/>
              </a:rPr>
              <a:t>三段图文</a:t>
            </a:r>
            <a:endParaRPr lang="en-US" altLang="zh-CN" sz="30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en-US" sz="3000" dirty="0">
                <a:solidFill>
                  <a:schemeClr val="bg1"/>
                </a:solidFill>
                <a:latin typeface="+mj-ea"/>
                <a:ea typeface="+mj-ea"/>
              </a:rPr>
              <a:t>混排</a:t>
            </a:r>
            <a:endParaRPr lang="en-US" altLang="zh-CN" sz="30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en-US" sz="3000" dirty="0">
                <a:solidFill>
                  <a:schemeClr val="bg1"/>
                </a:solidFill>
                <a:latin typeface="+mj-ea"/>
                <a:ea typeface="+mj-ea"/>
              </a:rPr>
              <a:t>版式参考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99577F9-5B01-44FB-8AC8-50CF45133D4F}"/>
              </a:ext>
            </a:extLst>
          </p:cNvPr>
          <p:cNvSpPr txBox="1"/>
          <p:nvPr/>
        </p:nvSpPr>
        <p:spPr>
          <a:xfrm>
            <a:off x="986105" y="4270479"/>
            <a:ext cx="769441" cy="6924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适用于</a:t>
            </a:r>
            <a:endParaRPr lang="en-US" altLang="zh-CN" sz="15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  <a:p>
            <a:r>
              <a:rPr lang="zh-CN" altLang="en-US" sz="1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一图多文</a:t>
            </a:r>
            <a:endParaRPr lang="en-US" altLang="zh-CN" sz="15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  <a:p>
            <a:r>
              <a:rPr lang="zh-CN" altLang="en-US" sz="1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的内容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07087907-3AA8-405D-8E03-6A5A5E055A8A}"/>
              </a:ext>
            </a:extLst>
          </p:cNvPr>
          <p:cNvSpPr/>
          <p:nvPr/>
        </p:nvSpPr>
        <p:spPr>
          <a:xfrm>
            <a:off x="3124201" y="-558600"/>
            <a:ext cx="2777067" cy="4653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6175EB41-52B1-4849-A37D-DBCA926BFD81}"/>
              </a:ext>
            </a:extLst>
          </p:cNvPr>
          <p:cNvSpPr/>
          <p:nvPr/>
        </p:nvSpPr>
        <p:spPr>
          <a:xfrm>
            <a:off x="5901268" y="-558600"/>
            <a:ext cx="2777067" cy="4653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03FC92C9-D637-4D81-AF87-BE0C6C4E9245}"/>
              </a:ext>
            </a:extLst>
          </p:cNvPr>
          <p:cNvSpPr/>
          <p:nvPr/>
        </p:nvSpPr>
        <p:spPr>
          <a:xfrm>
            <a:off x="8678334" y="-558600"/>
            <a:ext cx="2777067" cy="4653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1CBF65A0-CA40-4BBC-B0B9-800168F43C32}"/>
              </a:ext>
            </a:extLst>
          </p:cNvPr>
          <p:cNvCxnSpPr/>
          <p:nvPr/>
        </p:nvCxnSpPr>
        <p:spPr>
          <a:xfrm>
            <a:off x="5901268" y="2812964"/>
            <a:ext cx="0" cy="23200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C0E68C5F-2BF2-47F7-AAA1-DA86EF518970}"/>
              </a:ext>
            </a:extLst>
          </p:cNvPr>
          <p:cNvCxnSpPr/>
          <p:nvPr/>
        </p:nvCxnSpPr>
        <p:spPr>
          <a:xfrm>
            <a:off x="8678334" y="2812964"/>
            <a:ext cx="0" cy="23200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2D09E2D7-2860-414A-8E69-55E79DB1F292}"/>
              </a:ext>
            </a:extLst>
          </p:cNvPr>
          <p:cNvCxnSpPr>
            <a:cxnSpLocks/>
          </p:cNvCxnSpPr>
          <p:nvPr/>
        </p:nvCxnSpPr>
        <p:spPr>
          <a:xfrm>
            <a:off x="3124201" y="2812964"/>
            <a:ext cx="0" cy="23200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椭圆 52">
            <a:extLst>
              <a:ext uri="{FF2B5EF4-FFF2-40B4-BE49-F238E27FC236}">
                <a16:creationId xmlns:a16="http://schemas.microsoft.com/office/drawing/2014/main" id="{7D32F682-B116-4EEA-8BDE-66BEB73D8E9F}"/>
              </a:ext>
            </a:extLst>
          </p:cNvPr>
          <p:cNvSpPr/>
          <p:nvPr/>
        </p:nvSpPr>
        <p:spPr>
          <a:xfrm>
            <a:off x="845423" y="2540158"/>
            <a:ext cx="101442" cy="1014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4A9BC283-A1DB-4000-B9C5-09767A4729F5}"/>
              </a:ext>
            </a:extLst>
          </p:cNvPr>
          <p:cNvSpPr/>
          <p:nvPr/>
        </p:nvSpPr>
        <p:spPr>
          <a:xfrm>
            <a:off x="845423" y="5365035"/>
            <a:ext cx="101442" cy="1014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19D38D74-9E42-4DCC-9CF0-5835F14A6864}"/>
              </a:ext>
            </a:extLst>
          </p:cNvPr>
          <p:cNvSpPr/>
          <p:nvPr/>
        </p:nvSpPr>
        <p:spPr>
          <a:xfrm>
            <a:off x="11232436" y="2540158"/>
            <a:ext cx="101442" cy="1014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1500E2D9-1582-480B-B73A-3221F31F73FD}"/>
              </a:ext>
            </a:extLst>
          </p:cNvPr>
          <p:cNvSpPr/>
          <p:nvPr/>
        </p:nvSpPr>
        <p:spPr>
          <a:xfrm>
            <a:off x="11232436" y="5365035"/>
            <a:ext cx="101442" cy="1014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D4532F1D-BECD-4A38-931F-62B3A8CA7C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33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EA00B1AF-2CF9-40A4-BBBD-4780A94CA6F8}"/>
              </a:ext>
            </a:extLst>
          </p:cNvPr>
          <p:cNvSpPr txBox="1"/>
          <p:nvPr/>
        </p:nvSpPr>
        <p:spPr>
          <a:xfrm>
            <a:off x="713738" y="3367126"/>
            <a:ext cx="1538883" cy="138499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三段图文</a:t>
            </a:r>
            <a:endParaRPr lang="en-US" altLang="zh-CN" sz="3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r>
              <a:rPr lang="zh-CN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混排</a:t>
            </a:r>
            <a:endParaRPr lang="en-US" altLang="zh-CN" sz="3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r>
              <a:rPr lang="zh-CN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版式参考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85C8034-99DF-4BB5-9AA0-AD186C543D7C}"/>
              </a:ext>
            </a:extLst>
          </p:cNvPr>
          <p:cNvSpPr txBox="1"/>
          <p:nvPr/>
        </p:nvSpPr>
        <p:spPr>
          <a:xfrm>
            <a:off x="713738" y="4860798"/>
            <a:ext cx="769441" cy="6924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15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适用于</a:t>
            </a:r>
            <a:endParaRPr lang="en-US" altLang="zh-CN" sz="15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  <a:p>
            <a:r>
              <a:rPr lang="zh-CN" altLang="en-US" sz="15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多图多文</a:t>
            </a:r>
            <a:endParaRPr lang="en-US" altLang="zh-CN" sz="15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  <a:p>
            <a:r>
              <a:rPr lang="zh-CN" altLang="en-US" sz="15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的内容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54F7334-FCFE-4128-8291-8390517A0176}"/>
              </a:ext>
            </a:extLst>
          </p:cNvPr>
          <p:cNvSpPr/>
          <p:nvPr/>
        </p:nvSpPr>
        <p:spPr>
          <a:xfrm>
            <a:off x="723900" y="1116762"/>
            <a:ext cx="6758379" cy="14788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4E81BA3-B661-487F-8766-70F15BCE343F}"/>
              </a:ext>
            </a:extLst>
          </p:cNvPr>
          <p:cNvSpPr/>
          <p:nvPr/>
        </p:nvSpPr>
        <p:spPr>
          <a:xfrm>
            <a:off x="4697020" y="2595606"/>
            <a:ext cx="6758379" cy="147884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83BD8F6-6AB3-4BFD-AF9E-00B882CA8C7A}"/>
              </a:ext>
            </a:extLst>
          </p:cNvPr>
          <p:cNvSpPr/>
          <p:nvPr/>
        </p:nvSpPr>
        <p:spPr>
          <a:xfrm>
            <a:off x="3024213" y="4074451"/>
            <a:ext cx="6758379" cy="14788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pic>
        <p:nvPicPr>
          <p:cNvPr id="29" name="图片 28" descr="街道边的大树&#10;&#10;描述已自动生成">
            <a:extLst>
              <a:ext uri="{FF2B5EF4-FFF2-40B4-BE49-F238E27FC236}">
                <a16:creationId xmlns:a16="http://schemas.microsoft.com/office/drawing/2014/main" id="{F034B8B0-43DD-47B1-95FC-11726849EE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3" b="1307"/>
          <a:stretch/>
        </p:blipFill>
        <p:spPr>
          <a:xfrm>
            <a:off x="723900" y="1116762"/>
            <a:ext cx="2408846" cy="1478844"/>
          </a:xfrm>
          <a:prstGeom prst="rect">
            <a:avLst/>
          </a:prstGeom>
        </p:spPr>
      </p:pic>
      <p:pic>
        <p:nvPicPr>
          <p:cNvPr id="30" name="图片 29" descr="墙上挂着一幅画&#10;&#10;描述已自动生成">
            <a:extLst>
              <a:ext uri="{FF2B5EF4-FFF2-40B4-BE49-F238E27FC236}">
                <a16:creationId xmlns:a16="http://schemas.microsoft.com/office/drawing/2014/main" id="{58D19A95-CED1-4305-A701-AE30DD1442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7"/>
          <a:stretch/>
        </p:blipFill>
        <p:spPr>
          <a:xfrm>
            <a:off x="9046553" y="2595606"/>
            <a:ext cx="2408846" cy="1478844"/>
          </a:xfrm>
          <a:prstGeom prst="rect">
            <a:avLst/>
          </a:prstGeom>
        </p:spPr>
      </p:pic>
      <p:pic>
        <p:nvPicPr>
          <p:cNvPr id="41" name="图片 40" descr="建筑的摆设布局&#10;&#10;描述已自动生成">
            <a:extLst>
              <a:ext uri="{FF2B5EF4-FFF2-40B4-BE49-F238E27FC236}">
                <a16:creationId xmlns:a16="http://schemas.microsoft.com/office/drawing/2014/main" id="{CB786F44-D353-48C4-87F9-C1BAC699A3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7" b="4795"/>
          <a:stretch/>
        </p:blipFill>
        <p:spPr>
          <a:xfrm>
            <a:off x="3024215" y="4074451"/>
            <a:ext cx="2408844" cy="1478844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AA80F60E-9F8C-48D3-96FB-CAAEE44BA38D}"/>
              </a:ext>
            </a:extLst>
          </p:cNvPr>
          <p:cNvSpPr txBox="1"/>
          <p:nvPr/>
        </p:nvSpPr>
        <p:spPr>
          <a:xfrm>
            <a:off x="3888280" y="1316185"/>
            <a:ext cx="2079095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版式设计灵感</a:t>
            </a:r>
            <a:r>
              <a:rPr lang="en-US" altLang="zh-CN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1</a:t>
            </a:r>
            <a:endParaRPr lang="zh-CN" altLang="en-US" sz="25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66A7CDB-0221-4579-82C7-69EE46AA1C40}"/>
              </a:ext>
            </a:extLst>
          </p:cNvPr>
          <p:cNvSpPr txBox="1"/>
          <p:nvPr/>
        </p:nvSpPr>
        <p:spPr>
          <a:xfrm>
            <a:off x="3893952" y="1842121"/>
            <a:ext cx="3285759" cy="5540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本页的元素单位采用了图与色块拼接的形式，文字组避免通篇左对齐的呆板。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03CE948-60D4-4BC8-8A87-B7A9F09695B4}"/>
              </a:ext>
            </a:extLst>
          </p:cNvPr>
          <p:cNvSpPr txBox="1"/>
          <p:nvPr/>
        </p:nvSpPr>
        <p:spPr>
          <a:xfrm>
            <a:off x="3321013" y="1316186"/>
            <a:ext cx="370294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01</a:t>
            </a:r>
            <a:endParaRPr lang="zh-CN" altLang="en-US" sz="25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8E2F1C8-4E95-4006-980E-A1D952F15CC2}"/>
              </a:ext>
            </a:extLst>
          </p:cNvPr>
          <p:cNvSpPr txBox="1"/>
          <p:nvPr/>
        </p:nvSpPr>
        <p:spPr>
          <a:xfrm>
            <a:off x="5433060" y="2795029"/>
            <a:ext cx="2120773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版式设计灵感</a:t>
            </a:r>
            <a:r>
              <a:rPr lang="en-US" altLang="zh-CN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2</a:t>
            </a:r>
            <a:endParaRPr lang="zh-CN" altLang="en-US" sz="25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2DF5A70-0C1B-466C-8514-BE89BFE606FF}"/>
              </a:ext>
            </a:extLst>
          </p:cNvPr>
          <p:cNvSpPr txBox="1"/>
          <p:nvPr/>
        </p:nvSpPr>
        <p:spPr>
          <a:xfrm>
            <a:off x="5438732" y="3320965"/>
            <a:ext cx="3285759" cy="5540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元素单位进行了错位排布，使得画面更加生动，富有设计感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E06CFFE-E31F-4A7C-977E-E2C5DF20C7DB}"/>
              </a:ext>
            </a:extLst>
          </p:cNvPr>
          <p:cNvSpPr txBox="1"/>
          <p:nvPr/>
        </p:nvSpPr>
        <p:spPr>
          <a:xfrm>
            <a:off x="4865793" y="2795030"/>
            <a:ext cx="411972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02</a:t>
            </a:r>
            <a:endParaRPr lang="zh-CN" altLang="en-US" sz="25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81845DDE-C149-4D7A-83B3-4AC251A7071F}"/>
              </a:ext>
            </a:extLst>
          </p:cNvPr>
          <p:cNvSpPr txBox="1"/>
          <p:nvPr/>
        </p:nvSpPr>
        <p:spPr>
          <a:xfrm>
            <a:off x="6188593" y="4273874"/>
            <a:ext cx="1923604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版式运用策略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1DC10107-214B-482B-A68B-354E6F6AEB66}"/>
              </a:ext>
            </a:extLst>
          </p:cNvPr>
          <p:cNvSpPr txBox="1"/>
          <p:nvPr/>
        </p:nvSpPr>
        <p:spPr>
          <a:xfrm>
            <a:off x="6194265" y="4799810"/>
            <a:ext cx="3285759" cy="5540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本页版式的可发挥性不大，使用者替换图片即可，注意精炼文字内容。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3E0F7A90-6B74-40D8-819B-05F3630A7B64}"/>
              </a:ext>
            </a:extLst>
          </p:cNvPr>
          <p:cNvSpPr txBox="1"/>
          <p:nvPr/>
        </p:nvSpPr>
        <p:spPr>
          <a:xfrm>
            <a:off x="5621326" y="4273875"/>
            <a:ext cx="415178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03</a:t>
            </a:r>
            <a:endParaRPr lang="zh-CN" altLang="en-US" sz="25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065DF19E-9D69-4A2A-8226-30BADD97A0E5}"/>
              </a:ext>
            </a:extLst>
          </p:cNvPr>
          <p:cNvSpPr txBox="1"/>
          <p:nvPr/>
        </p:nvSpPr>
        <p:spPr>
          <a:xfrm>
            <a:off x="8734373" y="1106359"/>
            <a:ext cx="2736390" cy="13481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125000"/>
              </a:lnSpc>
            </a:pPr>
            <a:r>
              <a:rPr lang="en-US" altLang="zh-CN" sz="2400" cap="all" dirty="0">
                <a:solidFill>
                  <a:schemeClr val="accent1">
                    <a:alpha val="3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Enter Text for</a:t>
            </a:r>
          </a:p>
          <a:p>
            <a:pPr algn="r">
              <a:lnSpc>
                <a:spcPct val="125000"/>
              </a:lnSpc>
            </a:pPr>
            <a:r>
              <a:rPr lang="en-US" altLang="zh-CN" sz="2400" cap="all" dirty="0">
                <a:solidFill>
                  <a:schemeClr val="accent1">
                    <a:alpha val="3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Decoration</a:t>
            </a:r>
          </a:p>
          <a:p>
            <a:pPr algn="r">
              <a:lnSpc>
                <a:spcPct val="125000"/>
              </a:lnSpc>
            </a:pPr>
            <a:r>
              <a:rPr lang="en-US" altLang="zh-CN" sz="2400" cap="all" dirty="0">
                <a:solidFill>
                  <a:schemeClr val="accent1">
                    <a:alpha val="3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here</a:t>
            </a:r>
            <a:endParaRPr lang="zh-CN" altLang="en-US" sz="2400" cap="all" dirty="0">
              <a:solidFill>
                <a:schemeClr val="accent1">
                  <a:alpha val="35000"/>
                </a:schemeClr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7BB34849-52B4-456D-AD43-9C98AFC320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72245" y="371499"/>
            <a:ext cx="402354" cy="346249"/>
          </a:xfrm>
        </p:spPr>
        <p:txBody>
          <a:bodyPr>
            <a:noAutofit/>
          </a:bodyPr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0856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680588E-DB85-42F7-965C-0C8F765AEC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EC9086-B85E-4F3F-B131-EC4AE7C24D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48833" y="2910269"/>
            <a:ext cx="4673074" cy="784830"/>
          </a:xfrm>
        </p:spPr>
        <p:txBody>
          <a:bodyPr/>
          <a:lstStyle/>
          <a:p>
            <a:r>
              <a:rPr lang="zh-CN" altLang="en-US" dirty="0"/>
              <a:t>四段式版式参考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7BD7B8-A581-47FA-B705-6D3438AE09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8833" y="3728495"/>
            <a:ext cx="4608954" cy="369332"/>
          </a:xfrm>
        </p:spPr>
        <p:txBody>
          <a:bodyPr/>
          <a:lstStyle/>
          <a:p>
            <a:r>
              <a:rPr lang="en-US" altLang="zh-CN" dirty="0"/>
              <a:t>Four paragraphs layout reference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2B8FA5-48D2-436F-BCAF-9C3FB6D5D3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70641" y="371499"/>
            <a:ext cx="403958" cy="346249"/>
          </a:xfrm>
        </p:spPr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186097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6E5CE694-720E-4BF0-A23E-38BDD728B3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70641" y="371499"/>
            <a:ext cx="403958" cy="346249"/>
          </a:xfrm>
        </p:spPr>
        <p:txBody>
          <a:bodyPr>
            <a:noAutofit/>
          </a:bodyPr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867BEF87-7C6A-4609-A77A-8432209D6236}"/>
              </a:ext>
            </a:extLst>
          </p:cNvPr>
          <p:cNvSpPr/>
          <p:nvPr/>
        </p:nvSpPr>
        <p:spPr>
          <a:xfrm>
            <a:off x="736600" y="3511550"/>
            <a:ext cx="5276850" cy="1888066"/>
          </a:xfrm>
          <a:prstGeom prst="roundRect">
            <a:avLst>
              <a:gd name="adj" fmla="val 6914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BFAEB1A-1917-4046-BDD0-6DE68EB76C34}"/>
              </a:ext>
            </a:extLst>
          </p:cNvPr>
          <p:cNvSpPr txBox="1"/>
          <p:nvPr/>
        </p:nvSpPr>
        <p:spPr>
          <a:xfrm>
            <a:off x="1103063" y="3886475"/>
            <a:ext cx="2079095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版式运用策略</a:t>
            </a:r>
            <a:r>
              <a:rPr lang="en-US" altLang="zh-CN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1</a:t>
            </a:r>
            <a:endParaRPr lang="zh-CN" altLang="en-US" sz="25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BAE8FB1-2A4F-41B1-A853-928B055A3358}"/>
              </a:ext>
            </a:extLst>
          </p:cNvPr>
          <p:cNvSpPr txBox="1"/>
          <p:nvPr/>
        </p:nvSpPr>
        <p:spPr>
          <a:xfrm>
            <a:off x="1105951" y="4529900"/>
            <a:ext cx="4493924" cy="5540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四段内容的版面往往比较拥挤，因此内容不宜过多，使用者需要精炼文字内容。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305E14A1-278B-4CA4-82F3-A1A84402B0DE}"/>
              </a:ext>
            </a:extLst>
          </p:cNvPr>
          <p:cNvSpPr txBox="1"/>
          <p:nvPr/>
        </p:nvSpPr>
        <p:spPr>
          <a:xfrm>
            <a:off x="5102944" y="3686526"/>
            <a:ext cx="496931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altLang="zh-CN" sz="3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03</a:t>
            </a:r>
            <a:endParaRPr lang="zh-CN" altLang="en-US" sz="30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C78F99E-0084-4224-970A-68BD0B79AB9E}"/>
              </a:ext>
            </a:extLst>
          </p:cNvPr>
          <p:cNvSpPr txBox="1"/>
          <p:nvPr/>
        </p:nvSpPr>
        <p:spPr>
          <a:xfrm>
            <a:off x="1101347" y="3718650"/>
            <a:ext cx="2303516" cy="2769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zh-CN" altLang="en-US" cap="all" dirty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rPr>
              <a:t>Enter title here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E8232298-7F90-4574-B649-7A3CA657368F}"/>
              </a:ext>
            </a:extLst>
          </p:cNvPr>
          <p:cNvSpPr/>
          <p:nvPr/>
        </p:nvSpPr>
        <p:spPr>
          <a:xfrm>
            <a:off x="6178550" y="1458384"/>
            <a:ext cx="5276850" cy="1888066"/>
          </a:xfrm>
          <a:prstGeom prst="roundRect">
            <a:avLst>
              <a:gd name="adj" fmla="val 6914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6062AE8-77E3-495B-AC54-5EEF46618AF9}"/>
              </a:ext>
            </a:extLst>
          </p:cNvPr>
          <p:cNvSpPr txBox="1"/>
          <p:nvPr/>
        </p:nvSpPr>
        <p:spPr>
          <a:xfrm>
            <a:off x="6589237" y="1833309"/>
            <a:ext cx="2120773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版式设计灵感</a:t>
            </a:r>
            <a:r>
              <a:rPr lang="en-US" altLang="zh-CN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2</a:t>
            </a:r>
            <a:endParaRPr lang="zh-CN" altLang="en-US" sz="25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1B55D01-B6ED-4727-8A3D-7BC4DFC7C814}"/>
              </a:ext>
            </a:extLst>
          </p:cNvPr>
          <p:cNvSpPr txBox="1"/>
          <p:nvPr/>
        </p:nvSpPr>
        <p:spPr>
          <a:xfrm>
            <a:off x="6592125" y="2476734"/>
            <a:ext cx="4493924" cy="5540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本页使用了两种颜色的色块，对角分布，保证了画面平衡感的同时，也丰富了画面的层次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E81F775-CAFF-44C5-8824-5F6906DAF990}"/>
              </a:ext>
            </a:extLst>
          </p:cNvPr>
          <p:cNvSpPr txBox="1"/>
          <p:nvPr/>
        </p:nvSpPr>
        <p:spPr>
          <a:xfrm>
            <a:off x="10592324" y="1633360"/>
            <a:ext cx="493725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altLang="zh-CN" sz="3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02</a:t>
            </a:r>
            <a:endParaRPr lang="zh-CN" altLang="en-US" sz="30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8952C34-D0F1-4D53-BD72-21282F3FBAE7}"/>
              </a:ext>
            </a:extLst>
          </p:cNvPr>
          <p:cNvSpPr txBox="1"/>
          <p:nvPr/>
        </p:nvSpPr>
        <p:spPr>
          <a:xfrm>
            <a:off x="6587521" y="1665484"/>
            <a:ext cx="2303516" cy="2769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zh-CN" altLang="en-US" cap="all" dirty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rPr>
              <a:t>Enter title here</a:t>
            </a: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502C2CA2-4E10-4613-ACF5-FEC8695999DF}"/>
              </a:ext>
            </a:extLst>
          </p:cNvPr>
          <p:cNvSpPr/>
          <p:nvPr/>
        </p:nvSpPr>
        <p:spPr>
          <a:xfrm>
            <a:off x="6178550" y="3511550"/>
            <a:ext cx="5276850" cy="1888066"/>
          </a:xfrm>
          <a:prstGeom prst="roundRect">
            <a:avLst>
              <a:gd name="adj" fmla="val 691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5FC0957-084F-44B4-A52B-FE272BC38177}"/>
              </a:ext>
            </a:extLst>
          </p:cNvPr>
          <p:cNvSpPr txBox="1"/>
          <p:nvPr/>
        </p:nvSpPr>
        <p:spPr>
          <a:xfrm>
            <a:off x="6589237" y="3886475"/>
            <a:ext cx="1923604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版式运用策略</a:t>
            </a:r>
            <a:r>
              <a:rPr lang="en-US" altLang="zh-CN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2</a:t>
            </a:r>
            <a:endParaRPr lang="zh-CN" altLang="en-US" sz="25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D0264DA-4778-4F82-A5B5-DD3203A0497E}"/>
              </a:ext>
            </a:extLst>
          </p:cNvPr>
          <p:cNvSpPr txBox="1"/>
          <p:nvPr/>
        </p:nvSpPr>
        <p:spPr>
          <a:xfrm>
            <a:off x="6592125" y="4529900"/>
            <a:ext cx="4493924" cy="5540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本页亦可用于图文排版，使用者将图文进行合理的排版之后，替换作为元素单位的卡片即可。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5DD5B69-995E-4EE0-827E-29F87744C90C}"/>
              </a:ext>
            </a:extLst>
          </p:cNvPr>
          <p:cNvSpPr txBox="1"/>
          <p:nvPr/>
        </p:nvSpPr>
        <p:spPr>
          <a:xfrm>
            <a:off x="10584309" y="3686526"/>
            <a:ext cx="501740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altLang="zh-CN" sz="3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04</a:t>
            </a:r>
            <a:endParaRPr lang="zh-CN" altLang="en-US" sz="30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D57EE19-3E85-41AA-B880-E604225BCEF7}"/>
              </a:ext>
            </a:extLst>
          </p:cNvPr>
          <p:cNvSpPr txBox="1"/>
          <p:nvPr/>
        </p:nvSpPr>
        <p:spPr>
          <a:xfrm>
            <a:off x="6587521" y="3718650"/>
            <a:ext cx="2303516" cy="2769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zh-CN" altLang="en-US" cap="all" dirty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rPr>
              <a:t>Enter title here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8F15733A-42BD-48AE-8D04-AF00F40216AB}"/>
              </a:ext>
            </a:extLst>
          </p:cNvPr>
          <p:cNvSpPr/>
          <p:nvPr/>
        </p:nvSpPr>
        <p:spPr>
          <a:xfrm>
            <a:off x="736600" y="1458384"/>
            <a:ext cx="5276850" cy="1888066"/>
          </a:xfrm>
          <a:prstGeom prst="roundRect">
            <a:avLst>
              <a:gd name="adj" fmla="val 691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1036DC0-4827-4A5F-A104-D9FDA1E9F6A9}"/>
              </a:ext>
            </a:extLst>
          </p:cNvPr>
          <p:cNvSpPr txBox="1"/>
          <p:nvPr/>
        </p:nvSpPr>
        <p:spPr>
          <a:xfrm>
            <a:off x="1103063" y="1833309"/>
            <a:ext cx="2079095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版式设计灵感</a:t>
            </a:r>
            <a:r>
              <a:rPr lang="en-US" altLang="zh-CN" sz="25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1</a:t>
            </a:r>
            <a:endParaRPr lang="zh-CN" altLang="en-US" sz="25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3BC3AA9-DF1F-4121-B633-16F528AB66B1}"/>
              </a:ext>
            </a:extLst>
          </p:cNvPr>
          <p:cNvSpPr txBox="1"/>
          <p:nvPr/>
        </p:nvSpPr>
        <p:spPr>
          <a:xfrm>
            <a:off x="1105951" y="2476734"/>
            <a:ext cx="4493924" cy="5540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本页卡片排布比较常见，亮点是使用了渐变的英文标题作为装饰，使得文字组更有设计感。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39A1EE1-C602-4CDC-81AF-EE0EE08BE3D8}"/>
              </a:ext>
            </a:extLst>
          </p:cNvPr>
          <p:cNvSpPr txBox="1"/>
          <p:nvPr/>
        </p:nvSpPr>
        <p:spPr>
          <a:xfrm>
            <a:off x="5157446" y="1633360"/>
            <a:ext cx="442429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altLang="zh-CN" sz="3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01</a:t>
            </a:r>
            <a:endParaRPr lang="zh-CN" altLang="en-US" sz="30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FEA2B12-4C4B-4348-BC06-DB3991DD8391}"/>
              </a:ext>
            </a:extLst>
          </p:cNvPr>
          <p:cNvSpPr txBox="1"/>
          <p:nvPr/>
        </p:nvSpPr>
        <p:spPr>
          <a:xfrm>
            <a:off x="1101347" y="1665484"/>
            <a:ext cx="2303516" cy="2769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zh-CN" altLang="en-US" cap="all" dirty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rPr>
              <a:t>Enter title here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DEF0F1AD-6F8D-441A-BBAD-375884AB16DD}"/>
              </a:ext>
            </a:extLst>
          </p:cNvPr>
          <p:cNvSpPr txBox="1"/>
          <p:nvPr/>
        </p:nvSpPr>
        <p:spPr>
          <a:xfrm>
            <a:off x="4332701" y="855219"/>
            <a:ext cx="3526606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2500" dirty="0">
                <a:latin typeface="+mj-ea"/>
                <a:ea typeface="+mj-ea"/>
              </a:rPr>
              <a:t>四段纯文字内容版式参考</a:t>
            </a:r>
          </a:p>
        </p:txBody>
      </p:sp>
    </p:spTree>
    <p:extLst>
      <p:ext uri="{BB962C8B-B14F-4D97-AF65-F5344CB8AC3E}">
        <p14:creationId xmlns:p14="http://schemas.microsoft.com/office/powerpoint/2010/main" val="73975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 descr="路上有许多树&#10;&#10;描述已自动生成">
            <a:extLst>
              <a:ext uri="{FF2B5EF4-FFF2-40B4-BE49-F238E27FC236}">
                <a16:creationId xmlns:a16="http://schemas.microsoft.com/office/drawing/2014/main" id="{168C37C5-F5FF-4AD4-94E2-EDFBBFBF8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7" r="25597"/>
          <a:stretch>
            <a:fillRect/>
          </a:stretch>
        </p:blipFill>
        <p:spPr>
          <a:xfrm>
            <a:off x="736601" y="1458384"/>
            <a:ext cx="2587306" cy="3969650"/>
          </a:xfrm>
          <a:custGeom>
            <a:avLst/>
            <a:gdLst>
              <a:gd name="connsiteX0" fmla="*/ 178886 w 2587306"/>
              <a:gd name="connsiteY0" fmla="*/ 0 h 3969650"/>
              <a:gd name="connsiteX1" fmla="*/ 2408420 w 2587306"/>
              <a:gd name="connsiteY1" fmla="*/ 0 h 3969650"/>
              <a:gd name="connsiteX2" fmla="*/ 2587306 w 2587306"/>
              <a:gd name="connsiteY2" fmla="*/ 178886 h 3969650"/>
              <a:gd name="connsiteX3" fmla="*/ 2587306 w 2587306"/>
              <a:gd name="connsiteY3" fmla="*/ 3790764 h 3969650"/>
              <a:gd name="connsiteX4" fmla="*/ 2408420 w 2587306"/>
              <a:gd name="connsiteY4" fmla="*/ 3969650 h 3969650"/>
              <a:gd name="connsiteX5" fmla="*/ 178886 w 2587306"/>
              <a:gd name="connsiteY5" fmla="*/ 3969650 h 3969650"/>
              <a:gd name="connsiteX6" fmla="*/ 0 w 2587306"/>
              <a:gd name="connsiteY6" fmla="*/ 3790764 h 3969650"/>
              <a:gd name="connsiteX7" fmla="*/ 0 w 2587306"/>
              <a:gd name="connsiteY7" fmla="*/ 178886 h 3969650"/>
              <a:gd name="connsiteX8" fmla="*/ 178886 w 2587306"/>
              <a:gd name="connsiteY8" fmla="*/ 0 h 396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7306" h="3969650">
                <a:moveTo>
                  <a:pt x="178886" y="0"/>
                </a:moveTo>
                <a:lnTo>
                  <a:pt x="2408420" y="0"/>
                </a:lnTo>
                <a:cubicBezTo>
                  <a:pt x="2507216" y="0"/>
                  <a:pt x="2587306" y="80090"/>
                  <a:pt x="2587306" y="178886"/>
                </a:cubicBezTo>
                <a:lnTo>
                  <a:pt x="2587306" y="3790764"/>
                </a:lnTo>
                <a:cubicBezTo>
                  <a:pt x="2587306" y="3889560"/>
                  <a:pt x="2507216" y="3969650"/>
                  <a:pt x="2408420" y="3969650"/>
                </a:cubicBezTo>
                <a:lnTo>
                  <a:pt x="178886" y="3969650"/>
                </a:lnTo>
                <a:cubicBezTo>
                  <a:pt x="80090" y="3969650"/>
                  <a:pt x="0" y="3889560"/>
                  <a:pt x="0" y="3790764"/>
                </a:cubicBezTo>
                <a:lnTo>
                  <a:pt x="0" y="178886"/>
                </a:lnTo>
                <a:cubicBezTo>
                  <a:pt x="0" y="80090"/>
                  <a:pt x="80090" y="0"/>
                  <a:pt x="178886" y="0"/>
                </a:cubicBezTo>
                <a:close/>
              </a:path>
            </a:pathLst>
          </a:cu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20B167BE-B7CC-4244-9D58-C51898C93D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49" r="6549"/>
          <a:stretch>
            <a:fillRect/>
          </a:stretch>
        </p:blipFill>
        <p:spPr>
          <a:xfrm>
            <a:off x="3447099" y="1458384"/>
            <a:ext cx="2587306" cy="3969650"/>
          </a:xfrm>
          <a:custGeom>
            <a:avLst/>
            <a:gdLst>
              <a:gd name="connsiteX0" fmla="*/ 178886 w 2587306"/>
              <a:gd name="connsiteY0" fmla="*/ 0 h 3969650"/>
              <a:gd name="connsiteX1" fmla="*/ 2408420 w 2587306"/>
              <a:gd name="connsiteY1" fmla="*/ 0 h 3969650"/>
              <a:gd name="connsiteX2" fmla="*/ 2587306 w 2587306"/>
              <a:gd name="connsiteY2" fmla="*/ 178886 h 3969650"/>
              <a:gd name="connsiteX3" fmla="*/ 2587306 w 2587306"/>
              <a:gd name="connsiteY3" fmla="*/ 3790764 h 3969650"/>
              <a:gd name="connsiteX4" fmla="*/ 2408420 w 2587306"/>
              <a:gd name="connsiteY4" fmla="*/ 3969650 h 3969650"/>
              <a:gd name="connsiteX5" fmla="*/ 178886 w 2587306"/>
              <a:gd name="connsiteY5" fmla="*/ 3969650 h 3969650"/>
              <a:gd name="connsiteX6" fmla="*/ 0 w 2587306"/>
              <a:gd name="connsiteY6" fmla="*/ 3790764 h 3969650"/>
              <a:gd name="connsiteX7" fmla="*/ 0 w 2587306"/>
              <a:gd name="connsiteY7" fmla="*/ 178886 h 3969650"/>
              <a:gd name="connsiteX8" fmla="*/ 178886 w 2587306"/>
              <a:gd name="connsiteY8" fmla="*/ 0 h 396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7306" h="3969650">
                <a:moveTo>
                  <a:pt x="178886" y="0"/>
                </a:moveTo>
                <a:lnTo>
                  <a:pt x="2408420" y="0"/>
                </a:lnTo>
                <a:cubicBezTo>
                  <a:pt x="2507216" y="0"/>
                  <a:pt x="2587306" y="80090"/>
                  <a:pt x="2587306" y="178886"/>
                </a:cubicBezTo>
                <a:lnTo>
                  <a:pt x="2587306" y="3790764"/>
                </a:lnTo>
                <a:cubicBezTo>
                  <a:pt x="2587306" y="3889560"/>
                  <a:pt x="2507216" y="3969650"/>
                  <a:pt x="2408420" y="3969650"/>
                </a:cubicBezTo>
                <a:lnTo>
                  <a:pt x="178886" y="3969650"/>
                </a:lnTo>
                <a:cubicBezTo>
                  <a:pt x="80090" y="3969650"/>
                  <a:pt x="0" y="3889560"/>
                  <a:pt x="0" y="3790764"/>
                </a:cubicBezTo>
                <a:lnTo>
                  <a:pt x="0" y="178886"/>
                </a:lnTo>
                <a:cubicBezTo>
                  <a:pt x="0" y="80090"/>
                  <a:pt x="80090" y="0"/>
                  <a:pt x="178886" y="0"/>
                </a:cubicBezTo>
                <a:close/>
              </a:path>
            </a:pathLst>
          </a:custGeom>
        </p:spPr>
      </p:pic>
      <p:pic>
        <p:nvPicPr>
          <p:cNvPr id="48" name="图片 47" descr="树林间的小路&#10;&#10;描述已自动生成">
            <a:extLst>
              <a:ext uri="{FF2B5EF4-FFF2-40B4-BE49-F238E27FC236}">
                <a16:creationId xmlns:a16="http://schemas.microsoft.com/office/drawing/2014/main" id="{7722D454-D7EB-44A4-A599-C80A6F3E8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 r="6549"/>
          <a:stretch>
            <a:fillRect/>
          </a:stretch>
        </p:blipFill>
        <p:spPr>
          <a:xfrm>
            <a:off x="6157597" y="1458384"/>
            <a:ext cx="2587306" cy="3969650"/>
          </a:xfrm>
          <a:custGeom>
            <a:avLst/>
            <a:gdLst>
              <a:gd name="connsiteX0" fmla="*/ 178886 w 2587306"/>
              <a:gd name="connsiteY0" fmla="*/ 0 h 3969650"/>
              <a:gd name="connsiteX1" fmla="*/ 2408420 w 2587306"/>
              <a:gd name="connsiteY1" fmla="*/ 0 h 3969650"/>
              <a:gd name="connsiteX2" fmla="*/ 2587306 w 2587306"/>
              <a:gd name="connsiteY2" fmla="*/ 178886 h 3969650"/>
              <a:gd name="connsiteX3" fmla="*/ 2587306 w 2587306"/>
              <a:gd name="connsiteY3" fmla="*/ 3790764 h 3969650"/>
              <a:gd name="connsiteX4" fmla="*/ 2408420 w 2587306"/>
              <a:gd name="connsiteY4" fmla="*/ 3969650 h 3969650"/>
              <a:gd name="connsiteX5" fmla="*/ 178886 w 2587306"/>
              <a:gd name="connsiteY5" fmla="*/ 3969650 h 3969650"/>
              <a:gd name="connsiteX6" fmla="*/ 0 w 2587306"/>
              <a:gd name="connsiteY6" fmla="*/ 3790764 h 3969650"/>
              <a:gd name="connsiteX7" fmla="*/ 0 w 2587306"/>
              <a:gd name="connsiteY7" fmla="*/ 178886 h 3969650"/>
              <a:gd name="connsiteX8" fmla="*/ 178886 w 2587306"/>
              <a:gd name="connsiteY8" fmla="*/ 0 h 396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7306" h="3969650">
                <a:moveTo>
                  <a:pt x="178886" y="0"/>
                </a:moveTo>
                <a:lnTo>
                  <a:pt x="2408420" y="0"/>
                </a:lnTo>
                <a:cubicBezTo>
                  <a:pt x="2507216" y="0"/>
                  <a:pt x="2587306" y="80090"/>
                  <a:pt x="2587306" y="178886"/>
                </a:cubicBezTo>
                <a:lnTo>
                  <a:pt x="2587306" y="3790764"/>
                </a:lnTo>
                <a:cubicBezTo>
                  <a:pt x="2587306" y="3889560"/>
                  <a:pt x="2507216" y="3969650"/>
                  <a:pt x="2408420" y="3969650"/>
                </a:cubicBezTo>
                <a:lnTo>
                  <a:pt x="178886" y="3969650"/>
                </a:lnTo>
                <a:cubicBezTo>
                  <a:pt x="80090" y="3969650"/>
                  <a:pt x="0" y="3889560"/>
                  <a:pt x="0" y="3790764"/>
                </a:cubicBezTo>
                <a:lnTo>
                  <a:pt x="0" y="178886"/>
                </a:lnTo>
                <a:cubicBezTo>
                  <a:pt x="0" y="80090"/>
                  <a:pt x="80090" y="0"/>
                  <a:pt x="178886" y="0"/>
                </a:cubicBezTo>
                <a:close/>
              </a:path>
            </a:pathLst>
          </a:custGeom>
        </p:spPr>
      </p:pic>
      <p:pic>
        <p:nvPicPr>
          <p:cNvPr id="60" name="图片 59" descr="树林间的房子&#10;&#10;中度可信度描述已自动生成">
            <a:extLst>
              <a:ext uri="{FF2B5EF4-FFF2-40B4-BE49-F238E27FC236}">
                <a16:creationId xmlns:a16="http://schemas.microsoft.com/office/drawing/2014/main" id="{29708EBE-F427-43AF-A1CB-7629133639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 r="6549"/>
          <a:stretch>
            <a:fillRect/>
          </a:stretch>
        </p:blipFill>
        <p:spPr>
          <a:xfrm>
            <a:off x="8868094" y="1458384"/>
            <a:ext cx="2587306" cy="3969650"/>
          </a:xfrm>
          <a:custGeom>
            <a:avLst/>
            <a:gdLst>
              <a:gd name="connsiteX0" fmla="*/ 178886 w 2587306"/>
              <a:gd name="connsiteY0" fmla="*/ 0 h 3969650"/>
              <a:gd name="connsiteX1" fmla="*/ 2408420 w 2587306"/>
              <a:gd name="connsiteY1" fmla="*/ 0 h 3969650"/>
              <a:gd name="connsiteX2" fmla="*/ 2587306 w 2587306"/>
              <a:gd name="connsiteY2" fmla="*/ 178886 h 3969650"/>
              <a:gd name="connsiteX3" fmla="*/ 2587306 w 2587306"/>
              <a:gd name="connsiteY3" fmla="*/ 3790764 h 3969650"/>
              <a:gd name="connsiteX4" fmla="*/ 2408420 w 2587306"/>
              <a:gd name="connsiteY4" fmla="*/ 3969650 h 3969650"/>
              <a:gd name="connsiteX5" fmla="*/ 178886 w 2587306"/>
              <a:gd name="connsiteY5" fmla="*/ 3969650 h 3969650"/>
              <a:gd name="connsiteX6" fmla="*/ 0 w 2587306"/>
              <a:gd name="connsiteY6" fmla="*/ 3790764 h 3969650"/>
              <a:gd name="connsiteX7" fmla="*/ 0 w 2587306"/>
              <a:gd name="connsiteY7" fmla="*/ 178886 h 3969650"/>
              <a:gd name="connsiteX8" fmla="*/ 178886 w 2587306"/>
              <a:gd name="connsiteY8" fmla="*/ 0 h 396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7306" h="3969650">
                <a:moveTo>
                  <a:pt x="178886" y="0"/>
                </a:moveTo>
                <a:lnTo>
                  <a:pt x="2408420" y="0"/>
                </a:lnTo>
                <a:cubicBezTo>
                  <a:pt x="2507216" y="0"/>
                  <a:pt x="2587306" y="80090"/>
                  <a:pt x="2587306" y="178886"/>
                </a:cubicBezTo>
                <a:lnTo>
                  <a:pt x="2587306" y="3790764"/>
                </a:lnTo>
                <a:cubicBezTo>
                  <a:pt x="2587306" y="3889560"/>
                  <a:pt x="2507216" y="3969650"/>
                  <a:pt x="2408420" y="3969650"/>
                </a:cubicBezTo>
                <a:lnTo>
                  <a:pt x="178886" y="3969650"/>
                </a:lnTo>
                <a:cubicBezTo>
                  <a:pt x="80090" y="3969650"/>
                  <a:pt x="0" y="3889560"/>
                  <a:pt x="0" y="3790764"/>
                </a:cubicBezTo>
                <a:lnTo>
                  <a:pt x="0" y="178886"/>
                </a:lnTo>
                <a:cubicBezTo>
                  <a:pt x="0" y="80090"/>
                  <a:pt x="80090" y="0"/>
                  <a:pt x="178886" y="0"/>
                </a:cubicBezTo>
                <a:close/>
              </a:path>
            </a:pathLst>
          </a:custGeom>
        </p:spPr>
      </p:pic>
      <p:sp>
        <p:nvSpPr>
          <p:cNvPr id="6" name="文本占位符 5">
            <a:extLst>
              <a:ext uri="{FF2B5EF4-FFF2-40B4-BE49-F238E27FC236}">
                <a16:creationId xmlns:a16="http://schemas.microsoft.com/office/drawing/2014/main" id="{6E5CE694-720E-4BF0-A23E-38BDD728B3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70641" y="371499"/>
            <a:ext cx="403958" cy="346249"/>
          </a:xfrm>
        </p:spPr>
        <p:txBody>
          <a:bodyPr>
            <a:noAutofit/>
          </a:bodyPr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DEF0F1AD-6F8D-441A-BBAD-375884AB16DD}"/>
              </a:ext>
            </a:extLst>
          </p:cNvPr>
          <p:cNvSpPr txBox="1"/>
          <p:nvPr/>
        </p:nvSpPr>
        <p:spPr>
          <a:xfrm>
            <a:off x="4493001" y="855219"/>
            <a:ext cx="3206006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2500" dirty="0">
                <a:latin typeface="+mj-ea"/>
                <a:ea typeface="+mj-ea"/>
              </a:rPr>
              <a:t>四段图文混排版式参考</a:t>
            </a:r>
          </a:p>
        </p:txBody>
      </p:sp>
      <p:sp>
        <p:nvSpPr>
          <p:cNvPr id="85" name="矩形: 圆角 84">
            <a:extLst>
              <a:ext uri="{FF2B5EF4-FFF2-40B4-BE49-F238E27FC236}">
                <a16:creationId xmlns:a16="http://schemas.microsoft.com/office/drawing/2014/main" id="{30D65EBE-3EB6-4E22-ACA3-AEF1CCC31FAF}"/>
              </a:ext>
            </a:extLst>
          </p:cNvPr>
          <p:cNvSpPr/>
          <p:nvPr/>
        </p:nvSpPr>
        <p:spPr>
          <a:xfrm>
            <a:off x="3447099" y="1458384"/>
            <a:ext cx="2587306" cy="3969650"/>
          </a:xfrm>
          <a:prstGeom prst="roundRect">
            <a:avLst>
              <a:gd name="adj" fmla="val 6914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C9FD2DE2-53F1-4FA4-B9EA-5EFAF21F54E7}"/>
              </a:ext>
            </a:extLst>
          </p:cNvPr>
          <p:cNvSpPr txBox="1"/>
          <p:nvPr/>
        </p:nvSpPr>
        <p:spPr>
          <a:xfrm>
            <a:off x="3697610" y="3722892"/>
            <a:ext cx="1183016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版式的</a:t>
            </a:r>
            <a:endParaRPr lang="en-US" altLang="zh-CN" sz="20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  <a:p>
            <a:r>
              <a:rPr lang="zh-CN" altLang="en-US" sz="2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设计灵感</a:t>
            </a:r>
            <a:r>
              <a:rPr lang="en-US" altLang="zh-CN" sz="2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2</a:t>
            </a:r>
            <a:endParaRPr lang="zh-CN" altLang="en-US" sz="20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E80A2F59-B49A-4EE7-8F55-B94BC25D39DB}"/>
              </a:ext>
            </a:extLst>
          </p:cNvPr>
          <p:cNvSpPr txBox="1"/>
          <p:nvPr/>
        </p:nvSpPr>
        <p:spPr>
          <a:xfrm>
            <a:off x="4063048" y="4524154"/>
            <a:ext cx="1720847" cy="6840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图片上层设置了一个渐变的透明色块，减少了图片对文字的干扰。</a:t>
            </a: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26D70CCC-DECF-495A-ACEC-DC3276CF6DAB}"/>
              </a:ext>
            </a:extLst>
          </p:cNvPr>
          <p:cNvSpPr txBox="1"/>
          <p:nvPr/>
        </p:nvSpPr>
        <p:spPr>
          <a:xfrm rot="5400000">
            <a:off x="3515092" y="4736925"/>
            <a:ext cx="623569" cy="2585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>
              <a:lnSpc>
                <a:spcPct val="125000"/>
              </a:lnSpc>
            </a:pPr>
            <a:r>
              <a:rPr lang="en-US" altLang="zh-CN" sz="700" cap="all" dirty="0">
                <a:solidFill>
                  <a:schemeClr val="bg1">
                    <a:alpha val="3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Text for</a:t>
            </a:r>
          </a:p>
          <a:p>
            <a:pPr>
              <a:lnSpc>
                <a:spcPct val="125000"/>
              </a:lnSpc>
            </a:pPr>
            <a:r>
              <a:rPr lang="en-US" altLang="zh-CN" sz="700" cap="all" dirty="0">
                <a:solidFill>
                  <a:schemeClr val="bg1">
                    <a:alpha val="3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Decoration</a:t>
            </a:r>
          </a:p>
        </p:txBody>
      </p:sp>
      <p:sp>
        <p:nvSpPr>
          <p:cNvPr id="90" name="矩形: 圆角 89">
            <a:extLst>
              <a:ext uri="{FF2B5EF4-FFF2-40B4-BE49-F238E27FC236}">
                <a16:creationId xmlns:a16="http://schemas.microsoft.com/office/drawing/2014/main" id="{2E254286-F71B-4BA6-A673-264D97849725}"/>
              </a:ext>
            </a:extLst>
          </p:cNvPr>
          <p:cNvSpPr/>
          <p:nvPr/>
        </p:nvSpPr>
        <p:spPr>
          <a:xfrm>
            <a:off x="6157597" y="1458384"/>
            <a:ext cx="2587306" cy="3969650"/>
          </a:xfrm>
          <a:prstGeom prst="roundRect">
            <a:avLst>
              <a:gd name="adj" fmla="val 6914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EE8FF9E4-A557-4B57-BA53-480423CBC9F7}"/>
              </a:ext>
            </a:extLst>
          </p:cNvPr>
          <p:cNvSpPr txBox="1"/>
          <p:nvPr/>
        </p:nvSpPr>
        <p:spPr>
          <a:xfrm>
            <a:off x="6408108" y="3722892"/>
            <a:ext cx="1149354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版式的</a:t>
            </a:r>
            <a:endParaRPr lang="en-US" altLang="zh-CN" sz="20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  <a:p>
            <a:r>
              <a:rPr lang="zh-CN" altLang="en-US" sz="2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运用策略</a:t>
            </a:r>
            <a:r>
              <a:rPr lang="en-US" altLang="zh-CN" sz="2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1</a:t>
            </a:r>
            <a:endParaRPr lang="zh-CN" altLang="en-US" sz="20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1596A6B3-4365-4FF8-B26F-6C2AE4CC759F}"/>
              </a:ext>
            </a:extLst>
          </p:cNvPr>
          <p:cNvSpPr txBox="1"/>
          <p:nvPr/>
        </p:nvSpPr>
        <p:spPr>
          <a:xfrm>
            <a:off x="6773546" y="4524154"/>
            <a:ext cx="1720847" cy="6840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本页既可以展示图片，也可以使用色块加图标的形式来替换元素单位。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FC5CDA22-F146-4C4C-B7D8-B305E40DAFA5}"/>
              </a:ext>
            </a:extLst>
          </p:cNvPr>
          <p:cNvSpPr txBox="1"/>
          <p:nvPr/>
        </p:nvSpPr>
        <p:spPr>
          <a:xfrm rot="5400000">
            <a:off x="6225590" y="4736925"/>
            <a:ext cx="623569" cy="2585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>
              <a:lnSpc>
                <a:spcPct val="125000"/>
              </a:lnSpc>
            </a:pPr>
            <a:r>
              <a:rPr lang="en-US" altLang="zh-CN" sz="700" cap="all" dirty="0">
                <a:solidFill>
                  <a:schemeClr val="bg1">
                    <a:alpha val="3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Text for</a:t>
            </a:r>
          </a:p>
          <a:p>
            <a:pPr>
              <a:lnSpc>
                <a:spcPct val="125000"/>
              </a:lnSpc>
            </a:pPr>
            <a:r>
              <a:rPr lang="en-US" altLang="zh-CN" sz="700" cap="all" dirty="0">
                <a:solidFill>
                  <a:schemeClr val="bg1">
                    <a:alpha val="3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Decoration</a:t>
            </a:r>
          </a:p>
        </p:txBody>
      </p:sp>
      <p:sp>
        <p:nvSpPr>
          <p:cNvPr id="95" name="矩形: 圆角 94">
            <a:extLst>
              <a:ext uri="{FF2B5EF4-FFF2-40B4-BE49-F238E27FC236}">
                <a16:creationId xmlns:a16="http://schemas.microsoft.com/office/drawing/2014/main" id="{83A1B0A9-5971-486F-881A-788DF671F42F}"/>
              </a:ext>
            </a:extLst>
          </p:cNvPr>
          <p:cNvSpPr/>
          <p:nvPr/>
        </p:nvSpPr>
        <p:spPr>
          <a:xfrm>
            <a:off x="8868094" y="1458384"/>
            <a:ext cx="2587306" cy="3969650"/>
          </a:xfrm>
          <a:prstGeom prst="roundRect">
            <a:avLst>
              <a:gd name="adj" fmla="val 6914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3ADDEB9B-1BBA-49B1-8D30-07012F0128F6}"/>
              </a:ext>
            </a:extLst>
          </p:cNvPr>
          <p:cNvSpPr txBox="1"/>
          <p:nvPr/>
        </p:nvSpPr>
        <p:spPr>
          <a:xfrm>
            <a:off x="9118605" y="3722892"/>
            <a:ext cx="1183016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版式的</a:t>
            </a:r>
            <a:endParaRPr lang="en-US" altLang="zh-CN" sz="20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  <a:p>
            <a:r>
              <a:rPr lang="zh-CN" altLang="en-US" sz="2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运用策略</a:t>
            </a:r>
            <a:r>
              <a:rPr lang="en-US" altLang="zh-CN" sz="2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2</a:t>
            </a:r>
            <a:endParaRPr lang="zh-CN" altLang="en-US" sz="20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E528C296-8F62-4AF0-BCF2-FE9048801BDD}"/>
              </a:ext>
            </a:extLst>
          </p:cNvPr>
          <p:cNvSpPr txBox="1"/>
          <p:nvPr/>
        </p:nvSpPr>
        <p:spPr>
          <a:xfrm>
            <a:off x="9484043" y="4524154"/>
            <a:ext cx="1720847" cy="6840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20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本页不适合文字过多的排版，使用者应当注意文字内容的精炼。</a:t>
            </a:r>
            <a:endParaRPr lang="zh-CN" altLang="en-US" sz="1200" dirty="0">
              <a:solidFill>
                <a:schemeClr val="bg1"/>
              </a:solidFill>
              <a:latin typeface="MiSans Medium" panose="00000600000000000000" pitchFamily="2" charset="-122"/>
              <a:ea typeface="MiSans Medium" panose="00000600000000000000" pitchFamily="2" charset="-122"/>
            </a:endParaRP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8DC219B0-6752-4077-8CE7-5D58E1B52685}"/>
              </a:ext>
            </a:extLst>
          </p:cNvPr>
          <p:cNvSpPr txBox="1"/>
          <p:nvPr/>
        </p:nvSpPr>
        <p:spPr>
          <a:xfrm rot="5400000">
            <a:off x="8936087" y="4736925"/>
            <a:ext cx="623569" cy="2585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>
              <a:lnSpc>
                <a:spcPct val="125000"/>
              </a:lnSpc>
            </a:pPr>
            <a:r>
              <a:rPr lang="en-US" altLang="zh-CN" sz="700" cap="all" dirty="0">
                <a:solidFill>
                  <a:schemeClr val="bg1">
                    <a:alpha val="3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Text for</a:t>
            </a:r>
          </a:p>
          <a:p>
            <a:pPr>
              <a:lnSpc>
                <a:spcPct val="125000"/>
              </a:lnSpc>
            </a:pPr>
            <a:r>
              <a:rPr lang="en-US" altLang="zh-CN" sz="700" cap="all" dirty="0">
                <a:solidFill>
                  <a:schemeClr val="bg1">
                    <a:alpha val="3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Decoration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8F15733A-42BD-48AE-8D04-AF00F40216AB}"/>
              </a:ext>
            </a:extLst>
          </p:cNvPr>
          <p:cNvSpPr/>
          <p:nvPr/>
        </p:nvSpPr>
        <p:spPr>
          <a:xfrm>
            <a:off x="736601" y="1458384"/>
            <a:ext cx="2587306" cy="3969650"/>
          </a:xfrm>
          <a:prstGeom prst="roundRect">
            <a:avLst>
              <a:gd name="adj" fmla="val 6914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1036DC0-4827-4A5F-A104-D9FDA1E9F6A9}"/>
              </a:ext>
            </a:extLst>
          </p:cNvPr>
          <p:cNvSpPr txBox="1"/>
          <p:nvPr/>
        </p:nvSpPr>
        <p:spPr>
          <a:xfrm>
            <a:off x="987112" y="3722892"/>
            <a:ext cx="1149354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版式的</a:t>
            </a:r>
            <a:endParaRPr lang="en-US" altLang="zh-CN" sz="20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  <a:p>
            <a:r>
              <a:rPr lang="zh-CN" altLang="en-US" sz="2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设计灵感</a:t>
            </a:r>
            <a:r>
              <a:rPr lang="en-US" altLang="zh-CN" sz="2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1</a:t>
            </a:r>
            <a:endParaRPr lang="zh-CN" altLang="en-US" sz="20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3BC3AA9-DF1F-4121-B633-16F528AB66B1}"/>
              </a:ext>
            </a:extLst>
          </p:cNvPr>
          <p:cNvSpPr txBox="1"/>
          <p:nvPr/>
        </p:nvSpPr>
        <p:spPr>
          <a:xfrm>
            <a:off x="1352550" y="4524154"/>
            <a:ext cx="1720847" cy="6840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本页采用竖版卡片的版式，属于常规版式，亮点在于文字组的编排</a:t>
            </a: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DDB145B1-EBD7-4B14-AFF8-186866C0B4ED}"/>
              </a:ext>
            </a:extLst>
          </p:cNvPr>
          <p:cNvSpPr txBox="1"/>
          <p:nvPr/>
        </p:nvSpPr>
        <p:spPr>
          <a:xfrm rot="5400000">
            <a:off x="804594" y="4736925"/>
            <a:ext cx="623569" cy="2585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>
              <a:lnSpc>
                <a:spcPct val="125000"/>
              </a:lnSpc>
            </a:pPr>
            <a:r>
              <a:rPr lang="en-US" altLang="zh-CN" sz="700" cap="all" dirty="0">
                <a:solidFill>
                  <a:schemeClr val="bg1">
                    <a:alpha val="3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Text for</a:t>
            </a:r>
          </a:p>
          <a:p>
            <a:pPr>
              <a:lnSpc>
                <a:spcPct val="125000"/>
              </a:lnSpc>
            </a:pPr>
            <a:r>
              <a:rPr lang="en-US" altLang="zh-CN" sz="700" cap="all" dirty="0">
                <a:solidFill>
                  <a:schemeClr val="bg1">
                    <a:alpha val="3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Decoration</a:t>
            </a:r>
          </a:p>
        </p:txBody>
      </p:sp>
    </p:spTree>
    <p:extLst>
      <p:ext uri="{BB962C8B-B14F-4D97-AF65-F5344CB8AC3E}">
        <p14:creationId xmlns:p14="http://schemas.microsoft.com/office/powerpoint/2010/main" val="213224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680588E-DB85-42F7-965C-0C8F765AEC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EC9086-B85E-4F3F-B131-EC4AE7C24D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48833" y="2910269"/>
            <a:ext cx="4031873" cy="784830"/>
          </a:xfrm>
        </p:spPr>
        <p:txBody>
          <a:bodyPr/>
          <a:lstStyle/>
          <a:p>
            <a:r>
              <a:rPr lang="zh-CN" altLang="en-US" dirty="0"/>
              <a:t>模板使用说明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7BD7B8-A581-47FA-B705-6D3438AE09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8833" y="3728495"/>
            <a:ext cx="3041217" cy="369332"/>
          </a:xfrm>
        </p:spPr>
        <p:txBody>
          <a:bodyPr/>
          <a:lstStyle/>
          <a:p>
            <a:r>
              <a:rPr lang="en-US" altLang="zh-CN" dirty="0"/>
              <a:t>Template instructions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2B8FA5-48D2-436F-BCAF-9C3FB6D5D3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9039" y="371499"/>
            <a:ext cx="405560" cy="346249"/>
          </a:xfrm>
        </p:spPr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2286529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7F498DD3-A78F-4C7B-BB2A-DBAD4FE409D9}"/>
              </a:ext>
            </a:extLst>
          </p:cNvPr>
          <p:cNvSpPr/>
          <p:nvPr/>
        </p:nvSpPr>
        <p:spPr>
          <a:xfrm>
            <a:off x="0" y="1303867"/>
            <a:ext cx="12192000" cy="242146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46DD1CD-44A4-4231-8500-B91C01BB16B5}"/>
              </a:ext>
            </a:extLst>
          </p:cNvPr>
          <p:cNvSpPr txBox="1"/>
          <p:nvPr/>
        </p:nvSpPr>
        <p:spPr>
          <a:xfrm>
            <a:off x="4834194" y="1598184"/>
            <a:ext cx="7692308" cy="967215"/>
          </a:xfrm>
          <a:custGeom>
            <a:avLst/>
            <a:gdLst/>
            <a:ahLst/>
            <a:cxnLst/>
            <a:rect l="l" t="t" r="r" b="b"/>
            <a:pathLst>
              <a:path w="4969383" h="624840">
                <a:moveTo>
                  <a:pt x="2813685" y="163830"/>
                </a:moveTo>
                <a:lnTo>
                  <a:pt x="2747391" y="356616"/>
                </a:lnTo>
                <a:lnTo>
                  <a:pt x="2884551" y="356616"/>
                </a:lnTo>
                <a:lnTo>
                  <a:pt x="2818257" y="163830"/>
                </a:lnTo>
                <a:close/>
                <a:moveTo>
                  <a:pt x="2172462" y="115062"/>
                </a:moveTo>
                <a:lnTo>
                  <a:pt x="2172462" y="286512"/>
                </a:lnTo>
                <a:lnTo>
                  <a:pt x="2242566" y="286512"/>
                </a:lnTo>
                <a:cubicBezTo>
                  <a:pt x="2285238" y="286512"/>
                  <a:pt x="2318004" y="279146"/>
                  <a:pt x="2340864" y="264414"/>
                </a:cubicBezTo>
                <a:cubicBezTo>
                  <a:pt x="2363724" y="249682"/>
                  <a:pt x="2375154" y="228854"/>
                  <a:pt x="2375154" y="201930"/>
                </a:cubicBezTo>
                <a:cubicBezTo>
                  <a:pt x="2375154" y="173990"/>
                  <a:pt x="2363724" y="152527"/>
                  <a:pt x="2340864" y="137541"/>
                </a:cubicBezTo>
                <a:cubicBezTo>
                  <a:pt x="2318004" y="122555"/>
                  <a:pt x="2285238" y="115062"/>
                  <a:pt x="2242566" y="115062"/>
                </a:cubicBezTo>
                <a:close/>
                <a:moveTo>
                  <a:pt x="1429512" y="115062"/>
                </a:moveTo>
                <a:lnTo>
                  <a:pt x="1429512" y="307086"/>
                </a:lnTo>
                <a:lnTo>
                  <a:pt x="1507236" y="307086"/>
                </a:lnTo>
                <a:cubicBezTo>
                  <a:pt x="1548384" y="307086"/>
                  <a:pt x="1580642" y="298704"/>
                  <a:pt x="1604010" y="281940"/>
                </a:cubicBezTo>
                <a:cubicBezTo>
                  <a:pt x="1627378" y="265176"/>
                  <a:pt x="1639062" y="241808"/>
                  <a:pt x="1639062" y="211836"/>
                </a:cubicBezTo>
                <a:cubicBezTo>
                  <a:pt x="1639062" y="181864"/>
                  <a:pt x="1627378" y="158242"/>
                  <a:pt x="1604010" y="140970"/>
                </a:cubicBezTo>
                <a:cubicBezTo>
                  <a:pt x="1580642" y="123698"/>
                  <a:pt x="1548384" y="115062"/>
                  <a:pt x="1507236" y="115062"/>
                </a:cubicBezTo>
                <a:close/>
                <a:moveTo>
                  <a:pt x="4125468" y="107442"/>
                </a:moveTo>
                <a:cubicBezTo>
                  <a:pt x="4093464" y="107442"/>
                  <a:pt x="4065651" y="115824"/>
                  <a:pt x="4042029" y="132588"/>
                </a:cubicBezTo>
                <a:cubicBezTo>
                  <a:pt x="4018407" y="149352"/>
                  <a:pt x="4000246" y="173101"/>
                  <a:pt x="3987546" y="203835"/>
                </a:cubicBezTo>
                <a:cubicBezTo>
                  <a:pt x="3974846" y="234569"/>
                  <a:pt x="3968496" y="270764"/>
                  <a:pt x="3968496" y="312420"/>
                </a:cubicBezTo>
                <a:cubicBezTo>
                  <a:pt x="3968496" y="353568"/>
                  <a:pt x="3974846" y="389509"/>
                  <a:pt x="3987546" y="420243"/>
                </a:cubicBezTo>
                <a:cubicBezTo>
                  <a:pt x="4000246" y="450977"/>
                  <a:pt x="4018534" y="474726"/>
                  <a:pt x="4042410" y="491490"/>
                </a:cubicBezTo>
                <a:cubicBezTo>
                  <a:pt x="4066286" y="508254"/>
                  <a:pt x="4093972" y="516636"/>
                  <a:pt x="4125468" y="516636"/>
                </a:cubicBezTo>
                <a:cubicBezTo>
                  <a:pt x="4156964" y="516636"/>
                  <a:pt x="4184650" y="508254"/>
                  <a:pt x="4208526" y="491490"/>
                </a:cubicBezTo>
                <a:cubicBezTo>
                  <a:pt x="4232402" y="474726"/>
                  <a:pt x="4250690" y="450977"/>
                  <a:pt x="4263390" y="420243"/>
                </a:cubicBezTo>
                <a:cubicBezTo>
                  <a:pt x="4276090" y="389509"/>
                  <a:pt x="4282440" y="353568"/>
                  <a:pt x="4282440" y="312420"/>
                </a:cubicBezTo>
                <a:cubicBezTo>
                  <a:pt x="4282440" y="270764"/>
                  <a:pt x="4276090" y="234569"/>
                  <a:pt x="4263390" y="203835"/>
                </a:cubicBezTo>
                <a:cubicBezTo>
                  <a:pt x="4250690" y="173101"/>
                  <a:pt x="4232529" y="149352"/>
                  <a:pt x="4208907" y="132588"/>
                </a:cubicBezTo>
                <a:cubicBezTo>
                  <a:pt x="4185285" y="115824"/>
                  <a:pt x="4157472" y="107442"/>
                  <a:pt x="4125468" y="107442"/>
                </a:cubicBezTo>
                <a:close/>
                <a:moveTo>
                  <a:pt x="4486275" y="10668"/>
                </a:moveTo>
                <a:lnTo>
                  <a:pt x="4593717" y="10668"/>
                </a:lnTo>
                <a:lnTo>
                  <a:pt x="4849749" y="398526"/>
                </a:lnTo>
                <a:lnTo>
                  <a:pt x="4854321" y="398526"/>
                </a:lnTo>
                <a:lnTo>
                  <a:pt x="4854321" y="10668"/>
                </a:lnTo>
                <a:lnTo>
                  <a:pt x="4969383" y="10668"/>
                </a:lnTo>
                <a:lnTo>
                  <a:pt x="4969383" y="614172"/>
                </a:lnTo>
                <a:lnTo>
                  <a:pt x="4866513" y="614172"/>
                </a:lnTo>
                <a:lnTo>
                  <a:pt x="4605909" y="225552"/>
                </a:lnTo>
                <a:lnTo>
                  <a:pt x="4601337" y="225552"/>
                </a:lnTo>
                <a:lnTo>
                  <a:pt x="4601337" y="614172"/>
                </a:lnTo>
                <a:lnTo>
                  <a:pt x="4486275" y="614172"/>
                </a:lnTo>
                <a:close/>
                <a:moveTo>
                  <a:pt x="3648075" y="10668"/>
                </a:moveTo>
                <a:lnTo>
                  <a:pt x="3763137" y="10668"/>
                </a:lnTo>
                <a:lnTo>
                  <a:pt x="3763137" y="614172"/>
                </a:lnTo>
                <a:lnTo>
                  <a:pt x="3648075" y="614172"/>
                </a:lnTo>
                <a:close/>
                <a:moveTo>
                  <a:pt x="3120009" y="10668"/>
                </a:moveTo>
                <a:lnTo>
                  <a:pt x="3575685" y="10668"/>
                </a:lnTo>
                <a:lnTo>
                  <a:pt x="3575685" y="118110"/>
                </a:lnTo>
                <a:lnTo>
                  <a:pt x="3405759" y="118110"/>
                </a:lnTo>
                <a:lnTo>
                  <a:pt x="3405759" y="614172"/>
                </a:lnTo>
                <a:lnTo>
                  <a:pt x="3290697" y="614172"/>
                </a:lnTo>
                <a:lnTo>
                  <a:pt x="3290697" y="118110"/>
                </a:lnTo>
                <a:lnTo>
                  <a:pt x="3120009" y="118110"/>
                </a:lnTo>
                <a:close/>
                <a:moveTo>
                  <a:pt x="2757297" y="10668"/>
                </a:moveTo>
                <a:lnTo>
                  <a:pt x="2875407" y="10668"/>
                </a:lnTo>
                <a:lnTo>
                  <a:pt x="3095625" y="614172"/>
                </a:lnTo>
                <a:lnTo>
                  <a:pt x="2973705" y="614172"/>
                </a:lnTo>
                <a:lnTo>
                  <a:pt x="2921889" y="464820"/>
                </a:lnTo>
                <a:lnTo>
                  <a:pt x="2710053" y="464820"/>
                </a:lnTo>
                <a:lnTo>
                  <a:pt x="2658237" y="614172"/>
                </a:lnTo>
                <a:lnTo>
                  <a:pt x="2536317" y="614172"/>
                </a:lnTo>
                <a:close/>
                <a:moveTo>
                  <a:pt x="2057400" y="10668"/>
                </a:moveTo>
                <a:lnTo>
                  <a:pt x="2257806" y="10668"/>
                </a:lnTo>
                <a:cubicBezTo>
                  <a:pt x="2331974" y="10668"/>
                  <a:pt x="2389632" y="27559"/>
                  <a:pt x="2430780" y="61341"/>
                </a:cubicBezTo>
                <a:cubicBezTo>
                  <a:pt x="2471928" y="95123"/>
                  <a:pt x="2492502" y="141986"/>
                  <a:pt x="2492502" y="201930"/>
                </a:cubicBezTo>
                <a:cubicBezTo>
                  <a:pt x="2492502" y="242570"/>
                  <a:pt x="2482977" y="277368"/>
                  <a:pt x="2463927" y="306324"/>
                </a:cubicBezTo>
                <a:cubicBezTo>
                  <a:pt x="2444877" y="335280"/>
                  <a:pt x="2417318" y="357124"/>
                  <a:pt x="2381250" y="371856"/>
                </a:cubicBezTo>
                <a:lnTo>
                  <a:pt x="2521458" y="614172"/>
                </a:lnTo>
                <a:lnTo>
                  <a:pt x="2386584" y="614172"/>
                </a:lnTo>
                <a:lnTo>
                  <a:pt x="2267712" y="391668"/>
                </a:lnTo>
                <a:lnTo>
                  <a:pt x="2266188" y="391668"/>
                </a:lnTo>
                <a:lnTo>
                  <a:pt x="2172462" y="391668"/>
                </a:lnTo>
                <a:lnTo>
                  <a:pt x="2172462" y="614172"/>
                </a:lnTo>
                <a:lnTo>
                  <a:pt x="2057400" y="614172"/>
                </a:lnTo>
                <a:close/>
                <a:moveTo>
                  <a:pt x="1838325" y="10668"/>
                </a:moveTo>
                <a:lnTo>
                  <a:pt x="1953387" y="10668"/>
                </a:lnTo>
                <a:lnTo>
                  <a:pt x="1953387" y="614172"/>
                </a:lnTo>
                <a:lnTo>
                  <a:pt x="1838325" y="614172"/>
                </a:lnTo>
                <a:close/>
                <a:moveTo>
                  <a:pt x="1314450" y="10668"/>
                </a:moveTo>
                <a:lnTo>
                  <a:pt x="1523238" y="10668"/>
                </a:lnTo>
                <a:cubicBezTo>
                  <a:pt x="1595882" y="10668"/>
                  <a:pt x="1652905" y="28448"/>
                  <a:pt x="1694307" y="64008"/>
                </a:cubicBezTo>
                <a:cubicBezTo>
                  <a:pt x="1735709" y="99568"/>
                  <a:pt x="1756410" y="148844"/>
                  <a:pt x="1756410" y="211836"/>
                </a:cubicBezTo>
                <a:cubicBezTo>
                  <a:pt x="1756410" y="274320"/>
                  <a:pt x="1736344" y="323342"/>
                  <a:pt x="1696212" y="358902"/>
                </a:cubicBezTo>
                <a:cubicBezTo>
                  <a:pt x="1656080" y="394462"/>
                  <a:pt x="1600708" y="412242"/>
                  <a:pt x="1530096" y="412242"/>
                </a:cubicBezTo>
                <a:lnTo>
                  <a:pt x="1429512" y="412242"/>
                </a:lnTo>
                <a:lnTo>
                  <a:pt x="1429512" y="614172"/>
                </a:lnTo>
                <a:lnTo>
                  <a:pt x="1314450" y="614172"/>
                </a:lnTo>
                <a:close/>
                <a:moveTo>
                  <a:pt x="219075" y="10668"/>
                </a:moveTo>
                <a:lnTo>
                  <a:pt x="326517" y="10668"/>
                </a:lnTo>
                <a:lnTo>
                  <a:pt x="582549" y="398526"/>
                </a:lnTo>
                <a:lnTo>
                  <a:pt x="587121" y="398526"/>
                </a:lnTo>
                <a:lnTo>
                  <a:pt x="587121" y="10668"/>
                </a:lnTo>
                <a:lnTo>
                  <a:pt x="702183" y="10668"/>
                </a:lnTo>
                <a:lnTo>
                  <a:pt x="702183" y="614172"/>
                </a:lnTo>
                <a:lnTo>
                  <a:pt x="599313" y="614172"/>
                </a:lnTo>
                <a:lnTo>
                  <a:pt x="338709" y="225552"/>
                </a:lnTo>
                <a:lnTo>
                  <a:pt x="334137" y="225552"/>
                </a:lnTo>
                <a:lnTo>
                  <a:pt x="334137" y="614172"/>
                </a:lnTo>
                <a:lnTo>
                  <a:pt x="219075" y="614172"/>
                </a:lnTo>
                <a:close/>
                <a:moveTo>
                  <a:pt x="0" y="10668"/>
                </a:moveTo>
                <a:lnTo>
                  <a:pt x="115062" y="10668"/>
                </a:lnTo>
                <a:lnTo>
                  <a:pt x="115062" y="614172"/>
                </a:lnTo>
                <a:lnTo>
                  <a:pt x="0" y="614172"/>
                </a:lnTo>
                <a:close/>
                <a:moveTo>
                  <a:pt x="4125468" y="0"/>
                </a:moveTo>
                <a:cubicBezTo>
                  <a:pt x="4181348" y="0"/>
                  <a:pt x="4229989" y="12700"/>
                  <a:pt x="4271391" y="38100"/>
                </a:cubicBezTo>
                <a:cubicBezTo>
                  <a:pt x="4312793" y="63500"/>
                  <a:pt x="4344670" y="99695"/>
                  <a:pt x="4367022" y="146685"/>
                </a:cubicBezTo>
                <a:cubicBezTo>
                  <a:pt x="4389374" y="193675"/>
                  <a:pt x="4400550" y="248920"/>
                  <a:pt x="4400550" y="312420"/>
                </a:cubicBezTo>
                <a:cubicBezTo>
                  <a:pt x="4400550" y="375412"/>
                  <a:pt x="4389374" y="430530"/>
                  <a:pt x="4367022" y="477774"/>
                </a:cubicBezTo>
                <a:cubicBezTo>
                  <a:pt x="4344670" y="525018"/>
                  <a:pt x="4312793" y="561340"/>
                  <a:pt x="4271391" y="586740"/>
                </a:cubicBezTo>
                <a:cubicBezTo>
                  <a:pt x="4229989" y="612140"/>
                  <a:pt x="4181348" y="624840"/>
                  <a:pt x="4125468" y="624840"/>
                </a:cubicBezTo>
                <a:cubicBezTo>
                  <a:pt x="4069588" y="624840"/>
                  <a:pt x="4020947" y="612140"/>
                  <a:pt x="3979545" y="586740"/>
                </a:cubicBezTo>
                <a:cubicBezTo>
                  <a:pt x="3938143" y="561340"/>
                  <a:pt x="3906266" y="525145"/>
                  <a:pt x="3883914" y="478155"/>
                </a:cubicBezTo>
                <a:cubicBezTo>
                  <a:pt x="3861562" y="431165"/>
                  <a:pt x="3850386" y="375920"/>
                  <a:pt x="3850386" y="312420"/>
                </a:cubicBezTo>
                <a:cubicBezTo>
                  <a:pt x="3850386" y="248920"/>
                  <a:pt x="3861562" y="193675"/>
                  <a:pt x="3883914" y="146685"/>
                </a:cubicBezTo>
                <a:cubicBezTo>
                  <a:pt x="3906266" y="99695"/>
                  <a:pt x="3938143" y="63500"/>
                  <a:pt x="3979545" y="38100"/>
                </a:cubicBezTo>
                <a:cubicBezTo>
                  <a:pt x="4020947" y="12700"/>
                  <a:pt x="4069588" y="0"/>
                  <a:pt x="4125468" y="0"/>
                </a:cubicBezTo>
                <a:close/>
                <a:moveTo>
                  <a:pt x="1011555" y="0"/>
                </a:moveTo>
                <a:cubicBezTo>
                  <a:pt x="1112139" y="0"/>
                  <a:pt x="1185037" y="44196"/>
                  <a:pt x="1230249" y="132588"/>
                </a:cubicBezTo>
                <a:lnTo>
                  <a:pt x="1132713" y="182880"/>
                </a:lnTo>
                <a:cubicBezTo>
                  <a:pt x="1104265" y="131064"/>
                  <a:pt x="1063371" y="105156"/>
                  <a:pt x="1010031" y="105156"/>
                </a:cubicBezTo>
                <a:cubicBezTo>
                  <a:pt x="981583" y="105156"/>
                  <a:pt x="957834" y="111760"/>
                  <a:pt x="938784" y="124968"/>
                </a:cubicBezTo>
                <a:cubicBezTo>
                  <a:pt x="919734" y="138176"/>
                  <a:pt x="910209" y="154178"/>
                  <a:pt x="910209" y="172974"/>
                </a:cubicBezTo>
                <a:cubicBezTo>
                  <a:pt x="910209" y="189230"/>
                  <a:pt x="914400" y="202438"/>
                  <a:pt x="922782" y="212598"/>
                </a:cubicBezTo>
                <a:cubicBezTo>
                  <a:pt x="931164" y="222758"/>
                  <a:pt x="943864" y="231394"/>
                  <a:pt x="960882" y="238506"/>
                </a:cubicBezTo>
                <a:cubicBezTo>
                  <a:pt x="977900" y="245618"/>
                  <a:pt x="1002157" y="253492"/>
                  <a:pt x="1033653" y="262128"/>
                </a:cubicBezTo>
                <a:cubicBezTo>
                  <a:pt x="1072261" y="272288"/>
                  <a:pt x="1105027" y="283337"/>
                  <a:pt x="1131951" y="295275"/>
                </a:cubicBezTo>
                <a:cubicBezTo>
                  <a:pt x="1158875" y="307213"/>
                  <a:pt x="1181989" y="325120"/>
                  <a:pt x="1201293" y="348996"/>
                </a:cubicBezTo>
                <a:cubicBezTo>
                  <a:pt x="1220597" y="372872"/>
                  <a:pt x="1230249" y="404114"/>
                  <a:pt x="1230249" y="442722"/>
                </a:cubicBezTo>
                <a:cubicBezTo>
                  <a:pt x="1230249" y="479298"/>
                  <a:pt x="1220724" y="511302"/>
                  <a:pt x="1201674" y="538734"/>
                </a:cubicBezTo>
                <a:cubicBezTo>
                  <a:pt x="1182624" y="566166"/>
                  <a:pt x="1156081" y="587375"/>
                  <a:pt x="1122045" y="602361"/>
                </a:cubicBezTo>
                <a:cubicBezTo>
                  <a:pt x="1088009" y="617347"/>
                  <a:pt x="1048893" y="624840"/>
                  <a:pt x="1004697" y="624840"/>
                </a:cubicBezTo>
                <a:cubicBezTo>
                  <a:pt x="951865" y="624840"/>
                  <a:pt x="905383" y="612140"/>
                  <a:pt x="865251" y="586740"/>
                </a:cubicBezTo>
                <a:cubicBezTo>
                  <a:pt x="825119" y="561340"/>
                  <a:pt x="794639" y="526796"/>
                  <a:pt x="773811" y="483108"/>
                </a:cubicBezTo>
                <a:lnTo>
                  <a:pt x="872871" y="434340"/>
                </a:lnTo>
                <a:cubicBezTo>
                  <a:pt x="885063" y="462280"/>
                  <a:pt x="902716" y="483489"/>
                  <a:pt x="925830" y="497967"/>
                </a:cubicBezTo>
                <a:cubicBezTo>
                  <a:pt x="948944" y="512445"/>
                  <a:pt x="975487" y="519684"/>
                  <a:pt x="1005459" y="519684"/>
                </a:cubicBezTo>
                <a:cubicBezTo>
                  <a:pt x="1037463" y="519684"/>
                  <a:pt x="1063371" y="513080"/>
                  <a:pt x="1083183" y="499872"/>
                </a:cubicBezTo>
                <a:cubicBezTo>
                  <a:pt x="1102995" y="486664"/>
                  <a:pt x="1112901" y="469646"/>
                  <a:pt x="1112901" y="448818"/>
                </a:cubicBezTo>
                <a:cubicBezTo>
                  <a:pt x="1112901" y="434594"/>
                  <a:pt x="1109091" y="422656"/>
                  <a:pt x="1101471" y="413004"/>
                </a:cubicBezTo>
                <a:cubicBezTo>
                  <a:pt x="1093851" y="403352"/>
                  <a:pt x="1081278" y="394462"/>
                  <a:pt x="1063752" y="386334"/>
                </a:cubicBezTo>
                <a:cubicBezTo>
                  <a:pt x="1046226" y="378206"/>
                  <a:pt x="1021461" y="369824"/>
                  <a:pt x="989457" y="361188"/>
                </a:cubicBezTo>
                <a:cubicBezTo>
                  <a:pt x="949325" y="349504"/>
                  <a:pt x="916178" y="337947"/>
                  <a:pt x="890016" y="326517"/>
                </a:cubicBezTo>
                <a:cubicBezTo>
                  <a:pt x="863854" y="315087"/>
                  <a:pt x="840994" y="297434"/>
                  <a:pt x="821436" y="273558"/>
                </a:cubicBezTo>
                <a:cubicBezTo>
                  <a:pt x="801878" y="249682"/>
                  <a:pt x="792099" y="218440"/>
                  <a:pt x="792099" y="179832"/>
                </a:cubicBezTo>
                <a:cubicBezTo>
                  <a:pt x="792099" y="145288"/>
                  <a:pt x="801624" y="114427"/>
                  <a:pt x="820674" y="87249"/>
                </a:cubicBezTo>
                <a:cubicBezTo>
                  <a:pt x="839724" y="60071"/>
                  <a:pt x="866013" y="38735"/>
                  <a:pt x="899541" y="23241"/>
                </a:cubicBezTo>
                <a:cubicBezTo>
                  <a:pt x="933069" y="7747"/>
                  <a:pt x="970407" y="0"/>
                  <a:pt x="1011555" y="0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6000" cap="all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70AEEF2D-0E50-4004-9280-243CBDB238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9039" y="371499"/>
            <a:ext cx="405560" cy="346249"/>
          </a:xfrm>
        </p:spPr>
        <p:txBody>
          <a:bodyPr>
            <a:noAutofit/>
          </a:bodyPr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E1A3A34-B0E2-4160-8B77-2605A2D55AFF}"/>
              </a:ext>
            </a:extLst>
          </p:cNvPr>
          <p:cNvSpPr txBox="1"/>
          <p:nvPr/>
        </p:nvSpPr>
        <p:spPr>
          <a:xfrm>
            <a:off x="1049867" y="1616050"/>
            <a:ext cx="4682067" cy="8426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500">
                <a:solidFill>
                  <a:schemeClr val="bg1"/>
                </a:solidFill>
                <a:latin typeface="MiSans" panose="00000500000000000000" pitchFamily="2" charset="-122"/>
                <a:ea typeface="MiSans" panose="00000500000000000000" pitchFamily="2" charset="-122"/>
              </a:defRPr>
            </a:lvl1pPr>
          </a:lstStyle>
          <a:p>
            <a:r>
              <a:rPr lang="zh-CN" altLang="en-US" dirty="0">
                <a:latin typeface="MiSans Medium" panose="00000600000000000000" pitchFamily="2" charset="-122"/>
                <a:ea typeface="MiSans Medium" panose="00000600000000000000" pitchFamily="2" charset="-122"/>
              </a:rPr>
              <a:t>本模板中的所有版式仅供参考，使用者可灵活使用，并根据实际场景进行修改，以</a:t>
            </a:r>
            <a:r>
              <a:rPr lang="en-US" altLang="zh-CN" dirty="0">
                <a:latin typeface="MiSans Medium" panose="00000600000000000000" pitchFamily="2" charset="-122"/>
                <a:ea typeface="MiSans Medium" panose="00000600000000000000" pitchFamily="2" charset="-122"/>
              </a:rPr>
              <a:t>17</a:t>
            </a:r>
            <a:r>
              <a:rPr lang="zh-CN" altLang="en-US" dirty="0">
                <a:latin typeface="MiSans Medium" panose="00000600000000000000" pitchFamily="2" charset="-122"/>
                <a:ea typeface="MiSans Medium" panose="00000600000000000000" pitchFamily="2" charset="-122"/>
              </a:rPr>
              <a:t>页的三段文字版式为例，使用者可将其修改为一图二文</a:t>
            </a:r>
            <a:r>
              <a:rPr lang="en-US" altLang="zh-CN" dirty="0">
                <a:latin typeface="MiSans Medium" panose="00000600000000000000" pitchFamily="2" charset="-122"/>
                <a:ea typeface="MiSans Medium" panose="00000600000000000000" pitchFamily="2" charset="-122"/>
              </a:rPr>
              <a:t>/</a:t>
            </a:r>
            <a:r>
              <a:rPr lang="zh-CN" altLang="en-US" dirty="0">
                <a:latin typeface="MiSans Medium" panose="00000600000000000000" pitchFamily="2" charset="-122"/>
                <a:ea typeface="MiSans Medium" panose="00000600000000000000" pitchFamily="2" charset="-122"/>
              </a:rPr>
              <a:t>一图一文的版式</a:t>
            </a:r>
          </a:p>
        </p:txBody>
      </p:sp>
      <p:pic>
        <p:nvPicPr>
          <p:cNvPr id="7" name="图片 6" descr="文本&#10;&#10;描述已自动生成">
            <a:extLst>
              <a:ext uri="{FF2B5EF4-FFF2-40B4-BE49-F238E27FC236}">
                <a16:creationId xmlns:a16="http://schemas.microsoft.com/office/drawing/2014/main" id="{CCBD771A-7CFB-4F89-B096-4CAEE49644D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805" y="2969381"/>
            <a:ext cx="4355289" cy="2449851"/>
          </a:xfrm>
          <a:prstGeom prst="roundRect">
            <a:avLst>
              <a:gd name="adj" fmla="val 5599"/>
            </a:avLst>
          </a:prstGeom>
          <a:ln w="34925">
            <a:solidFill>
              <a:schemeClr val="accent1"/>
            </a:solidFill>
          </a:ln>
        </p:spPr>
      </p:pic>
      <p:pic>
        <p:nvPicPr>
          <p:cNvPr id="9" name="图片 8" descr="图形用户界面, 网站&#10;&#10;描述已自动生成">
            <a:extLst>
              <a:ext uri="{FF2B5EF4-FFF2-40B4-BE49-F238E27FC236}">
                <a16:creationId xmlns:a16="http://schemas.microsoft.com/office/drawing/2014/main" id="{205CC35F-4498-4509-806B-F0DBC2A171A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619" y="2969382"/>
            <a:ext cx="4355289" cy="2449851"/>
          </a:xfrm>
          <a:prstGeom prst="roundRect">
            <a:avLst>
              <a:gd name="adj" fmla="val 5599"/>
            </a:avLst>
          </a:prstGeom>
          <a:ln w="34925">
            <a:solidFill>
              <a:schemeClr val="accent1"/>
            </a:solidFill>
          </a:ln>
        </p:spPr>
      </p:pic>
      <p:sp>
        <p:nvSpPr>
          <p:cNvPr id="12" name="等腰三角形 11">
            <a:extLst>
              <a:ext uri="{FF2B5EF4-FFF2-40B4-BE49-F238E27FC236}">
                <a16:creationId xmlns:a16="http://schemas.microsoft.com/office/drawing/2014/main" id="{DC87A0FA-ED28-43A7-8AF1-3EDDD685EF07}"/>
              </a:ext>
            </a:extLst>
          </p:cNvPr>
          <p:cNvSpPr/>
          <p:nvPr/>
        </p:nvSpPr>
        <p:spPr>
          <a:xfrm rot="5400000">
            <a:off x="6631503" y="4134088"/>
            <a:ext cx="139708" cy="12043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3724A59-F2DD-4F07-B065-E09CBEE9DCD0}"/>
              </a:ext>
            </a:extLst>
          </p:cNvPr>
          <p:cNvSpPr txBox="1"/>
          <p:nvPr/>
        </p:nvSpPr>
        <p:spPr>
          <a:xfrm>
            <a:off x="8918476" y="1604133"/>
            <a:ext cx="2308324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30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模板设计理念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48D508E-DC42-4C28-AA9C-0181E4582181}"/>
              </a:ext>
            </a:extLst>
          </p:cNvPr>
          <p:cNvSpPr txBox="1"/>
          <p:nvPr/>
        </p:nvSpPr>
        <p:spPr>
          <a:xfrm>
            <a:off x="8627560" y="2110139"/>
            <a:ext cx="1154162" cy="26552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500">
                <a:solidFill>
                  <a:schemeClr val="bg1"/>
                </a:solidFill>
                <a:latin typeface="MiSans" panose="00000500000000000000" pitchFamily="2" charset="-122"/>
                <a:ea typeface="MiSans" panose="00000500000000000000" pitchFamily="2" charset="-122"/>
              </a:defRPr>
            </a:lvl1pPr>
          </a:lstStyle>
          <a:p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Sans Medium"/>
                <a:ea typeface="MiSans Medium" panose="00000600000000000000" pitchFamily="2" charset="-122"/>
                <a:cs typeface="+mn-cs"/>
              </a:rPr>
              <a:t>设计多种版式</a:t>
            </a:r>
            <a:endParaRPr lang="zh-CN" altLang="en-US" dirty="0">
              <a:latin typeface="MiSans Medium" panose="00000600000000000000" pitchFamily="2" charset="-122"/>
              <a:ea typeface="MiSans Medium" panose="00000600000000000000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562FB5B-59D3-445B-9211-4903E687E469}"/>
              </a:ext>
            </a:extLst>
          </p:cNvPr>
          <p:cNvSpPr txBox="1"/>
          <p:nvPr/>
        </p:nvSpPr>
        <p:spPr>
          <a:xfrm>
            <a:off x="10072638" y="2110139"/>
            <a:ext cx="1154162" cy="26552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500">
                <a:solidFill>
                  <a:schemeClr val="bg1"/>
                </a:solidFill>
                <a:latin typeface="MiSans" panose="00000500000000000000" pitchFamily="2" charset="-122"/>
                <a:ea typeface="MiSans" panose="00000500000000000000" pitchFamily="2" charset="-122"/>
              </a:defRPr>
            </a:lvl1pPr>
          </a:lstStyle>
          <a:p>
            <a:r>
              <a:rPr lang="zh-CN" altLang="en-US" dirty="0">
                <a:latin typeface="MiSans Medium" panose="00000600000000000000" pitchFamily="2" charset="-122"/>
                <a:ea typeface="MiSans Medium" panose="00000600000000000000" pitchFamily="2" charset="-122"/>
              </a:rPr>
              <a:t>提供排版灵感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91D1A9CA-B5CF-4524-BBF3-4A56346E9056}"/>
              </a:ext>
            </a:extLst>
          </p:cNvPr>
          <p:cNvGrpSpPr/>
          <p:nvPr/>
        </p:nvGrpSpPr>
        <p:grpSpPr>
          <a:xfrm rot="2700000">
            <a:off x="9852799" y="2181357"/>
            <a:ext cx="148764" cy="148764"/>
            <a:chOff x="5151120" y="535940"/>
            <a:chExt cx="401320" cy="254000"/>
          </a:xfrm>
        </p:grpSpPr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0BF6791E-536E-4BF8-A962-CACF2D698914}"/>
                </a:ext>
              </a:extLst>
            </p:cNvPr>
            <p:cNvCxnSpPr>
              <a:cxnSpLocks/>
            </p:cNvCxnSpPr>
            <p:nvPr/>
          </p:nvCxnSpPr>
          <p:spPr>
            <a:xfrm>
              <a:off x="5151120" y="662940"/>
              <a:ext cx="4013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1D6445BC-F27B-4AC5-9DDB-49C0F25F669B}"/>
                </a:ext>
              </a:extLst>
            </p:cNvPr>
            <p:cNvCxnSpPr>
              <a:cxnSpLocks/>
            </p:cNvCxnSpPr>
            <p:nvPr/>
          </p:nvCxnSpPr>
          <p:spPr>
            <a:xfrm>
              <a:off x="5351780" y="535940"/>
              <a:ext cx="0" cy="254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BCC9F289-6575-4C31-A9BE-5D79FBC5323C}"/>
              </a:ext>
            </a:extLst>
          </p:cNvPr>
          <p:cNvSpPr txBox="1"/>
          <p:nvPr/>
        </p:nvSpPr>
        <p:spPr>
          <a:xfrm rot="5400000">
            <a:off x="96295" y="4023141"/>
            <a:ext cx="2359620" cy="55399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zh-CN" altLang="en-US" cap="all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Case application</a:t>
            </a:r>
            <a:endParaRPr lang="en-US" altLang="zh-CN" cap="all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  <a:p>
            <a:r>
              <a:rPr lang="zh-CN" altLang="en-US" cap="all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demonstration</a:t>
            </a:r>
          </a:p>
        </p:txBody>
      </p:sp>
    </p:spTree>
    <p:extLst>
      <p:ext uri="{BB962C8B-B14F-4D97-AF65-F5344CB8AC3E}">
        <p14:creationId xmlns:p14="http://schemas.microsoft.com/office/powerpoint/2010/main" val="33654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D3A3C60-BB9C-4508-8675-F1339BD67C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9039" y="371499"/>
            <a:ext cx="405560" cy="346249"/>
          </a:xfrm>
        </p:spPr>
        <p:txBody>
          <a:bodyPr>
            <a:noAutofit/>
          </a:bodyPr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BCF76C1-2E18-4757-A2E7-7ED3F1683AB0}"/>
              </a:ext>
            </a:extLst>
          </p:cNvPr>
          <p:cNvSpPr txBox="1"/>
          <p:nvPr/>
        </p:nvSpPr>
        <p:spPr>
          <a:xfrm>
            <a:off x="723900" y="1293342"/>
            <a:ext cx="769441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defRPr sz="30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字体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3CA7E7B-BC6F-4A97-8659-569BAC29132A}"/>
              </a:ext>
            </a:extLst>
          </p:cNvPr>
          <p:cNvSpPr txBox="1"/>
          <p:nvPr/>
        </p:nvSpPr>
        <p:spPr>
          <a:xfrm>
            <a:off x="723900" y="1950310"/>
            <a:ext cx="769441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defRPr sz="30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配色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C599D05-5018-4076-A474-A8BA89C1EAC0}"/>
              </a:ext>
            </a:extLst>
          </p:cNvPr>
          <p:cNvGrpSpPr/>
          <p:nvPr/>
        </p:nvGrpSpPr>
        <p:grpSpPr>
          <a:xfrm rot="2700000">
            <a:off x="998594" y="1718820"/>
            <a:ext cx="220052" cy="220052"/>
            <a:chOff x="5151120" y="535940"/>
            <a:chExt cx="401320" cy="254000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9C675515-D65B-41DA-A03C-F110D2165FF4}"/>
                </a:ext>
              </a:extLst>
            </p:cNvPr>
            <p:cNvCxnSpPr>
              <a:cxnSpLocks/>
            </p:cNvCxnSpPr>
            <p:nvPr/>
          </p:nvCxnSpPr>
          <p:spPr>
            <a:xfrm>
              <a:off x="5151120" y="662940"/>
              <a:ext cx="4013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9156DE69-607A-4C34-BEF7-CEEEED43B3F8}"/>
                </a:ext>
              </a:extLst>
            </p:cNvPr>
            <p:cNvCxnSpPr>
              <a:cxnSpLocks/>
            </p:cNvCxnSpPr>
            <p:nvPr/>
          </p:nvCxnSpPr>
          <p:spPr>
            <a:xfrm>
              <a:off x="5351780" y="535940"/>
              <a:ext cx="0" cy="254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1E7155C4-DD28-4921-87AE-E57101521544}"/>
              </a:ext>
            </a:extLst>
          </p:cNvPr>
          <p:cNvSpPr txBox="1"/>
          <p:nvPr/>
        </p:nvSpPr>
        <p:spPr>
          <a:xfrm>
            <a:off x="1968500" y="2537104"/>
            <a:ext cx="3657600" cy="5540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500">
                <a:solidFill>
                  <a:schemeClr val="bg1"/>
                </a:solidFill>
                <a:latin typeface="MiSans" panose="00000500000000000000" pitchFamily="2" charset="-122"/>
                <a:ea typeface="MiSans" panose="00000500000000000000" pitchFamily="2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中英文字体均使用小米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MiSans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开源字体，为保证灰度均匀，使用了多种字重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55FD275-8728-4D2B-ACF8-C1AE865B1BCD}"/>
              </a:ext>
            </a:extLst>
          </p:cNvPr>
          <p:cNvSpPr txBox="1"/>
          <p:nvPr/>
        </p:nvSpPr>
        <p:spPr>
          <a:xfrm>
            <a:off x="1983644" y="3359951"/>
            <a:ext cx="1907677" cy="287885"/>
          </a:xfrm>
          <a:custGeom>
            <a:avLst/>
            <a:gdLst/>
            <a:ahLst/>
            <a:cxnLst/>
            <a:rect l="l" t="t" r="r" b="b"/>
            <a:pathLst>
              <a:path w="1907677" h="287885">
                <a:moveTo>
                  <a:pt x="1499216" y="166906"/>
                </a:moveTo>
                <a:cubicBezTo>
                  <a:pt x="1488758" y="166906"/>
                  <a:pt x="1480914" y="167935"/>
                  <a:pt x="1475685" y="169992"/>
                </a:cubicBezTo>
                <a:cubicBezTo>
                  <a:pt x="1470456" y="172050"/>
                  <a:pt x="1467841" y="175564"/>
                  <a:pt x="1467841" y="180537"/>
                </a:cubicBezTo>
                <a:cubicBezTo>
                  <a:pt x="1467841" y="183451"/>
                  <a:pt x="1469170" y="185894"/>
                  <a:pt x="1471827" y="187866"/>
                </a:cubicBezTo>
                <a:cubicBezTo>
                  <a:pt x="1474485" y="189838"/>
                  <a:pt x="1478128" y="190824"/>
                  <a:pt x="1482757" y="190824"/>
                </a:cubicBezTo>
                <a:cubicBezTo>
                  <a:pt x="1490301" y="190824"/>
                  <a:pt x="1496387" y="189195"/>
                  <a:pt x="1501017" y="185937"/>
                </a:cubicBezTo>
                <a:cubicBezTo>
                  <a:pt x="1505646" y="182680"/>
                  <a:pt x="1507960" y="178308"/>
                  <a:pt x="1507960" y="172821"/>
                </a:cubicBezTo>
                <a:lnTo>
                  <a:pt x="1507960" y="166906"/>
                </a:lnTo>
                <a:close/>
                <a:moveTo>
                  <a:pt x="575291" y="166906"/>
                </a:moveTo>
                <a:cubicBezTo>
                  <a:pt x="564833" y="166906"/>
                  <a:pt x="556989" y="167935"/>
                  <a:pt x="551760" y="169992"/>
                </a:cubicBezTo>
                <a:cubicBezTo>
                  <a:pt x="546531" y="172050"/>
                  <a:pt x="543916" y="175564"/>
                  <a:pt x="543916" y="180537"/>
                </a:cubicBezTo>
                <a:cubicBezTo>
                  <a:pt x="543916" y="183451"/>
                  <a:pt x="545245" y="185894"/>
                  <a:pt x="547902" y="187866"/>
                </a:cubicBezTo>
                <a:cubicBezTo>
                  <a:pt x="550560" y="189838"/>
                  <a:pt x="554203" y="190824"/>
                  <a:pt x="558832" y="190824"/>
                </a:cubicBezTo>
                <a:cubicBezTo>
                  <a:pt x="566376" y="190824"/>
                  <a:pt x="572462" y="189195"/>
                  <a:pt x="577092" y="185937"/>
                </a:cubicBezTo>
                <a:cubicBezTo>
                  <a:pt x="581721" y="182680"/>
                  <a:pt x="584035" y="178308"/>
                  <a:pt x="584035" y="172821"/>
                </a:cubicBezTo>
                <a:lnTo>
                  <a:pt x="584035" y="166906"/>
                </a:lnTo>
                <a:close/>
                <a:moveTo>
                  <a:pt x="1335234" y="103127"/>
                </a:moveTo>
                <a:cubicBezTo>
                  <a:pt x="1321175" y="103127"/>
                  <a:pt x="1312174" y="111271"/>
                  <a:pt x="1308231" y="127558"/>
                </a:cubicBezTo>
                <a:lnTo>
                  <a:pt x="1360180" y="127558"/>
                </a:lnTo>
                <a:cubicBezTo>
                  <a:pt x="1360180" y="120186"/>
                  <a:pt x="1357951" y="114271"/>
                  <a:pt x="1353493" y="109813"/>
                </a:cubicBezTo>
                <a:cubicBezTo>
                  <a:pt x="1349036" y="105356"/>
                  <a:pt x="1342949" y="103127"/>
                  <a:pt x="1335234" y="103127"/>
                </a:cubicBezTo>
                <a:close/>
                <a:moveTo>
                  <a:pt x="1737170" y="69180"/>
                </a:moveTo>
                <a:lnTo>
                  <a:pt x="1788605" y="69180"/>
                </a:lnTo>
                <a:lnTo>
                  <a:pt x="1822809" y="169478"/>
                </a:lnTo>
                <a:lnTo>
                  <a:pt x="1824352" y="169478"/>
                </a:lnTo>
                <a:lnTo>
                  <a:pt x="1856242" y="69180"/>
                </a:lnTo>
                <a:lnTo>
                  <a:pt x="1907677" y="69180"/>
                </a:lnTo>
                <a:lnTo>
                  <a:pt x="1821474" y="287885"/>
                </a:lnTo>
                <a:lnTo>
                  <a:pt x="1772126" y="287885"/>
                </a:lnTo>
                <a:lnTo>
                  <a:pt x="1798635" y="224771"/>
                </a:lnTo>
                <a:close/>
                <a:moveTo>
                  <a:pt x="1565720" y="69180"/>
                </a:moveTo>
                <a:lnTo>
                  <a:pt x="1616383" y="69180"/>
                </a:lnTo>
                <a:lnTo>
                  <a:pt x="1648788" y="171021"/>
                </a:lnTo>
                <a:lnTo>
                  <a:pt x="1650330" y="171021"/>
                </a:lnTo>
                <a:lnTo>
                  <a:pt x="1681706" y="69180"/>
                </a:lnTo>
                <a:lnTo>
                  <a:pt x="1732369" y="69180"/>
                </a:lnTo>
                <a:lnTo>
                  <a:pt x="1672190" y="224771"/>
                </a:lnTo>
                <a:lnTo>
                  <a:pt x="1624870" y="224771"/>
                </a:lnTo>
                <a:close/>
                <a:moveTo>
                  <a:pt x="248422" y="69180"/>
                </a:moveTo>
                <a:lnTo>
                  <a:pt x="294713" y="69180"/>
                </a:lnTo>
                <a:lnTo>
                  <a:pt x="294713" y="224771"/>
                </a:lnTo>
                <a:lnTo>
                  <a:pt x="248422" y="224771"/>
                </a:lnTo>
                <a:close/>
                <a:moveTo>
                  <a:pt x="1490987" y="65579"/>
                </a:moveTo>
                <a:cubicBezTo>
                  <a:pt x="1503503" y="65579"/>
                  <a:pt x="1514518" y="68065"/>
                  <a:pt x="1524034" y="73037"/>
                </a:cubicBezTo>
                <a:cubicBezTo>
                  <a:pt x="1533549" y="78009"/>
                  <a:pt x="1540964" y="84996"/>
                  <a:pt x="1546279" y="93997"/>
                </a:cubicBezTo>
                <a:cubicBezTo>
                  <a:pt x="1551594" y="102998"/>
                  <a:pt x="1554252" y="113328"/>
                  <a:pt x="1554252" y="124987"/>
                </a:cubicBezTo>
                <a:lnTo>
                  <a:pt x="1554252" y="224771"/>
                </a:lnTo>
                <a:lnTo>
                  <a:pt x="1507960" y="224771"/>
                </a:lnTo>
                <a:lnTo>
                  <a:pt x="1507960" y="207540"/>
                </a:lnTo>
                <a:lnTo>
                  <a:pt x="1506417" y="207540"/>
                </a:lnTo>
                <a:cubicBezTo>
                  <a:pt x="1503331" y="214398"/>
                  <a:pt x="1498445" y="219584"/>
                  <a:pt x="1491758" y="223099"/>
                </a:cubicBezTo>
                <a:cubicBezTo>
                  <a:pt x="1485072" y="226614"/>
                  <a:pt x="1477099" y="228371"/>
                  <a:pt x="1467841" y="228371"/>
                </a:cubicBezTo>
                <a:cubicBezTo>
                  <a:pt x="1454296" y="228371"/>
                  <a:pt x="1443024" y="224428"/>
                  <a:pt x="1434022" y="216541"/>
                </a:cubicBezTo>
                <a:cubicBezTo>
                  <a:pt x="1425021" y="208654"/>
                  <a:pt x="1420521" y="197682"/>
                  <a:pt x="1420521" y="183623"/>
                </a:cubicBezTo>
                <a:cubicBezTo>
                  <a:pt x="1420521" y="172993"/>
                  <a:pt x="1423564" y="163563"/>
                  <a:pt x="1429651" y="155333"/>
                </a:cubicBezTo>
                <a:cubicBezTo>
                  <a:pt x="1435737" y="147104"/>
                  <a:pt x="1444395" y="140717"/>
                  <a:pt x="1455625" y="136174"/>
                </a:cubicBezTo>
                <a:cubicBezTo>
                  <a:pt x="1466855" y="131630"/>
                  <a:pt x="1479842" y="129359"/>
                  <a:pt x="1494587" y="129359"/>
                </a:cubicBezTo>
                <a:lnTo>
                  <a:pt x="1507960" y="129359"/>
                </a:lnTo>
                <a:lnTo>
                  <a:pt x="1507960" y="126530"/>
                </a:lnTo>
                <a:cubicBezTo>
                  <a:pt x="1507960" y="119157"/>
                  <a:pt x="1505946" y="113542"/>
                  <a:pt x="1501917" y="109685"/>
                </a:cubicBezTo>
                <a:cubicBezTo>
                  <a:pt x="1497888" y="105827"/>
                  <a:pt x="1492187" y="103898"/>
                  <a:pt x="1484815" y="103898"/>
                </a:cubicBezTo>
                <a:cubicBezTo>
                  <a:pt x="1474185" y="103898"/>
                  <a:pt x="1464583" y="109213"/>
                  <a:pt x="1456011" y="119843"/>
                </a:cubicBezTo>
                <a:lnTo>
                  <a:pt x="1425921" y="97469"/>
                </a:lnTo>
                <a:cubicBezTo>
                  <a:pt x="1443066" y="76209"/>
                  <a:pt x="1464755" y="65579"/>
                  <a:pt x="1490987" y="65579"/>
                </a:cubicBezTo>
                <a:close/>
                <a:moveTo>
                  <a:pt x="1335234" y="65579"/>
                </a:moveTo>
                <a:cubicBezTo>
                  <a:pt x="1349636" y="65579"/>
                  <a:pt x="1362280" y="68451"/>
                  <a:pt x="1373167" y="74195"/>
                </a:cubicBezTo>
                <a:cubicBezTo>
                  <a:pt x="1384054" y="79938"/>
                  <a:pt x="1392455" y="88125"/>
                  <a:pt x="1398370" y="98755"/>
                </a:cubicBezTo>
                <a:cubicBezTo>
                  <a:pt x="1404285" y="109385"/>
                  <a:pt x="1407243" y="121815"/>
                  <a:pt x="1407243" y="136045"/>
                </a:cubicBezTo>
                <a:cubicBezTo>
                  <a:pt x="1407243" y="146847"/>
                  <a:pt x="1406043" y="156534"/>
                  <a:pt x="1403642" y="165106"/>
                </a:cubicBezTo>
                <a:lnTo>
                  <a:pt x="1307459" y="165106"/>
                </a:lnTo>
                <a:cubicBezTo>
                  <a:pt x="1310717" y="182251"/>
                  <a:pt x="1320661" y="190824"/>
                  <a:pt x="1337291" y="190824"/>
                </a:cubicBezTo>
                <a:cubicBezTo>
                  <a:pt x="1343464" y="190824"/>
                  <a:pt x="1348950" y="188980"/>
                  <a:pt x="1353751" y="185294"/>
                </a:cubicBezTo>
                <a:cubicBezTo>
                  <a:pt x="1358551" y="181608"/>
                  <a:pt x="1362323" y="176679"/>
                  <a:pt x="1365066" y="170507"/>
                </a:cubicBezTo>
                <a:lnTo>
                  <a:pt x="1403128" y="186194"/>
                </a:lnTo>
                <a:cubicBezTo>
                  <a:pt x="1397985" y="199568"/>
                  <a:pt x="1389669" y="209940"/>
                  <a:pt x="1378182" y="217313"/>
                </a:cubicBezTo>
                <a:cubicBezTo>
                  <a:pt x="1366695" y="224685"/>
                  <a:pt x="1352979" y="228371"/>
                  <a:pt x="1337034" y="228371"/>
                </a:cubicBezTo>
                <a:cubicBezTo>
                  <a:pt x="1321261" y="228371"/>
                  <a:pt x="1307459" y="225114"/>
                  <a:pt x="1295629" y="218598"/>
                </a:cubicBezTo>
                <a:cubicBezTo>
                  <a:pt x="1283799" y="212083"/>
                  <a:pt x="1274669" y="202825"/>
                  <a:pt x="1268240" y="190824"/>
                </a:cubicBezTo>
                <a:cubicBezTo>
                  <a:pt x="1261811" y="178822"/>
                  <a:pt x="1258596" y="164763"/>
                  <a:pt x="1258596" y="148647"/>
                </a:cubicBezTo>
                <a:cubicBezTo>
                  <a:pt x="1258596" y="131845"/>
                  <a:pt x="1261725" y="117186"/>
                  <a:pt x="1267983" y="104670"/>
                </a:cubicBezTo>
                <a:cubicBezTo>
                  <a:pt x="1274241" y="92154"/>
                  <a:pt x="1283156" y="82510"/>
                  <a:pt x="1294729" y="75738"/>
                </a:cubicBezTo>
                <a:cubicBezTo>
                  <a:pt x="1306302" y="68965"/>
                  <a:pt x="1319804" y="65579"/>
                  <a:pt x="1335234" y="65579"/>
                </a:cubicBezTo>
                <a:close/>
                <a:moveTo>
                  <a:pt x="875472" y="65579"/>
                </a:moveTo>
                <a:cubicBezTo>
                  <a:pt x="890731" y="65579"/>
                  <a:pt x="904275" y="69394"/>
                  <a:pt x="916105" y="77024"/>
                </a:cubicBezTo>
                <a:cubicBezTo>
                  <a:pt x="927935" y="84653"/>
                  <a:pt x="936251" y="94983"/>
                  <a:pt x="941051" y="108013"/>
                </a:cubicBezTo>
                <a:lnTo>
                  <a:pt x="902989" y="123701"/>
                </a:lnTo>
                <a:cubicBezTo>
                  <a:pt x="900075" y="117357"/>
                  <a:pt x="896174" y="112342"/>
                  <a:pt x="891288" y="108656"/>
                </a:cubicBezTo>
                <a:cubicBezTo>
                  <a:pt x="886402" y="104970"/>
                  <a:pt x="881387" y="103127"/>
                  <a:pt x="876243" y="103127"/>
                </a:cubicBezTo>
                <a:cubicBezTo>
                  <a:pt x="870928" y="103127"/>
                  <a:pt x="866899" y="104113"/>
                  <a:pt x="864156" y="106084"/>
                </a:cubicBezTo>
                <a:cubicBezTo>
                  <a:pt x="861413" y="108056"/>
                  <a:pt x="860041" y="110671"/>
                  <a:pt x="860041" y="113928"/>
                </a:cubicBezTo>
                <a:cubicBezTo>
                  <a:pt x="860041" y="117529"/>
                  <a:pt x="861970" y="120443"/>
                  <a:pt x="865828" y="122672"/>
                </a:cubicBezTo>
                <a:cubicBezTo>
                  <a:pt x="869685" y="124901"/>
                  <a:pt x="876929" y="127130"/>
                  <a:pt x="887559" y="129359"/>
                </a:cubicBezTo>
                <a:cubicBezTo>
                  <a:pt x="923563" y="137417"/>
                  <a:pt x="941566" y="153790"/>
                  <a:pt x="941566" y="178479"/>
                </a:cubicBezTo>
                <a:cubicBezTo>
                  <a:pt x="941566" y="188080"/>
                  <a:pt x="938780" y="196653"/>
                  <a:pt x="933207" y="204197"/>
                </a:cubicBezTo>
                <a:cubicBezTo>
                  <a:pt x="927635" y="211740"/>
                  <a:pt x="919963" y="217655"/>
                  <a:pt x="910190" y="221942"/>
                </a:cubicBezTo>
                <a:cubicBezTo>
                  <a:pt x="900418" y="226228"/>
                  <a:pt x="889531" y="228371"/>
                  <a:pt x="877529" y="228371"/>
                </a:cubicBezTo>
                <a:cubicBezTo>
                  <a:pt x="861070" y="228371"/>
                  <a:pt x="846882" y="224556"/>
                  <a:pt x="834967" y="216927"/>
                </a:cubicBezTo>
                <a:cubicBezTo>
                  <a:pt x="823051" y="209297"/>
                  <a:pt x="814864" y="198967"/>
                  <a:pt x="810406" y="185937"/>
                </a:cubicBezTo>
                <a:lnTo>
                  <a:pt x="848725" y="169992"/>
                </a:lnTo>
                <a:cubicBezTo>
                  <a:pt x="851126" y="176507"/>
                  <a:pt x="854812" y="181608"/>
                  <a:pt x="859784" y="185294"/>
                </a:cubicBezTo>
                <a:cubicBezTo>
                  <a:pt x="864756" y="188980"/>
                  <a:pt x="870414" y="190824"/>
                  <a:pt x="876758" y="190824"/>
                </a:cubicBezTo>
                <a:cubicBezTo>
                  <a:pt x="882587" y="190824"/>
                  <a:pt x="886959" y="189881"/>
                  <a:pt x="889873" y="187995"/>
                </a:cubicBezTo>
                <a:cubicBezTo>
                  <a:pt x="892788" y="186109"/>
                  <a:pt x="894245" y="183451"/>
                  <a:pt x="894245" y="180022"/>
                </a:cubicBezTo>
                <a:cubicBezTo>
                  <a:pt x="894245" y="176593"/>
                  <a:pt x="892402" y="173721"/>
                  <a:pt x="888716" y="171407"/>
                </a:cubicBezTo>
                <a:cubicBezTo>
                  <a:pt x="885030" y="169092"/>
                  <a:pt x="879501" y="167163"/>
                  <a:pt x="872128" y="165620"/>
                </a:cubicBezTo>
                <a:cubicBezTo>
                  <a:pt x="853440" y="161334"/>
                  <a:pt x="838867" y="155119"/>
                  <a:pt x="828409" y="146975"/>
                </a:cubicBezTo>
                <a:cubicBezTo>
                  <a:pt x="817950" y="138831"/>
                  <a:pt x="812721" y="128073"/>
                  <a:pt x="812721" y="114700"/>
                </a:cubicBezTo>
                <a:cubicBezTo>
                  <a:pt x="812721" y="104756"/>
                  <a:pt x="815336" y="96097"/>
                  <a:pt x="820565" y="88725"/>
                </a:cubicBezTo>
                <a:cubicBezTo>
                  <a:pt x="825794" y="81353"/>
                  <a:pt x="833124" y="75652"/>
                  <a:pt x="842553" y="71623"/>
                </a:cubicBezTo>
                <a:cubicBezTo>
                  <a:pt x="851983" y="67594"/>
                  <a:pt x="862956" y="65579"/>
                  <a:pt x="875472" y="65579"/>
                </a:cubicBezTo>
                <a:close/>
                <a:moveTo>
                  <a:pt x="745436" y="65579"/>
                </a:moveTo>
                <a:cubicBezTo>
                  <a:pt x="760867" y="65579"/>
                  <a:pt x="772783" y="70551"/>
                  <a:pt x="781184" y="80495"/>
                </a:cubicBezTo>
                <a:cubicBezTo>
                  <a:pt x="789585" y="90440"/>
                  <a:pt x="793785" y="104584"/>
                  <a:pt x="793785" y="122929"/>
                </a:cubicBezTo>
                <a:lnTo>
                  <a:pt x="793785" y="224771"/>
                </a:lnTo>
                <a:lnTo>
                  <a:pt x="747494" y="224771"/>
                </a:lnTo>
                <a:lnTo>
                  <a:pt x="747494" y="133731"/>
                </a:lnTo>
                <a:cubicBezTo>
                  <a:pt x="747494" y="126187"/>
                  <a:pt x="745651" y="120272"/>
                  <a:pt x="741965" y="115986"/>
                </a:cubicBezTo>
                <a:cubicBezTo>
                  <a:pt x="738278" y="111699"/>
                  <a:pt x="733178" y="109556"/>
                  <a:pt x="726663" y="109556"/>
                </a:cubicBezTo>
                <a:cubicBezTo>
                  <a:pt x="718947" y="109556"/>
                  <a:pt x="712818" y="111957"/>
                  <a:pt x="708275" y="116757"/>
                </a:cubicBezTo>
                <a:cubicBezTo>
                  <a:pt x="703731" y="121558"/>
                  <a:pt x="701459" y="128159"/>
                  <a:pt x="701459" y="136560"/>
                </a:cubicBezTo>
                <a:lnTo>
                  <a:pt x="701459" y="224771"/>
                </a:lnTo>
                <a:lnTo>
                  <a:pt x="655168" y="224771"/>
                </a:lnTo>
                <a:lnTo>
                  <a:pt x="655168" y="69180"/>
                </a:lnTo>
                <a:lnTo>
                  <a:pt x="701459" y="69180"/>
                </a:lnTo>
                <a:lnTo>
                  <a:pt x="701459" y="89239"/>
                </a:lnTo>
                <a:lnTo>
                  <a:pt x="702745" y="89239"/>
                </a:lnTo>
                <a:cubicBezTo>
                  <a:pt x="707203" y="81696"/>
                  <a:pt x="713032" y="75866"/>
                  <a:pt x="720233" y="71752"/>
                </a:cubicBezTo>
                <a:cubicBezTo>
                  <a:pt x="727434" y="67637"/>
                  <a:pt x="735835" y="65579"/>
                  <a:pt x="745436" y="65579"/>
                </a:cubicBezTo>
                <a:close/>
                <a:moveTo>
                  <a:pt x="567062" y="65579"/>
                </a:moveTo>
                <a:cubicBezTo>
                  <a:pt x="579578" y="65579"/>
                  <a:pt x="590593" y="68065"/>
                  <a:pt x="600109" y="73037"/>
                </a:cubicBezTo>
                <a:cubicBezTo>
                  <a:pt x="609624" y="78009"/>
                  <a:pt x="617039" y="84996"/>
                  <a:pt x="622354" y="93997"/>
                </a:cubicBezTo>
                <a:cubicBezTo>
                  <a:pt x="627669" y="102998"/>
                  <a:pt x="630327" y="113328"/>
                  <a:pt x="630327" y="124987"/>
                </a:cubicBezTo>
                <a:lnTo>
                  <a:pt x="630327" y="224771"/>
                </a:lnTo>
                <a:lnTo>
                  <a:pt x="584035" y="224771"/>
                </a:lnTo>
                <a:lnTo>
                  <a:pt x="584035" y="207540"/>
                </a:lnTo>
                <a:lnTo>
                  <a:pt x="582492" y="207540"/>
                </a:lnTo>
                <a:cubicBezTo>
                  <a:pt x="579406" y="214398"/>
                  <a:pt x="574520" y="219584"/>
                  <a:pt x="567833" y="223099"/>
                </a:cubicBezTo>
                <a:cubicBezTo>
                  <a:pt x="561147" y="226614"/>
                  <a:pt x="553174" y="228371"/>
                  <a:pt x="543916" y="228371"/>
                </a:cubicBezTo>
                <a:cubicBezTo>
                  <a:pt x="530371" y="228371"/>
                  <a:pt x="519099" y="224428"/>
                  <a:pt x="510097" y="216541"/>
                </a:cubicBezTo>
                <a:cubicBezTo>
                  <a:pt x="501096" y="208654"/>
                  <a:pt x="496596" y="197682"/>
                  <a:pt x="496596" y="183623"/>
                </a:cubicBezTo>
                <a:cubicBezTo>
                  <a:pt x="496596" y="172993"/>
                  <a:pt x="499639" y="163563"/>
                  <a:pt x="505725" y="155333"/>
                </a:cubicBezTo>
                <a:cubicBezTo>
                  <a:pt x="511812" y="147104"/>
                  <a:pt x="520470" y="140717"/>
                  <a:pt x="531700" y="136174"/>
                </a:cubicBezTo>
                <a:cubicBezTo>
                  <a:pt x="542930" y="131630"/>
                  <a:pt x="555917" y="129359"/>
                  <a:pt x="570662" y="129359"/>
                </a:cubicBezTo>
                <a:lnTo>
                  <a:pt x="584035" y="129359"/>
                </a:lnTo>
                <a:lnTo>
                  <a:pt x="584035" y="126530"/>
                </a:lnTo>
                <a:cubicBezTo>
                  <a:pt x="584035" y="119157"/>
                  <a:pt x="582021" y="113542"/>
                  <a:pt x="577992" y="109685"/>
                </a:cubicBezTo>
                <a:cubicBezTo>
                  <a:pt x="573963" y="105827"/>
                  <a:pt x="568262" y="103898"/>
                  <a:pt x="560889" y="103898"/>
                </a:cubicBezTo>
                <a:cubicBezTo>
                  <a:pt x="550260" y="103898"/>
                  <a:pt x="540658" y="109213"/>
                  <a:pt x="532086" y="119843"/>
                </a:cubicBezTo>
                <a:lnTo>
                  <a:pt x="501996" y="97469"/>
                </a:lnTo>
                <a:cubicBezTo>
                  <a:pt x="519141" y="76209"/>
                  <a:pt x="540830" y="65579"/>
                  <a:pt x="567062" y="65579"/>
                </a:cubicBezTo>
                <a:close/>
                <a:moveTo>
                  <a:pt x="1057275" y="16459"/>
                </a:moveTo>
                <a:lnTo>
                  <a:pt x="1105110" y="16459"/>
                </a:lnTo>
                <a:lnTo>
                  <a:pt x="1105110" y="95154"/>
                </a:lnTo>
                <a:lnTo>
                  <a:pt x="1186892" y="95154"/>
                </a:lnTo>
                <a:lnTo>
                  <a:pt x="1186892" y="16459"/>
                </a:lnTo>
                <a:lnTo>
                  <a:pt x="1234726" y="16459"/>
                </a:lnTo>
                <a:lnTo>
                  <a:pt x="1234726" y="224771"/>
                </a:lnTo>
                <a:lnTo>
                  <a:pt x="1186892" y="224771"/>
                </a:lnTo>
                <a:lnTo>
                  <a:pt x="1186892" y="139903"/>
                </a:lnTo>
                <a:lnTo>
                  <a:pt x="1105110" y="139903"/>
                </a:lnTo>
                <a:lnTo>
                  <a:pt x="1105110" y="224771"/>
                </a:lnTo>
                <a:lnTo>
                  <a:pt x="1057275" y="224771"/>
                </a:lnTo>
                <a:close/>
                <a:moveTo>
                  <a:pt x="0" y="16459"/>
                </a:moveTo>
                <a:lnTo>
                  <a:pt x="42434" y="16459"/>
                </a:lnTo>
                <a:lnTo>
                  <a:pt x="107757" y="114185"/>
                </a:lnTo>
                <a:lnTo>
                  <a:pt x="109300" y="114185"/>
                </a:lnTo>
                <a:lnTo>
                  <a:pt x="174622" y="16459"/>
                </a:lnTo>
                <a:lnTo>
                  <a:pt x="217056" y="16459"/>
                </a:lnTo>
                <a:lnTo>
                  <a:pt x="217056" y="224771"/>
                </a:lnTo>
                <a:lnTo>
                  <a:pt x="170765" y="224771"/>
                </a:lnTo>
                <a:lnTo>
                  <a:pt x="170765" y="105184"/>
                </a:lnTo>
                <a:lnTo>
                  <a:pt x="169221" y="105184"/>
                </a:lnTo>
                <a:lnTo>
                  <a:pt x="126530" y="166392"/>
                </a:lnTo>
                <a:lnTo>
                  <a:pt x="90526" y="166392"/>
                </a:lnTo>
                <a:lnTo>
                  <a:pt x="47835" y="106213"/>
                </a:lnTo>
                <a:lnTo>
                  <a:pt x="46292" y="106213"/>
                </a:lnTo>
                <a:lnTo>
                  <a:pt x="46292" y="224771"/>
                </a:lnTo>
                <a:lnTo>
                  <a:pt x="0" y="224771"/>
                </a:lnTo>
                <a:close/>
                <a:moveTo>
                  <a:pt x="397402" y="12858"/>
                </a:moveTo>
                <a:cubicBezTo>
                  <a:pt x="434093" y="12858"/>
                  <a:pt x="460410" y="29746"/>
                  <a:pt x="476355" y="63522"/>
                </a:cubicBezTo>
                <a:lnTo>
                  <a:pt x="435207" y="82810"/>
                </a:lnTo>
                <a:cubicBezTo>
                  <a:pt x="430749" y="73380"/>
                  <a:pt x="425434" y="66608"/>
                  <a:pt x="419262" y="62493"/>
                </a:cubicBezTo>
                <a:cubicBezTo>
                  <a:pt x="413090" y="58378"/>
                  <a:pt x="405632" y="56321"/>
                  <a:pt x="396888" y="56321"/>
                </a:cubicBezTo>
                <a:cubicBezTo>
                  <a:pt x="388658" y="56321"/>
                  <a:pt x="381800" y="58078"/>
                  <a:pt x="376314" y="61593"/>
                </a:cubicBezTo>
                <a:cubicBezTo>
                  <a:pt x="370828" y="65108"/>
                  <a:pt x="368084" y="69437"/>
                  <a:pt x="368084" y="74580"/>
                </a:cubicBezTo>
                <a:cubicBezTo>
                  <a:pt x="368084" y="78695"/>
                  <a:pt x="369156" y="82081"/>
                  <a:pt x="371299" y="84739"/>
                </a:cubicBezTo>
                <a:cubicBezTo>
                  <a:pt x="373442" y="87396"/>
                  <a:pt x="377128" y="89839"/>
                  <a:pt x="382358" y="92068"/>
                </a:cubicBezTo>
                <a:cubicBezTo>
                  <a:pt x="387587" y="94297"/>
                  <a:pt x="395516" y="96869"/>
                  <a:pt x="406146" y="99784"/>
                </a:cubicBezTo>
                <a:cubicBezTo>
                  <a:pt x="419691" y="103384"/>
                  <a:pt x="431092" y="107156"/>
                  <a:pt x="440351" y="111099"/>
                </a:cubicBezTo>
                <a:cubicBezTo>
                  <a:pt x="449609" y="115043"/>
                  <a:pt x="457753" y="121215"/>
                  <a:pt x="464782" y="129616"/>
                </a:cubicBezTo>
                <a:cubicBezTo>
                  <a:pt x="471812" y="138017"/>
                  <a:pt x="475326" y="149247"/>
                  <a:pt x="475326" y="163306"/>
                </a:cubicBezTo>
                <a:cubicBezTo>
                  <a:pt x="475326" y="176336"/>
                  <a:pt x="471897" y="187780"/>
                  <a:pt x="465039" y="197639"/>
                </a:cubicBezTo>
                <a:cubicBezTo>
                  <a:pt x="458181" y="207497"/>
                  <a:pt x="448623" y="215084"/>
                  <a:pt x="436364" y="220399"/>
                </a:cubicBezTo>
                <a:cubicBezTo>
                  <a:pt x="424106" y="225714"/>
                  <a:pt x="410090" y="228371"/>
                  <a:pt x="394316" y="228371"/>
                </a:cubicBezTo>
                <a:cubicBezTo>
                  <a:pt x="374942" y="228371"/>
                  <a:pt x="358097" y="223570"/>
                  <a:pt x="343781" y="213969"/>
                </a:cubicBezTo>
                <a:cubicBezTo>
                  <a:pt x="329465" y="204368"/>
                  <a:pt x="318878" y="191681"/>
                  <a:pt x="312020" y="175907"/>
                </a:cubicBezTo>
                <a:lnTo>
                  <a:pt x="353425" y="156619"/>
                </a:lnTo>
                <a:cubicBezTo>
                  <a:pt x="356854" y="165878"/>
                  <a:pt x="362212" y="172907"/>
                  <a:pt x="369499" y="177708"/>
                </a:cubicBezTo>
                <a:cubicBezTo>
                  <a:pt x="376786" y="182508"/>
                  <a:pt x="385144" y="184909"/>
                  <a:pt x="394573" y="184909"/>
                </a:cubicBezTo>
                <a:cubicBezTo>
                  <a:pt x="404346" y="184909"/>
                  <a:pt x="412104" y="183151"/>
                  <a:pt x="417848" y="179636"/>
                </a:cubicBezTo>
                <a:cubicBezTo>
                  <a:pt x="423591" y="176122"/>
                  <a:pt x="426463" y="171535"/>
                  <a:pt x="426463" y="165878"/>
                </a:cubicBezTo>
                <a:cubicBezTo>
                  <a:pt x="426463" y="161934"/>
                  <a:pt x="425434" y="158677"/>
                  <a:pt x="423377" y="156105"/>
                </a:cubicBezTo>
                <a:cubicBezTo>
                  <a:pt x="421320" y="153533"/>
                  <a:pt x="417633" y="151090"/>
                  <a:pt x="412319" y="148775"/>
                </a:cubicBezTo>
                <a:cubicBezTo>
                  <a:pt x="407004" y="146461"/>
                  <a:pt x="399117" y="143846"/>
                  <a:pt x="388658" y="140932"/>
                </a:cubicBezTo>
                <a:cubicBezTo>
                  <a:pt x="374771" y="136988"/>
                  <a:pt x="363241" y="133045"/>
                  <a:pt x="354068" y="129102"/>
                </a:cubicBezTo>
                <a:cubicBezTo>
                  <a:pt x="344896" y="125158"/>
                  <a:pt x="336795" y="118943"/>
                  <a:pt x="329765" y="110456"/>
                </a:cubicBezTo>
                <a:cubicBezTo>
                  <a:pt x="322736" y="101970"/>
                  <a:pt x="319221" y="90782"/>
                  <a:pt x="319221" y="76895"/>
                </a:cubicBezTo>
                <a:cubicBezTo>
                  <a:pt x="319221" y="64551"/>
                  <a:pt x="322693" y="53535"/>
                  <a:pt x="329637" y="43848"/>
                </a:cubicBezTo>
                <a:cubicBezTo>
                  <a:pt x="336580" y="34161"/>
                  <a:pt x="346010" y="26574"/>
                  <a:pt x="357926" y="21088"/>
                </a:cubicBezTo>
                <a:cubicBezTo>
                  <a:pt x="369842" y="15602"/>
                  <a:pt x="383001" y="12858"/>
                  <a:pt x="397402" y="12858"/>
                </a:cubicBezTo>
                <a:close/>
                <a:moveTo>
                  <a:pt x="271310" y="0"/>
                </a:moveTo>
                <a:cubicBezTo>
                  <a:pt x="279712" y="0"/>
                  <a:pt x="286355" y="2443"/>
                  <a:pt x="291242" y="7329"/>
                </a:cubicBezTo>
                <a:cubicBezTo>
                  <a:pt x="296128" y="12215"/>
                  <a:pt x="298571" y="18773"/>
                  <a:pt x="298571" y="27003"/>
                </a:cubicBezTo>
                <a:cubicBezTo>
                  <a:pt x="298571" y="35233"/>
                  <a:pt x="296128" y="41791"/>
                  <a:pt x="291242" y="46677"/>
                </a:cubicBezTo>
                <a:cubicBezTo>
                  <a:pt x="286355" y="51563"/>
                  <a:pt x="279712" y="54006"/>
                  <a:pt x="271310" y="54006"/>
                </a:cubicBezTo>
                <a:cubicBezTo>
                  <a:pt x="263081" y="54006"/>
                  <a:pt x="256566" y="51563"/>
                  <a:pt x="251765" y="46677"/>
                </a:cubicBezTo>
                <a:cubicBezTo>
                  <a:pt x="246965" y="41791"/>
                  <a:pt x="244564" y="35233"/>
                  <a:pt x="244564" y="27003"/>
                </a:cubicBezTo>
                <a:cubicBezTo>
                  <a:pt x="244564" y="18773"/>
                  <a:pt x="246965" y="12215"/>
                  <a:pt x="251765" y="7329"/>
                </a:cubicBezTo>
                <a:cubicBezTo>
                  <a:pt x="256566" y="2443"/>
                  <a:pt x="263081" y="0"/>
                  <a:pt x="27131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500">
                <a:solidFill>
                  <a:schemeClr val="bg1"/>
                </a:solidFill>
                <a:latin typeface="MiSans" panose="00000500000000000000" pitchFamily="2" charset="-122"/>
                <a:ea typeface="MiSans" panose="00000500000000000000" pitchFamily="2" charset="-122"/>
              </a:defRPr>
            </a:lvl1pPr>
          </a:lstStyle>
          <a:p>
            <a:pPr algn="l"/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MiSans Heavy" panose="00000A00000000000000" pitchFamily="2" charset="-122"/>
              <a:ea typeface="MiSans Heavy" panose="00000A00000000000000" pitchFamily="2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20A8299-54BD-4202-9531-4E228E46BACF}"/>
              </a:ext>
            </a:extLst>
          </p:cNvPr>
          <p:cNvSpPr txBox="1"/>
          <p:nvPr/>
        </p:nvSpPr>
        <p:spPr>
          <a:xfrm>
            <a:off x="1984930" y="3774351"/>
            <a:ext cx="2189331" cy="219370"/>
          </a:xfrm>
          <a:custGeom>
            <a:avLst/>
            <a:gdLst/>
            <a:ahLst/>
            <a:cxnLst/>
            <a:rect l="l" t="t" r="r" b="b"/>
            <a:pathLst>
              <a:path w="2189331" h="219370">
                <a:moveTo>
                  <a:pt x="553669" y="157391"/>
                </a:moveTo>
                <a:cubicBezTo>
                  <a:pt x="540982" y="157391"/>
                  <a:pt x="531509" y="158762"/>
                  <a:pt x="525252" y="161505"/>
                </a:cubicBezTo>
                <a:cubicBezTo>
                  <a:pt x="518994" y="164249"/>
                  <a:pt x="515865" y="168621"/>
                  <a:pt x="515865" y="174621"/>
                </a:cubicBezTo>
                <a:cubicBezTo>
                  <a:pt x="515865" y="178565"/>
                  <a:pt x="517536" y="181822"/>
                  <a:pt x="520880" y="184394"/>
                </a:cubicBezTo>
                <a:cubicBezTo>
                  <a:pt x="524223" y="186966"/>
                  <a:pt x="528723" y="188252"/>
                  <a:pt x="534381" y="188252"/>
                </a:cubicBezTo>
                <a:cubicBezTo>
                  <a:pt x="542611" y="188252"/>
                  <a:pt x="549726" y="186109"/>
                  <a:pt x="555727" y="181822"/>
                </a:cubicBezTo>
                <a:cubicBezTo>
                  <a:pt x="561728" y="177536"/>
                  <a:pt x="564728" y="171535"/>
                  <a:pt x="564728" y="163820"/>
                </a:cubicBezTo>
                <a:lnTo>
                  <a:pt x="564728" y="157391"/>
                </a:lnTo>
                <a:close/>
                <a:moveTo>
                  <a:pt x="2119894" y="98755"/>
                </a:moveTo>
                <a:cubicBezTo>
                  <a:pt x="2110293" y="98755"/>
                  <a:pt x="2102491" y="102655"/>
                  <a:pt x="2096491" y="110456"/>
                </a:cubicBezTo>
                <a:cubicBezTo>
                  <a:pt x="2090490" y="118257"/>
                  <a:pt x="2087490" y="128587"/>
                  <a:pt x="2087490" y="141446"/>
                </a:cubicBezTo>
                <a:cubicBezTo>
                  <a:pt x="2087490" y="154305"/>
                  <a:pt x="2090533" y="164592"/>
                  <a:pt x="2096619" y="172307"/>
                </a:cubicBezTo>
                <a:cubicBezTo>
                  <a:pt x="2102706" y="180022"/>
                  <a:pt x="2110807" y="183880"/>
                  <a:pt x="2120923" y="183880"/>
                </a:cubicBezTo>
                <a:cubicBezTo>
                  <a:pt x="2130524" y="183880"/>
                  <a:pt x="2138239" y="180022"/>
                  <a:pt x="2144068" y="172307"/>
                </a:cubicBezTo>
                <a:cubicBezTo>
                  <a:pt x="2149898" y="164592"/>
                  <a:pt x="2152812" y="154305"/>
                  <a:pt x="2152812" y="141446"/>
                </a:cubicBezTo>
                <a:cubicBezTo>
                  <a:pt x="2152812" y="128587"/>
                  <a:pt x="2149812" y="118257"/>
                  <a:pt x="2143811" y="110456"/>
                </a:cubicBezTo>
                <a:cubicBezTo>
                  <a:pt x="2137810" y="102655"/>
                  <a:pt x="2129838" y="98755"/>
                  <a:pt x="2119894" y="98755"/>
                </a:cubicBezTo>
                <a:close/>
                <a:moveTo>
                  <a:pt x="1882026" y="98755"/>
                </a:moveTo>
                <a:cubicBezTo>
                  <a:pt x="1871910" y="98755"/>
                  <a:pt x="1863938" y="102570"/>
                  <a:pt x="1858109" y="110199"/>
                </a:cubicBezTo>
                <a:cubicBezTo>
                  <a:pt x="1852279" y="117829"/>
                  <a:pt x="1849365" y="128158"/>
                  <a:pt x="1849365" y="141189"/>
                </a:cubicBezTo>
                <a:cubicBezTo>
                  <a:pt x="1849365" y="154219"/>
                  <a:pt x="1852279" y="164592"/>
                  <a:pt x="1858109" y="172307"/>
                </a:cubicBezTo>
                <a:cubicBezTo>
                  <a:pt x="1863938" y="180022"/>
                  <a:pt x="1871910" y="183880"/>
                  <a:pt x="1882026" y="183880"/>
                </a:cubicBezTo>
                <a:cubicBezTo>
                  <a:pt x="1891970" y="183880"/>
                  <a:pt x="1899857" y="180022"/>
                  <a:pt x="1905686" y="172307"/>
                </a:cubicBezTo>
                <a:cubicBezTo>
                  <a:pt x="1911515" y="164592"/>
                  <a:pt x="1914430" y="154219"/>
                  <a:pt x="1914430" y="141189"/>
                </a:cubicBezTo>
                <a:cubicBezTo>
                  <a:pt x="1914430" y="128158"/>
                  <a:pt x="1911515" y="117829"/>
                  <a:pt x="1905686" y="110199"/>
                </a:cubicBezTo>
                <a:cubicBezTo>
                  <a:pt x="1899857" y="102570"/>
                  <a:pt x="1891970" y="98755"/>
                  <a:pt x="1882026" y="98755"/>
                </a:cubicBezTo>
                <a:close/>
                <a:moveTo>
                  <a:pt x="1724730" y="98755"/>
                </a:moveTo>
                <a:cubicBezTo>
                  <a:pt x="1714958" y="98755"/>
                  <a:pt x="1707071" y="102655"/>
                  <a:pt x="1701070" y="110456"/>
                </a:cubicBezTo>
                <a:cubicBezTo>
                  <a:pt x="1695069" y="118257"/>
                  <a:pt x="1692069" y="128587"/>
                  <a:pt x="1692069" y="141446"/>
                </a:cubicBezTo>
                <a:cubicBezTo>
                  <a:pt x="1692069" y="154133"/>
                  <a:pt x="1694983" y="164377"/>
                  <a:pt x="1700813" y="172178"/>
                </a:cubicBezTo>
                <a:cubicBezTo>
                  <a:pt x="1706642" y="179979"/>
                  <a:pt x="1714357" y="183880"/>
                  <a:pt x="1723959" y="183880"/>
                </a:cubicBezTo>
                <a:cubicBezTo>
                  <a:pt x="1733903" y="183880"/>
                  <a:pt x="1741918" y="179979"/>
                  <a:pt x="1748004" y="172178"/>
                </a:cubicBezTo>
                <a:cubicBezTo>
                  <a:pt x="1754091" y="164377"/>
                  <a:pt x="1757134" y="154133"/>
                  <a:pt x="1757134" y="141446"/>
                </a:cubicBezTo>
                <a:cubicBezTo>
                  <a:pt x="1757134" y="128587"/>
                  <a:pt x="1754177" y="118257"/>
                  <a:pt x="1748262" y="110456"/>
                </a:cubicBezTo>
                <a:cubicBezTo>
                  <a:pt x="1742347" y="102655"/>
                  <a:pt x="1734503" y="98755"/>
                  <a:pt x="1724730" y="98755"/>
                </a:cubicBezTo>
                <a:close/>
                <a:moveTo>
                  <a:pt x="1244365" y="94640"/>
                </a:moveTo>
                <a:cubicBezTo>
                  <a:pt x="1236136" y="94640"/>
                  <a:pt x="1229364" y="97169"/>
                  <a:pt x="1224049" y="102227"/>
                </a:cubicBezTo>
                <a:cubicBezTo>
                  <a:pt x="1218733" y="107284"/>
                  <a:pt x="1215047" y="114528"/>
                  <a:pt x="1212990" y="123958"/>
                </a:cubicBezTo>
                <a:lnTo>
                  <a:pt x="1273169" y="123958"/>
                </a:lnTo>
                <a:cubicBezTo>
                  <a:pt x="1273169" y="115043"/>
                  <a:pt x="1270597" y="107927"/>
                  <a:pt x="1265454" y="102612"/>
                </a:cubicBezTo>
                <a:cubicBezTo>
                  <a:pt x="1260310" y="97297"/>
                  <a:pt x="1253281" y="94640"/>
                  <a:pt x="1244365" y="94640"/>
                </a:cubicBezTo>
                <a:close/>
                <a:moveTo>
                  <a:pt x="1582179" y="66865"/>
                </a:moveTo>
                <a:lnTo>
                  <a:pt x="1619726" y="66865"/>
                </a:lnTo>
                <a:lnTo>
                  <a:pt x="1619726" y="215769"/>
                </a:lnTo>
                <a:lnTo>
                  <a:pt x="1582179" y="215769"/>
                </a:lnTo>
                <a:close/>
                <a:moveTo>
                  <a:pt x="239154" y="66865"/>
                </a:moveTo>
                <a:lnTo>
                  <a:pt x="276701" y="66865"/>
                </a:lnTo>
                <a:lnTo>
                  <a:pt x="276701" y="215769"/>
                </a:lnTo>
                <a:lnTo>
                  <a:pt x="239154" y="215769"/>
                </a:lnTo>
                <a:close/>
                <a:moveTo>
                  <a:pt x="1882026" y="63265"/>
                </a:moveTo>
                <a:cubicBezTo>
                  <a:pt x="1896428" y="63265"/>
                  <a:pt x="1908944" y="66436"/>
                  <a:pt x="1919574" y="72780"/>
                </a:cubicBezTo>
                <a:cubicBezTo>
                  <a:pt x="1930203" y="79124"/>
                  <a:pt x="1938390" y="88168"/>
                  <a:pt x="1944134" y="99912"/>
                </a:cubicBezTo>
                <a:cubicBezTo>
                  <a:pt x="1949877" y="111656"/>
                  <a:pt x="1952749" y="125415"/>
                  <a:pt x="1952749" y="141189"/>
                </a:cubicBezTo>
                <a:cubicBezTo>
                  <a:pt x="1952749" y="157134"/>
                  <a:pt x="1949877" y="170978"/>
                  <a:pt x="1944134" y="182722"/>
                </a:cubicBezTo>
                <a:cubicBezTo>
                  <a:pt x="1938390" y="194467"/>
                  <a:pt x="1930203" y="203511"/>
                  <a:pt x="1919574" y="209854"/>
                </a:cubicBezTo>
                <a:cubicBezTo>
                  <a:pt x="1908944" y="216198"/>
                  <a:pt x="1896428" y="219370"/>
                  <a:pt x="1882026" y="219370"/>
                </a:cubicBezTo>
                <a:cubicBezTo>
                  <a:pt x="1867624" y="219370"/>
                  <a:pt x="1855065" y="216198"/>
                  <a:pt x="1844350" y="209854"/>
                </a:cubicBezTo>
                <a:cubicBezTo>
                  <a:pt x="1833634" y="203511"/>
                  <a:pt x="1825405" y="194467"/>
                  <a:pt x="1819661" y="182722"/>
                </a:cubicBezTo>
                <a:cubicBezTo>
                  <a:pt x="1813918" y="170978"/>
                  <a:pt x="1811046" y="157134"/>
                  <a:pt x="1811046" y="141189"/>
                </a:cubicBezTo>
                <a:cubicBezTo>
                  <a:pt x="1811046" y="125415"/>
                  <a:pt x="1813918" y="111656"/>
                  <a:pt x="1819661" y="99912"/>
                </a:cubicBezTo>
                <a:cubicBezTo>
                  <a:pt x="1825405" y="88168"/>
                  <a:pt x="1833634" y="79124"/>
                  <a:pt x="1844350" y="72780"/>
                </a:cubicBezTo>
                <a:cubicBezTo>
                  <a:pt x="1855066" y="66436"/>
                  <a:pt x="1867624" y="63265"/>
                  <a:pt x="1882026" y="63265"/>
                </a:cubicBezTo>
                <a:close/>
                <a:moveTo>
                  <a:pt x="1420435" y="63265"/>
                </a:moveTo>
                <a:cubicBezTo>
                  <a:pt x="1429179" y="63265"/>
                  <a:pt x="1436723" y="65365"/>
                  <a:pt x="1443066" y="69565"/>
                </a:cubicBezTo>
                <a:cubicBezTo>
                  <a:pt x="1449410" y="73766"/>
                  <a:pt x="1454211" y="79981"/>
                  <a:pt x="1457468" y="88211"/>
                </a:cubicBezTo>
                <a:lnTo>
                  <a:pt x="1459011" y="88211"/>
                </a:lnTo>
                <a:cubicBezTo>
                  <a:pt x="1469641" y="71580"/>
                  <a:pt x="1484986" y="63265"/>
                  <a:pt x="1505046" y="63265"/>
                </a:cubicBezTo>
                <a:cubicBezTo>
                  <a:pt x="1519447" y="63265"/>
                  <a:pt x="1530720" y="68108"/>
                  <a:pt x="1538864" y="77795"/>
                </a:cubicBezTo>
                <a:cubicBezTo>
                  <a:pt x="1547008" y="87482"/>
                  <a:pt x="1551080" y="101069"/>
                  <a:pt x="1551080" y="118557"/>
                </a:cubicBezTo>
                <a:lnTo>
                  <a:pt x="1551080" y="215769"/>
                </a:lnTo>
                <a:lnTo>
                  <a:pt x="1513532" y="215769"/>
                </a:lnTo>
                <a:lnTo>
                  <a:pt x="1513532" y="126787"/>
                </a:lnTo>
                <a:cubicBezTo>
                  <a:pt x="1513532" y="117871"/>
                  <a:pt x="1511604" y="110885"/>
                  <a:pt x="1507746" y="105827"/>
                </a:cubicBezTo>
                <a:cubicBezTo>
                  <a:pt x="1503888" y="100769"/>
                  <a:pt x="1498445" y="98240"/>
                  <a:pt x="1491415" y="98240"/>
                </a:cubicBezTo>
                <a:cubicBezTo>
                  <a:pt x="1483014" y="98240"/>
                  <a:pt x="1476499" y="100984"/>
                  <a:pt x="1471870" y="106470"/>
                </a:cubicBezTo>
                <a:cubicBezTo>
                  <a:pt x="1467241" y="111956"/>
                  <a:pt x="1464926" y="119586"/>
                  <a:pt x="1464926" y="129359"/>
                </a:cubicBezTo>
                <a:lnTo>
                  <a:pt x="1464926" y="215769"/>
                </a:lnTo>
                <a:lnTo>
                  <a:pt x="1427122" y="215769"/>
                </a:lnTo>
                <a:lnTo>
                  <a:pt x="1427122" y="126787"/>
                </a:lnTo>
                <a:cubicBezTo>
                  <a:pt x="1427122" y="117871"/>
                  <a:pt x="1425193" y="110885"/>
                  <a:pt x="1421335" y="105827"/>
                </a:cubicBezTo>
                <a:cubicBezTo>
                  <a:pt x="1417477" y="100769"/>
                  <a:pt x="1412120" y="98240"/>
                  <a:pt x="1405262" y="98240"/>
                </a:cubicBezTo>
                <a:cubicBezTo>
                  <a:pt x="1397032" y="98240"/>
                  <a:pt x="1390560" y="100984"/>
                  <a:pt x="1385845" y="106470"/>
                </a:cubicBezTo>
                <a:cubicBezTo>
                  <a:pt x="1381130" y="111956"/>
                  <a:pt x="1378773" y="119586"/>
                  <a:pt x="1378773" y="129359"/>
                </a:cubicBezTo>
                <a:lnTo>
                  <a:pt x="1378773" y="215769"/>
                </a:lnTo>
                <a:lnTo>
                  <a:pt x="1341225" y="215769"/>
                </a:lnTo>
                <a:lnTo>
                  <a:pt x="1341225" y="66865"/>
                </a:lnTo>
                <a:lnTo>
                  <a:pt x="1378773" y="66865"/>
                </a:lnTo>
                <a:lnTo>
                  <a:pt x="1378773" y="86410"/>
                </a:lnTo>
                <a:lnTo>
                  <a:pt x="1380059" y="86410"/>
                </a:lnTo>
                <a:cubicBezTo>
                  <a:pt x="1384516" y="79038"/>
                  <a:pt x="1390217" y="73337"/>
                  <a:pt x="1397161" y="69308"/>
                </a:cubicBezTo>
                <a:cubicBezTo>
                  <a:pt x="1404104" y="65279"/>
                  <a:pt x="1411862" y="63265"/>
                  <a:pt x="1420435" y="63265"/>
                </a:cubicBezTo>
                <a:close/>
                <a:moveTo>
                  <a:pt x="1244365" y="63265"/>
                </a:moveTo>
                <a:cubicBezTo>
                  <a:pt x="1257738" y="63265"/>
                  <a:pt x="1269483" y="66008"/>
                  <a:pt x="1279598" y="71494"/>
                </a:cubicBezTo>
                <a:cubicBezTo>
                  <a:pt x="1289714" y="76981"/>
                  <a:pt x="1297558" y="84782"/>
                  <a:pt x="1303130" y="94897"/>
                </a:cubicBezTo>
                <a:cubicBezTo>
                  <a:pt x="1308702" y="105013"/>
                  <a:pt x="1311488" y="116757"/>
                  <a:pt x="1311488" y="130130"/>
                </a:cubicBezTo>
                <a:cubicBezTo>
                  <a:pt x="1311488" y="139560"/>
                  <a:pt x="1310459" y="147875"/>
                  <a:pt x="1308402" y="155076"/>
                </a:cubicBezTo>
                <a:lnTo>
                  <a:pt x="1211961" y="155076"/>
                </a:lnTo>
                <a:cubicBezTo>
                  <a:pt x="1213504" y="165535"/>
                  <a:pt x="1217191" y="173636"/>
                  <a:pt x="1223020" y="179379"/>
                </a:cubicBezTo>
                <a:cubicBezTo>
                  <a:pt x="1228849" y="185123"/>
                  <a:pt x="1236736" y="187995"/>
                  <a:pt x="1246680" y="187995"/>
                </a:cubicBezTo>
                <a:cubicBezTo>
                  <a:pt x="1253024" y="187995"/>
                  <a:pt x="1258853" y="186194"/>
                  <a:pt x="1264168" y="182594"/>
                </a:cubicBezTo>
                <a:cubicBezTo>
                  <a:pt x="1269483" y="178993"/>
                  <a:pt x="1273855" y="174021"/>
                  <a:pt x="1277284" y="167678"/>
                </a:cubicBezTo>
                <a:lnTo>
                  <a:pt x="1307888" y="182079"/>
                </a:lnTo>
                <a:cubicBezTo>
                  <a:pt x="1302401" y="193910"/>
                  <a:pt x="1294386" y="203082"/>
                  <a:pt x="1283842" y="209597"/>
                </a:cubicBezTo>
                <a:cubicBezTo>
                  <a:pt x="1273297" y="216112"/>
                  <a:pt x="1260825" y="219370"/>
                  <a:pt x="1246423" y="219370"/>
                </a:cubicBezTo>
                <a:cubicBezTo>
                  <a:pt x="1231507" y="219370"/>
                  <a:pt x="1218519" y="216241"/>
                  <a:pt x="1207461" y="209983"/>
                </a:cubicBezTo>
                <a:cubicBezTo>
                  <a:pt x="1196402" y="203725"/>
                  <a:pt x="1187873" y="194810"/>
                  <a:pt x="1181872" y="183237"/>
                </a:cubicBezTo>
                <a:cubicBezTo>
                  <a:pt x="1175871" y="171664"/>
                  <a:pt x="1172871" y="158076"/>
                  <a:pt x="1172871" y="142475"/>
                </a:cubicBezTo>
                <a:cubicBezTo>
                  <a:pt x="1172871" y="126358"/>
                  <a:pt x="1175785" y="112342"/>
                  <a:pt x="1181615" y="100426"/>
                </a:cubicBezTo>
                <a:cubicBezTo>
                  <a:pt x="1187444" y="88511"/>
                  <a:pt x="1195716" y="79338"/>
                  <a:pt x="1206432" y="72909"/>
                </a:cubicBezTo>
                <a:cubicBezTo>
                  <a:pt x="1217148" y="66479"/>
                  <a:pt x="1229792" y="63265"/>
                  <a:pt x="1244365" y="63265"/>
                </a:cubicBezTo>
                <a:close/>
                <a:moveTo>
                  <a:pt x="851278" y="63265"/>
                </a:moveTo>
                <a:cubicBezTo>
                  <a:pt x="865166" y="63265"/>
                  <a:pt x="877467" y="66608"/>
                  <a:pt x="888183" y="73294"/>
                </a:cubicBezTo>
                <a:cubicBezTo>
                  <a:pt x="898898" y="79981"/>
                  <a:pt x="906828" y="89154"/>
                  <a:pt x="911971" y="100812"/>
                </a:cubicBezTo>
                <a:lnTo>
                  <a:pt x="881367" y="115214"/>
                </a:lnTo>
                <a:cubicBezTo>
                  <a:pt x="877939" y="108870"/>
                  <a:pt x="873567" y="103855"/>
                  <a:pt x="868252" y="100169"/>
                </a:cubicBezTo>
                <a:cubicBezTo>
                  <a:pt x="862937" y="96483"/>
                  <a:pt x="857365" y="94640"/>
                  <a:pt x="851535" y="94640"/>
                </a:cubicBezTo>
                <a:cubicBezTo>
                  <a:pt x="845192" y="94640"/>
                  <a:pt x="840262" y="95926"/>
                  <a:pt x="836748" y="98498"/>
                </a:cubicBezTo>
                <a:cubicBezTo>
                  <a:pt x="833233" y="101069"/>
                  <a:pt x="831476" y="104498"/>
                  <a:pt x="831476" y="108785"/>
                </a:cubicBezTo>
                <a:cubicBezTo>
                  <a:pt x="831476" y="112899"/>
                  <a:pt x="833662" y="116328"/>
                  <a:pt x="838034" y="119072"/>
                </a:cubicBezTo>
                <a:cubicBezTo>
                  <a:pt x="842405" y="121815"/>
                  <a:pt x="849992" y="124387"/>
                  <a:pt x="860794" y="126787"/>
                </a:cubicBezTo>
                <a:cubicBezTo>
                  <a:pt x="895084" y="134502"/>
                  <a:pt x="912229" y="149675"/>
                  <a:pt x="912229" y="172307"/>
                </a:cubicBezTo>
                <a:cubicBezTo>
                  <a:pt x="912229" y="181565"/>
                  <a:pt x="909700" y="189752"/>
                  <a:pt x="904642" y="196867"/>
                </a:cubicBezTo>
                <a:cubicBezTo>
                  <a:pt x="899584" y="203982"/>
                  <a:pt x="892555" y="209511"/>
                  <a:pt x="883553" y="213455"/>
                </a:cubicBezTo>
                <a:cubicBezTo>
                  <a:pt x="874552" y="217398"/>
                  <a:pt x="864308" y="219370"/>
                  <a:pt x="852821" y="219370"/>
                </a:cubicBezTo>
                <a:cubicBezTo>
                  <a:pt x="837562" y="219370"/>
                  <a:pt x="824446" y="215941"/>
                  <a:pt x="813473" y="209083"/>
                </a:cubicBezTo>
                <a:cubicBezTo>
                  <a:pt x="802501" y="202225"/>
                  <a:pt x="794700" y="192881"/>
                  <a:pt x="790070" y="181051"/>
                </a:cubicBezTo>
                <a:lnTo>
                  <a:pt x="821446" y="167163"/>
                </a:lnTo>
                <a:cubicBezTo>
                  <a:pt x="824360" y="173850"/>
                  <a:pt x="828518" y="179036"/>
                  <a:pt x="833919" y="182722"/>
                </a:cubicBezTo>
                <a:cubicBezTo>
                  <a:pt x="839319" y="186409"/>
                  <a:pt x="845620" y="188252"/>
                  <a:pt x="852821" y="188252"/>
                </a:cubicBezTo>
                <a:cubicBezTo>
                  <a:pt x="859679" y="188252"/>
                  <a:pt x="864908" y="187009"/>
                  <a:pt x="868509" y="184523"/>
                </a:cubicBezTo>
                <a:cubicBezTo>
                  <a:pt x="872109" y="182037"/>
                  <a:pt x="873909" y="178650"/>
                  <a:pt x="873909" y="174364"/>
                </a:cubicBezTo>
                <a:cubicBezTo>
                  <a:pt x="873909" y="170249"/>
                  <a:pt x="871852" y="166820"/>
                  <a:pt x="867737" y="164077"/>
                </a:cubicBezTo>
                <a:cubicBezTo>
                  <a:pt x="863622" y="161334"/>
                  <a:pt x="857107" y="159019"/>
                  <a:pt x="848192" y="157134"/>
                </a:cubicBezTo>
                <a:cubicBezTo>
                  <a:pt x="830533" y="153019"/>
                  <a:pt x="816902" y="147189"/>
                  <a:pt x="807301" y="139646"/>
                </a:cubicBezTo>
                <a:cubicBezTo>
                  <a:pt x="797700" y="132102"/>
                  <a:pt x="792899" y="122243"/>
                  <a:pt x="792899" y="110070"/>
                </a:cubicBezTo>
                <a:cubicBezTo>
                  <a:pt x="792899" y="95669"/>
                  <a:pt x="798214" y="84267"/>
                  <a:pt x="808844" y="75866"/>
                </a:cubicBezTo>
                <a:cubicBezTo>
                  <a:pt x="819474" y="67465"/>
                  <a:pt x="833619" y="63265"/>
                  <a:pt x="851278" y="63265"/>
                </a:cubicBezTo>
                <a:close/>
                <a:moveTo>
                  <a:pt x="717642" y="63265"/>
                </a:moveTo>
                <a:cubicBezTo>
                  <a:pt x="732901" y="63265"/>
                  <a:pt x="744774" y="68151"/>
                  <a:pt x="753261" y="77924"/>
                </a:cubicBezTo>
                <a:cubicBezTo>
                  <a:pt x="761748" y="87696"/>
                  <a:pt x="765991" y="101498"/>
                  <a:pt x="765991" y="119329"/>
                </a:cubicBezTo>
                <a:lnTo>
                  <a:pt x="765991" y="215769"/>
                </a:lnTo>
                <a:lnTo>
                  <a:pt x="728444" y="215769"/>
                </a:lnTo>
                <a:lnTo>
                  <a:pt x="728444" y="127558"/>
                </a:lnTo>
                <a:cubicBezTo>
                  <a:pt x="728444" y="118814"/>
                  <a:pt x="726172" y="111828"/>
                  <a:pt x="721628" y="106599"/>
                </a:cubicBezTo>
                <a:cubicBezTo>
                  <a:pt x="717085" y="101369"/>
                  <a:pt x="711041" y="98755"/>
                  <a:pt x="703498" y="98755"/>
                </a:cubicBezTo>
                <a:cubicBezTo>
                  <a:pt x="694582" y="98755"/>
                  <a:pt x="687424" y="101584"/>
                  <a:pt x="682024" y="107242"/>
                </a:cubicBezTo>
                <a:cubicBezTo>
                  <a:pt x="676623" y="112899"/>
                  <a:pt x="673923" y="120529"/>
                  <a:pt x="673923" y="130130"/>
                </a:cubicBezTo>
                <a:lnTo>
                  <a:pt x="673923" y="215769"/>
                </a:lnTo>
                <a:lnTo>
                  <a:pt x="636375" y="215769"/>
                </a:lnTo>
                <a:lnTo>
                  <a:pt x="636375" y="66865"/>
                </a:lnTo>
                <a:lnTo>
                  <a:pt x="673923" y="66865"/>
                </a:lnTo>
                <a:lnTo>
                  <a:pt x="673923" y="86668"/>
                </a:lnTo>
                <a:lnTo>
                  <a:pt x="675208" y="86668"/>
                </a:lnTo>
                <a:cubicBezTo>
                  <a:pt x="679495" y="79467"/>
                  <a:pt x="685367" y="73766"/>
                  <a:pt x="692825" y="69565"/>
                </a:cubicBezTo>
                <a:cubicBezTo>
                  <a:pt x="700283" y="65365"/>
                  <a:pt x="708555" y="63265"/>
                  <a:pt x="717642" y="63265"/>
                </a:cubicBezTo>
                <a:close/>
                <a:moveTo>
                  <a:pt x="543382" y="63265"/>
                </a:moveTo>
                <a:cubicBezTo>
                  <a:pt x="555041" y="63265"/>
                  <a:pt x="565328" y="65579"/>
                  <a:pt x="574243" y="70208"/>
                </a:cubicBezTo>
                <a:cubicBezTo>
                  <a:pt x="583159" y="74838"/>
                  <a:pt x="590060" y="81310"/>
                  <a:pt x="594946" y="89625"/>
                </a:cubicBezTo>
                <a:cubicBezTo>
                  <a:pt x="599832" y="97940"/>
                  <a:pt x="602276" y="107584"/>
                  <a:pt x="602276" y="118557"/>
                </a:cubicBezTo>
                <a:lnTo>
                  <a:pt x="602276" y="215769"/>
                </a:lnTo>
                <a:lnTo>
                  <a:pt x="564728" y="215769"/>
                </a:lnTo>
                <a:lnTo>
                  <a:pt x="564728" y="197767"/>
                </a:lnTo>
                <a:lnTo>
                  <a:pt x="563185" y="197767"/>
                </a:lnTo>
                <a:cubicBezTo>
                  <a:pt x="559927" y="204625"/>
                  <a:pt x="554741" y="209940"/>
                  <a:pt x="547626" y="213712"/>
                </a:cubicBezTo>
                <a:cubicBezTo>
                  <a:pt x="540511" y="217484"/>
                  <a:pt x="532410" y="219370"/>
                  <a:pt x="523323" y="219370"/>
                </a:cubicBezTo>
                <a:cubicBezTo>
                  <a:pt x="509778" y="219370"/>
                  <a:pt x="498763" y="215598"/>
                  <a:pt x="490276" y="208054"/>
                </a:cubicBezTo>
                <a:cubicBezTo>
                  <a:pt x="481789" y="200510"/>
                  <a:pt x="477546" y="190138"/>
                  <a:pt x="477546" y="176936"/>
                </a:cubicBezTo>
                <a:cubicBezTo>
                  <a:pt x="477546" y="161163"/>
                  <a:pt x="483932" y="148775"/>
                  <a:pt x="496705" y="139774"/>
                </a:cubicBezTo>
                <a:cubicBezTo>
                  <a:pt x="509478" y="130773"/>
                  <a:pt x="527009" y="126273"/>
                  <a:pt x="549297" y="126273"/>
                </a:cubicBezTo>
                <a:lnTo>
                  <a:pt x="564728" y="126273"/>
                </a:lnTo>
                <a:lnTo>
                  <a:pt x="564728" y="120615"/>
                </a:lnTo>
                <a:cubicBezTo>
                  <a:pt x="564728" y="112557"/>
                  <a:pt x="562456" y="106299"/>
                  <a:pt x="557913" y="101841"/>
                </a:cubicBezTo>
                <a:cubicBezTo>
                  <a:pt x="553369" y="97383"/>
                  <a:pt x="547069" y="95154"/>
                  <a:pt x="539010" y="95154"/>
                </a:cubicBezTo>
                <a:cubicBezTo>
                  <a:pt x="527695" y="95154"/>
                  <a:pt x="517408" y="100298"/>
                  <a:pt x="508149" y="110585"/>
                </a:cubicBezTo>
                <a:lnTo>
                  <a:pt x="484232" y="91040"/>
                </a:lnTo>
                <a:cubicBezTo>
                  <a:pt x="500006" y="72523"/>
                  <a:pt x="519722" y="63265"/>
                  <a:pt x="543382" y="63265"/>
                </a:cubicBezTo>
                <a:close/>
                <a:moveTo>
                  <a:pt x="2151783" y="12087"/>
                </a:moveTo>
                <a:lnTo>
                  <a:pt x="2189331" y="12087"/>
                </a:lnTo>
                <a:lnTo>
                  <a:pt x="2189331" y="215769"/>
                </a:lnTo>
                <a:lnTo>
                  <a:pt x="2151783" y="215769"/>
                </a:lnTo>
                <a:lnTo>
                  <a:pt x="2151783" y="197253"/>
                </a:lnTo>
                <a:lnTo>
                  <a:pt x="2150240" y="197253"/>
                </a:lnTo>
                <a:cubicBezTo>
                  <a:pt x="2145954" y="204282"/>
                  <a:pt x="2140468" y="209726"/>
                  <a:pt x="2133781" y="213583"/>
                </a:cubicBezTo>
                <a:cubicBezTo>
                  <a:pt x="2127095" y="217441"/>
                  <a:pt x="2119722" y="219370"/>
                  <a:pt x="2111664" y="219370"/>
                </a:cubicBezTo>
                <a:cubicBezTo>
                  <a:pt x="2099320" y="219370"/>
                  <a:pt x="2088433" y="216069"/>
                  <a:pt x="2079003" y="209469"/>
                </a:cubicBezTo>
                <a:cubicBezTo>
                  <a:pt x="2069573" y="202868"/>
                  <a:pt x="2062244" y="193567"/>
                  <a:pt x="2057015" y="181565"/>
                </a:cubicBezTo>
                <a:cubicBezTo>
                  <a:pt x="2051785" y="169564"/>
                  <a:pt x="2049171" y="155676"/>
                  <a:pt x="2049171" y="139903"/>
                </a:cubicBezTo>
                <a:cubicBezTo>
                  <a:pt x="2049171" y="124644"/>
                  <a:pt x="2051700" y="111228"/>
                  <a:pt x="2056757" y="99655"/>
                </a:cubicBezTo>
                <a:cubicBezTo>
                  <a:pt x="2061815" y="88082"/>
                  <a:pt x="2068930" y="79124"/>
                  <a:pt x="2078103" y="72780"/>
                </a:cubicBezTo>
                <a:cubicBezTo>
                  <a:pt x="2087275" y="66436"/>
                  <a:pt x="2097862" y="63265"/>
                  <a:pt x="2109864" y="63265"/>
                </a:cubicBezTo>
                <a:cubicBezTo>
                  <a:pt x="2118436" y="63265"/>
                  <a:pt x="2126152" y="65193"/>
                  <a:pt x="2133010" y="69051"/>
                </a:cubicBezTo>
                <a:cubicBezTo>
                  <a:pt x="2139868" y="72909"/>
                  <a:pt x="2145611" y="78352"/>
                  <a:pt x="2150240" y="85382"/>
                </a:cubicBezTo>
                <a:lnTo>
                  <a:pt x="2151783" y="85382"/>
                </a:lnTo>
                <a:close/>
                <a:moveTo>
                  <a:pt x="1979400" y="12087"/>
                </a:moveTo>
                <a:lnTo>
                  <a:pt x="2016948" y="12087"/>
                </a:lnTo>
                <a:lnTo>
                  <a:pt x="2016948" y="171535"/>
                </a:lnTo>
                <a:cubicBezTo>
                  <a:pt x="2016948" y="177879"/>
                  <a:pt x="2020119" y="181051"/>
                  <a:pt x="2026463" y="181051"/>
                </a:cubicBezTo>
                <a:lnTo>
                  <a:pt x="2033664" y="181051"/>
                </a:lnTo>
                <a:lnTo>
                  <a:pt x="2033664" y="216541"/>
                </a:lnTo>
                <a:lnTo>
                  <a:pt x="2014890" y="216541"/>
                </a:lnTo>
                <a:cubicBezTo>
                  <a:pt x="2003403" y="216541"/>
                  <a:pt x="1994616" y="213712"/>
                  <a:pt x="1988530" y="208054"/>
                </a:cubicBezTo>
                <a:cubicBezTo>
                  <a:pt x="1982443" y="202396"/>
                  <a:pt x="1979400" y="194252"/>
                  <a:pt x="1979400" y="183623"/>
                </a:cubicBezTo>
                <a:close/>
                <a:moveTo>
                  <a:pt x="1655550" y="12087"/>
                </a:moveTo>
                <a:lnTo>
                  <a:pt x="1693098" y="12087"/>
                </a:lnTo>
                <a:lnTo>
                  <a:pt x="1693098" y="85382"/>
                </a:lnTo>
                <a:lnTo>
                  <a:pt x="1694384" y="85382"/>
                </a:lnTo>
                <a:cubicBezTo>
                  <a:pt x="1699184" y="78524"/>
                  <a:pt x="1705228" y="73166"/>
                  <a:pt x="1712514" y="69308"/>
                </a:cubicBezTo>
                <a:cubicBezTo>
                  <a:pt x="1719801" y="65451"/>
                  <a:pt x="1727559" y="63522"/>
                  <a:pt x="1735789" y="63522"/>
                </a:cubicBezTo>
                <a:cubicBezTo>
                  <a:pt x="1747619" y="63522"/>
                  <a:pt x="1758034" y="66651"/>
                  <a:pt x="1767035" y="72909"/>
                </a:cubicBezTo>
                <a:cubicBezTo>
                  <a:pt x="1776037" y="79167"/>
                  <a:pt x="1783023" y="88039"/>
                  <a:pt x="1787995" y="99526"/>
                </a:cubicBezTo>
                <a:cubicBezTo>
                  <a:pt x="1792967" y="111013"/>
                  <a:pt x="1795453" y="124387"/>
                  <a:pt x="1795453" y="139646"/>
                </a:cubicBezTo>
                <a:cubicBezTo>
                  <a:pt x="1795453" y="155590"/>
                  <a:pt x="1792967" y="169564"/>
                  <a:pt x="1787995" y="181565"/>
                </a:cubicBezTo>
                <a:cubicBezTo>
                  <a:pt x="1783023" y="193567"/>
                  <a:pt x="1775994" y="202868"/>
                  <a:pt x="1766907" y="209469"/>
                </a:cubicBezTo>
                <a:cubicBezTo>
                  <a:pt x="1757820" y="216069"/>
                  <a:pt x="1747276" y="219370"/>
                  <a:pt x="1735274" y="219370"/>
                </a:cubicBezTo>
                <a:cubicBezTo>
                  <a:pt x="1726873" y="219370"/>
                  <a:pt x="1719158" y="217441"/>
                  <a:pt x="1712129" y="213583"/>
                </a:cubicBezTo>
                <a:cubicBezTo>
                  <a:pt x="1705099" y="209726"/>
                  <a:pt x="1699184" y="204282"/>
                  <a:pt x="1694384" y="197253"/>
                </a:cubicBezTo>
                <a:lnTo>
                  <a:pt x="1693098" y="197253"/>
                </a:lnTo>
                <a:lnTo>
                  <a:pt x="1693098" y="215769"/>
                </a:lnTo>
                <a:lnTo>
                  <a:pt x="1655550" y="215769"/>
                </a:lnTo>
                <a:close/>
                <a:moveTo>
                  <a:pt x="0" y="12087"/>
                </a:moveTo>
                <a:lnTo>
                  <a:pt x="35490" y="12087"/>
                </a:lnTo>
                <a:lnTo>
                  <a:pt x="102099" y="117014"/>
                </a:lnTo>
                <a:lnTo>
                  <a:pt x="103642" y="117014"/>
                </a:lnTo>
                <a:lnTo>
                  <a:pt x="170507" y="12087"/>
                </a:lnTo>
                <a:lnTo>
                  <a:pt x="205997" y="12087"/>
                </a:lnTo>
                <a:lnTo>
                  <a:pt x="205997" y="215769"/>
                </a:lnTo>
                <a:lnTo>
                  <a:pt x="168193" y="215769"/>
                </a:lnTo>
                <a:lnTo>
                  <a:pt x="168193" y="84867"/>
                </a:lnTo>
                <a:lnTo>
                  <a:pt x="166650" y="84867"/>
                </a:lnTo>
                <a:lnTo>
                  <a:pt x="117015" y="162277"/>
                </a:lnTo>
                <a:lnTo>
                  <a:pt x="88983" y="162277"/>
                </a:lnTo>
                <a:lnTo>
                  <a:pt x="39348" y="85639"/>
                </a:lnTo>
                <a:lnTo>
                  <a:pt x="37805" y="85639"/>
                </a:lnTo>
                <a:lnTo>
                  <a:pt x="37805" y="215769"/>
                </a:lnTo>
                <a:lnTo>
                  <a:pt x="0" y="215769"/>
                </a:lnTo>
                <a:close/>
                <a:moveTo>
                  <a:pt x="1077802" y="8486"/>
                </a:moveTo>
                <a:cubicBezTo>
                  <a:pt x="1111749" y="8486"/>
                  <a:pt x="1136352" y="23403"/>
                  <a:pt x="1151611" y="53235"/>
                </a:cubicBezTo>
                <a:lnTo>
                  <a:pt x="1118693" y="70208"/>
                </a:lnTo>
                <a:cubicBezTo>
                  <a:pt x="1109091" y="52720"/>
                  <a:pt x="1095290" y="43977"/>
                  <a:pt x="1077287" y="43977"/>
                </a:cubicBezTo>
                <a:cubicBezTo>
                  <a:pt x="1067686" y="43977"/>
                  <a:pt x="1059671" y="46205"/>
                  <a:pt x="1053241" y="50663"/>
                </a:cubicBezTo>
                <a:cubicBezTo>
                  <a:pt x="1046812" y="55121"/>
                  <a:pt x="1043597" y="60521"/>
                  <a:pt x="1043597" y="66865"/>
                </a:cubicBezTo>
                <a:cubicBezTo>
                  <a:pt x="1043597" y="72351"/>
                  <a:pt x="1045012" y="76809"/>
                  <a:pt x="1047841" y="80238"/>
                </a:cubicBezTo>
                <a:cubicBezTo>
                  <a:pt x="1050670" y="83667"/>
                  <a:pt x="1054956" y="86582"/>
                  <a:pt x="1060700" y="88982"/>
                </a:cubicBezTo>
                <a:cubicBezTo>
                  <a:pt x="1066443" y="91382"/>
                  <a:pt x="1074630" y="94040"/>
                  <a:pt x="1085260" y="96955"/>
                </a:cubicBezTo>
                <a:cubicBezTo>
                  <a:pt x="1098290" y="100384"/>
                  <a:pt x="1109348" y="104113"/>
                  <a:pt x="1118435" y="108142"/>
                </a:cubicBezTo>
                <a:cubicBezTo>
                  <a:pt x="1127522" y="112171"/>
                  <a:pt x="1135323" y="118214"/>
                  <a:pt x="1141838" y="126273"/>
                </a:cubicBezTo>
                <a:cubicBezTo>
                  <a:pt x="1148353" y="134331"/>
                  <a:pt x="1151611" y="144875"/>
                  <a:pt x="1151611" y="157905"/>
                </a:cubicBezTo>
                <a:cubicBezTo>
                  <a:pt x="1151611" y="170249"/>
                  <a:pt x="1148396" y="181051"/>
                  <a:pt x="1141967" y="190309"/>
                </a:cubicBezTo>
                <a:cubicBezTo>
                  <a:pt x="1135537" y="199567"/>
                  <a:pt x="1126579" y="206725"/>
                  <a:pt x="1115092" y="211783"/>
                </a:cubicBezTo>
                <a:cubicBezTo>
                  <a:pt x="1103605" y="216841"/>
                  <a:pt x="1090403" y="219370"/>
                  <a:pt x="1075487" y="219370"/>
                </a:cubicBezTo>
                <a:cubicBezTo>
                  <a:pt x="1057656" y="219370"/>
                  <a:pt x="1041969" y="215084"/>
                  <a:pt x="1028424" y="206511"/>
                </a:cubicBezTo>
                <a:cubicBezTo>
                  <a:pt x="1014879" y="197939"/>
                  <a:pt x="1004592" y="186280"/>
                  <a:pt x="997563" y="171535"/>
                </a:cubicBezTo>
                <a:lnTo>
                  <a:pt x="1030996" y="155076"/>
                </a:lnTo>
                <a:cubicBezTo>
                  <a:pt x="1035111" y="164506"/>
                  <a:pt x="1041068" y="171664"/>
                  <a:pt x="1048869" y="176550"/>
                </a:cubicBezTo>
                <a:cubicBezTo>
                  <a:pt x="1056670" y="181437"/>
                  <a:pt x="1065629" y="183880"/>
                  <a:pt x="1075744" y="183880"/>
                </a:cubicBezTo>
                <a:cubicBezTo>
                  <a:pt x="1086546" y="183880"/>
                  <a:pt x="1095290" y="181651"/>
                  <a:pt x="1101976" y="177193"/>
                </a:cubicBezTo>
                <a:cubicBezTo>
                  <a:pt x="1108663" y="172735"/>
                  <a:pt x="1112006" y="166992"/>
                  <a:pt x="1112006" y="159962"/>
                </a:cubicBezTo>
                <a:cubicBezTo>
                  <a:pt x="1112006" y="155162"/>
                  <a:pt x="1110720" y="151133"/>
                  <a:pt x="1108148" y="147875"/>
                </a:cubicBezTo>
                <a:cubicBezTo>
                  <a:pt x="1105577" y="144618"/>
                  <a:pt x="1101333" y="141617"/>
                  <a:pt x="1095418" y="138874"/>
                </a:cubicBezTo>
                <a:cubicBezTo>
                  <a:pt x="1089503" y="136131"/>
                  <a:pt x="1081145" y="133302"/>
                  <a:pt x="1070344" y="130387"/>
                </a:cubicBezTo>
                <a:cubicBezTo>
                  <a:pt x="1056799" y="126444"/>
                  <a:pt x="1045612" y="122543"/>
                  <a:pt x="1036782" y="118686"/>
                </a:cubicBezTo>
                <a:cubicBezTo>
                  <a:pt x="1027953" y="114828"/>
                  <a:pt x="1020237" y="108870"/>
                  <a:pt x="1013636" y="100812"/>
                </a:cubicBezTo>
                <a:cubicBezTo>
                  <a:pt x="1007036" y="92754"/>
                  <a:pt x="1003735" y="82210"/>
                  <a:pt x="1003735" y="69180"/>
                </a:cubicBezTo>
                <a:cubicBezTo>
                  <a:pt x="1003735" y="57521"/>
                  <a:pt x="1006950" y="47105"/>
                  <a:pt x="1013379" y="37933"/>
                </a:cubicBezTo>
                <a:cubicBezTo>
                  <a:pt x="1019809" y="28760"/>
                  <a:pt x="1028681" y="21559"/>
                  <a:pt x="1039997" y="16330"/>
                </a:cubicBezTo>
                <a:cubicBezTo>
                  <a:pt x="1051313" y="11101"/>
                  <a:pt x="1063914" y="8486"/>
                  <a:pt x="1077802" y="8486"/>
                </a:cubicBezTo>
                <a:close/>
                <a:moveTo>
                  <a:pt x="382477" y="8486"/>
                </a:moveTo>
                <a:cubicBezTo>
                  <a:pt x="416424" y="8486"/>
                  <a:pt x="441027" y="23403"/>
                  <a:pt x="456286" y="53235"/>
                </a:cubicBezTo>
                <a:lnTo>
                  <a:pt x="423367" y="70208"/>
                </a:lnTo>
                <a:cubicBezTo>
                  <a:pt x="413766" y="52720"/>
                  <a:pt x="399964" y="43977"/>
                  <a:pt x="381962" y="43977"/>
                </a:cubicBezTo>
                <a:cubicBezTo>
                  <a:pt x="372361" y="43977"/>
                  <a:pt x="364346" y="46205"/>
                  <a:pt x="357916" y="50663"/>
                </a:cubicBezTo>
                <a:cubicBezTo>
                  <a:pt x="351487" y="55121"/>
                  <a:pt x="348272" y="60521"/>
                  <a:pt x="348272" y="66865"/>
                </a:cubicBezTo>
                <a:cubicBezTo>
                  <a:pt x="348272" y="72351"/>
                  <a:pt x="349687" y="76809"/>
                  <a:pt x="352516" y="80238"/>
                </a:cubicBezTo>
                <a:cubicBezTo>
                  <a:pt x="355345" y="83667"/>
                  <a:pt x="359631" y="86582"/>
                  <a:pt x="365374" y="88982"/>
                </a:cubicBezTo>
                <a:cubicBezTo>
                  <a:pt x="371118" y="91382"/>
                  <a:pt x="379305" y="94040"/>
                  <a:pt x="389935" y="96955"/>
                </a:cubicBezTo>
                <a:cubicBezTo>
                  <a:pt x="402965" y="100384"/>
                  <a:pt x="414023" y="104113"/>
                  <a:pt x="423110" y="108142"/>
                </a:cubicBezTo>
                <a:cubicBezTo>
                  <a:pt x="432197" y="112171"/>
                  <a:pt x="439998" y="118214"/>
                  <a:pt x="446513" y="126273"/>
                </a:cubicBezTo>
                <a:cubicBezTo>
                  <a:pt x="453028" y="134331"/>
                  <a:pt x="456286" y="144875"/>
                  <a:pt x="456286" y="157905"/>
                </a:cubicBezTo>
                <a:cubicBezTo>
                  <a:pt x="456286" y="170249"/>
                  <a:pt x="453071" y="181051"/>
                  <a:pt x="446642" y="190309"/>
                </a:cubicBezTo>
                <a:cubicBezTo>
                  <a:pt x="440212" y="199567"/>
                  <a:pt x="431254" y="206725"/>
                  <a:pt x="419767" y="211783"/>
                </a:cubicBezTo>
                <a:cubicBezTo>
                  <a:pt x="408280" y="216841"/>
                  <a:pt x="395078" y="219370"/>
                  <a:pt x="380162" y="219370"/>
                </a:cubicBezTo>
                <a:cubicBezTo>
                  <a:pt x="362331" y="219370"/>
                  <a:pt x="346644" y="215084"/>
                  <a:pt x="333099" y="206511"/>
                </a:cubicBezTo>
                <a:cubicBezTo>
                  <a:pt x="319554" y="197939"/>
                  <a:pt x="309267" y="186280"/>
                  <a:pt x="302238" y="171535"/>
                </a:cubicBezTo>
                <a:lnTo>
                  <a:pt x="335671" y="155076"/>
                </a:lnTo>
                <a:cubicBezTo>
                  <a:pt x="339786" y="164506"/>
                  <a:pt x="345743" y="171664"/>
                  <a:pt x="353544" y="176550"/>
                </a:cubicBezTo>
                <a:cubicBezTo>
                  <a:pt x="361345" y="181437"/>
                  <a:pt x="370304" y="183880"/>
                  <a:pt x="380419" y="183880"/>
                </a:cubicBezTo>
                <a:cubicBezTo>
                  <a:pt x="391221" y="183880"/>
                  <a:pt x="399964" y="181651"/>
                  <a:pt x="406651" y="177193"/>
                </a:cubicBezTo>
                <a:cubicBezTo>
                  <a:pt x="413338" y="172735"/>
                  <a:pt x="416681" y="166992"/>
                  <a:pt x="416681" y="159962"/>
                </a:cubicBezTo>
                <a:cubicBezTo>
                  <a:pt x="416681" y="155162"/>
                  <a:pt x="415395" y="151133"/>
                  <a:pt x="412823" y="147875"/>
                </a:cubicBezTo>
                <a:cubicBezTo>
                  <a:pt x="410251" y="144618"/>
                  <a:pt x="406008" y="141617"/>
                  <a:pt x="400093" y="138874"/>
                </a:cubicBezTo>
                <a:cubicBezTo>
                  <a:pt x="394178" y="136131"/>
                  <a:pt x="385820" y="133302"/>
                  <a:pt x="375019" y="130387"/>
                </a:cubicBezTo>
                <a:cubicBezTo>
                  <a:pt x="361474" y="126444"/>
                  <a:pt x="350287" y="122543"/>
                  <a:pt x="341457" y="118686"/>
                </a:cubicBezTo>
                <a:cubicBezTo>
                  <a:pt x="332628" y="114828"/>
                  <a:pt x="324912" y="108870"/>
                  <a:pt x="318311" y="100812"/>
                </a:cubicBezTo>
                <a:cubicBezTo>
                  <a:pt x="311711" y="92754"/>
                  <a:pt x="308410" y="82210"/>
                  <a:pt x="308410" y="69180"/>
                </a:cubicBezTo>
                <a:cubicBezTo>
                  <a:pt x="308410" y="57521"/>
                  <a:pt x="311625" y="47105"/>
                  <a:pt x="318054" y="37933"/>
                </a:cubicBezTo>
                <a:cubicBezTo>
                  <a:pt x="324484" y="28760"/>
                  <a:pt x="333356" y="21559"/>
                  <a:pt x="344672" y="16330"/>
                </a:cubicBezTo>
                <a:cubicBezTo>
                  <a:pt x="355988" y="11101"/>
                  <a:pt x="368589" y="8486"/>
                  <a:pt x="382477" y="8486"/>
                </a:cubicBezTo>
                <a:close/>
                <a:moveTo>
                  <a:pt x="1600438" y="0"/>
                </a:moveTo>
                <a:cubicBezTo>
                  <a:pt x="1607468" y="0"/>
                  <a:pt x="1613083" y="2057"/>
                  <a:pt x="1617283" y="6172"/>
                </a:cubicBezTo>
                <a:cubicBezTo>
                  <a:pt x="1621484" y="10287"/>
                  <a:pt x="1623584" y="15773"/>
                  <a:pt x="1623584" y="22631"/>
                </a:cubicBezTo>
                <a:cubicBezTo>
                  <a:pt x="1623584" y="29489"/>
                  <a:pt x="1621484" y="34975"/>
                  <a:pt x="1617283" y="39090"/>
                </a:cubicBezTo>
                <a:cubicBezTo>
                  <a:pt x="1613083" y="43205"/>
                  <a:pt x="1607468" y="45262"/>
                  <a:pt x="1600438" y="45262"/>
                </a:cubicBezTo>
                <a:cubicBezTo>
                  <a:pt x="1593580" y="45262"/>
                  <a:pt x="1588180" y="43248"/>
                  <a:pt x="1584236" y="39219"/>
                </a:cubicBezTo>
                <a:cubicBezTo>
                  <a:pt x="1580293" y="35190"/>
                  <a:pt x="1578321" y="29660"/>
                  <a:pt x="1578321" y="22631"/>
                </a:cubicBezTo>
                <a:cubicBezTo>
                  <a:pt x="1578321" y="15602"/>
                  <a:pt x="1580293" y="10072"/>
                  <a:pt x="1584236" y="6043"/>
                </a:cubicBezTo>
                <a:cubicBezTo>
                  <a:pt x="1588180" y="2014"/>
                  <a:pt x="1593580" y="0"/>
                  <a:pt x="1600438" y="0"/>
                </a:cubicBezTo>
                <a:close/>
                <a:moveTo>
                  <a:pt x="257413" y="0"/>
                </a:moveTo>
                <a:cubicBezTo>
                  <a:pt x="264443" y="0"/>
                  <a:pt x="270058" y="2057"/>
                  <a:pt x="274258" y="6172"/>
                </a:cubicBezTo>
                <a:cubicBezTo>
                  <a:pt x="278459" y="10287"/>
                  <a:pt x="280559" y="15773"/>
                  <a:pt x="280559" y="22631"/>
                </a:cubicBezTo>
                <a:cubicBezTo>
                  <a:pt x="280559" y="29489"/>
                  <a:pt x="278459" y="34975"/>
                  <a:pt x="274258" y="39090"/>
                </a:cubicBezTo>
                <a:cubicBezTo>
                  <a:pt x="270058" y="43205"/>
                  <a:pt x="264443" y="45262"/>
                  <a:pt x="257413" y="45262"/>
                </a:cubicBezTo>
                <a:cubicBezTo>
                  <a:pt x="250555" y="45262"/>
                  <a:pt x="245155" y="43248"/>
                  <a:pt x="241211" y="39219"/>
                </a:cubicBezTo>
                <a:cubicBezTo>
                  <a:pt x="237268" y="35190"/>
                  <a:pt x="235296" y="29660"/>
                  <a:pt x="235296" y="22631"/>
                </a:cubicBezTo>
                <a:cubicBezTo>
                  <a:pt x="235296" y="15602"/>
                  <a:pt x="237268" y="10072"/>
                  <a:pt x="241211" y="6043"/>
                </a:cubicBezTo>
                <a:cubicBezTo>
                  <a:pt x="245155" y="2014"/>
                  <a:pt x="250555" y="0"/>
                  <a:pt x="257413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500">
                <a:solidFill>
                  <a:schemeClr val="bg1"/>
                </a:solidFill>
                <a:latin typeface="MiSans" panose="00000500000000000000" pitchFamily="2" charset="-122"/>
                <a:ea typeface="MiSans" panose="00000500000000000000" pitchFamily="2" charset="-122"/>
              </a:defRPr>
            </a:lvl1pPr>
          </a:lstStyle>
          <a:p>
            <a:pPr algn="l"/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1D6782A-16A9-41AE-B6A9-FEF8206338C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84929" y="4181551"/>
            <a:ext cx="2185216" cy="219370"/>
          </a:xfrm>
          <a:custGeom>
            <a:avLst/>
            <a:gdLst/>
            <a:ahLst/>
            <a:cxnLst/>
            <a:rect l="l" t="t" r="r" b="b"/>
            <a:pathLst>
              <a:path w="2185216" h="219370">
                <a:moveTo>
                  <a:pt x="553669" y="157391"/>
                </a:moveTo>
                <a:cubicBezTo>
                  <a:pt x="540982" y="157391"/>
                  <a:pt x="531509" y="158762"/>
                  <a:pt x="525252" y="161506"/>
                </a:cubicBezTo>
                <a:cubicBezTo>
                  <a:pt x="518994" y="164249"/>
                  <a:pt x="515865" y="168621"/>
                  <a:pt x="515865" y="174622"/>
                </a:cubicBezTo>
                <a:cubicBezTo>
                  <a:pt x="515865" y="178565"/>
                  <a:pt x="517536" y="181822"/>
                  <a:pt x="520880" y="184394"/>
                </a:cubicBezTo>
                <a:cubicBezTo>
                  <a:pt x="524223" y="186966"/>
                  <a:pt x="528723" y="188252"/>
                  <a:pt x="534381" y="188252"/>
                </a:cubicBezTo>
                <a:cubicBezTo>
                  <a:pt x="542611" y="188252"/>
                  <a:pt x="549726" y="186109"/>
                  <a:pt x="555727" y="181822"/>
                </a:cubicBezTo>
                <a:cubicBezTo>
                  <a:pt x="561728" y="177536"/>
                  <a:pt x="564728" y="171535"/>
                  <a:pt x="564728" y="163820"/>
                </a:cubicBezTo>
                <a:lnTo>
                  <a:pt x="564728" y="157391"/>
                </a:lnTo>
                <a:close/>
                <a:moveTo>
                  <a:pt x="2118351" y="97212"/>
                </a:moveTo>
                <a:cubicBezTo>
                  <a:pt x="2108064" y="97212"/>
                  <a:pt x="2099663" y="101370"/>
                  <a:pt x="2093147" y="109685"/>
                </a:cubicBezTo>
                <a:cubicBezTo>
                  <a:pt x="2086632" y="118000"/>
                  <a:pt x="2083375" y="128844"/>
                  <a:pt x="2083375" y="142217"/>
                </a:cubicBezTo>
                <a:cubicBezTo>
                  <a:pt x="2083375" y="155762"/>
                  <a:pt x="2086718" y="166649"/>
                  <a:pt x="2093405" y="174879"/>
                </a:cubicBezTo>
                <a:cubicBezTo>
                  <a:pt x="2100091" y="183108"/>
                  <a:pt x="2108749" y="187223"/>
                  <a:pt x="2119379" y="187223"/>
                </a:cubicBezTo>
                <a:cubicBezTo>
                  <a:pt x="2129495" y="187223"/>
                  <a:pt x="2137682" y="183108"/>
                  <a:pt x="2143940" y="174879"/>
                </a:cubicBezTo>
                <a:cubicBezTo>
                  <a:pt x="2150198" y="166649"/>
                  <a:pt x="2153327" y="155762"/>
                  <a:pt x="2153327" y="142217"/>
                </a:cubicBezTo>
                <a:cubicBezTo>
                  <a:pt x="2153327" y="128673"/>
                  <a:pt x="2150112" y="117786"/>
                  <a:pt x="2143682" y="109556"/>
                </a:cubicBezTo>
                <a:cubicBezTo>
                  <a:pt x="2137253" y="101327"/>
                  <a:pt x="2128809" y="97212"/>
                  <a:pt x="2118351" y="97212"/>
                </a:cubicBezTo>
                <a:close/>
                <a:moveTo>
                  <a:pt x="1742237" y="97212"/>
                </a:moveTo>
                <a:cubicBezTo>
                  <a:pt x="1731779" y="97212"/>
                  <a:pt x="1723292" y="101370"/>
                  <a:pt x="1716777" y="109685"/>
                </a:cubicBezTo>
                <a:cubicBezTo>
                  <a:pt x="1710262" y="118000"/>
                  <a:pt x="1707004" y="128844"/>
                  <a:pt x="1707004" y="142217"/>
                </a:cubicBezTo>
                <a:cubicBezTo>
                  <a:pt x="1707004" y="155591"/>
                  <a:pt x="1710176" y="166435"/>
                  <a:pt x="1716520" y="174750"/>
                </a:cubicBezTo>
                <a:cubicBezTo>
                  <a:pt x="1722863" y="183065"/>
                  <a:pt x="1731093" y="187223"/>
                  <a:pt x="1741208" y="187223"/>
                </a:cubicBezTo>
                <a:cubicBezTo>
                  <a:pt x="1751838" y="187223"/>
                  <a:pt x="1760454" y="183065"/>
                  <a:pt x="1767054" y="174750"/>
                </a:cubicBezTo>
                <a:cubicBezTo>
                  <a:pt x="1773655" y="166435"/>
                  <a:pt x="1776956" y="155591"/>
                  <a:pt x="1776956" y="142217"/>
                </a:cubicBezTo>
                <a:cubicBezTo>
                  <a:pt x="1776956" y="128844"/>
                  <a:pt x="1773741" y="118000"/>
                  <a:pt x="1767312" y="109685"/>
                </a:cubicBezTo>
                <a:cubicBezTo>
                  <a:pt x="1760882" y="101370"/>
                  <a:pt x="1752524" y="97212"/>
                  <a:pt x="1742237" y="97212"/>
                </a:cubicBezTo>
                <a:close/>
                <a:moveTo>
                  <a:pt x="1899019" y="96955"/>
                </a:moveTo>
                <a:cubicBezTo>
                  <a:pt x="1888389" y="96955"/>
                  <a:pt x="1879945" y="100984"/>
                  <a:pt x="1873687" y="109042"/>
                </a:cubicBezTo>
                <a:cubicBezTo>
                  <a:pt x="1867429" y="117100"/>
                  <a:pt x="1864300" y="128159"/>
                  <a:pt x="1864300" y="142217"/>
                </a:cubicBezTo>
                <a:cubicBezTo>
                  <a:pt x="1864300" y="156105"/>
                  <a:pt x="1867429" y="167121"/>
                  <a:pt x="1873687" y="175264"/>
                </a:cubicBezTo>
                <a:cubicBezTo>
                  <a:pt x="1879945" y="183408"/>
                  <a:pt x="1888389" y="187480"/>
                  <a:pt x="1899019" y="187480"/>
                </a:cubicBezTo>
                <a:cubicBezTo>
                  <a:pt x="1909820" y="187480"/>
                  <a:pt x="1918350" y="183408"/>
                  <a:pt x="1924608" y="175264"/>
                </a:cubicBezTo>
                <a:cubicBezTo>
                  <a:pt x="1930865" y="167121"/>
                  <a:pt x="1933994" y="156105"/>
                  <a:pt x="1933994" y="142217"/>
                </a:cubicBezTo>
                <a:cubicBezTo>
                  <a:pt x="1933994" y="128159"/>
                  <a:pt x="1930865" y="117100"/>
                  <a:pt x="1924608" y="109042"/>
                </a:cubicBezTo>
                <a:cubicBezTo>
                  <a:pt x="1918350" y="100984"/>
                  <a:pt x="1909820" y="96955"/>
                  <a:pt x="1899019" y="96955"/>
                </a:cubicBezTo>
                <a:close/>
                <a:moveTo>
                  <a:pt x="1270626" y="93869"/>
                </a:moveTo>
                <a:cubicBezTo>
                  <a:pt x="1261710" y="93869"/>
                  <a:pt x="1254424" y="96655"/>
                  <a:pt x="1248766" y="102227"/>
                </a:cubicBezTo>
                <a:cubicBezTo>
                  <a:pt x="1243108" y="107799"/>
                  <a:pt x="1239250" y="115728"/>
                  <a:pt x="1237193" y="126015"/>
                </a:cubicBezTo>
                <a:lnTo>
                  <a:pt x="1301744" y="126015"/>
                </a:lnTo>
                <a:cubicBezTo>
                  <a:pt x="1301744" y="116243"/>
                  <a:pt x="1298915" y="108442"/>
                  <a:pt x="1293257" y="102613"/>
                </a:cubicBezTo>
                <a:cubicBezTo>
                  <a:pt x="1287599" y="96783"/>
                  <a:pt x="1280055" y="93869"/>
                  <a:pt x="1270626" y="93869"/>
                </a:cubicBezTo>
                <a:close/>
                <a:moveTo>
                  <a:pt x="1602001" y="69694"/>
                </a:moveTo>
                <a:lnTo>
                  <a:pt x="1634662" y="69694"/>
                </a:lnTo>
                <a:lnTo>
                  <a:pt x="1634662" y="214741"/>
                </a:lnTo>
                <a:lnTo>
                  <a:pt x="1602001" y="214741"/>
                </a:lnTo>
                <a:close/>
                <a:moveTo>
                  <a:pt x="239154" y="66865"/>
                </a:moveTo>
                <a:lnTo>
                  <a:pt x="276701" y="66865"/>
                </a:lnTo>
                <a:lnTo>
                  <a:pt x="276701" y="215770"/>
                </a:lnTo>
                <a:lnTo>
                  <a:pt x="239154" y="215770"/>
                </a:lnTo>
                <a:close/>
                <a:moveTo>
                  <a:pt x="1899019" y="66094"/>
                </a:moveTo>
                <a:cubicBezTo>
                  <a:pt x="1912906" y="66094"/>
                  <a:pt x="1924993" y="69180"/>
                  <a:pt x="1935280" y="75352"/>
                </a:cubicBezTo>
                <a:cubicBezTo>
                  <a:pt x="1945567" y="81524"/>
                  <a:pt x="1953497" y="90354"/>
                  <a:pt x="1959069" y="101841"/>
                </a:cubicBezTo>
                <a:cubicBezTo>
                  <a:pt x="1964641" y="113328"/>
                  <a:pt x="1967427" y="126787"/>
                  <a:pt x="1967427" y="142217"/>
                </a:cubicBezTo>
                <a:cubicBezTo>
                  <a:pt x="1967427" y="157648"/>
                  <a:pt x="1964641" y="171107"/>
                  <a:pt x="1959069" y="182594"/>
                </a:cubicBezTo>
                <a:cubicBezTo>
                  <a:pt x="1953497" y="194081"/>
                  <a:pt x="1945567" y="202911"/>
                  <a:pt x="1935280" y="209083"/>
                </a:cubicBezTo>
                <a:cubicBezTo>
                  <a:pt x="1924993" y="215255"/>
                  <a:pt x="1912906" y="218341"/>
                  <a:pt x="1899019" y="218341"/>
                </a:cubicBezTo>
                <a:cubicBezTo>
                  <a:pt x="1885131" y="218341"/>
                  <a:pt x="1873044" y="215255"/>
                  <a:pt x="1862757" y="209083"/>
                </a:cubicBezTo>
                <a:cubicBezTo>
                  <a:pt x="1852470" y="202911"/>
                  <a:pt x="1844583" y="194081"/>
                  <a:pt x="1839097" y="182594"/>
                </a:cubicBezTo>
                <a:cubicBezTo>
                  <a:pt x="1833610" y="171107"/>
                  <a:pt x="1830867" y="157648"/>
                  <a:pt x="1830867" y="142217"/>
                </a:cubicBezTo>
                <a:cubicBezTo>
                  <a:pt x="1830867" y="126787"/>
                  <a:pt x="1833610" y="113328"/>
                  <a:pt x="1839097" y="101841"/>
                </a:cubicBezTo>
                <a:cubicBezTo>
                  <a:pt x="1844583" y="90354"/>
                  <a:pt x="1852470" y="81524"/>
                  <a:pt x="1862757" y="75352"/>
                </a:cubicBezTo>
                <a:cubicBezTo>
                  <a:pt x="1873044" y="69180"/>
                  <a:pt x="1885131" y="66094"/>
                  <a:pt x="1899019" y="66094"/>
                </a:cubicBezTo>
                <a:close/>
                <a:moveTo>
                  <a:pt x="1434599" y="66094"/>
                </a:moveTo>
                <a:cubicBezTo>
                  <a:pt x="1443343" y="66094"/>
                  <a:pt x="1450929" y="68280"/>
                  <a:pt x="1457359" y="72652"/>
                </a:cubicBezTo>
                <a:cubicBezTo>
                  <a:pt x="1463788" y="77024"/>
                  <a:pt x="1468717" y="83410"/>
                  <a:pt x="1472146" y="91811"/>
                </a:cubicBezTo>
                <a:lnTo>
                  <a:pt x="1473432" y="91811"/>
                </a:lnTo>
                <a:cubicBezTo>
                  <a:pt x="1484062" y="74666"/>
                  <a:pt x="1499407" y="66094"/>
                  <a:pt x="1519466" y="66094"/>
                </a:cubicBezTo>
                <a:cubicBezTo>
                  <a:pt x="1533868" y="66094"/>
                  <a:pt x="1545098" y="70894"/>
                  <a:pt x="1553156" y="80495"/>
                </a:cubicBezTo>
                <a:cubicBezTo>
                  <a:pt x="1561214" y="90097"/>
                  <a:pt x="1565244" y="103555"/>
                  <a:pt x="1565244" y="120872"/>
                </a:cubicBezTo>
                <a:lnTo>
                  <a:pt x="1565244" y="214741"/>
                </a:lnTo>
                <a:lnTo>
                  <a:pt x="1532325" y="214741"/>
                </a:lnTo>
                <a:lnTo>
                  <a:pt x="1532325" y="127558"/>
                </a:lnTo>
                <a:cubicBezTo>
                  <a:pt x="1532325" y="117957"/>
                  <a:pt x="1530182" y="110371"/>
                  <a:pt x="1525896" y="104799"/>
                </a:cubicBezTo>
                <a:cubicBezTo>
                  <a:pt x="1521609" y="99226"/>
                  <a:pt x="1515780" y="96440"/>
                  <a:pt x="1508408" y="96440"/>
                </a:cubicBezTo>
                <a:cubicBezTo>
                  <a:pt x="1499493" y="96440"/>
                  <a:pt x="1492463" y="99441"/>
                  <a:pt x="1487319" y="105441"/>
                </a:cubicBezTo>
                <a:cubicBezTo>
                  <a:pt x="1482176" y="111442"/>
                  <a:pt x="1479604" y="119672"/>
                  <a:pt x="1479604" y="130130"/>
                </a:cubicBezTo>
                <a:lnTo>
                  <a:pt x="1479604" y="214741"/>
                </a:lnTo>
                <a:lnTo>
                  <a:pt x="1446686" y="214741"/>
                </a:lnTo>
                <a:lnTo>
                  <a:pt x="1446686" y="127558"/>
                </a:lnTo>
                <a:cubicBezTo>
                  <a:pt x="1446686" y="117957"/>
                  <a:pt x="1444543" y="110371"/>
                  <a:pt x="1440256" y="104799"/>
                </a:cubicBezTo>
                <a:cubicBezTo>
                  <a:pt x="1435970" y="99226"/>
                  <a:pt x="1430141" y="96440"/>
                  <a:pt x="1422769" y="96440"/>
                </a:cubicBezTo>
                <a:cubicBezTo>
                  <a:pt x="1413853" y="96440"/>
                  <a:pt x="1406781" y="99441"/>
                  <a:pt x="1401552" y="105441"/>
                </a:cubicBezTo>
                <a:cubicBezTo>
                  <a:pt x="1396322" y="111442"/>
                  <a:pt x="1393708" y="119672"/>
                  <a:pt x="1393708" y="130130"/>
                </a:cubicBezTo>
                <a:lnTo>
                  <a:pt x="1393708" y="214741"/>
                </a:lnTo>
                <a:lnTo>
                  <a:pt x="1361047" y="214741"/>
                </a:lnTo>
                <a:lnTo>
                  <a:pt x="1361047" y="69694"/>
                </a:lnTo>
                <a:lnTo>
                  <a:pt x="1393708" y="69694"/>
                </a:lnTo>
                <a:lnTo>
                  <a:pt x="1393708" y="88982"/>
                </a:lnTo>
                <a:lnTo>
                  <a:pt x="1395251" y="88982"/>
                </a:lnTo>
                <a:cubicBezTo>
                  <a:pt x="1399537" y="81781"/>
                  <a:pt x="1405109" y="76166"/>
                  <a:pt x="1411967" y="72137"/>
                </a:cubicBezTo>
                <a:cubicBezTo>
                  <a:pt x="1418825" y="68108"/>
                  <a:pt x="1426369" y="66094"/>
                  <a:pt x="1434599" y="66094"/>
                </a:cubicBezTo>
                <a:close/>
                <a:moveTo>
                  <a:pt x="1270626" y="66094"/>
                </a:moveTo>
                <a:cubicBezTo>
                  <a:pt x="1283656" y="66094"/>
                  <a:pt x="1295057" y="68751"/>
                  <a:pt x="1304830" y="74066"/>
                </a:cubicBezTo>
                <a:cubicBezTo>
                  <a:pt x="1314603" y="79381"/>
                  <a:pt x="1322104" y="86925"/>
                  <a:pt x="1327333" y="96697"/>
                </a:cubicBezTo>
                <a:cubicBezTo>
                  <a:pt x="1332562" y="106470"/>
                  <a:pt x="1335177" y="117872"/>
                  <a:pt x="1335177" y="130902"/>
                </a:cubicBezTo>
                <a:cubicBezTo>
                  <a:pt x="1335177" y="139474"/>
                  <a:pt x="1334319" y="147104"/>
                  <a:pt x="1332605" y="153790"/>
                </a:cubicBezTo>
                <a:lnTo>
                  <a:pt x="1236164" y="153790"/>
                </a:lnTo>
                <a:cubicBezTo>
                  <a:pt x="1237536" y="165277"/>
                  <a:pt x="1241393" y="174236"/>
                  <a:pt x="1247737" y="180665"/>
                </a:cubicBezTo>
                <a:cubicBezTo>
                  <a:pt x="1254081" y="187095"/>
                  <a:pt x="1262568" y="190309"/>
                  <a:pt x="1273197" y="190309"/>
                </a:cubicBezTo>
                <a:cubicBezTo>
                  <a:pt x="1279884" y="190309"/>
                  <a:pt x="1286013" y="188552"/>
                  <a:pt x="1291586" y="185037"/>
                </a:cubicBezTo>
                <a:cubicBezTo>
                  <a:pt x="1297158" y="181522"/>
                  <a:pt x="1301744" y="176507"/>
                  <a:pt x="1305344" y="169992"/>
                </a:cubicBezTo>
                <a:lnTo>
                  <a:pt x="1331833" y="183623"/>
                </a:lnTo>
                <a:cubicBezTo>
                  <a:pt x="1326347" y="194595"/>
                  <a:pt x="1318632" y="203125"/>
                  <a:pt x="1308688" y="209212"/>
                </a:cubicBezTo>
                <a:cubicBezTo>
                  <a:pt x="1298744" y="215298"/>
                  <a:pt x="1286913" y="218341"/>
                  <a:pt x="1273197" y="218341"/>
                </a:cubicBezTo>
                <a:cubicBezTo>
                  <a:pt x="1258796" y="218341"/>
                  <a:pt x="1246237" y="215298"/>
                  <a:pt x="1235521" y="209212"/>
                </a:cubicBezTo>
                <a:cubicBezTo>
                  <a:pt x="1224806" y="203125"/>
                  <a:pt x="1216576" y="194381"/>
                  <a:pt x="1210833" y="182980"/>
                </a:cubicBezTo>
                <a:cubicBezTo>
                  <a:pt x="1205089" y="171578"/>
                  <a:pt x="1202217" y="158248"/>
                  <a:pt x="1202217" y="142989"/>
                </a:cubicBezTo>
                <a:cubicBezTo>
                  <a:pt x="1202217" y="127387"/>
                  <a:pt x="1205003" y="113800"/>
                  <a:pt x="1210575" y="102227"/>
                </a:cubicBezTo>
                <a:cubicBezTo>
                  <a:pt x="1216147" y="90654"/>
                  <a:pt x="1224077" y="81738"/>
                  <a:pt x="1234364" y="75481"/>
                </a:cubicBezTo>
                <a:cubicBezTo>
                  <a:pt x="1244651" y="69223"/>
                  <a:pt x="1256738" y="66094"/>
                  <a:pt x="1270626" y="66094"/>
                </a:cubicBezTo>
                <a:close/>
                <a:moveTo>
                  <a:pt x="851278" y="63265"/>
                </a:moveTo>
                <a:cubicBezTo>
                  <a:pt x="865166" y="63265"/>
                  <a:pt x="877467" y="66608"/>
                  <a:pt x="888183" y="73295"/>
                </a:cubicBezTo>
                <a:cubicBezTo>
                  <a:pt x="898898" y="79981"/>
                  <a:pt x="906828" y="89154"/>
                  <a:pt x="911971" y="100812"/>
                </a:cubicBezTo>
                <a:lnTo>
                  <a:pt x="881367" y="115214"/>
                </a:lnTo>
                <a:cubicBezTo>
                  <a:pt x="877939" y="108870"/>
                  <a:pt x="873567" y="103856"/>
                  <a:pt x="868252" y="100169"/>
                </a:cubicBezTo>
                <a:cubicBezTo>
                  <a:pt x="862937" y="96483"/>
                  <a:pt x="857365" y="94640"/>
                  <a:pt x="851535" y="94640"/>
                </a:cubicBezTo>
                <a:cubicBezTo>
                  <a:pt x="845192" y="94640"/>
                  <a:pt x="840262" y="95926"/>
                  <a:pt x="836748" y="98498"/>
                </a:cubicBezTo>
                <a:cubicBezTo>
                  <a:pt x="833233" y="101069"/>
                  <a:pt x="831476" y="104498"/>
                  <a:pt x="831476" y="108785"/>
                </a:cubicBezTo>
                <a:cubicBezTo>
                  <a:pt x="831476" y="112900"/>
                  <a:pt x="833662" y="116329"/>
                  <a:pt x="838034" y="119072"/>
                </a:cubicBezTo>
                <a:cubicBezTo>
                  <a:pt x="842405" y="121815"/>
                  <a:pt x="849992" y="124387"/>
                  <a:pt x="860794" y="126787"/>
                </a:cubicBezTo>
                <a:cubicBezTo>
                  <a:pt x="895084" y="134502"/>
                  <a:pt x="912229" y="149676"/>
                  <a:pt x="912229" y="172307"/>
                </a:cubicBezTo>
                <a:cubicBezTo>
                  <a:pt x="912229" y="181565"/>
                  <a:pt x="909700" y="189752"/>
                  <a:pt x="904642" y="196867"/>
                </a:cubicBezTo>
                <a:cubicBezTo>
                  <a:pt x="899584" y="203982"/>
                  <a:pt x="892555" y="209512"/>
                  <a:pt x="883553" y="213455"/>
                </a:cubicBezTo>
                <a:cubicBezTo>
                  <a:pt x="874552" y="217398"/>
                  <a:pt x="864308" y="219370"/>
                  <a:pt x="852821" y="219370"/>
                </a:cubicBezTo>
                <a:cubicBezTo>
                  <a:pt x="837562" y="219370"/>
                  <a:pt x="824446" y="215941"/>
                  <a:pt x="813473" y="209083"/>
                </a:cubicBezTo>
                <a:cubicBezTo>
                  <a:pt x="802501" y="202225"/>
                  <a:pt x="794700" y="192881"/>
                  <a:pt x="790070" y="181051"/>
                </a:cubicBezTo>
                <a:lnTo>
                  <a:pt x="821446" y="167163"/>
                </a:lnTo>
                <a:cubicBezTo>
                  <a:pt x="824360" y="173850"/>
                  <a:pt x="828518" y="179036"/>
                  <a:pt x="833919" y="182723"/>
                </a:cubicBezTo>
                <a:cubicBezTo>
                  <a:pt x="839319" y="186409"/>
                  <a:pt x="845620" y="188252"/>
                  <a:pt x="852821" y="188252"/>
                </a:cubicBezTo>
                <a:cubicBezTo>
                  <a:pt x="859679" y="188252"/>
                  <a:pt x="864908" y="187009"/>
                  <a:pt x="868509" y="184523"/>
                </a:cubicBezTo>
                <a:cubicBezTo>
                  <a:pt x="872109" y="182037"/>
                  <a:pt x="873909" y="178651"/>
                  <a:pt x="873909" y="174364"/>
                </a:cubicBezTo>
                <a:cubicBezTo>
                  <a:pt x="873909" y="170250"/>
                  <a:pt x="871852" y="166821"/>
                  <a:pt x="867737" y="164077"/>
                </a:cubicBezTo>
                <a:cubicBezTo>
                  <a:pt x="863622" y="161334"/>
                  <a:pt x="857107" y="159020"/>
                  <a:pt x="848192" y="157134"/>
                </a:cubicBezTo>
                <a:cubicBezTo>
                  <a:pt x="830533" y="153019"/>
                  <a:pt x="816902" y="147190"/>
                  <a:pt x="807301" y="139646"/>
                </a:cubicBezTo>
                <a:cubicBezTo>
                  <a:pt x="797700" y="132102"/>
                  <a:pt x="792899" y="122244"/>
                  <a:pt x="792899" y="110071"/>
                </a:cubicBezTo>
                <a:cubicBezTo>
                  <a:pt x="792899" y="95669"/>
                  <a:pt x="798214" y="84267"/>
                  <a:pt x="808844" y="75866"/>
                </a:cubicBezTo>
                <a:cubicBezTo>
                  <a:pt x="819474" y="67465"/>
                  <a:pt x="833619" y="63265"/>
                  <a:pt x="851278" y="63265"/>
                </a:cubicBezTo>
                <a:close/>
                <a:moveTo>
                  <a:pt x="717642" y="63265"/>
                </a:moveTo>
                <a:cubicBezTo>
                  <a:pt x="732901" y="63265"/>
                  <a:pt x="744774" y="68151"/>
                  <a:pt x="753261" y="77924"/>
                </a:cubicBezTo>
                <a:cubicBezTo>
                  <a:pt x="761748" y="87696"/>
                  <a:pt x="765991" y="101498"/>
                  <a:pt x="765991" y="119329"/>
                </a:cubicBezTo>
                <a:lnTo>
                  <a:pt x="765991" y="215770"/>
                </a:lnTo>
                <a:lnTo>
                  <a:pt x="728444" y="215770"/>
                </a:lnTo>
                <a:lnTo>
                  <a:pt x="728444" y="127558"/>
                </a:lnTo>
                <a:cubicBezTo>
                  <a:pt x="728444" y="118815"/>
                  <a:pt x="726172" y="111828"/>
                  <a:pt x="721628" y="106599"/>
                </a:cubicBezTo>
                <a:cubicBezTo>
                  <a:pt x="717085" y="101370"/>
                  <a:pt x="711041" y="98755"/>
                  <a:pt x="703498" y="98755"/>
                </a:cubicBezTo>
                <a:cubicBezTo>
                  <a:pt x="694582" y="98755"/>
                  <a:pt x="687424" y="101584"/>
                  <a:pt x="682024" y="107242"/>
                </a:cubicBezTo>
                <a:cubicBezTo>
                  <a:pt x="676623" y="112900"/>
                  <a:pt x="673923" y="120529"/>
                  <a:pt x="673923" y="130130"/>
                </a:cubicBezTo>
                <a:lnTo>
                  <a:pt x="673923" y="215770"/>
                </a:lnTo>
                <a:lnTo>
                  <a:pt x="636375" y="215770"/>
                </a:lnTo>
                <a:lnTo>
                  <a:pt x="636375" y="66865"/>
                </a:lnTo>
                <a:lnTo>
                  <a:pt x="673923" y="66865"/>
                </a:lnTo>
                <a:lnTo>
                  <a:pt x="673923" y="86668"/>
                </a:lnTo>
                <a:lnTo>
                  <a:pt x="675208" y="86668"/>
                </a:lnTo>
                <a:cubicBezTo>
                  <a:pt x="679495" y="79467"/>
                  <a:pt x="685367" y="73766"/>
                  <a:pt x="692825" y="69566"/>
                </a:cubicBezTo>
                <a:cubicBezTo>
                  <a:pt x="700283" y="65365"/>
                  <a:pt x="708555" y="63265"/>
                  <a:pt x="717642" y="63265"/>
                </a:cubicBezTo>
                <a:close/>
                <a:moveTo>
                  <a:pt x="543382" y="63265"/>
                </a:moveTo>
                <a:cubicBezTo>
                  <a:pt x="555041" y="63265"/>
                  <a:pt x="565328" y="65579"/>
                  <a:pt x="574243" y="70208"/>
                </a:cubicBezTo>
                <a:cubicBezTo>
                  <a:pt x="583159" y="74838"/>
                  <a:pt x="590060" y="81310"/>
                  <a:pt x="594946" y="89625"/>
                </a:cubicBezTo>
                <a:cubicBezTo>
                  <a:pt x="599832" y="97941"/>
                  <a:pt x="602276" y="107585"/>
                  <a:pt x="602276" y="118557"/>
                </a:cubicBezTo>
                <a:lnTo>
                  <a:pt x="602276" y="215770"/>
                </a:lnTo>
                <a:lnTo>
                  <a:pt x="564728" y="215770"/>
                </a:lnTo>
                <a:lnTo>
                  <a:pt x="564728" y="197767"/>
                </a:lnTo>
                <a:lnTo>
                  <a:pt x="563185" y="197767"/>
                </a:lnTo>
                <a:cubicBezTo>
                  <a:pt x="559927" y="204625"/>
                  <a:pt x="554741" y="209940"/>
                  <a:pt x="547626" y="213712"/>
                </a:cubicBezTo>
                <a:cubicBezTo>
                  <a:pt x="540511" y="217484"/>
                  <a:pt x="532410" y="219370"/>
                  <a:pt x="523323" y="219370"/>
                </a:cubicBezTo>
                <a:cubicBezTo>
                  <a:pt x="509778" y="219370"/>
                  <a:pt x="498763" y="215598"/>
                  <a:pt x="490276" y="208054"/>
                </a:cubicBezTo>
                <a:cubicBezTo>
                  <a:pt x="481789" y="200510"/>
                  <a:pt x="477546" y="190138"/>
                  <a:pt x="477546" y="176936"/>
                </a:cubicBezTo>
                <a:cubicBezTo>
                  <a:pt x="477546" y="161163"/>
                  <a:pt x="483932" y="148775"/>
                  <a:pt x="496705" y="139774"/>
                </a:cubicBezTo>
                <a:cubicBezTo>
                  <a:pt x="509478" y="130773"/>
                  <a:pt x="527009" y="126273"/>
                  <a:pt x="549297" y="126273"/>
                </a:cubicBezTo>
                <a:lnTo>
                  <a:pt x="564728" y="126273"/>
                </a:lnTo>
                <a:lnTo>
                  <a:pt x="564728" y="120615"/>
                </a:lnTo>
                <a:cubicBezTo>
                  <a:pt x="564728" y="112557"/>
                  <a:pt x="562456" y="106299"/>
                  <a:pt x="557913" y="101841"/>
                </a:cubicBezTo>
                <a:cubicBezTo>
                  <a:pt x="553369" y="97383"/>
                  <a:pt x="547069" y="95154"/>
                  <a:pt x="539010" y="95154"/>
                </a:cubicBezTo>
                <a:cubicBezTo>
                  <a:pt x="527695" y="95154"/>
                  <a:pt x="517408" y="100298"/>
                  <a:pt x="508149" y="110585"/>
                </a:cubicBezTo>
                <a:lnTo>
                  <a:pt x="484232" y="91040"/>
                </a:lnTo>
                <a:cubicBezTo>
                  <a:pt x="500006" y="72523"/>
                  <a:pt x="519722" y="63265"/>
                  <a:pt x="543382" y="63265"/>
                </a:cubicBezTo>
                <a:close/>
                <a:moveTo>
                  <a:pt x="1044369" y="45263"/>
                </a:moveTo>
                <a:lnTo>
                  <a:pt x="1044369" y="182851"/>
                </a:lnTo>
                <a:lnTo>
                  <a:pt x="1073944" y="182851"/>
                </a:lnTo>
                <a:cubicBezTo>
                  <a:pt x="1096061" y="182851"/>
                  <a:pt x="1113120" y="176850"/>
                  <a:pt x="1125122" y="164849"/>
                </a:cubicBezTo>
                <a:cubicBezTo>
                  <a:pt x="1137123" y="152847"/>
                  <a:pt x="1143124" y="135960"/>
                  <a:pt x="1143124" y="114185"/>
                </a:cubicBezTo>
                <a:cubicBezTo>
                  <a:pt x="1143124" y="92240"/>
                  <a:pt x="1137338" y="75266"/>
                  <a:pt x="1125765" y="63265"/>
                </a:cubicBezTo>
                <a:cubicBezTo>
                  <a:pt x="1114192" y="51263"/>
                  <a:pt x="1097604" y="45263"/>
                  <a:pt x="1076001" y="45263"/>
                </a:cubicBezTo>
                <a:close/>
                <a:moveTo>
                  <a:pt x="2152298" y="13373"/>
                </a:moveTo>
                <a:lnTo>
                  <a:pt x="2185216" y="13373"/>
                </a:lnTo>
                <a:lnTo>
                  <a:pt x="2185216" y="214741"/>
                </a:lnTo>
                <a:lnTo>
                  <a:pt x="2152298" y="214741"/>
                </a:lnTo>
                <a:lnTo>
                  <a:pt x="2152298" y="195967"/>
                </a:lnTo>
                <a:lnTo>
                  <a:pt x="2150755" y="195967"/>
                </a:lnTo>
                <a:cubicBezTo>
                  <a:pt x="2146468" y="203168"/>
                  <a:pt x="2140896" y="208697"/>
                  <a:pt x="2134038" y="212555"/>
                </a:cubicBezTo>
                <a:cubicBezTo>
                  <a:pt x="2127180" y="216412"/>
                  <a:pt x="2119551" y="218341"/>
                  <a:pt x="2111150" y="218341"/>
                </a:cubicBezTo>
                <a:cubicBezTo>
                  <a:pt x="2099148" y="218341"/>
                  <a:pt x="2088518" y="215084"/>
                  <a:pt x="2079260" y="208569"/>
                </a:cubicBezTo>
                <a:cubicBezTo>
                  <a:pt x="2070002" y="202054"/>
                  <a:pt x="2062801" y="192924"/>
                  <a:pt x="2057658" y="181179"/>
                </a:cubicBezTo>
                <a:cubicBezTo>
                  <a:pt x="2052514" y="169435"/>
                  <a:pt x="2049942" y="155933"/>
                  <a:pt x="2049942" y="140674"/>
                </a:cubicBezTo>
                <a:cubicBezTo>
                  <a:pt x="2049942" y="125930"/>
                  <a:pt x="2052471" y="112900"/>
                  <a:pt x="2057529" y="101584"/>
                </a:cubicBezTo>
                <a:cubicBezTo>
                  <a:pt x="2062587" y="90268"/>
                  <a:pt x="2069659" y="81524"/>
                  <a:pt x="2078746" y="75352"/>
                </a:cubicBezTo>
                <a:cubicBezTo>
                  <a:pt x="2087833" y="69180"/>
                  <a:pt x="2098291" y="66094"/>
                  <a:pt x="2110121" y="66094"/>
                </a:cubicBezTo>
                <a:cubicBezTo>
                  <a:pt x="2118522" y="66094"/>
                  <a:pt x="2126237" y="68065"/>
                  <a:pt x="2133267" y="72009"/>
                </a:cubicBezTo>
                <a:cubicBezTo>
                  <a:pt x="2140296" y="75952"/>
                  <a:pt x="2146126" y="81438"/>
                  <a:pt x="2150755" y="88468"/>
                </a:cubicBezTo>
                <a:lnTo>
                  <a:pt x="2152298" y="88468"/>
                </a:lnTo>
                <a:close/>
                <a:moveTo>
                  <a:pt x="1989697" y="13373"/>
                </a:moveTo>
                <a:lnTo>
                  <a:pt x="2022358" y="13373"/>
                </a:lnTo>
                <a:lnTo>
                  <a:pt x="2022358" y="175393"/>
                </a:lnTo>
                <a:cubicBezTo>
                  <a:pt x="2022358" y="181908"/>
                  <a:pt x="2025615" y="185166"/>
                  <a:pt x="2032130" y="185166"/>
                </a:cubicBezTo>
                <a:lnTo>
                  <a:pt x="2039331" y="185166"/>
                </a:lnTo>
                <a:lnTo>
                  <a:pt x="2039331" y="216027"/>
                </a:lnTo>
                <a:lnTo>
                  <a:pt x="2022872" y="216027"/>
                </a:lnTo>
                <a:cubicBezTo>
                  <a:pt x="2012071" y="216027"/>
                  <a:pt x="2003841" y="213412"/>
                  <a:pt x="1998183" y="208183"/>
                </a:cubicBezTo>
                <a:cubicBezTo>
                  <a:pt x="1992526" y="202954"/>
                  <a:pt x="1989697" y="195367"/>
                  <a:pt x="1989697" y="185423"/>
                </a:cubicBezTo>
                <a:close/>
                <a:moveTo>
                  <a:pt x="1675372" y="13373"/>
                </a:moveTo>
                <a:lnTo>
                  <a:pt x="1708033" y="13373"/>
                </a:lnTo>
                <a:lnTo>
                  <a:pt x="1708033" y="88211"/>
                </a:lnTo>
                <a:lnTo>
                  <a:pt x="1709576" y="88211"/>
                </a:lnTo>
                <a:cubicBezTo>
                  <a:pt x="1714376" y="81353"/>
                  <a:pt x="1720420" y="75952"/>
                  <a:pt x="1727707" y="72009"/>
                </a:cubicBezTo>
                <a:cubicBezTo>
                  <a:pt x="1734993" y="68065"/>
                  <a:pt x="1742837" y="66094"/>
                  <a:pt x="1751238" y="66094"/>
                </a:cubicBezTo>
                <a:cubicBezTo>
                  <a:pt x="1762897" y="66094"/>
                  <a:pt x="1773227" y="69180"/>
                  <a:pt x="1782228" y="75352"/>
                </a:cubicBezTo>
                <a:cubicBezTo>
                  <a:pt x="1791229" y="81524"/>
                  <a:pt x="1798216" y="90225"/>
                  <a:pt x="1803187" y="101455"/>
                </a:cubicBezTo>
                <a:cubicBezTo>
                  <a:pt x="1808160" y="112685"/>
                  <a:pt x="1810646" y="125587"/>
                  <a:pt x="1810646" y="140160"/>
                </a:cubicBezTo>
                <a:cubicBezTo>
                  <a:pt x="1810646" y="155591"/>
                  <a:pt x="1808160" y="169221"/>
                  <a:pt x="1803187" y="181051"/>
                </a:cubicBezTo>
                <a:cubicBezTo>
                  <a:pt x="1798216" y="192881"/>
                  <a:pt x="1791186" y="202054"/>
                  <a:pt x="1782099" y="208569"/>
                </a:cubicBezTo>
                <a:cubicBezTo>
                  <a:pt x="1773012" y="215084"/>
                  <a:pt x="1762640" y="218341"/>
                  <a:pt x="1750981" y="218341"/>
                </a:cubicBezTo>
                <a:cubicBezTo>
                  <a:pt x="1742409" y="218341"/>
                  <a:pt x="1734522" y="216370"/>
                  <a:pt x="1727321" y="212426"/>
                </a:cubicBezTo>
                <a:cubicBezTo>
                  <a:pt x="1720120" y="208483"/>
                  <a:pt x="1714205" y="202996"/>
                  <a:pt x="1709576" y="195967"/>
                </a:cubicBezTo>
                <a:lnTo>
                  <a:pt x="1708033" y="195967"/>
                </a:lnTo>
                <a:lnTo>
                  <a:pt x="1708033" y="214741"/>
                </a:lnTo>
                <a:lnTo>
                  <a:pt x="1675372" y="214741"/>
                </a:lnTo>
                <a:close/>
                <a:moveTo>
                  <a:pt x="1010422" y="13373"/>
                </a:moveTo>
                <a:lnTo>
                  <a:pt x="1078059" y="13373"/>
                </a:lnTo>
                <a:cubicBezTo>
                  <a:pt x="1099147" y="13373"/>
                  <a:pt x="1117192" y="17445"/>
                  <a:pt x="1132194" y="25589"/>
                </a:cubicBezTo>
                <a:cubicBezTo>
                  <a:pt x="1147196" y="33732"/>
                  <a:pt x="1158597" y="45391"/>
                  <a:pt x="1166398" y="60564"/>
                </a:cubicBezTo>
                <a:cubicBezTo>
                  <a:pt x="1174199" y="75738"/>
                  <a:pt x="1178100" y="93611"/>
                  <a:pt x="1178100" y="114185"/>
                </a:cubicBezTo>
                <a:cubicBezTo>
                  <a:pt x="1178100" y="134759"/>
                  <a:pt x="1174028" y="152590"/>
                  <a:pt x="1165884" y="167678"/>
                </a:cubicBezTo>
                <a:cubicBezTo>
                  <a:pt x="1157740" y="182765"/>
                  <a:pt x="1145824" y="194381"/>
                  <a:pt x="1130137" y="202525"/>
                </a:cubicBezTo>
                <a:cubicBezTo>
                  <a:pt x="1114449" y="210669"/>
                  <a:pt x="1095632" y="214741"/>
                  <a:pt x="1073687" y="214741"/>
                </a:cubicBezTo>
                <a:lnTo>
                  <a:pt x="1010422" y="214741"/>
                </a:lnTo>
                <a:close/>
                <a:moveTo>
                  <a:pt x="0" y="12087"/>
                </a:moveTo>
                <a:lnTo>
                  <a:pt x="35490" y="12087"/>
                </a:lnTo>
                <a:lnTo>
                  <a:pt x="102099" y="117014"/>
                </a:lnTo>
                <a:lnTo>
                  <a:pt x="103642" y="117014"/>
                </a:lnTo>
                <a:lnTo>
                  <a:pt x="170507" y="12087"/>
                </a:lnTo>
                <a:lnTo>
                  <a:pt x="205997" y="12087"/>
                </a:lnTo>
                <a:lnTo>
                  <a:pt x="205997" y="215770"/>
                </a:lnTo>
                <a:lnTo>
                  <a:pt x="168193" y="215770"/>
                </a:lnTo>
                <a:lnTo>
                  <a:pt x="168193" y="84867"/>
                </a:lnTo>
                <a:lnTo>
                  <a:pt x="166650" y="84867"/>
                </a:lnTo>
                <a:lnTo>
                  <a:pt x="117015" y="162277"/>
                </a:lnTo>
                <a:lnTo>
                  <a:pt x="88983" y="162277"/>
                </a:lnTo>
                <a:lnTo>
                  <a:pt x="39348" y="85639"/>
                </a:lnTo>
                <a:lnTo>
                  <a:pt x="37805" y="85639"/>
                </a:lnTo>
                <a:lnTo>
                  <a:pt x="37805" y="215770"/>
                </a:lnTo>
                <a:lnTo>
                  <a:pt x="0" y="215770"/>
                </a:lnTo>
                <a:close/>
                <a:moveTo>
                  <a:pt x="382477" y="8486"/>
                </a:moveTo>
                <a:cubicBezTo>
                  <a:pt x="416424" y="8486"/>
                  <a:pt x="441027" y="23403"/>
                  <a:pt x="456286" y="53235"/>
                </a:cubicBezTo>
                <a:lnTo>
                  <a:pt x="423367" y="70208"/>
                </a:lnTo>
                <a:cubicBezTo>
                  <a:pt x="413766" y="52721"/>
                  <a:pt x="399964" y="43977"/>
                  <a:pt x="381962" y="43977"/>
                </a:cubicBezTo>
                <a:cubicBezTo>
                  <a:pt x="372361" y="43977"/>
                  <a:pt x="364346" y="46205"/>
                  <a:pt x="357916" y="50663"/>
                </a:cubicBezTo>
                <a:cubicBezTo>
                  <a:pt x="351487" y="55121"/>
                  <a:pt x="348272" y="60522"/>
                  <a:pt x="348272" y="66865"/>
                </a:cubicBezTo>
                <a:cubicBezTo>
                  <a:pt x="348272" y="72352"/>
                  <a:pt x="349687" y="76809"/>
                  <a:pt x="352516" y="80238"/>
                </a:cubicBezTo>
                <a:cubicBezTo>
                  <a:pt x="355345" y="83667"/>
                  <a:pt x="359631" y="86582"/>
                  <a:pt x="365374" y="88982"/>
                </a:cubicBezTo>
                <a:cubicBezTo>
                  <a:pt x="371118" y="91383"/>
                  <a:pt x="379305" y="94040"/>
                  <a:pt x="389935" y="96955"/>
                </a:cubicBezTo>
                <a:cubicBezTo>
                  <a:pt x="402965" y="100384"/>
                  <a:pt x="414023" y="104113"/>
                  <a:pt x="423110" y="108142"/>
                </a:cubicBezTo>
                <a:cubicBezTo>
                  <a:pt x="432197" y="112171"/>
                  <a:pt x="439998" y="118214"/>
                  <a:pt x="446513" y="126273"/>
                </a:cubicBezTo>
                <a:cubicBezTo>
                  <a:pt x="453028" y="134331"/>
                  <a:pt x="456286" y="144875"/>
                  <a:pt x="456286" y="157905"/>
                </a:cubicBezTo>
                <a:cubicBezTo>
                  <a:pt x="456286" y="170250"/>
                  <a:pt x="453071" y="181051"/>
                  <a:pt x="446642" y="190309"/>
                </a:cubicBezTo>
                <a:cubicBezTo>
                  <a:pt x="440212" y="199567"/>
                  <a:pt x="431254" y="206726"/>
                  <a:pt x="419767" y="211783"/>
                </a:cubicBezTo>
                <a:cubicBezTo>
                  <a:pt x="408280" y="216841"/>
                  <a:pt x="395078" y="219370"/>
                  <a:pt x="380162" y="219370"/>
                </a:cubicBezTo>
                <a:cubicBezTo>
                  <a:pt x="362331" y="219370"/>
                  <a:pt x="346644" y="215084"/>
                  <a:pt x="333099" y="206511"/>
                </a:cubicBezTo>
                <a:cubicBezTo>
                  <a:pt x="319554" y="197939"/>
                  <a:pt x="309267" y="186280"/>
                  <a:pt x="302238" y="171535"/>
                </a:cubicBezTo>
                <a:lnTo>
                  <a:pt x="335671" y="155076"/>
                </a:lnTo>
                <a:cubicBezTo>
                  <a:pt x="339786" y="164506"/>
                  <a:pt x="345743" y="171664"/>
                  <a:pt x="353544" y="176550"/>
                </a:cubicBezTo>
                <a:cubicBezTo>
                  <a:pt x="361345" y="181437"/>
                  <a:pt x="370304" y="183880"/>
                  <a:pt x="380419" y="183880"/>
                </a:cubicBezTo>
                <a:cubicBezTo>
                  <a:pt x="391221" y="183880"/>
                  <a:pt x="399964" y="181651"/>
                  <a:pt x="406651" y="177193"/>
                </a:cubicBezTo>
                <a:cubicBezTo>
                  <a:pt x="413338" y="172736"/>
                  <a:pt x="416681" y="166992"/>
                  <a:pt x="416681" y="159963"/>
                </a:cubicBezTo>
                <a:cubicBezTo>
                  <a:pt x="416681" y="155162"/>
                  <a:pt x="415395" y="151133"/>
                  <a:pt x="412823" y="147875"/>
                </a:cubicBezTo>
                <a:cubicBezTo>
                  <a:pt x="410251" y="144618"/>
                  <a:pt x="406008" y="141617"/>
                  <a:pt x="400093" y="138874"/>
                </a:cubicBezTo>
                <a:cubicBezTo>
                  <a:pt x="394178" y="136131"/>
                  <a:pt x="385820" y="133302"/>
                  <a:pt x="375019" y="130387"/>
                </a:cubicBezTo>
                <a:cubicBezTo>
                  <a:pt x="361474" y="126444"/>
                  <a:pt x="350287" y="122544"/>
                  <a:pt x="341457" y="118686"/>
                </a:cubicBezTo>
                <a:cubicBezTo>
                  <a:pt x="332628" y="114828"/>
                  <a:pt x="324912" y="108870"/>
                  <a:pt x="318311" y="100812"/>
                </a:cubicBezTo>
                <a:cubicBezTo>
                  <a:pt x="311711" y="92754"/>
                  <a:pt x="308410" y="82210"/>
                  <a:pt x="308410" y="69180"/>
                </a:cubicBezTo>
                <a:cubicBezTo>
                  <a:pt x="308410" y="57521"/>
                  <a:pt x="311625" y="47106"/>
                  <a:pt x="318054" y="37933"/>
                </a:cubicBezTo>
                <a:cubicBezTo>
                  <a:pt x="324484" y="28760"/>
                  <a:pt x="333356" y="21560"/>
                  <a:pt x="344672" y="16330"/>
                </a:cubicBezTo>
                <a:cubicBezTo>
                  <a:pt x="355988" y="11101"/>
                  <a:pt x="368589" y="8486"/>
                  <a:pt x="382477" y="8486"/>
                </a:cubicBezTo>
                <a:close/>
                <a:moveTo>
                  <a:pt x="1617945" y="3857"/>
                </a:moveTo>
                <a:cubicBezTo>
                  <a:pt x="1624289" y="3857"/>
                  <a:pt x="1629304" y="5700"/>
                  <a:pt x="1632990" y="9386"/>
                </a:cubicBezTo>
                <a:cubicBezTo>
                  <a:pt x="1636676" y="13073"/>
                  <a:pt x="1638519" y="18002"/>
                  <a:pt x="1638519" y="24174"/>
                </a:cubicBezTo>
                <a:cubicBezTo>
                  <a:pt x="1638519" y="30518"/>
                  <a:pt x="1636676" y="35490"/>
                  <a:pt x="1632990" y="39090"/>
                </a:cubicBezTo>
                <a:cubicBezTo>
                  <a:pt x="1629304" y="42691"/>
                  <a:pt x="1624289" y="44491"/>
                  <a:pt x="1617945" y="44491"/>
                </a:cubicBezTo>
                <a:cubicBezTo>
                  <a:pt x="1611773" y="44491"/>
                  <a:pt x="1606930" y="42691"/>
                  <a:pt x="1603415" y="39090"/>
                </a:cubicBezTo>
                <a:cubicBezTo>
                  <a:pt x="1599900" y="35490"/>
                  <a:pt x="1598143" y="30518"/>
                  <a:pt x="1598143" y="24174"/>
                </a:cubicBezTo>
                <a:cubicBezTo>
                  <a:pt x="1598143" y="18002"/>
                  <a:pt x="1599900" y="13073"/>
                  <a:pt x="1603415" y="9386"/>
                </a:cubicBezTo>
                <a:cubicBezTo>
                  <a:pt x="1606930" y="5700"/>
                  <a:pt x="1611773" y="3857"/>
                  <a:pt x="1617945" y="3857"/>
                </a:cubicBezTo>
                <a:close/>
                <a:moveTo>
                  <a:pt x="257413" y="0"/>
                </a:moveTo>
                <a:cubicBezTo>
                  <a:pt x="264443" y="0"/>
                  <a:pt x="270058" y="2057"/>
                  <a:pt x="274258" y="6172"/>
                </a:cubicBezTo>
                <a:cubicBezTo>
                  <a:pt x="278459" y="10287"/>
                  <a:pt x="280559" y="15773"/>
                  <a:pt x="280559" y="22631"/>
                </a:cubicBezTo>
                <a:cubicBezTo>
                  <a:pt x="280559" y="29489"/>
                  <a:pt x="278459" y="34976"/>
                  <a:pt x="274258" y="39090"/>
                </a:cubicBezTo>
                <a:cubicBezTo>
                  <a:pt x="270058" y="43205"/>
                  <a:pt x="264443" y="45263"/>
                  <a:pt x="257413" y="45263"/>
                </a:cubicBezTo>
                <a:cubicBezTo>
                  <a:pt x="250555" y="45263"/>
                  <a:pt x="245155" y="43248"/>
                  <a:pt x="241211" y="39219"/>
                </a:cubicBezTo>
                <a:cubicBezTo>
                  <a:pt x="237268" y="35190"/>
                  <a:pt x="235296" y="29661"/>
                  <a:pt x="235296" y="22631"/>
                </a:cubicBezTo>
                <a:cubicBezTo>
                  <a:pt x="235296" y="15602"/>
                  <a:pt x="237268" y="10072"/>
                  <a:pt x="241211" y="6043"/>
                </a:cubicBezTo>
                <a:cubicBezTo>
                  <a:pt x="245155" y="2014"/>
                  <a:pt x="250555" y="0"/>
                  <a:pt x="257413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defRPr>
            </a:lvl1pPr>
          </a:lstStyle>
          <a:p>
            <a:endParaRPr lang="zh-CN" altLang="en-US" sz="2000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DE613C9E-5BCD-40D3-9E03-4851AF58DD5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986472" y="4596466"/>
            <a:ext cx="1920764" cy="209598"/>
          </a:xfrm>
          <a:custGeom>
            <a:avLst/>
            <a:gdLst/>
            <a:ahLst/>
            <a:cxnLst/>
            <a:rect l="l" t="t" r="r" b="b"/>
            <a:pathLst>
              <a:path w="1920764" h="209598">
                <a:moveTo>
                  <a:pt x="522266" y="147361"/>
                </a:moveTo>
                <a:cubicBezTo>
                  <a:pt x="507007" y="147361"/>
                  <a:pt x="495734" y="149033"/>
                  <a:pt x="488447" y="152376"/>
                </a:cubicBezTo>
                <a:cubicBezTo>
                  <a:pt x="481160" y="155719"/>
                  <a:pt x="477517" y="160906"/>
                  <a:pt x="477517" y="167935"/>
                </a:cubicBezTo>
                <a:cubicBezTo>
                  <a:pt x="477517" y="173079"/>
                  <a:pt x="479532" y="177236"/>
                  <a:pt x="483561" y="180408"/>
                </a:cubicBezTo>
                <a:cubicBezTo>
                  <a:pt x="487590" y="183580"/>
                  <a:pt x="493033" y="185166"/>
                  <a:pt x="499891" y="185166"/>
                </a:cubicBezTo>
                <a:cubicBezTo>
                  <a:pt x="505378" y="185166"/>
                  <a:pt x="510907" y="184052"/>
                  <a:pt x="516479" y="181823"/>
                </a:cubicBezTo>
                <a:cubicBezTo>
                  <a:pt x="522051" y="179594"/>
                  <a:pt x="526680" y="176122"/>
                  <a:pt x="530367" y="171407"/>
                </a:cubicBezTo>
                <a:cubicBezTo>
                  <a:pt x="534053" y="166692"/>
                  <a:pt x="535896" y="160906"/>
                  <a:pt x="535896" y="154048"/>
                </a:cubicBezTo>
                <a:lnTo>
                  <a:pt x="535896" y="147361"/>
                </a:lnTo>
                <a:close/>
                <a:moveTo>
                  <a:pt x="1400890" y="87954"/>
                </a:moveTo>
                <a:cubicBezTo>
                  <a:pt x="1389745" y="87954"/>
                  <a:pt x="1380701" y="92326"/>
                  <a:pt x="1373758" y="101070"/>
                </a:cubicBezTo>
                <a:cubicBezTo>
                  <a:pt x="1366814" y="109814"/>
                  <a:pt x="1363342" y="121215"/>
                  <a:pt x="1363342" y="135274"/>
                </a:cubicBezTo>
                <a:cubicBezTo>
                  <a:pt x="1363342" y="144532"/>
                  <a:pt x="1364971" y="152762"/>
                  <a:pt x="1368229" y="159963"/>
                </a:cubicBezTo>
                <a:cubicBezTo>
                  <a:pt x="1371486" y="167164"/>
                  <a:pt x="1376029" y="172736"/>
                  <a:pt x="1381859" y="176679"/>
                </a:cubicBezTo>
                <a:cubicBezTo>
                  <a:pt x="1387688" y="180623"/>
                  <a:pt x="1394289" y="182594"/>
                  <a:pt x="1401661" y="182594"/>
                </a:cubicBezTo>
                <a:cubicBezTo>
                  <a:pt x="1412463" y="182594"/>
                  <a:pt x="1421207" y="178222"/>
                  <a:pt x="1427893" y="169478"/>
                </a:cubicBezTo>
                <a:cubicBezTo>
                  <a:pt x="1434580" y="160734"/>
                  <a:pt x="1437923" y="149333"/>
                  <a:pt x="1437923" y="135274"/>
                </a:cubicBezTo>
                <a:cubicBezTo>
                  <a:pt x="1437923" y="121215"/>
                  <a:pt x="1434494" y="109814"/>
                  <a:pt x="1427636" y="101070"/>
                </a:cubicBezTo>
                <a:cubicBezTo>
                  <a:pt x="1420778" y="92326"/>
                  <a:pt x="1411863" y="87954"/>
                  <a:pt x="1400890" y="87954"/>
                </a:cubicBezTo>
                <a:close/>
                <a:moveTo>
                  <a:pt x="1247975" y="85382"/>
                </a:moveTo>
                <a:cubicBezTo>
                  <a:pt x="1238546" y="85382"/>
                  <a:pt x="1230745" y="88425"/>
                  <a:pt x="1224572" y="94512"/>
                </a:cubicBezTo>
                <a:cubicBezTo>
                  <a:pt x="1218400" y="100598"/>
                  <a:pt x="1214285" y="109214"/>
                  <a:pt x="1212228" y="120358"/>
                </a:cubicBezTo>
                <a:lnTo>
                  <a:pt x="1281151" y="120358"/>
                </a:lnTo>
                <a:cubicBezTo>
                  <a:pt x="1281151" y="109728"/>
                  <a:pt x="1278150" y="101241"/>
                  <a:pt x="1272150" y="94898"/>
                </a:cubicBezTo>
                <a:cubicBezTo>
                  <a:pt x="1266149" y="88554"/>
                  <a:pt x="1258091" y="85382"/>
                  <a:pt x="1247975" y="85382"/>
                </a:cubicBezTo>
                <a:close/>
                <a:moveTo>
                  <a:pt x="1568282" y="64551"/>
                </a:moveTo>
                <a:lnTo>
                  <a:pt x="1596571" y="64551"/>
                </a:lnTo>
                <a:lnTo>
                  <a:pt x="1596571" y="150190"/>
                </a:lnTo>
                <a:cubicBezTo>
                  <a:pt x="1596571" y="160306"/>
                  <a:pt x="1599315" y="168450"/>
                  <a:pt x="1604801" y="174622"/>
                </a:cubicBezTo>
                <a:cubicBezTo>
                  <a:pt x="1610287" y="180794"/>
                  <a:pt x="1617317" y="183880"/>
                  <a:pt x="1625889" y="183880"/>
                </a:cubicBezTo>
                <a:cubicBezTo>
                  <a:pt x="1636176" y="183880"/>
                  <a:pt x="1644491" y="180580"/>
                  <a:pt x="1650835" y="173979"/>
                </a:cubicBezTo>
                <a:cubicBezTo>
                  <a:pt x="1657179" y="167378"/>
                  <a:pt x="1660351" y="158591"/>
                  <a:pt x="1660351" y="147618"/>
                </a:cubicBezTo>
                <a:lnTo>
                  <a:pt x="1660351" y="64551"/>
                </a:lnTo>
                <a:lnTo>
                  <a:pt x="1688383" y="64551"/>
                </a:lnTo>
                <a:lnTo>
                  <a:pt x="1688383" y="205997"/>
                </a:lnTo>
                <a:lnTo>
                  <a:pt x="1660351" y="205997"/>
                </a:lnTo>
                <a:lnTo>
                  <a:pt x="1660351" y="186966"/>
                </a:lnTo>
                <a:lnTo>
                  <a:pt x="1658808" y="186966"/>
                </a:lnTo>
                <a:cubicBezTo>
                  <a:pt x="1654521" y="193824"/>
                  <a:pt x="1648564" y="199311"/>
                  <a:pt x="1640934" y="203425"/>
                </a:cubicBezTo>
                <a:cubicBezTo>
                  <a:pt x="1633304" y="207540"/>
                  <a:pt x="1625203" y="209598"/>
                  <a:pt x="1616631" y="209598"/>
                </a:cubicBezTo>
                <a:cubicBezTo>
                  <a:pt x="1601543" y="209598"/>
                  <a:pt x="1589713" y="204883"/>
                  <a:pt x="1581141" y="195453"/>
                </a:cubicBezTo>
                <a:cubicBezTo>
                  <a:pt x="1572568" y="186023"/>
                  <a:pt x="1568282" y="172736"/>
                  <a:pt x="1568282" y="155591"/>
                </a:cubicBezTo>
                <a:close/>
                <a:moveTo>
                  <a:pt x="1505979" y="64551"/>
                </a:moveTo>
                <a:lnTo>
                  <a:pt x="1534011" y="64551"/>
                </a:lnTo>
                <a:lnTo>
                  <a:pt x="1534011" y="205997"/>
                </a:lnTo>
                <a:lnTo>
                  <a:pt x="1505979" y="205997"/>
                </a:lnTo>
                <a:close/>
                <a:moveTo>
                  <a:pt x="229629" y="64551"/>
                </a:moveTo>
                <a:lnTo>
                  <a:pt x="257661" y="64551"/>
                </a:lnTo>
                <a:lnTo>
                  <a:pt x="257661" y="205997"/>
                </a:lnTo>
                <a:lnTo>
                  <a:pt x="229629" y="205997"/>
                </a:lnTo>
                <a:close/>
                <a:moveTo>
                  <a:pt x="1790376" y="60950"/>
                </a:moveTo>
                <a:cubicBezTo>
                  <a:pt x="1799120" y="60950"/>
                  <a:pt x="1806707" y="63265"/>
                  <a:pt x="1813136" y="67894"/>
                </a:cubicBezTo>
                <a:cubicBezTo>
                  <a:pt x="1819566" y="72523"/>
                  <a:pt x="1824581" y="79124"/>
                  <a:pt x="1828181" y="87697"/>
                </a:cubicBezTo>
                <a:lnTo>
                  <a:pt x="1829467" y="87697"/>
                </a:lnTo>
                <a:cubicBezTo>
                  <a:pt x="1834268" y="79124"/>
                  <a:pt x="1840568" y="72523"/>
                  <a:pt x="1848369" y="67894"/>
                </a:cubicBezTo>
                <a:cubicBezTo>
                  <a:pt x="1856170" y="63265"/>
                  <a:pt x="1865043" y="60950"/>
                  <a:pt x="1874987" y="60950"/>
                </a:cubicBezTo>
                <a:cubicBezTo>
                  <a:pt x="1889389" y="60950"/>
                  <a:pt x="1900619" y="65708"/>
                  <a:pt x="1908677" y="75224"/>
                </a:cubicBezTo>
                <a:cubicBezTo>
                  <a:pt x="1916735" y="84739"/>
                  <a:pt x="1920764" y="98069"/>
                  <a:pt x="1920764" y="115214"/>
                </a:cubicBezTo>
                <a:lnTo>
                  <a:pt x="1920764" y="205997"/>
                </a:lnTo>
                <a:lnTo>
                  <a:pt x="1892732" y="205997"/>
                </a:lnTo>
                <a:lnTo>
                  <a:pt x="1892732" y="120358"/>
                </a:lnTo>
                <a:cubicBezTo>
                  <a:pt x="1892732" y="110242"/>
                  <a:pt x="1890375" y="102141"/>
                  <a:pt x="1885660" y="96055"/>
                </a:cubicBezTo>
                <a:cubicBezTo>
                  <a:pt x="1880945" y="89968"/>
                  <a:pt x="1874644" y="86925"/>
                  <a:pt x="1866757" y="86925"/>
                </a:cubicBezTo>
                <a:cubicBezTo>
                  <a:pt x="1857156" y="86925"/>
                  <a:pt x="1849570" y="90183"/>
                  <a:pt x="1843997" y="96698"/>
                </a:cubicBezTo>
                <a:cubicBezTo>
                  <a:pt x="1838425" y="103213"/>
                  <a:pt x="1835639" y="111957"/>
                  <a:pt x="1835639" y="122930"/>
                </a:cubicBezTo>
                <a:lnTo>
                  <a:pt x="1835639" y="205997"/>
                </a:lnTo>
                <a:lnTo>
                  <a:pt x="1807350" y="205997"/>
                </a:lnTo>
                <a:lnTo>
                  <a:pt x="1807350" y="120358"/>
                </a:lnTo>
                <a:cubicBezTo>
                  <a:pt x="1807350" y="110242"/>
                  <a:pt x="1804993" y="102141"/>
                  <a:pt x="1800278" y="96055"/>
                </a:cubicBezTo>
                <a:cubicBezTo>
                  <a:pt x="1795563" y="89968"/>
                  <a:pt x="1789262" y="86925"/>
                  <a:pt x="1781375" y="86925"/>
                </a:cubicBezTo>
                <a:cubicBezTo>
                  <a:pt x="1771946" y="86925"/>
                  <a:pt x="1764402" y="90183"/>
                  <a:pt x="1758744" y="96698"/>
                </a:cubicBezTo>
                <a:cubicBezTo>
                  <a:pt x="1753086" y="103213"/>
                  <a:pt x="1750257" y="111957"/>
                  <a:pt x="1750257" y="122930"/>
                </a:cubicBezTo>
                <a:lnTo>
                  <a:pt x="1750257" y="205997"/>
                </a:lnTo>
                <a:lnTo>
                  <a:pt x="1722225" y="205997"/>
                </a:lnTo>
                <a:lnTo>
                  <a:pt x="1722225" y="64551"/>
                </a:lnTo>
                <a:lnTo>
                  <a:pt x="1750257" y="64551"/>
                </a:lnTo>
                <a:lnTo>
                  <a:pt x="1750257" y="83839"/>
                </a:lnTo>
                <a:lnTo>
                  <a:pt x="1751543" y="83839"/>
                </a:lnTo>
                <a:cubicBezTo>
                  <a:pt x="1755829" y="76638"/>
                  <a:pt x="1761401" y="71023"/>
                  <a:pt x="1768259" y="66994"/>
                </a:cubicBezTo>
                <a:cubicBezTo>
                  <a:pt x="1775117" y="62965"/>
                  <a:pt x="1782490" y="60950"/>
                  <a:pt x="1790376" y="60950"/>
                </a:cubicBezTo>
                <a:close/>
                <a:moveTo>
                  <a:pt x="1247975" y="60950"/>
                </a:moveTo>
                <a:cubicBezTo>
                  <a:pt x="1267006" y="60950"/>
                  <a:pt x="1282051" y="66608"/>
                  <a:pt x="1293110" y="77924"/>
                </a:cubicBezTo>
                <a:cubicBezTo>
                  <a:pt x="1304168" y="89240"/>
                  <a:pt x="1309697" y="104584"/>
                  <a:pt x="1309697" y="123958"/>
                </a:cubicBezTo>
                <a:cubicBezTo>
                  <a:pt x="1309697" y="132016"/>
                  <a:pt x="1309011" y="138874"/>
                  <a:pt x="1307640" y="144532"/>
                </a:cubicBezTo>
                <a:lnTo>
                  <a:pt x="1211199" y="144532"/>
                </a:lnTo>
                <a:cubicBezTo>
                  <a:pt x="1212571" y="157220"/>
                  <a:pt x="1216643" y="167164"/>
                  <a:pt x="1223415" y="174365"/>
                </a:cubicBezTo>
                <a:cubicBezTo>
                  <a:pt x="1230187" y="181565"/>
                  <a:pt x="1239317" y="185166"/>
                  <a:pt x="1250804" y="185166"/>
                </a:cubicBezTo>
                <a:cubicBezTo>
                  <a:pt x="1257491" y="185166"/>
                  <a:pt x="1263749" y="183409"/>
                  <a:pt x="1269578" y="179894"/>
                </a:cubicBezTo>
                <a:cubicBezTo>
                  <a:pt x="1275407" y="176379"/>
                  <a:pt x="1280294" y="171364"/>
                  <a:pt x="1284237" y="164849"/>
                </a:cubicBezTo>
                <a:lnTo>
                  <a:pt x="1306868" y="177451"/>
                </a:lnTo>
                <a:cubicBezTo>
                  <a:pt x="1301211" y="187738"/>
                  <a:pt x="1293667" y="195667"/>
                  <a:pt x="1284237" y="201239"/>
                </a:cubicBezTo>
                <a:cubicBezTo>
                  <a:pt x="1274807" y="206812"/>
                  <a:pt x="1263663" y="209598"/>
                  <a:pt x="1250804" y="209598"/>
                </a:cubicBezTo>
                <a:cubicBezTo>
                  <a:pt x="1236745" y="209598"/>
                  <a:pt x="1224572" y="206597"/>
                  <a:pt x="1214285" y="200596"/>
                </a:cubicBezTo>
                <a:cubicBezTo>
                  <a:pt x="1203998" y="194596"/>
                  <a:pt x="1196069" y="186066"/>
                  <a:pt x="1190497" y="175008"/>
                </a:cubicBezTo>
                <a:cubicBezTo>
                  <a:pt x="1184925" y="163949"/>
                  <a:pt x="1182139" y="150962"/>
                  <a:pt x="1182139" y="136046"/>
                </a:cubicBezTo>
                <a:cubicBezTo>
                  <a:pt x="1182139" y="120786"/>
                  <a:pt x="1184796" y="107499"/>
                  <a:pt x="1190111" y="96183"/>
                </a:cubicBezTo>
                <a:cubicBezTo>
                  <a:pt x="1195426" y="84868"/>
                  <a:pt x="1203055" y="76167"/>
                  <a:pt x="1212999" y="70080"/>
                </a:cubicBezTo>
                <a:cubicBezTo>
                  <a:pt x="1222944" y="63994"/>
                  <a:pt x="1234602" y="60950"/>
                  <a:pt x="1247975" y="60950"/>
                </a:cubicBezTo>
                <a:close/>
                <a:moveTo>
                  <a:pt x="797995" y="60950"/>
                </a:moveTo>
                <a:cubicBezTo>
                  <a:pt x="810511" y="60950"/>
                  <a:pt x="821484" y="63779"/>
                  <a:pt x="830914" y="69437"/>
                </a:cubicBezTo>
                <a:cubicBezTo>
                  <a:pt x="840343" y="75095"/>
                  <a:pt x="847887" y="82982"/>
                  <a:pt x="853545" y="93097"/>
                </a:cubicBezTo>
                <a:lnTo>
                  <a:pt x="830914" y="106213"/>
                </a:lnTo>
                <a:cubicBezTo>
                  <a:pt x="826799" y="99527"/>
                  <a:pt x="821913" y="94383"/>
                  <a:pt x="816255" y="90783"/>
                </a:cubicBezTo>
                <a:cubicBezTo>
                  <a:pt x="810597" y="87182"/>
                  <a:pt x="804510" y="85382"/>
                  <a:pt x="797995" y="85382"/>
                </a:cubicBezTo>
                <a:cubicBezTo>
                  <a:pt x="790451" y="85382"/>
                  <a:pt x="784451" y="87011"/>
                  <a:pt x="779993" y="90268"/>
                </a:cubicBezTo>
                <a:cubicBezTo>
                  <a:pt x="775535" y="93526"/>
                  <a:pt x="773307" y="97812"/>
                  <a:pt x="773307" y="103127"/>
                </a:cubicBezTo>
                <a:cubicBezTo>
                  <a:pt x="773307" y="107928"/>
                  <a:pt x="775835" y="112000"/>
                  <a:pt x="780893" y="115343"/>
                </a:cubicBezTo>
                <a:cubicBezTo>
                  <a:pt x="785951" y="118686"/>
                  <a:pt x="793880" y="121558"/>
                  <a:pt x="804682" y="123958"/>
                </a:cubicBezTo>
                <a:cubicBezTo>
                  <a:pt x="837086" y="131159"/>
                  <a:pt x="853288" y="145047"/>
                  <a:pt x="853288" y="165621"/>
                </a:cubicBezTo>
                <a:cubicBezTo>
                  <a:pt x="853288" y="178994"/>
                  <a:pt x="848359" y="189666"/>
                  <a:pt x="838500" y="197639"/>
                </a:cubicBezTo>
                <a:cubicBezTo>
                  <a:pt x="828642" y="205611"/>
                  <a:pt x="815569" y="209598"/>
                  <a:pt x="799281" y="209598"/>
                </a:cubicBezTo>
                <a:cubicBezTo>
                  <a:pt x="785394" y="209598"/>
                  <a:pt x="773435" y="206554"/>
                  <a:pt x="763405" y="200468"/>
                </a:cubicBezTo>
                <a:cubicBezTo>
                  <a:pt x="753375" y="194381"/>
                  <a:pt x="745874" y="186195"/>
                  <a:pt x="740902" y="175908"/>
                </a:cubicBezTo>
                <a:lnTo>
                  <a:pt x="764563" y="163820"/>
                </a:lnTo>
                <a:cubicBezTo>
                  <a:pt x="767991" y="170507"/>
                  <a:pt x="772749" y="175736"/>
                  <a:pt x="778836" y="179508"/>
                </a:cubicBezTo>
                <a:cubicBezTo>
                  <a:pt x="784922" y="183280"/>
                  <a:pt x="791823" y="185166"/>
                  <a:pt x="799538" y="185166"/>
                </a:cubicBezTo>
                <a:cubicBezTo>
                  <a:pt x="807425" y="185166"/>
                  <a:pt x="813554" y="183666"/>
                  <a:pt x="817926" y="180665"/>
                </a:cubicBezTo>
                <a:cubicBezTo>
                  <a:pt x="822298" y="177665"/>
                  <a:pt x="824484" y="173593"/>
                  <a:pt x="824484" y="168450"/>
                </a:cubicBezTo>
                <a:cubicBezTo>
                  <a:pt x="824484" y="163478"/>
                  <a:pt x="822213" y="159406"/>
                  <a:pt x="817669" y="156234"/>
                </a:cubicBezTo>
                <a:cubicBezTo>
                  <a:pt x="813126" y="153062"/>
                  <a:pt x="805625" y="150276"/>
                  <a:pt x="795166" y="147876"/>
                </a:cubicBezTo>
                <a:cubicBezTo>
                  <a:pt x="778364" y="143932"/>
                  <a:pt x="765720" y="138574"/>
                  <a:pt x="757233" y="131802"/>
                </a:cubicBezTo>
                <a:cubicBezTo>
                  <a:pt x="748746" y="125030"/>
                  <a:pt x="744503" y="116157"/>
                  <a:pt x="744503" y="105185"/>
                </a:cubicBezTo>
                <a:cubicBezTo>
                  <a:pt x="744503" y="91640"/>
                  <a:pt x="749346" y="80881"/>
                  <a:pt x="759033" y="72909"/>
                </a:cubicBezTo>
                <a:cubicBezTo>
                  <a:pt x="768720" y="64937"/>
                  <a:pt x="781708" y="60950"/>
                  <a:pt x="797995" y="60950"/>
                </a:cubicBezTo>
                <a:close/>
                <a:moveTo>
                  <a:pt x="669770" y="60950"/>
                </a:moveTo>
                <a:cubicBezTo>
                  <a:pt x="685029" y="60950"/>
                  <a:pt x="696902" y="65708"/>
                  <a:pt x="705388" y="75224"/>
                </a:cubicBezTo>
                <a:cubicBezTo>
                  <a:pt x="713875" y="84739"/>
                  <a:pt x="718119" y="98155"/>
                  <a:pt x="718119" y="115472"/>
                </a:cubicBezTo>
                <a:lnTo>
                  <a:pt x="718119" y="205997"/>
                </a:lnTo>
                <a:lnTo>
                  <a:pt x="690087" y="205997"/>
                </a:lnTo>
                <a:lnTo>
                  <a:pt x="690087" y="120615"/>
                </a:lnTo>
                <a:cubicBezTo>
                  <a:pt x="690087" y="110499"/>
                  <a:pt x="687343" y="102398"/>
                  <a:pt x="681857" y="96312"/>
                </a:cubicBezTo>
                <a:cubicBezTo>
                  <a:pt x="676371" y="90225"/>
                  <a:pt x="669341" y="87182"/>
                  <a:pt x="660769" y="87182"/>
                </a:cubicBezTo>
                <a:cubicBezTo>
                  <a:pt x="650482" y="87182"/>
                  <a:pt x="642166" y="90483"/>
                  <a:pt x="635823" y="97084"/>
                </a:cubicBezTo>
                <a:cubicBezTo>
                  <a:pt x="629479" y="103684"/>
                  <a:pt x="626307" y="112471"/>
                  <a:pt x="626307" y="123444"/>
                </a:cubicBezTo>
                <a:lnTo>
                  <a:pt x="626307" y="205997"/>
                </a:lnTo>
                <a:lnTo>
                  <a:pt x="598275" y="205997"/>
                </a:lnTo>
                <a:lnTo>
                  <a:pt x="598275" y="64551"/>
                </a:lnTo>
                <a:lnTo>
                  <a:pt x="626307" y="64551"/>
                </a:lnTo>
                <a:lnTo>
                  <a:pt x="626307" y="84096"/>
                </a:lnTo>
                <a:lnTo>
                  <a:pt x="627593" y="84096"/>
                </a:lnTo>
                <a:cubicBezTo>
                  <a:pt x="631879" y="77067"/>
                  <a:pt x="637837" y="71452"/>
                  <a:pt x="645467" y="67251"/>
                </a:cubicBezTo>
                <a:cubicBezTo>
                  <a:pt x="653096" y="63051"/>
                  <a:pt x="661197" y="60950"/>
                  <a:pt x="669770" y="60950"/>
                </a:cubicBezTo>
                <a:close/>
                <a:moveTo>
                  <a:pt x="509407" y="60950"/>
                </a:moveTo>
                <a:cubicBezTo>
                  <a:pt x="526037" y="60950"/>
                  <a:pt x="539282" y="65580"/>
                  <a:pt x="549140" y="74838"/>
                </a:cubicBezTo>
                <a:cubicBezTo>
                  <a:pt x="558999" y="84096"/>
                  <a:pt x="563928" y="96441"/>
                  <a:pt x="563928" y="111871"/>
                </a:cubicBezTo>
                <a:lnTo>
                  <a:pt x="563928" y="205997"/>
                </a:lnTo>
                <a:lnTo>
                  <a:pt x="535896" y="205997"/>
                </a:lnTo>
                <a:lnTo>
                  <a:pt x="535896" y="187223"/>
                </a:lnTo>
                <a:lnTo>
                  <a:pt x="534353" y="187223"/>
                </a:lnTo>
                <a:cubicBezTo>
                  <a:pt x="530752" y="194081"/>
                  <a:pt x="525180" y="199525"/>
                  <a:pt x="517636" y="203554"/>
                </a:cubicBezTo>
                <a:cubicBezTo>
                  <a:pt x="510093" y="207583"/>
                  <a:pt x="501949" y="209598"/>
                  <a:pt x="493205" y="209598"/>
                </a:cubicBezTo>
                <a:cubicBezTo>
                  <a:pt x="479660" y="209598"/>
                  <a:pt x="468859" y="205997"/>
                  <a:pt x="460801" y="198796"/>
                </a:cubicBezTo>
                <a:cubicBezTo>
                  <a:pt x="452743" y="191595"/>
                  <a:pt x="448714" y="181908"/>
                  <a:pt x="448714" y="169735"/>
                </a:cubicBezTo>
                <a:cubicBezTo>
                  <a:pt x="448714" y="154476"/>
                  <a:pt x="454714" y="142861"/>
                  <a:pt x="466716" y="134888"/>
                </a:cubicBezTo>
                <a:cubicBezTo>
                  <a:pt x="478717" y="126916"/>
                  <a:pt x="495777" y="122930"/>
                  <a:pt x="517894" y="122930"/>
                </a:cubicBezTo>
                <a:lnTo>
                  <a:pt x="535896" y="122930"/>
                </a:lnTo>
                <a:lnTo>
                  <a:pt x="535896" y="113928"/>
                </a:lnTo>
                <a:cubicBezTo>
                  <a:pt x="535896" y="105185"/>
                  <a:pt x="533281" y="98284"/>
                  <a:pt x="528052" y="93226"/>
                </a:cubicBezTo>
                <a:cubicBezTo>
                  <a:pt x="522823" y="88168"/>
                  <a:pt x="515836" y="85639"/>
                  <a:pt x="507092" y="85639"/>
                </a:cubicBezTo>
                <a:cubicBezTo>
                  <a:pt x="495777" y="85639"/>
                  <a:pt x="484804" y="90697"/>
                  <a:pt x="474174" y="100813"/>
                </a:cubicBezTo>
                <a:lnTo>
                  <a:pt x="456686" y="84353"/>
                </a:lnTo>
                <a:cubicBezTo>
                  <a:pt x="471259" y="68751"/>
                  <a:pt x="488833" y="60950"/>
                  <a:pt x="509407" y="60950"/>
                </a:cubicBezTo>
                <a:close/>
                <a:moveTo>
                  <a:pt x="1437151" y="7201"/>
                </a:moveTo>
                <a:lnTo>
                  <a:pt x="1465183" y="7201"/>
                </a:lnTo>
                <a:lnTo>
                  <a:pt x="1465183" y="205997"/>
                </a:lnTo>
                <a:lnTo>
                  <a:pt x="1437151" y="205997"/>
                </a:lnTo>
                <a:lnTo>
                  <a:pt x="1437151" y="186966"/>
                </a:lnTo>
                <a:lnTo>
                  <a:pt x="1435608" y="186966"/>
                </a:lnTo>
                <a:cubicBezTo>
                  <a:pt x="1431151" y="194167"/>
                  <a:pt x="1425407" y="199739"/>
                  <a:pt x="1418378" y="203683"/>
                </a:cubicBezTo>
                <a:cubicBezTo>
                  <a:pt x="1411348" y="207626"/>
                  <a:pt x="1403461" y="209598"/>
                  <a:pt x="1394717" y="209598"/>
                </a:cubicBezTo>
                <a:cubicBezTo>
                  <a:pt x="1383059" y="209598"/>
                  <a:pt x="1372686" y="206383"/>
                  <a:pt x="1363599" y="199953"/>
                </a:cubicBezTo>
                <a:cubicBezTo>
                  <a:pt x="1354512" y="193524"/>
                  <a:pt x="1347397" y="184566"/>
                  <a:pt x="1342254" y="173079"/>
                </a:cubicBezTo>
                <a:cubicBezTo>
                  <a:pt x="1337110" y="161592"/>
                  <a:pt x="1334539" y="148476"/>
                  <a:pt x="1334539" y="133731"/>
                </a:cubicBezTo>
                <a:cubicBezTo>
                  <a:pt x="1334539" y="119501"/>
                  <a:pt x="1337067" y="106856"/>
                  <a:pt x="1342125" y="95798"/>
                </a:cubicBezTo>
                <a:cubicBezTo>
                  <a:pt x="1347183" y="84739"/>
                  <a:pt x="1354255" y="76167"/>
                  <a:pt x="1363342" y="70080"/>
                </a:cubicBezTo>
                <a:cubicBezTo>
                  <a:pt x="1372429" y="63994"/>
                  <a:pt x="1382716" y="60950"/>
                  <a:pt x="1394203" y="60950"/>
                </a:cubicBezTo>
                <a:cubicBezTo>
                  <a:pt x="1402604" y="60950"/>
                  <a:pt x="1410362" y="62965"/>
                  <a:pt x="1417477" y="66994"/>
                </a:cubicBezTo>
                <a:cubicBezTo>
                  <a:pt x="1424593" y="71023"/>
                  <a:pt x="1430636" y="76638"/>
                  <a:pt x="1435608" y="83839"/>
                </a:cubicBezTo>
                <a:lnTo>
                  <a:pt x="1437151" y="83839"/>
                </a:lnTo>
                <a:close/>
                <a:moveTo>
                  <a:pt x="962025" y="7201"/>
                </a:moveTo>
                <a:lnTo>
                  <a:pt x="990057" y="7201"/>
                </a:lnTo>
                <a:lnTo>
                  <a:pt x="1058209" y="120101"/>
                </a:lnTo>
                <a:lnTo>
                  <a:pt x="1059752" y="120101"/>
                </a:lnTo>
                <a:lnTo>
                  <a:pt x="1127903" y="7201"/>
                </a:lnTo>
                <a:lnTo>
                  <a:pt x="1155678" y="7201"/>
                </a:lnTo>
                <a:lnTo>
                  <a:pt x="1155678" y="205997"/>
                </a:lnTo>
                <a:lnTo>
                  <a:pt x="1127132" y="205997"/>
                </a:lnTo>
                <a:lnTo>
                  <a:pt x="1127132" y="63008"/>
                </a:lnTo>
                <a:lnTo>
                  <a:pt x="1125589" y="63008"/>
                </a:lnTo>
                <a:lnTo>
                  <a:pt x="1068496" y="157905"/>
                </a:lnTo>
                <a:lnTo>
                  <a:pt x="1049465" y="157905"/>
                </a:lnTo>
                <a:lnTo>
                  <a:pt x="992115" y="63265"/>
                </a:lnTo>
                <a:lnTo>
                  <a:pt x="990572" y="63265"/>
                </a:lnTo>
                <a:lnTo>
                  <a:pt x="990572" y="205997"/>
                </a:lnTo>
                <a:lnTo>
                  <a:pt x="962025" y="205997"/>
                </a:lnTo>
                <a:close/>
                <a:moveTo>
                  <a:pt x="0" y="7201"/>
                </a:moveTo>
                <a:lnTo>
                  <a:pt x="28032" y="7201"/>
                </a:lnTo>
                <a:lnTo>
                  <a:pt x="96184" y="120101"/>
                </a:lnTo>
                <a:lnTo>
                  <a:pt x="97727" y="120101"/>
                </a:lnTo>
                <a:lnTo>
                  <a:pt x="165878" y="7201"/>
                </a:lnTo>
                <a:lnTo>
                  <a:pt x="193653" y="7201"/>
                </a:lnTo>
                <a:lnTo>
                  <a:pt x="193653" y="205997"/>
                </a:lnTo>
                <a:lnTo>
                  <a:pt x="165107" y="205997"/>
                </a:lnTo>
                <a:lnTo>
                  <a:pt x="165107" y="63008"/>
                </a:lnTo>
                <a:lnTo>
                  <a:pt x="163564" y="63008"/>
                </a:lnTo>
                <a:lnTo>
                  <a:pt x="106471" y="157905"/>
                </a:lnTo>
                <a:lnTo>
                  <a:pt x="87440" y="157905"/>
                </a:lnTo>
                <a:lnTo>
                  <a:pt x="30090" y="63265"/>
                </a:lnTo>
                <a:lnTo>
                  <a:pt x="28547" y="63265"/>
                </a:lnTo>
                <a:lnTo>
                  <a:pt x="28547" y="205997"/>
                </a:lnTo>
                <a:lnTo>
                  <a:pt x="0" y="205997"/>
                </a:lnTo>
                <a:close/>
                <a:moveTo>
                  <a:pt x="357512" y="3600"/>
                </a:moveTo>
                <a:cubicBezTo>
                  <a:pt x="388201" y="3600"/>
                  <a:pt x="410918" y="16545"/>
                  <a:pt x="425663" y="42434"/>
                </a:cubicBezTo>
                <a:lnTo>
                  <a:pt x="401746" y="56836"/>
                </a:lnTo>
                <a:cubicBezTo>
                  <a:pt x="396431" y="48435"/>
                  <a:pt x="389959" y="41962"/>
                  <a:pt x="382329" y="37419"/>
                </a:cubicBezTo>
                <a:cubicBezTo>
                  <a:pt x="374699" y="32875"/>
                  <a:pt x="366256" y="30604"/>
                  <a:pt x="356997" y="30604"/>
                </a:cubicBezTo>
                <a:cubicBezTo>
                  <a:pt x="349796" y="30604"/>
                  <a:pt x="343196" y="31847"/>
                  <a:pt x="337195" y="34333"/>
                </a:cubicBezTo>
                <a:cubicBezTo>
                  <a:pt x="331194" y="36819"/>
                  <a:pt x="326436" y="40205"/>
                  <a:pt x="322922" y="44491"/>
                </a:cubicBezTo>
                <a:cubicBezTo>
                  <a:pt x="319407" y="48777"/>
                  <a:pt x="317649" y="53492"/>
                  <a:pt x="317649" y="58636"/>
                </a:cubicBezTo>
                <a:cubicBezTo>
                  <a:pt x="317649" y="65494"/>
                  <a:pt x="319535" y="71066"/>
                  <a:pt x="323307" y="75352"/>
                </a:cubicBezTo>
                <a:cubicBezTo>
                  <a:pt x="327079" y="79638"/>
                  <a:pt x="332051" y="83025"/>
                  <a:pt x="338224" y="85511"/>
                </a:cubicBezTo>
                <a:cubicBezTo>
                  <a:pt x="344396" y="87997"/>
                  <a:pt x="352882" y="90697"/>
                  <a:pt x="363684" y="93612"/>
                </a:cubicBezTo>
                <a:cubicBezTo>
                  <a:pt x="376371" y="97041"/>
                  <a:pt x="387087" y="100813"/>
                  <a:pt x="395831" y="104927"/>
                </a:cubicBezTo>
                <a:cubicBezTo>
                  <a:pt x="404575" y="109042"/>
                  <a:pt x="411904" y="114957"/>
                  <a:pt x="417819" y="122672"/>
                </a:cubicBezTo>
                <a:cubicBezTo>
                  <a:pt x="423734" y="130388"/>
                  <a:pt x="426692" y="140246"/>
                  <a:pt x="426692" y="152248"/>
                </a:cubicBezTo>
                <a:cubicBezTo>
                  <a:pt x="426692" y="163906"/>
                  <a:pt x="423777" y="174065"/>
                  <a:pt x="417948" y="182723"/>
                </a:cubicBezTo>
                <a:cubicBezTo>
                  <a:pt x="412118" y="191381"/>
                  <a:pt x="403889" y="198025"/>
                  <a:pt x="393259" y="202654"/>
                </a:cubicBezTo>
                <a:cubicBezTo>
                  <a:pt x="382629" y="207283"/>
                  <a:pt x="370285" y="209598"/>
                  <a:pt x="356226" y="209598"/>
                </a:cubicBezTo>
                <a:cubicBezTo>
                  <a:pt x="339938" y="209598"/>
                  <a:pt x="325365" y="205826"/>
                  <a:pt x="312506" y="198282"/>
                </a:cubicBezTo>
                <a:cubicBezTo>
                  <a:pt x="299647" y="190738"/>
                  <a:pt x="289617" y="180280"/>
                  <a:pt x="282417" y="166907"/>
                </a:cubicBezTo>
                <a:lnTo>
                  <a:pt x="307620" y="153276"/>
                </a:lnTo>
                <a:cubicBezTo>
                  <a:pt x="312592" y="162877"/>
                  <a:pt x="319278" y="170164"/>
                  <a:pt x="327679" y="175136"/>
                </a:cubicBezTo>
                <a:cubicBezTo>
                  <a:pt x="336080" y="180108"/>
                  <a:pt x="345682" y="182594"/>
                  <a:pt x="356483" y="182594"/>
                </a:cubicBezTo>
                <a:cubicBezTo>
                  <a:pt x="368313" y="182594"/>
                  <a:pt x="378000" y="179894"/>
                  <a:pt x="385544" y="174493"/>
                </a:cubicBezTo>
                <a:cubicBezTo>
                  <a:pt x="393087" y="169093"/>
                  <a:pt x="396859" y="162106"/>
                  <a:pt x="396859" y="153533"/>
                </a:cubicBezTo>
                <a:cubicBezTo>
                  <a:pt x="396859" y="147876"/>
                  <a:pt x="395359" y="143032"/>
                  <a:pt x="392359" y="139003"/>
                </a:cubicBezTo>
                <a:cubicBezTo>
                  <a:pt x="389358" y="134974"/>
                  <a:pt x="384644" y="131416"/>
                  <a:pt x="378214" y="128330"/>
                </a:cubicBezTo>
                <a:cubicBezTo>
                  <a:pt x="371785" y="125244"/>
                  <a:pt x="362827" y="122072"/>
                  <a:pt x="351339" y="118815"/>
                </a:cubicBezTo>
                <a:cubicBezTo>
                  <a:pt x="338138" y="115043"/>
                  <a:pt x="327294" y="111271"/>
                  <a:pt x="318807" y="107499"/>
                </a:cubicBezTo>
                <a:cubicBezTo>
                  <a:pt x="310320" y="103727"/>
                  <a:pt x="303076" y="98069"/>
                  <a:pt x="297075" y="90526"/>
                </a:cubicBezTo>
                <a:cubicBezTo>
                  <a:pt x="291075" y="82982"/>
                  <a:pt x="288074" y="73038"/>
                  <a:pt x="288074" y="60693"/>
                </a:cubicBezTo>
                <a:cubicBezTo>
                  <a:pt x="288074" y="49720"/>
                  <a:pt x="291032" y="39905"/>
                  <a:pt x="296947" y="31247"/>
                </a:cubicBezTo>
                <a:cubicBezTo>
                  <a:pt x="302862" y="22588"/>
                  <a:pt x="311092" y="15816"/>
                  <a:pt x="321636" y="10930"/>
                </a:cubicBezTo>
                <a:cubicBezTo>
                  <a:pt x="332180" y="6044"/>
                  <a:pt x="344139" y="3600"/>
                  <a:pt x="357512" y="3600"/>
                </a:cubicBezTo>
                <a:close/>
                <a:moveTo>
                  <a:pt x="1519609" y="0"/>
                </a:moveTo>
                <a:cubicBezTo>
                  <a:pt x="1525096" y="0"/>
                  <a:pt x="1529511" y="1629"/>
                  <a:pt x="1532854" y="4886"/>
                </a:cubicBezTo>
                <a:cubicBezTo>
                  <a:pt x="1536197" y="8144"/>
                  <a:pt x="1537869" y="12516"/>
                  <a:pt x="1537869" y="18002"/>
                </a:cubicBezTo>
                <a:cubicBezTo>
                  <a:pt x="1537869" y="23489"/>
                  <a:pt x="1536197" y="27861"/>
                  <a:pt x="1532854" y="31118"/>
                </a:cubicBezTo>
                <a:cubicBezTo>
                  <a:pt x="1529511" y="34376"/>
                  <a:pt x="1525096" y="36004"/>
                  <a:pt x="1519609" y="36004"/>
                </a:cubicBezTo>
                <a:cubicBezTo>
                  <a:pt x="1514294" y="36004"/>
                  <a:pt x="1510051" y="34376"/>
                  <a:pt x="1506879" y="31118"/>
                </a:cubicBezTo>
                <a:cubicBezTo>
                  <a:pt x="1503707" y="27861"/>
                  <a:pt x="1502121" y="23489"/>
                  <a:pt x="1502121" y="18002"/>
                </a:cubicBezTo>
                <a:cubicBezTo>
                  <a:pt x="1502121" y="12516"/>
                  <a:pt x="1503707" y="8144"/>
                  <a:pt x="1506879" y="4886"/>
                </a:cubicBezTo>
                <a:cubicBezTo>
                  <a:pt x="1510051" y="1629"/>
                  <a:pt x="1514294" y="0"/>
                  <a:pt x="1519609" y="0"/>
                </a:cubicBezTo>
                <a:close/>
                <a:moveTo>
                  <a:pt x="243259" y="0"/>
                </a:moveTo>
                <a:cubicBezTo>
                  <a:pt x="248746" y="0"/>
                  <a:pt x="253160" y="1629"/>
                  <a:pt x="256504" y="4886"/>
                </a:cubicBezTo>
                <a:cubicBezTo>
                  <a:pt x="259847" y="8144"/>
                  <a:pt x="261519" y="12516"/>
                  <a:pt x="261519" y="18002"/>
                </a:cubicBezTo>
                <a:cubicBezTo>
                  <a:pt x="261519" y="23489"/>
                  <a:pt x="259847" y="27861"/>
                  <a:pt x="256504" y="31118"/>
                </a:cubicBezTo>
                <a:cubicBezTo>
                  <a:pt x="253160" y="34376"/>
                  <a:pt x="248746" y="36004"/>
                  <a:pt x="243259" y="36004"/>
                </a:cubicBezTo>
                <a:cubicBezTo>
                  <a:pt x="237944" y="36004"/>
                  <a:pt x="233701" y="34376"/>
                  <a:pt x="230529" y="31118"/>
                </a:cubicBezTo>
                <a:cubicBezTo>
                  <a:pt x="227357" y="27861"/>
                  <a:pt x="225771" y="23489"/>
                  <a:pt x="225771" y="18002"/>
                </a:cubicBezTo>
                <a:cubicBezTo>
                  <a:pt x="225771" y="12516"/>
                  <a:pt x="227357" y="8144"/>
                  <a:pt x="230529" y="4886"/>
                </a:cubicBezTo>
                <a:cubicBezTo>
                  <a:pt x="233701" y="1629"/>
                  <a:pt x="237944" y="0"/>
                  <a:pt x="243259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defRPr>
            </a:lvl1pPr>
          </a:lstStyle>
          <a:p>
            <a:endParaRPr lang="zh-CN" altLang="en-US" sz="2000" dirty="0">
              <a:latin typeface="MiSans Medium" panose="00000600000000000000" pitchFamily="2" charset="-122"/>
              <a:ea typeface="MiSans Medium" panose="00000600000000000000" pitchFamily="2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777F3B16-09F2-41D8-97EB-33F542A3A16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987758" y="5009583"/>
            <a:ext cx="1749733" cy="202140"/>
          </a:xfrm>
          <a:custGeom>
            <a:avLst/>
            <a:gdLst/>
            <a:ahLst/>
            <a:cxnLst/>
            <a:rect l="l" t="t" r="r" b="b"/>
            <a:pathLst>
              <a:path w="1749733" h="202140">
                <a:moveTo>
                  <a:pt x="1644415" y="138617"/>
                </a:moveTo>
                <a:cubicBezTo>
                  <a:pt x="1626584" y="138617"/>
                  <a:pt x="1613426" y="140675"/>
                  <a:pt x="1604939" y="144789"/>
                </a:cubicBezTo>
                <a:cubicBezTo>
                  <a:pt x="1596452" y="148904"/>
                  <a:pt x="1592209" y="155162"/>
                  <a:pt x="1592209" y="163563"/>
                </a:cubicBezTo>
                <a:cubicBezTo>
                  <a:pt x="1592209" y="170078"/>
                  <a:pt x="1594609" y="175222"/>
                  <a:pt x="1599410" y="178994"/>
                </a:cubicBezTo>
                <a:cubicBezTo>
                  <a:pt x="1604210" y="182766"/>
                  <a:pt x="1610811" y="184652"/>
                  <a:pt x="1619212" y="184652"/>
                </a:cubicBezTo>
                <a:cubicBezTo>
                  <a:pt x="1625556" y="184652"/>
                  <a:pt x="1631942" y="183237"/>
                  <a:pt x="1638372" y="180408"/>
                </a:cubicBezTo>
                <a:cubicBezTo>
                  <a:pt x="1644801" y="177579"/>
                  <a:pt x="1650159" y="173293"/>
                  <a:pt x="1654445" y="167549"/>
                </a:cubicBezTo>
                <a:cubicBezTo>
                  <a:pt x="1658731" y="161806"/>
                  <a:pt x="1660874" y="154905"/>
                  <a:pt x="1660874" y="146847"/>
                </a:cubicBezTo>
                <a:lnTo>
                  <a:pt x="1660874" y="138617"/>
                </a:lnTo>
                <a:close/>
                <a:moveTo>
                  <a:pt x="510940" y="138617"/>
                </a:moveTo>
                <a:cubicBezTo>
                  <a:pt x="493109" y="138617"/>
                  <a:pt x="479951" y="140675"/>
                  <a:pt x="471464" y="144789"/>
                </a:cubicBezTo>
                <a:cubicBezTo>
                  <a:pt x="462977" y="148904"/>
                  <a:pt x="458734" y="155162"/>
                  <a:pt x="458734" y="163563"/>
                </a:cubicBezTo>
                <a:cubicBezTo>
                  <a:pt x="458734" y="170078"/>
                  <a:pt x="461134" y="175222"/>
                  <a:pt x="465935" y="178994"/>
                </a:cubicBezTo>
                <a:cubicBezTo>
                  <a:pt x="470735" y="182766"/>
                  <a:pt x="477336" y="184652"/>
                  <a:pt x="485737" y="184652"/>
                </a:cubicBezTo>
                <a:cubicBezTo>
                  <a:pt x="492081" y="184652"/>
                  <a:pt x="498467" y="183237"/>
                  <a:pt x="504897" y="180408"/>
                </a:cubicBezTo>
                <a:cubicBezTo>
                  <a:pt x="511326" y="177579"/>
                  <a:pt x="516684" y="173293"/>
                  <a:pt x="520970" y="167549"/>
                </a:cubicBezTo>
                <a:cubicBezTo>
                  <a:pt x="525256" y="161806"/>
                  <a:pt x="527399" y="154905"/>
                  <a:pt x="527399" y="146847"/>
                </a:cubicBezTo>
                <a:lnTo>
                  <a:pt x="527399" y="138617"/>
                </a:lnTo>
                <a:close/>
                <a:moveTo>
                  <a:pt x="1167660" y="77152"/>
                </a:moveTo>
                <a:cubicBezTo>
                  <a:pt x="1154973" y="77152"/>
                  <a:pt x="1144772" y="81996"/>
                  <a:pt x="1137057" y="91683"/>
                </a:cubicBezTo>
                <a:cubicBezTo>
                  <a:pt x="1129341" y="101370"/>
                  <a:pt x="1125484" y="114357"/>
                  <a:pt x="1125484" y="130645"/>
                </a:cubicBezTo>
                <a:cubicBezTo>
                  <a:pt x="1125484" y="146933"/>
                  <a:pt x="1129341" y="159920"/>
                  <a:pt x="1137057" y="169607"/>
                </a:cubicBezTo>
                <a:cubicBezTo>
                  <a:pt x="1144772" y="179294"/>
                  <a:pt x="1154973" y="184137"/>
                  <a:pt x="1167660" y="184137"/>
                </a:cubicBezTo>
                <a:cubicBezTo>
                  <a:pt x="1180348" y="184137"/>
                  <a:pt x="1190549" y="179294"/>
                  <a:pt x="1198264" y="169607"/>
                </a:cubicBezTo>
                <a:cubicBezTo>
                  <a:pt x="1205980" y="159920"/>
                  <a:pt x="1209837" y="146933"/>
                  <a:pt x="1209837" y="130645"/>
                </a:cubicBezTo>
                <a:cubicBezTo>
                  <a:pt x="1209837" y="114357"/>
                  <a:pt x="1205980" y="101370"/>
                  <a:pt x="1198264" y="91683"/>
                </a:cubicBezTo>
                <a:cubicBezTo>
                  <a:pt x="1190549" y="81996"/>
                  <a:pt x="1180348" y="77152"/>
                  <a:pt x="1167660" y="77152"/>
                </a:cubicBezTo>
                <a:close/>
                <a:moveTo>
                  <a:pt x="229629" y="62751"/>
                </a:moveTo>
                <a:lnTo>
                  <a:pt x="248660" y="62751"/>
                </a:lnTo>
                <a:lnTo>
                  <a:pt x="248660" y="198796"/>
                </a:lnTo>
                <a:lnTo>
                  <a:pt x="229629" y="198796"/>
                </a:lnTo>
                <a:close/>
                <a:moveTo>
                  <a:pt x="1629242" y="59150"/>
                </a:moveTo>
                <a:cubicBezTo>
                  <a:pt x="1645015" y="59150"/>
                  <a:pt x="1657445" y="63351"/>
                  <a:pt x="1666532" y="71752"/>
                </a:cubicBezTo>
                <a:cubicBezTo>
                  <a:pt x="1675619" y="80153"/>
                  <a:pt x="1680162" y="91640"/>
                  <a:pt x="1680162" y="106213"/>
                </a:cubicBezTo>
                <a:lnTo>
                  <a:pt x="1680162" y="198539"/>
                </a:lnTo>
                <a:lnTo>
                  <a:pt x="1660874" y="198539"/>
                </a:lnTo>
                <a:lnTo>
                  <a:pt x="1660874" y="177965"/>
                </a:lnTo>
                <a:lnTo>
                  <a:pt x="1659589" y="177965"/>
                </a:lnTo>
                <a:cubicBezTo>
                  <a:pt x="1655474" y="185337"/>
                  <a:pt x="1649430" y="191210"/>
                  <a:pt x="1641458" y="195582"/>
                </a:cubicBezTo>
                <a:cubicBezTo>
                  <a:pt x="1633485" y="199954"/>
                  <a:pt x="1624956" y="202140"/>
                  <a:pt x="1615869" y="202140"/>
                </a:cubicBezTo>
                <a:cubicBezTo>
                  <a:pt x="1602496" y="202140"/>
                  <a:pt x="1591952" y="198753"/>
                  <a:pt x="1584236" y="191981"/>
                </a:cubicBezTo>
                <a:cubicBezTo>
                  <a:pt x="1576521" y="185209"/>
                  <a:pt x="1572664" y="176165"/>
                  <a:pt x="1572664" y="164849"/>
                </a:cubicBezTo>
                <a:cubicBezTo>
                  <a:pt x="1572664" y="135703"/>
                  <a:pt x="1595380" y="121129"/>
                  <a:pt x="1640815" y="121129"/>
                </a:cubicBezTo>
                <a:lnTo>
                  <a:pt x="1660874" y="121129"/>
                </a:lnTo>
                <a:lnTo>
                  <a:pt x="1660874" y="108785"/>
                </a:lnTo>
                <a:cubicBezTo>
                  <a:pt x="1660874" y="98841"/>
                  <a:pt x="1657960" y="90997"/>
                  <a:pt x="1652130" y="85253"/>
                </a:cubicBezTo>
                <a:cubicBezTo>
                  <a:pt x="1646301" y="79510"/>
                  <a:pt x="1638329" y="76638"/>
                  <a:pt x="1628213" y="76638"/>
                </a:cubicBezTo>
                <a:cubicBezTo>
                  <a:pt x="1616726" y="76638"/>
                  <a:pt x="1605153" y="81524"/>
                  <a:pt x="1593495" y="91297"/>
                </a:cubicBezTo>
                <a:lnTo>
                  <a:pt x="1582179" y="78181"/>
                </a:lnTo>
                <a:cubicBezTo>
                  <a:pt x="1595723" y="65494"/>
                  <a:pt x="1611411" y="59150"/>
                  <a:pt x="1629242" y="59150"/>
                </a:cubicBezTo>
                <a:close/>
                <a:moveTo>
                  <a:pt x="1409643" y="59150"/>
                </a:moveTo>
                <a:cubicBezTo>
                  <a:pt x="1418730" y="59150"/>
                  <a:pt x="1426574" y="61679"/>
                  <a:pt x="1433175" y="66737"/>
                </a:cubicBezTo>
                <a:cubicBezTo>
                  <a:pt x="1439775" y="71795"/>
                  <a:pt x="1444876" y="79038"/>
                  <a:pt x="1448476" y="88468"/>
                </a:cubicBezTo>
                <a:lnTo>
                  <a:pt x="1449762" y="88468"/>
                </a:lnTo>
                <a:cubicBezTo>
                  <a:pt x="1454220" y="79381"/>
                  <a:pt x="1460435" y="72223"/>
                  <a:pt x="1468408" y="66994"/>
                </a:cubicBezTo>
                <a:cubicBezTo>
                  <a:pt x="1476380" y="61765"/>
                  <a:pt x="1485338" y="59150"/>
                  <a:pt x="1495282" y="59150"/>
                </a:cubicBezTo>
                <a:cubicBezTo>
                  <a:pt x="1509684" y="59150"/>
                  <a:pt x="1520914" y="63908"/>
                  <a:pt x="1528972" y="73423"/>
                </a:cubicBezTo>
                <a:cubicBezTo>
                  <a:pt x="1537030" y="82939"/>
                  <a:pt x="1541060" y="96098"/>
                  <a:pt x="1541060" y="112900"/>
                </a:cubicBezTo>
                <a:lnTo>
                  <a:pt x="1541060" y="198539"/>
                </a:lnTo>
                <a:lnTo>
                  <a:pt x="1522029" y="198539"/>
                </a:lnTo>
                <a:lnTo>
                  <a:pt x="1522029" y="115986"/>
                </a:lnTo>
                <a:cubicBezTo>
                  <a:pt x="1522029" y="104156"/>
                  <a:pt x="1519242" y="94640"/>
                  <a:pt x="1513670" y="87439"/>
                </a:cubicBezTo>
                <a:cubicBezTo>
                  <a:pt x="1508098" y="80239"/>
                  <a:pt x="1500683" y="76638"/>
                  <a:pt x="1491425" y="76638"/>
                </a:cubicBezTo>
                <a:cubicBezTo>
                  <a:pt x="1480623" y="76638"/>
                  <a:pt x="1471965" y="80410"/>
                  <a:pt x="1465450" y="87954"/>
                </a:cubicBezTo>
                <a:cubicBezTo>
                  <a:pt x="1458935" y="95498"/>
                  <a:pt x="1455677" y="105527"/>
                  <a:pt x="1455677" y="118043"/>
                </a:cubicBezTo>
                <a:lnTo>
                  <a:pt x="1455677" y="198539"/>
                </a:lnTo>
                <a:lnTo>
                  <a:pt x="1436132" y="198539"/>
                </a:lnTo>
                <a:lnTo>
                  <a:pt x="1436132" y="115986"/>
                </a:lnTo>
                <a:cubicBezTo>
                  <a:pt x="1436132" y="104156"/>
                  <a:pt x="1433346" y="94640"/>
                  <a:pt x="1427774" y="87439"/>
                </a:cubicBezTo>
                <a:cubicBezTo>
                  <a:pt x="1422202" y="80239"/>
                  <a:pt x="1414872" y="76638"/>
                  <a:pt x="1405785" y="76638"/>
                </a:cubicBezTo>
                <a:cubicBezTo>
                  <a:pt x="1395327" y="76638"/>
                  <a:pt x="1386712" y="80496"/>
                  <a:pt x="1379939" y="88211"/>
                </a:cubicBezTo>
                <a:cubicBezTo>
                  <a:pt x="1373167" y="95926"/>
                  <a:pt x="1369781" y="105870"/>
                  <a:pt x="1369781" y="118043"/>
                </a:cubicBezTo>
                <a:lnTo>
                  <a:pt x="1369781" y="198539"/>
                </a:lnTo>
                <a:lnTo>
                  <a:pt x="1350750" y="198539"/>
                </a:lnTo>
                <a:lnTo>
                  <a:pt x="1350750" y="62751"/>
                </a:lnTo>
                <a:lnTo>
                  <a:pt x="1369781" y="62751"/>
                </a:lnTo>
                <a:lnTo>
                  <a:pt x="1369781" y="83067"/>
                </a:lnTo>
                <a:lnTo>
                  <a:pt x="1371067" y="83067"/>
                </a:lnTo>
                <a:cubicBezTo>
                  <a:pt x="1375353" y="75867"/>
                  <a:pt x="1380925" y="70080"/>
                  <a:pt x="1387783" y="65708"/>
                </a:cubicBezTo>
                <a:cubicBezTo>
                  <a:pt x="1394641" y="61336"/>
                  <a:pt x="1401928" y="59150"/>
                  <a:pt x="1409643" y="59150"/>
                </a:cubicBezTo>
                <a:close/>
                <a:moveTo>
                  <a:pt x="1327509" y="59150"/>
                </a:moveTo>
                <a:lnTo>
                  <a:pt x="1329566" y="59150"/>
                </a:lnTo>
                <a:lnTo>
                  <a:pt x="1329566" y="79724"/>
                </a:lnTo>
                <a:lnTo>
                  <a:pt x="1326995" y="79724"/>
                </a:lnTo>
                <a:cubicBezTo>
                  <a:pt x="1316536" y="79724"/>
                  <a:pt x="1307321" y="81653"/>
                  <a:pt x="1299348" y="85511"/>
                </a:cubicBezTo>
                <a:cubicBezTo>
                  <a:pt x="1291376" y="89368"/>
                  <a:pt x="1285246" y="94426"/>
                  <a:pt x="1280960" y="100684"/>
                </a:cubicBezTo>
                <a:cubicBezTo>
                  <a:pt x="1276674" y="106942"/>
                  <a:pt x="1274531" y="113500"/>
                  <a:pt x="1274531" y="120358"/>
                </a:cubicBezTo>
                <a:lnTo>
                  <a:pt x="1274531" y="198539"/>
                </a:lnTo>
                <a:lnTo>
                  <a:pt x="1255500" y="198539"/>
                </a:lnTo>
                <a:lnTo>
                  <a:pt x="1255500" y="62751"/>
                </a:lnTo>
                <a:lnTo>
                  <a:pt x="1274531" y="62751"/>
                </a:lnTo>
                <a:lnTo>
                  <a:pt x="1274531" y="90011"/>
                </a:lnTo>
                <a:lnTo>
                  <a:pt x="1275817" y="90011"/>
                </a:lnTo>
                <a:cubicBezTo>
                  <a:pt x="1281303" y="80581"/>
                  <a:pt x="1288504" y="73081"/>
                  <a:pt x="1297419" y="67508"/>
                </a:cubicBezTo>
                <a:cubicBezTo>
                  <a:pt x="1306335" y="61936"/>
                  <a:pt x="1316365" y="59150"/>
                  <a:pt x="1327509" y="59150"/>
                </a:cubicBezTo>
                <a:close/>
                <a:moveTo>
                  <a:pt x="1167660" y="59150"/>
                </a:moveTo>
                <a:cubicBezTo>
                  <a:pt x="1180005" y="59150"/>
                  <a:pt x="1190849" y="62065"/>
                  <a:pt x="1200193" y="67894"/>
                </a:cubicBezTo>
                <a:cubicBezTo>
                  <a:pt x="1209537" y="73723"/>
                  <a:pt x="1216738" y="82039"/>
                  <a:pt x="1221796" y="92840"/>
                </a:cubicBezTo>
                <a:cubicBezTo>
                  <a:pt x="1226854" y="103641"/>
                  <a:pt x="1229382" y="116243"/>
                  <a:pt x="1229382" y="130645"/>
                </a:cubicBezTo>
                <a:cubicBezTo>
                  <a:pt x="1229382" y="145047"/>
                  <a:pt x="1226854" y="157648"/>
                  <a:pt x="1221796" y="168450"/>
                </a:cubicBezTo>
                <a:cubicBezTo>
                  <a:pt x="1216738" y="179251"/>
                  <a:pt x="1209537" y="187566"/>
                  <a:pt x="1200193" y="193396"/>
                </a:cubicBezTo>
                <a:cubicBezTo>
                  <a:pt x="1190849" y="199225"/>
                  <a:pt x="1180005" y="202140"/>
                  <a:pt x="1167660" y="202140"/>
                </a:cubicBezTo>
                <a:cubicBezTo>
                  <a:pt x="1155316" y="202140"/>
                  <a:pt x="1144472" y="199225"/>
                  <a:pt x="1135128" y="193396"/>
                </a:cubicBezTo>
                <a:cubicBezTo>
                  <a:pt x="1125784" y="187566"/>
                  <a:pt x="1118583" y="179251"/>
                  <a:pt x="1113525" y="168450"/>
                </a:cubicBezTo>
                <a:cubicBezTo>
                  <a:pt x="1108467" y="157648"/>
                  <a:pt x="1105938" y="145047"/>
                  <a:pt x="1105938" y="130645"/>
                </a:cubicBezTo>
                <a:cubicBezTo>
                  <a:pt x="1105938" y="116243"/>
                  <a:pt x="1108467" y="103641"/>
                  <a:pt x="1113525" y="92840"/>
                </a:cubicBezTo>
                <a:cubicBezTo>
                  <a:pt x="1118583" y="82039"/>
                  <a:pt x="1125784" y="73723"/>
                  <a:pt x="1135128" y="67894"/>
                </a:cubicBezTo>
                <a:cubicBezTo>
                  <a:pt x="1144472" y="62065"/>
                  <a:pt x="1155316" y="59150"/>
                  <a:pt x="1167660" y="59150"/>
                </a:cubicBezTo>
                <a:close/>
                <a:moveTo>
                  <a:pt x="774316" y="59150"/>
                </a:moveTo>
                <a:cubicBezTo>
                  <a:pt x="785632" y="59150"/>
                  <a:pt x="795619" y="61593"/>
                  <a:pt x="804277" y="66480"/>
                </a:cubicBezTo>
                <a:cubicBezTo>
                  <a:pt x="812935" y="71366"/>
                  <a:pt x="820093" y="78353"/>
                  <a:pt x="825751" y="87439"/>
                </a:cubicBezTo>
                <a:lnTo>
                  <a:pt x="810578" y="98241"/>
                </a:lnTo>
                <a:cubicBezTo>
                  <a:pt x="806120" y="91211"/>
                  <a:pt x="800762" y="85854"/>
                  <a:pt x="794504" y="82167"/>
                </a:cubicBezTo>
                <a:cubicBezTo>
                  <a:pt x="788246" y="78481"/>
                  <a:pt x="781431" y="76638"/>
                  <a:pt x="774059" y="76638"/>
                </a:cubicBezTo>
                <a:cubicBezTo>
                  <a:pt x="765143" y="76638"/>
                  <a:pt x="758028" y="78610"/>
                  <a:pt x="752713" y="82553"/>
                </a:cubicBezTo>
                <a:cubicBezTo>
                  <a:pt x="747398" y="86496"/>
                  <a:pt x="744741" y="91726"/>
                  <a:pt x="744741" y="98241"/>
                </a:cubicBezTo>
                <a:cubicBezTo>
                  <a:pt x="744741" y="103899"/>
                  <a:pt x="747613" y="108699"/>
                  <a:pt x="753356" y="112643"/>
                </a:cubicBezTo>
                <a:cubicBezTo>
                  <a:pt x="759100" y="116586"/>
                  <a:pt x="767715" y="119929"/>
                  <a:pt x="779202" y="122672"/>
                </a:cubicBezTo>
                <a:cubicBezTo>
                  <a:pt x="810063" y="129359"/>
                  <a:pt x="825494" y="142132"/>
                  <a:pt x="825494" y="160992"/>
                </a:cubicBezTo>
                <a:cubicBezTo>
                  <a:pt x="825494" y="173679"/>
                  <a:pt x="820993" y="183709"/>
                  <a:pt x="811992" y="191081"/>
                </a:cubicBezTo>
                <a:cubicBezTo>
                  <a:pt x="802991" y="198453"/>
                  <a:pt x="790775" y="202140"/>
                  <a:pt x="775345" y="202140"/>
                </a:cubicBezTo>
                <a:cubicBezTo>
                  <a:pt x="762486" y="202140"/>
                  <a:pt x="751427" y="199439"/>
                  <a:pt x="742169" y="194038"/>
                </a:cubicBezTo>
                <a:cubicBezTo>
                  <a:pt x="732911" y="188638"/>
                  <a:pt x="725796" y="181308"/>
                  <a:pt x="720824" y="172050"/>
                </a:cubicBezTo>
                <a:lnTo>
                  <a:pt x="737026" y="162535"/>
                </a:lnTo>
                <a:cubicBezTo>
                  <a:pt x="741140" y="169564"/>
                  <a:pt x="746498" y="175008"/>
                  <a:pt x="753099" y="178865"/>
                </a:cubicBezTo>
                <a:cubicBezTo>
                  <a:pt x="759700" y="182723"/>
                  <a:pt x="767287" y="184652"/>
                  <a:pt x="775859" y="184652"/>
                </a:cubicBezTo>
                <a:cubicBezTo>
                  <a:pt x="785117" y="184652"/>
                  <a:pt x="792447" y="182809"/>
                  <a:pt x="797847" y="179122"/>
                </a:cubicBezTo>
                <a:cubicBezTo>
                  <a:pt x="803248" y="175436"/>
                  <a:pt x="805949" y="170421"/>
                  <a:pt x="805949" y="164078"/>
                </a:cubicBezTo>
                <a:cubicBezTo>
                  <a:pt x="805949" y="158077"/>
                  <a:pt x="803291" y="153191"/>
                  <a:pt x="797976" y="149419"/>
                </a:cubicBezTo>
                <a:cubicBezTo>
                  <a:pt x="792661" y="145647"/>
                  <a:pt x="784003" y="142475"/>
                  <a:pt x="772001" y="139903"/>
                </a:cubicBezTo>
                <a:cubicBezTo>
                  <a:pt x="756228" y="136131"/>
                  <a:pt x="744441" y="131159"/>
                  <a:pt x="736640" y="124987"/>
                </a:cubicBezTo>
                <a:cubicBezTo>
                  <a:pt x="728839" y="118815"/>
                  <a:pt x="724938" y="110671"/>
                  <a:pt x="724938" y="100555"/>
                </a:cubicBezTo>
                <a:cubicBezTo>
                  <a:pt x="724938" y="87868"/>
                  <a:pt x="729353" y="77795"/>
                  <a:pt x="738183" y="70337"/>
                </a:cubicBezTo>
                <a:cubicBezTo>
                  <a:pt x="747013" y="62879"/>
                  <a:pt x="759057" y="59150"/>
                  <a:pt x="774316" y="59150"/>
                </a:cubicBezTo>
                <a:close/>
                <a:moveTo>
                  <a:pt x="643004" y="59150"/>
                </a:moveTo>
                <a:cubicBezTo>
                  <a:pt x="658092" y="59150"/>
                  <a:pt x="669922" y="63865"/>
                  <a:pt x="678494" y="73295"/>
                </a:cubicBezTo>
                <a:cubicBezTo>
                  <a:pt x="687067" y="82725"/>
                  <a:pt x="691353" y="95926"/>
                  <a:pt x="691353" y="112900"/>
                </a:cubicBezTo>
                <a:lnTo>
                  <a:pt x="691353" y="198539"/>
                </a:lnTo>
                <a:lnTo>
                  <a:pt x="672322" y="198539"/>
                </a:lnTo>
                <a:lnTo>
                  <a:pt x="672322" y="115986"/>
                </a:lnTo>
                <a:cubicBezTo>
                  <a:pt x="672322" y="104156"/>
                  <a:pt x="669108" y="94640"/>
                  <a:pt x="662678" y="87439"/>
                </a:cubicBezTo>
                <a:cubicBezTo>
                  <a:pt x="656249" y="80239"/>
                  <a:pt x="648148" y="76638"/>
                  <a:pt x="638375" y="76638"/>
                </a:cubicBezTo>
                <a:cubicBezTo>
                  <a:pt x="626545" y="76638"/>
                  <a:pt x="616901" y="80539"/>
                  <a:pt x="609443" y="88340"/>
                </a:cubicBezTo>
                <a:cubicBezTo>
                  <a:pt x="601985" y="96141"/>
                  <a:pt x="598256" y="106042"/>
                  <a:pt x="598256" y="118043"/>
                </a:cubicBezTo>
                <a:lnTo>
                  <a:pt x="598256" y="198539"/>
                </a:lnTo>
                <a:lnTo>
                  <a:pt x="579225" y="198539"/>
                </a:lnTo>
                <a:lnTo>
                  <a:pt x="579225" y="62751"/>
                </a:lnTo>
                <a:lnTo>
                  <a:pt x="598256" y="62751"/>
                </a:lnTo>
                <a:lnTo>
                  <a:pt x="598256" y="83582"/>
                </a:lnTo>
                <a:lnTo>
                  <a:pt x="599542" y="83582"/>
                </a:lnTo>
                <a:cubicBezTo>
                  <a:pt x="603657" y="76210"/>
                  <a:pt x="609743" y="70294"/>
                  <a:pt x="617801" y="65837"/>
                </a:cubicBezTo>
                <a:cubicBezTo>
                  <a:pt x="625859" y="61379"/>
                  <a:pt x="634260" y="59150"/>
                  <a:pt x="643004" y="59150"/>
                </a:cubicBezTo>
                <a:close/>
                <a:moveTo>
                  <a:pt x="495767" y="59150"/>
                </a:moveTo>
                <a:cubicBezTo>
                  <a:pt x="511540" y="59150"/>
                  <a:pt x="523970" y="63351"/>
                  <a:pt x="533057" y="71752"/>
                </a:cubicBezTo>
                <a:cubicBezTo>
                  <a:pt x="542144" y="80153"/>
                  <a:pt x="546688" y="91640"/>
                  <a:pt x="546688" y="106213"/>
                </a:cubicBezTo>
                <a:lnTo>
                  <a:pt x="546688" y="198539"/>
                </a:lnTo>
                <a:lnTo>
                  <a:pt x="527399" y="198539"/>
                </a:lnTo>
                <a:lnTo>
                  <a:pt x="527399" y="177965"/>
                </a:lnTo>
                <a:lnTo>
                  <a:pt x="526114" y="177965"/>
                </a:lnTo>
                <a:cubicBezTo>
                  <a:pt x="521999" y="185337"/>
                  <a:pt x="515955" y="191210"/>
                  <a:pt x="507983" y="195582"/>
                </a:cubicBezTo>
                <a:cubicBezTo>
                  <a:pt x="500010" y="199954"/>
                  <a:pt x="491481" y="202140"/>
                  <a:pt x="482394" y="202140"/>
                </a:cubicBezTo>
                <a:cubicBezTo>
                  <a:pt x="469021" y="202140"/>
                  <a:pt x="458476" y="198753"/>
                  <a:pt x="450761" y="191981"/>
                </a:cubicBezTo>
                <a:cubicBezTo>
                  <a:pt x="443046" y="185209"/>
                  <a:pt x="439188" y="176165"/>
                  <a:pt x="439188" y="164849"/>
                </a:cubicBezTo>
                <a:cubicBezTo>
                  <a:pt x="439188" y="135703"/>
                  <a:pt x="461905" y="121129"/>
                  <a:pt x="507340" y="121129"/>
                </a:cubicBezTo>
                <a:lnTo>
                  <a:pt x="527399" y="121129"/>
                </a:lnTo>
                <a:lnTo>
                  <a:pt x="527399" y="108785"/>
                </a:lnTo>
                <a:cubicBezTo>
                  <a:pt x="527399" y="98841"/>
                  <a:pt x="524485" y="90997"/>
                  <a:pt x="518655" y="85253"/>
                </a:cubicBezTo>
                <a:cubicBezTo>
                  <a:pt x="512826" y="79510"/>
                  <a:pt x="504854" y="76638"/>
                  <a:pt x="494738" y="76638"/>
                </a:cubicBezTo>
                <a:cubicBezTo>
                  <a:pt x="483251" y="76638"/>
                  <a:pt x="471678" y="81524"/>
                  <a:pt x="460020" y="91297"/>
                </a:cubicBezTo>
                <a:lnTo>
                  <a:pt x="448704" y="78181"/>
                </a:lnTo>
                <a:cubicBezTo>
                  <a:pt x="462248" y="65494"/>
                  <a:pt x="477936" y="59150"/>
                  <a:pt x="495767" y="59150"/>
                </a:cubicBezTo>
                <a:close/>
                <a:moveTo>
                  <a:pt x="1712700" y="3600"/>
                </a:moveTo>
                <a:lnTo>
                  <a:pt x="1731731" y="3600"/>
                </a:lnTo>
                <a:lnTo>
                  <a:pt x="1731731" y="171793"/>
                </a:lnTo>
                <a:cubicBezTo>
                  <a:pt x="1731731" y="179165"/>
                  <a:pt x="1735331" y="182851"/>
                  <a:pt x="1742532" y="182851"/>
                </a:cubicBezTo>
                <a:lnTo>
                  <a:pt x="1749733" y="182851"/>
                </a:lnTo>
                <a:lnTo>
                  <a:pt x="1749733" y="200596"/>
                </a:lnTo>
                <a:lnTo>
                  <a:pt x="1738417" y="200596"/>
                </a:lnTo>
                <a:cubicBezTo>
                  <a:pt x="1721272" y="200596"/>
                  <a:pt x="1712700" y="192710"/>
                  <a:pt x="1712700" y="176936"/>
                </a:cubicBezTo>
                <a:close/>
                <a:moveTo>
                  <a:pt x="923925" y="3600"/>
                </a:moveTo>
                <a:lnTo>
                  <a:pt x="944499" y="3600"/>
                </a:lnTo>
                <a:lnTo>
                  <a:pt x="1049169" y="163049"/>
                </a:lnTo>
                <a:lnTo>
                  <a:pt x="1050455" y="163049"/>
                </a:lnTo>
                <a:lnTo>
                  <a:pt x="1050455" y="3600"/>
                </a:lnTo>
                <a:lnTo>
                  <a:pt x="1070258" y="3600"/>
                </a:lnTo>
                <a:lnTo>
                  <a:pt x="1070258" y="198539"/>
                </a:lnTo>
                <a:lnTo>
                  <a:pt x="1049684" y="198539"/>
                </a:lnTo>
                <a:lnTo>
                  <a:pt x="945014" y="38833"/>
                </a:lnTo>
                <a:lnTo>
                  <a:pt x="943728" y="38833"/>
                </a:lnTo>
                <a:lnTo>
                  <a:pt x="943728" y="198539"/>
                </a:lnTo>
                <a:lnTo>
                  <a:pt x="923925" y="198539"/>
                </a:lnTo>
                <a:close/>
                <a:moveTo>
                  <a:pt x="0" y="3600"/>
                </a:moveTo>
                <a:lnTo>
                  <a:pt x="20574" y="3600"/>
                </a:lnTo>
                <a:lnTo>
                  <a:pt x="90783" y="126787"/>
                </a:lnTo>
                <a:lnTo>
                  <a:pt x="92326" y="126787"/>
                </a:lnTo>
                <a:lnTo>
                  <a:pt x="162535" y="3600"/>
                </a:lnTo>
                <a:lnTo>
                  <a:pt x="183109" y="3600"/>
                </a:lnTo>
                <a:lnTo>
                  <a:pt x="183109" y="198796"/>
                </a:lnTo>
                <a:lnTo>
                  <a:pt x="163306" y="198796"/>
                </a:lnTo>
                <a:lnTo>
                  <a:pt x="163306" y="42434"/>
                </a:lnTo>
                <a:lnTo>
                  <a:pt x="161763" y="42434"/>
                </a:lnTo>
                <a:lnTo>
                  <a:pt x="97469" y="155591"/>
                </a:lnTo>
                <a:lnTo>
                  <a:pt x="85639" y="155591"/>
                </a:lnTo>
                <a:lnTo>
                  <a:pt x="21088" y="42434"/>
                </a:lnTo>
                <a:lnTo>
                  <a:pt x="19803" y="42434"/>
                </a:lnTo>
                <a:lnTo>
                  <a:pt x="19803" y="198796"/>
                </a:lnTo>
                <a:lnTo>
                  <a:pt x="0" y="198796"/>
                </a:lnTo>
                <a:close/>
                <a:moveTo>
                  <a:pt x="352625" y="0"/>
                </a:moveTo>
                <a:cubicBezTo>
                  <a:pt x="366684" y="0"/>
                  <a:pt x="378986" y="2915"/>
                  <a:pt x="389530" y="8744"/>
                </a:cubicBezTo>
                <a:cubicBezTo>
                  <a:pt x="400074" y="14573"/>
                  <a:pt x="408775" y="22717"/>
                  <a:pt x="415633" y="33176"/>
                </a:cubicBezTo>
                <a:lnTo>
                  <a:pt x="399945" y="44491"/>
                </a:lnTo>
                <a:cubicBezTo>
                  <a:pt x="394116" y="36605"/>
                  <a:pt x="387044" y="30347"/>
                  <a:pt x="378728" y="25717"/>
                </a:cubicBezTo>
                <a:cubicBezTo>
                  <a:pt x="370413" y="21088"/>
                  <a:pt x="361541" y="18774"/>
                  <a:pt x="352111" y="18774"/>
                </a:cubicBezTo>
                <a:cubicBezTo>
                  <a:pt x="343881" y="18774"/>
                  <a:pt x="336337" y="20231"/>
                  <a:pt x="329479" y="23146"/>
                </a:cubicBezTo>
                <a:cubicBezTo>
                  <a:pt x="322621" y="26060"/>
                  <a:pt x="317221" y="30089"/>
                  <a:pt x="313277" y="35233"/>
                </a:cubicBezTo>
                <a:cubicBezTo>
                  <a:pt x="309334" y="40376"/>
                  <a:pt x="307362" y="46034"/>
                  <a:pt x="307362" y="52206"/>
                </a:cubicBezTo>
                <a:cubicBezTo>
                  <a:pt x="307362" y="60093"/>
                  <a:pt x="309548" y="66565"/>
                  <a:pt x="313920" y="71623"/>
                </a:cubicBezTo>
                <a:cubicBezTo>
                  <a:pt x="318292" y="76681"/>
                  <a:pt x="323822" y="80581"/>
                  <a:pt x="330508" y="83325"/>
                </a:cubicBezTo>
                <a:cubicBezTo>
                  <a:pt x="337195" y="86068"/>
                  <a:pt x="346024" y="88897"/>
                  <a:pt x="356997" y="91811"/>
                </a:cubicBezTo>
                <a:cubicBezTo>
                  <a:pt x="369856" y="95412"/>
                  <a:pt x="380614" y="99355"/>
                  <a:pt x="389273" y="103641"/>
                </a:cubicBezTo>
                <a:cubicBezTo>
                  <a:pt x="397931" y="107928"/>
                  <a:pt x="404875" y="113671"/>
                  <a:pt x="410104" y="120872"/>
                </a:cubicBezTo>
                <a:cubicBezTo>
                  <a:pt x="415333" y="128073"/>
                  <a:pt x="417948" y="137160"/>
                  <a:pt x="417948" y="148133"/>
                </a:cubicBezTo>
                <a:cubicBezTo>
                  <a:pt x="417948" y="159106"/>
                  <a:pt x="415247" y="168664"/>
                  <a:pt x="409847" y="176808"/>
                </a:cubicBezTo>
                <a:cubicBezTo>
                  <a:pt x="404446" y="184952"/>
                  <a:pt x="396731" y="191210"/>
                  <a:pt x="386701" y="195582"/>
                </a:cubicBezTo>
                <a:cubicBezTo>
                  <a:pt x="376671" y="199954"/>
                  <a:pt x="364970" y="202140"/>
                  <a:pt x="351596" y="202140"/>
                </a:cubicBezTo>
                <a:cubicBezTo>
                  <a:pt x="336852" y="202140"/>
                  <a:pt x="323436" y="198925"/>
                  <a:pt x="311349" y="192495"/>
                </a:cubicBezTo>
                <a:cubicBezTo>
                  <a:pt x="299261" y="186066"/>
                  <a:pt x="289617" y="176765"/>
                  <a:pt x="282416" y="164592"/>
                </a:cubicBezTo>
                <a:lnTo>
                  <a:pt x="299390" y="154305"/>
                </a:lnTo>
                <a:cubicBezTo>
                  <a:pt x="305048" y="163906"/>
                  <a:pt x="312377" y="171150"/>
                  <a:pt x="321378" y="176036"/>
                </a:cubicBezTo>
                <a:cubicBezTo>
                  <a:pt x="330380" y="180923"/>
                  <a:pt x="340538" y="183366"/>
                  <a:pt x="351854" y="183366"/>
                </a:cubicBezTo>
                <a:cubicBezTo>
                  <a:pt x="360598" y="183366"/>
                  <a:pt x="368441" y="181908"/>
                  <a:pt x="375385" y="178994"/>
                </a:cubicBezTo>
                <a:cubicBezTo>
                  <a:pt x="382329" y="176079"/>
                  <a:pt x="387772" y="172007"/>
                  <a:pt x="391716" y="166778"/>
                </a:cubicBezTo>
                <a:cubicBezTo>
                  <a:pt x="395659" y="161549"/>
                  <a:pt x="397631" y="155677"/>
                  <a:pt x="397631" y="149161"/>
                </a:cubicBezTo>
                <a:cubicBezTo>
                  <a:pt x="397631" y="142303"/>
                  <a:pt x="395916" y="136560"/>
                  <a:pt x="392487" y="131931"/>
                </a:cubicBezTo>
                <a:cubicBezTo>
                  <a:pt x="389058" y="127302"/>
                  <a:pt x="383786" y="123230"/>
                  <a:pt x="376671" y="119715"/>
                </a:cubicBezTo>
                <a:cubicBezTo>
                  <a:pt x="369556" y="116200"/>
                  <a:pt x="359826" y="112728"/>
                  <a:pt x="347482" y="109299"/>
                </a:cubicBezTo>
                <a:cubicBezTo>
                  <a:pt x="334451" y="105527"/>
                  <a:pt x="323864" y="101756"/>
                  <a:pt x="315721" y="97984"/>
                </a:cubicBezTo>
                <a:cubicBezTo>
                  <a:pt x="307577" y="94212"/>
                  <a:pt x="300762" y="88768"/>
                  <a:pt x="295275" y="81653"/>
                </a:cubicBezTo>
                <a:cubicBezTo>
                  <a:pt x="289789" y="74538"/>
                  <a:pt x="287046" y="65237"/>
                  <a:pt x="287046" y="53750"/>
                </a:cubicBezTo>
                <a:cubicBezTo>
                  <a:pt x="287046" y="43463"/>
                  <a:pt x="289789" y="34204"/>
                  <a:pt x="295275" y="25975"/>
                </a:cubicBezTo>
                <a:cubicBezTo>
                  <a:pt x="300762" y="17745"/>
                  <a:pt x="308477" y="11359"/>
                  <a:pt x="318421" y="6815"/>
                </a:cubicBezTo>
                <a:cubicBezTo>
                  <a:pt x="328365" y="2272"/>
                  <a:pt x="339766" y="0"/>
                  <a:pt x="352625" y="0"/>
                </a:cubicBezTo>
                <a:close/>
                <a:moveTo>
                  <a:pt x="238887" y="0"/>
                </a:moveTo>
                <a:cubicBezTo>
                  <a:pt x="243002" y="0"/>
                  <a:pt x="246302" y="1200"/>
                  <a:pt x="248788" y="3600"/>
                </a:cubicBezTo>
                <a:cubicBezTo>
                  <a:pt x="251274" y="6001"/>
                  <a:pt x="252517" y="9258"/>
                  <a:pt x="252517" y="13373"/>
                </a:cubicBezTo>
                <a:cubicBezTo>
                  <a:pt x="252517" y="17488"/>
                  <a:pt x="251274" y="20745"/>
                  <a:pt x="248788" y="23146"/>
                </a:cubicBezTo>
                <a:cubicBezTo>
                  <a:pt x="246302" y="25546"/>
                  <a:pt x="243002" y="26746"/>
                  <a:pt x="238887" y="26746"/>
                </a:cubicBezTo>
                <a:cubicBezTo>
                  <a:pt x="234772" y="26746"/>
                  <a:pt x="231558" y="25546"/>
                  <a:pt x="229243" y="23146"/>
                </a:cubicBezTo>
                <a:cubicBezTo>
                  <a:pt x="226929" y="20745"/>
                  <a:pt x="225771" y="17488"/>
                  <a:pt x="225771" y="13373"/>
                </a:cubicBezTo>
                <a:cubicBezTo>
                  <a:pt x="225771" y="9258"/>
                  <a:pt x="226929" y="6001"/>
                  <a:pt x="229243" y="3600"/>
                </a:cubicBezTo>
                <a:cubicBezTo>
                  <a:pt x="231558" y="1200"/>
                  <a:pt x="234772" y="0"/>
                  <a:pt x="238887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defRPr>
            </a:lvl1pPr>
          </a:lstStyle>
          <a:p>
            <a:endParaRPr lang="zh-CN" altLang="en-US" sz="2000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34" name="PA-文本框 33">
            <a:extLst>
              <a:ext uri="{FF2B5EF4-FFF2-40B4-BE49-F238E27FC236}">
                <a16:creationId xmlns:a16="http://schemas.microsoft.com/office/drawing/2014/main" id="{7C96A811-8B10-4F71-AB2A-D783D848442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940550" y="2537104"/>
            <a:ext cx="4514850" cy="5540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500">
                <a:solidFill>
                  <a:schemeClr val="bg1"/>
                </a:solidFill>
                <a:latin typeface="MiSans" panose="00000500000000000000" pitchFamily="2" charset="-122"/>
                <a:ea typeface="MiSans" panose="00000500000000000000" pitchFamily="2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配色参考了四川大学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VI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手册，使用者可根据自己实际情况调整配色进行一键换色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(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教程见下页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)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35" name="PA-椭圆 34">
            <a:extLst>
              <a:ext uri="{FF2B5EF4-FFF2-40B4-BE49-F238E27FC236}">
                <a16:creationId xmlns:a16="http://schemas.microsoft.com/office/drawing/2014/main" id="{58CF38A2-83BC-4AEF-8E81-E388406B07A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989002" y="3293827"/>
            <a:ext cx="882650" cy="8826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A61589F7-377C-44DF-9B48-E1509DB4F921}"/>
              </a:ext>
            </a:extLst>
          </p:cNvPr>
          <p:cNvSpPr/>
          <p:nvPr/>
        </p:nvSpPr>
        <p:spPr>
          <a:xfrm>
            <a:off x="9328544" y="3293827"/>
            <a:ext cx="590550" cy="5905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22887086-734C-45BF-962E-A3C845570850}"/>
              </a:ext>
            </a:extLst>
          </p:cNvPr>
          <p:cNvSpPr/>
          <p:nvPr/>
        </p:nvSpPr>
        <p:spPr>
          <a:xfrm>
            <a:off x="10082815" y="3293827"/>
            <a:ext cx="590550" cy="5905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5DB933E3-4F12-47BB-8047-FD49E8CF12D6}"/>
              </a:ext>
            </a:extLst>
          </p:cNvPr>
          <p:cNvSpPr/>
          <p:nvPr/>
        </p:nvSpPr>
        <p:spPr>
          <a:xfrm>
            <a:off x="6940550" y="3293827"/>
            <a:ext cx="882650" cy="88265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E546A273-8B64-4BD1-92B6-ABBADF228B6F}"/>
              </a:ext>
            </a:extLst>
          </p:cNvPr>
          <p:cNvSpPr>
            <a:spLocks/>
          </p:cNvSpPr>
          <p:nvPr/>
        </p:nvSpPr>
        <p:spPr>
          <a:xfrm>
            <a:off x="8177051" y="4340612"/>
            <a:ext cx="506549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#BA2A17</a:t>
            </a:r>
            <a:endParaRPr lang="zh-CN" altLang="en-US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F89CF62C-95F2-4AE5-8C82-7BA177F3AA32}"/>
              </a:ext>
            </a:extLst>
          </p:cNvPr>
          <p:cNvSpPr>
            <a:spLocks/>
          </p:cNvSpPr>
          <p:nvPr/>
        </p:nvSpPr>
        <p:spPr>
          <a:xfrm>
            <a:off x="9375354" y="4035812"/>
            <a:ext cx="496931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zh-CN" sz="900">
                <a:solidFill>
                  <a:schemeClr val="tx1">
                    <a:lumMod val="85000"/>
                    <a:lumOff val="15000"/>
                  </a:schemeClr>
                </a:solidFill>
              </a:rPr>
              <a:t>#979997</a:t>
            </a:r>
            <a:endParaRPr lang="zh-CN" altLang="en-US" sz="9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775955F8-FCE1-4C3F-92C8-94B3BE1F5B37}"/>
              </a:ext>
            </a:extLst>
          </p:cNvPr>
          <p:cNvSpPr>
            <a:spLocks/>
          </p:cNvSpPr>
          <p:nvPr/>
        </p:nvSpPr>
        <p:spPr>
          <a:xfrm>
            <a:off x="10105580" y="4035812"/>
            <a:ext cx="545021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zh-CN" sz="900">
                <a:solidFill>
                  <a:schemeClr val="tx1">
                    <a:lumMod val="85000"/>
                    <a:lumOff val="15000"/>
                  </a:schemeClr>
                </a:solidFill>
              </a:rPr>
              <a:t>#DE9B00</a:t>
            </a:r>
            <a:endParaRPr lang="zh-CN" altLang="en-US" sz="9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FE91E7ED-BB61-4F76-948F-A3D8243E71D3}"/>
              </a:ext>
            </a:extLst>
          </p:cNvPr>
          <p:cNvSpPr>
            <a:spLocks/>
          </p:cNvSpPr>
          <p:nvPr/>
        </p:nvSpPr>
        <p:spPr>
          <a:xfrm>
            <a:off x="7131004" y="4340612"/>
            <a:ext cx="501739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zh-CN" sz="900">
                <a:solidFill>
                  <a:schemeClr val="tx1">
                    <a:lumMod val="85000"/>
                    <a:lumOff val="15000"/>
                  </a:schemeClr>
                </a:solidFill>
              </a:rPr>
              <a:t>#262626</a:t>
            </a:r>
            <a:endParaRPr lang="zh-CN" altLang="en-US" sz="9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26661FE0-2A49-4554-832C-ED124C6E8036}"/>
              </a:ext>
            </a:extLst>
          </p:cNvPr>
          <p:cNvSpPr>
            <a:spLocks/>
          </p:cNvSpPr>
          <p:nvPr/>
        </p:nvSpPr>
        <p:spPr>
          <a:xfrm>
            <a:off x="8161823" y="4589381"/>
            <a:ext cx="537005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zh-CN" sz="900">
                <a:solidFill>
                  <a:schemeClr val="tx1">
                    <a:lumMod val="85000"/>
                    <a:lumOff val="15000"/>
                  </a:schemeClr>
                </a:solidFill>
              </a:rPr>
              <a:t>186,42,23</a:t>
            </a:r>
            <a:endParaRPr lang="zh-CN" altLang="en-US" sz="9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A0978356-4D7E-433B-A32D-35C947CE0D8E}"/>
              </a:ext>
            </a:extLst>
          </p:cNvPr>
          <p:cNvSpPr>
            <a:spLocks/>
          </p:cNvSpPr>
          <p:nvPr/>
        </p:nvSpPr>
        <p:spPr>
          <a:xfrm>
            <a:off x="9326462" y="4284581"/>
            <a:ext cx="594714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zh-CN" sz="900">
                <a:solidFill>
                  <a:schemeClr val="tx1">
                    <a:lumMod val="85000"/>
                    <a:lumOff val="15000"/>
                  </a:schemeClr>
                </a:solidFill>
              </a:rPr>
              <a:t>151,153,151</a:t>
            </a:r>
            <a:endParaRPr lang="zh-CN" altLang="en-US" sz="9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0543668F-D93D-466E-A705-371608D0544F}"/>
              </a:ext>
            </a:extLst>
          </p:cNvPr>
          <p:cNvSpPr>
            <a:spLocks/>
          </p:cNvSpPr>
          <p:nvPr/>
        </p:nvSpPr>
        <p:spPr>
          <a:xfrm>
            <a:off x="10111992" y="4284581"/>
            <a:ext cx="532197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zh-CN" sz="900">
                <a:solidFill>
                  <a:schemeClr val="tx1">
                    <a:lumMod val="85000"/>
                    <a:lumOff val="15000"/>
                  </a:schemeClr>
                </a:solidFill>
              </a:rPr>
              <a:t>222,155,0</a:t>
            </a:r>
            <a:endParaRPr lang="zh-CN" altLang="en-US" sz="9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F1BC9D51-0682-4396-9998-0E0E1DA944C5}"/>
              </a:ext>
            </a:extLst>
          </p:cNvPr>
          <p:cNvSpPr>
            <a:spLocks/>
          </p:cNvSpPr>
          <p:nvPr/>
        </p:nvSpPr>
        <p:spPr>
          <a:xfrm>
            <a:off x="7131004" y="4589381"/>
            <a:ext cx="501739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zh-CN" sz="900">
                <a:solidFill>
                  <a:schemeClr val="tx1">
                    <a:lumMod val="85000"/>
                    <a:lumOff val="15000"/>
                  </a:schemeClr>
                </a:solidFill>
              </a:rPr>
              <a:t>38,38,38</a:t>
            </a:r>
            <a:endParaRPr lang="zh-CN" altLang="en-US" sz="9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D6FE11B3-87BF-419D-A8AB-7BF61BDF92B2}"/>
              </a:ext>
            </a:extLst>
          </p:cNvPr>
          <p:cNvCxnSpPr>
            <a:cxnSpLocks/>
          </p:cNvCxnSpPr>
          <p:nvPr/>
        </p:nvCxnSpPr>
        <p:spPr>
          <a:xfrm flipH="1">
            <a:off x="9065326" y="3293827"/>
            <a:ext cx="1" cy="1434053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B0CFA3A2-05FE-4CD5-B8F7-F663523E5984}"/>
              </a:ext>
            </a:extLst>
          </p:cNvPr>
          <p:cNvCxnSpPr/>
          <p:nvPr/>
        </p:nvCxnSpPr>
        <p:spPr>
          <a:xfrm>
            <a:off x="6208295" y="2531444"/>
            <a:ext cx="0" cy="28009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45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9CA49028-C78B-45A8-AD42-6EC0494744F5}"/>
              </a:ext>
            </a:extLst>
          </p:cNvPr>
          <p:cNvGrpSpPr/>
          <p:nvPr/>
        </p:nvGrpSpPr>
        <p:grpSpPr>
          <a:xfrm>
            <a:off x="8585596" y="3050389"/>
            <a:ext cx="2869804" cy="3267076"/>
            <a:chOff x="7077075" y="3312856"/>
            <a:chExt cx="2869804" cy="326707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82B418D-0EB9-4DC7-885E-7EB95CF71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258" t="24029" r="38203" b="28333"/>
            <a:stretch/>
          </p:blipFill>
          <p:spPr>
            <a:xfrm>
              <a:off x="7077075" y="3312856"/>
              <a:ext cx="2869804" cy="3267076"/>
            </a:xfrm>
            <a:prstGeom prst="rect">
              <a:avLst/>
            </a:prstGeom>
            <a:ln>
              <a:solidFill>
                <a:srgbClr val="B7472A"/>
              </a:solidFill>
            </a:ln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D594BE5-A3E5-40D6-A1C9-B31F4D4C6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97" t="6945" r="2294" b="8333"/>
            <a:stretch/>
          </p:blipFill>
          <p:spPr>
            <a:xfrm>
              <a:off x="7080250" y="3538134"/>
              <a:ext cx="2864349" cy="2802341"/>
            </a:xfrm>
            <a:prstGeom prst="rect">
              <a:avLst/>
            </a:prstGeom>
            <a:noFill/>
          </p:spPr>
        </p:pic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B88D44A9-ACA0-45FC-8E00-47AF3DAF8420}"/>
              </a:ext>
            </a:extLst>
          </p:cNvPr>
          <p:cNvGrpSpPr/>
          <p:nvPr/>
        </p:nvGrpSpPr>
        <p:grpSpPr>
          <a:xfrm>
            <a:off x="723900" y="931675"/>
            <a:ext cx="10731500" cy="1989100"/>
            <a:chOff x="0" y="-5260182"/>
            <a:chExt cx="12192000" cy="2259807"/>
          </a:xfrm>
        </p:grpSpPr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5B7671F5-FB6C-43DA-8CED-BC5FA89F4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7049"/>
            <a:stretch/>
          </p:blipFill>
          <p:spPr>
            <a:xfrm>
              <a:off x="0" y="-5260182"/>
              <a:ext cx="12192000" cy="2259807"/>
            </a:xfrm>
            <a:prstGeom prst="rect">
              <a:avLst/>
            </a:prstGeom>
          </p:spPr>
        </p:pic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5B4571D3-9158-455F-B0FB-0C40138B14D2}"/>
                </a:ext>
              </a:extLst>
            </p:cNvPr>
            <p:cNvSpPr/>
            <p:nvPr/>
          </p:nvSpPr>
          <p:spPr>
            <a:xfrm>
              <a:off x="2224087" y="-5215504"/>
              <a:ext cx="614363" cy="130969"/>
            </a:xfrm>
            <a:prstGeom prst="rect">
              <a:avLst/>
            </a:prstGeom>
            <a:solidFill>
              <a:srgbClr val="B74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D8F6A97D-7089-4ABD-89A2-F2E606F2B7DB}"/>
                </a:ext>
              </a:extLst>
            </p:cNvPr>
            <p:cNvSpPr/>
            <p:nvPr/>
          </p:nvSpPr>
          <p:spPr>
            <a:xfrm>
              <a:off x="0" y="-5260182"/>
              <a:ext cx="12192000" cy="2259807"/>
            </a:xfrm>
            <a:prstGeom prst="roundRect">
              <a:avLst>
                <a:gd name="adj" fmla="val 0"/>
              </a:avLst>
            </a:prstGeom>
            <a:solidFill>
              <a:schemeClr val="tx1">
                <a:alpha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372C6F0E-B8E2-4BE9-8CE4-C7B32E6BA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22" t="9730" r="13750" b="86891"/>
            <a:stretch/>
          </p:blipFill>
          <p:spPr>
            <a:xfrm>
              <a:off x="10257471" y="-4629481"/>
              <a:ext cx="293328" cy="304906"/>
            </a:xfrm>
            <a:custGeom>
              <a:avLst/>
              <a:gdLst>
                <a:gd name="connsiteX0" fmla="*/ 37156 w 222930"/>
                <a:gd name="connsiteY0" fmla="*/ 0 h 231730"/>
                <a:gd name="connsiteX1" fmla="*/ 185774 w 222930"/>
                <a:gd name="connsiteY1" fmla="*/ 0 h 231730"/>
                <a:gd name="connsiteX2" fmla="*/ 222930 w 222930"/>
                <a:gd name="connsiteY2" fmla="*/ 37156 h 231730"/>
                <a:gd name="connsiteX3" fmla="*/ 222930 w 222930"/>
                <a:gd name="connsiteY3" fmla="*/ 194574 h 231730"/>
                <a:gd name="connsiteX4" fmla="*/ 185774 w 222930"/>
                <a:gd name="connsiteY4" fmla="*/ 231730 h 231730"/>
                <a:gd name="connsiteX5" fmla="*/ 37156 w 222930"/>
                <a:gd name="connsiteY5" fmla="*/ 231730 h 231730"/>
                <a:gd name="connsiteX6" fmla="*/ 0 w 222930"/>
                <a:gd name="connsiteY6" fmla="*/ 194574 h 231730"/>
                <a:gd name="connsiteX7" fmla="*/ 0 w 222930"/>
                <a:gd name="connsiteY7" fmla="*/ 37156 h 231730"/>
                <a:gd name="connsiteX8" fmla="*/ 37156 w 222930"/>
                <a:gd name="connsiteY8" fmla="*/ 0 h 23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930" h="231730">
                  <a:moveTo>
                    <a:pt x="37156" y="0"/>
                  </a:moveTo>
                  <a:lnTo>
                    <a:pt x="185774" y="0"/>
                  </a:lnTo>
                  <a:cubicBezTo>
                    <a:pt x="206295" y="0"/>
                    <a:pt x="222930" y="16635"/>
                    <a:pt x="222930" y="37156"/>
                  </a:cubicBezTo>
                  <a:lnTo>
                    <a:pt x="222930" y="194574"/>
                  </a:lnTo>
                  <a:cubicBezTo>
                    <a:pt x="222930" y="215095"/>
                    <a:pt x="206295" y="231730"/>
                    <a:pt x="185774" y="231730"/>
                  </a:cubicBezTo>
                  <a:lnTo>
                    <a:pt x="37156" y="231730"/>
                  </a:lnTo>
                  <a:cubicBezTo>
                    <a:pt x="16635" y="231730"/>
                    <a:pt x="0" y="215095"/>
                    <a:pt x="0" y="194574"/>
                  </a:cubicBezTo>
                  <a:lnTo>
                    <a:pt x="0" y="37156"/>
                  </a:lnTo>
                  <a:cubicBezTo>
                    <a:pt x="0" y="16635"/>
                    <a:pt x="16635" y="0"/>
                    <a:pt x="37156" y="0"/>
                  </a:cubicBezTo>
                  <a:close/>
                </a:path>
              </a:pathLst>
            </a:custGeom>
            <a:ln>
              <a:solidFill>
                <a:srgbClr val="B7472A"/>
              </a:solidFill>
            </a:ln>
            <a:effectLst>
              <a:outerShdw blurRad="101600" algn="ctr" rotWithShape="0">
                <a:srgbClr val="B7472A">
                  <a:alpha val="40000"/>
                </a:srgbClr>
              </a:outerShdw>
            </a:effectLst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D28B8D17-77B7-4BFD-8226-8516AAA5A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078" t="2049" r="66953" b="92465"/>
            <a:stretch/>
          </p:blipFill>
          <p:spPr>
            <a:xfrm>
              <a:off x="3609975" y="-5179093"/>
              <a:ext cx="476250" cy="495050"/>
            </a:xfrm>
            <a:custGeom>
              <a:avLst/>
              <a:gdLst>
                <a:gd name="connsiteX0" fmla="*/ 60326 w 361950"/>
                <a:gd name="connsiteY0" fmla="*/ 0 h 376238"/>
                <a:gd name="connsiteX1" fmla="*/ 301624 w 361950"/>
                <a:gd name="connsiteY1" fmla="*/ 0 h 376238"/>
                <a:gd name="connsiteX2" fmla="*/ 361950 w 361950"/>
                <a:gd name="connsiteY2" fmla="*/ 60326 h 376238"/>
                <a:gd name="connsiteX3" fmla="*/ 361950 w 361950"/>
                <a:gd name="connsiteY3" fmla="*/ 315912 h 376238"/>
                <a:gd name="connsiteX4" fmla="*/ 301624 w 361950"/>
                <a:gd name="connsiteY4" fmla="*/ 376238 h 376238"/>
                <a:gd name="connsiteX5" fmla="*/ 60326 w 361950"/>
                <a:gd name="connsiteY5" fmla="*/ 376238 h 376238"/>
                <a:gd name="connsiteX6" fmla="*/ 0 w 361950"/>
                <a:gd name="connsiteY6" fmla="*/ 315912 h 376238"/>
                <a:gd name="connsiteX7" fmla="*/ 0 w 361950"/>
                <a:gd name="connsiteY7" fmla="*/ 60326 h 376238"/>
                <a:gd name="connsiteX8" fmla="*/ 60326 w 361950"/>
                <a:gd name="connsiteY8" fmla="*/ 0 h 37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1950" h="376238">
                  <a:moveTo>
                    <a:pt x="60326" y="0"/>
                  </a:moveTo>
                  <a:lnTo>
                    <a:pt x="301624" y="0"/>
                  </a:lnTo>
                  <a:cubicBezTo>
                    <a:pt x="334941" y="0"/>
                    <a:pt x="361950" y="27009"/>
                    <a:pt x="361950" y="60326"/>
                  </a:cubicBezTo>
                  <a:lnTo>
                    <a:pt x="361950" y="315912"/>
                  </a:lnTo>
                  <a:cubicBezTo>
                    <a:pt x="361950" y="349229"/>
                    <a:pt x="334941" y="376238"/>
                    <a:pt x="301624" y="376238"/>
                  </a:cubicBezTo>
                  <a:lnTo>
                    <a:pt x="60326" y="376238"/>
                  </a:lnTo>
                  <a:cubicBezTo>
                    <a:pt x="27009" y="376238"/>
                    <a:pt x="0" y="349229"/>
                    <a:pt x="0" y="315912"/>
                  </a:cubicBezTo>
                  <a:lnTo>
                    <a:pt x="0" y="60326"/>
                  </a:lnTo>
                  <a:cubicBezTo>
                    <a:pt x="0" y="27009"/>
                    <a:pt x="27009" y="0"/>
                    <a:pt x="60326" y="0"/>
                  </a:cubicBezTo>
                  <a:close/>
                </a:path>
              </a:pathLst>
            </a:custGeom>
            <a:ln>
              <a:solidFill>
                <a:srgbClr val="B7472A"/>
              </a:solidFill>
            </a:ln>
            <a:effectLst>
              <a:outerShdw blurRad="101600" algn="ctr" rotWithShape="0">
                <a:srgbClr val="B7472A">
                  <a:alpha val="40000"/>
                </a:srgbClr>
              </a:outerShdw>
            </a:effectLst>
          </p:spPr>
        </p:pic>
      </p:grpSp>
      <p:sp>
        <p:nvSpPr>
          <p:cNvPr id="40" name="椭圆 39">
            <a:extLst>
              <a:ext uri="{FF2B5EF4-FFF2-40B4-BE49-F238E27FC236}">
                <a16:creationId xmlns:a16="http://schemas.microsoft.com/office/drawing/2014/main" id="{D2B9517B-9C86-4916-AFA7-726D2692CDE1}"/>
              </a:ext>
            </a:extLst>
          </p:cNvPr>
          <p:cNvSpPr/>
          <p:nvPr/>
        </p:nvSpPr>
        <p:spPr>
          <a:xfrm>
            <a:off x="4391025" y="1210221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100" dirty="0"/>
              <a:t>1</a:t>
            </a:r>
            <a:endParaRPr lang="zh-CN" altLang="en-US" sz="1100" dirty="0"/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B57A7564-B00B-4125-9A30-DA5E66EA4269}"/>
              </a:ext>
            </a:extLst>
          </p:cNvPr>
          <p:cNvSpPr/>
          <p:nvPr/>
        </p:nvSpPr>
        <p:spPr>
          <a:xfrm>
            <a:off x="10061575" y="1629321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100" dirty="0"/>
              <a:t>2</a:t>
            </a:r>
            <a:endParaRPr lang="zh-CN" altLang="en-US" sz="1100" dirty="0"/>
          </a:p>
        </p:txBody>
      </p:sp>
      <p:pic>
        <p:nvPicPr>
          <p:cNvPr id="74" name="图片 73">
            <a:extLst>
              <a:ext uri="{FF2B5EF4-FFF2-40B4-BE49-F238E27FC236}">
                <a16:creationId xmlns:a16="http://schemas.microsoft.com/office/drawing/2014/main" id="{3E58DF6C-A112-43DC-A408-88CDFACA1A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469" t="13029" r="14102" b="74901"/>
          <a:stretch/>
        </p:blipFill>
        <p:spPr>
          <a:xfrm>
            <a:off x="3753642" y="3050389"/>
            <a:ext cx="2490788" cy="827768"/>
          </a:xfrm>
          <a:prstGeom prst="rect">
            <a:avLst/>
          </a:prstGeom>
          <a:ln>
            <a:solidFill>
              <a:srgbClr val="B7472A"/>
            </a:solidFill>
          </a:ln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F5433D54-AFA4-4813-ACF8-1F0D76344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1359" y="3050389"/>
            <a:ext cx="1755800" cy="2225233"/>
          </a:xfrm>
          <a:prstGeom prst="rect">
            <a:avLst/>
          </a:prstGeom>
          <a:ln>
            <a:solidFill>
              <a:srgbClr val="B7472A"/>
            </a:solidFill>
          </a:ln>
        </p:spPr>
      </p:pic>
      <p:sp>
        <p:nvSpPr>
          <p:cNvPr id="76" name="椭圆 75">
            <a:extLst>
              <a:ext uri="{FF2B5EF4-FFF2-40B4-BE49-F238E27FC236}">
                <a16:creationId xmlns:a16="http://schemas.microsoft.com/office/drawing/2014/main" id="{6FA36D56-CD0F-4858-9061-0A02BD5C2DBE}"/>
              </a:ext>
            </a:extLst>
          </p:cNvPr>
          <p:cNvSpPr/>
          <p:nvPr/>
        </p:nvSpPr>
        <p:spPr>
          <a:xfrm>
            <a:off x="3316039" y="303699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100" dirty="0"/>
              <a:t>3</a:t>
            </a:r>
            <a:endParaRPr lang="zh-CN" altLang="en-US" sz="1100" dirty="0"/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id="{6FC1AFBD-D0AB-4466-9AE6-CD4AC81C7FA1}"/>
              </a:ext>
            </a:extLst>
          </p:cNvPr>
          <p:cNvSpPr/>
          <p:nvPr/>
        </p:nvSpPr>
        <p:spPr>
          <a:xfrm>
            <a:off x="6156709" y="496962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100" dirty="0"/>
              <a:t>4</a:t>
            </a:r>
            <a:endParaRPr lang="zh-CN" altLang="en-US" sz="1100" dirty="0"/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id="{D60EE385-F101-44F7-B617-2C097882981D}"/>
              </a:ext>
            </a:extLst>
          </p:cNvPr>
          <p:cNvSpPr/>
          <p:nvPr/>
        </p:nvSpPr>
        <p:spPr>
          <a:xfrm>
            <a:off x="10177589" y="5064775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100" dirty="0"/>
              <a:t>5</a:t>
            </a:r>
            <a:endParaRPr lang="zh-CN" altLang="en-US" sz="1100" dirty="0"/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D955669B-1BC5-4C31-B401-C483E26343E8}"/>
              </a:ext>
            </a:extLst>
          </p:cNvPr>
          <p:cNvSpPr txBox="1"/>
          <p:nvPr/>
        </p:nvSpPr>
        <p:spPr>
          <a:xfrm>
            <a:off x="723900" y="178990"/>
            <a:ext cx="4231928" cy="53097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defRPr>
            </a:lvl1pPr>
          </a:lstStyle>
          <a:p>
            <a:r>
              <a:rPr lang="zh-CN" altLang="en-US" sz="3000" dirty="0"/>
              <a:t>设置主题色（一键换色）</a:t>
            </a:r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29596260-6571-4CF3-9612-4B0C9CE481ED}"/>
              </a:ext>
            </a:extLst>
          </p:cNvPr>
          <p:cNvSpPr/>
          <p:nvPr/>
        </p:nvSpPr>
        <p:spPr>
          <a:xfrm>
            <a:off x="8728471" y="4261909"/>
            <a:ext cx="1195388" cy="1114424"/>
          </a:xfrm>
          <a:prstGeom prst="roundRect">
            <a:avLst>
              <a:gd name="adj" fmla="val 2207"/>
            </a:avLst>
          </a:prstGeom>
          <a:noFill/>
          <a:ln>
            <a:solidFill>
              <a:srgbClr val="B74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426489D-D1B2-4ACA-87EB-C7C38F7DA677}"/>
              </a:ext>
            </a:extLst>
          </p:cNvPr>
          <p:cNvGrpSpPr/>
          <p:nvPr/>
        </p:nvGrpSpPr>
        <p:grpSpPr>
          <a:xfrm>
            <a:off x="-262467" y="4109720"/>
            <a:ext cx="4979583" cy="3055211"/>
            <a:chOff x="-283758" y="4910994"/>
            <a:chExt cx="4979583" cy="3055211"/>
          </a:xfrm>
        </p:grpSpPr>
        <p:sp>
          <p:nvSpPr>
            <p:cNvPr id="82" name="矩形: 圆角 81">
              <a:extLst>
                <a:ext uri="{FF2B5EF4-FFF2-40B4-BE49-F238E27FC236}">
                  <a16:creationId xmlns:a16="http://schemas.microsoft.com/office/drawing/2014/main" id="{D4FF1DD5-B5C6-4B5F-8BCC-E30645ACF084}"/>
                </a:ext>
              </a:extLst>
            </p:cNvPr>
            <p:cNvSpPr/>
            <p:nvPr/>
          </p:nvSpPr>
          <p:spPr>
            <a:xfrm>
              <a:off x="-283758" y="4910994"/>
              <a:ext cx="4979583" cy="3055211"/>
            </a:xfrm>
            <a:prstGeom prst="roundRect">
              <a:avLst>
                <a:gd name="adj" fmla="val 561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CC207EB9-DAF8-4C04-9BEF-F4544322980E}"/>
                </a:ext>
              </a:extLst>
            </p:cNvPr>
            <p:cNvSpPr txBox="1"/>
            <p:nvPr/>
          </p:nvSpPr>
          <p:spPr>
            <a:xfrm>
              <a:off x="690293" y="5079639"/>
              <a:ext cx="3687397" cy="5892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dirty="0">
                  <a:solidFill>
                    <a:schemeClr val="bg1"/>
                  </a:solidFill>
                </a:rPr>
                <a:t>在⑤中更换好自己的颜色后，点击保存，即成功设置自定义颜色方案</a:t>
              </a:r>
            </a:p>
          </p:txBody>
        </p: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91337EB1-20B7-408B-997A-39258AC5E7D6}"/>
                </a:ext>
              </a:extLst>
            </p:cNvPr>
            <p:cNvSpPr txBox="1"/>
            <p:nvPr/>
          </p:nvSpPr>
          <p:spPr>
            <a:xfrm>
              <a:off x="690293" y="5806079"/>
              <a:ext cx="3687397" cy="2783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dirty="0">
                  <a:solidFill>
                    <a:schemeClr val="bg1"/>
                  </a:solidFill>
                </a:rPr>
                <a:t>再到④中选择你的颜色方案即可一键换色</a:t>
              </a:r>
            </a:p>
          </p:txBody>
        </p:sp>
      </p:grp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0AB4DA80-19DD-4A36-BF6A-DCC5344C71F9}"/>
              </a:ext>
            </a:extLst>
          </p:cNvPr>
          <p:cNvSpPr/>
          <p:nvPr/>
        </p:nvSpPr>
        <p:spPr>
          <a:xfrm>
            <a:off x="3784996" y="3060805"/>
            <a:ext cx="494953" cy="128589"/>
          </a:xfrm>
          <a:prstGeom prst="roundRect">
            <a:avLst>
              <a:gd name="adj" fmla="val 22826"/>
            </a:avLst>
          </a:prstGeom>
          <a:noFill/>
          <a:ln>
            <a:solidFill>
              <a:srgbClr val="B74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F83096C-7B6B-42E0-9AE6-9F3CDB2BC5FE}"/>
              </a:ext>
            </a:extLst>
          </p:cNvPr>
          <p:cNvSpPr txBox="1"/>
          <p:nvPr/>
        </p:nvSpPr>
        <p:spPr>
          <a:xfrm>
            <a:off x="723900" y="5926325"/>
            <a:ext cx="3341627" cy="5540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本模板的配色均来自四川大学</a:t>
            </a:r>
            <a:r>
              <a:rPr lang="en-US" altLang="zh-CN" sz="1500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VI</a:t>
            </a:r>
            <a:r>
              <a:rPr lang="zh-CN" altLang="en-US" sz="1500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手册，但设计过程中只使用了着色</a:t>
            </a:r>
            <a:r>
              <a:rPr lang="en-US" altLang="zh-CN" sz="1500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1</a:t>
            </a:r>
            <a:r>
              <a:rPr lang="zh-CN" altLang="en-US" sz="1500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、</a:t>
            </a:r>
            <a:r>
              <a:rPr lang="en-US" altLang="zh-CN" sz="1500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2</a:t>
            </a:r>
            <a:r>
              <a:rPr lang="zh-CN" altLang="en-US" sz="1500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、</a:t>
            </a:r>
            <a:r>
              <a:rPr lang="en-US" altLang="zh-CN" sz="1500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5</a:t>
            </a:r>
            <a:endParaRPr lang="zh-CN" altLang="en-US" sz="1500" dirty="0">
              <a:solidFill>
                <a:schemeClr val="bg1"/>
              </a:solidFill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6A9C7F4-6675-4FB7-B4B3-2E36F5839F99}"/>
              </a:ext>
            </a:extLst>
          </p:cNvPr>
          <p:cNvSpPr txBox="1"/>
          <p:nvPr/>
        </p:nvSpPr>
        <p:spPr>
          <a:xfrm>
            <a:off x="723900" y="5565238"/>
            <a:ext cx="512961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备注</a:t>
            </a:r>
            <a:endParaRPr lang="en-US" altLang="zh-CN" sz="20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2DD3111-20B7-47D7-A4F8-52BC6FD99A69}"/>
              </a:ext>
            </a:extLst>
          </p:cNvPr>
          <p:cNvCxnSpPr>
            <a:cxnSpLocks/>
          </p:cNvCxnSpPr>
          <p:nvPr/>
        </p:nvCxnSpPr>
        <p:spPr>
          <a:xfrm>
            <a:off x="711584" y="5423378"/>
            <a:ext cx="3687397" cy="54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91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37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 thruBlk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35CF6AF-FF30-434F-842B-1ED745C586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67B43F2-7A61-40EB-A0D7-8A78E458FF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48833" y="2910269"/>
            <a:ext cx="4031873" cy="784830"/>
          </a:xfrm>
        </p:spPr>
        <p:txBody>
          <a:bodyPr/>
          <a:lstStyle/>
          <a:p>
            <a:r>
              <a:rPr lang="zh-CN" altLang="en-US" dirty="0"/>
              <a:t>四川大学简介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9C42DA7-1D5F-40E9-ACBC-43A85D21CE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8833" y="3728495"/>
            <a:ext cx="4690708" cy="369332"/>
          </a:xfrm>
        </p:spPr>
        <p:txBody>
          <a:bodyPr/>
          <a:lstStyle/>
          <a:p>
            <a:r>
              <a:rPr lang="en-US" altLang="zh-CN" dirty="0"/>
              <a:t>Introduction to Sichuan University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2C0991-53B7-4915-820E-97A94C35C3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26747" y="371499"/>
            <a:ext cx="347852" cy="346249"/>
          </a:xfrm>
        </p:spPr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4576811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6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66ACCC0C-70DD-411C-AFFB-E3E96F5655E6}"/>
              </a:ext>
            </a:extLst>
          </p:cNvPr>
          <p:cNvSpPr txBox="1"/>
          <p:nvPr/>
        </p:nvSpPr>
        <p:spPr>
          <a:xfrm>
            <a:off x="5735473" y="1681504"/>
            <a:ext cx="5719927" cy="73872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2000" dirty="0">
                <a:latin typeface="MiSans Medium" panose="00000600000000000000" pitchFamily="2" charset="-122"/>
                <a:ea typeface="MiSans Medium" panose="00000600000000000000" pitchFamily="2" charset="-122"/>
              </a:rPr>
              <a:t>四川大学是教育部直属全国重点大学，是国家布局在中国西部的重点建设的高水平研究型综合大学。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B1C1E5E-216E-4132-8E07-B1636AB39E30}"/>
              </a:ext>
            </a:extLst>
          </p:cNvPr>
          <p:cNvSpPr txBox="1"/>
          <p:nvPr/>
        </p:nvSpPr>
        <p:spPr>
          <a:xfrm>
            <a:off x="5735473" y="2695151"/>
            <a:ext cx="5719927" cy="112344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2000" dirty="0">
                <a:latin typeface="MiSans Medium" panose="00000600000000000000" pitchFamily="2" charset="-122"/>
                <a:ea typeface="MiSans Medium" panose="00000600000000000000" pitchFamily="2" charset="-122"/>
              </a:rPr>
              <a:t>四川大学地处中国历史文化名城</a:t>
            </a:r>
            <a:r>
              <a:rPr lang="en-US" altLang="zh-CN" sz="2000" dirty="0">
                <a:latin typeface="MiSans Medium" panose="00000600000000000000" pitchFamily="2" charset="-122"/>
                <a:ea typeface="MiSans Medium" panose="00000600000000000000" pitchFamily="2" charset="-122"/>
              </a:rPr>
              <a:t>——</a:t>
            </a:r>
            <a:r>
              <a:rPr lang="zh-CN" altLang="en-US" sz="2000" dirty="0">
                <a:latin typeface="MiSans Medium" panose="00000600000000000000" pitchFamily="2" charset="-122"/>
                <a:ea typeface="MiSans Medium" panose="00000600000000000000" pitchFamily="2" charset="-122"/>
              </a:rPr>
              <a:t>成都，学校有望江、华西和江安三个校区，占地面积</a:t>
            </a:r>
            <a:r>
              <a:rPr lang="en-US" altLang="zh-CN" sz="2000" dirty="0">
                <a:latin typeface="MiSans Medium" panose="00000600000000000000" pitchFamily="2" charset="-122"/>
                <a:ea typeface="MiSans Medium" panose="00000600000000000000" pitchFamily="2" charset="-122"/>
              </a:rPr>
              <a:t>7050</a:t>
            </a:r>
            <a:r>
              <a:rPr lang="zh-CN" altLang="en-US" sz="2000" dirty="0">
                <a:latin typeface="MiSans Medium" panose="00000600000000000000" pitchFamily="2" charset="-122"/>
                <a:ea typeface="MiSans Medium" panose="00000600000000000000" pitchFamily="2" charset="-122"/>
              </a:rPr>
              <a:t>亩，校舍建筑面积</a:t>
            </a:r>
            <a:r>
              <a:rPr lang="en-US" altLang="zh-CN" sz="2000" dirty="0">
                <a:latin typeface="MiSans Medium" panose="00000600000000000000" pitchFamily="2" charset="-122"/>
                <a:ea typeface="MiSans Medium" panose="00000600000000000000" pitchFamily="2" charset="-122"/>
              </a:rPr>
              <a:t>269.4</a:t>
            </a:r>
            <a:r>
              <a:rPr lang="zh-CN" altLang="en-US" sz="2000" dirty="0">
                <a:latin typeface="MiSans Medium" panose="00000600000000000000" pitchFamily="2" charset="-122"/>
                <a:ea typeface="MiSans Medium" panose="00000600000000000000" pitchFamily="2" charset="-122"/>
              </a:rPr>
              <a:t>万平方米。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3DC838C-FF27-4842-8A45-74743887A428}"/>
              </a:ext>
            </a:extLst>
          </p:cNvPr>
          <p:cNvSpPr txBox="1"/>
          <p:nvPr/>
        </p:nvSpPr>
        <p:spPr>
          <a:xfrm>
            <a:off x="5735473" y="4093518"/>
            <a:ext cx="5719927" cy="73872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2000" dirty="0">
                <a:latin typeface="MiSans Medium" panose="00000600000000000000" pitchFamily="2" charset="-122"/>
                <a:ea typeface="MiSans Medium" panose="00000600000000000000" pitchFamily="2" charset="-122"/>
              </a:rPr>
              <a:t>四川大学校园环境幽雅、花木繁茂、碧草如茵、景色宜人，是读书治学的理想园地。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B93D2CC5-510F-4728-8C53-7AEC695FCA8B}"/>
              </a:ext>
            </a:extLst>
          </p:cNvPr>
          <p:cNvGrpSpPr/>
          <p:nvPr/>
        </p:nvGrpSpPr>
        <p:grpSpPr>
          <a:xfrm>
            <a:off x="723901" y="-1379538"/>
            <a:ext cx="10731500" cy="1000831"/>
            <a:chOff x="8772525" y="-1379537"/>
            <a:chExt cx="13414375" cy="565876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FFE0253D-8853-47F8-87D4-52CB4B4FB10C}"/>
                </a:ext>
              </a:extLst>
            </p:cNvPr>
            <p:cNvSpPr/>
            <p:nvPr/>
          </p:nvSpPr>
          <p:spPr>
            <a:xfrm>
              <a:off x="8772525" y="-1379537"/>
              <a:ext cx="2682875" cy="56587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0F0C5D3-B858-4A90-ADE7-79B9FCB7DC14}"/>
                </a:ext>
              </a:extLst>
            </p:cNvPr>
            <p:cNvSpPr/>
            <p:nvPr/>
          </p:nvSpPr>
          <p:spPr>
            <a:xfrm>
              <a:off x="11455400" y="-1379537"/>
              <a:ext cx="2682875" cy="56587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34C7A451-C350-429E-8277-B7085053583B}"/>
                </a:ext>
              </a:extLst>
            </p:cNvPr>
            <p:cNvSpPr/>
            <p:nvPr/>
          </p:nvSpPr>
          <p:spPr>
            <a:xfrm>
              <a:off x="14138275" y="-1379537"/>
              <a:ext cx="2682875" cy="56587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10AE4A02-9112-43AE-98FF-1D0C11F42EDD}"/>
                </a:ext>
              </a:extLst>
            </p:cNvPr>
            <p:cNvSpPr/>
            <p:nvPr/>
          </p:nvSpPr>
          <p:spPr>
            <a:xfrm>
              <a:off x="16821150" y="-1379537"/>
              <a:ext cx="2682875" cy="56587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EBE9B77F-9CDD-490C-B9BA-4E768AE09849}"/>
                </a:ext>
              </a:extLst>
            </p:cNvPr>
            <p:cNvSpPr/>
            <p:nvPr/>
          </p:nvSpPr>
          <p:spPr>
            <a:xfrm>
              <a:off x="19504025" y="-1379537"/>
              <a:ext cx="2682875" cy="56587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</p:grp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BF28DCF7-72EF-44B4-89A4-C681402F6004}"/>
              </a:ext>
            </a:extLst>
          </p:cNvPr>
          <p:cNvSpPr/>
          <p:nvPr/>
        </p:nvSpPr>
        <p:spPr>
          <a:xfrm>
            <a:off x="440267" y="-584200"/>
            <a:ext cx="3989143" cy="6883401"/>
          </a:xfrm>
          <a:prstGeom prst="roundRect">
            <a:avLst>
              <a:gd name="adj" fmla="val 350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B151D70-D03F-4326-8928-E9F8567DB0D2}"/>
              </a:ext>
            </a:extLst>
          </p:cNvPr>
          <p:cNvGrpSpPr/>
          <p:nvPr/>
        </p:nvGrpSpPr>
        <p:grpSpPr>
          <a:xfrm>
            <a:off x="723900" y="266701"/>
            <a:ext cx="1869528" cy="599460"/>
            <a:chOff x="723900" y="406401"/>
            <a:chExt cx="7533322" cy="2415539"/>
          </a:xfrm>
          <a:solidFill>
            <a:srgbClr val="FFFFFF"/>
          </a:solidFill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2BA9A9B4-1984-40D5-B0C2-B23C551F3D62}"/>
                </a:ext>
              </a:extLst>
            </p:cNvPr>
            <p:cNvSpPr/>
            <p:nvPr/>
          </p:nvSpPr>
          <p:spPr>
            <a:xfrm>
              <a:off x="723900" y="406401"/>
              <a:ext cx="2415540" cy="2415539"/>
            </a:xfrm>
            <a:custGeom>
              <a:avLst/>
              <a:gdLst>
                <a:gd name="connsiteX0" fmla="*/ 1039177 w 2415540"/>
                <a:gd name="connsiteY0" fmla="*/ 2099308 h 2415539"/>
                <a:gd name="connsiteX1" fmla="*/ 1125855 w 2415540"/>
                <a:gd name="connsiteY1" fmla="*/ 2106928 h 2415539"/>
                <a:gd name="connsiteX2" fmla="*/ 1124902 w 2415540"/>
                <a:gd name="connsiteY2" fmla="*/ 2112643 h 2415539"/>
                <a:gd name="connsiteX3" fmla="*/ 1109663 w 2415540"/>
                <a:gd name="connsiteY3" fmla="*/ 2116453 h 2415539"/>
                <a:gd name="connsiteX4" fmla="*/ 1103948 w 2415540"/>
                <a:gd name="connsiteY4" fmla="*/ 2132646 h 2415539"/>
                <a:gd name="connsiteX5" fmla="*/ 1096327 w 2415540"/>
                <a:gd name="connsiteY5" fmla="*/ 2216466 h 2415539"/>
                <a:gd name="connsiteX6" fmla="*/ 1101090 w 2415540"/>
                <a:gd name="connsiteY6" fmla="*/ 2242183 h 2415539"/>
                <a:gd name="connsiteX7" fmla="*/ 1122998 w 2415540"/>
                <a:gd name="connsiteY7" fmla="*/ 2251708 h 2415539"/>
                <a:gd name="connsiteX8" fmla="*/ 1150620 w 2415540"/>
                <a:gd name="connsiteY8" fmla="*/ 2242183 h 2415539"/>
                <a:gd name="connsiteX9" fmla="*/ 1163002 w 2415540"/>
                <a:gd name="connsiteY9" fmla="*/ 2207893 h 2415539"/>
                <a:gd name="connsiteX10" fmla="*/ 1168717 w 2415540"/>
                <a:gd name="connsiteY10" fmla="*/ 2138361 h 2415539"/>
                <a:gd name="connsiteX11" fmla="*/ 1165860 w 2415540"/>
                <a:gd name="connsiteY11" fmla="*/ 2121216 h 2415539"/>
                <a:gd name="connsiteX12" fmla="*/ 1151573 w 2415540"/>
                <a:gd name="connsiteY12" fmla="*/ 2114548 h 2415539"/>
                <a:gd name="connsiteX13" fmla="*/ 1149667 w 2415540"/>
                <a:gd name="connsiteY13" fmla="*/ 2109786 h 2415539"/>
                <a:gd name="connsiteX14" fmla="*/ 1199198 w 2415540"/>
                <a:gd name="connsiteY14" fmla="*/ 2114548 h 2415539"/>
                <a:gd name="connsiteX15" fmla="*/ 1198245 w 2415540"/>
                <a:gd name="connsiteY15" fmla="*/ 2120263 h 2415539"/>
                <a:gd name="connsiteX16" fmla="*/ 1183005 w 2415540"/>
                <a:gd name="connsiteY16" fmla="*/ 2124073 h 2415539"/>
                <a:gd name="connsiteX17" fmla="*/ 1177290 w 2415540"/>
                <a:gd name="connsiteY17" fmla="*/ 2140266 h 2415539"/>
                <a:gd name="connsiteX18" fmla="*/ 1171575 w 2415540"/>
                <a:gd name="connsiteY18" fmla="*/ 2209798 h 2415539"/>
                <a:gd name="connsiteX19" fmla="*/ 1166813 w 2415540"/>
                <a:gd name="connsiteY19" fmla="*/ 2234563 h 2415539"/>
                <a:gd name="connsiteX20" fmla="*/ 1157288 w 2415540"/>
                <a:gd name="connsiteY20" fmla="*/ 2249803 h 2415539"/>
                <a:gd name="connsiteX21" fmla="*/ 1135380 w 2415540"/>
                <a:gd name="connsiteY21" fmla="*/ 2261233 h 2415539"/>
                <a:gd name="connsiteX22" fmla="*/ 1104900 w 2415540"/>
                <a:gd name="connsiteY22" fmla="*/ 2263138 h 2415539"/>
                <a:gd name="connsiteX23" fmla="*/ 1060133 w 2415540"/>
                <a:gd name="connsiteY23" fmla="*/ 2245041 h 2415539"/>
                <a:gd name="connsiteX24" fmla="*/ 1048702 w 2415540"/>
                <a:gd name="connsiteY24" fmla="*/ 2202178 h 2415539"/>
                <a:gd name="connsiteX25" fmla="*/ 1055370 w 2415540"/>
                <a:gd name="connsiteY25" fmla="*/ 2128836 h 2415539"/>
                <a:gd name="connsiteX26" fmla="*/ 1052513 w 2415540"/>
                <a:gd name="connsiteY26" fmla="*/ 2111691 h 2415539"/>
                <a:gd name="connsiteX27" fmla="*/ 1038225 w 2415540"/>
                <a:gd name="connsiteY27" fmla="*/ 2105023 h 2415539"/>
                <a:gd name="connsiteX28" fmla="*/ 1388745 w 2415540"/>
                <a:gd name="connsiteY28" fmla="*/ 2090736 h 2415539"/>
                <a:gd name="connsiteX29" fmla="*/ 1389697 w 2415540"/>
                <a:gd name="connsiteY29" fmla="*/ 2096451 h 2415539"/>
                <a:gd name="connsiteX30" fmla="*/ 1375409 w 2415540"/>
                <a:gd name="connsiteY30" fmla="*/ 2104071 h 2415539"/>
                <a:gd name="connsiteX31" fmla="*/ 1374457 w 2415540"/>
                <a:gd name="connsiteY31" fmla="*/ 2120264 h 2415539"/>
                <a:gd name="connsiteX32" fmla="*/ 1391602 w 2415540"/>
                <a:gd name="connsiteY32" fmla="*/ 2245041 h 2415539"/>
                <a:gd name="connsiteX33" fmla="*/ 1374457 w 2415540"/>
                <a:gd name="connsiteY33" fmla="*/ 2247899 h 2415539"/>
                <a:gd name="connsiteX34" fmla="*/ 1258252 w 2415540"/>
                <a:gd name="connsiteY34" fmla="*/ 2141219 h 2415539"/>
                <a:gd name="connsiteX35" fmla="*/ 1271587 w 2415540"/>
                <a:gd name="connsiteY35" fmla="*/ 2234564 h 2415539"/>
                <a:gd name="connsiteX36" fmla="*/ 1278254 w 2415540"/>
                <a:gd name="connsiteY36" fmla="*/ 2250756 h 2415539"/>
                <a:gd name="connsiteX37" fmla="*/ 1294447 w 2415540"/>
                <a:gd name="connsiteY37" fmla="*/ 2253614 h 2415539"/>
                <a:gd name="connsiteX38" fmla="*/ 1295400 w 2415540"/>
                <a:gd name="connsiteY38" fmla="*/ 2259328 h 2415539"/>
                <a:gd name="connsiteX39" fmla="*/ 1245870 w 2415540"/>
                <a:gd name="connsiteY39" fmla="*/ 2265996 h 2415539"/>
                <a:gd name="connsiteX40" fmla="*/ 1244917 w 2415540"/>
                <a:gd name="connsiteY40" fmla="*/ 2260281 h 2415539"/>
                <a:gd name="connsiteX41" fmla="*/ 1259204 w 2415540"/>
                <a:gd name="connsiteY41" fmla="*/ 2252661 h 2415539"/>
                <a:gd name="connsiteX42" fmla="*/ 1261109 w 2415540"/>
                <a:gd name="connsiteY42" fmla="*/ 2235516 h 2415539"/>
                <a:gd name="connsiteX43" fmla="*/ 1247775 w 2415540"/>
                <a:gd name="connsiteY43" fmla="*/ 2138361 h 2415539"/>
                <a:gd name="connsiteX44" fmla="*/ 1241107 w 2415540"/>
                <a:gd name="connsiteY44" fmla="*/ 2122169 h 2415539"/>
                <a:gd name="connsiteX45" fmla="*/ 1224915 w 2415540"/>
                <a:gd name="connsiteY45" fmla="*/ 2119311 h 2415539"/>
                <a:gd name="connsiteX46" fmla="*/ 1223962 w 2415540"/>
                <a:gd name="connsiteY46" fmla="*/ 2113596 h 2415539"/>
                <a:gd name="connsiteX47" fmla="*/ 1286827 w 2415540"/>
                <a:gd name="connsiteY47" fmla="*/ 2105024 h 2415539"/>
                <a:gd name="connsiteX48" fmla="*/ 1371600 w 2415540"/>
                <a:gd name="connsiteY48" fmla="*/ 2183128 h 2415539"/>
                <a:gd name="connsiteX49" fmla="*/ 1363027 w 2415540"/>
                <a:gd name="connsiteY49" fmla="*/ 2122169 h 2415539"/>
                <a:gd name="connsiteX50" fmla="*/ 1356359 w 2415540"/>
                <a:gd name="connsiteY50" fmla="*/ 2105976 h 2415539"/>
                <a:gd name="connsiteX51" fmla="*/ 1340167 w 2415540"/>
                <a:gd name="connsiteY51" fmla="*/ 2103119 h 2415539"/>
                <a:gd name="connsiteX52" fmla="*/ 1339215 w 2415540"/>
                <a:gd name="connsiteY52" fmla="*/ 2097403 h 2415539"/>
                <a:gd name="connsiteX53" fmla="*/ 1508760 w 2415540"/>
                <a:gd name="connsiteY53" fmla="*/ 2059303 h 2415539"/>
                <a:gd name="connsiteX54" fmla="*/ 1510665 w 2415540"/>
                <a:gd name="connsiteY54" fmla="*/ 2065018 h 2415539"/>
                <a:gd name="connsiteX55" fmla="*/ 1497330 w 2415540"/>
                <a:gd name="connsiteY55" fmla="*/ 2074543 h 2415539"/>
                <a:gd name="connsiteX56" fmla="*/ 1497330 w 2415540"/>
                <a:gd name="connsiteY56" fmla="*/ 2091688 h 2415539"/>
                <a:gd name="connsiteX57" fmla="*/ 1524000 w 2415540"/>
                <a:gd name="connsiteY57" fmla="*/ 2185986 h 2415539"/>
                <a:gd name="connsiteX58" fmla="*/ 1532572 w 2415540"/>
                <a:gd name="connsiteY58" fmla="*/ 2201226 h 2415539"/>
                <a:gd name="connsiteX59" fmla="*/ 1548765 w 2415540"/>
                <a:gd name="connsiteY59" fmla="*/ 2202178 h 2415539"/>
                <a:gd name="connsiteX60" fmla="*/ 1550670 w 2415540"/>
                <a:gd name="connsiteY60" fmla="*/ 2207893 h 2415539"/>
                <a:gd name="connsiteX61" fmla="*/ 1466850 w 2415540"/>
                <a:gd name="connsiteY61" fmla="*/ 2231706 h 2415539"/>
                <a:gd name="connsiteX62" fmla="*/ 1464945 w 2415540"/>
                <a:gd name="connsiteY62" fmla="*/ 2225991 h 2415539"/>
                <a:gd name="connsiteX63" fmla="*/ 1478280 w 2415540"/>
                <a:gd name="connsiteY63" fmla="*/ 2216466 h 2415539"/>
                <a:gd name="connsiteX64" fmla="*/ 1478280 w 2415540"/>
                <a:gd name="connsiteY64" fmla="*/ 2199320 h 2415539"/>
                <a:gd name="connsiteX65" fmla="*/ 1451610 w 2415540"/>
                <a:gd name="connsiteY65" fmla="*/ 2105023 h 2415539"/>
                <a:gd name="connsiteX66" fmla="*/ 1443037 w 2415540"/>
                <a:gd name="connsiteY66" fmla="*/ 2089783 h 2415539"/>
                <a:gd name="connsiteX67" fmla="*/ 1426845 w 2415540"/>
                <a:gd name="connsiteY67" fmla="*/ 2088831 h 2415539"/>
                <a:gd name="connsiteX68" fmla="*/ 1424940 w 2415540"/>
                <a:gd name="connsiteY68" fmla="*/ 2083116 h 2415539"/>
                <a:gd name="connsiteX69" fmla="*/ 776287 w 2415540"/>
                <a:gd name="connsiteY69" fmla="*/ 2001201 h 2415539"/>
                <a:gd name="connsiteX70" fmla="*/ 834389 w 2415540"/>
                <a:gd name="connsiteY70" fmla="*/ 2027871 h 2415539"/>
                <a:gd name="connsiteX71" fmla="*/ 862964 w 2415540"/>
                <a:gd name="connsiteY71" fmla="*/ 2139314 h 2415539"/>
                <a:gd name="connsiteX72" fmla="*/ 888682 w 2415540"/>
                <a:gd name="connsiteY72" fmla="*/ 2084068 h 2415539"/>
                <a:gd name="connsiteX73" fmla="*/ 891539 w 2415540"/>
                <a:gd name="connsiteY73" fmla="*/ 2066923 h 2415539"/>
                <a:gd name="connsiteX74" fmla="*/ 880109 w 2415540"/>
                <a:gd name="connsiteY74" fmla="*/ 2055493 h 2415539"/>
                <a:gd name="connsiteX75" fmla="*/ 881062 w 2415540"/>
                <a:gd name="connsiteY75" fmla="*/ 2050731 h 2415539"/>
                <a:gd name="connsiteX76" fmla="*/ 925829 w 2415540"/>
                <a:gd name="connsiteY76" fmla="*/ 2071686 h 2415539"/>
                <a:gd name="connsiteX77" fmla="*/ 923924 w 2415540"/>
                <a:gd name="connsiteY77" fmla="*/ 2076448 h 2415539"/>
                <a:gd name="connsiteX78" fmla="*/ 907732 w 2415540"/>
                <a:gd name="connsiteY78" fmla="*/ 2074543 h 2415539"/>
                <a:gd name="connsiteX79" fmla="*/ 896302 w 2415540"/>
                <a:gd name="connsiteY79" fmla="*/ 2087878 h 2415539"/>
                <a:gd name="connsiteX80" fmla="*/ 842962 w 2415540"/>
                <a:gd name="connsiteY80" fmla="*/ 2202178 h 2415539"/>
                <a:gd name="connsiteX81" fmla="*/ 827722 w 2415540"/>
                <a:gd name="connsiteY81" fmla="*/ 2194558 h 2415539"/>
                <a:gd name="connsiteX82" fmla="*/ 788669 w 2415540"/>
                <a:gd name="connsiteY82" fmla="*/ 2042158 h 2415539"/>
                <a:gd name="connsiteX83" fmla="*/ 748664 w 2415540"/>
                <a:gd name="connsiteY83" fmla="*/ 2126931 h 2415539"/>
                <a:gd name="connsiteX84" fmla="*/ 745807 w 2415540"/>
                <a:gd name="connsiteY84" fmla="*/ 2144076 h 2415539"/>
                <a:gd name="connsiteX85" fmla="*/ 757237 w 2415540"/>
                <a:gd name="connsiteY85" fmla="*/ 2155506 h 2415539"/>
                <a:gd name="connsiteX86" fmla="*/ 755332 w 2415540"/>
                <a:gd name="connsiteY86" fmla="*/ 2160268 h 2415539"/>
                <a:gd name="connsiteX87" fmla="*/ 710564 w 2415540"/>
                <a:gd name="connsiteY87" fmla="*/ 2139314 h 2415539"/>
                <a:gd name="connsiteX88" fmla="*/ 713422 w 2415540"/>
                <a:gd name="connsiteY88" fmla="*/ 2134551 h 2415539"/>
                <a:gd name="connsiteX89" fmla="*/ 729614 w 2415540"/>
                <a:gd name="connsiteY89" fmla="*/ 2136456 h 2415539"/>
                <a:gd name="connsiteX90" fmla="*/ 741044 w 2415540"/>
                <a:gd name="connsiteY90" fmla="*/ 2123121 h 2415539"/>
                <a:gd name="connsiteX91" fmla="*/ 782002 w 2415540"/>
                <a:gd name="connsiteY91" fmla="*/ 2034539 h 2415539"/>
                <a:gd name="connsiteX92" fmla="*/ 784859 w 2415540"/>
                <a:gd name="connsiteY92" fmla="*/ 2017393 h 2415539"/>
                <a:gd name="connsiteX93" fmla="*/ 773429 w 2415540"/>
                <a:gd name="connsiteY93" fmla="*/ 2005964 h 2415539"/>
                <a:gd name="connsiteX94" fmla="*/ 1666874 w 2415540"/>
                <a:gd name="connsiteY94" fmla="*/ 1984056 h 2415539"/>
                <a:gd name="connsiteX95" fmla="*/ 1669732 w 2415540"/>
                <a:gd name="connsiteY95" fmla="*/ 1988819 h 2415539"/>
                <a:gd name="connsiteX96" fmla="*/ 1662112 w 2415540"/>
                <a:gd name="connsiteY96" fmla="*/ 1998344 h 2415539"/>
                <a:gd name="connsiteX97" fmla="*/ 1661159 w 2415540"/>
                <a:gd name="connsiteY97" fmla="*/ 2013583 h 2415539"/>
                <a:gd name="connsiteX98" fmla="*/ 1674495 w 2415540"/>
                <a:gd name="connsiteY98" fmla="*/ 2159316 h 2415539"/>
                <a:gd name="connsiteX99" fmla="*/ 1665922 w 2415540"/>
                <a:gd name="connsiteY99" fmla="*/ 2164078 h 2415539"/>
                <a:gd name="connsiteX100" fmla="*/ 1554479 w 2415540"/>
                <a:gd name="connsiteY100" fmla="*/ 2070733 h 2415539"/>
                <a:gd name="connsiteX101" fmla="*/ 1541145 w 2415540"/>
                <a:gd name="connsiteY101" fmla="*/ 2063114 h 2415539"/>
                <a:gd name="connsiteX102" fmla="*/ 1529715 w 2415540"/>
                <a:gd name="connsiteY102" fmla="*/ 2065019 h 2415539"/>
                <a:gd name="connsiteX103" fmla="*/ 1526857 w 2415540"/>
                <a:gd name="connsiteY103" fmla="*/ 2060256 h 2415539"/>
                <a:gd name="connsiteX104" fmla="*/ 1597342 w 2415540"/>
                <a:gd name="connsiteY104" fmla="*/ 2023108 h 2415539"/>
                <a:gd name="connsiteX105" fmla="*/ 1600199 w 2415540"/>
                <a:gd name="connsiteY105" fmla="*/ 2027871 h 2415539"/>
                <a:gd name="connsiteX106" fmla="*/ 1599247 w 2415540"/>
                <a:gd name="connsiteY106" fmla="*/ 2028823 h 2415539"/>
                <a:gd name="connsiteX107" fmla="*/ 1590674 w 2415540"/>
                <a:gd name="connsiteY107" fmla="*/ 2035491 h 2415539"/>
                <a:gd name="connsiteX108" fmla="*/ 1590674 w 2415540"/>
                <a:gd name="connsiteY108" fmla="*/ 2042158 h 2415539"/>
                <a:gd name="connsiteX109" fmla="*/ 1592579 w 2415540"/>
                <a:gd name="connsiteY109" fmla="*/ 2044064 h 2415539"/>
                <a:gd name="connsiteX110" fmla="*/ 1595437 w 2415540"/>
                <a:gd name="connsiteY110" fmla="*/ 2046921 h 2415539"/>
                <a:gd name="connsiteX111" fmla="*/ 1658302 w 2415540"/>
                <a:gd name="connsiteY111" fmla="*/ 2099308 h 2415539"/>
                <a:gd name="connsiteX112" fmla="*/ 1650682 w 2415540"/>
                <a:gd name="connsiteY112" fmla="*/ 2021203 h 2415539"/>
                <a:gd name="connsiteX113" fmla="*/ 1649729 w 2415540"/>
                <a:gd name="connsiteY113" fmla="*/ 2016441 h 2415539"/>
                <a:gd name="connsiteX114" fmla="*/ 1648777 w 2415540"/>
                <a:gd name="connsiteY114" fmla="*/ 2012631 h 2415539"/>
                <a:gd name="connsiteX115" fmla="*/ 1642109 w 2415540"/>
                <a:gd name="connsiteY115" fmla="*/ 2007869 h 2415539"/>
                <a:gd name="connsiteX116" fmla="*/ 1629727 w 2415540"/>
                <a:gd name="connsiteY116" fmla="*/ 2010726 h 2415539"/>
                <a:gd name="connsiteX117" fmla="*/ 1626870 w 2415540"/>
                <a:gd name="connsiteY117" fmla="*/ 2005964 h 2415539"/>
                <a:gd name="connsiteX118" fmla="*/ 650557 w 2415540"/>
                <a:gd name="connsiteY118" fmla="*/ 1982151 h 2415539"/>
                <a:gd name="connsiteX119" fmla="*/ 611504 w 2415540"/>
                <a:gd name="connsiteY119" fmla="*/ 2006916 h 2415539"/>
                <a:gd name="connsiteX120" fmla="*/ 638175 w 2415540"/>
                <a:gd name="connsiteY120" fmla="*/ 2025966 h 2415539"/>
                <a:gd name="connsiteX121" fmla="*/ 689610 w 2415540"/>
                <a:gd name="connsiteY121" fmla="*/ 1945003 h 2415539"/>
                <a:gd name="connsiteX122" fmla="*/ 702945 w 2415540"/>
                <a:gd name="connsiteY122" fmla="*/ 1954528 h 2415539"/>
                <a:gd name="connsiteX123" fmla="*/ 667702 w 2415540"/>
                <a:gd name="connsiteY123" fmla="*/ 2097403 h 2415539"/>
                <a:gd name="connsiteX124" fmla="*/ 666750 w 2415540"/>
                <a:gd name="connsiteY124" fmla="*/ 2108833 h 2415539"/>
                <a:gd name="connsiteX125" fmla="*/ 671512 w 2415540"/>
                <a:gd name="connsiteY125" fmla="*/ 2115501 h 2415539"/>
                <a:gd name="connsiteX126" fmla="*/ 668654 w 2415540"/>
                <a:gd name="connsiteY126" fmla="*/ 2120263 h 2415539"/>
                <a:gd name="connsiteX127" fmla="*/ 602932 w 2415540"/>
                <a:gd name="connsiteY127" fmla="*/ 2072638 h 2415539"/>
                <a:gd name="connsiteX128" fmla="*/ 605790 w 2415540"/>
                <a:gd name="connsiteY128" fmla="*/ 2067876 h 2415539"/>
                <a:gd name="connsiteX129" fmla="*/ 619125 w 2415540"/>
                <a:gd name="connsiteY129" fmla="*/ 2075495 h 2415539"/>
                <a:gd name="connsiteX130" fmla="*/ 625792 w 2415540"/>
                <a:gd name="connsiteY130" fmla="*/ 2071686 h 2415539"/>
                <a:gd name="connsiteX131" fmla="*/ 627697 w 2415540"/>
                <a:gd name="connsiteY131" fmla="*/ 2068828 h 2415539"/>
                <a:gd name="connsiteX132" fmla="*/ 628650 w 2415540"/>
                <a:gd name="connsiteY132" fmla="*/ 2065018 h 2415539"/>
                <a:gd name="connsiteX133" fmla="*/ 636270 w 2415540"/>
                <a:gd name="connsiteY133" fmla="*/ 2037395 h 2415539"/>
                <a:gd name="connsiteX134" fmla="*/ 603885 w 2415540"/>
                <a:gd name="connsiteY134" fmla="*/ 2013583 h 2415539"/>
                <a:gd name="connsiteX135" fmla="*/ 582930 w 2415540"/>
                <a:gd name="connsiteY135" fmla="*/ 2026918 h 2415539"/>
                <a:gd name="connsiteX136" fmla="*/ 579120 w 2415540"/>
                <a:gd name="connsiteY136" fmla="*/ 2029776 h 2415539"/>
                <a:gd name="connsiteX137" fmla="*/ 576262 w 2415540"/>
                <a:gd name="connsiteY137" fmla="*/ 2032633 h 2415539"/>
                <a:gd name="connsiteX138" fmla="*/ 574357 w 2415540"/>
                <a:gd name="connsiteY138" fmla="*/ 2041206 h 2415539"/>
                <a:gd name="connsiteX139" fmla="*/ 581977 w 2415540"/>
                <a:gd name="connsiteY139" fmla="*/ 2049778 h 2415539"/>
                <a:gd name="connsiteX140" fmla="*/ 583882 w 2415540"/>
                <a:gd name="connsiteY140" fmla="*/ 2050731 h 2415539"/>
                <a:gd name="connsiteX141" fmla="*/ 581025 w 2415540"/>
                <a:gd name="connsiteY141" fmla="*/ 2055493 h 2415539"/>
                <a:gd name="connsiteX142" fmla="*/ 543877 w 2415540"/>
                <a:gd name="connsiteY142" fmla="*/ 2027870 h 2415539"/>
                <a:gd name="connsiteX143" fmla="*/ 546735 w 2415540"/>
                <a:gd name="connsiteY143" fmla="*/ 2023108 h 2415539"/>
                <a:gd name="connsiteX144" fmla="*/ 556260 w 2415540"/>
                <a:gd name="connsiteY144" fmla="*/ 2025966 h 2415539"/>
                <a:gd name="connsiteX145" fmla="*/ 568642 w 2415540"/>
                <a:gd name="connsiteY145" fmla="*/ 2021203 h 2415539"/>
                <a:gd name="connsiteX146" fmla="*/ 1789747 w 2415540"/>
                <a:gd name="connsiteY146" fmla="*/ 1894521 h 2415539"/>
                <a:gd name="connsiteX147" fmla="*/ 1816417 w 2415540"/>
                <a:gd name="connsiteY147" fmla="*/ 1926906 h 2415539"/>
                <a:gd name="connsiteX148" fmla="*/ 1812607 w 2415540"/>
                <a:gd name="connsiteY148" fmla="*/ 1930716 h 2415539"/>
                <a:gd name="connsiteX149" fmla="*/ 1787842 w 2415540"/>
                <a:gd name="connsiteY149" fmla="*/ 1918334 h 2415539"/>
                <a:gd name="connsiteX150" fmla="*/ 1761172 w 2415540"/>
                <a:gd name="connsiteY150" fmla="*/ 1930716 h 2415539"/>
                <a:gd name="connsiteX151" fmla="*/ 1744027 w 2415540"/>
                <a:gd name="connsiteY151" fmla="*/ 1944051 h 2415539"/>
                <a:gd name="connsiteX152" fmla="*/ 1782127 w 2415540"/>
                <a:gd name="connsiteY152" fmla="*/ 1990724 h 2415539"/>
                <a:gd name="connsiteX153" fmla="*/ 1784032 w 2415540"/>
                <a:gd name="connsiteY153" fmla="*/ 1988819 h 2415539"/>
                <a:gd name="connsiteX154" fmla="*/ 1794510 w 2415540"/>
                <a:gd name="connsiteY154" fmla="*/ 1971674 h 2415539"/>
                <a:gd name="connsiteX155" fmla="*/ 1784985 w 2415540"/>
                <a:gd name="connsiteY155" fmla="*/ 1947861 h 2415539"/>
                <a:gd name="connsiteX156" fmla="*/ 1789747 w 2415540"/>
                <a:gd name="connsiteY156" fmla="*/ 1944051 h 2415539"/>
                <a:gd name="connsiteX157" fmla="*/ 1836420 w 2415540"/>
                <a:gd name="connsiteY157" fmla="*/ 2001201 h 2415539"/>
                <a:gd name="connsiteX158" fmla="*/ 1831657 w 2415540"/>
                <a:gd name="connsiteY158" fmla="*/ 2005011 h 2415539"/>
                <a:gd name="connsiteX159" fmla="*/ 1809750 w 2415540"/>
                <a:gd name="connsiteY159" fmla="*/ 1990724 h 2415539"/>
                <a:gd name="connsiteX160" fmla="*/ 1789747 w 2415540"/>
                <a:gd name="connsiteY160" fmla="*/ 1997391 h 2415539"/>
                <a:gd name="connsiteX161" fmla="*/ 1787842 w 2415540"/>
                <a:gd name="connsiteY161" fmla="*/ 1998344 h 2415539"/>
                <a:gd name="connsiteX162" fmla="*/ 1817370 w 2415540"/>
                <a:gd name="connsiteY162" fmla="*/ 2035491 h 2415539"/>
                <a:gd name="connsiteX163" fmla="*/ 1828800 w 2415540"/>
                <a:gd name="connsiteY163" fmla="*/ 2044064 h 2415539"/>
                <a:gd name="connsiteX164" fmla="*/ 1844040 w 2415540"/>
                <a:gd name="connsiteY164" fmla="*/ 2035491 h 2415539"/>
                <a:gd name="connsiteX165" fmla="*/ 1864042 w 2415540"/>
                <a:gd name="connsiteY165" fmla="*/ 2007869 h 2415539"/>
                <a:gd name="connsiteX166" fmla="*/ 1858327 w 2415540"/>
                <a:gd name="connsiteY166" fmla="*/ 1974531 h 2415539"/>
                <a:gd name="connsiteX167" fmla="*/ 1864042 w 2415540"/>
                <a:gd name="connsiteY167" fmla="*/ 1970721 h 2415539"/>
                <a:gd name="connsiteX168" fmla="*/ 1887855 w 2415540"/>
                <a:gd name="connsiteY168" fmla="*/ 2014536 h 2415539"/>
                <a:gd name="connsiteX169" fmla="*/ 1783080 w 2415540"/>
                <a:gd name="connsiteY169" fmla="*/ 2099309 h 2415539"/>
                <a:gd name="connsiteX170" fmla="*/ 1779270 w 2415540"/>
                <a:gd name="connsiteY170" fmla="*/ 2094546 h 2415539"/>
                <a:gd name="connsiteX171" fmla="*/ 1787842 w 2415540"/>
                <a:gd name="connsiteY171" fmla="*/ 2081211 h 2415539"/>
                <a:gd name="connsiteX172" fmla="*/ 1780222 w 2415540"/>
                <a:gd name="connsiteY172" fmla="*/ 2065019 h 2415539"/>
                <a:gd name="connsiteX173" fmla="*/ 1718310 w 2415540"/>
                <a:gd name="connsiteY173" fmla="*/ 1988819 h 2415539"/>
                <a:gd name="connsiteX174" fmla="*/ 1704022 w 2415540"/>
                <a:gd name="connsiteY174" fmla="*/ 1978341 h 2415539"/>
                <a:gd name="connsiteX175" fmla="*/ 1688782 w 2415540"/>
                <a:gd name="connsiteY175" fmla="*/ 1984056 h 2415539"/>
                <a:gd name="connsiteX176" fmla="*/ 1684972 w 2415540"/>
                <a:gd name="connsiteY176" fmla="*/ 1979294 h 2415539"/>
                <a:gd name="connsiteX177" fmla="*/ 1154429 w 2415540"/>
                <a:gd name="connsiteY177" fmla="*/ 1894521 h 2415539"/>
                <a:gd name="connsiteX178" fmla="*/ 1140142 w 2415540"/>
                <a:gd name="connsiteY178" fmla="*/ 1904046 h 2415539"/>
                <a:gd name="connsiteX179" fmla="*/ 1135379 w 2415540"/>
                <a:gd name="connsiteY179" fmla="*/ 1916428 h 2415539"/>
                <a:gd name="connsiteX180" fmla="*/ 1143952 w 2415540"/>
                <a:gd name="connsiteY180" fmla="*/ 1932621 h 2415539"/>
                <a:gd name="connsiteX181" fmla="*/ 1163954 w 2415540"/>
                <a:gd name="connsiteY181" fmla="*/ 1939289 h 2415539"/>
                <a:gd name="connsiteX182" fmla="*/ 1182052 w 2415540"/>
                <a:gd name="connsiteY182" fmla="*/ 1933573 h 2415539"/>
                <a:gd name="connsiteX183" fmla="*/ 1190625 w 2415540"/>
                <a:gd name="connsiteY183" fmla="*/ 1920239 h 2415539"/>
                <a:gd name="connsiteX184" fmla="*/ 1182052 w 2415540"/>
                <a:gd name="connsiteY184" fmla="*/ 1906903 h 2415539"/>
                <a:gd name="connsiteX185" fmla="*/ 1154429 w 2415540"/>
                <a:gd name="connsiteY185" fmla="*/ 1894521 h 2415539"/>
                <a:gd name="connsiteX186" fmla="*/ 1400175 w 2415540"/>
                <a:gd name="connsiteY186" fmla="*/ 1884996 h 2415539"/>
                <a:gd name="connsiteX187" fmla="*/ 1385887 w 2415540"/>
                <a:gd name="connsiteY187" fmla="*/ 1890711 h 2415539"/>
                <a:gd name="connsiteX188" fmla="*/ 1380172 w 2415540"/>
                <a:gd name="connsiteY188" fmla="*/ 1906903 h 2415539"/>
                <a:gd name="connsiteX189" fmla="*/ 1386840 w 2415540"/>
                <a:gd name="connsiteY189" fmla="*/ 1929763 h 2415539"/>
                <a:gd name="connsiteX190" fmla="*/ 1403032 w 2415540"/>
                <a:gd name="connsiteY190" fmla="*/ 1938336 h 2415539"/>
                <a:gd name="connsiteX191" fmla="*/ 1416367 w 2415540"/>
                <a:gd name="connsiteY191" fmla="*/ 1932621 h 2415539"/>
                <a:gd name="connsiteX192" fmla="*/ 1422082 w 2415540"/>
                <a:gd name="connsiteY192" fmla="*/ 1915476 h 2415539"/>
                <a:gd name="connsiteX193" fmla="*/ 1416367 w 2415540"/>
                <a:gd name="connsiteY193" fmla="*/ 1892616 h 2415539"/>
                <a:gd name="connsiteX194" fmla="*/ 1400175 w 2415540"/>
                <a:gd name="connsiteY194" fmla="*/ 1884996 h 2415539"/>
                <a:gd name="connsiteX195" fmla="*/ 1275397 w 2415540"/>
                <a:gd name="connsiteY195" fmla="*/ 1841181 h 2415539"/>
                <a:gd name="connsiteX196" fmla="*/ 1262063 w 2415540"/>
                <a:gd name="connsiteY196" fmla="*/ 1847848 h 2415539"/>
                <a:gd name="connsiteX197" fmla="*/ 1257300 w 2415540"/>
                <a:gd name="connsiteY197" fmla="*/ 1865945 h 2415539"/>
                <a:gd name="connsiteX198" fmla="*/ 1263015 w 2415540"/>
                <a:gd name="connsiteY198" fmla="*/ 1886901 h 2415539"/>
                <a:gd name="connsiteX199" fmla="*/ 1279208 w 2415540"/>
                <a:gd name="connsiteY199" fmla="*/ 1894520 h 2415539"/>
                <a:gd name="connsiteX200" fmla="*/ 1293495 w 2415540"/>
                <a:gd name="connsiteY200" fmla="*/ 1888806 h 2415539"/>
                <a:gd name="connsiteX201" fmla="*/ 1299210 w 2415540"/>
                <a:gd name="connsiteY201" fmla="*/ 1873566 h 2415539"/>
                <a:gd name="connsiteX202" fmla="*/ 1292542 w 2415540"/>
                <a:gd name="connsiteY202" fmla="*/ 1849753 h 2415539"/>
                <a:gd name="connsiteX203" fmla="*/ 1275397 w 2415540"/>
                <a:gd name="connsiteY203" fmla="*/ 1841181 h 2415539"/>
                <a:gd name="connsiteX204" fmla="*/ 1161097 w 2415540"/>
                <a:gd name="connsiteY204" fmla="*/ 1838323 h 2415539"/>
                <a:gd name="connsiteX205" fmla="*/ 1145857 w 2415540"/>
                <a:gd name="connsiteY205" fmla="*/ 1842133 h 2415539"/>
                <a:gd name="connsiteX206" fmla="*/ 1140142 w 2415540"/>
                <a:gd name="connsiteY206" fmla="*/ 1852611 h 2415539"/>
                <a:gd name="connsiteX207" fmla="*/ 1146810 w 2415540"/>
                <a:gd name="connsiteY207" fmla="*/ 1864041 h 2415539"/>
                <a:gd name="connsiteX208" fmla="*/ 1169670 w 2415540"/>
                <a:gd name="connsiteY208" fmla="*/ 1875471 h 2415539"/>
                <a:gd name="connsiteX209" fmla="*/ 1180147 w 2415540"/>
                <a:gd name="connsiteY209" fmla="*/ 1865946 h 2415539"/>
                <a:gd name="connsiteX210" fmla="*/ 1183957 w 2415540"/>
                <a:gd name="connsiteY210" fmla="*/ 1855469 h 2415539"/>
                <a:gd name="connsiteX211" fmla="*/ 1177289 w 2415540"/>
                <a:gd name="connsiteY211" fmla="*/ 1843086 h 2415539"/>
                <a:gd name="connsiteX212" fmla="*/ 1161097 w 2415540"/>
                <a:gd name="connsiteY212" fmla="*/ 1838323 h 2415539"/>
                <a:gd name="connsiteX213" fmla="*/ 1416367 w 2415540"/>
                <a:gd name="connsiteY213" fmla="*/ 1832608 h 2415539"/>
                <a:gd name="connsiteX214" fmla="*/ 1434465 w 2415540"/>
                <a:gd name="connsiteY214" fmla="*/ 1834513 h 2415539"/>
                <a:gd name="connsiteX215" fmla="*/ 1448753 w 2415540"/>
                <a:gd name="connsiteY215" fmla="*/ 1842133 h 2415539"/>
                <a:gd name="connsiteX216" fmla="*/ 1438275 w 2415540"/>
                <a:gd name="connsiteY216" fmla="*/ 1849753 h 2415539"/>
                <a:gd name="connsiteX217" fmla="*/ 1427797 w 2415540"/>
                <a:gd name="connsiteY217" fmla="*/ 1844991 h 2415539"/>
                <a:gd name="connsiteX218" fmla="*/ 1417320 w 2415540"/>
                <a:gd name="connsiteY218" fmla="*/ 1843086 h 2415539"/>
                <a:gd name="connsiteX219" fmla="*/ 1388745 w 2415540"/>
                <a:gd name="connsiteY219" fmla="*/ 1855468 h 2415539"/>
                <a:gd name="connsiteX220" fmla="*/ 1377315 w 2415540"/>
                <a:gd name="connsiteY220" fmla="*/ 1887853 h 2415539"/>
                <a:gd name="connsiteX221" fmla="*/ 1393507 w 2415540"/>
                <a:gd name="connsiteY221" fmla="*/ 1873566 h 2415539"/>
                <a:gd name="connsiteX222" fmla="*/ 1413510 w 2415540"/>
                <a:gd name="connsiteY222" fmla="*/ 1868803 h 2415539"/>
                <a:gd name="connsiteX223" fmla="*/ 1440180 w 2415540"/>
                <a:gd name="connsiteY223" fmla="*/ 1878328 h 2415539"/>
                <a:gd name="connsiteX224" fmla="*/ 1450657 w 2415540"/>
                <a:gd name="connsiteY224" fmla="*/ 1904046 h 2415539"/>
                <a:gd name="connsiteX225" fmla="*/ 1436370 w 2415540"/>
                <a:gd name="connsiteY225" fmla="*/ 1936431 h 2415539"/>
                <a:gd name="connsiteX226" fmla="*/ 1400175 w 2415540"/>
                <a:gd name="connsiteY226" fmla="*/ 1947861 h 2415539"/>
                <a:gd name="connsiteX227" fmla="*/ 1362075 w 2415540"/>
                <a:gd name="connsiteY227" fmla="*/ 1934526 h 2415539"/>
                <a:gd name="connsiteX228" fmla="*/ 1348740 w 2415540"/>
                <a:gd name="connsiteY228" fmla="*/ 1897378 h 2415539"/>
                <a:gd name="connsiteX229" fmla="*/ 1353503 w 2415540"/>
                <a:gd name="connsiteY229" fmla="*/ 1871661 h 2415539"/>
                <a:gd name="connsiteX230" fmla="*/ 1367790 w 2415540"/>
                <a:gd name="connsiteY230" fmla="*/ 1850706 h 2415539"/>
                <a:gd name="connsiteX231" fmla="*/ 1389697 w 2415540"/>
                <a:gd name="connsiteY231" fmla="*/ 1837371 h 2415539"/>
                <a:gd name="connsiteX232" fmla="*/ 1416367 w 2415540"/>
                <a:gd name="connsiteY232" fmla="*/ 1832608 h 2415539"/>
                <a:gd name="connsiteX233" fmla="*/ 1051560 w 2415540"/>
                <a:gd name="connsiteY233" fmla="*/ 1832608 h 2415539"/>
                <a:gd name="connsiteX234" fmla="*/ 1059179 w 2415540"/>
                <a:gd name="connsiteY234" fmla="*/ 1832608 h 2415539"/>
                <a:gd name="connsiteX235" fmla="*/ 1059179 w 2415540"/>
                <a:gd name="connsiteY235" fmla="*/ 1928811 h 2415539"/>
                <a:gd name="connsiteX236" fmla="*/ 1063942 w 2415540"/>
                <a:gd name="connsiteY236" fmla="*/ 1936431 h 2415539"/>
                <a:gd name="connsiteX237" fmla="*/ 1084897 w 2415540"/>
                <a:gd name="connsiteY237" fmla="*/ 1938336 h 2415539"/>
                <a:gd name="connsiteX238" fmla="*/ 1084897 w 2415540"/>
                <a:gd name="connsiteY238" fmla="*/ 1945003 h 2415539"/>
                <a:gd name="connsiteX239" fmla="*/ 1063942 w 2415540"/>
                <a:gd name="connsiteY239" fmla="*/ 1944051 h 2415539"/>
                <a:gd name="connsiteX240" fmla="*/ 1043940 w 2415540"/>
                <a:gd name="connsiteY240" fmla="*/ 1944051 h 2415539"/>
                <a:gd name="connsiteX241" fmla="*/ 1019175 w 2415540"/>
                <a:gd name="connsiteY241" fmla="*/ 1944051 h 2415539"/>
                <a:gd name="connsiteX242" fmla="*/ 1001077 w 2415540"/>
                <a:gd name="connsiteY242" fmla="*/ 1945003 h 2415539"/>
                <a:gd name="connsiteX243" fmla="*/ 1001077 w 2415540"/>
                <a:gd name="connsiteY243" fmla="*/ 1938336 h 2415539"/>
                <a:gd name="connsiteX244" fmla="*/ 1023937 w 2415540"/>
                <a:gd name="connsiteY244" fmla="*/ 1936431 h 2415539"/>
                <a:gd name="connsiteX245" fmla="*/ 1028700 w 2415540"/>
                <a:gd name="connsiteY245" fmla="*/ 1928811 h 2415539"/>
                <a:gd name="connsiteX246" fmla="*/ 1028700 w 2415540"/>
                <a:gd name="connsiteY246" fmla="*/ 1860231 h 2415539"/>
                <a:gd name="connsiteX247" fmla="*/ 1025842 w 2415540"/>
                <a:gd name="connsiteY247" fmla="*/ 1853563 h 2415539"/>
                <a:gd name="connsiteX248" fmla="*/ 1016317 w 2415540"/>
                <a:gd name="connsiteY248" fmla="*/ 1851658 h 2415539"/>
                <a:gd name="connsiteX249" fmla="*/ 1009650 w 2415540"/>
                <a:gd name="connsiteY249" fmla="*/ 1851658 h 2415539"/>
                <a:gd name="connsiteX250" fmla="*/ 1004887 w 2415540"/>
                <a:gd name="connsiteY250" fmla="*/ 1851658 h 2415539"/>
                <a:gd name="connsiteX251" fmla="*/ 1004887 w 2415540"/>
                <a:gd name="connsiteY251" fmla="*/ 1844991 h 2415539"/>
                <a:gd name="connsiteX252" fmla="*/ 1028700 w 2415540"/>
                <a:gd name="connsiteY252" fmla="*/ 1841181 h 2415539"/>
                <a:gd name="connsiteX253" fmla="*/ 1051560 w 2415540"/>
                <a:gd name="connsiteY253" fmla="*/ 1832608 h 2415539"/>
                <a:gd name="connsiteX254" fmla="*/ 1164907 w 2415540"/>
                <a:gd name="connsiteY254" fmla="*/ 1831656 h 2415539"/>
                <a:gd name="connsiteX255" fmla="*/ 1194435 w 2415540"/>
                <a:gd name="connsiteY255" fmla="*/ 1838323 h 2415539"/>
                <a:gd name="connsiteX256" fmla="*/ 1205864 w 2415540"/>
                <a:gd name="connsiteY256" fmla="*/ 1855469 h 2415539"/>
                <a:gd name="connsiteX257" fmla="*/ 1200150 w 2415540"/>
                <a:gd name="connsiteY257" fmla="*/ 1868803 h 2415539"/>
                <a:gd name="connsiteX258" fmla="*/ 1180147 w 2415540"/>
                <a:gd name="connsiteY258" fmla="*/ 1881186 h 2415539"/>
                <a:gd name="connsiteX259" fmla="*/ 1205864 w 2415540"/>
                <a:gd name="connsiteY259" fmla="*/ 1895473 h 2415539"/>
                <a:gd name="connsiteX260" fmla="*/ 1213485 w 2415540"/>
                <a:gd name="connsiteY260" fmla="*/ 1913571 h 2415539"/>
                <a:gd name="connsiteX261" fmla="*/ 1199197 w 2415540"/>
                <a:gd name="connsiteY261" fmla="*/ 1938336 h 2415539"/>
                <a:gd name="connsiteX262" fmla="*/ 1162050 w 2415540"/>
                <a:gd name="connsiteY262" fmla="*/ 1947861 h 2415539"/>
                <a:gd name="connsiteX263" fmla="*/ 1123950 w 2415540"/>
                <a:gd name="connsiteY263" fmla="*/ 1939289 h 2415539"/>
                <a:gd name="connsiteX264" fmla="*/ 1109662 w 2415540"/>
                <a:gd name="connsiteY264" fmla="*/ 1917381 h 2415539"/>
                <a:gd name="connsiteX265" fmla="*/ 1117282 w 2415540"/>
                <a:gd name="connsiteY265" fmla="*/ 1901189 h 2415539"/>
                <a:gd name="connsiteX266" fmla="*/ 1141095 w 2415540"/>
                <a:gd name="connsiteY266" fmla="*/ 1888806 h 2415539"/>
                <a:gd name="connsiteX267" fmla="*/ 1122997 w 2415540"/>
                <a:gd name="connsiteY267" fmla="*/ 1875471 h 2415539"/>
                <a:gd name="connsiteX268" fmla="*/ 1117282 w 2415540"/>
                <a:gd name="connsiteY268" fmla="*/ 1860231 h 2415539"/>
                <a:gd name="connsiteX269" fmla="*/ 1130617 w 2415540"/>
                <a:gd name="connsiteY269" fmla="*/ 1839276 h 2415539"/>
                <a:gd name="connsiteX270" fmla="*/ 1164907 w 2415540"/>
                <a:gd name="connsiteY270" fmla="*/ 1831656 h 2415539"/>
                <a:gd name="connsiteX271" fmla="*/ 1278255 w 2415540"/>
                <a:gd name="connsiteY271" fmla="*/ 1830703 h 2415539"/>
                <a:gd name="connsiteX272" fmla="*/ 1316355 w 2415540"/>
                <a:gd name="connsiteY272" fmla="*/ 1844038 h 2415539"/>
                <a:gd name="connsiteX273" fmla="*/ 1329690 w 2415540"/>
                <a:gd name="connsiteY273" fmla="*/ 1881186 h 2415539"/>
                <a:gd name="connsiteX274" fmla="*/ 1324928 w 2415540"/>
                <a:gd name="connsiteY274" fmla="*/ 1906903 h 2415539"/>
                <a:gd name="connsiteX275" fmla="*/ 1310640 w 2415540"/>
                <a:gd name="connsiteY275" fmla="*/ 1927858 h 2415539"/>
                <a:gd name="connsiteX276" fmla="*/ 1288733 w 2415540"/>
                <a:gd name="connsiteY276" fmla="*/ 1941193 h 2415539"/>
                <a:gd name="connsiteX277" fmla="*/ 1262063 w 2415540"/>
                <a:gd name="connsiteY277" fmla="*/ 1945956 h 2415539"/>
                <a:gd name="connsiteX278" fmla="*/ 1243965 w 2415540"/>
                <a:gd name="connsiteY278" fmla="*/ 1944051 h 2415539"/>
                <a:gd name="connsiteX279" fmla="*/ 1229678 w 2415540"/>
                <a:gd name="connsiteY279" fmla="*/ 1936431 h 2415539"/>
                <a:gd name="connsiteX280" fmla="*/ 1240155 w 2415540"/>
                <a:gd name="connsiteY280" fmla="*/ 1928811 h 2415539"/>
                <a:gd name="connsiteX281" fmla="*/ 1250633 w 2415540"/>
                <a:gd name="connsiteY281" fmla="*/ 1934526 h 2415539"/>
                <a:gd name="connsiteX282" fmla="*/ 1261110 w 2415540"/>
                <a:gd name="connsiteY282" fmla="*/ 1936431 h 2415539"/>
                <a:gd name="connsiteX283" fmla="*/ 1289685 w 2415540"/>
                <a:gd name="connsiteY283" fmla="*/ 1924048 h 2415539"/>
                <a:gd name="connsiteX284" fmla="*/ 1302067 w 2415540"/>
                <a:gd name="connsiteY284" fmla="*/ 1889758 h 2415539"/>
                <a:gd name="connsiteX285" fmla="*/ 1285875 w 2415540"/>
                <a:gd name="connsiteY285" fmla="*/ 1903093 h 2415539"/>
                <a:gd name="connsiteX286" fmla="*/ 1265872 w 2415540"/>
                <a:gd name="connsiteY286" fmla="*/ 1907856 h 2415539"/>
                <a:gd name="connsiteX287" fmla="*/ 1239203 w 2415540"/>
                <a:gd name="connsiteY287" fmla="*/ 1898331 h 2415539"/>
                <a:gd name="connsiteX288" fmla="*/ 1228725 w 2415540"/>
                <a:gd name="connsiteY288" fmla="*/ 1873566 h 2415539"/>
                <a:gd name="connsiteX289" fmla="*/ 1242060 w 2415540"/>
                <a:gd name="connsiteY289" fmla="*/ 1842133 h 2415539"/>
                <a:gd name="connsiteX290" fmla="*/ 1278255 w 2415540"/>
                <a:gd name="connsiteY290" fmla="*/ 1830703 h 2415539"/>
                <a:gd name="connsiteX291" fmla="*/ 1895475 w 2415540"/>
                <a:gd name="connsiteY291" fmla="*/ 1813558 h 2415539"/>
                <a:gd name="connsiteX292" fmla="*/ 1874520 w 2415540"/>
                <a:gd name="connsiteY292" fmla="*/ 1826893 h 2415539"/>
                <a:gd name="connsiteX293" fmla="*/ 1925003 w 2415540"/>
                <a:gd name="connsiteY293" fmla="*/ 1868803 h 2415539"/>
                <a:gd name="connsiteX294" fmla="*/ 1926907 w 2415540"/>
                <a:gd name="connsiteY294" fmla="*/ 1866898 h 2415539"/>
                <a:gd name="connsiteX295" fmla="*/ 1933575 w 2415540"/>
                <a:gd name="connsiteY295" fmla="*/ 1844991 h 2415539"/>
                <a:gd name="connsiteX296" fmla="*/ 1919287 w 2415540"/>
                <a:gd name="connsiteY296" fmla="*/ 1824036 h 2415539"/>
                <a:gd name="connsiteX297" fmla="*/ 1895475 w 2415540"/>
                <a:gd name="connsiteY297" fmla="*/ 1813558 h 2415539"/>
                <a:gd name="connsiteX298" fmla="*/ 513397 w 2415540"/>
                <a:gd name="connsiteY298" fmla="*/ 1781174 h 2415539"/>
                <a:gd name="connsiteX299" fmla="*/ 572452 w 2415540"/>
                <a:gd name="connsiteY299" fmla="*/ 1844991 h 2415539"/>
                <a:gd name="connsiteX300" fmla="*/ 568642 w 2415540"/>
                <a:gd name="connsiteY300" fmla="*/ 1848802 h 2415539"/>
                <a:gd name="connsiteX301" fmla="*/ 554354 w 2415540"/>
                <a:gd name="connsiteY301" fmla="*/ 1841182 h 2415539"/>
                <a:gd name="connsiteX302" fmla="*/ 539114 w 2415540"/>
                <a:gd name="connsiteY302" fmla="*/ 1849754 h 2415539"/>
                <a:gd name="connsiteX303" fmla="*/ 478154 w 2415540"/>
                <a:gd name="connsiteY303" fmla="*/ 1906904 h 2415539"/>
                <a:gd name="connsiteX304" fmla="*/ 463867 w 2415540"/>
                <a:gd name="connsiteY304" fmla="*/ 1929764 h 2415539"/>
                <a:gd name="connsiteX305" fmla="*/ 473392 w 2415540"/>
                <a:gd name="connsiteY305" fmla="*/ 1951671 h 2415539"/>
                <a:gd name="connsiteX306" fmla="*/ 501014 w 2415540"/>
                <a:gd name="connsiteY306" fmla="*/ 1963102 h 2415539"/>
                <a:gd name="connsiteX307" fmla="*/ 533399 w 2415540"/>
                <a:gd name="connsiteY307" fmla="*/ 1945004 h 2415539"/>
                <a:gd name="connsiteX308" fmla="*/ 584834 w 2415540"/>
                <a:gd name="connsiteY308" fmla="*/ 1897379 h 2415539"/>
                <a:gd name="connsiteX309" fmla="*/ 594359 w 2415540"/>
                <a:gd name="connsiteY309" fmla="*/ 1883091 h 2415539"/>
                <a:gd name="connsiteX310" fmla="*/ 587692 w 2415540"/>
                <a:gd name="connsiteY310" fmla="*/ 1868804 h 2415539"/>
                <a:gd name="connsiteX311" fmla="*/ 591502 w 2415540"/>
                <a:gd name="connsiteY311" fmla="*/ 1864994 h 2415539"/>
                <a:gd name="connsiteX312" fmla="*/ 624839 w 2415540"/>
                <a:gd name="connsiteY312" fmla="*/ 1901189 h 2415539"/>
                <a:gd name="connsiteX313" fmla="*/ 621029 w 2415540"/>
                <a:gd name="connsiteY313" fmla="*/ 1904999 h 2415539"/>
                <a:gd name="connsiteX314" fmla="*/ 606742 w 2415540"/>
                <a:gd name="connsiteY314" fmla="*/ 1897379 h 2415539"/>
                <a:gd name="connsiteX315" fmla="*/ 591502 w 2415540"/>
                <a:gd name="connsiteY315" fmla="*/ 1904999 h 2415539"/>
                <a:gd name="connsiteX316" fmla="*/ 541019 w 2415540"/>
                <a:gd name="connsiteY316" fmla="*/ 1952624 h 2415539"/>
                <a:gd name="connsiteX317" fmla="*/ 521017 w 2415540"/>
                <a:gd name="connsiteY317" fmla="*/ 1967864 h 2415539"/>
                <a:gd name="connsiteX318" fmla="*/ 503872 w 2415540"/>
                <a:gd name="connsiteY318" fmla="*/ 1972627 h 2415539"/>
                <a:gd name="connsiteX319" fmla="*/ 479107 w 2415540"/>
                <a:gd name="connsiteY319" fmla="*/ 1966912 h 2415539"/>
                <a:gd name="connsiteX320" fmla="*/ 454342 w 2415540"/>
                <a:gd name="connsiteY320" fmla="*/ 1947862 h 2415539"/>
                <a:gd name="connsiteX321" fmla="*/ 433387 w 2415540"/>
                <a:gd name="connsiteY321" fmla="*/ 1904999 h 2415539"/>
                <a:gd name="connsiteX322" fmla="*/ 453389 w 2415540"/>
                <a:gd name="connsiteY322" fmla="*/ 1864994 h 2415539"/>
                <a:gd name="connsiteX323" fmla="*/ 506729 w 2415540"/>
                <a:gd name="connsiteY323" fmla="*/ 1814512 h 2415539"/>
                <a:gd name="connsiteX324" fmla="*/ 516254 w 2415540"/>
                <a:gd name="connsiteY324" fmla="*/ 1800224 h 2415539"/>
                <a:gd name="connsiteX325" fmla="*/ 509587 w 2415540"/>
                <a:gd name="connsiteY325" fmla="*/ 1784984 h 2415539"/>
                <a:gd name="connsiteX326" fmla="*/ 1936194 w 2415540"/>
                <a:gd name="connsiteY326" fmla="*/ 1777483 h 2415539"/>
                <a:gd name="connsiteX327" fmla="*/ 1952625 w 2415540"/>
                <a:gd name="connsiteY327" fmla="*/ 1785936 h 2415539"/>
                <a:gd name="connsiteX328" fmla="*/ 1965960 w 2415540"/>
                <a:gd name="connsiteY328" fmla="*/ 1806891 h 2415539"/>
                <a:gd name="connsiteX329" fmla="*/ 1962150 w 2415540"/>
                <a:gd name="connsiteY329" fmla="*/ 1833561 h 2415539"/>
                <a:gd name="connsiteX330" fmla="*/ 2022157 w 2415540"/>
                <a:gd name="connsiteY330" fmla="*/ 1844038 h 2415539"/>
                <a:gd name="connsiteX331" fmla="*/ 2037397 w 2415540"/>
                <a:gd name="connsiteY331" fmla="*/ 1844991 h 2415539"/>
                <a:gd name="connsiteX332" fmla="*/ 2046922 w 2415540"/>
                <a:gd name="connsiteY332" fmla="*/ 1839276 h 2415539"/>
                <a:gd name="connsiteX333" fmla="*/ 2051685 w 2415540"/>
                <a:gd name="connsiteY333" fmla="*/ 1843086 h 2415539"/>
                <a:gd name="connsiteX334" fmla="*/ 2015490 w 2415540"/>
                <a:gd name="connsiteY334" fmla="*/ 1886901 h 2415539"/>
                <a:gd name="connsiteX335" fmla="*/ 1936432 w 2415540"/>
                <a:gd name="connsiteY335" fmla="*/ 1870708 h 2415539"/>
                <a:gd name="connsiteX336" fmla="*/ 1933575 w 2415540"/>
                <a:gd name="connsiteY336" fmla="*/ 1874518 h 2415539"/>
                <a:gd name="connsiteX337" fmla="*/ 1965960 w 2415540"/>
                <a:gd name="connsiteY337" fmla="*/ 1902141 h 2415539"/>
                <a:gd name="connsiteX338" fmla="*/ 1982153 w 2415540"/>
                <a:gd name="connsiteY338" fmla="*/ 1909761 h 2415539"/>
                <a:gd name="connsiteX339" fmla="*/ 1996440 w 2415540"/>
                <a:gd name="connsiteY339" fmla="*/ 1900236 h 2415539"/>
                <a:gd name="connsiteX340" fmla="*/ 2000250 w 2415540"/>
                <a:gd name="connsiteY340" fmla="*/ 1904046 h 2415539"/>
                <a:gd name="connsiteX341" fmla="*/ 1943100 w 2415540"/>
                <a:gd name="connsiteY341" fmla="*/ 1971673 h 2415539"/>
                <a:gd name="connsiteX342" fmla="*/ 1939290 w 2415540"/>
                <a:gd name="connsiteY342" fmla="*/ 1967863 h 2415539"/>
                <a:gd name="connsiteX343" fmla="*/ 1945005 w 2415540"/>
                <a:gd name="connsiteY343" fmla="*/ 1952623 h 2415539"/>
                <a:gd name="connsiteX344" fmla="*/ 1935480 w 2415540"/>
                <a:gd name="connsiteY344" fmla="*/ 1938336 h 2415539"/>
                <a:gd name="connsiteX345" fmla="*/ 1860232 w 2415540"/>
                <a:gd name="connsiteY345" fmla="*/ 1875471 h 2415539"/>
                <a:gd name="connsiteX346" fmla="*/ 1844040 w 2415540"/>
                <a:gd name="connsiteY346" fmla="*/ 1867851 h 2415539"/>
                <a:gd name="connsiteX347" fmla="*/ 1829753 w 2415540"/>
                <a:gd name="connsiteY347" fmla="*/ 1876423 h 2415539"/>
                <a:gd name="connsiteX348" fmla="*/ 1824990 w 2415540"/>
                <a:gd name="connsiteY348" fmla="*/ 1872613 h 2415539"/>
                <a:gd name="connsiteX349" fmla="*/ 1879282 w 2415540"/>
                <a:gd name="connsiteY349" fmla="*/ 1807843 h 2415539"/>
                <a:gd name="connsiteX350" fmla="*/ 1918335 w 2415540"/>
                <a:gd name="connsiteY350" fmla="*/ 1778316 h 2415539"/>
                <a:gd name="connsiteX351" fmla="*/ 1936194 w 2415540"/>
                <a:gd name="connsiteY351" fmla="*/ 1777483 h 2415539"/>
                <a:gd name="connsiteX352" fmla="*/ 2006917 w 2415540"/>
                <a:gd name="connsiteY352" fmla="*/ 1618296 h 2415539"/>
                <a:gd name="connsiteX353" fmla="*/ 2049780 w 2415540"/>
                <a:gd name="connsiteY353" fmla="*/ 1642109 h 2415539"/>
                <a:gd name="connsiteX354" fmla="*/ 2046922 w 2415540"/>
                <a:gd name="connsiteY354" fmla="*/ 1646871 h 2415539"/>
                <a:gd name="connsiteX355" fmla="*/ 2013585 w 2415540"/>
                <a:gd name="connsiteY355" fmla="*/ 1647824 h 2415539"/>
                <a:gd name="connsiteX356" fmla="*/ 1988820 w 2415540"/>
                <a:gd name="connsiteY356" fmla="*/ 1670684 h 2415539"/>
                <a:gd name="connsiteX357" fmla="*/ 1984057 w 2415540"/>
                <a:gd name="connsiteY357" fmla="*/ 1689734 h 2415539"/>
                <a:gd name="connsiteX358" fmla="*/ 1992630 w 2415540"/>
                <a:gd name="connsiteY358" fmla="*/ 1702116 h 2415539"/>
                <a:gd name="connsiteX359" fmla="*/ 2027872 w 2415540"/>
                <a:gd name="connsiteY359" fmla="*/ 1688781 h 2415539"/>
                <a:gd name="connsiteX360" fmla="*/ 2029777 w 2415540"/>
                <a:gd name="connsiteY360" fmla="*/ 1686876 h 2415539"/>
                <a:gd name="connsiteX361" fmla="*/ 2055495 w 2415540"/>
                <a:gd name="connsiteY361" fmla="*/ 1667826 h 2415539"/>
                <a:gd name="connsiteX362" fmla="*/ 2069782 w 2415540"/>
                <a:gd name="connsiteY362" fmla="*/ 1661159 h 2415539"/>
                <a:gd name="connsiteX363" fmla="*/ 2087880 w 2415540"/>
                <a:gd name="connsiteY363" fmla="*/ 1660206 h 2415539"/>
                <a:gd name="connsiteX364" fmla="*/ 2105025 w 2415540"/>
                <a:gd name="connsiteY364" fmla="*/ 1665921 h 2415539"/>
                <a:gd name="connsiteX365" fmla="*/ 2132647 w 2415540"/>
                <a:gd name="connsiteY365" fmla="*/ 1696401 h 2415539"/>
                <a:gd name="connsiteX366" fmla="*/ 2124075 w 2415540"/>
                <a:gd name="connsiteY366" fmla="*/ 1741169 h 2415539"/>
                <a:gd name="connsiteX367" fmla="*/ 2104072 w 2415540"/>
                <a:gd name="connsiteY367" fmla="*/ 1765934 h 2415539"/>
                <a:gd name="connsiteX368" fmla="*/ 2090737 w 2415540"/>
                <a:gd name="connsiteY368" fmla="*/ 1778316 h 2415539"/>
                <a:gd name="connsiteX369" fmla="*/ 2089785 w 2415540"/>
                <a:gd name="connsiteY369" fmla="*/ 1784984 h 2415539"/>
                <a:gd name="connsiteX370" fmla="*/ 2094547 w 2415540"/>
                <a:gd name="connsiteY370" fmla="*/ 1791651 h 2415539"/>
                <a:gd name="connsiteX371" fmla="*/ 2091690 w 2415540"/>
                <a:gd name="connsiteY371" fmla="*/ 1797366 h 2415539"/>
                <a:gd name="connsiteX372" fmla="*/ 2043112 w 2415540"/>
                <a:gd name="connsiteY372" fmla="*/ 1770696 h 2415539"/>
                <a:gd name="connsiteX373" fmla="*/ 2045970 w 2415540"/>
                <a:gd name="connsiteY373" fmla="*/ 1765934 h 2415539"/>
                <a:gd name="connsiteX374" fmla="*/ 2084070 w 2415540"/>
                <a:gd name="connsiteY374" fmla="*/ 1765934 h 2415539"/>
                <a:gd name="connsiteX375" fmla="*/ 2112645 w 2415540"/>
                <a:gd name="connsiteY375" fmla="*/ 1741169 h 2415539"/>
                <a:gd name="connsiteX376" fmla="*/ 2117407 w 2415540"/>
                <a:gd name="connsiteY376" fmla="*/ 1720214 h 2415539"/>
                <a:gd name="connsiteX377" fmla="*/ 2107882 w 2415540"/>
                <a:gd name="connsiteY377" fmla="*/ 1705926 h 2415539"/>
                <a:gd name="connsiteX378" fmla="*/ 2062162 w 2415540"/>
                <a:gd name="connsiteY378" fmla="*/ 1724024 h 2415539"/>
                <a:gd name="connsiteX379" fmla="*/ 2056447 w 2415540"/>
                <a:gd name="connsiteY379" fmla="*/ 1728786 h 2415539"/>
                <a:gd name="connsiteX380" fmla="*/ 2019300 w 2415540"/>
                <a:gd name="connsiteY380" fmla="*/ 1747836 h 2415539"/>
                <a:gd name="connsiteX381" fmla="*/ 2006917 w 2415540"/>
                <a:gd name="connsiteY381" fmla="*/ 1747836 h 2415539"/>
                <a:gd name="connsiteX382" fmla="*/ 1994535 w 2415540"/>
                <a:gd name="connsiteY382" fmla="*/ 1743074 h 2415539"/>
                <a:gd name="connsiteX383" fmla="*/ 1971675 w 2415540"/>
                <a:gd name="connsiteY383" fmla="*/ 1711641 h 2415539"/>
                <a:gd name="connsiteX384" fmla="*/ 1979295 w 2415540"/>
                <a:gd name="connsiteY384" fmla="*/ 1668779 h 2415539"/>
                <a:gd name="connsiteX385" fmla="*/ 1997392 w 2415540"/>
                <a:gd name="connsiteY385" fmla="*/ 1646871 h 2415539"/>
                <a:gd name="connsiteX386" fmla="*/ 2009775 w 2415540"/>
                <a:gd name="connsiteY386" fmla="*/ 1635441 h 2415539"/>
                <a:gd name="connsiteX387" fmla="*/ 2010727 w 2415540"/>
                <a:gd name="connsiteY387" fmla="*/ 1629726 h 2415539"/>
                <a:gd name="connsiteX388" fmla="*/ 2004060 w 2415540"/>
                <a:gd name="connsiteY388" fmla="*/ 1624011 h 2415539"/>
                <a:gd name="connsiteX389" fmla="*/ 396240 w 2415540"/>
                <a:gd name="connsiteY389" fmla="*/ 1609724 h 2415539"/>
                <a:gd name="connsiteX390" fmla="*/ 442913 w 2415540"/>
                <a:gd name="connsiteY390" fmla="*/ 1684019 h 2415539"/>
                <a:gd name="connsiteX391" fmla="*/ 438150 w 2415540"/>
                <a:gd name="connsiteY391" fmla="*/ 1686877 h 2415539"/>
                <a:gd name="connsiteX392" fmla="*/ 425768 w 2415540"/>
                <a:gd name="connsiteY392" fmla="*/ 1676399 h 2415539"/>
                <a:gd name="connsiteX393" fmla="*/ 409575 w 2415540"/>
                <a:gd name="connsiteY393" fmla="*/ 1681162 h 2415539"/>
                <a:gd name="connsiteX394" fmla="*/ 375285 w 2415540"/>
                <a:gd name="connsiteY394" fmla="*/ 1702116 h 2415539"/>
                <a:gd name="connsiteX395" fmla="*/ 400050 w 2415540"/>
                <a:gd name="connsiteY395" fmla="*/ 1742121 h 2415539"/>
                <a:gd name="connsiteX396" fmla="*/ 434340 w 2415540"/>
                <a:gd name="connsiteY396" fmla="*/ 1721166 h 2415539"/>
                <a:gd name="connsiteX397" fmla="*/ 445770 w 2415540"/>
                <a:gd name="connsiteY397" fmla="*/ 1708784 h 2415539"/>
                <a:gd name="connsiteX398" fmla="*/ 441960 w 2415540"/>
                <a:gd name="connsiteY398" fmla="*/ 1692591 h 2415539"/>
                <a:gd name="connsiteX399" fmla="*/ 446723 w 2415540"/>
                <a:gd name="connsiteY399" fmla="*/ 1689734 h 2415539"/>
                <a:gd name="connsiteX400" fmla="*/ 493395 w 2415540"/>
                <a:gd name="connsiteY400" fmla="*/ 1764029 h 2415539"/>
                <a:gd name="connsiteX401" fmla="*/ 488633 w 2415540"/>
                <a:gd name="connsiteY401" fmla="*/ 1766887 h 2415539"/>
                <a:gd name="connsiteX402" fmla="*/ 476250 w 2415540"/>
                <a:gd name="connsiteY402" fmla="*/ 1756409 h 2415539"/>
                <a:gd name="connsiteX403" fmla="*/ 460058 w 2415540"/>
                <a:gd name="connsiteY403" fmla="*/ 1762124 h 2415539"/>
                <a:gd name="connsiteX404" fmla="*/ 377190 w 2415540"/>
                <a:gd name="connsiteY404" fmla="*/ 1814512 h 2415539"/>
                <a:gd name="connsiteX405" fmla="*/ 364807 w 2415540"/>
                <a:gd name="connsiteY405" fmla="*/ 1826894 h 2415539"/>
                <a:gd name="connsiteX406" fmla="*/ 368618 w 2415540"/>
                <a:gd name="connsiteY406" fmla="*/ 1842134 h 2415539"/>
                <a:gd name="connsiteX407" fmla="*/ 363855 w 2415540"/>
                <a:gd name="connsiteY407" fmla="*/ 1844991 h 2415539"/>
                <a:gd name="connsiteX408" fmla="*/ 317182 w 2415540"/>
                <a:gd name="connsiteY408" fmla="*/ 1770696 h 2415539"/>
                <a:gd name="connsiteX409" fmla="*/ 321945 w 2415540"/>
                <a:gd name="connsiteY409" fmla="*/ 1767839 h 2415539"/>
                <a:gd name="connsiteX410" fmla="*/ 334327 w 2415540"/>
                <a:gd name="connsiteY410" fmla="*/ 1778316 h 2415539"/>
                <a:gd name="connsiteX411" fmla="*/ 350520 w 2415540"/>
                <a:gd name="connsiteY411" fmla="*/ 1773554 h 2415539"/>
                <a:gd name="connsiteX412" fmla="*/ 389573 w 2415540"/>
                <a:gd name="connsiteY412" fmla="*/ 1748789 h 2415539"/>
                <a:gd name="connsiteX413" fmla="*/ 364807 w 2415540"/>
                <a:gd name="connsiteY413" fmla="*/ 1708784 h 2415539"/>
                <a:gd name="connsiteX414" fmla="*/ 325755 w 2415540"/>
                <a:gd name="connsiteY414" fmla="*/ 1733549 h 2415539"/>
                <a:gd name="connsiteX415" fmla="*/ 314325 w 2415540"/>
                <a:gd name="connsiteY415" fmla="*/ 1745932 h 2415539"/>
                <a:gd name="connsiteX416" fmla="*/ 318135 w 2415540"/>
                <a:gd name="connsiteY416" fmla="*/ 1762124 h 2415539"/>
                <a:gd name="connsiteX417" fmla="*/ 313373 w 2415540"/>
                <a:gd name="connsiteY417" fmla="*/ 1764982 h 2415539"/>
                <a:gd name="connsiteX418" fmla="*/ 266700 w 2415540"/>
                <a:gd name="connsiteY418" fmla="*/ 1690687 h 2415539"/>
                <a:gd name="connsiteX419" fmla="*/ 271463 w 2415540"/>
                <a:gd name="connsiteY419" fmla="*/ 1687829 h 2415539"/>
                <a:gd name="connsiteX420" fmla="*/ 283845 w 2415540"/>
                <a:gd name="connsiteY420" fmla="*/ 1698307 h 2415539"/>
                <a:gd name="connsiteX421" fmla="*/ 300990 w 2415540"/>
                <a:gd name="connsiteY421" fmla="*/ 1693544 h 2415539"/>
                <a:gd name="connsiteX422" fmla="*/ 383857 w 2415540"/>
                <a:gd name="connsiteY422" fmla="*/ 1641157 h 2415539"/>
                <a:gd name="connsiteX423" fmla="*/ 395288 w 2415540"/>
                <a:gd name="connsiteY423" fmla="*/ 1628774 h 2415539"/>
                <a:gd name="connsiteX424" fmla="*/ 391477 w 2415540"/>
                <a:gd name="connsiteY424" fmla="*/ 1612582 h 2415539"/>
                <a:gd name="connsiteX425" fmla="*/ 2059305 w 2415540"/>
                <a:gd name="connsiteY425" fmla="*/ 1498281 h 2415539"/>
                <a:gd name="connsiteX426" fmla="*/ 2065020 w 2415540"/>
                <a:gd name="connsiteY426" fmla="*/ 1500186 h 2415539"/>
                <a:gd name="connsiteX427" fmla="*/ 2065020 w 2415540"/>
                <a:gd name="connsiteY427" fmla="*/ 1516378 h 2415539"/>
                <a:gd name="connsiteX428" fmla="*/ 2079307 w 2415540"/>
                <a:gd name="connsiteY428" fmla="*/ 1526856 h 2415539"/>
                <a:gd name="connsiteX429" fmla="*/ 2170747 w 2415540"/>
                <a:gd name="connsiteY429" fmla="*/ 1562098 h 2415539"/>
                <a:gd name="connsiteX430" fmla="*/ 2187892 w 2415540"/>
                <a:gd name="connsiteY430" fmla="*/ 1564003 h 2415539"/>
                <a:gd name="connsiteX431" fmla="*/ 2198370 w 2415540"/>
                <a:gd name="connsiteY431" fmla="*/ 1551621 h 2415539"/>
                <a:gd name="connsiteX432" fmla="*/ 2204085 w 2415540"/>
                <a:gd name="connsiteY432" fmla="*/ 1553526 h 2415539"/>
                <a:gd name="connsiteX433" fmla="*/ 2172652 w 2415540"/>
                <a:gd name="connsiteY433" fmla="*/ 1634489 h 2415539"/>
                <a:gd name="connsiteX434" fmla="*/ 2166937 w 2415540"/>
                <a:gd name="connsiteY434" fmla="*/ 1632583 h 2415539"/>
                <a:gd name="connsiteX435" fmla="*/ 2166937 w 2415540"/>
                <a:gd name="connsiteY435" fmla="*/ 1616391 h 2415539"/>
                <a:gd name="connsiteX436" fmla="*/ 2152650 w 2415540"/>
                <a:gd name="connsiteY436" fmla="*/ 1605914 h 2415539"/>
                <a:gd name="connsiteX437" fmla="*/ 2061210 w 2415540"/>
                <a:gd name="connsiteY437" fmla="*/ 1570671 h 2415539"/>
                <a:gd name="connsiteX438" fmla="*/ 2044065 w 2415540"/>
                <a:gd name="connsiteY438" fmla="*/ 1568766 h 2415539"/>
                <a:gd name="connsiteX439" fmla="*/ 2033587 w 2415540"/>
                <a:gd name="connsiteY439" fmla="*/ 1581148 h 2415539"/>
                <a:gd name="connsiteX440" fmla="*/ 2027872 w 2415540"/>
                <a:gd name="connsiteY440" fmla="*/ 1579244 h 2415539"/>
                <a:gd name="connsiteX441" fmla="*/ 302418 w 2415540"/>
                <a:gd name="connsiteY441" fmla="*/ 1471374 h 2415539"/>
                <a:gd name="connsiteX442" fmla="*/ 331469 w 2415540"/>
                <a:gd name="connsiteY442" fmla="*/ 1479232 h 2415539"/>
                <a:gd name="connsiteX443" fmla="*/ 370522 w 2415540"/>
                <a:gd name="connsiteY443" fmla="*/ 1526857 h 2415539"/>
                <a:gd name="connsiteX444" fmla="*/ 375284 w 2415540"/>
                <a:gd name="connsiteY444" fmla="*/ 1556384 h 2415539"/>
                <a:gd name="connsiteX445" fmla="*/ 375284 w 2415540"/>
                <a:gd name="connsiteY445" fmla="*/ 1572577 h 2415539"/>
                <a:gd name="connsiteX446" fmla="*/ 378142 w 2415540"/>
                <a:gd name="connsiteY446" fmla="*/ 1577339 h 2415539"/>
                <a:gd name="connsiteX447" fmla="*/ 385762 w 2415540"/>
                <a:gd name="connsiteY447" fmla="*/ 1578291 h 2415539"/>
                <a:gd name="connsiteX448" fmla="*/ 387667 w 2415540"/>
                <a:gd name="connsiteY448" fmla="*/ 1584007 h 2415539"/>
                <a:gd name="connsiteX449" fmla="*/ 340994 w 2415540"/>
                <a:gd name="connsiteY449" fmla="*/ 1599246 h 2415539"/>
                <a:gd name="connsiteX450" fmla="*/ 339089 w 2415540"/>
                <a:gd name="connsiteY450" fmla="*/ 1593532 h 2415539"/>
                <a:gd name="connsiteX451" fmla="*/ 361949 w 2415540"/>
                <a:gd name="connsiteY451" fmla="*/ 1571624 h 2415539"/>
                <a:gd name="connsiteX452" fmla="*/ 362902 w 2415540"/>
                <a:gd name="connsiteY452" fmla="*/ 1543049 h 2415539"/>
                <a:gd name="connsiteX453" fmla="*/ 337184 w 2415540"/>
                <a:gd name="connsiteY453" fmla="*/ 1520189 h 2415539"/>
                <a:gd name="connsiteX454" fmla="*/ 286702 w 2415540"/>
                <a:gd name="connsiteY454" fmla="*/ 1525904 h 2415539"/>
                <a:gd name="connsiteX455" fmla="*/ 240982 w 2415540"/>
                <a:gd name="connsiteY455" fmla="*/ 1551621 h 2415539"/>
                <a:gd name="connsiteX456" fmla="*/ 233362 w 2415540"/>
                <a:gd name="connsiteY456" fmla="*/ 1584959 h 2415539"/>
                <a:gd name="connsiteX457" fmla="*/ 247649 w 2415540"/>
                <a:gd name="connsiteY457" fmla="*/ 1605914 h 2415539"/>
                <a:gd name="connsiteX458" fmla="*/ 273367 w 2415540"/>
                <a:gd name="connsiteY458" fmla="*/ 1619249 h 2415539"/>
                <a:gd name="connsiteX459" fmla="*/ 270509 w 2415540"/>
                <a:gd name="connsiteY459" fmla="*/ 1626869 h 2415539"/>
                <a:gd name="connsiteX460" fmla="*/ 236219 w 2415540"/>
                <a:gd name="connsiteY460" fmla="*/ 1608771 h 2415539"/>
                <a:gd name="connsiteX461" fmla="*/ 216217 w 2415540"/>
                <a:gd name="connsiteY461" fmla="*/ 1575434 h 2415539"/>
                <a:gd name="connsiteX462" fmla="*/ 212407 w 2415540"/>
                <a:gd name="connsiteY462" fmla="*/ 1545907 h 2415539"/>
                <a:gd name="connsiteX463" fmla="*/ 220027 w 2415540"/>
                <a:gd name="connsiteY463" fmla="*/ 1518284 h 2415539"/>
                <a:gd name="connsiteX464" fmla="*/ 240029 w 2415540"/>
                <a:gd name="connsiteY464" fmla="*/ 1492566 h 2415539"/>
                <a:gd name="connsiteX465" fmla="*/ 270509 w 2415540"/>
                <a:gd name="connsiteY465" fmla="*/ 1476374 h 2415539"/>
                <a:gd name="connsiteX466" fmla="*/ 302418 w 2415540"/>
                <a:gd name="connsiteY466" fmla="*/ 1471374 h 2415539"/>
                <a:gd name="connsiteX467" fmla="*/ 314325 w 2415540"/>
                <a:gd name="connsiteY467" fmla="*/ 1331594 h 2415539"/>
                <a:gd name="connsiteX468" fmla="*/ 329564 w 2415540"/>
                <a:gd name="connsiteY468" fmla="*/ 1417319 h 2415539"/>
                <a:gd name="connsiteX469" fmla="*/ 323850 w 2415540"/>
                <a:gd name="connsiteY469" fmla="*/ 1418271 h 2415539"/>
                <a:gd name="connsiteX470" fmla="*/ 316230 w 2415540"/>
                <a:gd name="connsiteY470" fmla="*/ 1403984 h 2415539"/>
                <a:gd name="connsiteX471" fmla="*/ 299085 w 2415540"/>
                <a:gd name="connsiteY471" fmla="*/ 1403032 h 2415539"/>
                <a:gd name="connsiteX472" fmla="*/ 202882 w 2415540"/>
                <a:gd name="connsiteY472" fmla="*/ 1420177 h 2415539"/>
                <a:gd name="connsiteX473" fmla="*/ 186690 w 2415540"/>
                <a:gd name="connsiteY473" fmla="*/ 1427796 h 2415539"/>
                <a:gd name="connsiteX474" fmla="*/ 183832 w 2415540"/>
                <a:gd name="connsiteY474" fmla="*/ 1443989 h 2415539"/>
                <a:gd name="connsiteX475" fmla="*/ 178117 w 2415540"/>
                <a:gd name="connsiteY475" fmla="*/ 1444941 h 2415539"/>
                <a:gd name="connsiteX476" fmla="*/ 162877 w 2415540"/>
                <a:gd name="connsiteY476" fmla="*/ 1359216 h 2415539"/>
                <a:gd name="connsiteX477" fmla="*/ 168592 w 2415540"/>
                <a:gd name="connsiteY477" fmla="*/ 1358264 h 2415539"/>
                <a:gd name="connsiteX478" fmla="*/ 176212 w 2415540"/>
                <a:gd name="connsiteY478" fmla="*/ 1372552 h 2415539"/>
                <a:gd name="connsiteX479" fmla="*/ 193357 w 2415540"/>
                <a:gd name="connsiteY479" fmla="*/ 1373504 h 2415539"/>
                <a:gd name="connsiteX480" fmla="*/ 289559 w 2415540"/>
                <a:gd name="connsiteY480" fmla="*/ 1356359 h 2415539"/>
                <a:gd name="connsiteX481" fmla="*/ 305752 w 2415540"/>
                <a:gd name="connsiteY481" fmla="*/ 1348739 h 2415539"/>
                <a:gd name="connsiteX482" fmla="*/ 308610 w 2415540"/>
                <a:gd name="connsiteY482" fmla="*/ 1332546 h 2415539"/>
                <a:gd name="connsiteX483" fmla="*/ 2104072 w 2415540"/>
                <a:gd name="connsiteY483" fmla="*/ 1326831 h 2415539"/>
                <a:gd name="connsiteX484" fmla="*/ 2143125 w 2415540"/>
                <a:gd name="connsiteY484" fmla="*/ 1335403 h 2415539"/>
                <a:gd name="connsiteX485" fmla="*/ 2142172 w 2415540"/>
                <a:gd name="connsiteY485" fmla="*/ 1341119 h 2415539"/>
                <a:gd name="connsiteX486" fmla="*/ 2117407 w 2415540"/>
                <a:gd name="connsiteY486" fmla="*/ 1344928 h 2415539"/>
                <a:gd name="connsiteX487" fmla="*/ 2105977 w 2415540"/>
                <a:gd name="connsiteY487" fmla="*/ 1365883 h 2415539"/>
                <a:gd name="connsiteX488" fmla="*/ 2104072 w 2415540"/>
                <a:gd name="connsiteY488" fmla="*/ 1375408 h 2415539"/>
                <a:gd name="connsiteX489" fmla="*/ 2217420 w 2415540"/>
                <a:gd name="connsiteY489" fmla="*/ 1401126 h 2415539"/>
                <a:gd name="connsiteX490" fmla="*/ 2234565 w 2415540"/>
                <a:gd name="connsiteY490" fmla="*/ 1400173 h 2415539"/>
                <a:gd name="connsiteX491" fmla="*/ 2242184 w 2415540"/>
                <a:gd name="connsiteY491" fmla="*/ 1386839 h 2415539"/>
                <a:gd name="connsiteX492" fmla="*/ 2247900 w 2415540"/>
                <a:gd name="connsiteY492" fmla="*/ 1387791 h 2415539"/>
                <a:gd name="connsiteX493" fmla="*/ 2227897 w 2415540"/>
                <a:gd name="connsiteY493" fmla="*/ 1472564 h 2415539"/>
                <a:gd name="connsiteX494" fmla="*/ 2222182 w 2415540"/>
                <a:gd name="connsiteY494" fmla="*/ 1471611 h 2415539"/>
                <a:gd name="connsiteX495" fmla="*/ 2220277 w 2415540"/>
                <a:gd name="connsiteY495" fmla="*/ 1455419 h 2415539"/>
                <a:gd name="connsiteX496" fmla="*/ 2205037 w 2415540"/>
                <a:gd name="connsiteY496" fmla="*/ 1446846 h 2415539"/>
                <a:gd name="connsiteX497" fmla="*/ 2091690 w 2415540"/>
                <a:gd name="connsiteY497" fmla="*/ 1421128 h 2415539"/>
                <a:gd name="connsiteX498" fmla="*/ 2089784 w 2415540"/>
                <a:gd name="connsiteY498" fmla="*/ 1430653 h 2415539"/>
                <a:gd name="connsiteX499" fmla="*/ 2091690 w 2415540"/>
                <a:gd name="connsiteY499" fmla="*/ 1454466 h 2415539"/>
                <a:gd name="connsiteX500" fmla="*/ 2111692 w 2415540"/>
                <a:gd name="connsiteY500" fmla="*/ 1467801 h 2415539"/>
                <a:gd name="connsiteX501" fmla="*/ 2110740 w 2415540"/>
                <a:gd name="connsiteY501" fmla="*/ 1473516 h 2415539"/>
                <a:gd name="connsiteX502" fmla="*/ 2071687 w 2415540"/>
                <a:gd name="connsiteY502" fmla="*/ 1464944 h 2415539"/>
                <a:gd name="connsiteX503" fmla="*/ 206692 w 2415540"/>
                <a:gd name="connsiteY503" fmla="*/ 1172526 h 2415539"/>
                <a:gd name="connsiteX504" fmla="*/ 206692 w 2415540"/>
                <a:gd name="connsiteY504" fmla="*/ 1178241 h 2415539"/>
                <a:gd name="connsiteX505" fmla="*/ 173355 w 2415540"/>
                <a:gd name="connsiteY505" fmla="*/ 1197291 h 2415539"/>
                <a:gd name="connsiteX506" fmla="*/ 160972 w 2415540"/>
                <a:gd name="connsiteY506" fmla="*/ 1233486 h 2415539"/>
                <a:gd name="connsiteX507" fmla="*/ 167640 w 2415540"/>
                <a:gd name="connsiteY507" fmla="*/ 1254441 h 2415539"/>
                <a:gd name="connsiteX508" fmla="*/ 182880 w 2415540"/>
                <a:gd name="connsiteY508" fmla="*/ 1262061 h 2415539"/>
                <a:gd name="connsiteX509" fmla="*/ 213360 w 2415540"/>
                <a:gd name="connsiteY509" fmla="*/ 1223961 h 2415539"/>
                <a:gd name="connsiteX510" fmla="*/ 216217 w 2415540"/>
                <a:gd name="connsiteY510" fmla="*/ 1217294 h 2415539"/>
                <a:gd name="connsiteX511" fmla="*/ 238125 w 2415540"/>
                <a:gd name="connsiteY511" fmla="*/ 1182051 h 2415539"/>
                <a:gd name="connsiteX512" fmla="*/ 249555 w 2415540"/>
                <a:gd name="connsiteY512" fmla="*/ 1176336 h 2415539"/>
                <a:gd name="connsiteX513" fmla="*/ 261937 w 2415540"/>
                <a:gd name="connsiteY513" fmla="*/ 1174431 h 2415539"/>
                <a:gd name="connsiteX514" fmla="*/ 297180 w 2415540"/>
                <a:gd name="connsiteY514" fmla="*/ 1189671 h 2415539"/>
                <a:gd name="connsiteX515" fmla="*/ 311467 w 2415540"/>
                <a:gd name="connsiteY515" fmla="*/ 1230628 h 2415539"/>
                <a:gd name="connsiteX516" fmla="*/ 306705 w 2415540"/>
                <a:gd name="connsiteY516" fmla="*/ 1259203 h 2415539"/>
                <a:gd name="connsiteX517" fmla="*/ 301942 w 2415540"/>
                <a:gd name="connsiteY517" fmla="*/ 1275396 h 2415539"/>
                <a:gd name="connsiteX518" fmla="*/ 303847 w 2415540"/>
                <a:gd name="connsiteY518" fmla="*/ 1281111 h 2415539"/>
                <a:gd name="connsiteX519" fmla="*/ 312420 w 2415540"/>
                <a:gd name="connsiteY519" fmla="*/ 1283016 h 2415539"/>
                <a:gd name="connsiteX520" fmla="*/ 312420 w 2415540"/>
                <a:gd name="connsiteY520" fmla="*/ 1288731 h 2415539"/>
                <a:gd name="connsiteX521" fmla="*/ 262890 w 2415540"/>
                <a:gd name="connsiteY521" fmla="*/ 1289683 h 2415539"/>
                <a:gd name="connsiteX522" fmla="*/ 262890 w 2415540"/>
                <a:gd name="connsiteY522" fmla="*/ 1284921 h 2415539"/>
                <a:gd name="connsiteX523" fmla="*/ 291465 w 2415540"/>
                <a:gd name="connsiteY523" fmla="*/ 1267776 h 2415539"/>
                <a:gd name="connsiteX524" fmla="*/ 301942 w 2415540"/>
                <a:gd name="connsiteY524" fmla="*/ 1235391 h 2415539"/>
                <a:gd name="connsiteX525" fmla="*/ 296227 w 2415540"/>
                <a:gd name="connsiteY525" fmla="*/ 1217294 h 2415539"/>
                <a:gd name="connsiteX526" fmla="*/ 281940 w 2415540"/>
                <a:gd name="connsiteY526" fmla="*/ 1210626 h 2415539"/>
                <a:gd name="connsiteX527" fmla="*/ 258127 w 2415540"/>
                <a:gd name="connsiteY527" fmla="*/ 1240153 h 2415539"/>
                <a:gd name="connsiteX528" fmla="*/ 257175 w 2415540"/>
                <a:gd name="connsiteY528" fmla="*/ 1243011 h 2415539"/>
                <a:gd name="connsiteX529" fmla="*/ 243840 w 2415540"/>
                <a:gd name="connsiteY529" fmla="*/ 1272539 h 2415539"/>
                <a:gd name="connsiteX530" fmla="*/ 234315 w 2415540"/>
                <a:gd name="connsiteY530" fmla="*/ 1284921 h 2415539"/>
                <a:gd name="connsiteX531" fmla="*/ 219075 w 2415540"/>
                <a:gd name="connsiteY531" fmla="*/ 1294446 h 2415539"/>
                <a:gd name="connsiteX532" fmla="*/ 201930 w 2415540"/>
                <a:gd name="connsiteY532" fmla="*/ 1298256 h 2415539"/>
                <a:gd name="connsiteX533" fmla="*/ 164782 w 2415540"/>
                <a:gd name="connsiteY533" fmla="*/ 1282064 h 2415539"/>
                <a:gd name="connsiteX534" fmla="*/ 149542 w 2415540"/>
                <a:gd name="connsiteY534" fmla="*/ 1239201 h 2415539"/>
                <a:gd name="connsiteX535" fmla="*/ 156209 w 2415540"/>
                <a:gd name="connsiteY535" fmla="*/ 1206816 h 2415539"/>
                <a:gd name="connsiteX536" fmla="*/ 160972 w 2415540"/>
                <a:gd name="connsiteY536" fmla="*/ 1189671 h 2415539"/>
                <a:gd name="connsiteX537" fmla="*/ 158115 w 2415540"/>
                <a:gd name="connsiteY537" fmla="*/ 1183003 h 2415539"/>
                <a:gd name="connsiteX538" fmla="*/ 150495 w 2415540"/>
                <a:gd name="connsiteY538" fmla="*/ 1180146 h 2415539"/>
                <a:gd name="connsiteX539" fmla="*/ 150495 w 2415540"/>
                <a:gd name="connsiteY539" fmla="*/ 1173478 h 2415539"/>
                <a:gd name="connsiteX540" fmla="*/ 2107883 w 2415540"/>
                <a:gd name="connsiteY540" fmla="*/ 1156334 h 2415539"/>
                <a:gd name="connsiteX541" fmla="*/ 2113597 w 2415540"/>
                <a:gd name="connsiteY541" fmla="*/ 1156334 h 2415539"/>
                <a:gd name="connsiteX542" fmla="*/ 2113597 w 2415540"/>
                <a:gd name="connsiteY542" fmla="*/ 1157286 h 2415539"/>
                <a:gd name="connsiteX543" fmla="*/ 2116455 w 2415540"/>
                <a:gd name="connsiteY543" fmla="*/ 1164907 h 2415539"/>
                <a:gd name="connsiteX544" fmla="*/ 2125028 w 2415540"/>
                <a:gd name="connsiteY544" fmla="*/ 1171574 h 2415539"/>
                <a:gd name="connsiteX545" fmla="*/ 2188845 w 2415540"/>
                <a:gd name="connsiteY545" fmla="*/ 1206816 h 2415539"/>
                <a:gd name="connsiteX546" fmla="*/ 2233613 w 2415540"/>
                <a:gd name="connsiteY546" fmla="*/ 1207769 h 2415539"/>
                <a:gd name="connsiteX547" fmla="*/ 2250758 w 2415540"/>
                <a:gd name="connsiteY547" fmla="*/ 1203959 h 2415539"/>
                <a:gd name="connsiteX548" fmla="*/ 2255520 w 2415540"/>
                <a:gd name="connsiteY548" fmla="*/ 1188719 h 2415539"/>
                <a:gd name="connsiteX549" fmla="*/ 2261235 w 2415540"/>
                <a:gd name="connsiteY549" fmla="*/ 1188719 h 2415539"/>
                <a:gd name="connsiteX550" fmla="*/ 2259330 w 2415540"/>
                <a:gd name="connsiteY550" fmla="*/ 1276349 h 2415539"/>
                <a:gd name="connsiteX551" fmla="*/ 2253615 w 2415540"/>
                <a:gd name="connsiteY551" fmla="*/ 1276349 h 2415539"/>
                <a:gd name="connsiteX552" fmla="*/ 2248853 w 2415540"/>
                <a:gd name="connsiteY552" fmla="*/ 1261109 h 2415539"/>
                <a:gd name="connsiteX553" fmla="*/ 2231708 w 2415540"/>
                <a:gd name="connsiteY553" fmla="*/ 1256346 h 2415539"/>
                <a:gd name="connsiteX554" fmla="*/ 2196465 w 2415540"/>
                <a:gd name="connsiteY554" fmla="*/ 1255394 h 2415539"/>
                <a:gd name="connsiteX555" fmla="*/ 2126933 w 2415540"/>
                <a:gd name="connsiteY555" fmla="*/ 1293494 h 2415539"/>
                <a:gd name="connsiteX556" fmla="*/ 2114550 w 2415540"/>
                <a:gd name="connsiteY556" fmla="*/ 1303019 h 2415539"/>
                <a:gd name="connsiteX557" fmla="*/ 2110740 w 2415540"/>
                <a:gd name="connsiteY557" fmla="*/ 1313496 h 2415539"/>
                <a:gd name="connsiteX558" fmla="*/ 2105025 w 2415540"/>
                <a:gd name="connsiteY558" fmla="*/ 1313496 h 2415539"/>
                <a:gd name="connsiteX559" fmla="*/ 2105978 w 2415540"/>
                <a:gd name="connsiteY559" fmla="*/ 1232534 h 2415539"/>
                <a:gd name="connsiteX560" fmla="*/ 2111692 w 2415540"/>
                <a:gd name="connsiteY560" fmla="*/ 1232534 h 2415539"/>
                <a:gd name="connsiteX561" fmla="*/ 2112645 w 2415540"/>
                <a:gd name="connsiteY561" fmla="*/ 1242059 h 2415539"/>
                <a:gd name="connsiteX562" fmla="*/ 2117408 w 2415540"/>
                <a:gd name="connsiteY562" fmla="*/ 1244916 h 2415539"/>
                <a:gd name="connsiteX563" fmla="*/ 2120265 w 2415540"/>
                <a:gd name="connsiteY563" fmla="*/ 1244916 h 2415539"/>
                <a:gd name="connsiteX564" fmla="*/ 2123122 w 2415540"/>
                <a:gd name="connsiteY564" fmla="*/ 1243964 h 2415539"/>
                <a:gd name="connsiteX565" fmla="*/ 2178367 w 2415540"/>
                <a:gd name="connsiteY565" fmla="*/ 1215389 h 2415539"/>
                <a:gd name="connsiteX566" fmla="*/ 2127885 w 2415540"/>
                <a:gd name="connsiteY566" fmla="*/ 1186814 h 2415539"/>
                <a:gd name="connsiteX567" fmla="*/ 2124075 w 2415540"/>
                <a:gd name="connsiteY567" fmla="*/ 1184909 h 2415539"/>
                <a:gd name="connsiteX568" fmla="*/ 2120265 w 2415540"/>
                <a:gd name="connsiteY568" fmla="*/ 1183957 h 2415539"/>
                <a:gd name="connsiteX569" fmla="*/ 2114550 w 2415540"/>
                <a:gd name="connsiteY569" fmla="*/ 1187766 h 2415539"/>
                <a:gd name="connsiteX570" fmla="*/ 2112645 w 2415540"/>
                <a:gd name="connsiteY570" fmla="*/ 1199197 h 2415539"/>
                <a:gd name="connsiteX571" fmla="*/ 2112645 w 2415540"/>
                <a:gd name="connsiteY571" fmla="*/ 1200149 h 2415539"/>
                <a:gd name="connsiteX572" fmla="*/ 2106930 w 2415540"/>
                <a:gd name="connsiteY572" fmla="*/ 1200149 h 2415539"/>
                <a:gd name="connsiteX573" fmla="*/ 1136332 w 2415540"/>
                <a:gd name="connsiteY573" fmla="*/ 1033461 h 2415539"/>
                <a:gd name="connsiteX574" fmla="*/ 1187767 w 2415540"/>
                <a:gd name="connsiteY574" fmla="*/ 1100136 h 2415539"/>
                <a:gd name="connsiteX575" fmla="*/ 1187767 w 2415540"/>
                <a:gd name="connsiteY575" fmla="*/ 1610676 h 2415539"/>
                <a:gd name="connsiteX576" fmla="*/ 1234440 w 2415540"/>
                <a:gd name="connsiteY576" fmla="*/ 1610676 h 2415539"/>
                <a:gd name="connsiteX577" fmla="*/ 1234440 w 2415540"/>
                <a:gd name="connsiteY577" fmla="*/ 1100136 h 2415539"/>
                <a:gd name="connsiteX578" fmla="*/ 1285874 w 2415540"/>
                <a:gd name="connsiteY578" fmla="*/ 1033461 h 2415539"/>
                <a:gd name="connsiteX579" fmla="*/ 1343024 w 2415540"/>
                <a:gd name="connsiteY579" fmla="*/ 1100136 h 2415539"/>
                <a:gd name="connsiteX580" fmla="*/ 1352549 w 2415540"/>
                <a:gd name="connsiteY580" fmla="*/ 1557336 h 2415539"/>
                <a:gd name="connsiteX581" fmla="*/ 1210627 w 2415540"/>
                <a:gd name="connsiteY581" fmla="*/ 1724023 h 2415539"/>
                <a:gd name="connsiteX582" fmla="*/ 1068704 w 2415540"/>
                <a:gd name="connsiteY582" fmla="*/ 1557336 h 2415539"/>
                <a:gd name="connsiteX583" fmla="*/ 1079182 w 2415540"/>
                <a:gd name="connsiteY583" fmla="*/ 1100136 h 2415539"/>
                <a:gd name="connsiteX584" fmla="*/ 1136332 w 2415540"/>
                <a:gd name="connsiteY584" fmla="*/ 1033461 h 2415539"/>
                <a:gd name="connsiteX585" fmla="*/ 2003107 w 2415540"/>
                <a:gd name="connsiteY585" fmla="*/ 780096 h 2415539"/>
                <a:gd name="connsiteX586" fmla="*/ 2020252 w 2415540"/>
                <a:gd name="connsiteY586" fmla="*/ 802004 h 2415539"/>
                <a:gd name="connsiteX587" fmla="*/ 2043112 w 2415540"/>
                <a:gd name="connsiteY587" fmla="*/ 828674 h 2415539"/>
                <a:gd name="connsiteX588" fmla="*/ 2065019 w 2415540"/>
                <a:gd name="connsiteY588" fmla="*/ 815339 h 2415539"/>
                <a:gd name="connsiteX589" fmla="*/ 2052637 w 2415540"/>
                <a:gd name="connsiteY589" fmla="*/ 802004 h 2415539"/>
                <a:gd name="connsiteX590" fmla="*/ 2061209 w 2415540"/>
                <a:gd name="connsiteY590" fmla="*/ 788669 h 2415539"/>
                <a:gd name="connsiteX591" fmla="*/ 2075497 w 2415540"/>
                <a:gd name="connsiteY591" fmla="*/ 798194 h 2415539"/>
                <a:gd name="connsiteX592" fmla="*/ 2096452 w 2415540"/>
                <a:gd name="connsiteY592" fmla="*/ 826769 h 2415539"/>
                <a:gd name="connsiteX593" fmla="*/ 2080259 w 2415540"/>
                <a:gd name="connsiteY593" fmla="*/ 838199 h 2415539"/>
                <a:gd name="connsiteX594" fmla="*/ 2059304 w 2415540"/>
                <a:gd name="connsiteY594" fmla="*/ 834389 h 2415539"/>
                <a:gd name="connsiteX595" fmla="*/ 2056447 w 2415540"/>
                <a:gd name="connsiteY595" fmla="*/ 845819 h 2415539"/>
                <a:gd name="connsiteX596" fmla="*/ 2068829 w 2415540"/>
                <a:gd name="connsiteY596" fmla="*/ 871536 h 2415539"/>
                <a:gd name="connsiteX597" fmla="*/ 2050732 w 2415540"/>
                <a:gd name="connsiteY597" fmla="*/ 884871 h 2415539"/>
                <a:gd name="connsiteX598" fmla="*/ 2037397 w 2415540"/>
                <a:gd name="connsiteY598" fmla="*/ 859154 h 2415539"/>
                <a:gd name="connsiteX599" fmla="*/ 2024062 w 2415540"/>
                <a:gd name="connsiteY599" fmla="*/ 860106 h 2415539"/>
                <a:gd name="connsiteX600" fmla="*/ 1994534 w 2415540"/>
                <a:gd name="connsiteY600" fmla="*/ 863916 h 2415539"/>
                <a:gd name="connsiteX601" fmla="*/ 1961197 w 2415540"/>
                <a:gd name="connsiteY601" fmla="*/ 852486 h 2415539"/>
                <a:gd name="connsiteX602" fmla="*/ 1965007 w 2415540"/>
                <a:gd name="connsiteY602" fmla="*/ 826769 h 2415539"/>
                <a:gd name="connsiteX603" fmla="*/ 1974532 w 2415540"/>
                <a:gd name="connsiteY603" fmla="*/ 812481 h 2415539"/>
                <a:gd name="connsiteX604" fmla="*/ 1980247 w 2415540"/>
                <a:gd name="connsiteY604" fmla="*/ 829626 h 2415539"/>
                <a:gd name="connsiteX605" fmla="*/ 1985962 w 2415540"/>
                <a:gd name="connsiteY605" fmla="*/ 851534 h 2415539"/>
                <a:gd name="connsiteX606" fmla="*/ 2017394 w 2415540"/>
                <a:gd name="connsiteY606" fmla="*/ 852486 h 2415539"/>
                <a:gd name="connsiteX607" fmla="*/ 2028824 w 2415540"/>
                <a:gd name="connsiteY607" fmla="*/ 841056 h 2415539"/>
                <a:gd name="connsiteX608" fmla="*/ 2013584 w 2415540"/>
                <a:gd name="connsiteY608" fmla="*/ 822006 h 2415539"/>
                <a:gd name="connsiteX609" fmla="*/ 1994534 w 2415540"/>
                <a:gd name="connsiteY609" fmla="*/ 802956 h 2415539"/>
                <a:gd name="connsiteX610" fmla="*/ 2003107 w 2415540"/>
                <a:gd name="connsiteY610" fmla="*/ 780096 h 2415539"/>
                <a:gd name="connsiteX611" fmla="*/ 2041207 w 2415540"/>
                <a:gd name="connsiteY611" fmla="*/ 715326 h 2415539"/>
                <a:gd name="connsiteX612" fmla="*/ 2049780 w 2415540"/>
                <a:gd name="connsiteY612" fmla="*/ 724851 h 2415539"/>
                <a:gd name="connsiteX613" fmla="*/ 2059305 w 2415540"/>
                <a:gd name="connsiteY613" fmla="*/ 741044 h 2415539"/>
                <a:gd name="connsiteX614" fmla="*/ 2099310 w 2415540"/>
                <a:gd name="connsiteY614" fmla="*/ 779144 h 2415539"/>
                <a:gd name="connsiteX615" fmla="*/ 2107882 w 2415540"/>
                <a:gd name="connsiteY615" fmla="*/ 783906 h 2415539"/>
                <a:gd name="connsiteX616" fmla="*/ 2111692 w 2415540"/>
                <a:gd name="connsiteY616" fmla="*/ 775334 h 2415539"/>
                <a:gd name="connsiteX617" fmla="*/ 2105977 w 2415540"/>
                <a:gd name="connsiteY617" fmla="*/ 770571 h 2415539"/>
                <a:gd name="connsiteX618" fmla="*/ 2100262 w 2415540"/>
                <a:gd name="connsiteY618" fmla="*/ 762951 h 2415539"/>
                <a:gd name="connsiteX619" fmla="*/ 2109787 w 2415540"/>
                <a:gd name="connsiteY619" fmla="*/ 752474 h 2415539"/>
                <a:gd name="connsiteX620" fmla="*/ 2129790 w 2415540"/>
                <a:gd name="connsiteY620" fmla="*/ 745806 h 2415539"/>
                <a:gd name="connsiteX621" fmla="*/ 2156460 w 2415540"/>
                <a:gd name="connsiteY621" fmla="*/ 739139 h 2415539"/>
                <a:gd name="connsiteX622" fmla="*/ 2165032 w 2415540"/>
                <a:gd name="connsiteY622" fmla="*/ 727709 h 2415539"/>
                <a:gd name="connsiteX623" fmla="*/ 2174557 w 2415540"/>
                <a:gd name="connsiteY623" fmla="*/ 718184 h 2415539"/>
                <a:gd name="connsiteX624" fmla="*/ 2186940 w 2415540"/>
                <a:gd name="connsiteY624" fmla="*/ 721041 h 2415539"/>
                <a:gd name="connsiteX625" fmla="*/ 2175510 w 2415540"/>
                <a:gd name="connsiteY625" fmla="*/ 744853 h 2415539"/>
                <a:gd name="connsiteX626" fmla="*/ 2144077 w 2415540"/>
                <a:gd name="connsiteY626" fmla="*/ 754378 h 2415539"/>
                <a:gd name="connsiteX627" fmla="*/ 2149792 w 2415540"/>
                <a:gd name="connsiteY627" fmla="*/ 766761 h 2415539"/>
                <a:gd name="connsiteX628" fmla="*/ 2168842 w 2415540"/>
                <a:gd name="connsiteY628" fmla="*/ 762951 h 2415539"/>
                <a:gd name="connsiteX629" fmla="*/ 2197417 w 2415540"/>
                <a:gd name="connsiteY629" fmla="*/ 754378 h 2415539"/>
                <a:gd name="connsiteX630" fmla="*/ 2212657 w 2415540"/>
                <a:gd name="connsiteY630" fmla="*/ 741996 h 2415539"/>
                <a:gd name="connsiteX631" fmla="*/ 2225992 w 2415540"/>
                <a:gd name="connsiteY631" fmla="*/ 755331 h 2415539"/>
                <a:gd name="connsiteX632" fmla="*/ 2209800 w 2415540"/>
                <a:gd name="connsiteY632" fmla="*/ 767714 h 2415539"/>
                <a:gd name="connsiteX633" fmla="*/ 2164080 w 2415540"/>
                <a:gd name="connsiteY633" fmla="*/ 769619 h 2415539"/>
                <a:gd name="connsiteX634" fmla="*/ 2164080 w 2415540"/>
                <a:gd name="connsiteY634" fmla="*/ 778191 h 2415539"/>
                <a:gd name="connsiteX635" fmla="*/ 2159317 w 2415540"/>
                <a:gd name="connsiteY635" fmla="*/ 784859 h 2415539"/>
                <a:gd name="connsiteX636" fmla="*/ 2151697 w 2415540"/>
                <a:gd name="connsiteY636" fmla="*/ 788669 h 2415539"/>
                <a:gd name="connsiteX637" fmla="*/ 2123122 w 2415540"/>
                <a:gd name="connsiteY637" fmla="*/ 791526 h 2415539"/>
                <a:gd name="connsiteX638" fmla="*/ 2119312 w 2415540"/>
                <a:gd name="connsiteY638" fmla="*/ 802003 h 2415539"/>
                <a:gd name="connsiteX639" fmla="*/ 2129790 w 2415540"/>
                <a:gd name="connsiteY639" fmla="*/ 813434 h 2415539"/>
                <a:gd name="connsiteX640" fmla="*/ 2145030 w 2415540"/>
                <a:gd name="connsiteY640" fmla="*/ 809624 h 2415539"/>
                <a:gd name="connsiteX641" fmla="*/ 2148840 w 2415540"/>
                <a:gd name="connsiteY641" fmla="*/ 801051 h 2415539"/>
                <a:gd name="connsiteX642" fmla="*/ 2183130 w 2415540"/>
                <a:gd name="connsiteY642" fmla="*/ 802003 h 2415539"/>
                <a:gd name="connsiteX643" fmla="*/ 2188845 w 2415540"/>
                <a:gd name="connsiteY643" fmla="*/ 793431 h 2415539"/>
                <a:gd name="connsiteX644" fmla="*/ 2205037 w 2415540"/>
                <a:gd name="connsiteY644" fmla="*/ 787716 h 2415539"/>
                <a:gd name="connsiteX645" fmla="*/ 2215515 w 2415540"/>
                <a:gd name="connsiteY645" fmla="*/ 796289 h 2415539"/>
                <a:gd name="connsiteX646" fmla="*/ 2227897 w 2415540"/>
                <a:gd name="connsiteY646" fmla="*/ 799146 h 2415539"/>
                <a:gd name="connsiteX647" fmla="*/ 2234565 w 2415540"/>
                <a:gd name="connsiteY647" fmla="*/ 793431 h 2415539"/>
                <a:gd name="connsiteX648" fmla="*/ 2246947 w 2415540"/>
                <a:gd name="connsiteY648" fmla="*/ 787716 h 2415539"/>
                <a:gd name="connsiteX649" fmla="*/ 2263140 w 2415540"/>
                <a:gd name="connsiteY649" fmla="*/ 783906 h 2415539"/>
                <a:gd name="connsiteX650" fmla="*/ 2267902 w 2415540"/>
                <a:gd name="connsiteY650" fmla="*/ 796289 h 2415539"/>
                <a:gd name="connsiteX651" fmla="*/ 2258377 w 2415540"/>
                <a:gd name="connsiteY651" fmla="*/ 807719 h 2415539"/>
                <a:gd name="connsiteX652" fmla="*/ 2250757 w 2415540"/>
                <a:gd name="connsiteY652" fmla="*/ 802003 h 2415539"/>
                <a:gd name="connsiteX653" fmla="*/ 2240280 w 2415540"/>
                <a:gd name="connsiteY653" fmla="*/ 804861 h 2415539"/>
                <a:gd name="connsiteX654" fmla="*/ 2236470 w 2415540"/>
                <a:gd name="connsiteY654" fmla="*/ 822006 h 2415539"/>
                <a:gd name="connsiteX655" fmla="*/ 2214562 w 2415540"/>
                <a:gd name="connsiteY655" fmla="*/ 815339 h 2415539"/>
                <a:gd name="connsiteX656" fmla="*/ 2201227 w 2415540"/>
                <a:gd name="connsiteY656" fmla="*/ 810576 h 2415539"/>
                <a:gd name="connsiteX657" fmla="*/ 2188845 w 2415540"/>
                <a:gd name="connsiteY657" fmla="*/ 826769 h 2415539"/>
                <a:gd name="connsiteX658" fmla="*/ 2169795 w 2415540"/>
                <a:gd name="connsiteY658" fmla="*/ 827721 h 2415539"/>
                <a:gd name="connsiteX659" fmla="*/ 2143125 w 2415540"/>
                <a:gd name="connsiteY659" fmla="*/ 820101 h 2415539"/>
                <a:gd name="connsiteX660" fmla="*/ 2137410 w 2415540"/>
                <a:gd name="connsiteY660" fmla="*/ 825816 h 2415539"/>
                <a:gd name="connsiteX661" fmla="*/ 2152650 w 2415540"/>
                <a:gd name="connsiteY661" fmla="*/ 859153 h 2415539"/>
                <a:gd name="connsiteX662" fmla="*/ 2130742 w 2415540"/>
                <a:gd name="connsiteY662" fmla="*/ 887728 h 2415539"/>
                <a:gd name="connsiteX663" fmla="*/ 2115502 w 2415540"/>
                <a:gd name="connsiteY663" fmla="*/ 861059 h 2415539"/>
                <a:gd name="connsiteX664" fmla="*/ 2107882 w 2415540"/>
                <a:gd name="connsiteY664" fmla="*/ 847724 h 2415539"/>
                <a:gd name="connsiteX665" fmla="*/ 2114550 w 2415540"/>
                <a:gd name="connsiteY665" fmla="*/ 847724 h 2415539"/>
                <a:gd name="connsiteX666" fmla="*/ 2130742 w 2415540"/>
                <a:gd name="connsiteY666" fmla="*/ 856296 h 2415539"/>
                <a:gd name="connsiteX667" fmla="*/ 2134552 w 2415540"/>
                <a:gd name="connsiteY667" fmla="*/ 841056 h 2415539"/>
                <a:gd name="connsiteX668" fmla="*/ 2100262 w 2415540"/>
                <a:gd name="connsiteY668" fmla="*/ 797241 h 2415539"/>
                <a:gd name="connsiteX669" fmla="*/ 2064067 w 2415540"/>
                <a:gd name="connsiteY669" fmla="*/ 765809 h 2415539"/>
                <a:gd name="connsiteX670" fmla="*/ 2030730 w 2415540"/>
                <a:gd name="connsiteY670" fmla="*/ 744853 h 2415539"/>
                <a:gd name="connsiteX671" fmla="*/ 2025967 w 2415540"/>
                <a:gd name="connsiteY671" fmla="*/ 724851 h 2415539"/>
                <a:gd name="connsiteX672" fmla="*/ 2041207 w 2415540"/>
                <a:gd name="connsiteY672" fmla="*/ 715326 h 2415539"/>
                <a:gd name="connsiteX673" fmla="*/ 409574 w 2415540"/>
                <a:gd name="connsiteY673" fmla="*/ 590550 h 2415539"/>
                <a:gd name="connsiteX674" fmla="*/ 356234 w 2415540"/>
                <a:gd name="connsiteY674" fmla="*/ 627697 h 2415539"/>
                <a:gd name="connsiteX675" fmla="*/ 337184 w 2415540"/>
                <a:gd name="connsiteY675" fmla="*/ 664844 h 2415539"/>
                <a:gd name="connsiteX676" fmla="*/ 353377 w 2415540"/>
                <a:gd name="connsiteY676" fmla="*/ 662939 h 2415539"/>
                <a:gd name="connsiteX677" fmla="*/ 374332 w 2415540"/>
                <a:gd name="connsiteY677" fmla="*/ 676274 h 2415539"/>
                <a:gd name="connsiteX678" fmla="*/ 376237 w 2415540"/>
                <a:gd name="connsiteY678" fmla="*/ 724851 h 2415539"/>
                <a:gd name="connsiteX679" fmla="*/ 380999 w 2415540"/>
                <a:gd name="connsiteY679" fmla="*/ 718184 h 2415539"/>
                <a:gd name="connsiteX680" fmla="*/ 393382 w 2415540"/>
                <a:gd name="connsiteY680" fmla="*/ 701991 h 2415539"/>
                <a:gd name="connsiteX681" fmla="*/ 411479 w 2415540"/>
                <a:gd name="connsiteY681" fmla="*/ 694371 h 2415539"/>
                <a:gd name="connsiteX682" fmla="*/ 414337 w 2415540"/>
                <a:gd name="connsiteY682" fmla="*/ 641032 h 2415539"/>
                <a:gd name="connsiteX683" fmla="*/ 409574 w 2415540"/>
                <a:gd name="connsiteY683" fmla="*/ 590550 h 2415539"/>
                <a:gd name="connsiteX684" fmla="*/ 1062989 w 2415540"/>
                <a:gd name="connsiteY684" fmla="*/ 570547 h 2415539"/>
                <a:gd name="connsiteX685" fmla="*/ 1104900 w 2415540"/>
                <a:gd name="connsiteY685" fmla="*/ 588644 h 2415539"/>
                <a:gd name="connsiteX686" fmla="*/ 1157287 w 2415540"/>
                <a:gd name="connsiteY686" fmla="*/ 587692 h 2415539"/>
                <a:gd name="connsiteX687" fmla="*/ 1198245 w 2415540"/>
                <a:gd name="connsiteY687" fmla="*/ 636270 h 2415539"/>
                <a:gd name="connsiteX688" fmla="*/ 1210627 w 2415540"/>
                <a:gd name="connsiteY688" fmla="*/ 636270 h 2415539"/>
                <a:gd name="connsiteX689" fmla="*/ 1223009 w 2415540"/>
                <a:gd name="connsiteY689" fmla="*/ 636270 h 2415539"/>
                <a:gd name="connsiteX690" fmla="*/ 1263967 w 2415540"/>
                <a:gd name="connsiteY690" fmla="*/ 587692 h 2415539"/>
                <a:gd name="connsiteX691" fmla="*/ 1316354 w 2415540"/>
                <a:gd name="connsiteY691" fmla="*/ 588644 h 2415539"/>
                <a:gd name="connsiteX692" fmla="*/ 1358265 w 2415540"/>
                <a:gd name="connsiteY692" fmla="*/ 570547 h 2415539"/>
                <a:gd name="connsiteX693" fmla="*/ 1315402 w 2415540"/>
                <a:gd name="connsiteY693" fmla="*/ 629602 h 2415539"/>
                <a:gd name="connsiteX694" fmla="*/ 1275397 w 2415540"/>
                <a:gd name="connsiteY694" fmla="*/ 630554 h 2415539"/>
                <a:gd name="connsiteX695" fmla="*/ 1238250 w 2415540"/>
                <a:gd name="connsiteY695" fmla="*/ 637222 h 2415539"/>
                <a:gd name="connsiteX696" fmla="*/ 1350645 w 2415540"/>
                <a:gd name="connsiteY696" fmla="*/ 705801 h 2415539"/>
                <a:gd name="connsiteX697" fmla="*/ 1369695 w 2415540"/>
                <a:gd name="connsiteY697" fmla="*/ 891538 h 2415539"/>
                <a:gd name="connsiteX698" fmla="*/ 1433512 w 2415540"/>
                <a:gd name="connsiteY698" fmla="*/ 891538 h 2415539"/>
                <a:gd name="connsiteX699" fmla="*/ 1508759 w 2415540"/>
                <a:gd name="connsiteY699" fmla="*/ 995361 h 2415539"/>
                <a:gd name="connsiteX700" fmla="*/ 1537334 w 2415540"/>
                <a:gd name="connsiteY700" fmla="*/ 1491614 h 2415539"/>
                <a:gd name="connsiteX701" fmla="*/ 1612582 w 2415540"/>
                <a:gd name="connsiteY701" fmla="*/ 1725929 h 2415539"/>
                <a:gd name="connsiteX702" fmla="*/ 1522095 w 2415540"/>
                <a:gd name="connsiteY702" fmla="*/ 1725929 h 2415539"/>
                <a:gd name="connsiteX703" fmla="*/ 1477327 w 2415540"/>
                <a:gd name="connsiteY703" fmla="*/ 1665921 h 2415539"/>
                <a:gd name="connsiteX704" fmla="*/ 1503045 w 2415540"/>
                <a:gd name="connsiteY704" fmla="*/ 1725929 h 2415539"/>
                <a:gd name="connsiteX705" fmla="*/ 1423987 w 2415540"/>
                <a:gd name="connsiteY705" fmla="*/ 1725929 h 2415539"/>
                <a:gd name="connsiteX706" fmla="*/ 1403032 w 2415540"/>
                <a:gd name="connsiteY706" fmla="*/ 1625916 h 2415539"/>
                <a:gd name="connsiteX707" fmla="*/ 1378267 w 2415540"/>
                <a:gd name="connsiteY707" fmla="*/ 1070609 h 2415539"/>
                <a:gd name="connsiteX708" fmla="*/ 1343025 w 2415540"/>
                <a:gd name="connsiteY708" fmla="*/ 1022984 h 2415539"/>
                <a:gd name="connsiteX709" fmla="*/ 1223009 w 2415540"/>
                <a:gd name="connsiteY709" fmla="*/ 1022984 h 2415539"/>
                <a:gd name="connsiteX710" fmla="*/ 1223009 w 2415540"/>
                <a:gd name="connsiteY710" fmla="*/ 777238 h 2415539"/>
                <a:gd name="connsiteX711" fmla="*/ 1273492 w 2415540"/>
                <a:gd name="connsiteY711" fmla="*/ 715326 h 2415539"/>
                <a:gd name="connsiteX712" fmla="*/ 1209675 w 2415540"/>
                <a:gd name="connsiteY712" fmla="*/ 651509 h 2415539"/>
                <a:gd name="connsiteX713" fmla="*/ 1145857 w 2415540"/>
                <a:gd name="connsiteY713" fmla="*/ 715326 h 2415539"/>
                <a:gd name="connsiteX714" fmla="*/ 1196339 w 2415540"/>
                <a:gd name="connsiteY714" fmla="*/ 777238 h 2415539"/>
                <a:gd name="connsiteX715" fmla="*/ 1196339 w 2415540"/>
                <a:gd name="connsiteY715" fmla="*/ 1022984 h 2415539"/>
                <a:gd name="connsiteX716" fmla="*/ 1076325 w 2415540"/>
                <a:gd name="connsiteY716" fmla="*/ 1022984 h 2415539"/>
                <a:gd name="connsiteX717" fmla="*/ 1041082 w 2415540"/>
                <a:gd name="connsiteY717" fmla="*/ 1070609 h 2415539"/>
                <a:gd name="connsiteX718" fmla="*/ 1018222 w 2415540"/>
                <a:gd name="connsiteY718" fmla="*/ 1625916 h 2415539"/>
                <a:gd name="connsiteX719" fmla="*/ 997267 w 2415540"/>
                <a:gd name="connsiteY719" fmla="*/ 1725929 h 2415539"/>
                <a:gd name="connsiteX720" fmla="*/ 918210 w 2415540"/>
                <a:gd name="connsiteY720" fmla="*/ 1725929 h 2415539"/>
                <a:gd name="connsiteX721" fmla="*/ 943927 w 2415540"/>
                <a:gd name="connsiteY721" fmla="*/ 1665921 h 2415539"/>
                <a:gd name="connsiteX722" fmla="*/ 899160 w 2415540"/>
                <a:gd name="connsiteY722" fmla="*/ 1725929 h 2415539"/>
                <a:gd name="connsiteX723" fmla="*/ 808672 w 2415540"/>
                <a:gd name="connsiteY723" fmla="*/ 1725929 h 2415539"/>
                <a:gd name="connsiteX724" fmla="*/ 883920 w 2415540"/>
                <a:gd name="connsiteY724" fmla="*/ 1491614 h 2415539"/>
                <a:gd name="connsiteX725" fmla="*/ 912495 w 2415540"/>
                <a:gd name="connsiteY725" fmla="*/ 995361 h 2415539"/>
                <a:gd name="connsiteX726" fmla="*/ 987742 w 2415540"/>
                <a:gd name="connsiteY726" fmla="*/ 891538 h 2415539"/>
                <a:gd name="connsiteX727" fmla="*/ 1051560 w 2415540"/>
                <a:gd name="connsiteY727" fmla="*/ 891538 h 2415539"/>
                <a:gd name="connsiteX728" fmla="*/ 1070610 w 2415540"/>
                <a:gd name="connsiteY728" fmla="*/ 705801 h 2415539"/>
                <a:gd name="connsiteX729" fmla="*/ 1183004 w 2415540"/>
                <a:gd name="connsiteY729" fmla="*/ 637222 h 2415539"/>
                <a:gd name="connsiteX730" fmla="*/ 1145857 w 2415540"/>
                <a:gd name="connsiteY730" fmla="*/ 630554 h 2415539"/>
                <a:gd name="connsiteX731" fmla="*/ 1105852 w 2415540"/>
                <a:gd name="connsiteY731" fmla="*/ 629602 h 2415539"/>
                <a:gd name="connsiteX732" fmla="*/ 1062989 w 2415540"/>
                <a:gd name="connsiteY732" fmla="*/ 570547 h 2415539"/>
                <a:gd name="connsiteX733" fmla="*/ 417909 w 2415540"/>
                <a:gd name="connsiteY733" fmla="*/ 567095 h 2415539"/>
                <a:gd name="connsiteX734" fmla="*/ 464819 w 2415540"/>
                <a:gd name="connsiteY734" fmla="*/ 580072 h 2415539"/>
                <a:gd name="connsiteX735" fmla="*/ 458152 w 2415540"/>
                <a:gd name="connsiteY735" fmla="*/ 608647 h 2415539"/>
                <a:gd name="connsiteX736" fmla="*/ 443864 w 2415540"/>
                <a:gd name="connsiteY736" fmla="*/ 685799 h 2415539"/>
                <a:gd name="connsiteX737" fmla="*/ 419099 w 2415540"/>
                <a:gd name="connsiteY737" fmla="*/ 721994 h 2415539"/>
                <a:gd name="connsiteX738" fmla="*/ 395287 w 2415540"/>
                <a:gd name="connsiteY738" fmla="*/ 729614 h 2415539"/>
                <a:gd name="connsiteX739" fmla="*/ 382904 w 2415540"/>
                <a:gd name="connsiteY739" fmla="*/ 761999 h 2415539"/>
                <a:gd name="connsiteX740" fmla="*/ 380999 w 2415540"/>
                <a:gd name="connsiteY740" fmla="*/ 798194 h 2415539"/>
                <a:gd name="connsiteX741" fmla="*/ 359092 w 2415540"/>
                <a:gd name="connsiteY741" fmla="*/ 797241 h 2415539"/>
                <a:gd name="connsiteX742" fmla="*/ 359092 w 2415540"/>
                <a:gd name="connsiteY742" fmla="*/ 780096 h 2415539"/>
                <a:gd name="connsiteX743" fmla="*/ 360997 w 2415540"/>
                <a:gd name="connsiteY743" fmla="*/ 752474 h 2415539"/>
                <a:gd name="connsiteX744" fmla="*/ 348614 w 2415540"/>
                <a:gd name="connsiteY744" fmla="*/ 751521 h 2415539"/>
                <a:gd name="connsiteX745" fmla="*/ 325754 w 2415540"/>
                <a:gd name="connsiteY745" fmla="*/ 744854 h 2415539"/>
                <a:gd name="connsiteX746" fmla="*/ 331469 w 2415540"/>
                <a:gd name="connsiteY746" fmla="*/ 723899 h 2415539"/>
                <a:gd name="connsiteX747" fmla="*/ 354329 w 2415540"/>
                <a:gd name="connsiteY747" fmla="*/ 725804 h 2415539"/>
                <a:gd name="connsiteX748" fmla="*/ 360997 w 2415540"/>
                <a:gd name="connsiteY748" fmla="*/ 718184 h 2415539"/>
                <a:gd name="connsiteX749" fmla="*/ 344804 w 2415540"/>
                <a:gd name="connsiteY749" fmla="*/ 678179 h 2415539"/>
                <a:gd name="connsiteX750" fmla="*/ 328612 w 2415540"/>
                <a:gd name="connsiteY750" fmla="*/ 672464 h 2415539"/>
                <a:gd name="connsiteX751" fmla="*/ 306704 w 2415540"/>
                <a:gd name="connsiteY751" fmla="*/ 741996 h 2415539"/>
                <a:gd name="connsiteX752" fmla="*/ 324802 w 2415540"/>
                <a:gd name="connsiteY752" fmla="*/ 817244 h 2415539"/>
                <a:gd name="connsiteX753" fmla="*/ 366712 w 2415540"/>
                <a:gd name="connsiteY753" fmla="*/ 838199 h 2415539"/>
                <a:gd name="connsiteX754" fmla="*/ 356234 w 2415540"/>
                <a:gd name="connsiteY754" fmla="*/ 865821 h 2415539"/>
                <a:gd name="connsiteX755" fmla="*/ 268604 w 2415540"/>
                <a:gd name="connsiteY755" fmla="*/ 844866 h 2415539"/>
                <a:gd name="connsiteX756" fmla="*/ 249554 w 2415540"/>
                <a:gd name="connsiteY756" fmla="*/ 813434 h 2415539"/>
                <a:gd name="connsiteX757" fmla="*/ 263842 w 2415540"/>
                <a:gd name="connsiteY757" fmla="*/ 799146 h 2415539"/>
                <a:gd name="connsiteX758" fmla="*/ 286702 w 2415540"/>
                <a:gd name="connsiteY758" fmla="*/ 799146 h 2415539"/>
                <a:gd name="connsiteX759" fmla="*/ 281939 w 2415540"/>
                <a:gd name="connsiteY759" fmla="*/ 765809 h 2415539"/>
                <a:gd name="connsiteX760" fmla="*/ 294322 w 2415540"/>
                <a:gd name="connsiteY760" fmla="*/ 678179 h 2415539"/>
                <a:gd name="connsiteX761" fmla="*/ 360997 w 2415540"/>
                <a:gd name="connsiteY761" fmla="*/ 581977 h 2415539"/>
                <a:gd name="connsiteX762" fmla="*/ 417909 w 2415540"/>
                <a:gd name="connsiteY762" fmla="*/ 567095 h 2415539"/>
                <a:gd name="connsiteX763" fmla="*/ 1208723 w 2415540"/>
                <a:gd name="connsiteY763" fmla="*/ 412432 h 2415539"/>
                <a:gd name="connsiteX764" fmla="*/ 2004060 w 2415540"/>
                <a:gd name="connsiteY764" fmla="*/ 1207769 h 2415539"/>
                <a:gd name="connsiteX765" fmla="*/ 1591628 w 2415540"/>
                <a:gd name="connsiteY765" fmla="*/ 1904046 h 2415539"/>
                <a:gd name="connsiteX766" fmla="*/ 1576388 w 2415540"/>
                <a:gd name="connsiteY766" fmla="*/ 1873566 h 2415539"/>
                <a:gd name="connsiteX767" fmla="*/ 1969770 w 2415540"/>
                <a:gd name="connsiteY767" fmla="*/ 1207769 h 2415539"/>
                <a:gd name="connsiteX768" fmla="*/ 1208723 w 2415540"/>
                <a:gd name="connsiteY768" fmla="*/ 446722 h 2415539"/>
                <a:gd name="connsiteX769" fmla="*/ 447675 w 2415540"/>
                <a:gd name="connsiteY769" fmla="*/ 1207769 h 2415539"/>
                <a:gd name="connsiteX770" fmla="*/ 842963 w 2415540"/>
                <a:gd name="connsiteY770" fmla="*/ 1875471 h 2415539"/>
                <a:gd name="connsiteX771" fmla="*/ 827723 w 2415540"/>
                <a:gd name="connsiteY771" fmla="*/ 1905951 h 2415539"/>
                <a:gd name="connsiteX772" fmla="*/ 413385 w 2415540"/>
                <a:gd name="connsiteY772" fmla="*/ 1207769 h 2415539"/>
                <a:gd name="connsiteX773" fmla="*/ 1208723 w 2415540"/>
                <a:gd name="connsiteY773" fmla="*/ 412432 h 2415539"/>
                <a:gd name="connsiteX774" fmla="*/ 1615722 w 2415540"/>
                <a:gd name="connsiteY774" fmla="*/ 371950 h 2415539"/>
                <a:gd name="connsiteX775" fmla="*/ 1624012 w 2415540"/>
                <a:gd name="connsiteY775" fmla="*/ 377189 h 2415539"/>
                <a:gd name="connsiteX776" fmla="*/ 1663064 w 2415540"/>
                <a:gd name="connsiteY776" fmla="*/ 423862 h 2415539"/>
                <a:gd name="connsiteX777" fmla="*/ 1642109 w 2415540"/>
                <a:gd name="connsiteY777" fmla="*/ 460057 h 2415539"/>
                <a:gd name="connsiteX778" fmla="*/ 1607819 w 2415540"/>
                <a:gd name="connsiteY778" fmla="*/ 393382 h 2415539"/>
                <a:gd name="connsiteX779" fmla="*/ 1615722 w 2415540"/>
                <a:gd name="connsiteY779" fmla="*/ 371950 h 2415539"/>
                <a:gd name="connsiteX780" fmla="*/ 740092 w 2415540"/>
                <a:gd name="connsiteY780" fmla="*/ 269557 h 2415539"/>
                <a:gd name="connsiteX781" fmla="*/ 762952 w 2415540"/>
                <a:gd name="connsiteY781" fmla="*/ 283845 h 2415539"/>
                <a:gd name="connsiteX782" fmla="*/ 772477 w 2415540"/>
                <a:gd name="connsiteY782" fmla="*/ 310515 h 2415539"/>
                <a:gd name="connsiteX783" fmla="*/ 786764 w 2415540"/>
                <a:gd name="connsiteY783" fmla="*/ 354330 h 2415539"/>
                <a:gd name="connsiteX784" fmla="*/ 810577 w 2415540"/>
                <a:gd name="connsiteY784" fmla="*/ 438150 h 2415539"/>
                <a:gd name="connsiteX785" fmla="*/ 804862 w 2415540"/>
                <a:gd name="connsiteY785" fmla="*/ 464820 h 2415539"/>
                <a:gd name="connsiteX786" fmla="*/ 787717 w 2415540"/>
                <a:gd name="connsiteY786" fmla="*/ 443865 h 2415539"/>
                <a:gd name="connsiteX787" fmla="*/ 785812 w 2415540"/>
                <a:gd name="connsiteY787" fmla="*/ 415290 h 2415539"/>
                <a:gd name="connsiteX788" fmla="*/ 761047 w 2415540"/>
                <a:gd name="connsiteY788" fmla="*/ 331470 h 2415539"/>
                <a:gd name="connsiteX789" fmla="*/ 735329 w 2415540"/>
                <a:gd name="connsiteY789" fmla="*/ 294322 h 2415539"/>
                <a:gd name="connsiteX790" fmla="*/ 740092 w 2415540"/>
                <a:gd name="connsiteY790" fmla="*/ 269557 h 2415539"/>
                <a:gd name="connsiteX791" fmla="*/ 813911 w 2415540"/>
                <a:gd name="connsiteY791" fmla="*/ 256579 h 2415539"/>
                <a:gd name="connsiteX792" fmla="*/ 825817 w 2415540"/>
                <a:gd name="connsiteY792" fmla="*/ 263842 h 2415539"/>
                <a:gd name="connsiteX793" fmla="*/ 840105 w 2415540"/>
                <a:gd name="connsiteY793" fmla="*/ 295275 h 2415539"/>
                <a:gd name="connsiteX794" fmla="*/ 848677 w 2415540"/>
                <a:gd name="connsiteY794" fmla="*/ 318135 h 2415539"/>
                <a:gd name="connsiteX795" fmla="*/ 856297 w 2415540"/>
                <a:gd name="connsiteY795" fmla="*/ 350520 h 2415539"/>
                <a:gd name="connsiteX796" fmla="*/ 843915 w 2415540"/>
                <a:gd name="connsiteY796" fmla="*/ 367665 h 2415539"/>
                <a:gd name="connsiteX797" fmla="*/ 818197 w 2415540"/>
                <a:gd name="connsiteY797" fmla="*/ 312420 h 2415539"/>
                <a:gd name="connsiteX798" fmla="*/ 806767 w 2415540"/>
                <a:gd name="connsiteY798" fmla="*/ 292417 h 2415539"/>
                <a:gd name="connsiteX799" fmla="*/ 793432 w 2415540"/>
                <a:gd name="connsiteY799" fmla="*/ 268605 h 2415539"/>
                <a:gd name="connsiteX800" fmla="*/ 804862 w 2415540"/>
                <a:gd name="connsiteY800" fmla="*/ 257175 h 2415539"/>
                <a:gd name="connsiteX801" fmla="*/ 813911 w 2415540"/>
                <a:gd name="connsiteY801" fmla="*/ 256579 h 2415539"/>
                <a:gd name="connsiteX802" fmla="*/ 1666042 w 2415540"/>
                <a:gd name="connsiteY802" fmla="*/ 211573 h 2415539"/>
                <a:gd name="connsiteX803" fmla="*/ 1676400 w 2415540"/>
                <a:gd name="connsiteY803" fmla="*/ 212407 h 2415539"/>
                <a:gd name="connsiteX804" fmla="*/ 1680210 w 2415540"/>
                <a:gd name="connsiteY804" fmla="*/ 240982 h 2415539"/>
                <a:gd name="connsiteX805" fmla="*/ 1665922 w 2415540"/>
                <a:gd name="connsiteY805" fmla="*/ 256222 h 2415539"/>
                <a:gd name="connsiteX806" fmla="*/ 1655445 w 2415540"/>
                <a:gd name="connsiteY806" fmla="*/ 267652 h 2415539"/>
                <a:gd name="connsiteX807" fmla="*/ 1644015 w 2415540"/>
                <a:gd name="connsiteY807" fmla="*/ 283844 h 2415539"/>
                <a:gd name="connsiteX808" fmla="*/ 1661160 w 2415540"/>
                <a:gd name="connsiteY808" fmla="*/ 284797 h 2415539"/>
                <a:gd name="connsiteX809" fmla="*/ 1685925 w 2415540"/>
                <a:gd name="connsiteY809" fmla="*/ 281939 h 2415539"/>
                <a:gd name="connsiteX810" fmla="*/ 1706880 w 2415540"/>
                <a:gd name="connsiteY810" fmla="*/ 296227 h 2415539"/>
                <a:gd name="connsiteX811" fmla="*/ 1693545 w 2415540"/>
                <a:gd name="connsiteY811" fmla="*/ 308609 h 2415539"/>
                <a:gd name="connsiteX812" fmla="*/ 1672590 w 2415540"/>
                <a:gd name="connsiteY812" fmla="*/ 304799 h 2415539"/>
                <a:gd name="connsiteX813" fmla="*/ 1628775 w 2415540"/>
                <a:gd name="connsiteY813" fmla="*/ 305752 h 2415539"/>
                <a:gd name="connsiteX814" fmla="*/ 1592580 w 2415540"/>
                <a:gd name="connsiteY814" fmla="*/ 352424 h 2415539"/>
                <a:gd name="connsiteX815" fmla="*/ 1541145 w 2415540"/>
                <a:gd name="connsiteY815" fmla="*/ 383857 h 2415539"/>
                <a:gd name="connsiteX816" fmla="*/ 1502092 w 2415540"/>
                <a:gd name="connsiteY816" fmla="*/ 406717 h 2415539"/>
                <a:gd name="connsiteX817" fmla="*/ 1490662 w 2415540"/>
                <a:gd name="connsiteY817" fmla="*/ 397192 h 2415539"/>
                <a:gd name="connsiteX818" fmla="*/ 1493520 w 2415540"/>
                <a:gd name="connsiteY818" fmla="*/ 374332 h 2415539"/>
                <a:gd name="connsiteX819" fmla="*/ 1509712 w 2415540"/>
                <a:gd name="connsiteY819" fmla="*/ 370522 h 2415539"/>
                <a:gd name="connsiteX820" fmla="*/ 1517332 w 2415540"/>
                <a:gd name="connsiteY820" fmla="*/ 378142 h 2415539"/>
                <a:gd name="connsiteX821" fmla="*/ 1557337 w 2415540"/>
                <a:gd name="connsiteY821" fmla="*/ 355282 h 2415539"/>
                <a:gd name="connsiteX822" fmla="*/ 1593532 w 2415540"/>
                <a:gd name="connsiteY822" fmla="*/ 320992 h 2415539"/>
                <a:gd name="connsiteX823" fmla="*/ 1603057 w 2415540"/>
                <a:gd name="connsiteY823" fmla="*/ 309562 h 2415539"/>
                <a:gd name="connsiteX824" fmla="*/ 1584960 w 2415540"/>
                <a:gd name="connsiteY824" fmla="*/ 312419 h 2415539"/>
                <a:gd name="connsiteX825" fmla="*/ 1559242 w 2415540"/>
                <a:gd name="connsiteY825" fmla="*/ 303847 h 2415539"/>
                <a:gd name="connsiteX826" fmla="*/ 1548765 w 2415540"/>
                <a:gd name="connsiteY826" fmla="*/ 274319 h 2415539"/>
                <a:gd name="connsiteX827" fmla="*/ 1563052 w 2415540"/>
                <a:gd name="connsiteY827" fmla="*/ 262889 h 2415539"/>
                <a:gd name="connsiteX828" fmla="*/ 1586865 w 2415540"/>
                <a:gd name="connsiteY828" fmla="*/ 277177 h 2415539"/>
                <a:gd name="connsiteX829" fmla="*/ 1621155 w 2415540"/>
                <a:gd name="connsiteY829" fmla="*/ 280987 h 2415539"/>
                <a:gd name="connsiteX830" fmla="*/ 1623060 w 2415540"/>
                <a:gd name="connsiteY830" fmla="*/ 280987 h 2415539"/>
                <a:gd name="connsiteX831" fmla="*/ 1645920 w 2415540"/>
                <a:gd name="connsiteY831" fmla="*/ 249554 h 2415539"/>
                <a:gd name="connsiteX832" fmla="*/ 1656397 w 2415540"/>
                <a:gd name="connsiteY832" fmla="*/ 220027 h 2415539"/>
                <a:gd name="connsiteX833" fmla="*/ 1666042 w 2415540"/>
                <a:gd name="connsiteY833" fmla="*/ 211573 h 2415539"/>
                <a:gd name="connsiteX834" fmla="*/ 846772 w 2415540"/>
                <a:gd name="connsiteY834" fmla="*/ 150494 h 2415539"/>
                <a:gd name="connsiteX835" fmla="*/ 875347 w 2415540"/>
                <a:gd name="connsiteY835" fmla="*/ 164782 h 2415539"/>
                <a:gd name="connsiteX836" fmla="*/ 873442 w 2415540"/>
                <a:gd name="connsiteY836" fmla="*/ 197167 h 2415539"/>
                <a:gd name="connsiteX837" fmla="*/ 885824 w 2415540"/>
                <a:gd name="connsiteY837" fmla="*/ 244792 h 2415539"/>
                <a:gd name="connsiteX838" fmla="*/ 941069 w 2415540"/>
                <a:gd name="connsiteY838" fmla="*/ 370522 h 2415539"/>
                <a:gd name="connsiteX839" fmla="*/ 958214 w 2415540"/>
                <a:gd name="connsiteY839" fmla="*/ 394334 h 2415539"/>
                <a:gd name="connsiteX840" fmla="*/ 947737 w 2415540"/>
                <a:gd name="connsiteY840" fmla="*/ 416242 h 2415539"/>
                <a:gd name="connsiteX841" fmla="*/ 912494 w 2415540"/>
                <a:gd name="connsiteY841" fmla="*/ 353377 h 2415539"/>
                <a:gd name="connsiteX842" fmla="*/ 885824 w 2415540"/>
                <a:gd name="connsiteY842" fmla="*/ 286702 h 2415539"/>
                <a:gd name="connsiteX843" fmla="*/ 850582 w 2415540"/>
                <a:gd name="connsiteY843" fmla="*/ 204787 h 2415539"/>
                <a:gd name="connsiteX844" fmla="*/ 838199 w 2415540"/>
                <a:gd name="connsiteY844" fmla="*/ 181927 h 2415539"/>
                <a:gd name="connsiteX845" fmla="*/ 830579 w 2415540"/>
                <a:gd name="connsiteY845" fmla="*/ 160019 h 2415539"/>
                <a:gd name="connsiteX846" fmla="*/ 846772 w 2415540"/>
                <a:gd name="connsiteY846" fmla="*/ 150494 h 2415539"/>
                <a:gd name="connsiteX847" fmla="*/ 1207770 w 2415540"/>
                <a:gd name="connsiteY847" fmla="*/ 42863 h 2415539"/>
                <a:gd name="connsiteX848" fmla="*/ 41910 w 2415540"/>
                <a:gd name="connsiteY848" fmla="*/ 1207769 h 2415539"/>
                <a:gd name="connsiteX849" fmla="*/ 1207770 w 2415540"/>
                <a:gd name="connsiteY849" fmla="*/ 2373629 h 2415539"/>
                <a:gd name="connsiteX850" fmla="*/ 2373630 w 2415540"/>
                <a:gd name="connsiteY850" fmla="*/ 1208722 h 2415539"/>
                <a:gd name="connsiteX851" fmla="*/ 1207770 w 2415540"/>
                <a:gd name="connsiteY851" fmla="*/ 42863 h 2415539"/>
                <a:gd name="connsiteX852" fmla="*/ 1207770 w 2415540"/>
                <a:gd name="connsiteY852" fmla="*/ 0 h 2415539"/>
                <a:gd name="connsiteX853" fmla="*/ 2415540 w 2415540"/>
                <a:gd name="connsiteY853" fmla="*/ 1207769 h 2415539"/>
                <a:gd name="connsiteX854" fmla="*/ 1207770 w 2415540"/>
                <a:gd name="connsiteY854" fmla="*/ 2415539 h 2415539"/>
                <a:gd name="connsiteX855" fmla="*/ 0 w 2415540"/>
                <a:gd name="connsiteY855" fmla="*/ 1207769 h 2415539"/>
                <a:gd name="connsiteX856" fmla="*/ 1207770 w 2415540"/>
                <a:gd name="connsiteY856" fmla="*/ 0 h 24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</a:cxnLst>
              <a:rect l="l" t="t" r="r" b="b"/>
              <a:pathLst>
                <a:path w="2415540" h="2415539">
                  <a:moveTo>
                    <a:pt x="1039177" y="2099308"/>
                  </a:moveTo>
                  <a:lnTo>
                    <a:pt x="1125855" y="2106928"/>
                  </a:lnTo>
                  <a:lnTo>
                    <a:pt x="1124902" y="2112643"/>
                  </a:lnTo>
                  <a:cubicBezTo>
                    <a:pt x="1118235" y="2111691"/>
                    <a:pt x="1112520" y="2113596"/>
                    <a:pt x="1109663" y="2116453"/>
                  </a:cubicBezTo>
                  <a:cubicBezTo>
                    <a:pt x="1106805" y="2119311"/>
                    <a:pt x="1104900" y="2125026"/>
                    <a:pt x="1103948" y="2132646"/>
                  </a:cubicBezTo>
                  <a:lnTo>
                    <a:pt x="1096327" y="2216466"/>
                  </a:lnTo>
                  <a:cubicBezTo>
                    <a:pt x="1095375" y="2227896"/>
                    <a:pt x="1097280" y="2236468"/>
                    <a:pt x="1101090" y="2242183"/>
                  </a:cubicBezTo>
                  <a:cubicBezTo>
                    <a:pt x="1105852" y="2247898"/>
                    <a:pt x="1112520" y="2250756"/>
                    <a:pt x="1122998" y="2251708"/>
                  </a:cubicBezTo>
                  <a:cubicBezTo>
                    <a:pt x="1134427" y="2252661"/>
                    <a:pt x="1143952" y="2249803"/>
                    <a:pt x="1150620" y="2242183"/>
                  </a:cubicBezTo>
                  <a:cubicBezTo>
                    <a:pt x="1157288" y="2235516"/>
                    <a:pt x="1162050" y="2224086"/>
                    <a:pt x="1163002" y="2207893"/>
                  </a:cubicBezTo>
                  <a:lnTo>
                    <a:pt x="1168717" y="2138361"/>
                  </a:lnTo>
                  <a:cubicBezTo>
                    <a:pt x="1169670" y="2130741"/>
                    <a:pt x="1168717" y="2125026"/>
                    <a:pt x="1165860" y="2121216"/>
                  </a:cubicBezTo>
                  <a:cubicBezTo>
                    <a:pt x="1163955" y="2117406"/>
                    <a:pt x="1158240" y="2115501"/>
                    <a:pt x="1151573" y="2114548"/>
                  </a:cubicBezTo>
                  <a:lnTo>
                    <a:pt x="1149667" y="2109786"/>
                  </a:lnTo>
                  <a:lnTo>
                    <a:pt x="1199198" y="2114548"/>
                  </a:lnTo>
                  <a:lnTo>
                    <a:pt x="1198245" y="2120263"/>
                  </a:lnTo>
                  <a:cubicBezTo>
                    <a:pt x="1191577" y="2119311"/>
                    <a:pt x="1185863" y="2121216"/>
                    <a:pt x="1183005" y="2124073"/>
                  </a:cubicBezTo>
                  <a:cubicBezTo>
                    <a:pt x="1180148" y="2126931"/>
                    <a:pt x="1178242" y="2132646"/>
                    <a:pt x="1177290" y="2140266"/>
                  </a:cubicBezTo>
                  <a:lnTo>
                    <a:pt x="1171575" y="2209798"/>
                  </a:lnTo>
                  <a:cubicBezTo>
                    <a:pt x="1170623" y="2220276"/>
                    <a:pt x="1168717" y="2228848"/>
                    <a:pt x="1166813" y="2234563"/>
                  </a:cubicBezTo>
                  <a:cubicBezTo>
                    <a:pt x="1164908" y="2240278"/>
                    <a:pt x="1161098" y="2245993"/>
                    <a:pt x="1157288" y="2249803"/>
                  </a:cubicBezTo>
                  <a:cubicBezTo>
                    <a:pt x="1151573" y="2254566"/>
                    <a:pt x="1144905" y="2258376"/>
                    <a:pt x="1135380" y="2261233"/>
                  </a:cubicBezTo>
                  <a:cubicBezTo>
                    <a:pt x="1126808" y="2263138"/>
                    <a:pt x="1116330" y="2264091"/>
                    <a:pt x="1104900" y="2263138"/>
                  </a:cubicBezTo>
                  <a:cubicBezTo>
                    <a:pt x="1083945" y="2261233"/>
                    <a:pt x="1069658" y="2255518"/>
                    <a:pt x="1060133" y="2245041"/>
                  </a:cubicBezTo>
                  <a:cubicBezTo>
                    <a:pt x="1050608" y="2235516"/>
                    <a:pt x="1046798" y="2221228"/>
                    <a:pt x="1048702" y="2202178"/>
                  </a:cubicBezTo>
                  <a:lnTo>
                    <a:pt x="1055370" y="2128836"/>
                  </a:lnTo>
                  <a:cubicBezTo>
                    <a:pt x="1056323" y="2121216"/>
                    <a:pt x="1055370" y="2115501"/>
                    <a:pt x="1052513" y="2111691"/>
                  </a:cubicBezTo>
                  <a:cubicBezTo>
                    <a:pt x="1050608" y="2107881"/>
                    <a:pt x="1044892" y="2105976"/>
                    <a:pt x="1038225" y="2105023"/>
                  </a:cubicBezTo>
                  <a:close/>
                  <a:moveTo>
                    <a:pt x="1388745" y="2090736"/>
                  </a:moveTo>
                  <a:lnTo>
                    <a:pt x="1389697" y="2096451"/>
                  </a:lnTo>
                  <a:cubicBezTo>
                    <a:pt x="1383029" y="2097403"/>
                    <a:pt x="1378267" y="2100261"/>
                    <a:pt x="1375409" y="2104071"/>
                  </a:cubicBezTo>
                  <a:cubicBezTo>
                    <a:pt x="1372552" y="2107881"/>
                    <a:pt x="1372552" y="2113596"/>
                    <a:pt x="1374457" y="2120264"/>
                  </a:cubicBezTo>
                  <a:lnTo>
                    <a:pt x="1391602" y="2245041"/>
                  </a:lnTo>
                  <a:lnTo>
                    <a:pt x="1374457" y="2247899"/>
                  </a:lnTo>
                  <a:lnTo>
                    <a:pt x="1258252" y="2141219"/>
                  </a:lnTo>
                  <a:lnTo>
                    <a:pt x="1271587" y="2234564"/>
                  </a:lnTo>
                  <a:cubicBezTo>
                    <a:pt x="1272540" y="2242183"/>
                    <a:pt x="1274445" y="2247899"/>
                    <a:pt x="1278254" y="2250756"/>
                  </a:cubicBezTo>
                  <a:cubicBezTo>
                    <a:pt x="1282065" y="2253614"/>
                    <a:pt x="1286827" y="2254566"/>
                    <a:pt x="1294447" y="2253614"/>
                  </a:cubicBezTo>
                  <a:lnTo>
                    <a:pt x="1295400" y="2259328"/>
                  </a:lnTo>
                  <a:lnTo>
                    <a:pt x="1245870" y="2265996"/>
                  </a:lnTo>
                  <a:lnTo>
                    <a:pt x="1244917" y="2260281"/>
                  </a:lnTo>
                  <a:cubicBezTo>
                    <a:pt x="1251584" y="2259328"/>
                    <a:pt x="1257300" y="2256471"/>
                    <a:pt x="1259204" y="2252661"/>
                  </a:cubicBezTo>
                  <a:cubicBezTo>
                    <a:pt x="1261109" y="2248851"/>
                    <a:pt x="1262062" y="2243136"/>
                    <a:pt x="1261109" y="2235516"/>
                  </a:cubicBezTo>
                  <a:lnTo>
                    <a:pt x="1247775" y="2138361"/>
                  </a:lnTo>
                  <a:cubicBezTo>
                    <a:pt x="1246822" y="2130741"/>
                    <a:pt x="1244917" y="2125026"/>
                    <a:pt x="1241107" y="2122169"/>
                  </a:cubicBezTo>
                  <a:cubicBezTo>
                    <a:pt x="1237297" y="2119311"/>
                    <a:pt x="1231582" y="2118358"/>
                    <a:pt x="1224915" y="2119311"/>
                  </a:cubicBezTo>
                  <a:lnTo>
                    <a:pt x="1223962" y="2113596"/>
                  </a:lnTo>
                  <a:lnTo>
                    <a:pt x="1286827" y="2105024"/>
                  </a:lnTo>
                  <a:lnTo>
                    <a:pt x="1371600" y="2183128"/>
                  </a:lnTo>
                  <a:lnTo>
                    <a:pt x="1363027" y="2122169"/>
                  </a:lnTo>
                  <a:cubicBezTo>
                    <a:pt x="1362075" y="2114549"/>
                    <a:pt x="1360170" y="2108833"/>
                    <a:pt x="1356359" y="2105976"/>
                  </a:cubicBezTo>
                  <a:cubicBezTo>
                    <a:pt x="1352550" y="2103119"/>
                    <a:pt x="1347787" y="2102166"/>
                    <a:pt x="1340167" y="2103119"/>
                  </a:cubicBezTo>
                  <a:lnTo>
                    <a:pt x="1339215" y="2097403"/>
                  </a:lnTo>
                  <a:close/>
                  <a:moveTo>
                    <a:pt x="1508760" y="2059303"/>
                  </a:moveTo>
                  <a:lnTo>
                    <a:pt x="1510665" y="2065018"/>
                  </a:lnTo>
                  <a:cubicBezTo>
                    <a:pt x="1503997" y="2067876"/>
                    <a:pt x="1499235" y="2070733"/>
                    <a:pt x="1497330" y="2074543"/>
                  </a:cubicBezTo>
                  <a:cubicBezTo>
                    <a:pt x="1495425" y="2078353"/>
                    <a:pt x="1495425" y="2084068"/>
                    <a:pt x="1497330" y="2091688"/>
                  </a:cubicBezTo>
                  <a:lnTo>
                    <a:pt x="1524000" y="2185986"/>
                  </a:lnTo>
                  <a:cubicBezTo>
                    <a:pt x="1525905" y="2193606"/>
                    <a:pt x="1528762" y="2199320"/>
                    <a:pt x="1532572" y="2201226"/>
                  </a:cubicBezTo>
                  <a:cubicBezTo>
                    <a:pt x="1536382" y="2204083"/>
                    <a:pt x="1542097" y="2204083"/>
                    <a:pt x="1548765" y="2202178"/>
                  </a:cubicBezTo>
                  <a:lnTo>
                    <a:pt x="1550670" y="2207893"/>
                  </a:lnTo>
                  <a:lnTo>
                    <a:pt x="1466850" y="2231706"/>
                  </a:lnTo>
                  <a:lnTo>
                    <a:pt x="1464945" y="2225991"/>
                  </a:lnTo>
                  <a:cubicBezTo>
                    <a:pt x="1471612" y="2224086"/>
                    <a:pt x="1476375" y="2220276"/>
                    <a:pt x="1478280" y="2216466"/>
                  </a:cubicBezTo>
                  <a:cubicBezTo>
                    <a:pt x="1480185" y="2212656"/>
                    <a:pt x="1480185" y="2206941"/>
                    <a:pt x="1478280" y="2199320"/>
                  </a:cubicBezTo>
                  <a:lnTo>
                    <a:pt x="1451610" y="2105023"/>
                  </a:lnTo>
                  <a:cubicBezTo>
                    <a:pt x="1449705" y="2097403"/>
                    <a:pt x="1446847" y="2091688"/>
                    <a:pt x="1443037" y="2089783"/>
                  </a:cubicBezTo>
                  <a:cubicBezTo>
                    <a:pt x="1439228" y="2087878"/>
                    <a:pt x="1433512" y="2086926"/>
                    <a:pt x="1426845" y="2088831"/>
                  </a:cubicBezTo>
                  <a:lnTo>
                    <a:pt x="1424940" y="2083116"/>
                  </a:lnTo>
                  <a:close/>
                  <a:moveTo>
                    <a:pt x="776287" y="2001201"/>
                  </a:moveTo>
                  <a:lnTo>
                    <a:pt x="834389" y="2027871"/>
                  </a:lnTo>
                  <a:lnTo>
                    <a:pt x="862964" y="2139314"/>
                  </a:lnTo>
                  <a:lnTo>
                    <a:pt x="888682" y="2084068"/>
                  </a:lnTo>
                  <a:cubicBezTo>
                    <a:pt x="891539" y="2076448"/>
                    <a:pt x="892491" y="2070733"/>
                    <a:pt x="891539" y="2066923"/>
                  </a:cubicBezTo>
                  <a:cubicBezTo>
                    <a:pt x="890587" y="2063114"/>
                    <a:pt x="886777" y="2059303"/>
                    <a:pt x="880109" y="2055493"/>
                  </a:cubicBezTo>
                  <a:lnTo>
                    <a:pt x="881062" y="2050731"/>
                  </a:lnTo>
                  <a:lnTo>
                    <a:pt x="925829" y="2071686"/>
                  </a:lnTo>
                  <a:lnTo>
                    <a:pt x="923924" y="2076448"/>
                  </a:lnTo>
                  <a:cubicBezTo>
                    <a:pt x="917257" y="2073591"/>
                    <a:pt x="911541" y="2072639"/>
                    <a:pt x="907732" y="2074543"/>
                  </a:cubicBezTo>
                  <a:cubicBezTo>
                    <a:pt x="902969" y="2076448"/>
                    <a:pt x="900112" y="2080258"/>
                    <a:pt x="896302" y="2087878"/>
                  </a:cubicBezTo>
                  <a:lnTo>
                    <a:pt x="842962" y="2202178"/>
                  </a:lnTo>
                  <a:lnTo>
                    <a:pt x="827722" y="2194558"/>
                  </a:lnTo>
                  <a:lnTo>
                    <a:pt x="788669" y="2042158"/>
                  </a:lnTo>
                  <a:lnTo>
                    <a:pt x="748664" y="2126931"/>
                  </a:lnTo>
                  <a:cubicBezTo>
                    <a:pt x="745807" y="2134551"/>
                    <a:pt x="744854" y="2140266"/>
                    <a:pt x="745807" y="2144076"/>
                  </a:cubicBezTo>
                  <a:cubicBezTo>
                    <a:pt x="746759" y="2147886"/>
                    <a:pt x="750569" y="2151696"/>
                    <a:pt x="757237" y="2155506"/>
                  </a:cubicBezTo>
                  <a:lnTo>
                    <a:pt x="755332" y="2160268"/>
                  </a:lnTo>
                  <a:lnTo>
                    <a:pt x="710564" y="2139314"/>
                  </a:lnTo>
                  <a:lnTo>
                    <a:pt x="713422" y="2134551"/>
                  </a:lnTo>
                  <a:cubicBezTo>
                    <a:pt x="720089" y="2137408"/>
                    <a:pt x="725804" y="2138361"/>
                    <a:pt x="729614" y="2136456"/>
                  </a:cubicBezTo>
                  <a:cubicBezTo>
                    <a:pt x="734377" y="2134551"/>
                    <a:pt x="737234" y="2130741"/>
                    <a:pt x="741044" y="2123121"/>
                  </a:cubicBezTo>
                  <a:lnTo>
                    <a:pt x="782002" y="2034539"/>
                  </a:lnTo>
                  <a:cubicBezTo>
                    <a:pt x="784859" y="2026918"/>
                    <a:pt x="785812" y="2021203"/>
                    <a:pt x="784859" y="2017393"/>
                  </a:cubicBezTo>
                  <a:cubicBezTo>
                    <a:pt x="783907" y="2012631"/>
                    <a:pt x="780097" y="2008821"/>
                    <a:pt x="773429" y="2005964"/>
                  </a:cubicBezTo>
                  <a:close/>
                  <a:moveTo>
                    <a:pt x="1666874" y="1984056"/>
                  </a:moveTo>
                  <a:lnTo>
                    <a:pt x="1669732" y="1988819"/>
                  </a:lnTo>
                  <a:cubicBezTo>
                    <a:pt x="1665922" y="1990723"/>
                    <a:pt x="1664017" y="1994533"/>
                    <a:pt x="1662112" y="1998344"/>
                  </a:cubicBezTo>
                  <a:cubicBezTo>
                    <a:pt x="1660207" y="2002153"/>
                    <a:pt x="1660207" y="2007869"/>
                    <a:pt x="1661159" y="2013583"/>
                  </a:cubicBezTo>
                  <a:lnTo>
                    <a:pt x="1674495" y="2159316"/>
                  </a:lnTo>
                  <a:lnTo>
                    <a:pt x="1665922" y="2164078"/>
                  </a:lnTo>
                  <a:lnTo>
                    <a:pt x="1554479" y="2070733"/>
                  </a:lnTo>
                  <a:cubicBezTo>
                    <a:pt x="1548765" y="2066923"/>
                    <a:pt x="1544954" y="2064066"/>
                    <a:pt x="1541145" y="2063114"/>
                  </a:cubicBezTo>
                  <a:cubicBezTo>
                    <a:pt x="1537334" y="2062161"/>
                    <a:pt x="1533524" y="2063114"/>
                    <a:pt x="1529715" y="2065019"/>
                  </a:cubicBezTo>
                  <a:lnTo>
                    <a:pt x="1526857" y="2060256"/>
                  </a:lnTo>
                  <a:lnTo>
                    <a:pt x="1597342" y="2023108"/>
                  </a:lnTo>
                  <a:lnTo>
                    <a:pt x="1600199" y="2027871"/>
                  </a:lnTo>
                  <a:lnTo>
                    <a:pt x="1599247" y="2028823"/>
                  </a:lnTo>
                  <a:cubicBezTo>
                    <a:pt x="1594484" y="2031681"/>
                    <a:pt x="1591627" y="2033586"/>
                    <a:pt x="1590674" y="2035491"/>
                  </a:cubicBezTo>
                  <a:cubicBezTo>
                    <a:pt x="1589722" y="2037396"/>
                    <a:pt x="1589722" y="2039301"/>
                    <a:pt x="1590674" y="2042158"/>
                  </a:cubicBezTo>
                  <a:cubicBezTo>
                    <a:pt x="1591627" y="2042158"/>
                    <a:pt x="1591627" y="2043111"/>
                    <a:pt x="1592579" y="2044064"/>
                  </a:cubicBezTo>
                  <a:cubicBezTo>
                    <a:pt x="1593532" y="2045016"/>
                    <a:pt x="1594484" y="2045969"/>
                    <a:pt x="1595437" y="2046921"/>
                  </a:cubicBezTo>
                  <a:lnTo>
                    <a:pt x="1658302" y="2099308"/>
                  </a:lnTo>
                  <a:lnTo>
                    <a:pt x="1650682" y="2021203"/>
                  </a:lnTo>
                  <a:cubicBezTo>
                    <a:pt x="1650682" y="2019298"/>
                    <a:pt x="1649729" y="2017394"/>
                    <a:pt x="1649729" y="2016441"/>
                  </a:cubicBezTo>
                  <a:cubicBezTo>
                    <a:pt x="1649729" y="2014536"/>
                    <a:pt x="1649729" y="2013583"/>
                    <a:pt x="1648777" y="2012631"/>
                  </a:cubicBezTo>
                  <a:cubicBezTo>
                    <a:pt x="1647824" y="2009773"/>
                    <a:pt x="1644967" y="2007869"/>
                    <a:pt x="1642109" y="2007869"/>
                  </a:cubicBezTo>
                  <a:cubicBezTo>
                    <a:pt x="1639252" y="2006916"/>
                    <a:pt x="1634490" y="2008821"/>
                    <a:pt x="1629727" y="2010726"/>
                  </a:cubicBezTo>
                  <a:lnTo>
                    <a:pt x="1626870" y="2005964"/>
                  </a:lnTo>
                  <a:close/>
                  <a:moveTo>
                    <a:pt x="650557" y="1982151"/>
                  </a:moveTo>
                  <a:lnTo>
                    <a:pt x="611504" y="2006916"/>
                  </a:lnTo>
                  <a:lnTo>
                    <a:pt x="638175" y="2025966"/>
                  </a:lnTo>
                  <a:close/>
                  <a:moveTo>
                    <a:pt x="689610" y="1945003"/>
                  </a:moveTo>
                  <a:lnTo>
                    <a:pt x="702945" y="1954528"/>
                  </a:lnTo>
                  <a:lnTo>
                    <a:pt x="667702" y="2097403"/>
                  </a:lnTo>
                  <a:cubicBezTo>
                    <a:pt x="666750" y="2102166"/>
                    <a:pt x="665797" y="2105976"/>
                    <a:pt x="666750" y="2108833"/>
                  </a:cubicBezTo>
                  <a:cubicBezTo>
                    <a:pt x="666750" y="2110738"/>
                    <a:pt x="668654" y="2113595"/>
                    <a:pt x="671512" y="2115501"/>
                  </a:cubicBezTo>
                  <a:lnTo>
                    <a:pt x="668654" y="2120263"/>
                  </a:lnTo>
                  <a:lnTo>
                    <a:pt x="602932" y="2072638"/>
                  </a:lnTo>
                  <a:lnTo>
                    <a:pt x="605790" y="2067876"/>
                  </a:lnTo>
                  <a:cubicBezTo>
                    <a:pt x="612457" y="2072638"/>
                    <a:pt x="616267" y="2075495"/>
                    <a:pt x="619125" y="2075495"/>
                  </a:cubicBezTo>
                  <a:cubicBezTo>
                    <a:pt x="621982" y="2075495"/>
                    <a:pt x="623887" y="2074543"/>
                    <a:pt x="625792" y="2071686"/>
                  </a:cubicBezTo>
                  <a:cubicBezTo>
                    <a:pt x="626745" y="2070733"/>
                    <a:pt x="626745" y="2069781"/>
                    <a:pt x="627697" y="2068828"/>
                  </a:cubicBezTo>
                  <a:cubicBezTo>
                    <a:pt x="627697" y="2067876"/>
                    <a:pt x="628650" y="2065970"/>
                    <a:pt x="628650" y="2065018"/>
                  </a:cubicBezTo>
                  <a:lnTo>
                    <a:pt x="636270" y="2037395"/>
                  </a:lnTo>
                  <a:lnTo>
                    <a:pt x="603885" y="2013583"/>
                  </a:lnTo>
                  <a:lnTo>
                    <a:pt x="582930" y="2026918"/>
                  </a:lnTo>
                  <a:cubicBezTo>
                    <a:pt x="581025" y="2027870"/>
                    <a:pt x="580072" y="2028823"/>
                    <a:pt x="579120" y="2029776"/>
                  </a:cubicBezTo>
                  <a:cubicBezTo>
                    <a:pt x="578167" y="2030728"/>
                    <a:pt x="577215" y="2031681"/>
                    <a:pt x="576262" y="2032633"/>
                  </a:cubicBezTo>
                  <a:cubicBezTo>
                    <a:pt x="574357" y="2035491"/>
                    <a:pt x="573405" y="2038348"/>
                    <a:pt x="574357" y="2041206"/>
                  </a:cubicBezTo>
                  <a:cubicBezTo>
                    <a:pt x="575310" y="2044063"/>
                    <a:pt x="578167" y="2046920"/>
                    <a:pt x="581977" y="2049778"/>
                  </a:cubicBezTo>
                  <a:lnTo>
                    <a:pt x="583882" y="2050731"/>
                  </a:lnTo>
                  <a:lnTo>
                    <a:pt x="581025" y="2055493"/>
                  </a:lnTo>
                  <a:lnTo>
                    <a:pt x="543877" y="2027870"/>
                  </a:lnTo>
                  <a:lnTo>
                    <a:pt x="546735" y="2023108"/>
                  </a:lnTo>
                  <a:cubicBezTo>
                    <a:pt x="549592" y="2025013"/>
                    <a:pt x="552450" y="2025966"/>
                    <a:pt x="556260" y="2025966"/>
                  </a:cubicBezTo>
                  <a:cubicBezTo>
                    <a:pt x="560070" y="2025966"/>
                    <a:pt x="563880" y="2024061"/>
                    <a:pt x="568642" y="2021203"/>
                  </a:cubicBezTo>
                  <a:close/>
                  <a:moveTo>
                    <a:pt x="1789747" y="1894521"/>
                  </a:moveTo>
                  <a:lnTo>
                    <a:pt x="1816417" y="1926906"/>
                  </a:lnTo>
                  <a:lnTo>
                    <a:pt x="1812607" y="1930716"/>
                  </a:lnTo>
                  <a:cubicBezTo>
                    <a:pt x="1803082" y="1922144"/>
                    <a:pt x="1795462" y="1918334"/>
                    <a:pt x="1787842" y="1918334"/>
                  </a:cubicBezTo>
                  <a:cubicBezTo>
                    <a:pt x="1780222" y="1918334"/>
                    <a:pt x="1771650" y="1922144"/>
                    <a:pt x="1761172" y="1930716"/>
                  </a:cubicBezTo>
                  <a:lnTo>
                    <a:pt x="1744027" y="1944051"/>
                  </a:lnTo>
                  <a:lnTo>
                    <a:pt x="1782127" y="1990724"/>
                  </a:lnTo>
                  <a:lnTo>
                    <a:pt x="1784032" y="1988819"/>
                  </a:lnTo>
                  <a:cubicBezTo>
                    <a:pt x="1790700" y="1984056"/>
                    <a:pt x="1794510" y="1978341"/>
                    <a:pt x="1794510" y="1971674"/>
                  </a:cubicBezTo>
                  <a:cubicBezTo>
                    <a:pt x="1794510" y="1965006"/>
                    <a:pt x="1791652" y="1957386"/>
                    <a:pt x="1784985" y="1947861"/>
                  </a:cubicBezTo>
                  <a:lnTo>
                    <a:pt x="1789747" y="1944051"/>
                  </a:lnTo>
                  <a:lnTo>
                    <a:pt x="1836420" y="2001201"/>
                  </a:lnTo>
                  <a:lnTo>
                    <a:pt x="1831657" y="2005011"/>
                  </a:lnTo>
                  <a:cubicBezTo>
                    <a:pt x="1823085" y="1996439"/>
                    <a:pt x="1816417" y="1991676"/>
                    <a:pt x="1809750" y="1990724"/>
                  </a:cubicBezTo>
                  <a:cubicBezTo>
                    <a:pt x="1803082" y="1989771"/>
                    <a:pt x="1796415" y="1991676"/>
                    <a:pt x="1789747" y="1997391"/>
                  </a:cubicBezTo>
                  <a:lnTo>
                    <a:pt x="1787842" y="1998344"/>
                  </a:lnTo>
                  <a:lnTo>
                    <a:pt x="1817370" y="2035491"/>
                  </a:lnTo>
                  <a:cubicBezTo>
                    <a:pt x="1822132" y="2041206"/>
                    <a:pt x="1825942" y="2044064"/>
                    <a:pt x="1828800" y="2044064"/>
                  </a:cubicBezTo>
                  <a:cubicBezTo>
                    <a:pt x="1831657" y="2044064"/>
                    <a:pt x="1837372" y="2041206"/>
                    <a:pt x="1844040" y="2035491"/>
                  </a:cubicBezTo>
                  <a:cubicBezTo>
                    <a:pt x="1855470" y="2026919"/>
                    <a:pt x="1862137" y="2017394"/>
                    <a:pt x="1864042" y="2007869"/>
                  </a:cubicBezTo>
                  <a:cubicBezTo>
                    <a:pt x="1865947" y="1998344"/>
                    <a:pt x="1864042" y="1987866"/>
                    <a:pt x="1858327" y="1974531"/>
                  </a:cubicBezTo>
                  <a:lnTo>
                    <a:pt x="1864042" y="1970721"/>
                  </a:lnTo>
                  <a:lnTo>
                    <a:pt x="1887855" y="2014536"/>
                  </a:lnTo>
                  <a:lnTo>
                    <a:pt x="1783080" y="2099309"/>
                  </a:lnTo>
                  <a:lnTo>
                    <a:pt x="1779270" y="2094546"/>
                  </a:lnTo>
                  <a:cubicBezTo>
                    <a:pt x="1784985" y="2090736"/>
                    <a:pt x="1787842" y="2085974"/>
                    <a:pt x="1787842" y="2081211"/>
                  </a:cubicBezTo>
                  <a:cubicBezTo>
                    <a:pt x="1787842" y="2076449"/>
                    <a:pt x="1784985" y="2070734"/>
                    <a:pt x="1780222" y="2065019"/>
                  </a:cubicBezTo>
                  <a:lnTo>
                    <a:pt x="1718310" y="1988819"/>
                  </a:lnTo>
                  <a:cubicBezTo>
                    <a:pt x="1713547" y="1982151"/>
                    <a:pt x="1708785" y="1979294"/>
                    <a:pt x="1704022" y="1978341"/>
                  </a:cubicBezTo>
                  <a:cubicBezTo>
                    <a:pt x="1699260" y="1978341"/>
                    <a:pt x="1694497" y="1980246"/>
                    <a:pt x="1688782" y="1984056"/>
                  </a:cubicBezTo>
                  <a:lnTo>
                    <a:pt x="1684972" y="1979294"/>
                  </a:lnTo>
                  <a:close/>
                  <a:moveTo>
                    <a:pt x="1154429" y="1894521"/>
                  </a:moveTo>
                  <a:cubicBezTo>
                    <a:pt x="1147762" y="1897378"/>
                    <a:pt x="1143000" y="1900236"/>
                    <a:pt x="1140142" y="1904046"/>
                  </a:cubicBezTo>
                  <a:cubicBezTo>
                    <a:pt x="1137285" y="1907856"/>
                    <a:pt x="1135379" y="1911666"/>
                    <a:pt x="1135379" y="1916428"/>
                  </a:cubicBezTo>
                  <a:cubicBezTo>
                    <a:pt x="1135379" y="1922144"/>
                    <a:pt x="1138237" y="1927858"/>
                    <a:pt x="1143952" y="1932621"/>
                  </a:cubicBezTo>
                  <a:cubicBezTo>
                    <a:pt x="1149667" y="1937383"/>
                    <a:pt x="1156335" y="1939289"/>
                    <a:pt x="1163954" y="1939289"/>
                  </a:cubicBezTo>
                  <a:cubicBezTo>
                    <a:pt x="1170622" y="1939289"/>
                    <a:pt x="1177289" y="1937383"/>
                    <a:pt x="1182052" y="1933573"/>
                  </a:cubicBezTo>
                  <a:cubicBezTo>
                    <a:pt x="1187767" y="1929764"/>
                    <a:pt x="1189672" y="1925001"/>
                    <a:pt x="1190625" y="1920239"/>
                  </a:cubicBezTo>
                  <a:cubicBezTo>
                    <a:pt x="1190625" y="1915476"/>
                    <a:pt x="1187767" y="1910714"/>
                    <a:pt x="1182052" y="1906903"/>
                  </a:cubicBezTo>
                  <a:cubicBezTo>
                    <a:pt x="1176337" y="1903094"/>
                    <a:pt x="1166812" y="1899283"/>
                    <a:pt x="1154429" y="1894521"/>
                  </a:cubicBezTo>
                  <a:close/>
                  <a:moveTo>
                    <a:pt x="1400175" y="1884996"/>
                  </a:moveTo>
                  <a:cubicBezTo>
                    <a:pt x="1394460" y="1884996"/>
                    <a:pt x="1389697" y="1886901"/>
                    <a:pt x="1385887" y="1890711"/>
                  </a:cubicBezTo>
                  <a:cubicBezTo>
                    <a:pt x="1382078" y="1894521"/>
                    <a:pt x="1380172" y="1900236"/>
                    <a:pt x="1380172" y="1906903"/>
                  </a:cubicBezTo>
                  <a:cubicBezTo>
                    <a:pt x="1380172" y="1916428"/>
                    <a:pt x="1383030" y="1924048"/>
                    <a:pt x="1386840" y="1929763"/>
                  </a:cubicBezTo>
                  <a:cubicBezTo>
                    <a:pt x="1390650" y="1935478"/>
                    <a:pt x="1396365" y="1938336"/>
                    <a:pt x="1403032" y="1938336"/>
                  </a:cubicBezTo>
                  <a:cubicBezTo>
                    <a:pt x="1408747" y="1938336"/>
                    <a:pt x="1413510" y="1936431"/>
                    <a:pt x="1416367" y="1932621"/>
                  </a:cubicBezTo>
                  <a:cubicBezTo>
                    <a:pt x="1419225" y="1927858"/>
                    <a:pt x="1421130" y="1922143"/>
                    <a:pt x="1422082" y="1915476"/>
                  </a:cubicBezTo>
                  <a:cubicBezTo>
                    <a:pt x="1422082" y="1904998"/>
                    <a:pt x="1420178" y="1898331"/>
                    <a:pt x="1416367" y="1892616"/>
                  </a:cubicBezTo>
                  <a:cubicBezTo>
                    <a:pt x="1412557" y="1887853"/>
                    <a:pt x="1406842" y="1884996"/>
                    <a:pt x="1400175" y="1884996"/>
                  </a:cubicBezTo>
                  <a:close/>
                  <a:moveTo>
                    <a:pt x="1275397" y="1841181"/>
                  </a:moveTo>
                  <a:cubicBezTo>
                    <a:pt x="1269683" y="1841181"/>
                    <a:pt x="1264920" y="1843086"/>
                    <a:pt x="1262063" y="1847848"/>
                  </a:cubicBezTo>
                  <a:cubicBezTo>
                    <a:pt x="1259205" y="1851658"/>
                    <a:pt x="1257300" y="1858326"/>
                    <a:pt x="1257300" y="1865945"/>
                  </a:cubicBezTo>
                  <a:cubicBezTo>
                    <a:pt x="1257300" y="1874518"/>
                    <a:pt x="1259205" y="1882138"/>
                    <a:pt x="1263015" y="1886901"/>
                  </a:cubicBezTo>
                  <a:cubicBezTo>
                    <a:pt x="1266825" y="1891663"/>
                    <a:pt x="1272540" y="1894520"/>
                    <a:pt x="1279208" y="1894520"/>
                  </a:cubicBezTo>
                  <a:cubicBezTo>
                    <a:pt x="1284922" y="1894520"/>
                    <a:pt x="1289685" y="1892616"/>
                    <a:pt x="1293495" y="1888806"/>
                  </a:cubicBezTo>
                  <a:cubicBezTo>
                    <a:pt x="1297305" y="1884995"/>
                    <a:pt x="1299210" y="1880233"/>
                    <a:pt x="1299210" y="1873566"/>
                  </a:cubicBezTo>
                  <a:cubicBezTo>
                    <a:pt x="1299210" y="1864041"/>
                    <a:pt x="1296353" y="1855468"/>
                    <a:pt x="1292542" y="1849753"/>
                  </a:cubicBezTo>
                  <a:cubicBezTo>
                    <a:pt x="1288733" y="1844038"/>
                    <a:pt x="1283017" y="1841181"/>
                    <a:pt x="1275397" y="1841181"/>
                  </a:cubicBezTo>
                  <a:close/>
                  <a:moveTo>
                    <a:pt x="1161097" y="1838323"/>
                  </a:moveTo>
                  <a:cubicBezTo>
                    <a:pt x="1154429" y="1838323"/>
                    <a:pt x="1149667" y="1839276"/>
                    <a:pt x="1145857" y="1842133"/>
                  </a:cubicBezTo>
                  <a:cubicBezTo>
                    <a:pt x="1142047" y="1844991"/>
                    <a:pt x="1140142" y="1848801"/>
                    <a:pt x="1140142" y="1852611"/>
                  </a:cubicBezTo>
                  <a:cubicBezTo>
                    <a:pt x="1140142" y="1857373"/>
                    <a:pt x="1142047" y="1861183"/>
                    <a:pt x="1146810" y="1864041"/>
                  </a:cubicBezTo>
                  <a:cubicBezTo>
                    <a:pt x="1151572" y="1867851"/>
                    <a:pt x="1159192" y="1871661"/>
                    <a:pt x="1169670" y="1875471"/>
                  </a:cubicBezTo>
                  <a:cubicBezTo>
                    <a:pt x="1174432" y="1872614"/>
                    <a:pt x="1178242" y="1869756"/>
                    <a:pt x="1180147" y="1865946"/>
                  </a:cubicBezTo>
                  <a:cubicBezTo>
                    <a:pt x="1183004" y="1863089"/>
                    <a:pt x="1183957" y="1859278"/>
                    <a:pt x="1183957" y="1855469"/>
                  </a:cubicBezTo>
                  <a:cubicBezTo>
                    <a:pt x="1183957" y="1850706"/>
                    <a:pt x="1181100" y="1845944"/>
                    <a:pt x="1177289" y="1843086"/>
                  </a:cubicBezTo>
                  <a:cubicBezTo>
                    <a:pt x="1172527" y="1840228"/>
                    <a:pt x="1167764" y="1838323"/>
                    <a:pt x="1161097" y="1838323"/>
                  </a:cubicBezTo>
                  <a:close/>
                  <a:moveTo>
                    <a:pt x="1416367" y="1832608"/>
                  </a:moveTo>
                  <a:cubicBezTo>
                    <a:pt x="1423035" y="1832608"/>
                    <a:pt x="1429703" y="1832608"/>
                    <a:pt x="1434465" y="1834513"/>
                  </a:cubicBezTo>
                  <a:cubicBezTo>
                    <a:pt x="1439228" y="1836418"/>
                    <a:pt x="1443990" y="1839276"/>
                    <a:pt x="1448753" y="1842133"/>
                  </a:cubicBezTo>
                  <a:lnTo>
                    <a:pt x="1438275" y="1849753"/>
                  </a:lnTo>
                  <a:cubicBezTo>
                    <a:pt x="1434465" y="1847848"/>
                    <a:pt x="1431607" y="1845943"/>
                    <a:pt x="1427797" y="1844991"/>
                  </a:cubicBezTo>
                  <a:cubicBezTo>
                    <a:pt x="1424940" y="1844038"/>
                    <a:pt x="1421130" y="1843086"/>
                    <a:pt x="1417320" y="1843086"/>
                  </a:cubicBezTo>
                  <a:cubicBezTo>
                    <a:pt x="1405890" y="1843086"/>
                    <a:pt x="1396365" y="1846896"/>
                    <a:pt x="1388745" y="1855468"/>
                  </a:cubicBezTo>
                  <a:cubicBezTo>
                    <a:pt x="1381125" y="1864041"/>
                    <a:pt x="1377315" y="1874518"/>
                    <a:pt x="1377315" y="1887853"/>
                  </a:cubicBezTo>
                  <a:cubicBezTo>
                    <a:pt x="1382078" y="1881186"/>
                    <a:pt x="1387792" y="1876423"/>
                    <a:pt x="1393507" y="1873566"/>
                  </a:cubicBezTo>
                  <a:cubicBezTo>
                    <a:pt x="1400175" y="1870708"/>
                    <a:pt x="1406842" y="1868803"/>
                    <a:pt x="1413510" y="1868803"/>
                  </a:cubicBezTo>
                  <a:cubicBezTo>
                    <a:pt x="1423987" y="1868803"/>
                    <a:pt x="1433512" y="1871661"/>
                    <a:pt x="1440180" y="1878328"/>
                  </a:cubicBezTo>
                  <a:cubicBezTo>
                    <a:pt x="1446847" y="1884996"/>
                    <a:pt x="1450657" y="1893568"/>
                    <a:pt x="1450657" y="1904046"/>
                  </a:cubicBezTo>
                  <a:cubicBezTo>
                    <a:pt x="1450657" y="1917381"/>
                    <a:pt x="1445895" y="1927858"/>
                    <a:pt x="1436370" y="1936431"/>
                  </a:cubicBezTo>
                  <a:cubicBezTo>
                    <a:pt x="1426845" y="1944051"/>
                    <a:pt x="1415415" y="1947861"/>
                    <a:pt x="1400175" y="1947861"/>
                  </a:cubicBezTo>
                  <a:cubicBezTo>
                    <a:pt x="1383982" y="1947861"/>
                    <a:pt x="1370647" y="1943098"/>
                    <a:pt x="1362075" y="1934526"/>
                  </a:cubicBezTo>
                  <a:cubicBezTo>
                    <a:pt x="1353503" y="1925953"/>
                    <a:pt x="1348740" y="1913571"/>
                    <a:pt x="1348740" y="1897378"/>
                  </a:cubicBezTo>
                  <a:cubicBezTo>
                    <a:pt x="1348740" y="1887853"/>
                    <a:pt x="1350645" y="1879281"/>
                    <a:pt x="1353503" y="1871661"/>
                  </a:cubicBezTo>
                  <a:cubicBezTo>
                    <a:pt x="1357312" y="1863088"/>
                    <a:pt x="1361122" y="1856421"/>
                    <a:pt x="1367790" y="1850706"/>
                  </a:cubicBezTo>
                  <a:cubicBezTo>
                    <a:pt x="1374457" y="1844991"/>
                    <a:pt x="1381125" y="1840228"/>
                    <a:pt x="1389697" y="1837371"/>
                  </a:cubicBezTo>
                  <a:cubicBezTo>
                    <a:pt x="1398270" y="1834513"/>
                    <a:pt x="1406842" y="1832608"/>
                    <a:pt x="1416367" y="1832608"/>
                  </a:cubicBezTo>
                  <a:close/>
                  <a:moveTo>
                    <a:pt x="1051560" y="1832608"/>
                  </a:moveTo>
                  <a:lnTo>
                    <a:pt x="1059179" y="1832608"/>
                  </a:lnTo>
                  <a:lnTo>
                    <a:pt x="1059179" y="1928811"/>
                  </a:lnTo>
                  <a:cubicBezTo>
                    <a:pt x="1059179" y="1932621"/>
                    <a:pt x="1061085" y="1935478"/>
                    <a:pt x="1063942" y="1936431"/>
                  </a:cubicBezTo>
                  <a:cubicBezTo>
                    <a:pt x="1067752" y="1937383"/>
                    <a:pt x="1074420" y="1938336"/>
                    <a:pt x="1084897" y="1938336"/>
                  </a:cubicBezTo>
                  <a:lnTo>
                    <a:pt x="1084897" y="1945003"/>
                  </a:lnTo>
                  <a:cubicBezTo>
                    <a:pt x="1077277" y="1944051"/>
                    <a:pt x="1070610" y="1944051"/>
                    <a:pt x="1063942" y="1944051"/>
                  </a:cubicBezTo>
                  <a:cubicBezTo>
                    <a:pt x="1057275" y="1944051"/>
                    <a:pt x="1050607" y="1944051"/>
                    <a:pt x="1043940" y="1944051"/>
                  </a:cubicBezTo>
                  <a:cubicBezTo>
                    <a:pt x="1034415" y="1944051"/>
                    <a:pt x="1025842" y="1944051"/>
                    <a:pt x="1019175" y="1944051"/>
                  </a:cubicBezTo>
                  <a:cubicBezTo>
                    <a:pt x="1012507" y="1945003"/>
                    <a:pt x="1006792" y="1945003"/>
                    <a:pt x="1001077" y="1945003"/>
                  </a:cubicBezTo>
                  <a:lnTo>
                    <a:pt x="1001077" y="1938336"/>
                  </a:lnTo>
                  <a:cubicBezTo>
                    <a:pt x="1012507" y="1938336"/>
                    <a:pt x="1021079" y="1937383"/>
                    <a:pt x="1023937" y="1936431"/>
                  </a:cubicBezTo>
                  <a:cubicBezTo>
                    <a:pt x="1026795" y="1935478"/>
                    <a:pt x="1028700" y="1932621"/>
                    <a:pt x="1028700" y="1928811"/>
                  </a:cubicBezTo>
                  <a:lnTo>
                    <a:pt x="1028700" y="1860231"/>
                  </a:lnTo>
                  <a:cubicBezTo>
                    <a:pt x="1028700" y="1857373"/>
                    <a:pt x="1027747" y="1854516"/>
                    <a:pt x="1025842" y="1853563"/>
                  </a:cubicBezTo>
                  <a:cubicBezTo>
                    <a:pt x="1023937" y="1852611"/>
                    <a:pt x="1021079" y="1851658"/>
                    <a:pt x="1016317" y="1851658"/>
                  </a:cubicBezTo>
                  <a:cubicBezTo>
                    <a:pt x="1015365" y="1851658"/>
                    <a:pt x="1013460" y="1851658"/>
                    <a:pt x="1009650" y="1851658"/>
                  </a:cubicBezTo>
                  <a:cubicBezTo>
                    <a:pt x="1007745" y="1851658"/>
                    <a:pt x="1005840" y="1851658"/>
                    <a:pt x="1004887" y="1851658"/>
                  </a:cubicBezTo>
                  <a:lnTo>
                    <a:pt x="1004887" y="1844991"/>
                  </a:lnTo>
                  <a:cubicBezTo>
                    <a:pt x="1013460" y="1844991"/>
                    <a:pt x="1021079" y="1843086"/>
                    <a:pt x="1028700" y="1841181"/>
                  </a:cubicBezTo>
                  <a:cubicBezTo>
                    <a:pt x="1036320" y="1839276"/>
                    <a:pt x="1043940" y="1836418"/>
                    <a:pt x="1051560" y="1832608"/>
                  </a:cubicBezTo>
                  <a:close/>
                  <a:moveTo>
                    <a:pt x="1164907" y="1831656"/>
                  </a:moveTo>
                  <a:cubicBezTo>
                    <a:pt x="1177289" y="1831656"/>
                    <a:pt x="1186814" y="1833561"/>
                    <a:pt x="1194435" y="1838323"/>
                  </a:cubicBezTo>
                  <a:cubicBezTo>
                    <a:pt x="1202054" y="1842133"/>
                    <a:pt x="1205864" y="1848801"/>
                    <a:pt x="1205864" y="1855469"/>
                  </a:cubicBezTo>
                  <a:cubicBezTo>
                    <a:pt x="1205864" y="1860231"/>
                    <a:pt x="1203960" y="1864994"/>
                    <a:pt x="1200150" y="1868803"/>
                  </a:cubicBezTo>
                  <a:cubicBezTo>
                    <a:pt x="1196339" y="1872614"/>
                    <a:pt x="1189672" y="1877376"/>
                    <a:pt x="1180147" y="1881186"/>
                  </a:cubicBezTo>
                  <a:cubicBezTo>
                    <a:pt x="1191577" y="1884996"/>
                    <a:pt x="1199197" y="1888806"/>
                    <a:pt x="1205864" y="1895473"/>
                  </a:cubicBezTo>
                  <a:cubicBezTo>
                    <a:pt x="1210627" y="1900236"/>
                    <a:pt x="1213485" y="1905951"/>
                    <a:pt x="1213485" y="1913571"/>
                  </a:cubicBezTo>
                  <a:cubicBezTo>
                    <a:pt x="1213485" y="1924048"/>
                    <a:pt x="1208722" y="1931669"/>
                    <a:pt x="1199197" y="1938336"/>
                  </a:cubicBezTo>
                  <a:cubicBezTo>
                    <a:pt x="1189672" y="1945003"/>
                    <a:pt x="1177289" y="1947861"/>
                    <a:pt x="1162050" y="1947861"/>
                  </a:cubicBezTo>
                  <a:cubicBezTo>
                    <a:pt x="1145857" y="1947861"/>
                    <a:pt x="1133475" y="1945003"/>
                    <a:pt x="1123950" y="1939289"/>
                  </a:cubicBezTo>
                  <a:cubicBezTo>
                    <a:pt x="1114425" y="1933573"/>
                    <a:pt x="1109662" y="1925953"/>
                    <a:pt x="1109662" y="1917381"/>
                  </a:cubicBezTo>
                  <a:cubicBezTo>
                    <a:pt x="1109662" y="1911666"/>
                    <a:pt x="1112520" y="1905951"/>
                    <a:pt x="1117282" y="1901189"/>
                  </a:cubicBezTo>
                  <a:cubicBezTo>
                    <a:pt x="1122997" y="1896426"/>
                    <a:pt x="1130617" y="1892616"/>
                    <a:pt x="1141095" y="1888806"/>
                  </a:cubicBezTo>
                  <a:cubicBezTo>
                    <a:pt x="1132522" y="1884996"/>
                    <a:pt x="1126807" y="1880233"/>
                    <a:pt x="1122997" y="1875471"/>
                  </a:cubicBezTo>
                  <a:cubicBezTo>
                    <a:pt x="1119187" y="1870708"/>
                    <a:pt x="1117282" y="1864994"/>
                    <a:pt x="1117282" y="1860231"/>
                  </a:cubicBezTo>
                  <a:cubicBezTo>
                    <a:pt x="1117282" y="1851658"/>
                    <a:pt x="1122045" y="1844991"/>
                    <a:pt x="1130617" y="1839276"/>
                  </a:cubicBezTo>
                  <a:cubicBezTo>
                    <a:pt x="1139189" y="1834514"/>
                    <a:pt x="1150620" y="1831656"/>
                    <a:pt x="1164907" y="1831656"/>
                  </a:cubicBezTo>
                  <a:close/>
                  <a:moveTo>
                    <a:pt x="1278255" y="1830703"/>
                  </a:moveTo>
                  <a:cubicBezTo>
                    <a:pt x="1294447" y="1830703"/>
                    <a:pt x="1307783" y="1835466"/>
                    <a:pt x="1316355" y="1844038"/>
                  </a:cubicBezTo>
                  <a:cubicBezTo>
                    <a:pt x="1324928" y="1852611"/>
                    <a:pt x="1329690" y="1864993"/>
                    <a:pt x="1329690" y="1881186"/>
                  </a:cubicBezTo>
                  <a:cubicBezTo>
                    <a:pt x="1329690" y="1890711"/>
                    <a:pt x="1327785" y="1899283"/>
                    <a:pt x="1324928" y="1906903"/>
                  </a:cubicBezTo>
                  <a:cubicBezTo>
                    <a:pt x="1321117" y="1915476"/>
                    <a:pt x="1316355" y="1922143"/>
                    <a:pt x="1310640" y="1927858"/>
                  </a:cubicBezTo>
                  <a:cubicBezTo>
                    <a:pt x="1303972" y="1933573"/>
                    <a:pt x="1297305" y="1938336"/>
                    <a:pt x="1288733" y="1941193"/>
                  </a:cubicBezTo>
                  <a:cubicBezTo>
                    <a:pt x="1280160" y="1944051"/>
                    <a:pt x="1271588" y="1945956"/>
                    <a:pt x="1262063" y="1945956"/>
                  </a:cubicBezTo>
                  <a:cubicBezTo>
                    <a:pt x="1255395" y="1945956"/>
                    <a:pt x="1249680" y="1945956"/>
                    <a:pt x="1243965" y="1944051"/>
                  </a:cubicBezTo>
                  <a:cubicBezTo>
                    <a:pt x="1239203" y="1942145"/>
                    <a:pt x="1234440" y="1939288"/>
                    <a:pt x="1229678" y="1936431"/>
                  </a:cubicBezTo>
                  <a:lnTo>
                    <a:pt x="1240155" y="1928811"/>
                  </a:lnTo>
                  <a:cubicBezTo>
                    <a:pt x="1243965" y="1931668"/>
                    <a:pt x="1246822" y="1933573"/>
                    <a:pt x="1250633" y="1934526"/>
                  </a:cubicBezTo>
                  <a:cubicBezTo>
                    <a:pt x="1253490" y="1935478"/>
                    <a:pt x="1257300" y="1936431"/>
                    <a:pt x="1261110" y="1936431"/>
                  </a:cubicBezTo>
                  <a:cubicBezTo>
                    <a:pt x="1272540" y="1936431"/>
                    <a:pt x="1282065" y="1932620"/>
                    <a:pt x="1289685" y="1924048"/>
                  </a:cubicBezTo>
                  <a:cubicBezTo>
                    <a:pt x="1297305" y="1915476"/>
                    <a:pt x="1301115" y="1904998"/>
                    <a:pt x="1302067" y="1889758"/>
                  </a:cubicBezTo>
                  <a:cubicBezTo>
                    <a:pt x="1297305" y="1895473"/>
                    <a:pt x="1291590" y="1900236"/>
                    <a:pt x="1285875" y="1903093"/>
                  </a:cubicBezTo>
                  <a:cubicBezTo>
                    <a:pt x="1279208" y="1905951"/>
                    <a:pt x="1272540" y="1907856"/>
                    <a:pt x="1265872" y="1907856"/>
                  </a:cubicBezTo>
                  <a:cubicBezTo>
                    <a:pt x="1255395" y="1907856"/>
                    <a:pt x="1245870" y="1904045"/>
                    <a:pt x="1239203" y="1898331"/>
                  </a:cubicBezTo>
                  <a:cubicBezTo>
                    <a:pt x="1232535" y="1892616"/>
                    <a:pt x="1228725" y="1884043"/>
                    <a:pt x="1228725" y="1873566"/>
                  </a:cubicBezTo>
                  <a:cubicBezTo>
                    <a:pt x="1228725" y="1860231"/>
                    <a:pt x="1232535" y="1849753"/>
                    <a:pt x="1242060" y="1842133"/>
                  </a:cubicBezTo>
                  <a:cubicBezTo>
                    <a:pt x="1251585" y="1834513"/>
                    <a:pt x="1263015" y="1830703"/>
                    <a:pt x="1278255" y="1830703"/>
                  </a:cubicBezTo>
                  <a:close/>
                  <a:moveTo>
                    <a:pt x="1895475" y="1813558"/>
                  </a:moveTo>
                  <a:cubicBezTo>
                    <a:pt x="1888807" y="1814511"/>
                    <a:pt x="1881187" y="1818321"/>
                    <a:pt x="1874520" y="1826893"/>
                  </a:cubicBezTo>
                  <a:lnTo>
                    <a:pt x="1925003" y="1868803"/>
                  </a:lnTo>
                  <a:lnTo>
                    <a:pt x="1926907" y="1866898"/>
                  </a:lnTo>
                  <a:cubicBezTo>
                    <a:pt x="1933575" y="1859278"/>
                    <a:pt x="1935480" y="1852611"/>
                    <a:pt x="1933575" y="1844991"/>
                  </a:cubicBezTo>
                  <a:cubicBezTo>
                    <a:pt x="1932622" y="1838323"/>
                    <a:pt x="1927860" y="1831656"/>
                    <a:pt x="1919287" y="1824036"/>
                  </a:cubicBezTo>
                  <a:cubicBezTo>
                    <a:pt x="1910715" y="1816416"/>
                    <a:pt x="1902142" y="1813558"/>
                    <a:pt x="1895475" y="1813558"/>
                  </a:cubicBezTo>
                  <a:close/>
                  <a:moveTo>
                    <a:pt x="513397" y="1781174"/>
                  </a:moveTo>
                  <a:lnTo>
                    <a:pt x="572452" y="1844991"/>
                  </a:lnTo>
                  <a:lnTo>
                    <a:pt x="568642" y="1848802"/>
                  </a:lnTo>
                  <a:cubicBezTo>
                    <a:pt x="563879" y="1844039"/>
                    <a:pt x="559117" y="1841182"/>
                    <a:pt x="554354" y="1841182"/>
                  </a:cubicBezTo>
                  <a:cubicBezTo>
                    <a:pt x="549592" y="1841182"/>
                    <a:pt x="544829" y="1844039"/>
                    <a:pt x="539114" y="1849754"/>
                  </a:cubicBezTo>
                  <a:lnTo>
                    <a:pt x="478154" y="1906904"/>
                  </a:lnTo>
                  <a:cubicBezTo>
                    <a:pt x="469582" y="1915477"/>
                    <a:pt x="464819" y="1923096"/>
                    <a:pt x="463867" y="1929764"/>
                  </a:cubicBezTo>
                  <a:cubicBezTo>
                    <a:pt x="463867" y="1937384"/>
                    <a:pt x="466724" y="1944052"/>
                    <a:pt x="473392" y="1951671"/>
                  </a:cubicBezTo>
                  <a:cubicBezTo>
                    <a:pt x="481964" y="1960244"/>
                    <a:pt x="491489" y="1964054"/>
                    <a:pt x="501014" y="1963102"/>
                  </a:cubicBezTo>
                  <a:cubicBezTo>
                    <a:pt x="511492" y="1962149"/>
                    <a:pt x="521969" y="1955482"/>
                    <a:pt x="533399" y="1945004"/>
                  </a:cubicBezTo>
                  <a:lnTo>
                    <a:pt x="584834" y="1897379"/>
                  </a:lnTo>
                  <a:cubicBezTo>
                    <a:pt x="590549" y="1892616"/>
                    <a:pt x="594359" y="1887854"/>
                    <a:pt x="594359" y="1883091"/>
                  </a:cubicBezTo>
                  <a:cubicBezTo>
                    <a:pt x="594359" y="1879282"/>
                    <a:pt x="592454" y="1874519"/>
                    <a:pt x="587692" y="1868804"/>
                  </a:cubicBezTo>
                  <a:lnTo>
                    <a:pt x="591502" y="1864994"/>
                  </a:lnTo>
                  <a:lnTo>
                    <a:pt x="624839" y="1901189"/>
                  </a:lnTo>
                  <a:lnTo>
                    <a:pt x="621029" y="1904999"/>
                  </a:lnTo>
                  <a:cubicBezTo>
                    <a:pt x="616267" y="1900237"/>
                    <a:pt x="611504" y="1897379"/>
                    <a:pt x="606742" y="1897379"/>
                  </a:cubicBezTo>
                  <a:cubicBezTo>
                    <a:pt x="602932" y="1898332"/>
                    <a:pt x="597217" y="1900237"/>
                    <a:pt x="591502" y="1904999"/>
                  </a:cubicBezTo>
                  <a:lnTo>
                    <a:pt x="541019" y="1952624"/>
                  </a:lnTo>
                  <a:cubicBezTo>
                    <a:pt x="533399" y="1959291"/>
                    <a:pt x="526732" y="1965007"/>
                    <a:pt x="521017" y="1967864"/>
                  </a:cubicBezTo>
                  <a:cubicBezTo>
                    <a:pt x="515302" y="1970721"/>
                    <a:pt x="509587" y="1972627"/>
                    <a:pt x="503872" y="1972627"/>
                  </a:cubicBezTo>
                  <a:cubicBezTo>
                    <a:pt x="495299" y="1973579"/>
                    <a:pt x="487679" y="1971674"/>
                    <a:pt x="479107" y="1966912"/>
                  </a:cubicBezTo>
                  <a:cubicBezTo>
                    <a:pt x="470534" y="1963102"/>
                    <a:pt x="461962" y="1956434"/>
                    <a:pt x="454342" y="1947862"/>
                  </a:cubicBezTo>
                  <a:cubicBezTo>
                    <a:pt x="440054" y="1932621"/>
                    <a:pt x="433387" y="1918334"/>
                    <a:pt x="433387" y="1904999"/>
                  </a:cubicBezTo>
                  <a:cubicBezTo>
                    <a:pt x="432434" y="1890712"/>
                    <a:pt x="440054" y="1877377"/>
                    <a:pt x="453389" y="1864994"/>
                  </a:cubicBezTo>
                  <a:lnTo>
                    <a:pt x="506729" y="1814512"/>
                  </a:lnTo>
                  <a:cubicBezTo>
                    <a:pt x="512444" y="1809749"/>
                    <a:pt x="516254" y="1804987"/>
                    <a:pt x="516254" y="1800224"/>
                  </a:cubicBezTo>
                  <a:cubicBezTo>
                    <a:pt x="516254" y="1795462"/>
                    <a:pt x="514349" y="1790699"/>
                    <a:pt x="509587" y="1784984"/>
                  </a:cubicBezTo>
                  <a:close/>
                  <a:moveTo>
                    <a:pt x="1936194" y="1777483"/>
                  </a:moveTo>
                  <a:cubicBezTo>
                    <a:pt x="1941909" y="1778792"/>
                    <a:pt x="1947386" y="1781650"/>
                    <a:pt x="1952625" y="1785936"/>
                  </a:cubicBezTo>
                  <a:cubicBezTo>
                    <a:pt x="1960245" y="1791651"/>
                    <a:pt x="1964055" y="1798318"/>
                    <a:pt x="1965960" y="1806891"/>
                  </a:cubicBezTo>
                  <a:cubicBezTo>
                    <a:pt x="1967865" y="1815463"/>
                    <a:pt x="1965960" y="1824036"/>
                    <a:pt x="1962150" y="1833561"/>
                  </a:cubicBezTo>
                  <a:lnTo>
                    <a:pt x="2022157" y="1844038"/>
                  </a:lnTo>
                  <a:cubicBezTo>
                    <a:pt x="2028825" y="1845943"/>
                    <a:pt x="2033587" y="1845943"/>
                    <a:pt x="2037397" y="1844991"/>
                  </a:cubicBezTo>
                  <a:cubicBezTo>
                    <a:pt x="2040255" y="1844038"/>
                    <a:pt x="2044065" y="1842133"/>
                    <a:pt x="2046922" y="1839276"/>
                  </a:cubicBezTo>
                  <a:lnTo>
                    <a:pt x="2051685" y="1843086"/>
                  </a:lnTo>
                  <a:lnTo>
                    <a:pt x="2015490" y="1886901"/>
                  </a:lnTo>
                  <a:lnTo>
                    <a:pt x="1936432" y="1870708"/>
                  </a:lnTo>
                  <a:lnTo>
                    <a:pt x="1933575" y="1874518"/>
                  </a:lnTo>
                  <a:lnTo>
                    <a:pt x="1965960" y="1902141"/>
                  </a:lnTo>
                  <a:cubicBezTo>
                    <a:pt x="1972628" y="1907856"/>
                    <a:pt x="1977390" y="1909761"/>
                    <a:pt x="1982153" y="1909761"/>
                  </a:cubicBezTo>
                  <a:cubicBezTo>
                    <a:pt x="1986915" y="1908808"/>
                    <a:pt x="1991678" y="1905951"/>
                    <a:pt x="1996440" y="1900236"/>
                  </a:cubicBezTo>
                  <a:lnTo>
                    <a:pt x="2000250" y="1904046"/>
                  </a:lnTo>
                  <a:lnTo>
                    <a:pt x="1943100" y="1971673"/>
                  </a:lnTo>
                  <a:lnTo>
                    <a:pt x="1939290" y="1967863"/>
                  </a:lnTo>
                  <a:cubicBezTo>
                    <a:pt x="1944053" y="1962148"/>
                    <a:pt x="1945957" y="1957386"/>
                    <a:pt x="1945005" y="1952623"/>
                  </a:cubicBezTo>
                  <a:cubicBezTo>
                    <a:pt x="1945005" y="1947861"/>
                    <a:pt x="1941195" y="1943098"/>
                    <a:pt x="1935480" y="1938336"/>
                  </a:cubicBezTo>
                  <a:lnTo>
                    <a:pt x="1860232" y="1875471"/>
                  </a:lnTo>
                  <a:cubicBezTo>
                    <a:pt x="1853565" y="1869756"/>
                    <a:pt x="1848803" y="1867851"/>
                    <a:pt x="1844040" y="1867851"/>
                  </a:cubicBezTo>
                  <a:cubicBezTo>
                    <a:pt x="1839278" y="1868803"/>
                    <a:pt x="1834515" y="1870708"/>
                    <a:pt x="1829753" y="1876423"/>
                  </a:cubicBezTo>
                  <a:lnTo>
                    <a:pt x="1824990" y="1872613"/>
                  </a:lnTo>
                  <a:lnTo>
                    <a:pt x="1879282" y="1807843"/>
                  </a:lnTo>
                  <a:cubicBezTo>
                    <a:pt x="1892617" y="1791651"/>
                    <a:pt x="1905953" y="1782126"/>
                    <a:pt x="1918335" y="1778316"/>
                  </a:cubicBezTo>
                  <a:cubicBezTo>
                    <a:pt x="1924526" y="1776411"/>
                    <a:pt x="1930479" y="1776173"/>
                    <a:pt x="1936194" y="1777483"/>
                  </a:cubicBezTo>
                  <a:close/>
                  <a:moveTo>
                    <a:pt x="2006917" y="1618296"/>
                  </a:moveTo>
                  <a:lnTo>
                    <a:pt x="2049780" y="1642109"/>
                  </a:lnTo>
                  <a:lnTo>
                    <a:pt x="2046922" y="1646871"/>
                  </a:lnTo>
                  <a:cubicBezTo>
                    <a:pt x="2035492" y="1643061"/>
                    <a:pt x="2024062" y="1643061"/>
                    <a:pt x="2013585" y="1647824"/>
                  </a:cubicBezTo>
                  <a:cubicBezTo>
                    <a:pt x="2003107" y="1652586"/>
                    <a:pt x="1994535" y="1660206"/>
                    <a:pt x="1988820" y="1670684"/>
                  </a:cubicBezTo>
                  <a:cubicBezTo>
                    <a:pt x="1985010" y="1677351"/>
                    <a:pt x="1983105" y="1684019"/>
                    <a:pt x="1984057" y="1689734"/>
                  </a:cubicBezTo>
                  <a:cubicBezTo>
                    <a:pt x="1985010" y="1695449"/>
                    <a:pt x="1987867" y="1699259"/>
                    <a:pt x="1992630" y="1702116"/>
                  </a:cubicBezTo>
                  <a:cubicBezTo>
                    <a:pt x="1999297" y="1706879"/>
                    <a:pt x="2011680" y="1702116"/>
                    <a:pt x="2027872" y="1688781"/>
                  </a:cubicBezTo>
                  <a:lnTo>
                    <a:pt x="2029777" y="1686876"/>
                  </a:lnTo>
                  <a:cubicBezTo>
                    <a:pt x="2041207" y="1677351"/>
                    <a:pt x="2049780" y="1671636"/>
                    <a:pt x="2055495" y="1667826"/>
                  </a:cubicBezTo>
                  <a:cubicBezTo>
                    <a:pt x="2061210" y="1664016"/>
                    <a:pt x="2065972" y="1662111"/>
                    <a:pt x="2069782" y="1661159"/>
                  </a:cubicBezTo>
                  <a:cubicBezTo>
                    <a:pt x="2076450" y="1660206"/>
                    <a:pt x="2082165" y="1659254"/>
                    <a:pt x="2087880" y="1660206"/>
                  </a:cubicBezTo>
                  <a:cubicBezTo>
                    <a:pt x="2093595" y="1661159"/>
                    <a:pt x="2099310" y="1663064"/>
                    <a:pt x="2105025" y="1665921"/>
                  </a:cubicBezTo>
                  <a:cubicBezTo>
                    <a:pt x="2118360" y="1673541"/>
                    <a:pt x="2125980" y="1684019"/>
                    <a:pt x="2132647" y="1696401"/>
                  </a:cubicBezTo>
                  <a:cubicBezTo>
                    <a:pt x="2135505" y="1710689"/>
                    <a:pt x="2132647" y="1725929"/>
                    <a:pt x="2124075" y="1741169"/>
                  </a:cubicBezTo>
                  <a:cubicBezTo>
                    <a:pt x="2119312" y="1749741"/>
                    <a:pt x="2112645" y="1758314"/>
                    <a:pt x="2104072" y="1765934"/>
                  </a:cubicBezTo>
                  <a:cubicBezTo>
                    <a:pt x="2095500" y="1773554"/>
                    <a:pt x="2090737" y="1777364"/>
                    <a:pt x="2090737" y="1778316"/>
                  </a:cubicBezTo>
                  <a:cubicBezTo>
                    <a:pt x="2088832" y="1780221"/>
                    <a:pt x="2088832" y="1783079"/>
                    <a:pt x="2089785" y="1784984"/>
                  </a:cubicBezTo>
                  <a:cubicBezTo>
                    <a:pt x="2089785" y="1787841"/>
                    <a:pt x="2091690" y="1789746"/>
                    <a:pt x="2094547" y="1791651"/>
                  </a:cubicBezTo>
                  <a:lnTo>
                    <a:pt x="2091690" y="1797366"/>
                  </a:lnTo>
                  <a:lnTo>
                    <a:pt x="2043112" y="1770696"/>
                  </a:lnTo>
                  <a:lnTo>
                    <a:pt x="2045970" y="1765934"/>
                  </a:lnTo>
                  <a:cubicBezTo>
                    <a:pt x="2058352" y="1770696"/>
                    <a:pt x="2071687" y="1770696"/>
                    <a:pt x="2084070" y="1765934"/>
                  </a:cubicBezTo>
                  <a:cubicBezTo>
                    <a:pt x="2096452" y="1761171"/>
                    <a:pt x="2105977" y="1752599"/>
                    <a:pt x="2112645" y="1741169"/>
                  </a:cubicBezTo>
                  <a:cubicBezTo>
                    <a:pt x="2116455" y="1733549"/>
                    <a:pt x="2118360" y="1726881"/>
                    <a:pt x="2117407" y="1720214"/>
                  </a:cubicBezTo>
                  <a:cubicBezTo>
                    <a:pt x="2116455" y="1713546"/>
                    <a:pt x="2113597" y="1708784"/>
                    <a:pt x="2107882" y="1705926"/>
                  </a:cubicBezTo>
                  <a:cubicBezTo>
                    <a:pt x="2099310" y="1701164"/>
                    <a:pt x="2084070" y="1706879"/>
                    <a:pt x="2062162" y="1724024"/>
                  </a:cubicBezTo>
                  <a:cubicBezTo>
                    <a:pt x="2061210" y="1724976"/>
                    <a:pt x="2059305" y="1726881"/>
                    <a:pt x="2056447" y="1728786"/>
                  </a:cubicBezTo>
                  <a:cubicBezTo>
                    <a:pt x="2041207" y="1740216"/>
                    <a:pt x="2028825" y="1746884"/>
                    <a:pt x="2019300" y="1747836"/>
                  </a:cubicBezTo>
                  <a:cubicBezTo>
                    <a:pt x="2015490" y="1748789"/>
                    <a:pt x="2010727" y="1748789"/>
                    <a:pt x="2006917" y="1747836"/>
                  </a:cubicBezTo>
                  <a:cubicBezTo>
                    <a:pt x="2002155" y="1746884"/>
                    <a:pt x="1998345" y="1744979"/>
                    <a:pt x="1994535" y="1743074"/>
                  </a:cubicBezTo>
                  <a:cubicBezTo>
                    <a:pt x="1982152" y="1735454"/>
                    <a:pt x="1974532" y="1725929"/>
                    <a:pt x="1971675" y="1711641"/>
                  </a:cubicBezTo>
                  <a:cubicBezTo>
                    <a:pt x="1968817" y="1697354"/>
                    <a:pt x="1970722" y="1683066"/>
                    <a:pt x="1979295" y="1668779"/>
                  </a:cubicBezTo>
                  <a:cubicBezTo>
                    <a:pt x="1983105" y="1661159"/>
                    <a:pt x="1989772" y="1653539"/>
                    <a:pt x="1997392" y="1646871"/>
                  </a:cubicBezTo>
                  <a:cubicBezTo>
                    <a:pt x="2005012" y="1640204"/>
                    <a:pt x="2009775" y="1636394"/>
                    <a:pt x="2009775" y="1635441"/>
                  </a:cubicBezTo>
                  <a:cubicBezTo>
                    <a:pt x="2011680" y="1633536"/>
                    <a:pt x="2011680" y="1631631"/>
                    <a:pt x="2010727" y="1629726"/>
                  </a:cubicBezTo>
                  <a:cubicBezTo>
                    <a:pt x="2009775" y="1627821"/>
                    <a:pt x="2007870" y="1625916"/>
                    <a:pt x="2004060" y="1624011"/>
                  </a:cubicBezTo>
                  <a:close/>
                  <a:moveTo>
                    <a:pt x="396240" y="1609724"/>
                  </a:moveTo>
                  <a:lnTo>
                    <a:pt x="442913" y="1684019"/>
                  </a:lnTo>
                  <a:lnTo>
                    <a:pt x="438150" y="1686877"/>
                  </a:lnTo>
                  <a:cubicBezTo>
                    <a:pt x="434340" y="1680209"/>
                    <a:pt x="430530" y="1677352"/>
                    <a:pt x="425768" y="1676399"/>
                  </a:cubicBezTo>
                  <a:cubicBezTo>
                    <a:pt x="421958" y="1675446"/>
                    <a:pt x="416243" y="1677352"/>
                    <a:pt x="409575" y="1681162"/>
                  </a:cubicBezTo>
                  <a:lnTo>
                    <a:pt x="375285" y="1702116"/>
                  </a:lnTo>
                  <a:lnTo>
                    <a:pt x="400050" y="1742121"/>
                  </a:lnTo>
                  <a:lnTo>
                    <a:pt x="434340" y="1721166"/>
                  </a:lnTo>
                  <a:cubicBezTo>
                    <a:pt x="441008" y="1717357"/>
                    <a:pt x="444818" y="1712594"/>
                    <a:pt x="445770" y="1708784"/>
                  </a:cubicBezTo>
                  <a:cubicBezTo>
                    <a:pt x="446723" y="1704021"/>
                    <a:pt x="445770" y="1699259"/>
                    <a:pt x="441960" y="1692591"/>
                  </a:cubicBezTo>
                  <a:lnTo>
                    <a:pt x="446723" y="1689734"/>
                  </a:lnTo>
                  <a:lnTo>
                    <a:pt x="493395" y="1764029"/>
                  </a:lnTo>
                  <a:lnTo>
                    <a:pt x="488633" y="1766887"/>
                  </a:lnTo>
                  <a:cubicBezTo>
                    <a:pt x="484823" y="1760219"/>
                    <a:pt x="481013" y="1757362"/>
                    <a:pt x="476250" y="1756409"/>
                  </a:cubicBezTo>
                  <a:cubicBezTo>
                    <a:pt x="472440" y="1755457"/>
                    <a:pt x="466725" y="1757362"/>
                    <a:pt x="460058" y="1762124"/>
                  </a:cubicBezTo>
                  <a:lnTo>
                    <a:pt x="377190" y="1814512"/>
                  </a:lnTo>
                  <a:cubicBezTo>
                    <a:pt x="369570" y="1818321"/>
                    <a:pt x="365760" y="1822132"/>
                    <a:pt x="364807" y="1826894"/>
                  </a:cubicBezTo>
                  <a:cubicBezTo>
                    <a:pt x="363855" y="1830704"/>
                    <a:pt x="364807" y="1836419"/>
                    <a:pt x="368618" y="1842134"/>
                  </a:cubicBezTo>
                  <a:lnTo>
                    <a:pt x="363855" y="1844991"/>
                  </a:lnTo>
                  <a:lnTo>
                    <a:pt x="317182" y="1770696"/>
                  </a:lnTo>
                  <a:lnTo>
                    <a:pt x="321945" y="1767839"/>
                  </a:lnTo>
                  <a:cubicBezTo>
                    <a:pt x="325755" y="1774507"/>
                    <a:pt x="329565" y="1777364"/>
                    <a:pt x="334327" y="1778316"/>
                  </a:cubicBezTo>
                  <a:cubicBezTo>
                    <a:pt x="338138" y="1779269"/>
                    <a:pt x="343852" y="1777364"/>
                    <a:pt x="350520" y="1773554"/>
                  </a:cubicBezTo>
                  <a:lnTo>
                    <a:pt x="389573" y="1748789"/>
                  </a:lnTo>
                  <a:lnTo>
                    <a:pt x="364807" y="1708784"/>
                  </a:lnTo>
                  <a:lnTo>
                    <a:pt x="325755" y="1733549"/>
                  </a:lnTo>
                  <a:cubicBezTo>
                    <a:pt x="319088" y="1737359"/>
                    <a:pt x="315277" y="1742121"/>
                    <a:pt x="314325" y="1745932"/>
                  </a:cubicBezTo>
                  <a:cubicBezTo>
                    <a:pt x="313373" y="1750694"/>
                    <a:pt x="314325" y="1755457"/>
                    <a:pt x="318135" y="1762124"/>
                  </a:cubicBezTo>
                  <a:lnTo>
                    <a:pt x="313373" y="1764982"/>
                  </a:lnTo>
                  <a:lnTo>
                    <a:pt x="266700" y="1690687"/>
                  </a:lnTo>
                  <a:lnTo>
                    <a:pt x="271463" y="1687829"/>
                  </a:lnTo>
                  <a:cubicBezTo>
                    <a:pt x="275272" y="1694496"/>
                    <a:pt x="279082" y="1697354"/>
                    <a:pt x="283845" y="1698307"/>
                  </a:cubicBezTo>
                  <a:cubicBezTo>
                    <a:pt x="288607" y="1699259"/>
                    <a:pt x="294322" y="1697354"/>
                    <a:pt x="300990" y="1693544"/>
                  </a:cubicBezTo>
                  <a:lnTo>
                    <a:pt x="383857" y="1641157"/>
                  </a:lnTo>
                  <a:cubicBezTo>
                    <a:pt x="390525" y="1637346"/>
                    <a:pt x="394335" y="1632584"/>
                    <a:pt x="395288" y="1628774"/>
                  </a:cubicBezTo>
                  <a:cubicBezTo>
                    <a:pt x="396240" y="1624012"/>
                    <a:pt x="395288" y="1619249"/>
                    <a:pt x="391477" y="1612582"/>
                  </a:cubicBezTo>
                  <a:close/>
                  <a:moveTo>
                    <a:pt x="2059305" y="1498281"/>
                  </a:moveTo>
                  <a:lnTo>
                    <a:pt x="2065020" y="1500186"/>
                  </a:lnTo>
                  <a:cubicBezTo>
                    <a:pt x="2063115" y="1506853"/>
                    <a:pt x="2063115" y="1512569"/>
                    <a:pt x="2065020" y="1516378"/>
                  </a:cubicBezTo>
                  <a:cubicBezTo>
                    <a:pt x="2066925" y="1520189"/>
                    <a:pt x="2071687" y="1523998"/>
                    <a:pt x="2079307" y="1526856"/>
                  </a:cubicBezTo>
                  <a:lnTo>
                    <a:pt x="2170747" y="1562098"/>
                  </a:lnTo>
                  <a:cubicBezTo>
                    <a:pt x="2178367" y="1564956"/>
                    <a:pt x="2184082" y="1565908"/>
                    <a:pt x="2187892" y="1564003"/>
                  </a:cubicBezTo>
                  <a:cubicBezTo>
                    <a:pt x="2191702" y="1563051"/>
                    <a:pt x="2195512" y="1558289"/>
                    <a:pt x="2198370" y="1551621"/>
                  </a:cubicBezTo>
                  <a:lnTo>
                    <a:pt x="2204085" y="1553526"/>
                  </a:lnTo>
                  <a:lnTo>
                    <a:pt x="2172652" y="1634489"/>
                  </a:lnTo>
                  <a:lnTo>
                    <a:pt x="2166937" y="1632583"/>
                  </a:lnTo>
                  <a:cubicBezTo>
                    <a:pt x="2168842" y="1625916"/>
                    <a:pt x="2168842" y="1620201"/>
                    <a:pt x="2166937" y="1616391"/>
                  </a:cubicBezTo>
                  <a:cubicBezTo>
                    <a:pt x="2165032" y="1612581"/>
                    <a:pt x="2160270" y="1608771"/>
                    <a:pt x="2152650" y="1605914"/>
                  </a:cubicBezTo>
                  <a:lnTo>
                    <a:pt x="2061210" y="1570671"/>
                  </a:lnTo>
                  <a:cubicBezTo>
                    <a:pt x="2053590" y="1567814"/>
                    <a:pt x="2047875" y="1566861"/>
                    <a:pt x="2044065" y="1568766"/>
                  </a:cubicBezTo>
                  <a:cubicBezTo>
                    <a:pt x="2040255" y="1570671"/>
                    <a:pt x="2036445" y="1574481"/>
                    <a:pt x="2033587" y="1581148"/>
                  </a:cubicBezTo>
                  <a:lnTo>
                    <a:pt x="2027872" y="1579244"/>
                  </a:lnTo>
                  <a:close/>
                  <a:moveTo>
                    <a:pt x="302418" y="1471374"/>
                  </a:moveTo>
                  <a:cubicBezTo>
                    <a:pt x="312658" y="1471850"/>
                    <a:pt x="322421" y="1474470"/>
                    <a:pt x="331469" y="1479232"/>
                  </a:cubicBezTo>
                  <a:cubicBezTo>
                    <a:pt x="350519" y="1488757"/>
                    <a:pt x="362902" y="1504949"/>
                    <a:pt x="370522" y="1526857"/>
                  </a:cubicBezTo>
                  <a:cubicBezTo>
                    <a:pt x="374332" y="1536382"/>
                    <a:pt x="375284" y="1545907"/>
                    <a:pt x="375284" y="1556384"/>
                  </a:cubicBezTo>
                  <a:cubicBezTo>
                    <a:pt x="375284" y="1566862"/>
                    <a:pt x="375284" y="1571624"/>
                    <a:pt x="375284" y="1572577"/>
                  </a:cubicBezTo>
                  <a:cubicBezTo>
                    <a:pt x="375284" y="1575434"/>
                    <a:pt x="376237" y="1576387"/>
                    <a:pt x="378142" y="1577339"/>
                  </a:cubicBezTo>
                  <a:cubicBezTo>
                    <a:pt x="380047" y="1578291"/>
                    <a:pt x="381952" y="1578291"/>
                    <a:pt x="385762" y="1578291"/>
                  </a:cubicBezTo>
                  <a:lnTo>
                    <a:pt x="387667" y="1584007"/>
                  </a:lnTo>
                  <a:lnTo>
                    <a:pt x="340994" y="1599246"/>
                  </a:lnTo>
                  <a:lnTo>
                    <a:pt x="339089" y="1593532"/>
                  </a:lnTo>
                  <a:cubicBezTo>
                    <a:pt x="350519" y="1587816"/>
                    <a:pt x="358139" y="1580196"/>
                    <a:pt x="361949" y="1571624"/>
                  </a:cubicBezTo>
                  <a:cubicBezTo>
                    <a:pt x="365759" y="1563052"/>
                    <a:pt x="366712" y="1553527"/>
                    <a:pt x="362902" y="1543049"/>
                  </a:cubicBezTo>
                  <a:cubicBezTo>
                    <a:pt x="358139" y="1530666"/>
                    <a:pt x="349567" y="1523046"/>
                    <a:pt x="337184" y="1520189"/>
                  </a:cubicBezTo>
                  <a:cubicBezTo>
                    <a:pt x="323849" y="1517332"/>
                    <a:pt x="307657" y="1519237"/>
                    <a:pt x="286702" y="1525904"/>
                  </a:cubicBezTo>
                  <a:cubicBezTo>
                    <a:pt x="265747" y="1533524"/>
                    <a:pt x="249554" y="1542096"/>
                    <a:pt x="240982" y="1551621"/>
                  </a:cubicBezTo>
                  <a:cubicBezTo>
                    <a:pt x="231457" y="1561146"/>
                    <a:pt x="229552" y="1572577"/>
                    <a:pt x="233362" y="1584959"/>
                  </a:cubicBezTo>
                  <a:cubicBezTo>
                    <a:pt x="236219" y="1593532"/>
                    <a:pt x="240982" y="1600199"/>
                    <a:pt x="247649" y="1605914"/>
                  </a:cubicBezTo>
                  <a:cubicBezTo>
                    <a:pt x="254317" y="1611629"/>
                    <a:pt x="262889" y="1616391"/>
                    <a:pt x="273367" y="1619249"/>
                  </a:cubicBezTo>
                  <a:lnTo>
                    <a:pt x="270509" y="1626869"/>
                  </a:lnTo>
                  <a:cubicBezTo>
                    <a:pt x="257174" y="1624012"/>
                    <a:pt x="245744" y="1617344"/>
                    <a:pt x="236219" y="1608771"/>
                  </a:cubicBezTo>
                  <a:cubicBezTo>
                    <a:pt x="227647" y="1600199"/>
                    <a:pt x="220979" y="1588769"/>
                    <a:pt x="216217" y="1575434"/>
                  </a:cubicBezTo>
                  <a:cubicBezTo>
                    <a:pt x="213359" y="1564957"/>
                    <a:pt x="211454" y="1555432"/>
                    <a:pt x="212407" y="1545907"/>
                  </a:cubicBezTo>
                  <a:cubicBezTo>
                    <a:pt x="213359" y="1536382"/>
                    <a:pt x="215264" y="1526857"/>
                    <a:pt x="220027" y="1518284"/>
                  </a:cubicBezTo>
                  <a:cubicBezTo>
                    <a:pt x="224789" y="1507807"/>
                    <a:pt x="231457" y="1499234"/>
                    <a:pt x="240029" y="1492566"/>
                  </a:cubicBezTo>
                  <a:cubicBezTo>
                    <a:pt x="248602" y="1485899"/>
                    <a:pt x="259079" y="1480184"/>
                    <a:pt x="270509" y="1476374"/>
                  </a:cubicBezTo>
                  <a:cubicBezTo>
                    <a:pt x="281463" y="1472564"/>
                    <a:pt x="292179" y="1470897"/>
                    <a:pt x="302418" y="1471374"/>
                  </a:cubicBezTo>
                  <a:close/>
                  <a:moveTo>
                    <a:pt x="314325" y="1331594"/>
                  </a:moveTo>
                  <a:lnTo>
                    <a:pt x="329564" y="1417319"/>
                  </a:lnTo>
                  <a:lnTo>
                    <a:pt x="323850" y="1418271"/>
                  </a:lnTo>
                  <a:cubicBezTo>
                    <a:pt x="322897" y="1410652"/>
                    <a:pt x="320039" y="1405889"/>
                    <a:pt x="316230" y="1403984"/>
                  </a:cubicBezTo>
                  <a:cubicBezTo>
                    <a:pt x="312419" y="1402079"/>
                    <a:pt x="306705" y="1401127"/>
                    <a:pt x="299085" y="1403032"/>
                  </a:cubicBezTo>
                  <a:lnTo>
                    <a:pt x="202882" y="1420177"/>
                  </a:lnTo>
                  <a:cubicBezTo>
                    <a:pt x="194309" y="1422082"/>
                    <a:pt x="189547" y="1423986"/>
                    <a:pt x="186690" y="1427796"/>
                  </a:cubicBezTo>
                  <a:cubicBezTo>
                    <a:pt x="183832" y="1431607"/>
                    <a:pt x="182880" y="1436369"/>
                    <a:pt x="183832" y="1443989"/>
                  </a:cubicBezTo>
                  <a:lnTo>
                    <a:pt x="178117" y="1444941"/>
                  </a:lnTo>
                  <a:lnTo>
                    <a:pt x="162877" y="1359216"/>
                  </a:lnTo>
                  <a:lnTo>
                    <a:pt x="168592" y="1358264"/>
                  </a:lnTo>
                  <a:cubicBezTo>
                    <a:pt x="169544" y="1365884"/>
                    <a:pt x="172402" y="1370646"/>
                    <a:pt x="176212" y="1372552"/>
                  </a:cubicBezTo>
                  <a:cubicBezTo>
                    <a:pt x="180022" y="1374457"/>
                    <a:pt x="185737" y="1374457"/>
                    <a:pt x="193357" y="1373504"/>
                  </a:cubicBezTo>
                  <a:lnTo>
                    <a:pt x="289559" y="1356359"/>
                  </a:lnTo>
                  <a:cubicBezTo>
                    <a:pt x="298132" y="1354454"/>
                    <a:pt x="302894" y="1352549"/>
                    <a:pt x="305752" y="1348739"/>
                  </a:cubicBezTo>
                  <a:cubicBezTo>
                    <a:pt x="308610" y="1344929"/>
                    <a:pt x="309562" y="1339214"/>
                    <a:pt x="308610" y="1332546"/>
                  </a:cubicBezTo>
                  <a:close/>
                  <a:moveTo>
                    <a:pt x="2104072" y="1326831"/>
                  </a:moveTo>
                  <a:lnTo>
                    <a:pt x="2143125" y="1335403"/>
                  </a:lnTo>
                  <a:lnTo>
                    <a:pt x="2142172" y="1341119"/>
                  </a:lnTo>
                  <a:cubicBezTo>
                    <a:pt x="2130742" y="1340166"/>
                    <a:pt x="2123122" y="1341119"/>
                    <a:pt x="2117407" y="1344928"/>
                  </a:cubicBezTo>
                  <a:cubicBezTo>
                    <a:pt x="2112645" y="1348739"/>
                    <a:pt x="2107882" y="1355406"/>
                    <a:pt x="2105977" y="1365883"/>
                  </a:cubicBezTo>
                  <a:lnTo>
                    <a:pt x="2104072" y="1375408"/>
                  </a:lnTo>
                  <a:lnTo>
                    <a:pt x="2217420" y="1401126"/>
                  </a:lnTo>
                  <a:cubicBezTo>
                    <a:pt x="2225040" y="1402078"/>
                    <a:pt x="2230754" y="1402078"/>
                    <a:pt x="2234565" y="1400173"/>
                  </a:cubicBezTo>
                  <a:cubicBezTo>
                    <a:pt x="2238375" y="1398269"/>
                    <a:pt x="2241232" y="1393506"/>
                    <a:pt x="2242184" y="1386839"/>
                  </a:cubicBezTo>
                  <a:lnTo>
                    <a:pt x="2247900" y="1387791"/>
                  </a:lnTo>
                  <a:lnTo>
                    <a:pt x="2227897" y="1472564"/>
                  </a:lnTo>
                  <a:lnTo>
                    <a:pt x="2222182" y="1471611"/>
                  </a:lnTo>
                  <a:cubicBezTo>
                    <a:pt x="2223134" y="1463991"/>
                    <a:pt x="2223134" y="1459228"/>
                    <a:pt x="2220277" y="1455419"/>
                  </a:cubicBezTo>
                  <a:cubicBezTo>
                    <a:pt x="2217420" y="1451608"/>
                    <a:pt x="2212657" y="1448751"/>
                    <a:pt x="2205037" y="1446846"/>
                  </a:cubicBezTo>
                  <a:lnTo>
                    <a:pt x="2091690" y="1421128"/>
                  </a:lnTo>
                  <a:lnTo>
                    <a:pt x="2089784" y="1430653"/>
                  </a:lnTo>
                  <a:cubicBezTo>
                    <a:pt x="2087879" y="1441131"/>
                    <a:pt x="2087879" y="1448751"/>
                    <a:pt x="2091690" y="1454466"/>
                  </a:cubicBezTo>
                  <a:cubicBezTo>
                    <a:pt x="2094547" y="1460181"/>
                    <a:pt x="2101215" y="1463991"/>
                    <a:pt x="2111692" y="1467801"/>
                  </a:cubicBezTo>
                  <a:lnTo>
                    <a:pt x="2110740" y="1473516"/>
                  </a:lnTo>
                  <a:lnTo>
                    <a:pt x="2071687" y="1464944"/>
                  </a:lnTo>
                  <a:close/>
                  <a:moveTo>
                    <a:pt x="206692" y="1172526"/>
                  </a:moveTo>
                  <a:lnTo>
                    <a:pt x="206692" y="1178241"/>
                  </a:lnTo>
                  <a:cubicBezTo>
                    <a:pt x="193357" y="1180146"/>
                    <a:pt x="181927" y="1186814"/>
                    <a:pt x="173355" y="1197291"/>
                  </a:cubicBezTo>
                  <a:cubicBezTo>
                    <a:pt x="164782" y="1207769"/>
                    <a:pt x="160972" y="1220151"/>
                    <a:pt x="160972" y="1233486"/>
                  </a:cubicBezTo>
                  <a:cubicBezTo>
                    <a:pt x="160972" y="1242058"/>
                    <a:pt x="163830" y="1248726"/>
                    <a:pt x="167640" y="1254441"/>
                  </a:cubicBezTo>
                  <a:cubicBezTo>
                    <a:pt x="171450" y="1259203"/>
                    <a:pt x="176212" y="1262061"/>
                    <a:pt x="182880" y="1262061"/>
                  </a:cubicBezTo>
                  <a:cubicBezTo>
                    <a:pt x="192405" y="1262061"/>
                    <a:pt x="202882" y="1249678"/>
                    <a:pt x="213360" y="1223961"/>
                  </a:cubicBezTo>
                  <a:cubicBezTo>
                    <a:pt x="214312" y="1223008"/>
                    <a:pt x="215265" y="1220151"/>
                    <a:pt x="216217" y="1217294"/>
                  </a:cubicBezTo>
                  <a:cubicBezTo>
                    <a:pt x="222885" y="1200149"/>
                    <a:pt x="230505" y="1187766"/>
                    <a:pt x="238125" y="1182051"/>
                  </a:cubicBezTo>
                  <a:cubicBezTo>
                    <a:pt x="241935" y="1180146"/>
                    <a:pt x="245744" y="1177289"/>
                    <a:pt x="249555" y="1176336"/>
                  </a:cubicBezTo>
                  <a:cubicBezTo>
                    <a:pt x="253365" y="1175384"/>
                    <a:pt x="257175" y="1174431"/>
                    <a:pt x="261937" y="1174431"/>
                  </a:cubicBezTo>
                  <a:cubicBezTo>
                    <a:pt x="276225" y="1173478"/>
                    <a:pt x="287655" y="1179194"/>
                    <a:pt x="297180" y="1189671"/>
                  </a:cubicBezTo>
                  <a:cubicBezTo>
                    <a:pt x="306705" y="1200149"/>
                    <a:pt x="311467" y="1213484"/>
                    <a:pt x="311467" y="1230628"/>
                  </a:cubicBezTo>
                  <a:cubicBezTo>
                    <a:pt x="311467" y="1240153"/>
                    <a:pt x="310514" y="1249678"/>
                    <a:pt x="306705" y="1259203"/>
                  </a:cubicBezTo>
                  <a:cubicBezTo>
                    <a:pt x="303847" y="1268728"/>
                    <a:pt x="301942" y="1274444"/>
                    <a:pt x="301942" y="1275396"/>
                  </a:cubicBezTo>
                  <a:cubicBezTo>
                    <a:pt x="301942" y="1278253"/>
                    <a:pt x="301942" y="1280158"/>
                    <a:pt x="303847" y="1281111"/>
                  </a:cubicBezTo>
                  <a:cubicBezTo>
                    <a:pt x="305752" y="1282064"/>
                    <a:pt x="308610" y="1283016"/>
                    <a:pt x="312420" y="1283016"/>
                  </a:cubicBezTo>
                  <a:lnTo>
                    <a:pt x="312420" y="1288731"/>
                  </a:lnTo>
                  <a:lnTo>
                    <a:pt x="262890" y="1289683"/>
                  </a:lnTo>
                  <a:lnTo>
                    <a:pt x="262890" y="1284921"/>
                  </a:lnTo>
                  <a:cubicBezTo>
                    <a:pt x="275272" y="1283016"/>
                    <a:pt x="283845" y="1277301"/>
                    <a:pt x="291465" y="1267776"/>
                  </a:cubicBezTo>
                  <a:cubicBezTo>
                    <a:pt x="299085" y="1258251"/>
                    <a:pt x="301942" y="1247774"/>
                    <a:pt x="301942" y="1235391"/>
                  </a:cubicBezTo>
                  <a:cubicBezTo>
                    <a:pt x="301942" y="1227771"/>
                    <a:pt x="300037" y="1222056"/>
                    <a:pt x="296227" y="1217294"/>
                  </a:cubicBezTo>
                  <a:cubicBezTo>
                    <a:pt x="292417" y="1212531"/>
                    <a:pt x="287655" y="1210626"/>
                    <a:pt x="281940" y="1210626"/>
                  </a:cubicBezTo>
                  <a:cubicBezTo>
                    <a:pt x="274319" y="1210626"/>
                    <a:pt x="265747" y="1220151"/>
                    <a:pt x="258127" y="1240153"/>
                  </a:cubicBezTo>
                  <a:lnTo>
                    <a:pt x="257175" y="1243011"/>
                  </a:lnTo>
                  <a:cubicBezTo>
                    <a:pt x="251460" y="1257299"/>
                    <a:pt x="246697" y="1266824"/>
                    <a:pt x="243840" y="1272539"/>
                  </a:cubicBezTo>
                  <a:cubicBezTo>
                    <a:pt x="240030" y="1278253"/>
                    <a:pt x="237172" y="1282064"/>
                    <a:pt x="234315" y="1284921"/>
                  </a:cubicBezTo>
                  <a:cubicBezTo>
                    <a:pt x="229552" y="1288731"/>
                    <a:pt x="224790" y="1292541"/>
                    <a:pt x="219075" y="1294446"/>
                  </a:cubicBezTo>
                  <a:cubicBezTo>
                    <a:pt x="214312" y="1297303"/>
                    <a:pt x="208597" y="1298256"/>
                    <a:pt x="201930" y="1298256"/>
                  </a:cubicBezTo>
                  <a:cubicBezTo>
                    <a:pt x="186690" y="1298256"/>
                    <a:pt x="174307" y="1292541"/>
                    <a:pt x="164782" y="1282064"/>
                  </a:cubicBezTo>
                  <a:cubicBezTo>
                    <a:pt x="155257" y="1270633"/>
                    <a:pt x="149542" y="1256346"/>
                    <a:pt x="149542" y="1239201"/>
                  </a:cubicBezTo>
                  <a:cubicBezTo>
                    <a:pt x="149542" y="1229676"/>
                    <a:pt x="150495" y="1219199"/>
                    <a:pt x="156209" y="1206816"/>
                  </a:cubicBezTo>
                  <a:cubicBezTo>
                    <a:pt x="159067" y="1196339"/>
                    <a:pt x="160972" y="1190624"/>
                    <a:pt x="160972" y="1189671"/>
                  </a:cubicBezTo>
                  <a:cubicBezTo>
                    <a:pt x="160972" y="1186814"/>
                    <a:pt x="160019" y="1184909"/>
                    <a:pt x="158115" y="1183003"/>
                  </a:cubicBezTo>
                  <a:cubicBezTo>
                    <a:pt x="156209" y="1181099"/>
                    <a:pt x="153352" y="1180146"/>
                    <a:pt x="150495" y="1180146"/>
                  </a:cubicBezTo>
                  <a:lnTo>
                    <a:pt x="150495" y="1173478"/>
                  </a:lnTo>
                  <a:close/>
                  <a:moveTo>
                    <a:pt x="2107883" y="1156334"/>
                  </a:moveTo>
                  <a:lnTo>
                    <a:pt x="2113597" y="1156334"/>
                  </a:lnTo>
                  <a:lnTo>
                    <a:pt x="2113597" y="1157286"/>
                  </a:lnTo>
                  <a:cubicBezTo>
                    <a:pt x="2113597" y="1160144"/>
                    <a:pt x="2114550" y="1162049"/>
                    <a:pt x="2116455" y="1164907"/>
                  </a:cubicBezTo>
                  <a:cubicBezTo>
                    <a:pt x="2118360" y="1166811"/>
                    <a:pt x="2121217" y="1169669"/>
                    <a:pt x="2125028" y="1171574"/>
                  </a:cubicBezTo>
                  <a:lnTo>
                    <a:pt x="2188845" y="1206816"/>
                  </a:lnTo>
                  <a:lnTo>
                    <a:pt x="2233613" y="1207769"/>
                  </a:lnTo>
                  <a:cubicBezTo>
                    <a:pt x="2242185" y="1207769"/>
                    <a:pt x="2246947" y="1206816"/>
                    <a:pt x="2250758" y="1203959"/>
                  </a:cubicBezTo>
                  <a:cubicBezTo>
                    <a:pt x="2253615" y="1201101"/>
                    <a:pt x="2255520" y="1196339"/>
                    <a:pt x="2255520" y="1188719"/>
                  </a:cubicBezTo>
                  <a:lnTo>
                    <a:pt x="2261235" y="1188719"/>
                  </a:lnTo>
                  <a:lnTo>
                    <a:pt x="2259330" y="1276349"/>
                  </a:lnTo>
                  <a:lnTo>
                    <a:pt x="2253615" y="1276349"/>
                  </a:lnTo>
                  <a:cubicBezTo>
                    <a:pt x="2253615" y="1269682"/>
                    <a:pt x="2251710" y="1263966"/>
                    <a:pt x="2248853" y="1261109"/>
                  </a:cubicBezTo>
                  <a:cubicBezTo>
                    <a:pt x="2245042" y="1258252"/>
                    <a:pt x="2239328" y="1256346"/>
                    <a:pt x="2231708" y="1256346"/>
                  </a:cubicBezTo>
                  <a:lnTo>
                    <a:pt x="2196465" y="1255394"/>
                  </a:lnTo>
                  <a:lnTo>
                    <a:pt x="2126933" y="1293494"/>
                  </a:lnTo>
                  <a:cubicBezTo>
                    <a:pt x="2121217" y="1297304"/>
                    <a:pt x="2116455" y="1300161"/>
                    <a:pt x="2114550" y="1303019"/>
                  </a:cubicBezTo>
                  <a:cubicBezTo>
                    <a:pt x="2111692" y="1305877"/>
                    <a:pt x="2110740" y="1309686"/>
                    <a:pt x="2110740" y="1313496"/>
                  </a:cubicBezTo>
                  <a:lnTo>
                    <a:pt x="2105025" y="1313496"/>
                  </a:lnTo>
                  <a:lnTo>
                    <a:pt x="2105978" y="1232534"/>
                  </a:lnTo>
                  <a:lnTo>
                    <a:pt x="2111692" y="1232534"/>
                  </a:lnTo>
                  <a:cubicBezTo>
                    <a:pt x="2111692" y="1237296"/>
                    <a:pt x="2111692" y="1240154"/>
                    <a:pt x="2112645" y="1242059"/>
                  </a:cubicBezTo>
                  <a:cubicBezTo>
                    <a:pt x="2113597" y="1243964"/>
                    <a:pt x="2115503" y="1244916"/>
                    <a:pt x="2117408" y="1244916"/>
                  </a:cubicBezTo>
                  <a:cubicBezTo>
                    <a:pt x="2118360" y="1244916"/>
                    <a:pt x="2119313" y="1244916"/>
                    <a:pt x="2120265" y="1244916"/>
                  </a:cubicBezTo>
                  <a:cubicBezTo>
                    <a:pt x="2121217" y="1244916"/>
                    <a:pt x="2122170" y="1244916"/>
                    <a:pt x="2123122" y="1243964"/>
                  </a:cubicBezTo>
                  <a:lnTo>
                    <a:pt x="2178367" y="1215389"/>
                  </a:lnTo>
                  <a:lnTo>
                    <a:pt x="2127885" y="1186814"/>
                  </a:lnTo>
                  <a:cubicBezTo>
                    <a:pt x="2126933" y="1185861"/>
                    <a:pt x="2125028" y="1184909"/>
                    <a:pt x="2124075" y="1184909"/>
                  </a:cubicBezTo>
                  <a:cubicBezTo>
                    <a:pt x="2123122" y="1183957"/>
                    <a:pt x="2121217" y="1183957"/>
                    <a:pt x="2120265" y="1183957"/>
                  </a:cubicBezTo>
                  <a:cubicBezTo>
                    <a:pt x="2117408" y="1183957"/>
                    <a:pt x="2115503" y="1184909"/>
                    <a:pt x="2114550" y="1187766"/>
                  </a:cubicBezTo>
                  <a:cubicBezTo>
                    <a:pt x="2113597" y="1190624"/>
                    <a:pt x="2112645" y="1194434"/>
                    <a:pt x="2112645" y="1199197"/>
                  </a:cubicBezTo>
                  <a:lnTo>
                    <a:pt x="2112645" y="1200149"/>
                  </a:lnTo>
                  <a:lnTo>
                    <a:pt x="2106930" y="1200149"/>
                  </a:lnTo>
                  <a:close/>
                  <a:moveTo>
                    <a:pt x="1136332" y="1033461"/>
                  </a:moveTo>
                  <a:cubicBezTo>
                    <a:pt x="1181099" y="1035366"/>
                    <a:pt x="1187767" y="1064893"/>
                    <a:pt x="1187767" y="1100136"/>
                  </a:cubicBezTo>
                  <a:cubicBezTo>
                    <a:pt x="1187767" y="1270633"/>
                    <a:pt x="1187767" y="1440178"/>
                    <a:pt x="1187767" y="1610676"/>
                  </a:cubicBezTo>
                  <a:lnTo>
                    <a:pt x="1234440" y="1610676"/>
                  </a:lnTo>
                  <a:cubicBezTo>
                    <a:pt x="1234440" y="1440178"/>
                    <a:pt x="1234440" y="1270633"/>
                    <a:pt x="1234440" y="1100136"/>
                  </a:cubicBezTo>
                  <a:cubicBezTo>
                    <a:pt x="1235392" y="1063941"/>
                    <a:pt x="1241107" y="1035366"/>
                    <a:pt x="1285874" y="1033461"/>
                  </a:cubicBezTo>
                  <a:cubicBezTo>
                    <a:pt x="1317307" y="1032508"/>
                    <a:pt x="1343024" y="1055368"/>
                    <a:pt x="1343024" y="1100136"/>
                  </a:cubicBezTo>
                  <a:cubicBezTo>
                    <a:pt x="1346834" y="1252536"/>
                    <a:pt x="1350645" y="1404936"/>
                    <a:pt x="1352549" y="1557336"/>
                  </a:cubicBezTo>
                  <a:cubicBezTo>
                    <a:pt x="1354454" y="1649728"/>
                    <a:pt x="1310640" y="1724023"/>
                    <a:pt x="1210627" y="1724023"/>
                  </a:cubicBezTo>
                  <a:cubicBezTo>
                    <a:pt x="1110614" y="1724023"/>
                    <a:pt x="1066799" y="1649728"/>
                    <a:pt x="1068704" y="1557336"/>
                  </a:cubicBezTo>
                  <a:cubicBezTo>
                    <a:pt x="1071562" y="1404936"/>
                    <a:pt x="1075372" y="1252536"/>
                    <a:pt x="1079182" y="1100136"/>
                  </a:cubicBezTo>
                  <a:cubicBezTo>
                    <a:pt x="1080134" y="1055368"/>
                    <a:pt x="1104899" y="1032508"/>
                    <a:pt x="1136332" y="1033461"/>
                  </a:cubicBezTo>
                  <a:close/>
                  <a:moveTo>
                    <a:pt x="2003107" y="780096"/>
                  </a:moveTo>
                  <a:cubicBezTo>
                    <a:pt x="2010727" y="776286"/>
                    <a:pt x="2018347" y="798194"/>
                    <a:pt x="2020252" y="802004"/>
                  </a:cubicBezTo>
                  <a:cubicBezTo>
                    <a:pt x="2022157" y="806766"/>
                    <a:pt x="2043112" y="828674"/>
                    <a:pt x="2043112" y="828674"/>
                  </a:cubicBezTo>
                  <a:cubicBezTo>
                    <a:pt x="2049779" y="828674"/>
                    <a:pt x="2066924" y="825816"/>
                    <a:pt x="2065019" y="815339"/>
                  </a:cubicBezTo>
                  <a:cubicBezTo>
                    <a:pt x="2064067" y="808671"/>
                    <a:pt x="2054542" y="807719"/>
                    <a:pt x="2052637" y="802004"/>
                  </a:cubicBezTo>
                  <a:cubicBezTo>
                    <a:pt x="2051684" y="797241"/>
                    <a:pt x="2055494" y="790574"/>
                    <a:pt x="2061209" y="788669"/>
                  </a:cubicBezTo>
                  <a:cubicBezTo>
                    <a:pt x="2066924" y="786764"/>
                    <a:pt x="2072639" y="793431"/>
                    <a:pt x="2075497" y="798194"/>
                  </a:cubicBezTo>
                  <a:cubicBezTo>
                    <a:pt x="2078354" y="802956"/>
                    <a:pt x="2093594" y="818196"/>
                    <a:pt x="2096452" y="826769"/>
                  </a:cubicBezTo>
                  <a:cubicBezTo>
                    <a:pt x="2099309" y="834389"/>
                    <a:pt x="2086927" y="839151"/>
                    <a:pt x="2080259" y="838199"/>
                  </a:cubicBezTo>
                  <a:cubicBezTo>
                    <a:pt x="2073592" y="838199"/>
                    <a:pt x="2064067" y="836294"/>
                    <a:pt x="2059304" y="834389"/>
                  </a:cubicBezTo>
                  <a:cubicBezTo>
                    <a:pt x="2054542" y="832484"/>
                    <a:pt x="2056447" y="845819"/>
                    <a:pt x="2056447" y="845819"/>
                  </a:cubicBezTo>
                  <a:cubicBezTo>
                    <a:pt x="2056447" y="845819"/>
                    <a:pt x="2066924" y="863916"/>
                    <a:pt x="2068829" y="871536"/>
                  </a:cubicBezTo>
                  <a:cubicBezTo>
                    <a:pt x="2070734" y="879156"/>
                    <a:pt x="2059304" y="883919"/>
                    <a:pt x="2050732" y="884871"/>
                  </a:cubicBezTo>
                  <a:cubicBezTo>
                    <a:pt x="2041207" y="885824"/>
                    <a:pt x="2038349" y="864869"/>
                    <a:pt x="2037397" y="859154"/>
                  </a:cubicBezTo>
                  <a:cubicBezTo>
                    <a:pt x="2037397" y="853439"/>
                    <a:pt x="2029777" y="860106"/>
                    <a:pt x="2024062" y="860106"/>
                  </a:cubicBezTo>
                  <a:cubicBezTo>
                    <a:pt x="2018347" y="860106"/>
                    <a:pt x="2010727" y="862964"/>
                    <a:pt x="1994534" y="863916"/>
                  </a:cubicBezTo>
                  <a:cubicBezTo>
                    <a:pt x="1978342" y="864869"/>
                    <a:pt x="1965007" y="857249"/>
                    <a:pt x="1961197" y="852486"/>
                  </a:cubicBezTo>
                  <a:cubicBezTo>
                    <a:pt x="1956434" y="845819"/>
                    <a:pt x="1960244" y="831531"/>
                    <a:pt x="1965007" y="826769"/>
                  </a:cubicBezTo>
                  <a:cubicBezTo>
                    <a:pt x="1968817" y="822006"/>
                    <a:pt x="1966912" y="818196"/>
                    <a:pt x="1974532" y="812481"/>
                  </a:cubicBezTo>
                  <a:cubicBezTo>
                    <a:pt x="1982152" y="806766"/>
                    <a:pt x="1981199" y="822959"/>
                    <a:pt x="1980247" y="829626"/>
                  </a:cubicBezTo>
                  <a:cubicBezTo>
                    <a:pt x="1979294" y="837246"/>
                    <a:pt x="1982152" y="846771"/>
                    <a:pt x="1985962" y="851534"/>
                  </a:cubicBezTo>
                  <a:cubicBezTo>
                    <a:pt x="1988819" y="856296"/>
                    <a:pt x="2009774" y="854391"/>
                    <a:pt x="2017394" y="852486"/>
                  </a:cubicBezTo>
                  <a:cubicBezTo>
                    <a:pt x="2025014" y="850581"/>
                    <a:pt x="2028824" y="843914"/>
                    <a:pt x="2028824" y="841056"/>
                  </a:cubicBezTo>
                  <a:cubicBezTo>
                    <a:pt x="2028824" y="838199"/>
                    <a:pt x="2021204" y="829626"/>
                    <a:pt x="2013584" y="822006"/>
                  </a:cubicBezTo>
                  <a:cubicBezTo>
                    <a:pt x="2005964" y="814386"/>
                    <a:pt x="1998344" y="809624"/>
                    <a:pt x="1994534" y="802956"/>
                  </a:cubicBezTo>
                  <a:cubicBezTo>
                    <a:pt x="1990724" y="796289"/>
                    <a:pt x="1996439" y="783906"/>
                    <a:pt x="2003107" y="780096"/>
                  </a:cubicBezTo>
                  <a:close/>
                  <a:moveTo>
                    <a:pt x="2041207" y="715326"/>
                  </a:moveTo>
                  <a:cubicBezTo>
                    <a:pt x="2047875" y="715326"/>
                    <a:pt x="2047875" y="721041"/>
                    <a:pt x="2049780" y="724851"/>
                  </a:cubicBezTo>
                  <a:cubicBezTo>
                    <a:pt x="2051685" y="728661"/>
                    <a:pt x="2059305" y="741044"/>
                    <a:pt x="2059305" y="741044"/>
                  </a:cubicBezTo>
                  <a:cubicBezTo>
                    <a:pt x="2059305" y="741044"/>
                    <a:pt x="2094547" y="775334"/>
                    <a:pt x="2099310" y="779144"/>
                  </a:cubicBezTo>
                  <a:cubicBezTo>
                    <a:pt x="2104072" y="782953"/>
                    <a:pt x="2105025" y="782001"/>
                    <a:pt x="2107882" y="783906"/>
                  </a:cubicBezTo>
                  <a:cubicBezTo>
                    <a:pt x="2110740" y="785811"/>
                    <a:pt x="2111692" y="775334"/>
                    <a:pt x="2111692" y="775334"/>
                  </a:cubicBezTo>
                  <a:cubicBezTo>
                    <a:pt x="2111692" y="775334"/>
                    <a:pt x="2111692" y="770571"/>
                    <a:pt x="2105977" y="770571"/>
                  </a:cubicBezTo>
                  <a:cubicBezTo>
                    <a:pt x="2100262" y="770571"/>
                    <a:pt x="2100262" y="762951"/>
                    <a:pt x="2100262" y="762951"/>
                  </a:cubicBezTo>
                  <a:cubicBezTo>
                    <a:pt x="2100262" y="762951"/>
                    <a:pt x="2106930" y="756284"/>
                    <a:pt x="2109787" y="752474"/>
                  </a:cubicBezTo>
                  <a:cubicBezTo>
                    <a:pt x="2112645" y="748664"/>
                    <a:pt x="2125027" y="746759"/>
                    <a:pt x="2129790" y="745806"/>
                  </a:cubicBezTo>
                  <a:cubicBezTo>
                    <a:pt x="2133600" y="743901"/>
                    <a:pt x="2153602" y="740091"/>
                    <a:pt x="2156460" y="739139"/>
                  </a:cubicBezTo>
                  <a:cubicBezTo>
                    <a:pt x="2159317" y="738186"/>
                    <a:pt x="2163127" y="731519"/>
                    <a:pt x="2165032" y="727709"/>
                  </a:cubicBezTo>
                  <a:cubicBezTo>
                    <a:pt x="2166937" y="724851"/>
                    <a:pt x="2171700" y="719136"/>
                    <a:pt x="2174557" y="718184"/>
                  </a:cubicBezTo>
                  <a:cubicBezTo>
                    <a:pt x="2177415" y="717231"/>
                    <a:pt x="2185987" y="717231"/>
                    <a:pt x="2186940" y="721041"/>
                  </a:cubicBezTo>
                  <a:cubicBezTo>
                    <a:pt x="2187892" y="724851"/>
                    <a:pt x="2181225" y="740091"/>
                    <a:pt x="2175510" y="744853"/>
                  </a:cubicBezTo>
                  <a:cubicBezTo>
                    <a:pt x="2168842" y="749616"/>
                    <a:pt x="2155507" y="753426"/>
                    <a:pt x="2144077" y="754378"/>
                  </a:cubicBezTo>
                  <a:cubicBezTo>
                    <a:pt x="2132647" y="756284"/>
                    <a:pt x="2146935" y="766761"/>
                    <a:pt x="2149792" y="766761"/>
                  </a:cubicBezTo>
                  <a:cubicBezTo>
                    <a:pt x="2152650" y="766761"/>
                    <a:pt x="2166937" y="763903"/>
                    <a:pt x="2168842" y="762951"/>
                  </a:cubicBezTo>
                  <a:cubicBezTo>
                    <a:pt x="2170747" y="761999"/>
                    <a:pt x="2190750" y="757236"/>
                    <a:pt x="2197417" y="754378"/>
                  </a:cubicBezTo>
                  <a:cubicBezTo>
                    <a:pt x="2203132" y="751521"/>
                    <a:pt x="2207895" y="742949"/>
                    <a:pt x="2212657" y="741996"/>
                  </a:cubicBezTo>
                  <a:cubicBezTo>
                    <a:pt x="2217420" y="741044"/>
                    <a:pt x="2226945" y="750569"/>
                    <a:pt x="2225992" y="755331"/>
                  </a:cubicBezTo>
                  <a:cubicBezTo>
                    <a:pt x="2224087" y="760094"/>
                    <a:pt x="2224087" y="765809"/>
                    <a:pt x="2209800" y="767714"/>
                  </a:cubicBezTo>
                  <a:cubicBezTo>
                    <a:pt x="2195512" y="769619"/>
                    <a:pt x="2170747" y="768666"/>
                    <a:pt x="2164080" y="769619"/>
                  </a:cubicBezTo>
                  <a:cubicBezTo>
                    <a:pt x="2157412" y="770571"/>
                    <a:pt x="2160270" y="773428"/>
                    <a:pt x="2164080" y="778191"/>
                  </a:cubicBezTo>
                  <a:cubicBezTo>
                    <a:pt x="2166937" y="782953"/>
                    <a:pt x="2158365" y="780096"/>
                    <a:pt x="2159317" y="784859"/>
                  </a:cubicBezTo>
                  <a:cubicBezTo>
                    <a:pt x="2159317" y="789621"/>
                    <a:pt x="2154555" y="788669"/>
                    <a:pt x="2151697" y="788669"/>
                  </a:cubicBezTo>
                  <a:cubicBezTo>
                    <a:pt x="2148840" y="788669"/>
                    <a:pt x="2133600" y="791526"/>
                    <a:pt x="2123122" y="791526"/>
                  </a:cubicBezTo>
                  <a:cubicBezTo>
                    <a:pt x="2112645" y="791526"/>
                    <a:pt x="2119312" y="802003"/>
                    <a:pt x="2119312" y="802003"/>
                  </a:cubicBezTo>
                  <a:cubicBezTo>
                    <a:pt x="2119312" y="802003"/>
                    <a:pt x="2125980" y="811528"/>
                    <a:pt x="2129790" y="813434"/>
                  </a:cubicBezTo>
                  <a:cubicBezTo>
                    <a:pt x="2133600" y="816291"/>
                    <a:pt x="2140267" y="810576"/>
                    <a:pt x="2145030" y="809624"/>
                  </a:cubicBezTo>
                  <a:cubicBezTo>
                    <a:pt x="2148840" y="808671"/>
                    <a:pt x="2145982" y="802956"/>
                    <a:pt x="2148840" y="801051"/>
                  </a:cubicBezTo>
                  <a:cubicBezTo>
                    <a:pt x="2151697" y="799146"/>
                    <a:pt x="2174557" y="802956"/>
                    <a:pt x="2183130" y="802003"/>
                  </a:cubicBezTo>
                  <a:cubicBezTo>
                    <a:pt x="2191702" y="801051"/>
                    <a:pt x="2188845" y="795336"/>
                    <a:pt x="2188845" y="793431"/>
                  </a:cubicBezTo>
                  <a:cubicBezTo>
                    <a:pt x="2188845" y="790574"/>
                    <a:pt x="2200275" y="787716"/>
                    <a:pt x="2205037" y="787716"/>
                  </a:cubicBezTo>
                  <a:cubicBezTo>
                    <a:pt x="2209800" y="787716"/>
                    <a:pt x="2210752" y="791526"/>
                    <a:pt x="2215515" y="796289"/>
                  </a:cubicBezTo>
                  <a:cubicBezTo>
                    <a:pt x="2220277" y="801051"/>
                    <a:pt x="2225040" y="799146"/>
                    <a:pt x="2227897" y="799146"/>
                  </a:cubicBezTo>
                  <a:cubicBezTo>
                    <a:pt x="2231707" y="799146"/>
                    <a:pt x="2232660" y="797241"/>
                    <a:pt x="2234565" y="793431"/>
                  </a:cubicBezTo>
                  <a:cubicBezTo>
                    <a:pt x="2237422" y="789621"/>
                    <a:pt x="2243137" y="788669"/>
                    <a:pt x="2246947" y="787716"/>
                  </a:cubicBezTo>
                  <a:cubicBezTo>
                    <a:pt x="2250757" y="786764"/>
                    <a:pt x="2258377" y="783906"/>
                    <a:pt x="2263140" y="783906"/>
                  </a:cubicBezTo>
                  <a:cubicBezTo>
                    <a:pt x="2267902" y="783906"/>
                    <a:pt x="2269807" y="792478"/>
                    <a:pt x="2267902" y="796289"/>
                  </a:cubicBezTo>
                  <a:cubicBezTo>
                    <a:pt x="2265045" y="801051"/>
                    <a:pt x="2260282" y="804861"/>
                    <a:pt x="2258377" y="807719"/>
                  </a:cubicBezTo>
                  <a:cubicBezTo>
                    <a:pt x="2256472" y="810576"/>
                    <a:pt x="2253615" y="805814"/>
                    <a:pt x="2250757" y="802003"/>
                  </a:cubicBezTo>
                  <a:cubicBezTo>
                    <a:pt x="2247900" y="797241"/>
                    <a:pt x="2245995" y="802956"/>
                    <a:pt x="2240280" y="804861"/>
                  </a:cubicBezTo>
                  <a:cubicBezTo>
                    <a:pt x="2234565" y="806766"/>
                    <a:pt x="2241232" y="815339"/>
                    <a:pt x="2236470" y="822006"/>
                  </a:cubicBezTo>
                  <a:cubicBezTo>
                    <a:pt x="2231707" y="828674"/>
                    <a:pt x="2221230" y="822006"/>
                    <a:pt x="2214562" y="815339"/>
                  </a:cubicBezTo>
                  <a:cubicBezTo>
                    <a:pt x="2207895" y="808671"/>
                    <a:pt x="2202180" y="807719"/>
                    <a:pt x="2201227" y="810576"/>
                  </a:cubicBezTo>
                  <a:cubicBezTo>
                    <a:pt x="2200275" y="812481"/>
                    <a:pt x="2192655" y="822006"/>
                    <a:pt x="2188845" y="826769"/>
                  </a:cubicBezTo>
                  <a:cubicBezTo>
                    <a:pt x="2185035" y="831531"/>
                    <a:pt x="2181225" y="827721"/>
                    <a:pt x="2169795" y="827721"/>
                  </a:cubicBezTo>
                  <a:cubicBezTo>
                    <a:pt x="2157412" y="827721"/>
                    <a:pt x="2149792" y="822959"/>
                    <a:pt x="2143125" y="820101"/>
                  </a:cubicBezTo>
                  <a:cubicBezTo>
                    <a:pt x="2136457" y="817244"/>
                    <a:pt x="2134552" y="822006"/>
                    <a:pt x="2137410" y="825816"/>
                  </a:cubicBezTo>
                  <a:cubicBezTo>
                    <a:pt x="2140267" y="829626"/>
                    <a:pt x="2148840" y="844866"/>
                    <a:pt x="2152650" y="859153"/>
                  </a:cubicBezTo>
                  <a:cubicBezTo>
                    <a:pt x="2157412" y="874394"/>
                    <a:pt x="2134552" y="887728"/>
                    <a:pt x="2130742" y="887728"/>
                  </a:cubicBezTo>
                  <a:cubicBezTo>
                    <a:pt x="2126932" y="887728"/>
                    <a:pt x="2122170" y="871536"/>
                    <a:pt x="2115502" y="861059"/>
                  </a:cubicBezTo>
                  <a:cubicBezTo>
                    <a:pt x="2108835" y="851534"/>
                    <a:pt x="2107882" y="847724"/>
                    <a:pt x="2107882" y="847724"/>
                  </a:cubicBezTo>
                  <a:cubicBezTo>
                    <a:pt x="2107882" y="847724"/>
                    <a:pt x="2110740" y="844866"/>
                    <a:pt x="2114550" y="847724"/>
                  </a:cubicBezTo>
                  <a:cubicBezTo>
                    <a:pt x="2118360" y="850581"/>
                    <a:pt x="2126932" y="855344"/>
                    <a:pt x="2130742" y="856296"/>
                  </a:cubicBezTo>
                  <a:cubicBezTo>
                    <a:pt x="2134552" y="857249"/>
                    <a:pt x="2140267" y="852486"/>
                    <a:pt x="2134552" y="841056"/>
                  </a:cubicBezTo>
                  <a:cubicBezTo>
                    <a:pt x="2128837" y="829626"/>
                    <a:pt x="2109787" y="807719"/>
                    <a:pt x="2100262" y="797241"/>
                  </a:cubicBezTo>
                  <a:cubicBezTo>
                    <a:pt x="2090737" y="786764"/>
                    <a:pt x="2080260" y="776286"/>
                    <a:pt x="2064067" y="765809"/>
                  </a:cubicBezTo>
                  <a:cubicBezTo>
                    <a:pt x="2054542" y="760094"/>
                    <a:pt x="2038350" y="754378"/>
                    <a:pt x="2030730" y="744853"/>
                  </a:cubicBezTo>
                  <a:cubicBezTo>
                    <a:pt x="2025015" y="738186"/>
                    <a:pt x="2025015" y="727709"/>
                    <a:pt x="2025967" y="724851"/>
                  </a:cubicBezTo>
                  <a:cubicBezTo>
                    <a:pt x="2027872" y="719136"/>
                    <a:pt x="2035492" y="715326"/>
                    <a:pt x="2041207" y="715326"/>
                  </a:cubicBezTo>
                  <a:close/>
                  <a:moveTo>
                    <a:pt x="409574" y="590550"/>
                  </a:moveTo>
                  <a:cubicBezTo>
                    <a:pt x="387667" y="592455"/>
                    <a:pt x="368617" y="610552"/>
                    <a:pt x="356234" y="627697"/>
                  </a:cubicBezTo>
                  <a:cubicBezTo>
                    <a:pt x="346709" y="641032"/>
                    <a:pt x="341947" y="650556"/>
                    <a:pt x="337184" y="664844"/>
                  </a:cubicBezTo>
                  <a:cubicBezTo>
                    <a:pt x="342899" y="663891"/>
                    <a:pt x="342899" y="663891"/>
                    <a:pt x="353377" y="662939"/>
                  </a:cubicBezTo>
                  <a:cubicBezTo>
                    <a:pt x="363854" y="661986"/>
                    <a:pt x="374332" y="662939"/>
                    <a:pt x="374332" y="676274"/>
                  </a:cubicBezTo>
                  <a:cubicBezTo>
                    <a:pt x="374332" y="689609"/>
                    <a:pt x="374332" y="729614"/>
                    <a:pt x="376237" y="724851"/>
                  </a:cubicBezTo>
                  <a:cubicBezTo>
                    <a:pt x="378142" y="720089"/>
                    <a:pt x="380999" y="718184"/>
                    <a:pt x="380999" y="718184"/>
                  </a:cubicBezTo>
                  <a:cubicBezTo>
                    <a:pt x="380999" y="718184"/>
                    <a:pt x="382904" y="703896"/>
                    <a:pt x="393382" y="701991"/>
                  </a:cubicBezTo>
                  <a:cubicBezTo>
                    <a:pt x="403859" y="700086"/>
                    <a:pt x="410527" y="701039"/>
                    <a:pt x="411479" y="694371"/>
                  </a:cubicBezTo>
                  <a:cubicBezTo>
                    <a:pt x="412432" y="686751"/>
                    <a:pt x="413384" y="652461"/>
                    <a:pt x="414337" y="641032"/>
                  </a:cubicBezTo>
                  <a:cubicBezTo>
                    <a:pt x="415289" y="630555"/>
                    <a:pt x="421957" y="589597"/>
                    <a:pt x="409574" y="590550"/>
                  </a:cubicBezTo>
                  <a:close/>
                  <a:moveTo>
                    <a:pt x="1062989" y="570547"/>
                  </a:moveTo>
                  <a:cubicBezTo>
                    <a:pt x="1071562" y="581977"/>
                    <a:pt x="1084897" y="588644"/>
                    <a:pt x="1104900" y="588644"/>
                  </a:cubicBezTo>
                  <a:cubicBezTo>
                    <a:pt x="1124902" y="588644"/>
                    <a:pt x="1137285" y="586739"/>
                    <a:pt x="1157287" y="587692"/>
                  </a:cubicBezTo>
                  <a:cubicBezTo>
                    <a:pt x="1183004" y="588644"/>
                    <a:pt x="1195387" y="614362"/>
                    <a:pt x="1198245" y="636270"/>
                  </a:cubicBezTo>
                  <a:cubicBezTo>
                    <a:pt x="1202054" y="636270"/>
                    <a:pt x="1206817" y="636270"/>
                    <a:pt x="1210627" y="636270"/>
                  </a:cubicBezTo>
                  <a:cubicBezTo>
                    <a:pt x="1214437" y="636270"/>
                    <a:pt x="1219200" y="636270"/>
                    <a:pt x="1223009" y="636270"/>
                  </a:cubicBezTo>
                  <a:cubicBezTo>
                    <a:pt x="1225867" y="614362"/>
                    <a:pt x="1238250" y="588644"/>
                    <a:pt x="1263967" y="587692"/>
                  </a:cubicBezTo>
                  <a:cubicBezTo>
                    <a:pt x="1283970" y="587692"/>
                    <a:pt x="1296352" y="588644"/>
                    <a:pt x="1316354" y="588644"/>
                  </a:cubicBezTo>
                  <a:cubicBezTo>
                    <a:pt x="1336357" y="588644"/>
                    <a:pt x="1349692" y="581977"/>
                    <a:pt x="1358265" y="570547"/>
                  </a:cubicBezTo>
                  <a:cubicBezTo>
                    <a:pt x="1352550" y="598169"/>
                    <a:pt x="1344929" y="624839"/>
                    <a:pt x="1315402" y="629602"/>
                  </a:cubicBezTo>
                  <a:cubicBezTo>
                    <a:pt x="1303020" y="631507"/>
                    <a:pt x="1288732" y="630554"/>
                    <a:pt x="1275397" y="630554"/>
                  </a:cubicBezTo>
                  <a:cubicBezTo>
                    <a:pt x="1256347" y="630554"/>
                    <a:pt x="1245870" y="632460"/>
                    <a:pt x="1238250" y="637222"/>
                  </a:cubicBezTo>
                  <a:cubicBezTo>
                    <a:pt x="1288732" y="641985"/>
                    <a:pt x="1334452" y="660081"/>
                    <a:pt x="1350645" y="705801"/>
                  </a:cubicBezTo>
                  <a:cubicBezTo>
                    <a:pt x="1364932" y="746759"/>
                    <a:pt x="1360170" y="845819"/>
                    <a:pt x="1369695" y="891538"/>
                  </a:cubicBezTo>
                  <a:cubicBezTo>
                    <a:pt x="1390650" y="891538"/>
                    <a:pt x="1412557" y="891538"/>
                    <a:pt x="1433512" y="891538"/>
                  </a:cubicBezTo>
                  <a:cubicBezTo>
                    <a:pt x="1488757" y="889634"/>
                    <a:pt x="1504950" y="936306"/>
                    <a:pt x="1508759" y="995361"/>
                  </a:cubicBezTo>
                  <a:cubicBezTo>
                    <a:pt x="1518284" y="1161096"/>
                    <a:pt x="1528762" y="1325878"/>
                    <a:pt x="1537334" y="1491614"/>
                  </a:cubicBezTo>
                  <a:cubicBezTo>
                    <a:pt x="1544002" y="1622106"/>
                    <a:pt x="1571625" y="1681161"/>
                    <a:pt x="1612582" y="1725929"/>
                  </a:cubicBezTo>
                  <a:cubicBezTo>
                    <a:pt x="1583054" y="1725929"/>
                    <a:pt x="1552575" y="1725929"/>
                    <a:pt x="1522095" y="1725929"/>
                  </a:cubicBezTo>
                  <a:cubicBezTo>
                    <a:pt x="1509712" y="1713546"/>
                    <a:pt x="1499234" y="1698306"/>
                    <a:pt x="1477327" y="1665921"/>
                  </a:cubicBezTo>
                  <a:cubicBezTo>
                    <a:pt x="1486852" y="1695449"/>
                    <a:pt x="1494472" y="1711641"/>
                    <a:pt x="1503045" y="1725929"/>
                  </a:cubicBezTo>
                  <a:cubicBezTo>
                    <a:pt x="1476375" y="1725929"/>
                    <a:pt x="1450657" y="1725929"/>
                    <a:pt x="1423987" y="1725929"/>
                  </a:cubicBezTo>
                  <a:cubicBezTo>
                    <a:pt x="1408747" y="1697354"/>
                    <a:pt x="1404937" y="1662111"/>
                    <a:pt x="1403032" y="1625916"/>
                  </a:cubicBezTo>
                  <a:cubicBezTo>
                    <a:pt x="1394459" y="1441131"/>
                    <a:pt x="1386840" y="1255394"/>
                    <a:pt x="1378267" y="1070609"/>
                  </a:cubicBezTo>
                  <a:cubicBezTo>
                    <a:pt x="1377315" y="1041081"/>
                    <a:pt x="1366837" y="1022984"/>
                    <a:pt x="1343025" y="1022984"/>
                  </a:cubicBezTo>
                  <a:cubicBezTo>
                    <a:pt x="1303020" y="1022984"/>
                    <a:pt x="1263015" y="1022984"/>
                    <a:pt x="1223009" y="1022984"/>
                  </a:cubicBezTo>
                  <a:cubicBezTo>
                    <a:pt x="1223009" y="941069"/>
                    <a:pt x="1223009" y="859153"/>
                    <a:pt x="1223009" y="777238"/>
                  </a:cubicBezTo>
                  <a:cubicBezTo>
                    <a:pt x="1251584" y="771523"/>
                    <a:pt x="1273492" y="745806"/>
                    <a:pt x="1273492" y="715326"/>
                  </a:cubicBezTo>
                  <a:cubicBezTo>
                    <a:pt x="1273492" y="680084"/>
                    <a:pt x="1244917" y="651509"/>
                    <a:pt x="1209675" y="651509"/>
                  </a:cubicBezTo>
                  <a:cubicBezTo>
                    <a:pt x="1174432" y="651509"/>
                    <a:pt x="1145857" y="680084"/>
                    <a:pt x="1145857" y="715326"/>
                  </a:cubicBezTo>
                  <a:cubicBezTo>
                    <a:pt x="1145857" y="745806"/>
                    <a:pt x="1167764" y="770571"/>
                    <a:pt x="1196339" y="777238"/>
                  </a:cubicBezTo>
                  <a:cubicBezTo>
                    <a:pt x="1196339" y="859153"/>
                    <a:pt x="1196339" y="941069"/>
                    <a:pt x="1196339" y="1022984"/>
                  </a:cubicBezTo>
                  <a:cubicBezTo>
                    <a:pt x="1156335" y="1022984"/>
                    <a:pt x="1116329" y="1022984"/>
                    <a:pt x="1076325" y="1022984"/>
                  </a:cubicBezTo>
                  <a:cubicBezTo>
                    <a:pt x="1051560" y="1022984"/>
                    <a:pt x="1042035" y="1041081"/>
                    <a:pt x="1041082" y="1070609"/>
                  </a:cubicBezTo>
                  <a:cubicBezTo>
                    <a:pt x="1033462" y="1255394"/>
                    <a:pt x="1024889" y="1441131"/>
                    <a:pt x="1018222" y="1625916"/>
                  </a:cubicBezTo>
                  <a:cubicBezTo>
                    <a:pt x="1016317" y="1661158"/>
                    <a:pt x="1012507" y="1696401"/>
                    <a:pt x="997267" y="1725929"/>
                  </a:cubicBezTo>
                  <a:cubicBezTo>
                    <a:pt x="970597" y="1725929"/>
                    <a:pt x="944879" y="1725929"/>
                    <a:pt x="918210" y="1725929"/>
                  </a:cubicBezTo>
                  <a:cubicBezTo>
                    <a:pt x="926782" y="1711641"/>
                    <a:pt x="935354" y="1695449"/>
                    <a:pt x="943927" y="1665921"/>
                  </a:cubicBezTo>
                  <a:cubicBezTo>
                    <a:pt x="922020" y="1698306"/>
                    <a:pt x="911542" y="1713546"/>
                    <a:pt x="899160" y="1725929"/>
                  </a:cubicBezTo>
                  <a:cubicBezTo>
                    <a:pt x="869632" y="1725929"/>
                    <a:pt x="839152" y="1725929"/>
                    <a:pt x="808672" y="1725929"/>
                  </a:cubicBezTo>
                  <a:cubicBezTo>
                    <a:pt x="849629" y="1681161"/>
                    <a:pt x="877252" y="1622106"/>
                    <a:pt x="883920" y="1491614"/>
                  </a:cubicBezTo>
                  <a:cubicBezTo>
                    <a:pt x="891539" y="1325878"/>
                    <a:pt x="902970" y="1161096"/>
                    <a:pt x="912495" y="995361"/>
                  </a:cubicBezTo>
                  <a:cubicBezTo>
                    <a:pt x="915352" y="937259"/>
                    <a:pt x="932497" y="890586"/>
                    <a:pt x="987742" y="891538"/>
                  </a:cubicBezTo>
                  <a:cubicBezTo>
                    <a:pt x="1008697" y="891538"/>
                    <a:pt x="1030604" y="891538"/>
                    <a:pt x="1051560" y="891538"/>
                  </a:cubicBezTo>
                  <a:cubicBezTo>
                    <a:pt x="1061085" y="845819"/>
                    <a:pt x="1056322" y="746759"/>
                    <a:pt x="1070610" y="705801"/>
                  </a:cubicBezTo>
                  <a:cubicBezTo>
                    <a:pt x="1086802" y="660081"/>
                    <a:pt x="1132522" y="641985"/>
                    <a:pt x="1183004" y="637222"/>
                  </a:cubicBezTo>
                  <a:cubicBezTo>
                    <a:pt x="1176337" y="633412"/>
                    <a:pt x="1165860" y="630554"/>
                    <a:pt x="1145857" y="630554"/>
                  </a:cubicBezTo>
                  <a:cubicBezTo>
                    <a:pt x="1132522" y="630554"/>
                    <a:pt x="1119187" y="631507"/>
                    <a:pt x="1105852" y="629602"/>
                  </a:cubicBezTo>
                  <a:cubicBezTo>
                    <a:pt x="1076325" y="624839"/>
                    <a:pt x="1067752" y="597217"/>
                    <a:pt x="1062989" y="570547"/>
                  </a:cubicBezTo>
                  <a:close/>
                  <a:moveTo>
                    <a:pt x="417909" y="567095"/>
                  </a:moveTo>
                  <a:cubicBezTo>
                    <a:pt x="438387" y="567690"/>
                    <a:pt x="457199" y="572929"/>
                    <a:pt x="464819" y="580072"/>
                  </a:cubicBezTo>
                  <a:cubicBezTo>
                    <a:pt x="480059" y="594360"/>
                    <a:pt x="464819" y="600075"/>
                    <a:pt x="458152" y="608647"/>
                  </a:cubicBezTo>
                  <a:cubicBezTo>
                    <a:pt x="451484" y="618172"/>
                    <a:pt x="444817" y="675321"/>
                    <a:pt x="443864" y="685799"/>
                  </a:cubicBezTo>
                  <a:cubicBezTo>
                    <a:pt x="442912" y="696276"/>
                    <a:pt x="430529" y="715326"/>
                    <a:pt x="419099" y="721994"/>
                  </a:cubicBezTo>
                  <a:cubicBezTo>
                    <a:pt x="407669" y="728661"/>
                    <a:pt x="402907" y="725804"/>
                    <a:pt x="395287" y="729614"/>
                  </a:cubicBezTo>
                  <a:cubicBezTo>
                    <a:pt x="388619" y="733424"/>
                    <a:pt x="384809" y="751521"/>
                    <a:pt x="382904" y="761999"/>
                  </a:cubicBezTo>
                  <a:cubicBezTo>
                    <a:pt x="380999" y="773429"/>
                    <a:pt x="380999" y="791526"/>
                    <a:pt x="380999" y="798194"/>
                  </a:cubicBezTo>
                  <a:cubicBezTo>
                    <a:pt x="380999" y="803909"/>
                    <a:pt x="366712" y="803909"/>
                    <a:pt x="359092" y="797241"/>
                  </a:cubicBezTo>
                  <a:cubicBezTo>
                    <a:pt x="351472" y="789621"/>
                    <a:pt x="359092" y="780096"/>
                    <a:pt x="359092" y="780096"/>
                  </a:cubicBezTo>
                  <a:cubicBezTo>
                    <a:pt x="359092" y="780096"/>
                    <a:pt x="358139" y="758189"/>
                    <a:pt x="360997" y="752474"/>
                  </a:cubicBezTo>
                  <a:cubicBezTo>
                    <a:pt x="363854" y="746759"/>
                    <a:pt x="354329" y="749616"/>
                    <a:pt x="348614" y="751521"/>
                  </a:cubicBezTo>
                  <a:cubicBezTo>
                    <a:pt x="343852" y="752474"/>
                    <a:pt x="333374" y="753426"/>
                    <a:pt x="325754" y="744854"/>
                  </a:cubicBezTo>
                  <a:cubicBezTo>
                    <a:pt x="318134" y="735329"/>
                    <a:pt x="323849" y="729614"/>
                    <a:pt x="331469" y="723899"/>
                  </a:cubicBezTo>
                  <a:cubicBezTo>
                    <a:pt x="338137" y="718184"/>
                    <a:pt x="346709" y="721994"/>
                    <a:pt x="354329" y="725804"/>
                  </a:cubicBezTo>
                  <a:cubicBezTo>
                    <a:pt x="361949" y="729614"/>
                    <a:pt x="362902" y="720089"/>
                    <a:pt x="360997" y="718184"/>
                  </a:cubicBezTo>
                  <a:cubicBezTo>
                    <a:pt x="359092" y="717231"/>
                    <a:pt x="346709" y="681036"/>
                    <a:pt x="344804" y="678179"/>
                  </a:cubicBezTo>
                  <a:cubicBezTo>
                    <a:pt x="342899" y="676274"/>
                    <a:pt x="334327" y="667701"/>
                    <a:pt x="328612" y="672464"/>
                  </a:cubicBezTo>
                  <a:cubicBezTo>
                    <a:pt x="322897" y="677226"/>
                    <a:pt x="307657" y="700086"/>
                    <a:pt x="306704" y="741996"/>
                  </a:cubicBezTo>
                  <a:cubicBezTo>
                    <a:pt x="305752" y="783906"/>
                    <a:pt x="317182" y="805814"/>
                    <a:pt x="324802" y="817244"/>
                  </a:cubicBezTo>
                  <a:cubicBezTo>
                    <a:pt x="331469" y="829626"/>
                    <a:pt x="357187" y="836294"/>
                    <a:pt x="366712" y="838199"/>
                  </a:cubicBezTo>
                  <a:cubicBezTo>
                    <a:pt x="377189" y="840104"/>
                    <a:pt x="367664" y="863916"/>
                    <a:pt x="356234" y="865821"/>
                  </a:cubicBezTo>
                  <a:cubicBezTo>
                    <a:pt x="344804" y="867726"/>
                    <a:pt x="285749" y="856296"/>
                    <a:pt x="268604" y="844866"/>
                  </a:cubicBezTo>
                  <a:cubicBezTo>
                    <a:pt x="251459" y="834389"/>
                    <a:pt x="248602" y="819149"/>
                    <a:pt x="249554" y="813434"/>
                  </a:cubicBezTo>
                  <a:cubicBezTo>
                    <a:pt x="251459" y="808671"/>
                    <a:pt x="255269" y="802956"/>
                    <a:pt x="263842" y="799146"/>
                  </a:cubicBezTo>
                  <a:cubicBezTo>
                    <a:pt x="272414" y="794384"/>
                    <a:pt x="282892" y="802004"/>
                    <a:pt x="286702" y="799146"/>
                  </a:cubicBezTo>
                  <a:cubicBezTo>
                    <a:pt x="290512" y="796289"/>
                    <a:pt x="287654" y="787716"/>
                    <a:pt x="281939" y="765809"/>
                  </a:cubicBezTo>
                  <a:cubicBezTo>
                    <a:pt x="276224" y="742949"/>
                    <a:pt x="279082" y="721041"/>
                    <a:pt x="294322" y="678179"/>
                  </a:cubicBezTo>
                  <a:cubicBezTo>
                    <a:pt x="309562" y="635317"/>
                    <a:pt x="332422" y="603885"/>
                    <a:pt x="360997" y="581977"/>
                  </a:cubicBezTo>
                  <a:cubicBezTo>
                    <a:pt x="375284" y="570547"/>
                    <a:pt x="397430" y="566499"/>
                    <a:pt x="417909" y="567095"/>
                  </a:cubicBezTo>
                  <a:close/>
                  <a:moveTo>
                    <a:pt x="1208723" y="412432"/>
                  </a:moveTo>
                  <a:cubicBezTo>
                    <a:pt x="1646872" y="412432"/>
                    <a:pt x="2004060" y="769619"/>
                    <a:pt x="2004060" y="1207769"/>
                  </a:cubicBezTo>
                  <a:cubicBezTo>
                    <a:pt x="2004060" y="1506854"/>
                    <a:pt x="1836420" y="1768791"/>
                    <a:pt x="1591628" y="1904046"/>
                  </a:cubicBezTo>
                  <a:lnTo>
                    <a:pt x="1576388" y="1873566"/>
                  </a:lnTo>
                  <a:cubicBezTo>
                    <a:pt x="1810703" y="1743074"/>
                    <a:pt x="1969770" y="1493519"/>
                    <a:pt x="1969770" y="1207769"/>
                  </a:cubicBezTo>
                  <a:cubicBezTo>
                    <a:pt x="1969770" y="788669"/>
                    <a:pt x="1627822" y="446722"/>
                    <a:pt x="1208723" y="446722"/>
                  </a:cubicBezTo>
                  <a:cubicBezTo>
                    <a:pt x="789623" y="446722"/>
                    <a:pt x="447675" y="788669"/>
                    <a:pt x="447675" y="1207769"/>
                  </a:cubicBezTo>
                  <a:cubicBezTo>
                    <a:pt x="447675" y="1495424"/>
                    <a:pt x="607695" y="1745931"/>
                    <a:pt x="842963" y="1875471"/>
                  </a:cubicBezTo>
                  <a:lnTo>
                    <a:pt x="827723" y="1905951"/>
                  </a:lnTo>
                  <a:cubicBezTo>
                    <a:pt x="581025" y="1770696"/>
                    <a:pt x="413385" y="1508759"/>
                    <a:pt x="413385" y="1207769"/>
                  </a:cubicBezTo>
                  <a:cubicBezTo>
                    <a:pt x="413385" y="769619"/>
                    <a:pt x="770573" y="412432"/>
                    <a:pt x="1208723" y="412432"/>
                  </a:cubicBezTo>
                  <a:close/>
                  <a:moveTo>
                    <a:pt x="1615722" y="371950"/>
                  </a:moveTo>
                  <a:cubicBezTo>
                    <a:pt x="1617940" y="371891"/>
                    <a:pt x="1620678" y="373379"/>
                    <a:pt x="1624012" y="377189"/>
                  </a:cubicBezTo>
                  <a:cubicBezTo>
                    <a:pt x="1624012" y="377189"/>
                    <a:pt x="1657349" y="414337"/>
                    <a:pt x="1663064" y="423862"/>
                  </a:cubicBezTo>
                  <a:cubicBezTo>
                    <a:pt x="1668779" y="433387"/>
                    <a:pt x="1666874" y="461962"/>
                    <a:pt x="1642109" y="460057"/>
                  </a:cubicBezTo>
                  <a:cubicBezTo>
                    <a:pt x="1617344" y="458152"/>
                    <a:pt x="1609724" y="409574"/>
                    <a:pt x="1607819" y="393382"/>
                  </a:cubicBezTo>
                  <a:cubicBezTo>
                    <a:pt x="1607105" y="386238"/>
                    <a:pt x="1609070" y="372129"/>
                    <a:pt x="1615722" y="371950"/>
                  </a:cubicBezTo>
                  <a:close/>
                  <a:moveTo>
                    <a:pt x="740092" y="269557"/>
                  </a:moveTo>
                  <a:cubicBezTo>
                    <a:pt x="748664" y="264795"/>
                    <a:pt x="755332" y="275272"/>
                    <a:pt x="762952" y="283845"/>
                  </a:cubicBezTo>
                  <a:cubicBezTo>
                    <a:pt x="771524" y="292417"/>
                    <a:pt x="771524" y="300990"/>
                    <a:pt x="772477" y="310515"/>
                  </a:cubicBezTo>
                  <a:cubicBezTo>
                    <a:pt x="773429" y="320040"/>
                    <a:pt x="782002" y="344805"/>
                    <a:pt x="786764" y="354330"/>
                  </a:cubicBezTo>
                  <a:cubicBezTo>
                    <a:pt x="791527" y="364807"/>
                    <a:pt x="809624" y="430530"/>
                    <a:pt x="810577" y="438150"/>
                  </a:cubicBezTo>
                  <a:cubicBezTo>
                    <a:pt x="812482" y="446722"/>
                    <a:pt x="818197" y="461962"/>
                    <a:pt x="804862" y="464820"/>
                  </a:cubicBezTo>
                  <a:cubicBezTo>
                    <a:pt x="791527" y="467677"/>
                    <a:pt x="787717" y="449580"/>
                    <a:pt x="787717" y="443865"/>
                  </a:cubicBezTo>
                  <a:cubicBezTo>
                    <a:pt x="787717" y="438150"/>
                    <a:pt x="788669" y="422910"/>
                    <a:pt x="785812" y="415290"/>
                  </a:cubicBezTo>
                  <a:cubicBezTo>
                    <a:pt x="782954" y="407670"/>
                    <a:pt x="768667" y="356235"/>
                    <a:pt x="761047" y="331470"/>
                  </a:cubicBezTo>
                  <a:cubicBezTo>
                    <a:pt x="753427" y="306705"/>
                    <a:pt x="743902" y="309562"/>
                    <a:pt x="735329" y="294322"/>
                  </a:cubicBezTo>
                  <a:cubicBezTo>
                    <a:pt x="727709" y="280035"/>
                    <a:pt x="731519" y="274320"/>
                    <a:pt x="740092" y="269557"/>
                  </a:cubicBezTo>
                  <a:close/>
                  <a:moveTo>
                    <a:pt x="813911" y="256579"/>
                  </a:moveTo>
                  <a:cubicBezTo>
                    <a:pt x="817721" y="257175"/>
                    <a:pt x="822007" y="259080"/>
                    <a:pt x="825817" y="263842"/>
                  </a:cubicBezTo>
                  <a:cubicBezTo>
                    <a:pt x="832485" y="273367"/>
                    <a:pt x="840105" y="284797"/>
                    <a:pt x="840105" y="295275"/>
                  </a:cubicBezTo>
                  <a:cubicBezTo>
                    <a:pt x="840105" y="305752"/>
                    <a:pt x="842962" y="312420"/>
                    <a:pt x="848677" y="318135"/>
                  </a:cubicBezTo>
                  <a:cubicBezTo>
                    <a:pt x="853440" y="322897"/>
                    <a:pt x="856297" y="338137"/>
                    <a:pt x="856297" y="350520"/>
                  </a:cubicBezTo>
                  <a:cubicBezTo>
                    <a:pt x="856297" y="361950"/>
                    <a:pt x="849630" y="370522"/>
                    <a:pt x="843915" y="367665"/>
                  </a:cubicBezTo>
                  <a:cubicBezTo>
                    <a:pt x="838200" y="365760"/>
                    <a:pt x="820102" y="320040"/>
                    <a:pt x="818197" y="312420"/>
                  </a:cubicBezTo>
                  <a:cubicBezTo>
                    <a:pt x="816292" y="304800"/>
                    <a:pt x="810577" y="298132"/>
                    <a:pt x="806767" y="292417"/>
                  </a:cubicBezTo>
                  <a:cubicBezTo>
                    <a:pt x="801052" y="286702"/>
                    <a:pt x="792480" y="276225"/>
                    <a:pt x="793432" y="268605"/>
                  </a:cubicBezTo>
                  <a:cubicBezTo>
                    <a:pt x="794385" y="260032"/>
                    <a:pt x="801052" y="258127"/>
                    <a:pt x="804862" y="257175"/>
                  </a:cubicBezTo>
                  <a:cubicBezTo>
                    <a:pt x="806767" y="256699"/>
                    <a:pt x="810101" y="255984"/>
                    <a:pt x="813911" y="256579"/>
                  </a:cubicBezTo>
                  <a:close/>
                  <a:moveTo>
                    <a:pt x="1666042" y="211573"/>
                  </a:moveTo>
                  <a:cubicBezTo>
                    <a:pt x="1669733" y="210264"/>
                    <a:pt x="1673543" y="210502"/>
                    <a:pt x="1676400" y="212407"/>
                  </a:cubicBezTo>
                  <a:cubicBezTo>
                    <a:pt x="1681162" y="216217"/>
                    <a:pt x="1684020" y="234314"/>
                    <a:pt x="1680210" y="240982"/>
                  </a:cubicBezTo>
                  <a:cubicBezTo>
                    <a:pt x="1676400" y="247649"/>
                    <a:pt x="1668780" y="254317"/>
                    <a:pt x="1665922" y="256222"/>
                  </a:cubicBezTo>
                  <a:cubicBezTo>
                    <a:pt x="1663065" y="258127"/>
                    <a:pt x="1660207" y="260032"/>
                    <a:pt x="1655445" y="267652"/>
                  </a:cubicBezTo>
                  <a:cubicBezTo>
                    <a:pt x="1653540" y="272414"/>
                    <a:pt x="1648777" y="278129"/>
                    <a:pt x="1644015" y="283844"/>
                  </a:cubicBezTo>
                  <a:cubicBezTo>
                    <a:pt x="1651635" y="284797"/>
                    <a:pt x="1658302" y="284797"/>
                    <a:pt x="1661160" y="284797"/>
                  </a:cubicBezTo>
                  <a:cubicBezTo>
                    <a:pt x="1666875" y="283844"/>
                    <a:pt x="1676400" y="284797"/>
                    <a:pt x="1685925" y="281939"/>
                  </a:cubicBezTo>
                  <a:cubicBezTo>
                    <a:pt x="1695450" y="279082"/>
                    <a:pt x="1701165" y="288607"/>
                    <a:pt x="1706880" y="296227"/>
                  </a:cubicBezTo>
                  <a:cubicBezTo>
                    <a:pt x="1713547" y="303847"/>
                    <a:pt x="1703070" y="307657"/>
                    <a:pt x="1693545" y="308609"/>
                  </a:cubicBezTo>
                  <a:cubicBezTo>
                    <a:pt x="1684972" y="309562"/>
                    <a:pt x="1678305" y="304799"/>
                    <a:pt x="1672590" y="304799"/>
                  </a:cubicBezTo>
                  <a:cubicBezTo>
                    <a:pt x="1666875" y="304799"/>
                    <a:pt x="1642110" y="304799"/>
                    <a:pt x="1628775" y="305752"/>
                  </a:cubicBezTo>
                  <a:cubicBezTo>
                    <a:pt x="1619250" y="319087"/>
                    <a:pt x="1601152" y="342899"/>
                    <a:pt x="1592580" y="352424"/>
                  </a:cubicBezTo>
                  <a:cubicBezTo>
                    <a:pt x="1582102" y="364807"/>
                    <a:pt x="1555432" y="376237"/>
                    <a:pt x="1541145" y="383857"/>
                  </a:cubicBezTo>
                  <a:cubicBezTo>
                    <a:pt x="1526857" y="391477"/>
                    <a:pt x="1514475" y="404812"/>
                    <a:pt x="1502092" y="406717"/>
                  </a:cubicBezTo>
                  <a:cubicBezTo>
                    <a:pt x="1489710" y="408622"/>
                    <a:pt x="1489710" y="403859"/>
                    <a:pt x="1490662" y="397192"/>
                  </a:cubicBezTo>
                  <a:cubicBezTo>
                    <a:pt x="1491615" y="390524"/>
                    <a:pt x="1483995" y="379094"/>
                    <a:pt x="1493520" y="374332"/>
                  </a:cubicBezTo>
                  <a:cubicBezTo>
                    <a:pt x="1503045" y="369569"/>
                    <a:pt x="1508760" y="360997"/>
                    <a:pt x="1509712" y="370522"/>
                  </a:cubicBezTo>
                  <a:cubicBezTo>
                    <a:pt x="1510665" y="380047"/>
                    <a:pt x="1518285" y="379094"/>
                    <a:pt x="1517332" y="378142"/>
                  </a:cubicBezTo>
                  <a:cubicBezTo>
                    <a:pt x="1515427" y="377189"/>
                    <a:pt x="1545907" y="362902"/>
                    <a:pt x="1557337" y="355282"/>
                  </a:cubicBezTo>
                  <a:cubicBezTo>
                    <a:pt x="1568767" y="347662"/>
                    <a:pt x="1587817" y="325754"/>
                    <a:pt x="1593532" y="320992"/>
                  </a:cubicBezTo>
                  <a:cubicBezTo>
                    <a:pt x="1595437" y="320039"/>
                    <a:pt x="1598295" y="315277"/>
                    <a:pt x="1603057" y="309562"/>
                  </a:cubicBezTo>
                  <a:cubicBezTo>
                    <a:pt x="1596390" y="310514"/>
                    <a:pt x="1589722" y="311467"/>
                    <a:pt x="1584960" y="312419"/>
                  </a:cubicBezTo>
                  <a:cubicBezTo>
                    <a:pt x="1573530" y="315277"/>
                    <a:pt x="1571625" y="316229"/>
                    <a:pt x="1559242" y="303847"/>
                  </a:cubicBezTo>
                  <a:cubicBezTo>
                    <a:pt x="1546860" y="291464"/>
                    <a:pt x="1545907" y="282892"/>
                    <a:pt x="1548765" y="274319"/>
                  </a:cubicBezTo>
                  <a:cubicBezTo>
                    <a:pt x="1550670" y="265747"/>
                    <a:pt x="1558290" y="261937"/>
                    <a:pt x="1563052" y="262889"/>
                  </a:cubicBezTo>
                  <a:cubicBezTo>
                    <a:pt x="1567815" y="263842"/>
                    <a:pt x="1579245" y="272414"/>
                    <a:pt x="1586865" y="277177"/>
                  </a:cubicBezTo>
                  <a:cubicBezTo>
                    <a:pt x="1594485" y="282892"/>
                    <a:pt x="1616392" y="280987"/>
                    <a:pt x="1621155" y="280987"/>
                  </a:cubicBezTo>
                  <a:cubicBezTo>
                    <a:pt x="1622107" y="280987"/>
                    <a:pt x="1622107" y="280987"/>
                    <a:pt x="1623060" y="280987"/>
                  </a:cubicBezTo>
                  <a:cubicBezTo>
                    <a:pt x="1634490" y="264794"/>
                    <a:pt x="1644015" y="249554"/>
                    <a:pt x="1645920" y="249554"/>
                  </a:cubicBezTo>
                  <a:cubicBezTo>
                    <a:pt x="1648777" y="249554"/>
                    <a:pt x="1651635" y="228599"/>
                    <a:pt x="1656397" y="220027"/>
                  </a:cubicBezTo>
                  <a:cubicBezTo>
                    <a:pt x="1658779" y="215741"/>
                    <a:pt x="1662351" y="212883"/>
                    <a:pt x="1666042" y="211573"/>
                  </a:cubicBezTo>
                  <a:close/>
                  <a:moveTo>
                    <a:pt x="846772" y="150494"/>
                  </a:moveTo>
                  <a:cubicBezTo>
                    <a:pt x="851534" y="149542"/>
                    <a:pt x="872489" y="155257"/>
                    <a:pt x="875347" y="164782"/>
                  </a:cubicBezTo>
                  <a:cubicBezTo>
                    <a:pt x="881062" y="174307"/>
                    <a:pt x="873442" y="187642"/>
                    <a:pt x="873442" y="197167"/>
                  </a:cubicBezTo>
                  <a:cubicBezTo>
                    <a:pt x="873442" y="206692"/>
                    <a:pt x="882967" y="237172"/>
                    <a:pt x="885824" y="244792"/>
                  </a:cubicBezTo>
                  <a:cubicBezTo>
                    <a:pt x="887729" y="253364"/>
                    <a:pt x="930592" y="352424"/>
                    <a:pt x="941069" y="370522"/>
                  </a:cubicBezTo>
                  <a:cubicBezTo>
                    <a:pt x="951547" y="388619"/>
                    <a:pt x="951547" y="384809"/>
                    <a:pt x="958214" y="394334"/>
                  </a:cubicBezTo>
                  <a:cubicBezTo>
                    <a:pt x="964882" y="403859"/>
                    <a:pt x="959167" y="422909"/>
                    <a:pt x="947737" y="416242"/>
                  </a:cubicBezTo>
                  <a:cubicBezTo>
                    <a:pt x="935354" y="409574"/>
                    <a:pt x="922019" y="373379"/>
                    <a:pt x="912494" y="353377"/>
                  </a:cubicBezTo>
                  <a:cubicBezTo>
                    <a:pt x="902969" y="333374"/>
                    <a:pt x="892492" y="302894"/>
                    <a:pt x="885824" y="286702"/>
                  </a:cubicBezTo>
                  <a:cubicBezTo>
                    <a:pt x="879157" y="271462"/>
                    <a:pt x="851534" y="210502"/>
                    <a:pt x="850582" y="204787"/>
                  </a:cubicBezTo>
                  <a:cubicBezTo>
                    <a:pt x="848677" y="199072"/>
                    <a:pt x="844867" y="191452"/>
                    <a:pt x="838199" y="181927"/>
                  </a:cubicBezTo>
                  <a:cubicBezTo>
                    <a:pt x="830579" y="174307"/>
                    <a:pt x="828674" y="165734"/>
                    <a:pt x="830579" y="160019"/>
                  </a:cubicBezTo>
                  <a:cubicBezTo>
                    <a:pt x="832484" y="154304"/>
                    <a:pt x="842009" y="151447"/>
                    <a:pt x="846772" y="150494"/>
                  </a:cubicBezTo>
                  <a:close/>
                  <a:moveTo>
                    <a:pt x="1207770" y="42863"/>
                  </a:moveTo>
                  <a:cubicBezTo>
                    <a:pt x="565785" y="42863"/>
                    <a:pt x="41910" y="565785"/>
                    <a:pt x="41910" y="1207769"/>
                  </a:cubicBezTo>
                  <a:cubicBezTo>
                    <a:pt x="41910" y="1849754"/>
                    <a:pt x="565785" y="2373629"/>
                    <a:pt x="1207770" y="2373629"/>
                  </a:cubicBezTo>
                  <a:cubicBezTo>
                    <a:pt x="1849755" y="2373629"/>
                    <a:pt x="2373630" y="1849754"/>
                    <a:pt x="2373630" y="1208722"/>
                  </a:cubicBezTo>
                  <a:cubicBezTo>
                    <a:pt x="2373630" y="566738"/>
                    <a:pt x="1849755" y="42863"/>
                    <a:pt x="1207770" y="42863"/>
                  </a:cubicBezTo>
                  <a:close/>
                  <a:moveTo>
                    <a:pt x="1207770" y="0"/>
                  </a:moveTo>
                  <a:cubicBezTo>
                    <a:pt x="1873568" y="0"/>
                    <a:pt x="2415540" y="542925"/>
                    <a:pt x="2415540" y="1207769"/>
                  </a:cubicBezTo>
                  <a:cubicBezTo>
                    <a:pt x="2415540" y="1872614"/>
                    <a:pt x="1872615" y="2415539"/>
                    <a:pt x="1207770" y="2415539"/>
                  </a:cubicBezTo>
                  <a:cubicBezTo>
                    <a:pt x="542925" y="2415539"/>
                    <a:pt x="0" y="1872614"/>
                    <a:pt x="0" y="1207769"/>
                  </a:cubicBezTo>
                  <a:cubicBezTo>
                    <a:pt x="0" y="542925"/>
                    <a:pt x="542925" y="0"/>
                    <a:pt x="120777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906BBE91-5920-4190-9A53-8606FBFD7E35}"/>
                </a:ext>
              </a:extLst>
            </p:cNvPr>
            <p:cNvSpPr/>
            <p:nvPr/>
          </p:nvSpPr>
          <p:spPr>
            <a:xfrm>
              <a:off x="3732847" y="2158047"/>
              <a:ext cx="4524375" cy="269557"/>
            </a:xfrm>
            <a:custGeom>
              <a:avLst/>
              <a:gdLst>
                <a:gd name="connsiteX0" fmla="*/ 2858 w 4524375"/>
                <a:gd name="connsiteY0" fmla="*/ 177165 h 269557"/>
                <a:gd name="connsiteX1" fmla="*/ 28575 w 4524375"/>
                <a:gd name="connsiteY1" fmla="*/ 177165 h 269557"/>
                <a:gd name="connsiteX2" fmla="*/ 43815 w 4524375"/>
                <a:gd name="connsiteY2" fmla="*/ 227648 h 269557"/>
                <a:gd name="connsiteX3" fmla="*/ 83820 w 4524375"/>
                <a:gd name="connsiteY3" fmla="*/ 244793 h 269557"/>
                <a:gd name="connsiteX4" fmla="*/ 118110 w 4524375"/>
                <a:gd name="connsiteY4" fmla="*/ 234315 h 269557"/>
                <a:gd name="connsiteX5" fmla="*/ 130493 w 4524375"/>
                <a:gd name="connsiteY5" fmla="*/ 206693 h 269557"/>
                <a:gd name="connsiteX6" fmla="*/ 121920 w 4524375"/>
                <a:gd name="connsiteY6" fmla="*/ 182880 h 269557"/>
                <a:gd name="connsiteX7" fmla="*/ 82868 w 4524375"/>
                <a:gd name="connsiteY7" fmla="*/ 160973 h 269557"/>
                <a:gd name="connsiteX8" fmla="*/ 20955 w 4524375"/>
                <a:gd name="connsiteY8" fmla="*/ 123825 h 269557"/>
                <a:gd name="connsiteX9" fmla="*/ 4763 w 4524375"/>
                <a:gd name="connsiteY9" fmla="*/ 78105 h 269557"/>
                <a:gd name="connsiteX10" fmla="*/ 28575 w 4524375"/>
                <a:gd name="connsiteY10" fmla="*/ 21908 h 269557"/>
                <a:gd name="connsiteX11" fmla="*/ 90488 w 4524375"/>
                <a:gd name="connsiteY11" fmla="*/ 0 h 269557"/>
                <a:gd name="connsiteX12" fmla="*/ 123825 w 4524375"/>
                <a:gd name="connsiteY12" fmla="*/ 2858 h 269557"/>
                <a:gd name="connsiteX13" fmla="*/ 164783 w 4524375"/>
                <a:gd name="connsiteY13" fmla="*/ 10478 h 269557"/>
                <a:gd name="connsiteX14" fmla="*/ 164783 w 4524375"/>
                <a:gd name="connsiteY14" fmla="*/ 11430 h 269557"/>
                <a:gd name="connsiteX15" fmla="*/ 163830 w 4524375"/>
                <a:gd name="connsiteY15" fmla="*/ 45720 h 269557"/>
                <a:gd name="connsiteX16" fmla="*/ 164783 w 4524375"/>
                <a:gd name="connsiteY16" fmla="*/ 78105 h 269557"/>
                <a:gd name="connsiteX17" fmla="*/ 164783 w 4524375"/>
                <a:gd name="connsiteY17" fmla="*/ 79058 h 269557"/>
                <a:gd name="connsiteX18" fmla="*/ 143828 w 4524375"/>
                <a:gd name="connsiteY18" fmla="*/ 79058 h 269557"/>
                <a:gd name="connsiteX19" fmla="*/ 130493 w 4524375"/>
                <a:gd name="connsiteY19" fmla="*/ 36195 h 269557"/>
                <a:gd name="connsiteX20" fmla="*/ 94297 w 4524375"/>
                <a:gd name="connsiteY20" fmla="*/ 21908 h 269557"/>
                <a:gd name="connsiteX21" fmla="*/ 64770 w 4524375"/>
                <a:gd name="connsiteY21" fmla="*/ 31433 h 269557"/>
                <a:gd name="connsiteX22" fmla="*/ 54293 w 4524375"/>
                <a:gd name="connsiteY22" fmla="*/ 57150 h 269557"/>
                <a:gd name="connsiteX23" fmla="*/ 62865 w 4524375"/>
                <a:gd name="connsiteY23" fmla="*/ 80010 h 269557"/>
                <a:gd name="connsiteX24" fmla="*/ 101918 w 4524375"/>
                <a:gd name="connsiteY24" fmla="*/ 101918 h 269557"/>
                <a:gd name="connsiteX25" fmla="*/ 114300 w 4524375"/>
                <a:gd name="connsiteY25" fmla="*/ 107633 h 269557"/>
                <a:gd name="connsiteX26" fmla="*/ 158115 w 4524375"/>
                <a:gd name="connsiteY26" fmla="*/ 131445 h 269557"/>
                <a:gd name="connsiteX27" fmla="*/ 175260 w 4524375"/>
                <a:gd name="connsiteY27" fmla="*/ 156210 h 269557"/>
                <a:gd name="connsiteX28" fmla="*/ 180975 w 4524375"/>
                <a:gd name="connsiteY28" fmla="*/ 186690 h 269557"/>
                <a:gd name="connsiteX29" fmla="*/ 155258 w 4524375"/>
                <a:gd name="connsiteY29" fmla="*/ 246698 h 269557"/>
                <a:gd name="connsiteX30" fmla="*/ 86678 w 4524375"/>
                <a:gd name="connsiteY30" fmla="*/ 269558 h 269557"/>
                <a:gd name="connsiteX31" fmla="*/ 40958 w 4524375"/>
                <a:gd name="connsiteY31" fmla="*/ 264795 h 269557"/>
                <a:gd name="connsiteX32" fmla="*/ 0 w 4524375"/>
                <a:gd name="connsiteY32" fmla="*/ 250508 h 269557"/>
                <a:gd name="connsiteX33" fmla="*/ 1905 w 4524375"/>
                <a:gd name="connsiteY33" fmla="*/ 223838 h 269557"/>
                <a:gd name="connsiteX34" fmla="*/ 2858 w 4524375"/>
                <a:gd name="connsiteY34" fmla="*/ 197168 h 269557"/>
                <a:gd name="connsiteX35" fmla="*/ 2858 w 4524375"/>
                <a:gd name="connsiteY35" fmla="*/ 185738 h 269557"/>
                <a:gd name="connsiteX36" fmla="*/ 2858 w 4524375"/>
                <a:gd name="connsiteY36" fmla="*/ 177165 h 269557"/>
                <a:gd name="connsiteX37" fmla="*/ 2858 w 4524375"/>
                <a:gd name="connsiteY37" fmla="*/ 177165 h 269557"/>
                <a:gd name="connsiteX38" fmla="*/ 2858 w 4524375"/>
                <a:gd name="connsiteY38" fmla="*/ 177165 h 269557"/>
                <a:gd name="connsiteX39" fmla="*/ 232410 w 4524375"/>
                <a:gd name="connsiteY39" fmla="*/ 262890 h 269557"/>
                <a:gd name="connsiteX40" fmla="*/ 232410 w 4524375"/>
                <a:gd name="connsiteY40" fmla="*/ 246698 h 269557"/>
                <a:gd name="connsiteX41" fmla="*/ 234315 w 4524375"/>
                <a:gd name="connsiteY41" fmla="*/ 246698 h 269557"/>
                <a:gd name="connsiteX42" fmla="*/ 257175 w 4524375"/>
                <a:gd name="connsiteY42" fmla="*/ 240983 h 269557"/>
                <a:gd name="connsiteX43" fmla="*/ 262890 w 4524375"/>
                <a:gd name="connsiteY43" fmla="*/ 216218 h 269557"/>
                <a:gd name="connsiteX44" fmla="*/ 262890 w 4524375"/>
                <a:gd name="connsiteY44" fmla="*/ 42863 h 269557"/>
                <a:gd name="connsiteX45" fmla="*/ 257175 w 4524375"/>
                <a:gd name="connsiteY45" fmla="*/ 24765 h 269557"/>
                <a:gd name="connsiteX46" fmla="*/ 237172 w 4524375"/>
                <a:gd name="connsiteY46" fmla="*/ 19050 h 269557"/>
                <a:gd name="connsiteX47" fmla="*/ 232410 w 4524375"/>
                <a:gd name="connsiteY47" fmla="*/ 19050 h 269557"/>
                <a:gd name="connsiteX48" fmla="*/ 232410 w 4524375"/>
                <a:gd name="connsiteY48" fmla="*/ 3810 h 269557"/>
                <a:gd name="connsiteX49" fmla="*/ 262890 w 4524375"/>
                <a:gd name="connsiteY49" fmla="*/ 5715 h 269557"/>
                <a:gd name="connsiteX50" fmla="*/ 293370 w 4524375"/>
                <a:gd name="connsiteY50" fmla="*/ 6668 h 269557"/>
                <a:gd name="connsiteX51" fmla="*/ 323850 w 4524375"/>
                <a:gd name="connsiteY51" fmla="*/ 5715 h 269557"/>
                <a:gd name="connsiteX52" fmla="*/ 354330 w 4524375"/>
                <a:gd name="connsiteY52" fmla="*/ 3810 h 269557"/>
                <a:gd name="connsiteX53" fmla="*/ 354330 w 4524375"/>
                <a:gd name="connsiteY53" fmla="*/ 18098 h 269557"/>
                <a:gd name="connsiteX54" fmla="*/ 331470 w 4524375"/>
                <a:gd name="connsiteY54" fmla="*/ 22860 h 269557"/>
                <a:gd name="connsiteX55" fmla="*/ 324803 w 4524375"/>
                <a:gd name="connsiteY55" fmla="*/ 40958 h 269557"/>
                <a:gd name="connsiteX56" fmla="*/ 324803 w 4524375"/>
                <a:gd name="connsiteY56" fmla="*/ 215265 h 269557"/>
                <a:gd name="connsiteX57" fmla="*/ 330518 w 4524375"/>
                <a:gd name="connsiteY57" fmla="*/ 240030 h 269557"/>
                <a:gd name="connsiteX58" fmla="*/ 352425 w 4524375"/>
                <a:gd name="connsiteY58" fmla="*/ 245745 h 269557"/>
                <a:gd name="connsiteX59" fmla="*/ 354330 w 4524375"/>
                <a:gd name="connsiteY59" fmla="*/ 245745 h 269557"/>
                <a:gd name="connsiteX60" fmla="*/ 354330 w 4524375"/>
                <a:gd name="connsiteY60" fmla="*/ 260985 h 269557"/>
                <a:gd name="connsiteX61" fmla="*/ 324803 w 4524375"/>
                <a:gd name="connsiteY61" fmla="*/ 259080 h 269557"/>
                <a:gd name="connsiteX62" fmla="*/ 293370 w 4524375"/>
                <a:gd name="connsiteY62" fmla="*/ 258128 h 269557"/>
                <a:gd name="connsiteX63" fmla="*/ 264795 w 4524375"/>
                <a:gd name="connsiteY63" fmla="*/ 259080 h 269557"/>
                <a:gd name="connsiteX64" fmla="*/ 232410 w 4524375"/>
                <a:gd name="connsiteY64" fmla="*/ 262890 h 269557"/>
                <a:gd name="connsiteX65" fmla="*/ 232410 w 4524375"/>
                <a:gd name="connsiteY65" fmla="*/ 262890 h 269557"/>
                <a:gd name="connsiteX66" fmla="*/ 232410 w 4524375"/>
                <a:gd name="connsiteY66" fmla="*/ 262890 h 269557"/>
                <a:gd name="connsiteX67" fmla="*/ 626745 w 4524375"/>
                <a:gd name="connsiteY67" fmla="*/ 12383 h 269557"/>
                <a:gd name="connsiteX68" fmla="*/ 625793 w 4524375"/>
                <a:gd name="connsiteY68" fmla="*/ 39053 h 269557"/>
                <a:gd name="connsiteX69" fmla="*/ 625793 w 4524375"/>
                <a:gd name="connsiteY69" fmla="*/ 61913 h 269557"/>
                <a:gd name="connsiteX70" fmla="*/ 625793 w 4524375"/>
                <a:gd name="connsiteY70" fmla="*/ 73343 h 269557"/>
                <a:gd name="connsiteX71" fmla="*/ 626745 w 4524375"/>
                <a:gd name="connsiteY71" fmla="*/ 90488 h 269557"/>
                <a:gd name="connsiteX72" fmla="*/ 603885 w 4524375"/>
                <a:gd name="connsiteY72" fmla="*/ 90488 h 269557"/>
                <a:gd name="connsiteX73" fmla="*/ 585788 w 4524375"/>
                <a:gd name="connsiteY73" fmla="*/ 38100 h 269557"/>
                <a:gd name="connsiteX74" fmla="*/ 544830 w 4524375"/>
                <a:gd name="connsiteY74" fmla="*/ 20955 h 269557"/>
                <a:gd name="connsiteX75" fmla="*/ 487680 w 4524375"/>
                <a:gd name="connsiteY75" fmla="*/ 48578 h 269557"/>
                <a:gd name="connsiteX76" fmla="*/ 466725 w 4524375"/>
                <a:gd name="connsiteY76" fmla="*/ 126683 h 269557"/>
                <a:gd name="connsiteX77" fmla="*/ 489585 w 4524375"/>
                <a:gd name="connsiteY77" fmla="*/ 209550 h 269557"/>
                <a:gd name="connsiteX78" fmla="*/ 547688 w 4524375"/>
                <a:gd name="connsiteY78" fmla="*/ 240983 h 269557"/>
                <a:gd name="connsiteX79" fmla="*/ 585788 w 4524375"/>
                <a:gd name="connsiteY79" fmla="*/ 230505 h 269557"/>
                <a:gd name="connsiteX80" fmla="*/ 621030 w 4524375"/>
                <a:gd name="connsiteY80" fmla="*/ 195263 h 269557"/>
                <a:gd name="connsiteX81" fmla="*/ 638175 w 4524375"/>
                <a:gd name="connsiteY81" fmla="*/ 206693 h 269557"/>
                <a:gd name="connsiteX82" fmla="*/ 591503 w 4524375"/>
                <a:gd name="connsiteY82" fmla="*/ 254318 h 269557"/>
                <a:gd name="connsiteX83" fmla="*/ 529590 w 4524375"/>
                <a:gd name="connsiteY83" fmla="*/ 269558 h 269557"/>
                <a:gd name="connsiteX84" fmla="*/ 436245 w 4524375"/>
                <a:gd name="connsiteY84" fmla="*/ 233363 h 269557"/>
                <a:gd name="connsiteX85" fmla="*/ 401955 w 4524375"/>
                <a:gd name="connsiteY85" fmla="*/ 136208 h 269557"/>
                <a:gd name="connsiteX86" fmla="*/ 440055 w 4524375"/>
                <a:gd name="connsiteY86" fmla="*/ 38100 h 269557"/>
                <a:gd name="connsiteX87" fmla="*/ 541020 w 4524375"/>
                <a:gd name="connsiteY87" fmla="*/ 953 h 269557"/>
                <a:gd name="connsiteX88" fmla="*/ 619125 w 4524375"/>
                <a:gd name="connsiteY88" fmla="*/ 11430 h 269557"/>
                <a:gd name="connsiteX89" fmla="*/ 626745 w 4524375"/>
                <a:gd name="connsiteY89" fmla="*/ 12383 h 269557"/>
                <a:gd name="connsiteX90" fmla="*/ 626745 w 4524375"/>
                <a:gd name="connsiteY90" fmla="*/ 12383 h 269557"/>
                <a:gd name="connsiteX91" fmla="*/ 626745 w 4524375"/>
                <a:gd name="connsiteY91" fmla="*/ 12383 h 269557"/>
                <a:gd name="connsiteX92" fmla="*/ 675322 w 4524375"/>
                <a:gd name="connsiteY92" fmla="*/ 262890 h 269557"/>
                <a:gd name="connsiteX93" fmla="*/ 675322 w 4524375"/>
                <a:gd name="connsiteY93" fmla="*/ 246698 h 269557"/>
                <a:gd name="connsiteX94" fmla="*/ 677228 w 4524375"/>
                <a:gd name="connsiteY94" fmla="*/ 246698 h 269557"/>
                <a:gd name="connsiteX95" fmla="*/ 700088 w 4524375"/>
                <a:gd name="connsiteY95" fmla="*/ 240983 h 269557"/>
                <a:gd name="connsiteX96" fmla="*/ 705803 w 4524375"/>
                <a:gd name="connsiteY96" fmla="*/ 216218 h 269557"/>
                <a:gd name="connsiteX97" fmla="*/ 705803 w 4524375"/>
                <a:gd name="connsiteY97" fmla="*/ 42863 h 269557"/>
                <a:gd name="connsiteX98" fmla="*/ 700088 w 4524375"/>
                <a:gd name="connsiteY98" fmla="*/ 24765 h 269557"/>
                <a:gd name="connsiteX99" fmla="*/ 680085 w 4524375"/>
                <a:gd name="connsiteY99" fmla="*/ 19050 h 269557"/>
                <a:gd name="connsiteX100" fmla="*/ 675322 w 4524375"/>
                <a:gd name="connsiteY100" fmla="*/ 19050 h 269557"/>
                <a:gd name="connsiteX101" fmla="*/ 675322 w 4524375"/>
                <a:gd name="connsiteY101" fmla="*/ 3810 h 269557"/>
                <a:gd name="connsiteX102" fmla="*/ 700088 w 4524375"/>
                <a:gd name="connsiteY102" fmla="*/ 5715 h 269557"/>
                <a:gd name="connsiteX103" fmla="*/ 736283 w 4524375"/>
                <a:gd name="connsiteY103" fmla="*/ 6668 h 269557"/>
                <a:gd name="connsiteX104" fmla="*/ 771525 w 4524375"/>
                <a:gd name="connsiteY104" fmla="*/ 5715 h 269557"/>
                <a:gd name="connsiteX105" fmla="*/ 796290 w 4524375"/>
                <a:gd name="connsiteY105" fmla="*/ 3810 h 269557"/>
                <a:gd name="connsiteX106" fmla="*/ 796290 w 4524375"/>
                <a:gd name="connsiteY106" fmla="*/ 18098 h 269557"/>
                <a:gd name="connsiteX107" fmla="*/ 772478 w 4524375"/>
                <a:gd name="connsiteY107" fmla="*/ 22860 h 269557"/>
                <a:gd name="connsiteX108" fmla="*/ 765810 w 4524375"/>
                <a:gd name="connsiteY108" fmla="*/ 40958 h 269557"/>
                <a:gd name="connsiteX109" fmla="*/ 765810 w 4524375"/>
                <a:gd name="connsiteY109" fmla="*/ 113348 h 269557"/>
                <a:gd name="connsiteX110" fmla="*/ 873443 w 4524375"/>
                <a:gd name="connsiteY110" fmla="*/ 113348 h 269557"/>
                <a:gd name="connsiteX111" fmla="*/ 873443 w 4524375"/>
                <a:gd name="connsiteY111" fmla="*/ 40958 h 269557"/>
                <a:gd name="connsiteX112" fmla="*/ 866775 w 4524375"/>
                <a:gd name="connsiteY112" fmla="*/ 23813 h 269557"/>
                <a:gd name="connsiteX113" fmla="*/ 844868 w 4524375"/>
                <a:gd name="connsiteY113" fmla="*/ 18098 h 269557"/>
                <a:gd name="connsiteX114" fmla="*/ 842963 w 4524375"/>
                <a:gd name="connsiteY114" fmla="*/ 18098 h 269557"/>
                <a:gd name="connsiteX115" fmla="*/ 842963 w 4524375"/>
                <a:gd name="connsiteY115" fmla="*/ 3810 h 269557"/>
                <a:gd name="connsiteX116" fmla="*/ 870585 w 4524375"/>
                <a:gd name="connsiteY116" fmla="*/ 5715 h 269557"/>
                <a:gd name="connsiteX117" fmla="*/ 903922 w 4524375"/>
                <a:gd name="connsiteY117" fmla="*/ 6668 h 269557"/>
                <a:gd name="connsiteX118" fmla="*/ 936308 w 4524375"/>
                <a:gd name="connsiteY118" fmla="*/ 5715 h 269557"/>
                <a:gd name="connsiteX119" fmla="*/ 962025 w 4524375"/>
                <a:gd name="connsiteY119" fmla="*/ 3810 h 269557"/>
                <a:gd name="connsiteX120" fmla="*/ 962025 w 4524375"/>
                <a:gd name="connsiteY120" fmla="*/ 19050 h 269557"/>
                <a:gd name="connsiteX121" fmla="*/ 959168 w 4524375"/>
                <a:gd name="connsiteY121" fmla="*/ 19050 h 269557"/>
                <a:gd name="connsiteX122" fmla="*/ 940118 w 4524375"/>
                <a:gd name="connsiteY122" fmla="*/ 24765 h 269557"/>
                <a:gd name="connsiteX123" fmla="*/ 934403 w 4524375"/>
                <a:gd name="connsiteY123" fmla="*/ 42863 h 269557"/>
                <a:gd name="connsiteX124" fmla="*/ 934403 w 4524375"/>
                <a:gd name="connsiteY124" fmla="*/ 216218 h 269557"/>
                <a:gd name="connsiteX125" fmla="*/ 940118 w 4524375"/>
                <a:gd name="connsiteY125" fmla="*/ 240030 h 269557"/>
                <a:gd name="connsiteX126" fmla="*/ 962025 w 4524375"/>
                <a:gd name="connsiteY126" fmla="*/ 246698 h 269557"/>
                <a:gd name="connsiteX127" fmla="*/ 962025 w 4524375"/>
                <a:gd name="connsiteY127" fmla="*/ 262890 h 269557"/>
                <a:gd name="connsiteX128" fmla="*/ 930593 w 4524375"/>
                <a:gd name="connsiteY128" fmla="*/ 260985 h 269557"/>
                <a:gd name="connsiteX129" fmla="*/ 903922 w 4524375"/>
                <a:gd name="connsiteY129" fmla="*/ 260033 h 269557"/>
                <a:gd name="connsiteX130" fmla="*/ 881063 w 4524375"/>
                <a:gd name="connsiteY130" fmla="*/ 260985 h 269557"/>
                <a:gd name="connsiteX131" fmla="*/ 843915 w 4524375"/>
                <a:gd name="connsiteY131" fmla="*/ 262890 h 269557"/>
                <a:gd name="connsiteX132" fmla="*/ 843915 w 4524375"/>
                <a:gd name="connsiteY132" fmla="*/ 247650 h 269557"/>
                <a:gd name="connsiteX133" fmla="*/ 845820 w 4524375"/>
                <a:gd name="connsiteY133" fmla="*/ 247650 h 269557"/>
                <a:gd name="connsiteX134" fmla="*/ 867728 w 4524375"/>
                <a:gd name="connsiteY134" fmla="*/ 241935 h 269557"/>
                <a:gd name="connsiteX135" fmla="*/ 873443 w 4524375"/>
                <a:gd name="connsiteY135" fmla="*/ 217170 h 269557"/>
                <a:gd name="connsiteX136" fmla="*/ 873443 w 4524375"/>
                <a:gd name="connsiteY136" fmla="*/ 135255 h 269557"/>
                <a:gd name="connsiteX137" fmla="*/ 765810 w 4524375"/>
                <a:gd name="connsiteY137" fmla="*/ 135255 h 269557"/>
                <a:gd name="connsiteX138" fmla="*/ 765810 w 4524375"/>
                <a:gd name="connsiteY138" fmla="*/ 217170 h 269557"/>
                <a:gd name="connsiteX139" fmla="*/ 771525 w 4524375"/>
                <a:gd name="connsiteY139" fmla="*/ 241935 h 269557"/>
                <a:gd name="connsiteX140" fmla="*/ 793433 w 4524375"/>
                <a:gd name="connsiteY140" fmla="*/ 247650 h 269557"/>
                <a:gd name="connsiteX141" fmla="*/ 795338 w 4524375"/>
                <a:gd name="connsiteY141" fmla="*/ 247650 h 269557"/>
                <a:gd name="connsiteX142" fmla="*/ 795338 w 4524375"/>
                <a:gd name="connsiteY142" fmla="*/ 262890 h 269557"/>
                <a:gd name="connsiteX143" fmla="*/ 760095 w 4524375"/>
                <a:gd name="connsiteY143" fmla="*/ 260985 h 269557"/>
                <a:gd name="connsiteX144" fmla="*/ 735330 w 4524375"/>
                <a:gd name="connsiteY144" fmla="*/ 260033 h 269557"/>
                <a:gd name="connsiteX145" fmla="*/ 706755 w 4524375"/>
                <a:gd name="connsiteY145" fmla="*/ 260985 h 269557"/>
                <a:gd name="connsiteX146" fmla="*/ 675322 w 4524375"/>
                <a:gd name="connsiteY146" fmla="*/ 262890 h 269557"/>
                <a:gd name="connsiteX147" fmla="*/ 675322 w 4524375"/>
                <a:gd name="connsiteY147" fmla="*/ 262890 h 269557"/>
                <a:gd name="connsiteX148" fmla="*/ 675322 w 4524375"/>
                <a:gd name="connsiteY148" fmla="*/ 262890 h 269557"/>
                <a:gd name="connsiteX149" fmla="*/ 1031558 w 4524375"/>
                <a:gd name="connsiteY149" fmla="*/ 43815 h 269557"/>
                <a:gd name="connsiteX150" fmla="*/ 1025843 w 4524375"/>
                <a:gd name="connsiteY150" fmla="*/ 25718 h 269557"/>
                <a:gd name="connsiteX151" fmla="*/ 1005840 w 4524375"/>
                <a:gd name="connsiteY151" fmla="*/ 20003 h 269557"/>
                <a:gd name="connsiteX152" fmla="*/ 1002983 w 4524375"/>
                <a:gd name="connsiteY152" fmla="*/ 20003 h 269557"/>
                <a:gd name="connsiteX153" fmla="*/ 1002983 w 4524375"/>
                <a:gd name="connsiteY153" fmla="*/ 4763 h 269557"/>
                <a:gd name="connsiteX154" fmla="*/ 1036320 w 4524375"/>
                <a:gd name="connsiteY154" fmla="*/ 7620 h 269557"/>
                <a:gd name="connsiteX155" fmla="*/ 1063943 w 4524375"/>
                <a:gd name="connsiteY155" fmla="*/ 8573 h 269557"/>
                <a:gd name="connsiteX156" fmla="*/ 1090613 w 4524375"/>
                <a:gd name="connsiteY156" fmla="*/ 7620 h 269557"/>
                <a:gd name="connsiteX157" fmla="*/ 1123950 w 4524375"/>
                <a:gd name="connsiteY157" fmla="*/ 4763 h 269557"/>
                <a:gd name="connsiteX158" fmla="*/ 1123950 w 4524375"/>
                <a:gd name="connsiteY158" fmla="*/ 20003 h 269557"/>
                <a:gd name="connsiteX159" fmla="*/ 1100138 w 4524375"/>
                <a:gd name="connsiteY159" fmla="*/ 24765 h 269557"/>
                <a:gd name="connsiteX160" fmla="*/ 1093470 w 4524375"/>
                <a:gd name="connsiteY160" fmla="*/ 42863 h 269557"/>
                <a:gd name="connsiteX161" fmla="*/ 1093470 w 4524375"/>
                <a:gd name="connsiteY161" fmla="*/ 160020 h 269557"/>
                <a:gd name="connsiteX162" fmla="*/ 1096328 w 4524375"/>
                <a:gd name="connsiteY162" fmla="*/ 199073 h 269557"/>
                <a:gd name="connsiteX163" fmla="*/ 1104900 w 4524375"/>
                <a:gd name="connsiteY163" fmla="*/ 219075 h 269557"/>
                <a:gd name="connsiteX164" fmla="*/ 1124903 w 4524375"/>
                <a:gd name="connsiteY164" fmla="*/ 233363 h 269557"/>
                <a:gd name="connsiteX165" fmla="*/ 1154430 w 4524375"/>
                <a:gd name="connsiteY165" fmla="*/ 238125 h 269557"/>
                <a:gd name="connsiteX166" fmla="*/ 1203008 w 4524375"/>
                <a:gd name="connsiteY166" fmla="*/ 220028 h 269557"/>
                <a:gd name="connsiteX167" fmla="*/ 1217295 w 4524375"/>
                <a:gd name="connsiteY167" fmla="*/ 159068 h 269557"/>
                <a:gd name="connsiteX168" fmla="*/ 1217295 w 4524375"/>
                <a:gd name="connsiteY168" fmla="*/ 157163 h 269557"/>
                <a:gd name="connsiteX169" fmla="*/ 1216343 w 4524375"/>
                <a:gd name="connsiteY169" fmla="*/ 48578 h 269557"/>
                <a:gd name="connsiteX170" fmla="*/ 1210628 w 4524375"/>
                <a:gd name="connsiteY170" fmla="*/ 25718 h 269557"/>
                <a:gd name="connsiteX171" fmla="*/ 1186815 w 4524375"/>
                <a:gd name="connsiteY171" fmla="*/ 20003 h 269557"/>
                <a:gd name="connsiteX172" fmla="*/ 1186815 w 4524375"/>
                <a:gd name="connsiteY172" fmla="*/ 4763 h 269557"/>
                <a:gd name="connsiteX173" fmla="*/ 1207770 w 4524375"/>
                <a:gd name="connsiteY173" fmla="*/ 6668 h 269557"/>
                <a:gd name="connsiteX174" fmla="*/ 1224915 w 4524375"/>
                <a:gd name="connsiteY174" fmla="*/ 7620 h 269557"/>
                <a:gd name="connsiteX175" fmla="*/ 1242060 w 4524375"/>
                <a:gd name="connsiteY175" fmla="*/ 6668 h 269557"/>
                <a:gd name="connsiteX176" fmla="*/ 1262063 w 4524375"/>
                <a:gd name="connsiteY176" fmla="*/ 4763 h 269557"/>
                <a:gd name="connsiteX177" fmla="*/ 1262063 w 4524375"/>
                <a:gd name="connsiteY177" fmla="*/ 20003 h 269557"/>
                <a:gd name="connsiteX178" fmla="*/ 1243965 w 4524375"/>
                <a:gd name="connsiteY178" fmla="*/ 24765 h 269557"/>
                <a:gd name="connsiteX179" fmla="*/ 1240155 w 4524375"/>
                <a:gd name="connsiteY179" fmla="*/ 47625 h 269557"/>
                <a:gd name="connsiteX180" fmla="*/ 1238250 w 4524375"/>
                <a:gd name="connsiteY180" fmla="*/ 166688 h 269557"/>
                <a:gd name="connsiteX181" fmla="*/ 1213485 w 4524375"/>
                <a:gd name="connsiteY181" fmla="*/ 243840 h 269557"/>
                <a:gd name="connsiteX182" fmla="*/ 1136333 w 4524375"/>
                <a:gd name="connsiteY182" fmla="*/ 267653 h 269557"/>
                <a:gd name="connsiteX183" fmla="*/ 1059180 w 4524375"/>
                <a:gd name="connsiteY183" fmla="*/ 246698 h 269557"/>
                <a:gd name="connsiteX184" fmla="*/ 1032510 w 4524375"/>
                <a:gd name="connsiteY184" fmla="*/ 183833 h 269557"/>
                <a:gd name="connsiteX185" fmla="*/ 1031558 w 4524375"/>
                <a:gd name="connsiteY185" fmla="*/ 43815 h 269557"/>
                <a:gd name="connsiteX186" fmla="*/ 1031558 w 4524375"/>
                <a:gd name="connsiteY186" fmla="*/ 43815 h 269557"/>
                <a:gd name="connsiteX187" fmla="*/ 1393508 w 4524375"/>
                <a:gd name="connsiteY187" fmla="*/ 72390 h 269557"/>
                <a:gd name="connsiteX188" fmla="*/ 1356360 w 4524375"/>
                <a:gd name="connsiteY188" fmla="*/ 160973 h 269557"/>
                <a:gd name="connsiteX189" fmla="*/ 1423988 w 4524375"/>
                <a:gd name="connsiteY189" fmla="*/ 160973 h 269557"/>
                <a:gd name="connsiteX190" fmla="*/ 1393508 w 4524375"/>
                <a:gd name="connsiteY190" fmla="*/ 72390 h 269557"/>
                <a:gd name="connsiteX191" fmla="*/ 1393508 w 4524375"/>
                <a:gd name="connsiteY191" fmla="*/ 72390 h 269557"/>
                <a:gd name="connsiteX192" fmla="*/ 1330643 w 4524375"/>
                <a:gd name="connsiteY192" fmla="*/ 225743 h 269557"/>
                <a:gd name="connsiteX193" fmla="*/ 1328738 w 4524375"/>
                <a:gd name="connsiteY193" fmla="*/ 231458 h 269557"/>
                <a:gd name="connsiteX194" fmla="*/ 1328738 w 4524375"/>
                <a:gd name="connsiteY194" fmla="*/ 237173 h 269557"/>
                <a:gd name="connsiteX195" fmla="*/ 1356360 w 4524375"/>
                <a:gd name="connsiteY195" fmla="*/ 248603 h 269557"/>
                <a:gd name="connsiteX196" fmla="*/ 1357313 w 4524375"/>
                <a:gd name="connsiteY196" fmla="*/ 248603 h 269557"/>
                <a:gd name="connsiteX197" fmla="*/ 1357313 w 4524375"/>
                <a:gd name="connsiteY197" fmla="*/ 263843 h 269557"/>
                <a:gd name="connsiteX198" fmla="*/ 1334453 w 4524375"/>
                <a:gd name="connsiteY198" fmla="*/ 261938 h 269557"/>
                <a:gd name="connsiteX199" fmla="*/ 1315403 w 4524375"/>
                <a:gd name="connsiteY199" fmla="*/ 260985 h 269557"/>
                <a:gd name="connsiteX200" fmla="*/ 1301115 w 4524375"/>
                <a:gd name="connsiteY200" fmla="*/ 260985 h 269557"/>
                <a:gd name="connsiteX201" fmla="*/ 1275398 w 4524375"/>
                <a:gd name="connsiteY201" fmla="*/ 262890 h 269557"/>
                <a:gd name="connsiteX202" fmla="*/ 1275398 w 4524375"/>
                <a:gd name="connsiteY202" fmla="*/ 246698 h 269557"/>
                <a:gd name="connsiteX203" fmla="*/ 1295400 w 4524375"/>
                <a:gd name="connsiteY203" fmla="*/ 238125 h 269557"/>
                <a:gd name="connsiteX204" fmla="*/ 1309688 w 4524375"/>
                <a:gd name="connsiteY204" fmla="*/ 216218 h 269557"/>
                <a:gd name="connsiteX205" fmla="*/ 1403033 w 4524375"/>
                <a:gd name="connsiteY205" fmla="*/ 3810 h 269557"/>
                <a:gd name="connsiteX206" fmla="*/ 1427798 w 4524375"/>
                <a:gd name="connsiteY206" fmla="*/ 3810 h 269557"/>
                <a:gd name="connsiteX207" fmla="*/ 1510665 w 4524375"/>
                <a:gd name="connsiteY207" fmla="*/ 229553 h 269557"/>
                <a:gd name="connsiteX208" fmla="*/ 1520190 w 4524375"/>
                <a:gd name="connsiteY208" fmla="*/ 241935 h 269557"/>
                <a:gd name="connsiteX209" fmla="*/ 1539240 w 4524375"/>
                <a:gd name="connsiteY209" fmla="*/ 246698 h 269557"/>
                <a:gd name="connsiteX210" fmla="*/ 1539240 w 4524375"/>
                <a:gd name="connsiteY210" fmla="*/ 261938 h 269557"/>
                <a:gd name="connsiteX211" fmla="*/ 1507808 w 4524375"/>
                <a:gd name="connsiteY211" fmla="*/ 260033 h 269557"/>
                <a:gd name="connsiteX212" fmla="*/ 1481138 w 4524375"/>
                <a:gd name="connsiteY212" fmla="*/ 259080 h 269557"/>
                <a:gd name="connsiteX213" fmla="*/ 1452563 w 4524375"/>
                <a:gd name="connsiteY213" fmla="*/ 260033 h 269557"/>
                <a:gd name="connsiteX214" fmla="*/ 1418273 w 4524375"/>
                <a:gd name="connsiteY214" fmla="*/ 261938 h 269557"/>
                <a:gd name="connsiteX215" fmla="*/ 1418273 w 4524375"/>
                <a:gd name="connsiteY215" fmla="*/ 245745 h 269557"/>
                <a:gd name="connsiteX216" fmla="*/ 1443990 w 4524375"/>
                <a:gd name="connsiteY216" fmla="*/ 242888 h 269557"/>
                <a:gd name="connsiteX217" fmla="*/ 1449705 w 4524375"/>
                <a:gd name="connsiteY217" fmla="*/ 234315 h 269557"/>
                <a:gd name="connsiteX218" fmla="*/ 1448753 w 4524375"/>
                <a:gd name="connsiteY218" fmla="*/ 230505 h 269557"/>
                <a:gd name="connsiteX219" fmla="*/ 1446848 w 4524375"/>
                <a:gd name="connsiteY219" fmla="*/ 225743 h 269557"/>
                <a:gd name="connsiteX220" fmla="*/ 1429703 w 4524375"/>
                <a:gd name="connsiteY220" fmla="*/ 177165 h 269557"/>
                <a:gd name="connsiteX221" fmla="*/ 1348740 w 4524375"/>
                <a:gd name="connsiteY221" fmla="*/ 177165 h 269557"/>
                <a:gd name="connsiteX222" fmla="*/ 1330643 w 4524375"/>
                <a:gd name="connsiteY222" fmla="*/ 225743 h 269557"/>
                <a:gd name="connsiteX223" fmla="*/ 1330643 w 4524375"/>
                <a:gd name="connsiteY223" fmla="*/ 225743 h 269557"/>
                <a:gd name="connsiteX224" fmla="*/ 1785938 w 4524375"/>
                <a:gd name="connsiteY224" fmla="*/ 170498 h 269557"/>
                <a:gd name="connsiteX225" fmla="*/ 1785938 w 4524375"/>
                <a:gd name="connsiteY225" fmla="*/ 45720 h 269557"/>
                <a:gd name="connsiteX226" fmla="*/ 1779270 w 4524375"/>
                <a:gd name="connsiteY226" fmla="*/ 24765 h 269557"/>
                <a:gd name="connsiteX227" fmla="*/ 1751648 w 4524375"/>
                <a:gd name="connsiteY227" fmla="*/ 19050 h 269557"/>
                <a:gd name="connsiteX228" fmla="*/ 1751648 w 4524375"/>
                <a:gd name="connsiteY228" fmla="*/ 4763 h 269557"/>
                <a:gd name="connsiteX229" fmla="*/ 1771650 w 4524375"/>
                <a:gd name="connsiteY229" fmla="*/ 5715 h 269557"/>
                <a:gd name="connsiteX230" fmla="*/ 1793558 w 4524375"/>
                <a:gd name="connsiteY230" fmla="*/ 5715 h 269557"/>
                <a:gd name="connsiteX231" fmla="*/ 1814513 w 4524375"/>
                <a:gd name="connsiteY231" fmla="*/ 5715 h 269557"/>
                <a:gd name="connsiteX232" fmla="*/ 1833563 w 4524375"/>
                <a:gd name="connsiteY232" fmla="*/ 4763 h 269557"/>
                <a:gd name="connsiteX233" fmla="*/ 1833563 w 4524375"/>
                <a:gd name="connsiteY233" fmla="*/ 20003 h 269557"/>
                <a:gd name="connsiteX234" fmla="*/ 1831658 w 4524375"/>
                <a:gd name="connsiteY234" fmla="*/ 20003 h 269557"/>
                <a:gd name="connsiteX235" fmla="*/ 1813560 w 4524375"/>
                <a:gd name="connsiteY235" fmla="*/ 25718 h 269557"/>
                <a:gd name="connsiteX236" fmla="*/ 1807845 w 4524375"/>
                <a:gd name="connsiteY236" fmla="*/ 44768 h 269557"/>
                <a:gd name="connsiteX237" fmla="*/ 1807845 w 4524375"/>
                <a:gd name="connsiteY237" fmla="*/ 262890 h 269557"/>
                <a:gd name="connsiteX238" fmla="*/ 1784985 w 4524375"/>
                <a:gd name="connsiteY238" fmla="*/ 262890 h 269557"/>
                <a:gd name="connsiteX239" fmla="*/ 1622108 w 4524375"/>
                <a:gd name="connsiteY239" fmla="*/ 55245 h 269557"/>
                <a:gd name="connsiteX240" fmla="*/ 1622108 w 4524375"/>
                <a:gd name="connsiteY240" fmla="*/ 217170 h 269557"/>
                <a:gd name="connsiteX241" fmla="*/ 1627823 w 4524375"/>
                <a:gd name="connsiteY241" fmla="*/ 241935 h 269557"/>
                <a:gd name="connsiteX242" fmla="*/ 1655445 w 4524375"/>
                <a:gd name="connsiteY242" fmla="*/ 247650 h 269557"/>
                <a:gd name="connsiteX243" fmla="*/ 1655445 w 4524375"/>
                <a:gd name="connsiteY243" fmla="*/ 262890 h 269557"/>
                <a:gd name="connsiteX244" fmla="*/ 1632585 w 4524375"/>
                <a:gd name="connsiteY244" fmla="*/ 260985 h 269557"/>
                <a:gd name="connsiteX245" fmla="*/ 1609725 w 4524375"/>
                <a:gd name="connsiteY245" fmla="*/ 260033 h 269557"/>
                <a:gd name="connsiteX246" fmla="*/ 1589723 w 4524375"/>
                <a:gd name="connsiteY246" fmla="*/ 260985 h 269557"/>
                <a:gd name="connsiteX247" fmla="*/ 1567815 w 4524375"/>
                <a:gd name="connsiteY247" fmla="*/ 262890 h 269557"/>
                <a:gd name="connsiteX248" fmla="*/ 1567815 w 4524375"/>
                <a:gd name="connsiteY248" fmla="*/ 246698 h 269557"/>
                <a:gd name="connsiteX249" fmla="*/ 1593533 w 4524375"/>
                <a:gd name="connsiteY249" fmla="*/ 240983 h 269557"/>
                <a:gd name="connsiteX250" fmla="*/ 1599248 w 4524375"/>
                <a:gd name="connsiteY250" fmla="*/ 216218 h 269557"/>
                <a:gd name="connsiteX251" fmla="*/ 1599248 w 4524375"/>
                <a:gd name="connsiteY251" fmla="*/ 44768 h 269557"/>
                <a:gd name="connsiteX252" fmla="*/ 1593533 w 4524375"/>
                <a:gd name="connsiteY252" fmla="*/ 25718 h 269557"/>
                <a:gd name="connsiteX253" fmla="*/ 1569720 w 4524375"/>
                <a:gd name="connsiteY253" fmla="*/ 20955 h 269557"/>
                <a:gd name="connsiteX254" fmla="*/ 1569720 w 4524375"/>
                <a:gd name="connsiteY254" fmla="*/ 4763 h 269557"/>
                <a:gd name="connsiteX255" fmla="*/ 1597343 w 4524375"/>
                <a:gd name="connsiteY255" fmla="*/ 6668 h 269557"/>
                <a:gd name="connsiteX256" fmla="*/ 1613535 w 4524375"/>
                <a:gd name="connsiteY256" fmla="*/ 7620 h 269557"/>
                <a:gd name="connsiteX257" fmla="*/ 1632585 w 4524375"/>
                <a:gd name="connsiteY257" fmla="*/ 6668 h 269557"/>
                <a:gd name="connsiteX258" fmla="*/ 1656398 w 4524375"/>
                <a:gd name="connsiteY258" fmla="*/ 4763 h 269557"/>
                <a:gd name="connsiteX259" fmla="*/ 1785938 w 4524375"/>
                <a:gd name="connsiteY259" fmla="*/ 170498 h 269557"/>
                <a:gd name="connsiteX260" fmla="*/ 1785938 w 4524375"/>
                <a:gd name="connsiteY260" fmla="*/ 170498 h 269557"/>
                <a:gd name="connsiteX261" fmla="*/ 2075498 w 4524375"/>
                <a:gd name="connsiteY261" fmla="*/ 43815 h 269557"/>
                <a:gd name="connsiteX262" fmla="*/ 2069783 w 4524375"/>
                <a:gd name="connsiteY262" fmla="*/ 25718 h 269557"/>
                <a:gd name="connsiteX263" fmla="*/ 2049780 w 4524375"/>
                <a:gd name="connsiteY263" fmla="*/ 20003 h 269557"/>
                <a:gd name="connsiteX264" fmla="*/ 2046923 w 4524375"/>
                <a:gd name="connsiteY264" fmla="*/ 20003 h 269557"/>
                <a:gd name="connsiteX265" fmla="*/ 2046923 w 4524375"/>
                <a:gd name="connsiteY265" fmla="*/ 4763 h 269557"/>
                <a:gd name="connsiteX266" fmla="*/ 2080260 w 4524375"/>
                <a:gd name="connsiteY266" fmla="*/ 7620 h 269557"/>
                <a:gd name="connsiteX267" fmla="*/ 2107883 w 4524375"/>
                <a:gd name="connsiteY267" fmla="*/ 8573 h 269557"/>
                <a:gd name="connsiteX268" fmla="*/ 2134553 w 4524375"/>
                <a:gd name="connsiteY268" fmla="*/ 7620 h 269557"/>
                <a:gd name="connsiteX269" fmla="*/ 2167890 w 4524375"/>
                <a:gd name="connsiteY269" fmla="*/ 4763 h 269557"/>
                <a:gd name="connsiteX270" fmla="*/ 2167890 w 4524375"/>
                <a:gd name="connsiteY270" fmla="*/ 20003 h 269557"/>
                <a:gd name="connsiteX271" fmla="*/ 2144078 w 4524375"/>
                <a:gd name="connsiteY271" fmla="*/ 24765 h 269557"/>
                <a:gd name="connsiteX272" fmla="*/ 2137410 w 4524375"/>
                <a:gd name="connsiteY272" fmla="*/ 42863 h 269557"/>
                <a:gd name="connsiteX273" fmla="*/ 2137410 w 4524375"/>
                <a:gd name="connsiteY273" fmla="*/ 160020 h 269557"/>
                <a:gd name="connsiteX274" fmla="*/ 2140267 w 4524375"/>
                <a:gd name="connsiteY274" fmla="*/ 199073 h 269557"/>
                <a:gd name="connsiteX275" fmla="*/ 2148840 w 4524375"/>
                <a:gd name="connsiteY275" fmla="*/ 219075 h 269557"/>
                <a:gd name="connsiteX276" fmla="*/ 2168842 w 4524375"/>
                <a:gd name="connsiteY276" fmla="*/ 233363 h 269557"/>
                <a:gd name="connsiteX277" fmla="*/ 2198370 w 4524375"/>
                <a:gd name="connsiteY277" fmla="*/ 238125 h 269557"/>
                <a:gd name="connsiteX278" fmla="*/ 2246948 w 4524375"/>
                <a:gd name="connsiteY278" fmla="*/ 220028 h 269557"/>
                <a:gd name="connsiteX279" fmla="*/ 2261235 w 4524375"/>
                <a:gd name="connsiteY279" fmla="*/ 159068 h 269557"/>
                <a:gd name="connsiteX280" fmla="*/ 2261235 w 4524375"/>
                <a:gd name="connsiteY280" fmla="*/ 157163 h 269557"/>
                <a:gd name="connsiteX281" fmla="*/ 2260283 w 4524375"/>
                <a:gd name="connsiteY281" fmla="*/ 48578 h 269557"/>
                <a:gd name="connsiteX282" fmla="*/ 2254567 w 4524375"/>
                <a:gd name="connsiteY282" fmla="*/ 25718 h 269557"/>
                <a:gd name="connsiteX283" fmla="*/ 2230755 w 4524375"/>
                <a:gd name="connsiteY283" fmla="*/ 20003 h 269557"/>
                <a:gd name="connsiteX284" fmla="*/ 2230755 w 4524375"/>
                <a:gd name="connsiteY284" fmla="*/ 4763 h 269557"/>
                <a:gd name="connsiteX285" fmla="*/ 2251710 w 4524375"/>
                <a:gd name="connsiteY285" fmla="*/ 6668 h 269557"/>
                <a:gd name="connsiteX286" fmla="*/ 2268855 w 4524375"/>
                <a:gd name="connsiteY286" fmla="*/ 7620 h 269557"/>
                <a:gd name="connsiteX287" fmla="*/ 2286000 w 4524375"/>
                <a:gd name="connsiteY287" fmla="*/ 6668 h 269557"/>
                <a:gd name="connsiteX288" fmla="*/ 2306003 w 4524375"/>
                <a:gd name="connsiteY288" fmla="*/ 4763 h 269557"/>
                <a:gd name="connsiteX289" fmla="*/ 2306003 w 4524375"/>
                <a:gd name="connsiteY289" fmla="*/ 20003 h 269557"/>
                <a:gd name="connsiteX290" fmla="*/ 2287905 w 4524375"/>
                <a:gd name="connsiteY290" fmla="*/ 24765 h 269557"/>
                <a:gd name="connsiteX291" fmla="*/ 2284095 w 4524375"/>
                <a:gd name="connsiteY291" fmla="*/ 47625 h 269557"/>
                <a:gd name="connsiteX292" fmla="*/ 2282190 w 4524375"/>
                <a:gd name="connsiteY292" fmla="*/ 166688 h 269557"/>
                <a:gd name="connsiteX293" fmla="*/ 2257425 w 4524375"/>
                <a:gd name="connsiteY293" fmla="*/ 243840 h 269557"/>
                <a:gd name="connsiteX294" fmla="*/ 2180273 w 4524375"/>
                <a:gd name="connsiteY294" fmla="*/ 267653 h 269557"/>
                <a:gd name="connsiteX295" fmla="*/ 2103120 w 4524375"/>
                <a:gd name="connsiteY295" fmla="*/ 246698 h 269557"/>
                <a:gd name="connsiteX296" fmla="*/ 2076450 w 4524375"/>
                <a:gd name="connsiteY296" fmla="*/ 183833 h 269557"/>
                <a:gd name="connsiteX297" fmla="*/ 2075498 w 4524375"/>
                <a:gd name="connsiteY297" fmla="*/ 43815 h 269557"/>
                <a:gd name="connsiteX298" fmla="*/ 2075498 w 4524375"/>
                <a:gd name="connsiteY298" fmla="*/ 43815 h 269557"/>
                <a:gd name="connsiteX299" fmla="*/ 2560320 w 4524375"/>
                <a:gd name="connsiteY299" fmla="*/ 170498 h 269557"/>
                <a:gd name="connsiteX300" fmla="*/ 2560320 w 4524375"/>
                <a:gd name="connsiteY300" fmla="*/ 45720 h 269557"/>
                <a:gd name="connsiteX301" fmla="*/ 2553653 w 4524375"/>
                <a:gd name="connsiteY301" fmla="*/ 24765 h 269557"/>
                <a:gd name="connsiteX302" fmla="*/ 2526030 w 4524375"/>
                <a:gd name="connsiteY302" fmla="*/ 19050 h 269557"/>
                <a:gd name="connsiteX303" fmla="*/ 2526030 w 4524375"/>
                <a:gd name="connsiteY303" fmla="*/ 4763 h 269557"/>
                <a:gd name="connsiteX304" fmla="*/ 2546033 w 4524375"/>
                <a:gd name="connsiteY304" fmla="*/ 5715 h 269557"/>
                <a:gd name="connsiteX305" fmla="*/ 2567940 w 4524375"/>
                <a:gd name="connsiteY305" fmla="*/ 5715 h 269557"/>
                <a:gd name="connsiteX306" fmla="*/ 2588895 w 4524375"/>
                <a:gd name="connsiteY306" fmla="*/ 5715 h 269557"/>
                <a:gd name="connsiteX307" fmla="*/ 2607945 w 4524375"/>
                <a:gd name="connsiteY307" fmla="*/ 4763 h 269557"/>
                <a:gd name="connsiteX308" fmla="*/ 2607945 w 4524375"/>
                <a:gd name="connsiteY308" fmla="*/ 20003 h 269557"/>
                <a:gd name="connsiteX309" fmla="*/ 2606040 w 4524375"/>
                <a:gd name="connsiteY309" fmla="*/ 20003 h 269557"/>
                <a:gd name="connsiteX310" fmla="*/ 2587942 w 4524375"/>
                <a:gd name="connsiteY310" fmla="*/ 25718 h 269557"/>
                <a:gd name="connsiteX311" fmla="*/ 2582228 w 4524375"/>
                <a:gd name="connsiteY311" fmla="*/ 44768 h 269557"/>
                <a:gd name="connsiteX312" fmla="*/ 2582228 w 4524375"/>
                <a:gd name="connsiteY312" fmla="*/ 262890 h 269557"/>
                <a:gd name="connsiteX313" fmla="*/ 2559367 w 4524375"/>
                <a:gd name="connsiteY313" fmla="*/ 262890 h 269557"/>
                <a:gd name="connsiteX314" fmla="*/ 2396490 w 4524375"/>
                <a:gd name="connsiteY314" fmla="*/ 55245 h 269557"/>
                <a:gd name="connsiteX315" fmla="*/ 2396490 w 4524375"/>
                <a:gd name="connsiteY315" fmla="*/ 217170 h 269557"/>
                <a:gd name="connsiteX316" fmla="*/ 2402205 w 4524375"/>
                <a:gd name="connsiteY316" fmla="*/ 241935 h 269557"/>
                <a:gd name="connsiteX317" fmla="*/ 2429828 w 4524375"/>
                <a:gd name="connsiteY317" fmla="*/ 247650 h 269557"/>
                <a:gd name="connsiteX318" fmla="*/ 2429828 w 4524375"/>
                <a:gd name="connsiteY318" fmla="*/ 262890 h 269557"/>
                <a:gd name="connsiteX319" fmla="*/ 2406967 w 4524375"/>
                <a:gd name="connsiteY319" fmla="*/ 260985 h 269557"/>
                <a:gd name="connsiteX320" fmla="*/ 2384108 w 4524375"/>
                <a:gd name="connsiteY320" fmla="*/ 260033 h 269557"/>
                <a:gd name="connsiteX321" fmla="*/ 2364105 w 4524375"/>
                <a:gd name="connsiteY321" fmla="*/ 260985 h 269557"/>
                <a:gd name="connsiteX322" fmla="*/ 2342198 w 4524375"/>
                <a:gd name="connsiteY322" fmla="*/ 262890 h 269557"/>
                <a:gd name="connsiteX323" fmla="*/ 2342198 w 4524375"/>
                <a:gd name="connsiteY323" fmla="*/ 246698 h 269557"/>
                <a:gd name="connsiteX324" fmla="*/ 2367915 w 4524375"/>
                <a:gd name="connsiteY324" fmla="*/ 240983 h 269557"/>
                <a:gd name="connsiteX325" fmla="*/ 2373630 w 4524375"/>
                <a:gd name="connsiteY325" fmla="*/ 216218 h 269557"/>
                <a:gd name="connsiteX326" fmla="*/ 2373630 w 4524375"/>
                <a:gd name="connsiteY326" fmla="*/ 44768 h 269557"/>
                <a:gd name="connsiteX327" fmla="*/ 2367915 w 4524375"/>
                <a:gd name="connsiteY327" fmla="*/ 25718 h 269557"/>
                <a:gd name="connsiteX328" fmla="*/ 2344103 w 4524375"/>
                <a:gd name="connsiteY328" fmla="*/ 20955 h 269557"/>
                <a:gd name="connsiteX329" fmla="*/ 2344103 w 4524375"/>
                <a:gd name="connsiteY329" fmla="*/ 4763 h 269557"/>
                <a:gd name="connsiteX330" fmla="*/ 2371725 w 4524375"/>
                <a:gd name="connsiteY330" fmla="*/ 6668 h 269557"/>
                <a:gd name="connsiteX331" fmla="*/ 2387917 w 4524375"/>
                <a:gd name="connsiteY331" fmla="*/ 7620 h 269557"/>
                <a:gd name="connsiteX332" fmla="*/ 2406967 w 4524375"/>
                <a:gd name="connsiteY332" fmla="*/ 6668 h 269557"/>
                <a:gd name="connsiteX333" fmla="*/ 2430780 w 4524375"/>
                <a:gd name="connsiteY333" fmla="*/ 4763 h 269557"/>
                <a:gd name="connsiteX334" fmla="*/ 2560320 w 4524375"/>
                <a:gd name="connsiteY334" fmla="*/ 170498 h 269557"/>
                <a:gd name="connsiteX335" fmla="*/ 2560320 w 4524375"/>
                <a:gd name="connsiteY335" fmla="*/ 170498 h 269557"/>
                <a:gd name="connsiteX336" fmla="*/ 2648903 w 4524375"/>
                <a:gd name="connsiteY336" fmla="*/ 262890 h 269557"/>
                <a:gd name="connsiteX337" fmla="*/ 2648903 w 4524375"/>
                <a:gd name="connsiteY337" fmla="*/ 246698 h 269557"/>
                <a:gd name="connsiteX338" fmla="*/ 2650808 w 4524375"/>
                <a:gd name="connsiteY338" fmla="*/ 246698 h 269557"/>
                <a:gd name="connsiteX339" fmla="*/ 2673667 w 4524375"/>
                <a:gd name="connsiteY339" fmla="*/ 240983 h 269557"/>
                <a:gd name="connsiteX340" fmla="*/ 2679383 w 4524375"/>
                <a:gd name="connsiteY340" fmla="*/ 216218 h 269557"/>
                <a:gd name="connsiteX341" fmla="*/ 2679383 w 4524375"/>
                <a:gd name="connsiteY341" fmla="*/ 42863 h 269557"/>
                <a:gd name="connsiteX342" fmla="*/ 2673667 w 4524375"/>
                <a:gd name="connsiteY342" fmla="*/ 24765 h 269557"/>
                <a:gd name="connsiteX343" fmla="*/ 2653665 w 4524375"/>
                <a:gd name="connsiteY343" fmla="*/ 19050 h 269557"/>
                <a:gd name="connsiteX344" fmla="*/ 2648903 w 4524375"/>
                <a:gd name="connsiteY344" fmla="*/ 19050 h 269557"/>
                <a:gd name="connsiteX345" fmla="*/ 2648903 w 4524375"/>
                <a:gd name="connsiteY345" fmla="*/ 3810 h 269557"/>
                <a:gd name="connsiteX346" fmla="*/ 2679383 w 4524375"/>
                <a:gd name="connsiteY346" fmla="*/ 5715 h 269557"/>
                <a:gd name="connsiteX347" fmla="*/ 2709863 w 4524375"/>
                <a:gd name="connsiteY347" fmla="*/ 6668 h 269557"/>
                <a:gd name="connsiteX348" fmla="*/ 2740342 w 4524375"/>
                <a:gd name="connsiteY348" fmla="*/ 5715 h 269557"/>
                <a:gd name="connsiteX349" fmla="*/ 2770823 w 4524375"/>
                <a:gd name="connsiteY349" fmla="*/ 3810 h 269557"/>
                <a:gd name="connsiteX350" fmla="*/ 2770823 w 4524375"/>
                <a:gd name="connsiteY350" fmla="*/ 18098 h 269557"/>
                <a:gd name="connsiteX351" fmla="*/ 2747963 w 4524375"/>
                <a:gd name="connsiteY351" fmla="*/ 22860 h 269557"/>
                <a:gd name="connsiteX352" fmla="*/ 2741295 w 4524375"/>
                <a:gd name="connsiteY352" fmla="*/ 40958 h 269557"/>
                <a:gd name="connsiteX353" fmla="*/ 2741295 w 4524375"/>
                <a:gd name="connsiteY353" fmla="*/ 215265 h 269557"/>
                <a:gd name="connsiteX354" fmla="*/ 2747010 w 4524375"/>
                <a:gd name="connsiteY354" fmla="*/ 240030 h 269557"/>
                <a:gd name="connsiteX355" fmla="*/ 2768917 w 4524375"/>
                <a:gd name="connsiteY355" fmla="*/ 245745 h 269557"/>
                <a:gd name="connsiteX356" fmla="*/ 2770823 w 4524375"/>
                <a:gd name="connsiteY356" fmla="*/ 245745 h 269557"/>
                <a:gd name="connsiteX357" fmla="*/ 2770823 w 4524375"/>
                <a:gd name="connsiteY357" fmla="*/ 260985 h 269557"/>
                <a:gd name="connsiteX358" fmla="*/ 2741295 w 4524375"/>
                <a:gd name="connsiteY358" fmla="*/ 259080 h 269557"/>
                <a:gd name="connsiteX359" fmla="*/ 2709863 w 4524375"/>
                <a:gd name="connsiteY359" fmla="*/ 258128 h 269557"/>
                <a:gd name="connsiteX360" fmla="*/ 2681288 w 4524375"/>
                <a:gd name="connsiteY360" fmla="*/ 259080 h 269557"/>
                <a:gd name="connsiteX361" fmla="*/ 2648903 w 4524375"/>
                <a:gd name="connsiteY361" fmla="*/ 262890 h 269557"/>
                <a:gd name="connsiteX362" fmla="*/ 2648903 w 4524375"/>
                <a:gd name="connsiteY362" fmla="*/ 262890 h 269557"/>
                <a:gd name="connsiteX363" fmla="*/ 2648903 w 4524375"/>
                <a:gd name="connsiteY363" fmla="*/ 262890 h 269557"/>
                <a:gd name="connsiteX364" fmla="*/ 2942273 w 4524375"/>
                <a:gd name="connsiteY364" fmla="*/ 265748 h 269557"/>
                <a:gd name="connsiteX365" fmla="*/ 2913698 w 4524375"/>
                <a:gd name="connsiteY365" fmla="*/ 265748 h 269557"/>
                <a:gd name="connsiteX366" fmla="*/ 2833688 w 4524375"/>
                <a:gd name="connsiteY366" fmla="*/ 42863 h 269557"/>
                <a:gd name="connsiteX367" fmla="*/ 2822258 w 4524375"/>
                <a:gd name="connsiteY367" fmla="*/ 26670 h 269557"/>
                <a:gd name="connsiteX368" fmla="*/ 2805113 w 4524375"/>
                <a:gd name="connsiteY368" fmla="*/ 20955 h 269557"/>
                <a:gd name="connsiteX369" fmla="*/ 2801303 w 4524375"/>
                <a:gd name="connsiteY369" fmla="*/ 20955 h 269557"/>
                <a:gd name="connsiteX370" fmla="*/ 2801303 w 4524375"/>
                <a:gd name="connsiteY370" fmla="*/ 6668 h 269557"/>
                <a:gd name="connsiteX371" fmla="*/ 2832735 w 4524375"/>
                <a:gd name="connsiteY371" fmla="*/ 8573 h 269557"/>
                <a:gd name="connsiteX372" fmla="*/ 2860358 w 4524375"/>
                <a:gd name="connsiteY372" fmla="*/ 9525 h 269557"/>
                <a:gd name="connsiteX373" fmla="*/ 2882265 w 4524375"/>
                <a:gd name="connsiteY373" fmla="*/ 8573 h 269557"/>
                <a:gd name="connsiteX374" fmla="*/ 2922270 w 4524375"/>
                <a:gd name="connsiteY374" fmla="*/ 6668 h 269557"/>
                <a:gd name="connsiteX375" fmla="*/ 2922270 w 4524375"/>
                <a:gd name="connsiteY375" fmla="*/ 21908 h 269557"/>
                <a:gd name="connsiteX376" fmla="*/ 2919413 w 4524375"/>
                <a:gd name="connsiteY376" fmla="*/ 21908 h 269557"/>
                <a:gd name="connsiteX377" fmla="*/ 2900363 w 4524375"/>
                <a:gd name="connsiteY377" fmla="*/ 24765 h 269557"/>
                <a:gd name="connsiteX378" fmla="*/ 2894648 w 4524375"/>
                <a:gd name="connsiteY378" fmla="*/ 35243 h 269557"/>
                <a:gd name="connsiteX379" fmla="*/ 2894648 w 4524375"/>
                <a:gd name="connsiteY379" fmla="*/ 39053 h 269557"/>
                <a:gd name="connsiteX380" fmla="*/ 2895600 w 4524375"/>
                <a:gd name="connsiteY380" fmla="*/ 42863 h 269557"/>
                <a:gd name="connsiteX381" fmla="*/ 2949892 w 4524375"/>
                <a:gd name="connsiteY381" fmla="*/ 198120 h 269557"/>
                <a:gd name="connsiteX382" fmla="*/ 3010853 w 4524375"/>
                <a:gd name="connsiteY382" fmla="*/ 42863 h 269557"/>
                <a:gd name="connsiteX383" fmla="*/ 3013710 w 4524375"/>
                <a:gd name="connsiteY383" fmla="*/ 35243 h 269557"/>
                <a:gd name="connsiteX384" fmla="*/ 3014663 w 4524375"/>
                <a:gd name="connsiteY384" fmla="*/ 29528 h 269557"/>
                <a:gd name="connsiteX385" fmla="*/ 3008948 w 4524375"/>
                <a:gd name="connsiteY385" fmla="*/ 22860 h 269557"/>
                <a:gd name="connsiteX386" fmla="*/ 2989898 w 4524375"/>
                <a:gd name="connsiteY386" fmla="*/ 20955 h 269557"/>
                <a:gd name="connsiteX387" fmla="*/ 2986088 w 4524375"/>
                <a:gd name="connsiteY387" fmla="*/ 20955 h 269557"/>
                <a:gd name="connsiteX388" fmla="*/ 2986088 w 4524375"/>
                <a:gd name="connsiteY388" fmla="*/ 6668 h 269557"/>
                <a:gd name="connsiteX389" fmla="*/ 3003233 w 4524375"/>
                <a:gd name="connsiteY389" fmla="*/ 7620 h 269557"/>
                <a:gd name="connsiteX390" fmla="*/ 3021330 w 4524375"/>
                <a:gd name="connsiteY390" fmla="*/ 7620 h 269557"/>
                <a:gd name="connsiteX391" fmla="*/ 3042285 w 4524375"/>
                <a:gd name="connsiteY391" fmla="*/ 7620 h 269557"/>
                <a:gd name="connsiteX392" fmla="*/ 3059430 w 4524375"/>
                <a:gd name="connsiteY392" fmla="*/ 5715 h 269557"/>
                <a:gd name="connsiteX393" fmla="*/ 3059430 w 4524375"/>
                <a:gd name="connsiteY393" fmla="*/ 20955 h 269557"/>
                <a:gd name="connsiteX394" fmla="*/ 3046095 w 4524375"/>
                <a:gd name="connsiteY394" fmla="*/ 24765 h 269557"/>
                <a:gd name="connsiteX395" fmla="*/ 3035617 w 4524375"/>
                <a:gd name="connsiteY395" fmla="*/ 41910 h 269557"/>
                <a:gd name="connsiteX396" fmla="*/ 2942273 w 4524375"/>
                <a:gd name="connsiteY396" fmla="*/ 265748 h 269557"/>
                <a:gd name="connsiteX397" fmla="*/ 2942273 w 4524375"/>
                <a:gd name="connsiteY397" fmla="*/ 265748 h 269557"/>
                <a:gd name="connsiteX398" fmla="*/ 3089910 w 4524375"/>
                <a:gd name="connsiteY398" fmla="*/ 262890 h 269557"/>
                <a:gd name="connsiteX399" fmla="*/ 3089910 w 4524375"/>
                <a:gd name="connsiteY399" fmla="*/ 246698 h 269557"/>
                <a:gd name="connsiteX400" fmla="*/ 3094673 w 4524375"/>
                <a:gd name="connsiteY400" fmla="*/ 246698 h 269557"/>
                <a:gd name="connsiteX401" fmla="*/ 3115628 w 4524375"/>
                <a:gd name="connsiteY401" fmla="*/ 240983 h 269557"/>
                <a:gd name="connsiteX402" fmla="*/ 3122295 w 4524375"/>
                <a:gd name="connsiteY402" fmla="*/ 222885 h 269557"/>
                <a:gd name="connsiteX403" fmla="*/ 3122295 w 4524375"/>
                <a:gd name="connsiteY403" fmla="*/ 43815 h 269557"/>
                <a:gd name="connsiteX404" fmla="*/ 3115628 w 4524375"/>
                <a:gd name="connsiteY404" fmla="*/ 25718 h 269557"/>
                <a:gd name="connsiteX405" fmla="*/ 3094673 w 4524375"/>
                <a:gd name="connsiteY405" fmla="*/ 20003 h 269557"/>
                <a:gd name="connsiteX406" fmla="*/ 3089910 w 4524375"/>
                <a:gd name="connsiteY406" fmla="*/ 20003 h 269557"/>
                <a:gd name="connsiteX407" fmla="*/ 3089910 w 4524375"/>
                <a:gd name="connsiteY407" fmla="*/ 3810 h 269557"/>
                <a:gd name="connsiteX408" fmla="*/ 3119438 w 4524375"/>
                <a:gd name="connsiteY408" fmla="*/ 5715 h 269557"/>
                <a:gd name="connsiteX409" fmla="*/ 3169920 w 4524375"/>
                <a:gd name="connsiteY409" fmla="*/ 6668 h 269557"/>
                <a:gd name="connsiteX410" fmla="*/ 3208020 w 4524375"/>
                <a:gd name="connsiteY410" fmla="*/ 6668 h 269557"/>
                <a:gd name="connsiteX411" fmla="*/ 3251835 w 4524375"/>
                <a:gd name="connsiteY411" fmla="*/ 5715 h 269557"/>
                <a:gd name="connsiteX412" fmla="*/ 3283267 w 4524375"/>
                <a:gd name="connsiteY412" fmla="*/ 3810 h 269557"/>
                <a:gd name="connsiteX413" fmla="*/ 3284220 w 4524375"/>
                <a:gd name="connsiteY413" fmla="*/ 32385 h 269557"/>
                <a:gd name="connsiteX414" fmla="*/ 3287078 w 4524375"/>
                <a:gd name="connsiteY414" fmla="*/ 66675 h 269557"/>
                <a:gd name="connsiteX415" fmla="*/ 3269933 w 4524375"/>
                <a:gd name="connsiteY415" fmla="*/ 66675 h 269557"/>
                <a:gd name="connsiteX416" fmla="*/ 3254692 w 4524375"/>
                <a:gd name="connsiteY416" fmla="*/ 32385 h 269557"/>
                <a:gd name="connsiteX417" fmla="*/ 3210878 w 4524375"/>
                <a:gd name="connsiteY417" fmla="*/ 21908 h 269557"/>
                <a:gd name="connsiteX418" fmla="*/ 3188017 w 4524375"/>
                <a:gd name="connsiteY418" fmla="*/ 24765 h 269557"/>
                <a:gd name="connsiteX419" fmla="*/ 3183255 w 4524375"/>
                <a:gd name="connsiteY419" fmla="*/ 35243 h 269557"/>
                <a:gd name="connsiteX420" fmla="*/ 3183255 w 4524375"/>
                <a:gd name="connsiteY420" fmla="*/ 120968 h 269557"/>
                <a:gd name="connsiteX421" fmla="*/ 3216592 w 4524375"/>
                <a:gd name="connsiteY421" fmla="*/ 120968 h 269557"/>
                <a:gd name="connsiteX422" fmla="*/ 3240405 w 4524375"/>
                <a:gd name="connsiteY422" fmla="*/ 112395 h 269557"/>
                <a:gd name="connsiteX423" fmla="*/ 3248025 w 4524375"/>
                <a:gd name="connsiteY423" fmla="*/ 85725 h 269557"/>
                <a:gd name="connsiteX424" fmla="*/ 3261360 w 4524375"/>
                <a:gd name="connsiteY424" fmla="*/ 85725 h 269557"/>
                <a:gd name="connsiteX425" fmla="*/ 3260408 w 4524375"/>
                <a:gd name="connsiteY425" fmla="*/ 106680 h 269557"/>
                <a:gd name="connsiteX426" fmla="*/ 3260408 w 4524375"/>
                <a:gd name="connsiteY426" fmla="*/ 128588 h 269557"/>
                <a:gd name="connsiteX427" fmla="*/ 3260408 w 4524375"/>
                <a:gd name="connsiteY427" fmla="*/ 150495 h 269557"/>
                <a:gd name="connsiteX428" fmla="*/ 3261360 w 4524375"/>
                <a:gd name="connsiteY428" fmla="*/ 172403 h 269557"/>
                <a:gd name="connsiteX429" fmla="*/ 3247073 w 4524375"/>
                <a:gd name="connsiteY429" fmla="*/ 172403 h 269557"/>
                <a:gd name="connsiteX430" fmla="*/ 3240405 w 4524375"/>
                <a:gd name="connsiteY430" fmla="*/ 144780 h 269557"/>
                <a:gd name="connsiteX431" fmla="*/ 3217545 w 4524375"/>
                <a:gd name="connsiteY431" fmla="*/ 137160 h 269557"/>
                <a:gd name="connsiteX432" fmla="*/ 3183255 w 4524375"/>
                <a:gd name="connsiteY432" fmla="*/ 137160 h 269557"/>
                <a:gd name="connsiteX433" fmla="*/ 3183255 w 4524375"/>
                <a:gd name="connsiteY433" fmla="*/ 224790 h 269557"/>
                <a:gd name="connsiteX434" fmla="*/ 3188017 w 4524375"/>
                <a:gd name="connsiteY434" fmla="*/ 235268 h 269557"/>
                <a:gd name="connsiteX435" fmla="*/ 3202305 w 4524375"/>
                <a:gd name="connsiteY435" fmla="*/ 239078 h 269557"/>
                <a:gd name="connsiteX436" fmla="*/ 3265170 w 4524375"/>
                <a:gd name="connsiteY436" fmla="*/ 227648 h 269557"/>
                <a:gd name="connsiteX437" fmla="*/ 3290888 w 4524375"/>
                <a:gd name="connsiteY437" fmla="*/ 186690 h 269557"/>
                <a:gd name="connsiteX438" fmla="*/ 3306128 w 4524375"/>
                <a:gd name="connsiteY438" fmla="*/ 186690 h 269557"/>
                <a:gd name="connsiteX439" fmla="*/ 3298508 w 4524375"/>
                <a:gd name="connsiteY439" fmla="*/ 224790 h 269557"/>
                <a:gd name="connsiteX440" fmla="*/ 3291840 w 4524375"/>
                <a:gd name="connsiteY440" fmla="*/ 260985 h 269557"/>
                <a:gd name="connsiteX441" fmla="*/ 3246120 w 4524375"/>
                <a:gd name="connsiteY441" fmla="*/ 259080 h 269557"/>
                <a:gd name="connsiteX442" fmla="*/ 3190875 w 4524375"/>
                <a:gd name="connsiteY442" fmla="*/ 258128 h 269557"/>
                <a:gd name="connsiteX443" fmla="*/ 3135630 w 4524375"/>
                <a:gd name="connsiteY443" fmla="*/ 259080 h 269557"/>
                <a:gd name="connsiteX444" fmla="*/ 3089910 w 4524375"/>
                <a:gd name="connsiteY444" fmla="*/ 262890 h 269557"/>
                <a:gd name="connsiteX445" fmla="*/ 3089910 w 4524375"/>
                <a:gd name="connsiteY445" fmla="*/ 262890 h 269557"/>
                <a:gd name="connsiteX446" fmla="*/ 3089910 w 4524375"/>
                <a:gd name="connsiteY446" fmla="*/ 262890 h 269557"/>
                <a:gd name="connsiteX447" fmla="*/ 3346133 w 4524375"/>
                <a:gd name="connsiteY447" fmla="*/ 262890 h 269557"/>
                <a:gd name="connsiteX448" fmla="*/ 3346133 w 4524375"/>
                <a:gd name="connsiteY448" fmla="*/ 246698 h 269557"/>
                <a:gd name="connsiteX449" fmla="*/ 3368040 w 4524375"/>
                <a:gd name="connsiteY449" fmla="*/ 240983 h 269557"/>
                <a:gd name="connsiteX450" fmla="*/ 3373755 w 4524375"/>
                <a:gd name="connsiteY450" fmla="*/ 216218 h 269557"/>
                <a:gd name="connsiteX451" fmla="*/ 3373755 w 4524375"/>
                <a:gd name="connsiteY451" fmla="*/ 42863 h 269557"/>
                <a:gd name="connsiteX452" fmla="*/ 3368040 w 4524375"/>
                <a:gd name="connsiteY452" fmla="*/ 24765 h 269557"/>
                <a:gd name="connsiteX453" fmla="*/ 3348038 w 4524375"/>
                <a:gd name="connsiteY453" fmla="*/ 19050 h 269557"/>
                <a:gd name="connsiteX454" fmla="*/ 3345180 w 4524375"/>
                <a:gd name="connsiteY454" fmla="*/ 19050 h 269557"/>
                <a:gd name="connsiteX455" fmla="*/ 3345180 w 4524375"/>
                <a:gd name="connsiteY455" fmla="*/ 4763 h 269557"/>
                <a:gd name="connsiteX456" fmla="*/ 3368992 w 4524375"/>
                <a:gd name="connsiteY456" fmla="*/ 6668 h 269557"/>
                <a:gd name="connsiteX457" fmla="*/ 3393758 w 4524375"/>
                <a:gd name="connsiteY457" fmla="*/ 7620 h 269557"/>
                <a:gd name="connsiteX458" fmla="*/ 3432810 w 4524375"/>
                <a:gd name="connsiteY458" fmla="*/ 6668 h 269557"/>
                <a:gd name="connsiteX459" fmla="*/ 3467100 w 4524375"/>
                <a:gd name="connsiteY459" fmla="*/ 5715 h 269557"/>
                <a:gd name="connsiteX460" fmla="*/ 3535680 w 4524375"/>
                <a:gd name="connsiteY460" fmla="*/ 20955 h 269557"/>
                <a:gd name="connsiteX461" fmla="*/ 3558540 w 4524375"/>
                <a:gd name="connsiteY461" fmla="*/ 65723 h 269557"/>
                <a:gd name="connsiteX462" fmla="*/ 3543300 w 4524375"/>
                <a:gd name="connsiteY462" fmla="*/ 108585 h 269557"/>
                <a:gd name="connsiteX463" fmla="*/ 3497580 w 4524375"/>
                <a:gd name="connsiteY463" fmla="*/ 138113 h 269557"/>
                <a:gd name="connsiteX464" fmla="*/ 3529013 w 4524375"/>
                <a:gd name="connsiteY464" fmla="*/ 163830 h 269557"/>
                <a:gd name="connsiteX465" fmla="*/ 3564255 w 4524375"/>
                <a:gd name="connsiteY465" fmla="*/ 220028 h 269557"/>
                <a:gd name="connsiteX466" fmla="*/ 3568065 w 4524375"/>
                <a:gd name="connsiteY466" fmla="*/ 227648 h 269557"/>
                <a:gd name="connsiteX467" fmla="*/ 3592830 w 4524375"/>
                <a:gd name="connsiteY467" fmla="*/ 253365 h 269557"/>
                <a:gd name="connsiteX468" fmla="*/ 3594735 w 4524375"/>
                <a:gd name="connsiteY468" fmla="*/ 253365 h 269557"/>
                <a:gd name="connsiteX469" fmla="*/ 3594735 w 4524375"/>
                <a:gd name="connsiteY469" fmla="*/ 265748 h 269557"/>
                <a:gd name="connsiteX470" fmla="*/ 3548063 w 4524375"/>
                <a:gd name="connsiteY470" fmla="*/ 262890 h 269557"/>
                <a:gd name="connsiteX471" fmla="*/ 3542348 w 4524375"/>
                <a:gd name="connsiteY471" fmla="*/ 262890 h 269557"/>
                <a:gd name="connsiteX472" fmla="*/ 3520440 w 4524375"/>
                <a:gd name="connsiteY472" fmla="*/ 256223 h 269557"/>
                <a:gd name="connsiteX473" fmla="*/ 3505200 w 4524375"/>
                <a:gd name="connsiteY473" fmla="*/ 229553 h 269557"/>
                <a:gd name="connsiteX474" fmla="*/ 3494723 w 4524375"/>
                <a:gd name="connsiteY474" fmla="*/ 201930 h 269557"/>
                <a:gd name="connsiteX475" fmla="*/ 3468053 w 4524375"/>
                <a:gd name="connsiteY475" fmla="*/ 151448 h 269557"/>
                <a:gd name="connsiteX476" fmla="*/ 3459480 w 4524375"/>
                <a:gd name="connsiteY476" fmla="*/ 147638 h 269557"/>
                <a:gd name="connsiteX477" fmla="*/ 3447098 w 4524375"/>
                <a:gd name="connsiteY477" fmla="*/ 146685 h 269557"/>
                <a:gd name="connsiteX478" fmla="*/ 3443288 w 4524375"/>
                <a:gd name="connsiteY478" fmla="*/ 146685 h 269557"/>
                <a:gd name="connsiteX479" fmla="*/ 3436620 w 4524375"/>
                <a:gd name="connsiteY479" fmla="*/ 147638 h 269557"/>
                <a:gd name="connsiteX480" fmla="*/ 3436620 w 4524375"/>
                <a:gd name="connsiteY480" fmla="*/ 217170 h 269557"/>
                <a:gd name="connsiteX481" fmla="*/ 3441383 w 4524375"/>
                <a:gd name="connsiteY481" fmla="*/ 240983 h 269557"/>
                <a:gd name="connsiteX482" fmla="*/ 3461385 w 4524375"/>
                <a:gd name="connsiteY482" fmla="*/ 247650 h 269557"/>
                <a:gd name="connsiteX483" fmla="*/ 3461385 w 4524375"/>
                <a:gd name="connsiteY483" fmla="*/ 262890 h 269557"/>
                <a:gd name="connsiteX484" fmla="*/ 3427095 w 4524375"/>
                <a:gd name="connsiteY484" fmla="*/ 260985 h 269557"/>
                <a:gd name="connsiteX485" fmla="*/ 3406140 w 4524375"/>
                <a:gd name="connsiteY485" fmla="*/ 260033 h 269557"/>
                <a:gd name="connsiteX486" fmla="*/ 3377565 w 4524375"/>
                <a:gd name="connsiteY486" fmla="*/ 260985 h 269557"/>
                <a:gd name="connsiteX487" fmla="*/ 3346133 w 4524375"/>
                <a:gd name="connsiteY487" fmla="*/ 262890 h 269557"/>
                <a:gd name="connsiteX488" fmla="*/ 3346133 w 4524375"/>
                <a:gd name="connsiteY488" fmla="*/ 262890 h 269557"/>
                <a:gd name="connsiteX489" fmla="*/ 3346133 w 4524375"/>
                <a:gd name="connsiteY489" fmla="*/ 262890 h 269557"/>
                <a:gd name="connsiteX490" fmla="*/ 3434715 w 4524375"/>
                <a:gd name="connsiteY490" fmla="*/ 128588 h 269557"/>
                <a:gd name="connsiteX491" fmla="*/ 3449955 w 4524375"/>
                <a:gd name="connsiteY491" fmla="*/ 128588 h 269557"/>
                <a:gd name="connsiteX492" fmla="*/ 3489960 w 4524375"/>
                <a:gd name="connsiteY492" fmla="*/ 116205 h 269557"/>
                <a:gd name="connsiteX493" fmla="*/ 3503295 w 4524375"/>
                <a:gd name="connsiteY493" fmla="*/ 77153 h 269557"/>
                <a:gd name="connsiteX494" fmla="*/ 3489960 w 4524375"/>
                <a:gd name="connsiteY494" fmla="*/ 37148 h 269557"/>
                <a:gd name="connsiteX495" fmla="*/ 3447098 w 4524375"/>
                <a:gd name="connsiteY495" fmla="*/ 24765 h 269557"/>
                <a:gd name="connsiteX496" fmla="*/ 3439478 w 4524375"/>
                <a:gd name="connsiteY496" fmla="*/ 24765 h 269557"/>
                <a:gd name="connsiteX497" fmla="*/ 3434715 w 4524375"/>
                <a:gd name="connsiteY497" fmla="*/ 24765 h 269557"/>
                <a:gd name="connsiteX498" fmla="*/ 3434715 w 4524375"/>
                <a:gd name="connsiteY498" fmla="*/ 128588 h 269557"/>
                <a:gd name="connsiteX499" fmla="*/ 3434715 w 4524375"/>
                <a:gd name="connsiteY499" fmla="*/ 128588 h 269557"/>
                <a:gd name="connsiteX500" fmla="*/ 3641408 w 4524375"/>
                <a:gd name="connsiteY500" fmla="*/ 177165 h 269557"/>
                <a:gd name="connsiteX501" fmla="*/ 3667125 w 4524375"/>
                <a:gd name="connsiteY501" fmla="*/ 177165 h 269557"/>
                <a:gd name="connsiteX502" fmla="*/ 3682365 w 4524375"/>
                <a:gd name="connsiteY502" fmla="*/ 227648 h 269557"/>
                <a:gd name="connsiteX503" fmla="*/ 3722370 w 4524375"/>
                <a:gd name="connsiteY503" fmla="*/ 244793 h 269557"/>
                <a:gd name="connsiteX504" fmla="*/ 3756660 w 4524375"/>
                <a:gd name="connsiteY504" fmla="*/ 234315 h 269557"/>
                <a:gd name="connsiteX505" fmla="*/ 3769042 w 4524375"/>
                <a:gd name="connsiteY505" fmla="*/ 206693 h 269557"/>
                <a:gd name="connsiteX506" fmla="*/ 3760470 w 4524375"/>
                <a:gd name="connsiteY506" fmla="*/ 182880 h 269557"/>
                <a:gd name="connsiteX507" fmla="*/ 3721417 w 4524375"/>
                <a:gd name="connsiteY507" fmla="*/ 160973 h 269557"/>
                <a:gd name="connsiteX508" fmla="*/ 3659505 w 4524375"/>
                <a:gd name="connsiteY508" fmla="*/ 123825 h 269557"/>
                <a:gd name="connsiteX509" fmla="*/ 3643313 w 4524375"/>
                <a:gd name="connsiteY509" fmla="*/ 78105 h 269557"/>
                <a:gd name="connsiteX510" fmla="*/ 3667125 w 4524375"/>
                <a:gd name="connsiteY510" fmla="*/ 21908 h 269557"/>
                <a:gd name="connsiteX511" fmla="*/ 3729038 w 4524375"/>
                <a:gd name="connsiteY511" fmla="*/ 0 h 269557"/>
                <a:gd name="connsiteX512" fmla="*/ 3762375 w 4524375"/>
                <a:gd name="connsiteY512" fmla="*/ 2858 h 269557"/>
                <a:gd name="connsiteX513" fmla="*/ 3803333 w 4524375"/>
                <a:gd name="connsiteY513" fmla="*/ 10478 h 269557"/>
                <a:gd name="connsiteX514" fmla="*/ 3803333 w 4524375"/>
                <a:gd name="connsiteY514" fmla="*/ 11430 h 269557"/>
                <a:gd name="connsiteX515" fmla="*/ 3802380 w 4524375"/>
                <a:gd name="connsiteY515" fmla="*/ 45720 h 269557"/>
                <a:gd name="connsiteX516" fmla="*/ 3803333 w 4524375"/>
                <a:gd name="connsiteY516" fmla="*/ 78105 h 269557"/>
                <a:gd name="connsiteX517" fmla="*/ 3803333 w 4524375"/>
                <a:gd name="connsiteY517" fmla="*/ 79058 h 269557"/>
                <a:gd name="connsiteX518" fmla="*/ 3782378 w 4524375"/>
                <a:gd name="connsiteY518" fmla="*/ 79058 h 269557"/>
                <a:gd name="connsiteX519" fmla="*/ 3769042 w 4524375"/>
                <a:gd name="connsiteY519" fmla="*/ 36195 h 269557"/>
                <a:gd name="connsiteX520" fmla="*/ 3732848 w 4524375"/>
                <a:gd name="connsiteY520" fmla="*/ 21908 h 269557"/>
                <a:gd name="connsiteX521" fmla="*/ 3703320 w 4524375"/>
                <a:gd name="connsiteY521" fmla="*/ 31433 h 269557"/>
                <a:gd name="connsiteX522" fmla="*/ 3692842 w 4524375"/>
                <a:gd name="connsiteY522" fmla="*/ 57150 h 269557"/>
                <a:gd name="connsiteX523" fmla="*/ 3701415 w 4524375"/>
                <a:gd name="connsiteY523" fmla="*/ 80010 h 269557"/>
                <a:gd name="connsiteX524" fmla="*/ 3740467 w 4524375"/>
                <a:gd name="connsiteY524" fmla="*/ 101918 h 269557"/>
                <a:gd name="connsiteX525" fmla="*/ 3752850 w 4524375"/>
                <a:gd name="connsiteY525" fmla="*/ 107633 h 269557"/>
                <a:gd name="connsiteX526" fmla="*/ 3796665 w 4524375"/>
                <a:gd name="connsiteY526" fmla="*/ 131445 h 269557"/>
                <a:gd name="connsiteX527" fmla="*/ 3813810 w 4524375"/>
                <a:gd name="connsiteY527" fmla="*/ 156210 h 269557"/>
                <a:gd name="connsiteX528" fmla="*/ 3819525 w 4524375"/>
                <a:gd name="connsiteY528" fmla="*/ 186690 h 269557"/>
                <a:gd name="connsiteX529" fmla="*/ 3793808 w 4524375"/>
                <a:gd name="connsiteY529" fmla="*/ 246698 h 269557"/>
                <a:gd name="connsiteX530" fmla="*/ 3725228 w 4524375"/>
                <a:gd name="connsiteY530" fmla="*/ 269558 h 269557"/>
                <a:gd name="connsiteX531" fmla="*/ 3679508 w 4524375"/>
                <a:gd name="connsiteY531" fmla="*/ 264795 h 269557"/>
                <a:gd name="connsiteX532" fmla="*/ 3638550 w 4524375"/>
                <a:gd name="connsiteY532" fmla="*/ 250508 h 269557"/>
                <a:gd name="connsiteX533" fmla="*/ 3640455 w 4524375"/>
                <a:gd name="connsiteY533" fmla="*/ 223838 h 269557"/>
                <a:gd name="connsiteX534" fmla="*/ 3641408 w 4524375"/>
                <a:gd name="connsiteY534" fmla="*/ 197168 h 269557"/>
                <a:gd name="connsiteX535" fmla="*/ 3641408 w 4524375"/>
                <a:gd name="connsiteY535" fmla="*/ 185738 h 269557"/>
                <a:gd name="connsiteX536" fmla="*/ 3641408 w 4524375"/>
                <a:gd name="connsiteY536" fmla="*/ 177165 h 269557"/>
                <a:gd name="connsiteX537" fmla="*/ 3641408 w 4524375"/>
                <a:gd name="connsiteY537" fmla="*/ 177165 h 269557"/>
                <a:gd name="connsiteX538" fmla="*/ 3641408 w 4524375"/>
                <a:gd name="connsiteY538" fmla="*/ 177165 h 269557"/>
                <a:gd name="connsiteX539" fmla="*/ 3870960 w 4524375"/>
                <a:gd name="connsiteY539" fmla="*/ 262890 h 269557"/>
                <a:gd name="connsiteX540" fmla="*/ 3870960 w 4524375"/>
                <a:gd name="connsiteY540" fmla="*/ 246698 h 269557"/>
                <a:gd name="connsiteX541" fmla="*/ 3872865 w 4524375"/>
                <a:gd name="connsiteY541" fmla="*/ 246698 h 269557"/>
                <a:gd name="connsiteX542" fmla="*/ 3895725 w 4524375"/>
                <a:gd name="connsiteY542" fmla="*/ 240983 h 269557"/>
                <a:gd name="connsiteX543" fmla="*/ 3901440 w 4524375"/>
                <a:gd name="connsiteY543" fmla="*/ 216218 h 269557"/>
                <a:gd name="connsiteX544" fmla="*/ 3901440 w 4524375"/>
                <a:gd name="connsiteY544" fmla="*/ 42863 h 269557"/>
                <a:gd name="connsiteX545" fmla="*/ 3895725 w 4524375"/>
                <a:gd name="connsiteY545" fmla="*/ 24765 h 269557"/>
                <a:gd name="connsiteX546" fmla="*/ 3875723 w 4524375"/>
                <a:gd name="connsiteY546" fmla="*/ 19050 h 269557"/>
                <a:gd name="connsiteX547" fmla="*/ 3870960 w 4524375"/>
                <a:gd name="connsiteY547" fmla="*/ 19050 h 269557"/>
                <a:gd name="connsiteX548" fmla="*/ 3870960 w 4524375"/>
                <a:gd name="connsiteY548" fmla="*/ 3810 h 269557"/>
                <a:gd name="connsiteX549" fmla="*/ 3901440 w 4524375"/>
                <a:gd name="connsiteY549" fmla="*/ 5715 h 269557"/>
                <a:gd name="connsiteX550" fmla="*/ 3931920 w 4524375"/>
                <a:gd name="connsiteY550" fmla="*/ 6668 h 269557"/>
                <a:gd name="connsiteX551" fmla="*/ 3962400 w 4524375"/>
                <a:gd name="connsiteY551" fmla="*/ 5715 h 269557"/>
                <a:gd name="connsiteX552" fmla="*/ 3992880 w 4524375"/>
                <a:gd name="connsiteY552" fmla="*/ 3810 h 269557"/>
                <a:gd name="connsiteX553" fmla="*/ 3992880 w 4524375"/>
                <a:gd name="connsiteY553" fmla="*/ 18098 h 269557"/>
                <a:gd name="connsiteX554" fmla="*/ 3970020 w 4524375"/>
                <a:gd name="connsiteY554" fmla="*/ 22860 h 269557"/>
                <a:gd name="connsiteX555" fmla="*/ 3963353 w 4524375"/>
                <a:gd name="connsiteY555" fmla="*/ 40958 h 269557"/>
                <a:gd name="connsiteX556" fmla="*/ 3963353 w 4524375"/>
                <a:gd name="connsiteY556" fmla="*/ 215265 h 269557"/>
                <a:gd name="connsiteX557" fmla="*/ 3969067 w 4524375"/>
                <a:gd name="connsiteY557" fmla="*/ 240030 h 269557"/>
                <a:gd name="connsiteX558" fmla="*/ 3990975 w 4524375"/>
                <a:gd name="connsiteY558" fmla="*/ 245745 h 269557"/>
                <a:gd name="connsiteX559" fmla="*/ 3992880 w 4524375"/>
                <a:gd name="connsiteY559" fmla="*/ 245745 h 269557"/>
                <a:gd name="connsiteX560" fmla="*/ 3992880 w 4524375"/>
                <a:gd name="connsiteY560" fmla="*/ 260985 h 269557"/>
                <a:gd name="connsiteX561" fmla="*/ 3963353 w 4524375"/>
                <a:gd name="connsiteY561" fmla="*/ 259080 h 269557"/>
                <a:gd name="connsiteX562" fmla="*/ 3931920 w 4524375"/>
                <a:gd name="connsiteY562" fmla="*/ 258128 h 269557"/>
                <a:gd name="connsiteX563" fmla="*/ 3903345 w 4524375"/>
                <a:gd name="connsiteY563" fmla="*/ 259080 h 269557"/>
                <a:gd name="connsiteX564" fmla="*/ 3870960 w 4524375"/>
                <a:gd name="connsiteY564" fmla="*/ 262890 h 269557"/>
                <a:gd name="connsiteX565" fmla="*/ 3870960 w 4524375"/>
                <a:gd name="connsiteY565" fmla="*/ 262890 h 269557"/>
                <a:gd name="connsiteX566" fmla="*/ 3870960 w 4524375"/>
                <a:gd name="connsiteY566" fmla="*/ 262890 h 269557"/>
                <a:gd name="connsiteX567" fmla="*/ 4074795 w 4524375"/>
                <a:gd name="connsiteY567" fmla="*/ 262890 h 269557"/>
                <a:gd name="connsiteX568" fmla="*/ 4074795 w 4524375"/>
                <a:gd name="connsiteY568" fmla="*/ 246698 h 269557"/>
                <a:gd name="connsiteX569" fmla="*/ 4080510 w 4524375"/>
                <a:gd name="connsiteY569" fmla="*/ 246698 h 269557"/>
                <a:gd name="connsiteX570" fmla="*/ 4102417 w 4524375"/>
                <a:gd name="connsiteY570" fmla="*/ 240983 h 269557"/>
                <a:gd name="connsiteX571" fmla="*/ 4109085 w 4524375"/>
                <a:gd name="connsiteY571" fmla="*/ 222885 h 269557"/>
                <a:gd name="connsiteX572" fmla="*/ 4109085 w 4524375"/>
                <a:gd name="connsiteY572" fmla="*/ 23813 h 269557"/>
                <a:gd name="connsiteX573" fmla="*/ 4102417 w 4524375"/>
                <a:gd name="connsiteY573" fmla="*/ 23813 h 269557"/>
                <a:gd name="connsiteX574" fmla="*/ 4063365 w 4524375"/>
                <a:gd name="connsiteY574" fmla="*/ 34290 h 269557"/>
                <a:gd name="connsiteX575" fmla="*/ 4045267 w 4524375"/>
                <a:gd name="connsiteY575" fmla="*/ 67628 h 269557"/>
                <a:gd name="connsiteX576" fmla="*/ 4032885 w 4524375"/>
                <a:gd name="connsiteY576" fmla="*/ 67628 h 269557"/>
                <a:gd name="connsiteX577" fmla="*/ 4035742 w 4524375"/>
                <a:gd name="connsiteY577" fmla="*/ 3810 h 269557"/>
                <a:gd name="connsiteX578" fmla="*/ 4051935 w 4524375"/>
                <a:gd name="connsiteY578" fmla="*/ 4763 h 269557"/>
                <a:gd name="connsiteX579" fmla="*/ 4084320 w 4524375"/>
                <a:gd name="connsiteY579" fmla="*/ 4763 h 269557"/>
                <a:gd name="connsiteX580" fmla="*/ 4139565 w 4524375"/>
                <a:gd name="connsiteY580" fmla="*/ 4763 h 269557"/>
                <a:gd name="connsiteX581" fmla="*/ 4194810 w 4524375"/>
                <a:gd name="connsiteY581" fmla="*/ 4763 h 269557"/>
                <a:gd name="connsiteX582" fmla="*/ 4228148 w 4524375"/>
                <a:gd name="connsiteY582" fmla="*/ 4763 h 269557"/>
                <a:gd name="connsiteX583" fmla="*/ 4244340 w 4524375"/>
                <a:gd name="connsiteY583" fmla="*/ 3810 h 269557"/>
                <a:gd name="connsiteX584" fmla="*/ 4247198 w 4524375"/>
                <a:gd name="connsiteY584" fmla="*/ 67628 h 269557"/>
                <a:gd name="connsiteX585" fmla="*/ 4234815 w 4524375"/>
                <a:gd name="connsiteY585" fmla="*/ 67628 h 269557"/>
                <a:gd name="connsiteX586" fmla="*/ 4216718 w 4524375"/>
                <a:gd name="connsiteY586" fmla="*/ 34290 h 269557"/>
                <a:gd name="connsiteX587" fmla="*/ 4177665 w 4524375"/>
                <a:gd name="connsiteY587" fmla="*/ 23813 h 269557"/>
                <a:gd name="connsiteX588" fmla="*/ 4170998 w 4524375"/>
                <a:gd name="connsiteY588" fmla="*/ 23813 h 269557"/>
                <a:gd name="connsiteX589" fmla="*/ 4170998 w 4524375"/>
                <a:gd name="connsiteY589" fmla="*/ 220980 h 269557"/>
                <a:gd name="connsiteX590" fmla="*/ 4176713 w 4524375"/>
                <a:gd name="connsiteY590" fmla="*/ 240983 h 269557"/>
                <a:gd name="connsiteX591" fmla="*/ 4200526 w 4524375"/>
                <a:gd name="connsiteY591" fmla="*/ 246698 h 269557"/>
                <a:gd name="connsiteX592" fmla="*/ 4203383 w 4524375"/>
                <a:gd name="connsiteY592" fmla="*/ 246698 h 269557"/>
                <a:gd name="connsiteX593" fmla="*/ 4203383 w 4524375"/>
                <a:gd name="connsiteY593" fmla="*/ 262890 h 269557"/>
                <a:gd name="connsiteX594" fmla="*/ 4167188 w 4524375"/>
                <a:gd name="connsiteY594" fmla="*/ 260985 h 269557"/>
                <a:gd name="connsiteX595" fmla="*/ 4139565 w 4524375"/>
                <a:gd name="connsiteY595" fmla="*/ 260033 h 269557"/>
                <a:gd name="connsiteX596" fmla="*/ 4109085 w 4524375"/>
                <a:gd name="connsiteY596" fmla="*/ 260985 h 269557"/>
                <a:gd name="connsiteX597" fmla="*/ 4074795 w 4524375"/>
                <a:gd name="connsiteY597" fmla="*/ 262890 h 269557"/>
                <a:gd name="connsiteX598" fmla="*/ 4074795 w 4524375"/>
                <a:gd name="connsiteY598" fmla="*/ 262890 h 269557"/>
                <a:gd name="connsiteX599" fmla="*/ 4074795 w 4524375"/>
                <a:gd name="connsiteY599" fmla="*/ 262890 h 269557"/>
                <a:gd name="connsiteX600" fmla="*/ 4429126 w 4524375"/>
                <a:gd name="connsiteY600" fmla="*/ 150495 h 269557"/>
                <a:gd name="connsiteX601" fmla="*/ 4429126 w 4524375"/>
                <a:gd name="connsiteY601" fmla="*/ 218123 h 269557"/>
                <a:gd name="connsiteX602" fmla="*/ 4434840 w 4524375"/>
                <a:gd name="connsiteY602" fmla="*/ 242888 h 269557"/>
                <a:gd name="connsiteX603" fmla="*/ 4458653 w 4524375"/>
                <a:gd name="connsiteY603" fmla="*/ 248603 h 269557"/>
                <a:gd name="connsiteX604" fmla="*/ 4466273 w 4524375"/>
                <a:gd name="connsiteY604" fmla="*/ 248603 h 269557"/>
                <a:gd name="connsiteX605" fmla="*/ 4466273 w 4524375"/>
                <a:gd name="connsiteY605" fmla="*/ 263843 h 269557"/>
                <a:gd name="connsiteX606" fmla="*/ 4427220 w 4524375"/>
                <a:gd name="connsiteY606" fmla="*/ 261938 h 269557"/>
                <a:gd name="connsiteX607" fmla="*/ 4401503 w 4524375"/>
                <a:gd name="connsiteY607" fmla="*/ 260985 h 269557"/>
                <a:gd name="connsiteX608" fmla="*/ 4371023 w 4524375"/>
                <a:gd name="connsiteY608" fmla="*/ 261938 h 269557"/>
                <a:gd name="connsiteX609" fmla="*/ 4332923 w 4524375"/>
                <a:gd name="connsiteY609" fmla="*/ 263843 h 269557"/>
                <a:gd name="connsiteX610" fmla="*/ 4332923 w 4524375"/>
                <a:gd name="connsiteY610" fmla="*/ 247650 h 269557"/>
                <a:gd name="connsiteX611" fmla="*/ 4340543 w 4524375"/>
                <a:gd name="connsiteY611" fmla="*/ 247650 h 269557"/>
                <a:gd name="connsiteX612" fmla="*/ 4364355 w 4524375"/>
                <a:gd name="connsiteY612" fmla="*/ 241935 h 269557"/>
                <a:gd name="connsiteX613" fmla="*/ 4370070 w 4524375"/>
                <a:gd name="connsiteY613" fmla="*/ 217170 h 269557"/>
                <a:gd name="connsiteX614" fmla="*/ 4370070 w 4524375"/>
                <a:gd name="connsiteY614" fmla="*/ 149543 h 269557"/>
                <a:gd name="connsiteX615" fmla="*/ 4303395 w 4524375"/>
                <a:gd name="connsiteY615" fmla="*/ 39053 h 269557"/>
                <a:gd name="connsiteX616" fmla="*/ 4303395 w 4524375"/>
                <a:gd name="connsiteY616" fmla="*/ 38100 h 269557"/>
                <a:gd name="connsiteX617" fmla="*/ 4278630 w 4524375"/>
                <a:gd name="connsiteY617" fmla="*/ 19050 h 269557"/>
                <a:gd name="connsiteX618" fmla="*/ 4274820 w 4524375"/>
                <a:gd name="connsiteY618" fmla="*/ 19050 h 269557"/>
                <a:gd name="connsiteX619" fmla="*/ 4274820 w 4524375"/>
                <a:gd name="connsiteY619" fmla="*/ 4763 h 269557"/>
                <a:gd name="connsiteX620" fmla="*/ 4304348 w 4524375"/>
                <a:gd name="connsiteY620" fmla="*/ 6668 h 269557"/>
                <a:gd name="connsiteX621" fmla="*/ 4334828 w 4524375"/>
                <a:gd name="connsiteY621" fmla="*/ 7620 h 269557"/>
                <a:gd name="connsiteX622" fmla="*/ 4368165 w 4524375"/>
                <a:gd name="connsiteY622" fmla="*/ 6668 h 269557"/>
                <a:gd name="connsiteX623" fmla="*/ 4396740 w 4524375"/>
                <a:gd name="connsiteY623" fmla="*/ 4763 h 269557"/>
                <a:gd name="connsiteX624" fmla="*/ 4396740 w 4524375"/>
                <a:gd name="connsiteY624" fmla="*/ 20003 h 269557"/>
                <a:gd name="connsiteX625" fmla="*/ 4373880 w 4524375"/>
                <a:gd name="connsiteY625" fmla="*/ 21908 h 269557"/>
                <a:gd name="connsiteX626" fmla="*/ 4367213 w 4524375"/>
                <a:gd name="connsiteY626" fmla="*/ 28575 h 269557"/>
                <a:gd name="connsiteX627" fmla="*/ 4368165 w 4524375"/>
                <a:gd name="connsiteY627" fmla="*/ 31433 h 269557"/>
                <a:gd name="connsiteX628" fmla="*/ 4370070 w 4524375"/>
                <a:gd name="connsiteY628" fmla="*/ 35243 h 269557"/>
                <a:gd name="connsiteX629" fmla="*/ 4420553 w 4524375"/>
                <a:gd name="connsiteY629" fmla="*/ 127635 h 269557"/>
                <a:gd name="connsiteX630" fmla="*/ 4471035 w 4524375"/>
                <a:gd name="connsiteY630" fmla="*/ 34290 h 269557"/>
                <a:gd name="connsiteX631" fmla="*/ 4472940 w 4524375"/>
                <a:gd name="connsiteY631" fmla="*/ 30480 h 269557"/>
                <a:gd name="connsiteX632" fmla="*/ 4473893 w 4524375"/>
                <a:gd name="connsiteY632" fmla="*/ 27623 h 269557"/>
                <a:gd name="connsiteX633" fmla="*/ 4467226 w 4524375"/>
                <a:gd name="connsiteY633" fmla="*/ 20955 h 269557"/>
                <a:gd name="connsiteX634" fmla="*/ 4446270 w 4524375"/>
                <a:gd name="connsiteY634" fmla="*/ 19050 h 269557"/>
                <a:gd name="connsiteX635" fmla="*/ 4446270 w 4524375"/>
                <a:gd name="connsiteY635" fmla="*/ 4763 h 269557"/>
                <a:gd name="connsiteX636" fmla="*/ 4469130 w 4524375"/>
                <a:gd name="connsiteY636" fmla="*/ 6668 h 269557"/>
                <a:gd name="connsiteX637" fmla="*/ 4487228 w 4524375"/>
                <a:gd name="connsiteY637" fmla="*/ 7620 h 269557"/>
                <a:gd name="connsiteX638" fmla="*/ 4506278 w 4524375"/>
                <a:gd name="connsiteY638" fmla="*/ 6668 h 269557"/>
                <a:gd name="connsiteX639" fmla="*/ 4524376 w 4524375"/>
                <a:gd name="connsiteY639" fmla="*/ 4763 h 269557"/>
                <a:gd name="connsiteX640" fmla="*/ 4524376 w 4524375"/>
                <a:gd name="connsiteY640" fmla="*/ 20003 h 269557"/>
                <a:gd name="connsiteX641" fmla="*/ 4509135 w 4524375"/>
                <a:gd name="connsiteY641" fmla="*/ 22860 h 269557"/>
                <a:gd name="connsiteX642" fmla="*/ 4498658 w 4524375"/>
                <a:gd name="connsiteY642" fmla="*/ 34290 h 269557"/>
                <a:gd name="connsiteX643" fmla="*/ 4429126 w 4524375"/>
                <a:gd name="connsiteY643" fmla="*/ 150495 h 269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</a:cxnLst>
              <a:rect l="l" t="t" r="r" b="b"/>
              <a:pathLst>
                <a:path w="4524375" h="269557">
                  <a:moveTo>
                    <a:pt x="2858" y="177165"/>
                  </a:moveTo>
                  <a:lnTo>
                    <a:pt x="28575" y="177165"/>
                  </a:lnTo>
                  <a:cubicBezTo>
                    <a:pt x="29528" y="199073"/>
                    <a:pt x="34290" y="216218"/>
                    <a:pt x="43815" y="227648"/>
                  </a:cubicBezTo>
                  <a:cubicBezTo>
                    <a:pt x="53340" y="239078"/>
                    <a:pt x="66675" y="244793"/>
                    <a:pt x="83820" y="244793"/>
                  </a:cubicBezTo>
                  <a:cubicBezTo>
                    <a:pt x="98108" y="244793"/>
                    <a:pt x="109538" y="240983"/>
                    <a:pt x="118110" y="234315"/>
                  </a:cubicBezTo>
                  <a:cubicBezTo>
                    <a:pt x="126683" y="227648"/>
                    <a:pt x="130493" y="218123"/>
                    <a:pt x="130493" y="206693"/>
                  </a:cubicBezTo>
                  <a:cubicBezTo>
                    <a:pt x="130493" y="197168"/>
                    <a:pt x="127635" y="189548"/>
                    <a:pt x="121920" y="182880"/>
                  </a:cubicBezTo>
                  <a:cubicBezTo>
                    <a:pt x="116205" y="177165"/>
                    <a:pt x="103822" y="169545"/>
                    <a:pt x="82868" y="160973"/>
                  </a:cubicBezTo>
                  <a:cubicBezTo>
                    <a:pt x="52388" y="148590"/>
                    <a:pt x="32385" y="135255"/>
                    <a:pt x="20955" y="123825"/>
                  </a:cubicBezTo>
                  <a:cubicBezTo>
                    <a:pt x="9525" y="111443"/>
                    <a:pt x="4763" y="96203"/>
                    <a:pt x="4763" y="78105"/>
                  </a:cubicBezTo>
                  <a:cubicBezTo>
                    <a:pt x="4763" y="55245"/>
                    <a:pt x="12383" y="37148"/>
                    <a:pt x="28575" y="21908"/>
                  </a:cubicBezTo>
                  <a:cubicBezTo>
                    <a:pt x="44768" y="7620"/>
                    <a:pt x="64770" y="0"/>
                    <a:pt x="90488" y="0"/>
                  </a:cubicBezTo>
                  <a:cubicBezTo>
                    <a:pt x="100965" y="0"/>
                    <a:pt x="111443" y="953"/>
                    <a:pt x="123825" y="2858"/>
                  </a:cubicBezTo>
                  <a:cubicBezTo>
                    <a:pt x="136208" y="4763"/>
                    <a:pt x="149543" y="6668"/>
                    <a:pt x="164783" y="10478"/>
                  </a:cubicBezTo>
                  <a:lnTo>
                    <a:pt x="164783" y="11430"/>
                  </a:lnTo>
                  <a:cubicBezTo>
                    <a:pt x="164783" y="26670"/>
                    <a:pt x="163830" y="38100"/>
                    <a:pt x="163830" y="45720"/>
                  </a:cubicBezTo>
                  <a:cubicBezTo>
                    <a:pt x="163830" y="53340"/>
                    <a:pt x="163830" y="63818"/>
                    <a:pt x="164783" y="78105"/>
                  </a:cubicBezTo>
                  <a:lnTo>
                    <a:pt x="164783" y="79058"/>
                  </a:lnTo>
                  <a:lnTo>
                    <a:pt x="143828" y="79058"/>
                  </a:lnTo>
                  <a:cubicBezTo>
                    <a:pt x="143828" y="60008"/>
                    <a:pt x="139065" y="45720"/>
                    <a:pt x="130493" y="36195"/>
                  </a:cubicBezTo>
                  <a:cubicBezTo>
                    <a:pt x="121920" y="26670"/>
                    <a:pt x="109538" y="21908"/>
                    <a:pt x="94297" y="21908"/>
                  </a:cubicBezTo>
                  <a:cubicBezTo>
                    <a:pt x="81915" y="21908"/>
                    <a:pt x="72390" y="24765"/>
                    <a:pt x="64770" y="31433"/>
                  </a:cubicBezTo>
                  <a:cubicBezTo>
                    <a:pt x="57150" y="38100"/>
                    <a:pt x="54293" y="46673"/>
                    <a:pt x="54293" y="57150"/>
                  </a:cubicBezTo>
                  <a:cubicBezTo>
                    <a:pt x="54293" y="66675"/>
                    <a:pt x="57150" y="74295"/>
                    <a:pt x="62865" y="80010"/>
                  </a:cubicBezTo>
                  <a:cubicBezTo>
                    <a:pt x="68580" y="85725"/>
                    <a:pt x="81915" y="93345"/>
                    <a:pt x="101918" y="101918"/>
                  </a:cubicBezTo>
                  <a:cubicBezTo>
                    <a:pt x="104775" y="102870"/>
                    <a:pt x="108585" y="104775"/>
                    <a:pt x="114300" y="107633"/>
                  </a:cubicBezTo>
                  <a:cubicBezTo>
                    <a:pt x="136208" y="116205"/>
                    <a:pt x="150495" y="124778"/>
                    <a:pt x="158115" y="131445"/>
                  </a:cubicBezTo>
                  <a:cubicBezTo>
                    <a:pt x="165735" y="139065"/>
                    <a:pt x="171450" y="147638"/>
                    <a:pt x="175260" y="156210"/>
                  </a:cubicBezTo>
                  <a:cubicBezTo>
                    <a:pt x="179070" y="164783"/>
                    <a:pt x="180975" y="175260"/>
                    <a:pt x="180975" y="186690"/>
                  </a:cubicBezTo>
                  <a:cubicBezTo>
                    <a:pt x="180975" y="211455"/>
                    <a:pt x="172403" y="232410"/>
                    <a:pt x="155258" y="246698"/>
                  </a:cubicBezTo>
                  <a:cubicBezTo>
                    <a:pt x="138113" y="261938"/>
                    <a:pt x="115253" y="269558"/>
                    <a:pt x="86678" y="269558"/>
                  </a:cubicBezTo>
                  <a:cubicBezTo>
                    <a:pt x="70485" y="269558"/>
                    <a:pt x="55245" y="267653"/>
                    <a:pt x="40958" y="264795"/>
                  </a:cubicBezTo>
                  <a:cubicBezTo>
                    <a:pt x="26670" y="261938"/>
                    <a:pt x="12383" y="257175"/>
                    <a:pt x="0" y="250508"/>
                  </a:cubicBezTo>
                  <a:cubicBezTo>
                    <a:pt x="953" y="241935"/>
                    <a:pt x="953" y="232410"/>
                    <a:pt x="1905" y="223838"/>
                  </a:cubicBezTo>
                  <a:cubicBezTo>
                    <a:pt x="1905" y="214313"/>
                    <a:pt x="2858" y="205740"/>
                    <a:pt x="2858" y="197168"/>
                  </a:cubicBezTo>
                  <a:cubicBezTo>
                    <a:pt x="2858" y="191453"/>
                    <a:pt x="2858" y="187643"/>
                    <a:pt x="2858" y="185738"/>
                  </a:cubicBezTo>
                  <a:cubicBezTo>
                    <a:pt x="2858" y="181928"/>
                    <a:pt x="2858" y="179070"/>
                    <a:pt x="2858" y="177165"/>
                  </a:cubicBezTo>
                  <a:lnTo>
                    <a:pt x="2858" y="177165"/>
                  </a:lnTo>
                  <a:lnTo>
                    <a:pt x="2858" y="177165"/>
                  </a:lnTo>
                  <a:close/>
                  <a:moveTo>
                    <a:pt x="232410" y="262890"/>
                  </a:moveTo>
                  <a:lnTo>
                    <a:pt x="232410" y="246698"/>
                  </a:lnTo>
                  <a:lnTo>
                    <a:pt x="234315" y="246698"/>
                  </a:lnTo>
                  <a:cubicBezTo>
                    <a:pt x="245745" y="246698"/>
                    <a:pt x="253365" y="244793"/>
                    <a:pt x="257175" y="240983"/>
                  </a:cubicBezTo>
                  <a:cubicBezTo>
                    <a:pt x="260985" y="237173"/>
                    <a:pt x="262890" y="228600"/>
                    <a:pt x="262890" y="216218"/>
                  </a:cubicBezTo>
                  <a:lnTo>
                    <a:pt x="262890" y="42863"/>
                  </a:lnTo>
                  <a:cubicBezTo>
                    <a:pt x="262890" y="34290"/>
                    <a:pt x="260985" y="28575"/>
                    <a:pt x="257175" y="24765"/>
                  </a:cubicBezTo>
                  <a:cubicBezTo>
                    <a:pt x="253365" y="20955"/>
                    <a:pt x="246697" y="19050"/>
                    <a:pt x="237172" y="19050"/>
                  </a:cubicBezTo>
                  <a:lnTo>
                    <a:pt x="232410" y="19050"/>
                  </a:lnTo>
                  <a:lnTo>
                    <a:pt x="232410" y="3810"/>
                  </a:lnTo>
                  <a:cubicBezTo>
                    <a:pt x="242888" y="4763"/>
                    <a:pt x="253365" y="5715"/>
                    <a:pt x="262890" y="5715"/>
                  </a:cubicBezTo>
                  <a:cubicBezTo>
                    <a:pt x="273368" y="5715"/>
                    <a:pt x="282893" y="6668"/>
                    <a:pt x="293370" y="6668"/>
                  </a:cubicBezTo>
                  <a:cubicBezTo>
                    <a:pt x="302895" y="6668"/>
                    <a:pt x="313372" y="6668"/>
                    <a:pt x="323850" y="5715"/>
                  </a:cubicBezTo>
                  <a:cubicBezTo>
                    <a:pt x="334328" y="4763"/>
                    <a:pt x="343853" y="4763"/>
                    <a:pt x="354330" y="3810"/>
                  </a:cubicBezTo>
                  <a:lnTo>
                    <a:pt x="354330" y="18098"/>
                  </a:lnTo>
                  <a:cubicBezTo>
                    <a:pt x="342900" y="18098"/>
                    <a:pt x="335280" y="20003"/>
                    <a:pt x="331470" y="22860"/>
                  </a:cubicBezTo>
                  <a:cubicBezTo>
                    <a:pt x="327660" y="25718"/>
                    <a:pt x="324803" y="32385"/>
                    <a:pt x="324803" y="40958"/>
                  </a:cubicBezTo>
                  <a:lnTo>
                    <a:pt x="324803" y="215265"/>
                  </a:lnTo>
                  <a:cubicBezTo>
                    <a:pt x="324803" y="227648"/>
                    <a:pt x="326708" y="236220"/>
                    <a:pt x="330518" y="240030"/>
                  </a:cubicBezTo>
                  <a:cubicBezTo>
                    <a:pt x="334328" y="243840"/>
                    <a:pt x="341947" y="245745"/>
                    <a:pt x="352425" y="245745"/>
                  </a:cubicBezTo>
                  <a:lnTo>
                    <a:pt x="354330" y="245745"/>
                  </a:lnTo>
                  <a:lnTo>
                    <a:pt x="354330" y="260985"/>
                  </a:lnTo>
                  <a:cubicBezTo>
                    <a:pt x="344805" y="260033"/>
                    <a:pt x="334328" y="260033"/>
                    <a:pt x="324803" y="259080"/>
                  </a:cubicBezTo>
                  <a:cubicBezTo>
                    <a:pt x="314325" y="259080"/>
                    <a:pt x="304800" y="258128"/>
                    <a:pt x="293370" y="258128"/>
                  </a:cubicBezTo>
                  <a:cubicBezTo>
                    <a:pt x="284797" y="258128"/>
                    <a:pt x="275272" y="258128"/>
                    <a:pt x="264795" y="259080"/>
                  </a:cubicBezTo>
                  <a:cubicBezTo>
                    <a:pt x="255270" y="261938"/>
                    <a:pt x="244793" y="261938"/>
                    <a:pt x="232410" y="262890"/>
                  </a:cubicBezTo>
                  <a:lnTo>
                    <a:pt x="232410" y="262890"/>
                  </a:lnTo>
                  <a:lnTo>
                    <a:pt x="232410" y="262890"/>
                  </a:lnTo>
                  <a:close/>
                  <a:moveTo>
                    <a:pt x="626745" y="12383"/>
                  </a:moveTo>
                  <a:cubicBezTo>
                    <a:pt x="625793" y="21908"/>
                    <a:pt x="625793" y="30480"/>
                    <a:pt x="625793" y="39053"/>
                  </a:cubicBezTo>
                  <a:cubicBezTo>
                    <a:pt x="625793" y="47625"/>
                    <a:pt x="625793" y="55245"/>
                    <a:pt x="625793" y="61913"/>
                  </a:cubicBezTo>
                  <a:cubicBezTo>
                    <a:pt x="625793" y="65723"/>
                    <a:pt x="625793" y="69533"/>
                    <a:pt x="625793" y="73343"/>
                  </a:cubicBezTo>
                  <a:cubicBezTo>
                    <a:pt x="625793" y="77153"/>
                    <a:pt x="625793" y="82868"/>
                    <a:pt x="626745" y="90488"/>
                  </a:cubicBezTo>
                  <a:lnTo>
                    <a:pt x="603885" y="90488"/>
                  </a:lnTo>
                  <a:cubicBezTo>
                    <a:pt x="601980" y="66675"/>
                    <a:pt x="596265" y="49530"/>
                    <a:pt x="585788" y="38100"/>
                  </a:cubicBezTo>
                  <a:cubicBezTo>
                    <a:pt x="576263" y="26670"/>
                    <a:pt x="562928" y="20955"/>
                    <a:pt x="544830" y="20955"/>
                  </a:cubicBezTo>
                  <a:cubicBezTo>
                    <a:pt x="520065" y="20955"/>
                    <a:pt x="501015" y="30480"/>
                    <a:pt x="487680" y="48578"/>
                  </a:cubicBezTo>
                  <a:cubicBezTo>
                    <a:pt x="474345" y="67628"/>
                    <a:pt x="466725" y="93345"/>
                    <a:pt x="466725" y="126683"/>
                  </a:cubicBezTo>
                  <a:cubicBezTo>
                    <a:pt x="466725" y="160973"/>
                    <a:pt x="474345" y="188595"/>
                    <a:pt x="489585" y="209550"/>
                  </a:cubicBezTo>
                  <a:cubicBezTo>
                    <a:pt x="504825" y="230505"/>
                    <a:pt x="523875" y="240983"/>
                    <a:pt x="547688" y="240983"/>
                  </a:cubicBezTo>
                  <a:cubicBezTo>
                    <a:pt x="561022" y="240983"/>
                    <a:pt x="573405" y="237173"/>
                    <a:pt x="585788" y="230505"/>
                  </a:cubicBezTo>
                  <a:cubicBezTo>
                    <a:pt x="597218" y="222885"/>
                    <a:pt x="609600" y="211455"/>
                    <a:pt x="621030" y="195263"/>
                  </a:cubicBezTo>
                  <a:lnTo>
                    <a:pt x="638175" y="206693"/>
                  </a:lnTo>
                  <a:cubicBezTo>
                    <a:pt x="623888" y="228600"/>
                    <a:pt x="608647" y="243840"/>
                    <a:pt x="591503" y="254318"/>
                  </a:cubicBezTo>
                  <a:cubicBezTo>
                    <a:pt x="574358" y="263843"/>
                    <a:pt x="553403" y="269558"/>
                    <a:pt x="529590" y="269558"/>
                  </a:cubicBezTo>
                  <a:cubicBezTo>
                    <a:pt x="490538" y="269558"/>
                    <a:pt x="459105" y="257175"/>
                    <a:pt x="436245" y="233363"/>
                  </a:cubicBezTo>
                  <a:cubicBezTo>
                    <a:pt x="413385" y="209550"/>
                    <a:pt x="401955" y="177165"/>
                    <a:pt x="401955" y="136208"/>
                  </a:cubicBezTo>
                  <a:cubicBezTo>
                    <a:pt x="401955" y="95250"/>
                    <a:pt x="414338" y="62865"/>
                    <a:pt x="440055" y="38100"/>
                  </a:cubicBezTo>
                  <a:cubicBezTo>
                    <a:pt x="465772" y="13335"/>
                    <a:pt x="499110" y="953"/>
                    <a:pt x="541020" y="953"/>
                  </a:cubicBezTo>
                  <a:cubicBezTo>
                    <a:pt x="555308" y="953"/>
                    <a:pt x="581978" y="4763"/>
                    <a:pt x="619125" y="11430"/>
                  </a:cubicBezTo>
                  <a:cubicBezTo>
                    <a:pt x="621983" y="11430"/>
                    <a:pt x="624840" y="12383"/>
                    <a:pt x="626745" y="12383"/>
                  </a:cubicBezTo>
                  <a:lnTo>
                    <a:pt x="626745" y="12383"/>
                  </a:lnTo>
                  <a:lnTo>
                    <a:pt x="626745" y="12383"/>
                  </a:lnTo>
                  <a:close/>
                  <a:moveTo>
                    <a:pt x="675322" y="262890"/>
                  </a:moveTo>
                  <a:lnTo>
                    <a:pt x="675322" y="246698"/>
                  </a:lnTo>
                  <a:lnTo>
                    <a:pt x="677228" y="246698"/>
                  </a:lnTo>
                  <a:cubicBezTo>
                    <a:pt x="688658" y="246698"/>
                    <a:pt x="696278" y="244793"/>
                    <a:pt x="700088" y="240983"/>
                  </a:cubicBezTo>
                  <a:cubicBezTo>
                    <a:pt x="703897" y="237173"/>
                    <a:pt x="705803" y="228600"/>
                    <a:pt x="705803" y="216218"/>
                  </a:cubicBezTo>
                  <a:lnTo>
                    <a:pt x="705803" y="42863"/>
                  </a:lnTo>
                  <a:cubicBezTo>
                    <a:pt x="705803" y="34290"/>
                    <a:pt x="703897" y="28575"/>
                    <a:pt x="700088" y="24765"/>
                  </a:cubicBezTo>
                  <a:cubicBezTo>
                    <a:pt x="696278" y="20955"/>
                    <a:pt x="689610" y="19050"/>
                    <a:pt x="680085" y="19050"/>
                  </a:cubicBezTo>
                  <a:lnTo>
                    <a:pt x="675322" y="19050"/>
                  </a:lnTo>
                  <a:lnTo>
                    <a:pt x="675322" y="3810"/>
                  </a:lnTo>
                  <a:cubicBezTo>
                    <a:pt x="682943" y="4763"/>
                    <a:pt x="691515" y="5715"/>
                    <a:pt x="700088" y="5715"/>
                  </a:cubicBezTo>
                  <a:cubicBezTo>
                    <a:pt x="709613" y="5715"/>
                    <a:pt x="721043" y="6668"/>
                    <a:pt x="736283" y="6668"/>
                  </a:cubicBezTo>
                  <a:cubicBezTo>
                    <a:pt x="748665" y="6668"/>
                    <a:pt x="761047" y="6668"/>
                    <a:pt x="771525" y="5715"/>
                  </a:cubicBezTo>
                  <a:cubicBezTo>
                    <a:pt x="782003" y="4763"/>
                    <a:pt x="790575" y="4763"/>
                    <a:pt x="796290" y="3810"/>
                  </a:cubicBezTo>
                  <a:lnTo>
                    <a:pt x="796290" y="18098"/>
                  </a:lnTo>
                  <a:cubicBezTo>
                    <a:pt x="784860" y="18098"/>
                    <a:pt x="777240" y="20003"/>
                    <a:pt x="772478" y="22860"/>
                  </a:cubicBezTo>
                  <a:cubicBezTo>
                    <a:pt x="768668" y="25718"/>
                    <a:pt x="765810" y="32385"/>
                    <a:pt x="765810" y="40958"/>
                  </a:cubicBezTo>
                  <a:lnTo>
                    <a:pt x="765810" y="113348"/>
                  </a:lnTo>
                  <a:lnTo>
                    <a:pt x="873443" y="113348"/>
                  </a:lnTo>
                  <a:lnTo>
                    <a:pt x="873443" y="40958"/>
                  </a:lnTo>
                  <a:cubicBezTo>
                    <a:pt x="873443" y="32385"/>
                    <a:pt x="871538" y="26670"/>
                    <a:pt x="866775" y="23813"/>
                  </a:cubicBezTo>
                  <a:cubicBezTo>
                    <a:pt x="862013" y="20003"/>
                    <a:pt x="855345" y="18098"/>
                    <a:pt x="844868" y="18098"/>
                  </a:cubicBezTo>
                  <a:lnTo>
                    <a:pt x="842963" y="18098"/>
                  </a:lnTo>
                  <a:lnTo>
                    <a:pt x="842963" y="3810"/>
                  </a:lnTo>
                  <a:cubicBezTo>
                    <a:pt x="851535" y="4763"/>
                    <a:pt x="861060" y="5715"/>
                    <a:pt x="870585" y="5715"/>
                  </a:cubicBezTo>
                  <a:cubicBezTo>
                    <a:pt x="880110" y="5715"/>
                    <a:pt x="891540" y="6668"/>
                    <a:pt x="903922" y="6668"/>
                  </a:cubicBezTo>
                  <a:cubicBezTo>
                    <a:pt x="916305" y="6668"/>
                    <a:pt x="926783" y="6668"/>
                    <a:pt x="936308" y="5715"/>
                  </a:cubicBezTo>
                  <a:cubicBezTo>
                    <a:pt x="945833" y="4763"/>
                    <a:pt x="954405" y="4763"/>
                    <a:pt x="962025" y="3810"/>
                  </a:cubicBezTo>
                  <a:lnTo>
                    <a:pt x="962025" y="19050"/>
                  </a:lnTo>
                  <a:lnTo>
                    <a:pt x="959168" y="19050"/>
                  </a:lnTo>
                  <a:cubicBezTo>
                    <a:pt x="950595" y="19050"/>
                    <a:pt x="943928" y="20955"/>
                    <a:pt x="940118" y="24765"/>
                  </a:cubicBezTo>
                  <a:cubicBezTo>
                    <a:pt x="936308" y="28575"/>
                    <a:pt x="934403" y="34290"/>
                    <a:pt x="934403" y="42863"/>
                  </a:cubicBezTo>
                  <a:lnTo>
                    <a:pt x="934403" y="216218"/>
                  </a:lnTo>
                  <a:cubicBezTo>
                    <a:pt x="934403" y="227648"/>
                    <a:pt x="936308" y="235268"/>
                    <a:pt x="940118" y="240030"/>
                  </a:cubicBezTo>
                  <a:cubicBezTo>
                    <a:pt x="943928" y="244793"/>
                    <a:pt x="951547" y="246698"/>
                    <a:pt x="962025" y="246698"/>
                  </a:cubicBezTo>
                  <a:lnTo>
                    <a:pt x="962025" y="262890"/>
                  </a:lnTo>
                  <a:cubicBezTo>
                    <a:pt x="950595" y="261938"/>
                    <a:pt x="940118" y="260985"/>
                    <a:pt x="930593" y="260985"/>
                  </a:cubicBezTo>
                  <a:cubicBezTo>
                    <a:pt x="921068" y="260033"/>
                    <a:pt x="912495" y="260033"/>
                    <a:pt x="903922" y="260033"/>
                  </a:cubicBezTo>
                  <a:cubicBezTo>
                    <a:pt x="899160" y="260033"/>
                    <a:pt x="891540" y="260033"/>
                    <a:pt x="881063" y="260985"/>
                  </a:cubicBezTo>
                  <a:cubicBezTo>
                    <a:pt x="870585" y="260985"/>
                    <a:pt x="858203" y="261938"/>
                    <a:pt x="843915" y="262890"/>
                  </a:cubicBezTo>
                  <a:lnTo>
                    <a:pt x="843915" y="247650"/>
                  </a:lnTo>
                  <a:lnTo>
                    <a:pt x="845820" y="247650"/>
                  </a:lnTo>
                  <a:cubicBezTo>
                    <a:pt x="857250" y="247650"/>
                    <a:pt x="863918" y="245745"/>
                    <a:pt x="867728" y="241935"/>
                  </a:cubicBezTo>
                  <a:cubicBezTo>
                    <a:pt x="871538" y="238125"/>
                    <a:pt x="873443" y="229553"/>
                    <a:pt x="873443" y="217170"/>
                  </a:cubicBezTo>
                  <a:lnTo>
                    <a:pt x="873443" y="135255"/>
                  </a:lnTo>
                  <a:lnTo>
                    <a:pt x="765810" y="135255"/>
                  </a:lnTo>
                  <a:lnTo>
                    <a:pt x="765810" y="217170"/>
                  </a:lnTo>
                  <a:cubicBezTo>
                    <a:pt x="765810" y="229553"/>
                    <a:pt x="767715" y="238125"/>
                    <a:pt x="771525" y="241935"/>
                  </a:cubicBezTo>
                  <a:cubicBezTo>
                    <a:pt x="775335" y="245745"/>
                    <a:pt x="782955" y="247650"/>
                    <a:pt x="793433" y="247650"/>
                  </a:cubicBezTo>
                  <a:lnTo>
                    <a:pt x="795338" y="247650"/>
                  </a:lnTo>
                  <a:lnTo>
                    <a:pt x="795338" y="262890"/>
                  </a:lnTo>
                  <a:cubicBezTo>
                    <a:pt x="782003" y="261938"/>
                    <a:pt x="770572" y="261938"/>
                    <a:pt x="760095" y="260985"/>
                  </a:cubicBezTo>
                  <a:cubicBezTo>
                    <a:pt x="749618" y="260985"/>
                    <a:pt x="741997" y="260033"/>
                    <a:pt x="735330" y="260033"/>
                  </a:cubicBezTo>
                  <a:cubicBezTo>
                    <a:pt x="725805" y="260033"/>
                    <a:pt x="716280" y="260033"/>
                    <a:pt x="706755" y="260985"/>
                  </a:cubicBezTo>
                  <a:cubicBezTo>
                    <a:pt x="697230" y="261938"/>
                    <a:pt x="686753" y="261938"/>
                    <a:pt x="675322" y="262890"/>
                  </a:cubicBezTo>
                  <a:lnTo>
                    <a:pt x="675322" y="262890"/>
                  </a:lnTo>
                  <a:lnTo>
                    <a:pt x="675322" y="262890"/>
                  </a:lnTo>
                  <a:close/>
                  <a:moveTo>
                    <a:pt x="1031558" y="43815"/>
                  </a:moveTo>
                  <a:cubicBezTo>
                    <a:pt x="1031558" y="35243"/>
                    <a:pt x="1029653" y="29528"/>
                    <a:pt x="1025843" y="25718"/>
                  </a:cubicBezTo>
                  <a:cubicBezTo>
                    <a:pt x="1022033" y="21908"/>
                    <a:pt x="1015365" y="20003"/>
                    <a:pt x="1005840" y="20003"/>
                  </a:cubicBezTo>
                  <a:lnTo>
                    <a:pt x="1002983" y="20003"/>
                  </a:lnTo>
                  <a:lnTo>
                    <a:pt x="1002983" y="4763"/>
                  </a:lnTo>
                  <a:cubicBezTo>
                    <a:pt x="1015365" y="5715"/>
                    <a:pt x="1025843" y="6668"/>
                    <a:pt x="1036320" y="7620"/>
                  </a:cubicBezTo>
                  <a:cubicBezTo>
                    <a:pt x="1046797" y="8573"/>
                    <a:pt x="1055370" y="8573"/>
                    <a:pt x="1063943" y="8573"/>
                  </a:cubicBezTo>
                  <a:cubicBezTo>
                    <a:pt x="1071563" y="8573"/>
                    <a:pt x="1080135" y="8573"/>
                    <a:pt x="1090613" y="7620"/>
                  </a:cubicBezTo>
                  <a:cubicBezTo>
                    <a:pt x="1100138" y="6668"/>
                    <a:pt x="1111568" y="6668"/>
                    <a:pt x="1123950" y="4763"/>
                  </a:cubicBezTo>
                  <a:lnTo>
                    <a:pt x="1123950" y="20003"/>
                  </a:lnTo>
                  <a:cubicBezTo>
                    <a:pt x="1112520" y="20003"/>
                    <a:pt x="1104900" y="21908"/>
                    <a:pt x="1100138" y="24765"/>
                  </a:cubicBezTo>
                  <a:cubicBezTo>
                    <a:pt x="1096328" y="27623"/>
                    <a:pt x="1093470" y="34290"/>
                    <a:pt x="1093470" y="42863"/>
                  </a:cubicBezTo>
                  <a:lnTo>
                    <a:pt x="1093470" y="160020"/>
                  </a:lnTo>
                  <a:cubicBezTo>
                    <a:pt x="1093470" y="178118"/>
                    <a:pt x="1094423" y="191453"/>
                    <a:pt x="1096328" y="199073"/>
                  </a:cubicBezTo>
                  <a:cubicBezTo>
                    <a:pt x="1098233" y="206693"/>
                    <a:pt x="1101090" y="213360"/>
                    <a:pt x="1104900" y="219075"/>
                  </a:cubicBezTo>
                  <a:cubicBezTo>
                    <a:pt x="1109663" y="225743"/>
                    <a:pt x="1116330" y="230505"/>
                    <a:pt x="1124903" y="233363"/>
                  </a:cubicBezTo>
                  <a:cubicBezTo>
                    <a:pt x="1133475" y="237173"/>
                    <a:pt x="1143000" y="238125"/>
                    <a:pt x="1154430" y="238125"/>
                  </a:cubicBezTo>
                  <a:cubicBezTo>
                    <a:pt x="1177290" y="238125"/>
                    <a:pt x="1192530" y="232410"/>
                    <a:pt x="1203008" y="220028"/>
                  </a:cubicBezTo>
                  <a:cubicBezTo>
                    <a:pt x="1212533" y="207645"/>
                    <a:pt x="1217295" y="187643"/>
                    <a:pt x="1217295" y="159068"/>
                  </a:cubicBezTo>
                  <a:lnTo>
                    <a:pt x="1217295" y="157163"/>
                  </a:lnTo>
                  <a:lnTo>
                    <a:pt x="1216343" y="48578"/>
                  </a:lnTo>
                  <a:cubicBezTo>
                    <a:pt x="1216343" y="37148"/>
                    <a:pt x="1214438" y="29528"/>
                    <a:pt x="1210628" y="25718"/>
                  </a:cubicBezTo>
                  <a:cubicBezTo>
                    <a:pt x="1206818" y="21908"/>
                    <a:pt x="1199198" y="20003"/>
                    <a:pt x="1186815" y="20003"/>
                  </a:cubicBezTo>
                  <a:lnTo>
                    <a:pt x="1186815" y="4763"/>
                  </a:lnTo>
                  <a:cubicBezTo>
                    <a:pt x="1194435" y="5715"/>
                    <a:pt x="1202055" y="6668"/>
                    <a:pt x="1207770" y="6668"/>
                  </a:cubicBezTo>
                  <a:cubicBezTo>
                    <a:pt x="1213485" y="6668"/>
                    <a:pt x="1219200" y="7620"/>
                    <a:pt x="1224915" y="7620"/>
                  </a:cubicBezTo>
                  <a:cubicBezTo>
                    <a:pt x="1230630" y="7620"/>
                    <a:pt x="1236345" y="7620"/>
                    <a:pt x="1242060" y="6668"/>
                  </a:cubicBezTo>
                  <a:cubicBezTo>
                    <a:pt x="1247775" y="6668"/>
                    <a:pt x="1254443" y="5715"/>
                    <a:pt x="1262063" y="4763"/>
                  </a:cubicBezTo>
                  <a:lnTo>
                    <a:pt x="1262063" y="20003"/>
                  </a:lnTo>
                  <a:cubicBezTo>
                    <a:pt x="1252538" y="20955"/>
                    <a:pt x="1246823" y="21908"/>
                    <a:pt x="1243965" y="24765"/>
                  </a:cubicBezTo>
                  <a:cubicBezTo>
                    <a:pt x="1241108" y="27623"/>
                    <a:pt x="1240155" y="35243"/>
                    <a:pt x="1240155" y="47625"/>
                  </a:cubicBezTo>
                  <a:lnTo>
                    <a:pt x="1238250" y="166688"/>
                  </a:lnTo>
                  <a:cubicBezTo>
                    <a:pt x="1237298" y="201930"/>
                    <a:pt x="1228725" y="228600"/>
                    <a:pt x="1213485" y="243840"/>
                  </a:cubicBezTo>
                  <a:cubicBezTo>
                    <a:pt x="1197293" y="260033"/>
                    <a:pt x="1171575" y="267653"/>
                    <a:pt x="1136333" y="267653"/>
                  </a:cubicBezTo>
                  <a:cubicBezTo>
                    <a:pt x="1102995" y="267653"/>
                    <a:pt x="1077278" y="260033"/>
                    <a:pt x="1059180" y="246698"/>
                  </a:cubicBezTo>
                  <a:cubicBezTo>
                    <a:pt x="1042035" y="232410"/>
                    <a:pt x="1032510" y="211455"/>
                    <a:pt x="1032510" y="183833"/>
                  </a:cubicBezTo>
                  <a:lnTo>
                    <a:pt x="1031558" y="43815"/>
                  </a:lnTo>
                  <a:lnTo>
                    <a:pt x="1031558" y="43815"/>
                  </a:lnTo>
                  <a:close/>
                  <a:moveTo>
                    <a:pt x="1393508" y="72390"/>
                  </a:moveTo>
                  <a:lnTo>
                    <a:pt x="1356360" y="160973"/>
                  </a:lnTo>
                  <a:lnTo>
                    <a:pt x="1423988" y="160973"/>
                  </a:lnTo>
                  <a:lnTo>
                    <a:pt x="1393508" y="72390"/>
                  </a:lnTo>
                  <a:lnTo>
                    <a:pt x="1393508" y="72390"/>
                  </a:lnTo>
                  <a:close/>
                  <a:moveTo>
                    <a:pt x="1330643" y="225743"/>
                  </a:moveTo>
                  <a:cubicBezTo>
                    <a:pt x="1329690" y="227648"/>
                    <a:pt x="1329690" y="229553"/>
                    <a:pt x="1328738" y="231458"/>
                  </a:cubicBezTo>
                  <a:cubicBezTo>
                    <a:pt x="1328738" y="233363"/>
                    <a:pt x="1328738" y="235268"/>
                    <a:pt x="1328738" y="237173"/>
                  </a:cubicBezTo>
                  <a:cubicBezTo>
                    <a:pt x="1328738" y="243840"/>
                    <a:pt x="1338263" y="247650"/>
                    <a:pt x="1356360" y="248603"/>
                  </a:cubicBezTo>
                  <a:lnTo>
                    <a:pt x="1357313" y="248603"/>
                  </a:lnTo>
                  <a:lnTo>
                    <a:pt x="1357313" y="263843"/>
                  </a:lnTo>
                  <a:cubicBezTo>
                    <a:pt x="1349693" y="262890"/>
                    <a:pt x="1342073" y="262890"/>
                    <a:pt x="1334453" y="261938"/>
                  </a:cubicBezTo>
                  <a:cubicBezTo>
                    <a:pt x="1327785" y="261938"/>
                    <a:pt x="1321118" y="260985"/>
                    <a:pt x="1315403" y="260985"/>
                  </a:cubicBezTo>
                  <a:cubicBezTo>
                    <a:pt x="1311593" y="260985"/>
                    <a:pt x="1306830" y="260985"/>
                    <a:pt x="1301115" y="260985"/>
                  </a:cubicBezTo>
                  <a:cubicBezTo>
                    <a:pt x="1295400" y="260985"/>
                    <a:pt x="1286828" y="261938"/>
                    <a:pt x="1275398" y="262890"/>
                  </a:cubicBezTo>
                  <a:lnTo>
                    <a:pt x="1275398" y="246698"/>
                  </a:lnTo>
                  <a:cubicBezTo>
                    <a:pt x="1283970" y="245745"/>
                    <a:pt x="1289685" y="242888"/>
                    <a:pt x="1295400" y="238125"/>
                  </a:cubicBezTo>
                  <a:cubicBezTo>
                    <a:pt x="1300163" y="234315"/>
                    <a:pt x="1304925" y="226695"/>
                    <a:pt x="1309688" y="216218"/>
                  </a:cubicBezTo>
                  <a:lnTo>
                    <a:pt x="1403033" y="3810"/>
                  </a:lnTo>
                  <a:lnTo>
                    <a:pt x="1427798" y="3810"/>
                  </a:lnTo>
                  <a:lnTo>
                    <a:pt x="1510665" y="229553"/>
                  </a:lnTo>
                  <a:cubicBezTo>
                    <a:pt x="1512570" y="235268"/>
                    <a:pt x="1516380" y="240030"/>
                    <a:pt x="1520190" y="241935"/>
                  </a:cubicBezTo>
                  <a:cubicBezTo>
                    <a:pt x="1524953" y="244793"/>
                    <a:pt x="1530668" y="245745"/>
                    <a:pt x="1539240" y="246698"/>
                  </a:cubicBezTo>
                  <a:lnTo>
                    <a:pt x="1539240" y="261938"/>
                  </a:lnTo>
                  <a:cubicBezTo>
                    <a:pt x="1527810" y="260985"/>
                    <a:pt x="1517333" y="260985"/>
                    <a:pt x="1507808" y="260033"/>
                  </a:cubicBezTo>
                  <a:cubicBezTo>
                    <a:pt x="1498283" y="260033"/>
                    <a:pt x="1489710" y="259080"/>
                    <a:pt x="1481138" y="259080"/>
                  </a:cubicBezTo>
                  <a:cubicBezTo>
                    <a:pt x="1472565" y="259080"/>
                    <a:pt x="1463040" y="259080"/>
                    <a:pt x="1452563" y="260033"/>
                  </a:cubicBezTo>
                  <a:cubicBezTo>
                    <a:pt x="1442085" y="260033"/>
                    <a:pt x="1430655" y="260985"/>
                    <a:pt x="1418273" y="261938"/>
                  </a:cubicBezTo>
                  <a:lnTo>
                    <a:pt x="1418273" y="245745"/>
                  </a:lnTo>
                  <a:cubicBezTo>
                    <a:pt x="1431608" y="244793"/>
                    <a:pt x="1440180" y="243840"/>
                    <a:pt x="1443990" y="242888"/>
                  </a:cubicBezTo>
                  <a:cubicBezTo>
                    <a:pt x="1447800" y="240983"/>
                    <a:pt x="1449705" y="238125"/>
                    <a:pt x="1449705" y="234315"/>
                  </a:cubicBezTo>
                  <a:cubicBezTo>
                    <a:pt x="1449705" y="233363"/>
                    <a:pt x="1449705" y="232410"/>
                    <a:pt x="1448753" y="230505"/>
                  </a:cubicBezTo>
                  <a:cubicBezTo>
                    <a:pt x="1448753" y="228600"/>
                    <a:pt x="1447800" y="227648"/>
                    <a:pt x="1446848" y="225743"/>
                  </a:cubicBezTo>
                  <a:lnTo>
                    <a:pt x="1429703" y="177165"/>
                  </a:lnTo>
                  <a:lnTo>
                    <a:pt x="1348740" y="177165"/>
                  </a:lnTo>
                  <a:lnTo>
                    <a:pt x="1330643" y="225743"/>
                  </a:lnTo>
                  <a:lnTo>
                    <a:pt x="1330643" y="225743"/>
                  </a:lnTo>
                  <a:close/>
                  <a:moveTo>
                    <a:pt x="1785938" y="170498"/>
                  </a:moveTo>
                  <a:lnTo>
                    <a:pt x="1785938" y="45720"/>
                  </a:lnTo>
                  <a:cubicBezTo>
                    <a:pt x="1785938" y="35243"/>
                    <a:pt x="1784033" y="28575"/>
                    <a:pt x="1779270" y="24765"/>
                  </a:cubicBezTo>
                  <a:cubicBezTo>
                    <a:pt x="1774508" y="20955"/>
                    <a:pt x="1765935" y="19050"/>
                    <a:pt x="1751648" y="19050"/>
                  </a:cubicBezTo>
                  <a:lnTo>
                    <a:pt x="1751648" y="4763"/>
                  </a:lnTo>
                  <a:cubicBezTo>
                    <a:pt x="1758315" y="5715"/>
                    <a:pt x="1764030" y="5715"/>
                    <a:pt x="1771650" y="5715"/>
                  </a:cubicBezTo>
                  <a:cubicBezTo>
                    <a:pt x="1778318" y="5715"/>
                    <a:pt x="1785938" y="5715"/>
                    <a:pt x="1793558" y="5715"/>
                  </a:cubicBezTo>
                  <a:cubicBezTo>
                    <a:pt x="1801178" y="5715"/>
                    <a:pt x="1807845" y="5715"/>
                    <a:pt x="1814513" y="5715"/>
                  </a:cubicBezTo>
                  <a:cubicBezTo>
                    <a:pt x="1821180" y="5715"/>
                    <a:pt x="1826895" y="4763"/>
                    <a:pt x="1833563" y="4763"/>
                  </a:cubicBezTo>
                  <a:lnTo>
                    <a:pt x="1833563" y="20003"/>
                  </a:lnTo>
                  <a:lnTo>
                    <a:pt x="1831658" y="20003"/>
                  </a:lnTo>
                  <a:cubicBezTo>
                    <a:pt x="1823085" y="20003"/>
                    <a:pt x="1817370" y="21908"/>
                    <a:pt x="1813560" y="25718"/>
                  </a:cubicBezTo>
                  <a:cubicBezTo>
                    <a:pt x="1809750" y="29528"/>
                    <a:pt x="1807845" y="36195"/>
                    <a:pt x="1807845" y="44768"/>
                  </a:cubicBezTo>
                  <a:lnTo>
                    <a:pt x="1807845" y="262890"/>
                  </a:lnTo>
                  <a:lnTo>
                    <a:pt x="1784985" y="262890"/>
                  </a:lnTo>
                  <a:lnTo>
                    <a:pt x="1622108" y="55245"/>
                  </a:lnTo>
                  <a:lnTo>
                    <a:pt x="1622108" y="217170"/>
                  </a:lnTo>
                  <a:cubicBezTo>
                    <a:pt x="1622108" y="230505"/>
                    <a:pt x="1624013" y="239078"/>
                    <a:pt x="1627823" y="241935"/>
                  </a:cubicBezTo>
                  <a:cubicBezTo>
                    <a:pt x="1631633" y="245745"/>
                    <a:pt x="1641158" y="247650"/>
                    <a:pt x="1655445" y="247650"/>
                  </a:cubicBezTo>
                  <a:lnTo>
                    <a:pt x="1655445" y="262890"/>
                  </a:lnTo>
                  <a:cubicBezTo>
                    <a:pt x="1647825" y="261938"/>
                    <a:pt x="1640205" y="261938"/>
                    <a:pt x="1632585" y="260985"/>
                  </a:cubicBezTo>
                  <a:cubicBezTo>
                    <a:pt x="1624965" y="260985"/>
                    <a:pt x="1617345" y="260033"/>
                    <a:pt x="1609725" y="260033"/>
                  </a:cubicBezTo>
                  <a:cubicBezTo>
                    <a:pt x="1603058" y="260033"/>
                    <a:pt x="1596390" y="260033"/>
                    <a:pt x="1589723" y="260985"/>
                  </a:cubicBezTo>
                  <a:cubicBezTo>
                    <a:pt x="1583055" y="260985"/>
                    <a:pt x="1575435" y="261938"/>
                    <a:pt x="1567815" y="262890"/>
                  </a:cubicBezTo>
                  <a:lnTo>
                    <a:pt x="1567815" y="246698"/>
                  </a:lnTo>
                  <a:cubicBezTo>
                    <a:pt x="1581150" y="246698"/>
                    <a:pt x="1589723" y="244793"/>
                    <a:pt x="1593533" y="240983"/>
                  </a:cubicBezTo>
                  <a:cubicBezTo>
                    <a:pt x="1597343" y="237173"/>
                    <a:pt x="1599248" y="228600"/>
                    <a:pt x="1599248" y="216218"/>
                  </a:cubicBezTo>
                  <a:lnTo>
                    <a:pt x="1599248" y="44768"/>
                  </a:lnTo>
                  <a:cubicBezTo>
                    <a:pt x="1599248" y="35243"/>
                    <a:pt x="1597343" y="28575"/>
                    <a:pt x="1593533" y="25718"/>
                  </a:cubicBezTo>
                  <a:cubicBezTo>
                    <a:pt x="1589723" y="22860"/>
                    <a:pt x="1582103" y="20955"/>
                    <a:pt x="1569720" y="20955"/>
                  </a:cubicBezTo>
                  <a:lnTo>
                    <a:pt x="1569720" y="4763"/>
                  </a:lnTo>
                  <a:cubicBezTo>
                    <a:pt x="1582103" y="5715"/>
                    <a:pt x="1590675" y="6668"/>
                    <a:pt x="1597343" y="6668"/>
                  </a:cubicBezTo>
                  <a:cubicBezTo>
                    <a:pt x="1604010" y="6668"/>
                    <a:pt x="1608773" y="7620"/>
                    <a:pt x="1613535" y="7620"/>
                  </a:cubicBezTo>
                  <a:cubicBezTo>
                    <a:pt x="1619250" y="7620"/>
                    <a:pt x="1624965" y="7620"/>
                    <a:pt x="1632585" y="6668"/>
                  </a:cubicBezTo>
                  <a:cubicBezTo>
                    <a:pt x="1640205" y="6668"/>
                    <a:pt x="1647825" y="5715"/>
                    <a:pt x="1656398" y="4763"/>
                  </a:cubicBezTo>
                  <a:lnTo>
                    <a:pt x="1785938" y="170498"/>
                  </a:lnTo>
                  <a:lnTo>
                    <a:pt x="1785938" y="170498"/>
                  </a:lnTo>
                  <a:close/>
                  <a:moveTo>
                    <a:pt x="2075498" y="43815"/>
                  </a:moveTo>
                  <a:cubicBezTo>
                    <a:pt x="2075498" y="35243"/>
                    <a:pt x="2073592" y="29528"/>
                    <a:pt x="2069783" y="25718"/>
                  </a:cubicBezTo>
                  <a:cubicBezTo>
                    <a:pt x="2065973" y="21908"/>
                    <a:pt x="2059305" y="20003"/>
                    <a:pt x="2049780" y="20003"/>
                  </a:cubicBezTo>
                  <a:lnTo>
                    <a:pt x="2046923" y="20003"/>
                  </a:lnTo>
                  <a:lnTo>
                    <a:pt x="2046923" y="4763"/>
                  </a:lnTo>
                  <a:cubicBezTo>
                    <a:pt x="2059305" y="5715"/>
                    <a:pt x="2069783" y="6668"/>
                    <a:pt x="2080260" y="7620"/>
                  </a:cubicBezTo>
                  <a:cubicBezTo>
                    <a:pt x="2090738" y="8573"/>
                    <a:pt x="2099310" y="8573"/>
                    <a:pt x="2107883" y="8573"/>
                  </a:cubicBezTo>
                  <a:cubicBezTo>
                    <a:pt x="2115503" y="8573"/>
                    <a:pt x="2124075" y="8573"/>
                    <a:pt x="2134553" y="7620"/>
                  </a:cubicBezTo>
                  <a:cubicBezTo>
                    <a:pt x="2144078" y="6668"/>
                    <a:pt x="2155508" y="6668"/>
                    <a:pt x="2167890" y="4763"/>
                  </a:cubicBezTo>
                  <a:lnTo>
                    <a:pt x="2167890" y="20003"/>
                  </a:lnTo>
                  <a:cubicBezTo>
                    <a:pt x="2156460" y="20003"/>
                    <a:pt x="2148840" y="21908"/>
                    <a:pt x="2144078" y="24765"/>
                  </a:cubicBezTo>
                  <a:cubicBezTo>
                    <a:pt x="2140267" y="27623"/>
                    <a:pt x="2137410" y="34290"/>
                    <a:pt x="2137410" y="42863"/>
                  </a:cubicBezTo>
                  <a:lnTo>
                    <a:pt x="2137410" y="160020"/>
                  </a:lnTo>
                  <a:cubicBezTo>
                    <a:pt x="2137410" y="178118"/>
                    <a:pt x="2138363" y="191453"/>
                    <a:pt x="2140267" y="199073"/>
                  </a:cubicBezTo>
                  <a:cubicBezTo>
                    <a:pt x="2142173" y="206693"/>
                    <a:pt x="2145030" y="213360"/>
                    <a:pt x="2148840" y="219075"/>
                  </a:cubicBezTo>
                  <a:cubicBezTo>
                    <a:pt x="2153603" y="225743"/>
                    <a:pt x="2160270" y="230505"/>
                    <a:pt x="2168842" y="233363"/>
                  </a:cubicBezTo>
                  <a:cubicBezTo>
                    <a:pt x="2177415" y="237173"/>
                    <a:pt x="2186940" y="238125"/>
                    <a:pt x="2198370" y="238125"/>
                  </a:cubicBezTo>
                  <a:cubicBezTo>
                    <a:pt x="2221230" y="238125"/>
                    <a:pt x="2236470" y="232410"/>
                    <a:pt x="2246948" y="220028"/>
                  </a:cubicBezTo>
                  <a:cubicBezTo>
                    <a:pt x="2256473" y="207645"/>
                    <a:pt x="2261235" y="187643"/>
                    <a:pt x="2261235" y="159068"/>
                  </a:cubicBezTo>
                  <a:lnTo>
                    <a:pt x="2261235" y="157163"/>
                  </a:lnTo>
                  <a:lnTo>
                    <a:pt x="2260283" y="48578"/>
                  </a:lnTo>
                  <a:cubicBezTo>
                    <a:pt x="2260283" y="37148"/>
                    <a:pt x="2258378" y="29528"/>
                    <a:pt x="2254567" y="25718"/>
                  </a:cubicBezTo>
                  <a:cubicBezTo>
                    <a:pt x="2250758" y="21908"/>
                    <a:pt x="2243138" y="20003"/>
                    <a:pt x="2230755" y="20003"/>
                  </a:cubicBezTo>
                  <a:lnTo>
                    <a:pt x="2230755" y="4763"/>
                  </a:lnTo>
                  <a:cubicBezTo>
                    <a:pt x="2238375" y="5715"/>
                    <a:pt x="2245995" y="6668"/>
                    <a:pt x="2251710" y="6668"/>
                  </a:cubicBezTo>
                  <a:cubicBezTo>
                    <a:pt x="2257425" y="6668"/>
                    <a:pt x="2263140" y="7620"/>
                    <a:pt x="2268855" y="7620"/>
                  </a:cubicBezTo>
                  <a:cubicBezTo>
                    <a:pt x="2274570" y="7620"/>
                    <a:pt x="2280285" y="7620"/>
                    <a:pt x="2286000" y="6668"/>
                  </a:cubicBezTo>
                  <a:cubicBezTo>
                    <a:pt x="2291715" y="6668"/>
                    <a:pt x="2298383" y="5715"/>
                    <a:pt x="2306003" y="4763"/>
                  </a:cubicBezTo>
                  <a:lnTo>
                    <a:pt x="2306003" y="20003"/>
                  </a:lnTo>
                  <a:cubicBezTo>
                    <a:pt x="2296478" y="20955"/>
                    <a:pt x="2290763" y="21908"/>
                    <a:pt x="2287905" y="24765"/>
                  </a:cubicBezTo>
                  <a:cubicBezTo>
                    <a:pt x="2285048" y="27623"/>
                    <a:pt x="2284095" y="35243"/>
                    <a:pt x="2284095" y="47625"/>
                  </a:cubicBezTo>
                  <a:lnTo>
                    <a:pt x="2282190" y="166688"/>
                  </a:lnTo>
                  <a:cubicBezTo>
                    <a:pt x="2281238" y="201930"/>
                    <a:pt x="2272665" y="228600"/>
                    <a:pt x="2257425" y="243840"/>
                  </a:cubicBezTo>
                  <a:cubicBezTo>
                    <a:pt x="2241233" y="260033"/>
                    <a:pt x="2215515" y="267653"/>
                    <a:pt x="2180273" y="267653"/>
                  </a:cubicBezTo>
                  <a:cubicBezTo>
                    <a:pt x="2146935" y="267653"/>
                    <a:pt x="2121217" y="260033"/>
                    <a:pt x="2103120" y="246698"/>
                  </a:cubicBezTo>
                  <a:cubicBezTo>
                    <a:pt x="2085975" y="232410"/>
                    <a:pt x="2076450" y="211455"/>
                    <a:pt x="2076450" y="183833"/>
                  </a:cubicBezTo>
                  <a:lnTo>
                    <a:pt x="2075498" y="43815"/>
                  </a:lnTo>
                  <a:lnTo>
                    <a:pt x="2075498" y="43815"/>
                  </a:lnTo>
                  <a:close/>
                  <a:moveTo>
                    <a:pt x="2560320" y="170498"/>
                  </a:moveTo>
                  <a:lnTo>
                    <a:pt x="2560320" y="45720"/>
                  </a:lnTo>
                  <a:cubicBezTo>
                    <a:pt x="2560320" y="35243"/>
                    <a:pt x="2558415" y="28575"/>
                    <a:pt x="2553653" y="24765"/>
                  </a:cubicBezTo>
                  <a:cubicBezTo>
                    <a:pt x="2548890" y="20955"/>
                    <a:pt x="2540317" y="19050"/>
                    <a:pt x="2526030" y="19050"/>
                  </a:cubicBezTo>
                  <a:lnTo>
                    <a:pt x="2526030" y="4763"/>
                  </a:lnTo>
                  <a:cubicBezTo>
                    <a:pt x="2532698" y="5715"/>
                    <a:pt x="2538413" y="5715"/>
                    <a:pt x="2546033" y="5715"/>
                  </a:cubicBezTo>
                  <a:cubicBezTo>
                    <a:pt x="2553653" y="5715"/>
                    <a:pt x="2560320" y="5715"/>
                    <a:pt x="2567940" y="5715"/>
                  </a:cubicBezTo>
                  <a:cubicBezTo>
                    <a:pt x="2575560" y="5715"/>
                    <a:pt x="2582228" y="5715"/>
                    <a:pt x="2588895" y="5715"/>
                  </a:cubicBezTo>
                  <a:cubicBezTo>
                    <a:pt x="2595563" y="5715"/>
                    <a:pt x="2601278" y="4763"/>
                    <a:pt x="2607945" y="4763"/>
                  </a:cubicBezTo>
                  <a:lnTo>
                    <a:pt x="2607945" y="20003"/>
                  </a:lnTo>
                  <a:lnTo>
                    <a:pt x="2606040" y="20003"/>
                  </a:lnTo>
                  <a:cubicBezTo>
                    <a:pt x="2597467" y="20003"/>
                    <a:pt x="2591753" y="21908"/>
                    <a:pt x="2587942" y="25718"/>
                  </a:cubicBezTo>
                  <a:cubicBezTo>
                    <a:pt x="2584133" y="29528"/>
                    <a:pt x="2582228" y="36195"/>
                    <a:pt x="2582228" y="44768"/>
                  </a:cubicBezTo>
                  <a:lnTo>
                    <a:pt x="2582228" y="262890"/>
                  </a:lnTo>
                  <a:lnTo>
                    <a:pt x="2559367" y="262890"/>
                  </a:lnTo>
                  <a:lnTo>
                    <a:pt x="2396490" y="55245"/>
                  </a:lnTo>
                  <a:lnTo>
                    <a:pt x="2396490" y="217170"/>
                  </a:lnTo>
                  <a:cubicBezTo>
                    <a:pt x="2396490" y="230505"/>
                    <a:pt x="2398395" y="239078"/>
                    <a:pt x="2402205" y="241935"/>
                  </a:cubicBezTo>
                  <a:cubicBezTo>
                    <a:pt x="2406015" y="245745"/>
                    <a:pt x="2415540" y="247650"/>
                    <a:pt x="2429828" y="247650"/>
                  </a:cubicBezTo>
                  <a:lnTo>
                    <a:pt x="2429828" y="262890"/>
                  </a:lnTo>
                  <a:cubicBezTo>
                    <a:pt x="2422208" y="261938"/>
                    <a:pt x="2414588" y="261938"/>
                    <a:pt x="2406967" y="260985"/>
                  </a:cubicBezTo>
                  <a:cubicBezTo>
                    <a:pt x="2399348" y="260985"/>
                    <a:pt x="2391728" y="260033"/>
                    <a:pt x="2384108" y="260033"/>
                  </a:cubicBezTo>
                  <a:cubicBezTo>
                    <a:pt x="2377440" y="260033"/>
                    <a:pt x="2370773" y="260033"/>
                    <a:pt x="2364105" y="260985"/>
                  </a:cubicBezTo>
                  <a:cubicBezTo>
                    <a:pt x="2357438" y="260985"/>
                    <a:pt x="2349817" y="261938"/>
                    <a:pt x="2342198" y="262890"/>
                  </a:cubicBezTo>
                  <a:lnTo>
                    <a:pt x="2342198" y="246698"/>
                  </a:lnTo>
                  <a:cubicBezTo>
                    <a:pt x="2355533" y="246698"/>
                    <a:pt x="2364105" y="244793"/>
                    <a:pt x="2367915" y="240983"/>
                  </a:cubicBezTo>
                  <a:cubicBezTo>
                    <a:pt x="2371725" y="237173"/>
                    <a:pt x="2373630" y="228600"/>
                    <a:pt x="2373630" y="216218"/>
                  </a:cubicBezTo>
                  <a:lnTo>
                    <a:pt x="2373630" y="44768"/>
                  </a:lnTo>
                  <a:cubicBezTo>
                    <a:pt x="2373630" y="35243"/>
                    <a:pt x="2371725" y="28575"/>
                    <a:pt x="2367915" y="25718"/>
                  </a:cubicBezTo>
                  <a:cubicBezTo>
                    <a:pt x="2364105" y="22860"/>
                    <a:pt x="2356485" y="20955"/>
                    <a:pt x="2344103" y="20955"/>
                  </a:cubicBezTo>
                  <a:lnTo>
                    <a:pt x="2344103" y="4763"/>
                  </a:lnTo>
                  <a:cubicBezTo>
                    <a:pt x="2356485" y="5715"/>
                    <a:pt x="2365058" y="6668"/>
                    <a:pt x="2371725" y="6668"/>
                  </a:cubicBezTo>
                  <a:cubicBezTo>
                    <a:pt x="2378392" y="6668"/>
                    <a:pt x="2383155" y="7620"/>
                    <a:pt x="2387917" y="7620"/>
                  </a:cubicBezTo>
                  <a:cubicBezTo>
                    <a:pt x="2393633" y="7620"/>
                    <a:pt x="2400300" y="7620"/>
                    <a:pt x="2406967" y="6668"/>
                  </a:cubicBezTo>
                  <a:cubicBezTo>
                    <a:pt x="2413635" y="6668"/>
                    <a:pt x="2422208" y="5715"/>
                    <a:pt x="2430780" y="4763"/>
                  </a:cubicBezTo>
                  <a:lnTo>
                    <a:pt x="2560320" y="170498"/>
                  </a:lnTo>
                  <a:lnTo>
                    <a:pt x="2560320" y="170498"/>
                  </a:lnTo>
                  <a:close/>
                  <a:moveTo>
                    <a:pt x="2648903" y="262890"/>
                  </a:moveTo>
                  <a:lnTo>
                    <a:pt x="2648903" y="246698"/>
                  </a:lnTo>
                  <a:lnTo>
                    <a:pt x="2650808" y="246698"/>
                  </a:lnTo>
                  <a:cubicBezTo>
                    <a:pt x="2662238" y="246698"/>
                    <a:pt x="2669858" y="244793"/>
                    <a:pt x="2673667" y="240983"/>
                  </a:cubicBezTo>
                  <a:cubicBezTo>
                    <a:pt x="2677478" y="237173"/>
                    <a:pt x="2679383" y="228600"/>
                    <a:pt x="2679383" y="216218"/>
                  </a:cubicBezTo>
                  <a:lnTo>
                    <a:pt x="2679383" y="42863"/>
                  </a:lnTo>
                  <a:cubicBezTo>
                    <a:pt x="2679383" y="34290"/>
                    <a:pt x="2677478" y="28575"/>
                    <a:pt x="2673667" y="24765"/>
                  </a:cubicBezTo>
                  <a:cubicBezTo>
                    <a:pt x="2669858" y="20955"/>
                    <a:pt x="2663190" y="19050"/>
                    <a:pt x="2653665" y="19050"/>
                  </a:cubicBezTo>
                  <a:lnTo>
                    <a:pt x="2648903" y="19050"/>
                  </a:lnTo>
                  <a:lnTo>
                    <a:pt x="2648903" y="3810"/>
                  </a:lnTo>
                  <a:cubicBezTo>
                    <a:pt x="2659380" y="4763"/>
                    <a:pt x="2669858" y="5715"/>
                    <a:pt x="2679383" y="5715"/>
                  </a:cubicBezTo>
                  <a:cubicBezTo>
                    <a:pt x="2689860" y="5715"/>
                    <a:pt x="2699385" y="6668"/>
                    <a:pt x="2709863" y="6668"/>
                  </a:cubicBezTo>
                  <a:cubicBezTo>
                    <a:pt x="2719388" y="6668"/>
                    <a:pt x="2729865" y="6668"/>
                    <a:pt x="2740342" y="5715"/>
                  </a:cubicBezTo>
                  <a:cubicBezTo>
                    <a:pt x="2750820" y="4763"/>
                    <a:pt x="2760345" y="4763"/>
                    <a:pt x="2770823" y="3810"/>
                  </a:cubicBezTo>
                  <a:lnTo>
                    <a:pt x="2770823" y="18098"/>
                  </a:lnTo>
                  <a:cubicBezTo>
                    <a:pt x="2759392" y="18098"/>
                    <a:pt x="2751773" y="20003"/>
                    <a:pt x="2747963" y="22860"/>
                  </a:cubicBezTo>
                  <a:cubicBezTo>
                    <a:pt x="2744153" y="25718"/>
                    <a:pt x="2741295" y="32385"/>
                    <a:pt x="2741295" y="40958"/>
                  </a:cubicBezTo>
                  <a:lnTo>
                    <a:pt x="2741295" y="215265"/>
                  </a:lnTo>
                  <a:cubicBezTo>
                    <a:pt x="2741295" y="227648"/>
                    <a:pt x="2743200" y="236220"/>
                    <a:pt x="2747010" y="240030"/>
                  </a:cubicBezTo>
                  <a:cubicBezTo>
                    <a:pt x="2750820" y="243840"/>
                    <a:pt x="2758440" y="245745"/>
                    <a:pt x="2768917" y="245745"/>
                  </a:cubicBezTo>
                  <a:lnTo>
                    <a:pt x="2770823" y="245745"/>
                  </a:lnTo>
                  <a:lnTo>
                    <a:pt x="2770823" y="260985"/>
                  </a:lnTo>
                  <a:cubicBezTo>
                    <a:pt x="2761298" y="260033"/>
                    <a:pt x="2750820" y="260033"/>
                    <a:pt x="2741295" y="259080"/>
                  </a:cubicBezTo>
                  <a:cubicBezTo>
                    <a:pt x="2730817" y="259080"/>
                    <a:pt x="2721292" y="258128"/>
                    <a:pt x="2709863" y="258128"/>
                  </a:cubicBezTo>
                  <a:cubicBezTo>
                    <a:pt x="2701290" y="258128"/>
                    <a:pt x="2691765" y="258128"/>
                    <a:pt x="2681288" y="259080"/>
                  </a:cubicBezTo>
                  <a:cubicBezTo>
                    <a:pt x="2671763" y="261938"/>
                    <a:pt x="2661285" y="261938"/>
                    <a:pt x="2648903" y="262890"/>
                  </a:cubicBezTo>
                  <a:lnTo>
                    <a:pt x="2648903" y="262890"/>
                  </a:lnTo>
                  <a:lnTo>
                    <a:pt x="2648903" y="262890"/>
                  </a:lnTo>
                  <a:close/>
                  <a:moveTo>
                    <a:pt x="2942273" y="265748"/>
                  </a:moveTo>
                  <a:lnTo>
                    <a:pt x="2913698" y="265748"/>
                  </a:lnTo>
                  <a:lnTo>
                    <a:pt x="2833688" y="42863"/>
                  </a:lnTo>
                  <a:cubicBezTo>
                    <a:pt x="2830830" y="35243"/>
                    <a:pt x="2827020" y="29528"/>
                    <a:pt x="2822258" y="26670"/>
                  </a:cubicBezTo>
                  <a:cubicBezTo>
                    <a:pt x="2817495" y="22860"/>
                    <a:pt x="2811780" y="20955"/>
                    <a:pt x="2805113" y="20955"/>
                  </a:cubicBezTo>
                  <a:lnTo>
                    <a:pt x="2801303" y="20955"/>
                  </a:lnTo>
                  <a:lnTo>
                    <a:pt x="2801303" y="6668"/>
                  </a:lnTo>
                  <a:cubicBezTo>
                    <a:pt x="2812733" y="7620"/>
                    <a:pt x="2823210" y="7620"/>
                    <a:pt x="2832735" y="8573"/>
                  </a:cubicBezTo>
                  <a:cubicBezTo>
                    <a:pt x="2842260" y="8573"/>
                    <a:pt x="2851785" y="9525"/>
                    <a:pt x="2860358" y="9525"/>
                  </a:cubicBezTo>
                  <a:cubicBezTo>
                    <a:pt x="2866073" y="9525"/>
                    <a:pt x="2873692" y="9525"/>
                    <a:pt x="2882265" y="8573"/>
                  </a:cubicBezTo>
                  <a:cubicBezTo>
                    <a:pt x="2890838" y="8573"/>
                    <a:pt x="2904173" y="7620"/>
                    <a:pt x="2922270" y="6668"/>
                  </a:cubicBezTo>
                  <a:lnTo>
                    <a:pt x="2922270" y="21908"/>
                  </a:lnTo>
                  <a:lnTo>
                    <a:pt x="2919413" y="21908"/>
                  </a:lnTo>
                  <a:cubicBezTo>
                    <a:pt x="2910840" y="21908"/>
                    <a:pt x="2904173" y="22860"/>
                    <a:pt x="2900363" y="24765"/>
                  </a:cubicBezTo>
                  <a:cubicBezTo>
                    <a:pt x="2896553" y="26670"/>
                    <a:pt x="2894648" y="30480"/>
                    <a:pt x="2894648" y="35243"/>
                  </a:cubicBezTo>
                  <a:cubicBezTo>
                    <a:pt x="2894648" y="36195"/>
                    <a:pt x="2894648" y="38100"/>
                    <a:pt x="2894648" y="39053"/>
                  </a:cubicBezTo>
                  <a:cubicBezTo>
                    <a:pt x="2894648" y="40005"/>
                    <a:pt x="2895600" y="41910"/>
                    <a:pt x="2895600" y="42863"/>
                  </a:cubicBezTo>
                  <a:lnTo>
                    <a:pt x="2949892" y="198120"/>
                  </a:lnTo>
                  <a:lnTo>
                    <a:pt x="3010853" y="42863"/>
                  </a:lnTo>
                  <a:cubicBezTo>
                    <a:pt x="3011805" y="40005"/>
                    <a:pt x="3012758" y="37148"/>
                    <a:pt x="3013710" y="35243"/>
                  </a:cubicBezTo>
                  <a:cubicBezTo>
                    <a:pt x="3014663" y="32385"/>
                    <a:pt x="3014663" y="31433"/>
                    <a:pt x="3014663" y="29528"/>
                  </a:cubicBezTo>
                  <a:cubicBezTo>
                    <a:pt x="3014663" y="26670"/>
                    <a:pt x="3012758" y="23813"/>
                    <a:pt x="3008948" y="22860"/>
                  </a:cubicBezTo>
                  <a:cubicBezTo>
                    <a:pt x="3005138" y="20955"/>
                    <a:pt x="2998470" y="20955"/>
                    <a:pt x="2989898" y="20955"/>
                  </a:cubicBezTo>
                  <a:lnTo>
                    <a:pt x="2986088" y="20955"/>
                  </a:lnTo>
                  <a:lnTo>
                    <a:pt x="2986088" y="6668"/>
                  </a:lnTo>
                  <a:cubicBezTo>
                    <a:pt x="2991803" y="7620"/>
                    <a:pt x="2996565" y="7620"/>
                    <a:pt x="3003233" y="7620"/>
                  </a:cubicBezTo>
                  <a:cubicBezTo>
                    <a:pt x="3008948" y="7620"/>
                    <a:pt x="3015615" y="7620"/>
                    <a:pt x="3021330" y="7620"/>
                  </a:cubicBezTo>
                  <a:cubicBezTo>
                    <a:pt x="3028950" y="7620"/>
                    <a:pt x="3035617" y="7620"/>
                    <a:pt x="3042285" y="7620"/>
                  </a:cubicBezTo>
                  <a:cubicBezTo>
                    <a:pt x="3048000" y="7620"/>
                    <a:pt x="3053715" y="6668"/>
                    <a:pt x="3059430" y="5715"/>
                  </a:cubicBezTo>
                  <a:lnTo>
                    <a:pt x="3059430" y="20955"/>
                  </a:lnTo>
                  <a:cubicBezTo>
                    <a:pt x="3053715" y="20955"/>
                    <a:pt x="3048953" y="21908"/>
                    <a:pt x="3046095" y="24765"/>
                  </a:cubicBezTo>
                  <a:cubicBezTo>
                    <a:pt x="3042285" y="27623"/>
                    <a:pt x="3039428" y="33338"/>
                    <a:pt x="3035617" y="41910"/>
                  </a:cubicBezTo>
                  <a:lnTo>
                    <a:pt x="2942273" y="265748"/>
                  </a:lnTo>
                  <a:lnTo>
                    <a:pt x="2942273" y="265748"/>
                  </a:lnTo>
                  <a:close/>
                  <a:moveTo>
                    <a:pt x="3089910" y="262890"/>
                  </a:moveTo>
                  <a:lnTo>
                    <a:pt x="3089910" y="246698"/>
                  </a:lnTo>
                  <a:lnTo>
                    <a:pt x="3094673" y="246698"/>
                  </a:lnTo>
                  <a:cubicBezTo>
                    <a:pt x="3104198" y="246698"/>
                    <a:pt x="3111817" y="244793"/>
                    <a:pt x="3115628" y="240983"/>
                  </a:cubicBezTo>
                  <a:cubicBezTo>
                    <a:pt x="3119438" y="237173"/>
                    <a:pt x="3122295" y="231458"/>
                    <a:pt x="3122295" y="222885"/>
                  </a:cubicBezTo>
                  <a:lnTo>
                    <a:pt x="3122295" y="43815"/>
                  </a:lnTo>
                  <a:cubicBezTo>
                    <a:pt x="3122295" y="35243"/>
                    <a:pt x="3120390" y="29528"/>
                    <a:pt x="3115628" y="25718"/>
                  </a:cubicBezTo>
                  <a:cubicBezTo>
                    <a:pt x="3111817" y="21908"/>
                    <a:pt x="3104198" y="20003"/>
                    <a:pt x="3094673" y="20003"/>
                  </a:cubicBezTo>
                  <a:lnTo>
                    <a:pt x="3089910" y="20003"/>
                  </a:lnTo>
                  <a:lnTo>
                    <a:pt x="3089910" y="3810"/>
                  </a:lnTo>
                  <a:cubicBezTo>
                    <a:pt x="3098483" y="4763"/>
                    <a:pt x="3108960" y="4763"/>
                    <a:pt x="3119438" y="5715"/>
                  </a:cubicBezTo>
                  <a:cubicBezTo>
                    <a:pt x="3129915" y="5715"/>
                    <a:pt x="3147060" y="6668"/>
                    <a:pt x="3169920" y="6668"/>
                  </a:cubicBezTo>
                  <a:lnTo>
                    <a:pt x="3208020" y="6668"/>
                  </a:lnTo>
                  <a:cubicBezTo>
                    <a:pt x="3225165" y="6668"/>
                    <a:pt x="3240405" y="6668"/>
                    <a:pt x="3251835" y="5715"/>
                  </a:cubicBezTo>
                  <a:cubicBezTo>
                    <a:pt x="3263265" y="5715"/>
                    <a:pt x="3273742" y="4763"/>
                    <a:pt x="3283267" y="3810"/>
                  </a:cubicBezTo>
                  <a:cubicBezTo>
                    <a:pt x="3283267" y="12383"/>
                    <a:pt x="3284220" y="22860"/>
                    <a:pt x="3284220" y="32385"/>
                  </a:cubicBezTo>
                  <a:cubicBezTo>
                    <a:pt x="3285173" y="42863"/>
                    <a:pt x="3286125" y="54293"/>
                    <a:pt x="3287078" y="66675"/>
                  </a:cubicBezTo>
                  <a:lnTo>
                    <a:pt x="3269933" y="66675"/>
                  </a:lnTo>
                  <a:cubicBezTo>
                    <a:pt x="3268980" y="50483"/>
                    <a:pt x="3264217" y="39053"/>
                    <a:pt x="3254692" y="32385"/>
                  </a:cubicBezTo>
                  <a:cubicBezTo>
                    <a:pt x="3246120" y="25718"/>
                    <a:pt x="3230880" y="21908"/>
                    <a:pt x="3210878" y="21908"/>
                  </a:cubicBezTo>
                  <a:cubicBezTo>
                    <a:pt x="3198495" y="21908"/>
                    <a:pt x="3190875" y="22860"/>
                    <a:pt x="3188017" y="24765"/>
                  </a:cubicBezTo>
                  <a:cubicBezTo>
                    <a:pt x="3185160" y="26670"/>
                    <a:pt x="3183255" y="29528"/>
                    <a:pt x="3183255" y="35243"/>
                  </a:cubicBezTo>
                  <a:lnTo>
                    <a:pt x="3183255" y="120968"/>
                  </a:lnTo>
                  <a:lnTo>
                    <a:pt x="3216592" y="120968"/>
                  </a:lnTo>
                  <a:cubicBezTo>
                    <a:pt x="3227070" y="120968"/>
                    <a:pt x="3234690" y="118110"/>
                    <a:pt x="3240405" y="112395"/>
                  </a:cubicBezTo>
                  <a:cubicBezTo>
                    <a:pt x="3245167" y="106680"/>
                    <a:pt x="3248025" y="97155"/>
                    <a:pt x="3248025" y="85725"/>
                  </a:cubicBezTo>
                  <a:lnTo>
                    <a:pt x="3261360" y="85725"/>
                  </a:lnTo>
                  <a:cubicBezTo>
                    <a:pt x="3261360" y="92393"/>
                    <a:pt x="3260408" y="100013"/>
                    <a:pt x="3260408" y="106680"/>
                  </a:cubicBezTo>
                  <a:cubicBezTo>
                    <a:pt x="3260408" y="114300"/>
                    <a:pt x="3260408" y="120968"/>
                    <a:pt x="3260408" y="128588"/>
                  </a:cubicBezTo>
                  <a:cubicBezTo>
                    <a:pt x="3260408" y="136208"/>
                    <a:pt x="3260408" y="142875"/>
                    <a:pt x="3260408" y="150495"/>
                  </a:cubicBezTo>
                  <a:cubicBezTo>
                    <a:pt x="3260408" y="158115"/>
                    <a:pt x="3260408" y="165735"/>
                    <a:pt x="3261360" y="172403"/>
                  </a:cubicBezTo>
                  <a:lnTo>
                    <a:pt x="3247073" y="172403"/>
                  </a:lnTo>
                  <a:cubicBezTo>
                    <a:pt x="3247073" y="159068"/>
                    <a:pt x="3244215" y="149543"/>
                    <a:pt x="3240405" y="144780"/>
                  </a:cubicBezTo>
                  <a:cubicBezTo>
                    <a:pt x="3235642" y="139065"/>
                    <a:pt x="3228023" y="137160"/>
                    <a:pt x="3217545" y="137160"/>
                  </a:cubicBezTo>
                  <a:lnTo>
                    <a:pt x="3183255" y="137160"/>
                  </a:lnTo>
                  <a:lnTo>
                    <a:pt x="3183255" y="224790"/>
                  </a:lnTo>
                  <a:cubicBezTo>
                    <a:pt x="3183255" y="229553"/>
                    <a:pt x="3185160" y="233363"/>
                    <a:pt x="3188017" y="235268"/>
                  </a:cubicBezTo>
                  <a:cubicBezTo>
                    <a:pt x="3190875" y="237173"/>
                    <a:pt x="3195638" y="239078"/>
                    <a:pt x="3202305" y="239078"/>
                  </a:cubicBezTo>
                  <a:cubicBezTo>
                    <a:pt x="3231833" y="239078"/>
                    <a:pt x="3252788" y="235268"/>
                    <a:pt x="3265170" y="227648"/>
                  </a:cubicBezTo>
                  <a:cubicBezTo>
                    <a:pt x="3277553" y="220028"/>
                    <a:pt x="3286125" y="205740"/>
                    <a:pt x="3290888" y="186690"/>
                  </a:cubicBezTo>
                  <a:lnTo>
                    <a:pt x="3306128" y="186690"/>
                  </a:lnTo>
                  <a:cubicBezTo>
                    <a:pt x="3303270" y="200025"/>
                    <a:pt x="3300413" y="212408"/>
                    <a:pt x="3298508" y="224790"/>
                  </a:cubicBezTo>
                  <a:cubicBezTo>
                    <a:pt x="3296603" y="237173"/>
                    <a:pt x="3293745" y="249555"/>
                    <a:pt x="3291840" y="260985"/>
                  </a:cubicBezTo>
                  <a:cubicBezTo>
                    <a:pt x="3277553" y="260033"/>
                    <a:pt x="3262313" y="259080"/>
                    <a:pt x="3246120" y="259080"/>
                  </a:cubicBezTo>
                  <a:cubicBezTo>
                    <a:pt x="3229928" y="258128"/>
                    <a:pt x="3210878" y="258128"/>
                    <a:pt x="3190875" y="258128"/>
                  </a:cubicBezTo>
                  <a:cubicBezTo>
                    <a:pt x="3170873" y="258128"/>
                    <a:pt x="3152775" y="258128"/>
                    <a:pt x="3135630" y="259080"/>
                  </a:cubicBezTo>
                  <a:cubicBezTo>
                    <a:pt x="3119438" y="261938"/>
                    <a:pt x="3104198" y="261938"/>
                    <a:pt x="3089910" y="262890"/>
                  </a:cubicBezTo>
                  <a:lnTo>
                    <a:pt x="3089910" y="262890"/>
                  </a:lnTo>
                  <a:lnTo>
                    <a:pt x="3089910" y="262890"/>
                  </a:lnTo>
                  <a:close/>
                  <a:moveTo>
                    <a:pt x="3346133" y="262890"/>
                  </a:moveTo>
                  <a:lnTo>
                    <a:pt x="3346133" y="246698"/>
                  </a:lnTo>
                  <a:cubicBezTo>
                    <a:pt x="3357563" y="246698"/>
                    <a:pt x="3364230" y="244793"/>
                    <a:pt x="3368040" y="240983"/>
                  </a:cubicBezTo>
                  <a:cubicBezTo>
                    <a:pt x="3371850" y="237173"/>
                    <a:pt x="3373755" y="228600"/>
                    <a:pt x="3373755" y="216218"/>
                  </a:cubicBezTo>
                  <a:lnTo>
                    <a:pt x="3373755" y="42863"/>
                  </a:lnTo>
                  <a:cubicBezTo>
                    <a:pt x="3373755" y="34290"/>
                    <a:pt x="3371850" y="28575"/>
                    <a:pt x="3368040" y="24765"/>
                  </a:cubicBezTo>
                  <a:cubicBezTo>
                    <a:pt x="3364230" y="20955"/>
                    <a:pt x="3357563" y="19050"/>
                    <a:pt x="3348038" y="19050"/>
                  </a:cubicBezTo>
                  <a:lnTo>
                    <a:pt x="3345180" y="19050"/>
                  </a:lnTo>
                  <a:lnTo>
                    <a:pt x="3345180" y="4763"/>
                  </a:lnTo>
                  <a:cubicBezTo>
                    <a:pt x="3352800" y="5715"/>
                    <a:pt x="3361373" y="5715"/>
                    <a:pt x="3368992" y="6668"/>
                  </a:cubicBezTo>
                  <a:cubicBezTo>
                    <a:pt x="3376613" y="6668"/>
                    <a:pt x="3385185" y="7620"/>
                    <a:pt x="3393758" y="7620"/>
                  </a:cubicBezTo>
                  <a:cubicBezTo>
                    <a:pt x="3403283" y="7620"/>
                    <a:pt x="3416617" y="7620"/>
                    <a:pt x="3432810" y="6668"/>
                  </a:cubicBezTo>
                  <a:cubicBezTo>
                    <a:pt x="3449003" y="5715"/>
                    <a:pt x="3460433" y="5715"/>
                    <a:pt x="3467100" y="5715"/>
                  </a:cubicBezTo>
                  <a:cubicBezTo>
                    <a:pt x="3497580" y="5715"/>
                    <a:pt x="3520440" y="10478"/>
                    <a:pt x="3535680" y="20955"/>
                  </a:cubicBezTo>
                  <a:cubicBezTo>
                    <a:pt x="3550920" y="30480"/>
                    <a:pt x="3558540" y="45720"/>
                    <a:pt x="3558540" y="65723"/>
                  </a:cubicBezTo>
                  <a:cubicBezTo>
                    <a:pt x="3558540" y="81915"/>
                    <a:pt x="3553778" y="96203"/>
                    <a:pt x="3543300" y="108585"/>
                  </a:cubicBezTo>
                  <a:cubicBezTo>
                    <a:pt x="3532823" y="120968"/>
                    <a:pt x="3517583" y="130493"/>
                    <a:pt x="3497580" y="138113"/>
                  </a:cubicBezTo>
                  <a:cubicBezTo>
                    <a:pt x="3508058" y="141923"/>
                    <a:pt x="3518535" y="150495"/>
                    <a:pt x="3529013" y="163830"/>
                  </a:cubicBezTo>
                  <a:cubicBezTo>
                    <a:pt x="3539490" y="177165"/>
                    <a:pt x="3550920" y="195263"/>
                    <a:pt x="3564255" y="220028"/>
                  </a:cubicBezTo>
                  <a:cubicBezTo>
                    <a:pt x="3565208" y="221933"/>
                    <a:pt x="3566160" y="223838"/>
                    <a:pt x="3568065" y="227648"/>
                  </a:cubicBezTo>
                  <a:cubicBezTo>
                    <a:pt x="3576638" y="244793"/>
                    <a:pt x="3585210" y="253365"/>
                    <a:pt x="3592830" y="253365"/>
                  </a:cubicBezTo>
                  <a:lnTo>
                    <a:pt x="3594735" y="253365"/>
                  </a:lnTo>
                  <a:lnTo>
                    <a:pt x="3594735" y="265748"/>
                  </a:lnTo>
                  <a:cubicBezTo>
                    <a:pt x="3580448" y="263843"/>
                    <a:pt x="3564255" y="262890"/>
                    <a:pt x="3548063" y="262890"/>
                  </a:cubicBezTo>
                  <a:cubicBezTo>
                    <a:pt x="3545205" y="262890"/>
                    <a:pt x="3543300" y="262890"/>
                    <a:pt x="3542348" y="262890"/>
                  </a:cubicBezTo>
                  <a:cubicBezTo>
                    <a:pt x="3531870" y="261938"/>
                    <a:pt x="3524250" y="260033"/>
                    <a:pt x="3520440" y="256223"/>
                  </a:cubicBezTo>
                  <a:cubicBezTo>
                    <a:pt x="3515678" y="252413"/>
                    <a:pt x="3510915" y="243840"/>
                    <a:pt x="3505200" y="229553"/>
                  </a:cubicBezTo>
                  <a:cubicBezTo>
                    <a:pt x="3502342" y="222885"/>
                    <a:pt x="3499485" y="213360"/>
                    <a:pt x="3494723" y="201930"/>
                  </a:cubicBezTo>
                  <a:cubicBezTo>
                    <a:pt x="3484245" y="172403"/>
                    <a:pt x="3474720" y="156210"/>
                    <a:pt x="3468053" y="151448"/>
                  </a:cubicBezTo>
                  <a:cubicBezTo>
                    <a:pt x="3466148" y="149543"/>
                    <a:pt x="3462338" y="148590"/>
                    <a:pt x="3459480" y="147638"/>
                  </a:cubicBezTo>
                  <a:cubicBezTo>
                    <a:pt x="3455670" y="146685"/>
                    <a:pt x="3451860" y="146685"/>
                    <a:pt x="3447098" y="146685"/>
                  </a:cubicBezTo>
                  <a:cubicBezTo>
                    <a:pt x="3446145" y="146685"/>
                    <a:pt x="3445192" y="146685"/>
                    <a:pt x="3443288" y="146685"/>
                  </a:cubicBezTo>
                  <a:cubicBezTo>
                    <a:pt x="3441383" y="146685"/>
                    <a:pt x="3439478" y="146685"/>
                    <a:pt x="3436620" y="147638"/>
                  </a:cubicBezTo>
                  <a:lnTo>
                    <a:pt x="3436620" y="217170"/>
                  </a:lnTo>
                  <a:cubicBezTo>
                    <a:pt x="3436620" y="229553"/>
                    <a:pt x="3438525" y="237173"/>
                    <a:pt x="3441383" y="240983"/>
                  </a:cubicBezTo>
                  <a:cubicBezTo>
                    <a:pt x="3445192" y="244793"/>
                    <a:pt x="3451860" y="246698"/>
                    <a:pt x="3461385" y="247650"/>
                  </a:cubicBezTo>
                  <a:lnTo>
                    <a:pt x="3461385" y="262890"/>
                  </a:lnTo>
                  <a:cubicBezTo>
                    <a:pt x="3448050" y="261938"/>
                    <a:pt x="3436620" y="261938"/>
                    <a:pt x="3427095" y="260985"/>
                  </a:cubicBezTo>
                  <a:cubicBezTo>
                    <a:pt x="3417570" y="260985"/>
                    <a:pt x="3409950" y="260033"/>
                    <a:pt x="3406140" y="260033"/>
                  </a:cubicBezTo>
                  <a:cubicBezTo>
                    <a:pt x="3396615" y="260033"/>
                    <a:pt x="3388042" y="260033"/>
                    <a:pt x="3377565" y="260985"/>
                  </a:cubicBezTo>
                  <a:cubicBezTo>
                    <a:pt x="3367088" y="261938"/>
                    <a:pt x="3356610" y="261938"/>
                    <a:pt x="3346133" y="262890"/>
                  </a:cubicBezTo>
                  <a:lnTo>
                    <a:pt x="3346133" y="262890"/>
                  </a:lnTo>
                  <a:lnTo>
                    <a:pt x="3346133" y="262890"/>
                  </a:lnTo>
                  <a:close/>
                  <a:moveTo>
                    <a:pt x="3434715" y="128588"/>
                  </a:moveTo>
                  <a:lnTo>
                    <a:pt x="3449955" y="128588"/>
                  </a:lnTo>
                  <a:cubicBezTo>
                    <a:pt x="3468053" y="128588"/>
                    <a:pt x="3481388" y="124778"/>
                    <a:pt x="3489960" y="116205"/>
                  </a:cubicBezTo>
                  <a:cubicBezTo>
                    <a:pt x="3498533" y="107633"/>
                    <a:pt x="3503295" y="94298"/>
                    <a:pt x="3503295" y="77153"/>
                  </a:cubicBezTo>
                  <a:cubicBezTo>
                    <a:pt x="3503295" y="58103"/>
                    <a:pt x="3498533" y="44768"/>
                    <a:pt x="3489960" y="37148"/>
                  </a:cubicBezTo>
                  <a:cubicBezTo>
                    <a:pt x="3481388" y="28575"/>
                    <a:pt x="3467100" y="24765"/>
                    <a:pt x="3447098" y="24765"/>
                  </a:cubicBezTo>
                  <a:cubicBezTo>
                    <a:pt x="3444240" y="24765"/>
                    <a:pt x="3441383" y="24765"/>
                    <a:pt x="3439478" y="24765"/>
                  </a:cubicBezTo>
                  <a:cubicBezTo>
                    <a:pt x="3437573" y="24765"/>
                    <a:pt x="3436620" y="24765"/>
                    <a:pt x="3434715" y="24765"/>
                  </a:cubicBezTo>
                  <a:lnTo>
                    <a:pt x="3434715" y="128588"/>
                  </a:lnTo>
                  <a:lnTo>
                    <a:pt x="3434715" y="128588"/>
                  </a:lnTo>
                  <a:close/>
                  <a:moveTo>
                    <a:pt x="3641408" y="177165"/>
                  </a:moveTo>
                  <a:lnTo>
                    <a:pt x="3667125" y="177165"/>
                  </a:lnTo>
                  <a:cubicBezTo>
                    <a:pt x="3668078" y="199073"/>
                    <a:pt x="3672840" y="216218"/>
                    <a:pt x="3682365" y="227648"/>
                  </a:cubicBezTo>
                  <a:cubicBezTo>
                    <a:pt x="3691890" y="239078"/>
                    <a:pt x="3705225" y="244793"/>
                    <a:pt x="3722370" y="244793"/>
                  </a:cubicBezTo>
                  <a:cubicBezTo>
                    <a:pt x="3736658" y="244793"/>
                    <a:pt x="3748088" y="240983"/>
                    <a:pt x="3756660" y="234315"/>
                  </a:cubicBezTo>
                  <a:cubicBezTo>
                    <a:pt x="3765233" y="227648"/>
                    <a:pt x="3769042" y="218123"/>
                    <a:pt x="3769042" y="206693"/>
                  </a:cubicBezTo>
                  <a:cubicBezTo>
                    <a:pt x="3769042" y="197168"/>
                    <a:pt x="3766185" y="189548"/>
                    <a:pt x="3760470" y="182880"/>
                  </a:cubicBezTo>
                  <a:cubicBezTo>
                    <a:pt x="3754755" y="177165"/>
                    <a:pt x="3742373" y="169545"/>
                    <a:pt x="3721417" y="160973"/>
                  </a:cubicBezTo>
                  <a:cubicBezTo>
                    <a:pt x="3690938" y="148590"/>
                    <a:pt x="3670935" y="135255"/>
                    <a:pt x="3659505" y="123825"/>
                  </a:cubicBezTo>
                  <a:cubicBezTo>
                    <a:pt x="3648075" y="111443"/>
                    <a:pt x="3643313" y="96203"/>
                    <a:pt x="3643313" y="78105"/>
                  </a:cubicBezTo>
                  <a:cubicBezTo>
                    <a:pt x="3643313" y="55245"/>
                    <a:pt x="3650933" y="37148"/>
                    <a:pt x="3667125" y="21908"/>
                  </a:cubicBezTo>
                  <a:cubicBezTo>
                    <a:pt x="3683317" y="7620"/>
                    <a:pt x="3703320" y="0"/>
                    <a:pt x="3729038" y="0"/>
                  </a:cubicBezTo>
                  <a:cubicBezTo>
                    <a:pt x="3739515" y="0"/>
                    <a:pt x="3749992" y="953"/>
                    <a:pt x="3762375" y="2858"/>
                  </a:cubicBezTo>
                  <a:cubicBezTo>
                    <a:pt x="3774758" y="4763"/>
                    <a:pt x="3788092" y="6668"/>
                    <a:pt x="3803333" y="10478"/>
                  </a:cubicBezTo>
                  <a:lnTo>
                    <a:pt x="3803333" y="11430"/>
                  </a:lnTo>
                  <a:cubicBezTo>
                    <a:pt x="3803333" y="26670"/>
                    <a:pt x="3802380" y="38100"/>
                    <a:pt x="3802380" y="45720"/>
                  </a:cubicBezTo>
                  <a:cubicBezTo>
                    <a:pt x="3802380" y="53340"/>
                    <a:pt x="3802380" y="63818"/>
                    <a:pt x="3803333" y="78105"/>
                  </a:cubicBezTo>
                  <a:lnTo>
                    <a:pt x="3803333" y="79058"/>
                  </a:lnTo>
                  <a:lnTo>
                    <a:pt x="3782378" y="79058"/>
                  </a:lnTo>
                  <a:cubicBezTo>
                    <a:pt x="3782378" y="60008"/>
                    <a:pt x="3777615" y="45720"/>
                    <a:pt x="3769042" y="36195"/>
                  </a:cubicBezTo>
                  <a:cubicBezTo>
                    <a:pt x="3760470" y="26670"/>
                    <a:pt x="3748088" y="21908"/>
                    <a:pt x="3732848" y="21908"/>
                  </a:cubicBezTo>
                  <a:cubicBezTo>
                    <a:pt x="3720465" y="21908"/>
                    <a:pt x="3710940" y="24765"/>
                    <a:pt x="3703320" y="31433"/>
                  </a:cubicBezTo>
                  <a:cubicBezTo>
                    <a:pt x="3695700" y="38100"/>
                    <a:pt x="3692842" y="46673"/>
                    <a:pt x="3692842" y="57150"/>
                  </a:cubicBezTo>
                  <a:cubicBezTo>
                    <a:pt x="3692842" y="66675"/>
                    <a:pt x="3695700" y="74295"/>
                    <a:pt x="3701415" y="80010"/>
                  </a:cubicBezTo>
                  <a:cubicBezTo>
                    <a:pt x="3707130" y="85725"/>
                    <a:pt x="3720465" y="93345"/>
                    <a:pt x="3740467" y="101918"/>
                  </a:cubicBezTo>
                  <a:cubicBezTo>
                    <a:pt x="3743325" y="102870"/>
                    <a:pt x="3747135" y="104775"/>
                    <a:pt x="3752850" y="107633"/>
                  </a:cubicBezTo>
                  <a:cubicBezTo>
                    <a:pt x="3774758" y="116205"/>
                    <a:pt x="3789045" y="124778"/>
                    <a:pt x="3796665" y="131445"/>
                  </a:cubicBezTo>
                  <a:cubicBezTo>
                    <a:pt x="3804285" y="139065"/>
                    <a:pt x="3810000" y="147638"/>
                    <a:pt x="3813810" y="156210"/>
                  </a:cubicBezTo>
                  <a:cubicBezTo>
                    <a:pt x="3817620" y="164783"/>
                    <a:pt x="3819525" y="175260"/>
                    <a:pt x="3819525" y="186690"/>
                  </a:cubicBezTo>
                  <a:cubicBezTo>
                    <a:pt x="3819525" y="211455"/>
                    <a:pt x="3810953" y="232410"/>
                    <a:pt x="3793808" y="246698"/>
                  </a:cubicBezTo>
                  <a:cubicBezTo>
                    <a:pt x="3776663" y="261938"/>
                    <a:pt x="3753803" y="269558"/>
                    <a:pt x="3725228" y="269558"/>
                  </a:cubicBezTo>
                  <a:cubicBezTo>
                    <a:pt x="3709035" y="269558"/>
                    <a:pt x="3693795" y="267653"/>
                    <a:pt x="3679508" y="264795"/>
                  </a:cubicBezTo>
                  <a:cubicBezTo>
                    <a:pt x="3665220" y="261938"/>
                    <a:pt x="3650933" y="257175"/>
                    <a:pt x="3638550" y="250508"/>
                  </a:cubicBezTo>
                  <a:cubicBezTo>
                    <a:pt x="3639503" y="241935"/>
                    <a:pt x="3639503" y="232410"/>
                    <a:pt x="3640455" y="223838"/>
                  </a:cubicBezTo>
                  <a:cubicBezTo>
                    <a:pt x="3640455" y="214313"/>
                    <a:pt x="3641408" y="205740"/>
                    <a:pt x="3641408" y="197168"/>
                  </a:cubicBezTo>
                  <a:cubicBezTo>
                    <a:pt x="3641408" y="191453"/>
                    <a:pt x="3641408" y="187643"/>
                    <a:pt x="3641408" y="185738"/>
                  </a:cubicBezTo>
                  <a:cubicBezTo>
                    <a:pt x="3641408" y="181928"/>
                    <a:pt x="3641408" y="179070"/>
                    <a:pt x="3641408" y="177165"/>
                  </a:cubicBezTo>
                  <a:lnTo>
                    <a:pt x="3641408" y="177165"/>
                  </a:lnTo>
                  <a:lnTo>
                    <a:pt x="3641408" y="177165"/>
                  </a:lnTo>
                  <a:close/>
                  <a:moveTo>
                    <a:pt x="3870960" y="262890"/>
                  </a:moveTo>
                  <a:lnTo>
                    <a:pt x="3870960" y="246698"/>
                  </a:lnTo>
                  <a:lnTo>
                    <a:pt x="3872865" y="246698"/>
                  </a:lnTo>
                  <a:cubicBezTo>
                    <a:pt x="3884295" y="246698"/>
                    <a:pt x="3891915" y="244793"/>
                    <a:pt x="3895725" y="240983"/>
                  </a:cubicBezTo>
                  <a:cubicBezTo>
                    <a:pt x="3899535" y="237173"/>
                    <a:pt x="3901440" y="228600"/>
                    <a:pt x="3901440" y="216218"/>
                  </a:cubicBezTo>
                  <a:lnTo>
                    <a:pt x="3901440" y="42863"/>
                  </a:lnTo>
                  <a:cubicBezTo>
                    <a:pt x="3901440" y="34290"/>
                    <a:pt x="3899535" y="28575"/>
                    <a:pt x="3895725" y="24765"/>
                  </a:cubicBezTo>
                  <a:cubicBezTo>
                    <a:pt x="3891915" y="20955"/>
                    <a:pt x="3885248" y="19050"/>
                    <a:pt x="3875723" y="19050"/>
                  </a:cubicBezTo>
                  <a:lnTo>
                    <a:pt x="3870960" y="19050"/>
                  </a:lnTo>
                  <a:lnTo>
                    <a:pt x="3870960" y="3810"/>
                  </a:lnTo>
                  <a:cubicBezTo>
                    <a:pt x="3881438" y="4763"/>
                    <a:pt x="3891915" y="5715"/>
                    <a:pt x="3901440" y="5715"/>
                  </a:cubicBezTo>
                  <a:cubicBezTo>
                    <a:pt x="3911917" y="5715"/>
                    <a:pt x="3921442" y="6668"/>
                    <a:pt x="3931920" y="6668"/>
                  </a:cubicBezTo>
                  <a:cubicBezTo>
                    <a:pt x="3941445" y="6668"/>
                    <a:pt x="3951923" y="6668"/>
                    <a:pt x="3962400" y="5715"/>
                  </a:cubicBezTo>
                  <a:cubicBezTo>
                    <a:pt x="3972878" y="4763"/>
                    <a:pt x="3982403" y="4763"/>
                    <a:pt x="3992880" y="3810"/>
                  </a:cubicBezTo>
                  <a:lnTo>
                    <a:pt x="3992880" y="18098"/>
                  </a:lnTo>
                  <a:cubicBezTo>
                    <a:pt x="3981450" y="18098"/>
                    <a:pt x="3973830" y="20003"/>
                    <a:pt x="3970020" y="22860"/>
                  </a:cubicBezTo>
                  <a:cubicBezTo>
                    <a:pt x="3966210" y="25718"/>
                    <a:pt x="3963353" y="32385"/>
                    <a:pt x="3963353" y="40958"/>
                  </a:cubicBezTo>
                  <a:lnTo>
                    <a:pt x="3963353" y="215265"/>
                  </a:lnTo>
                  <a:cubicBezTo>
                    <a:pt x="3963353" y="227648"/>
                    <a:pt x="3965258" y="236220"/>
                    <a:pt x="3969067" y="240030"/>
                  </a:cubicBezTo>
                  <a:cubicBezTo>
                    <a:pt x="3972878" y="243840"/>
                    <a:pt x="3980498" y="245745"/>
                    <a:pt x="3990975" y="245745"/>
                  </a:cubicBezTo>
                  <a:lnTo>
                    <a:pt x="3992880" y="245745"/>
                  </a:lnTo>
                  <a:lnTo>
                    <a:pt x="3992880" y="260985"/>
                  </a:lnTo>
                  <a:cubicBezTo>
                    <a:pt x="3983355" y="260033"/>
                    <a:pt x="3972878" y="260033"/>
                    <a:pt x="3963353" y="259080"/>
                  </a:cubicBezTo>
                  <a:cubicBezTo>
                    <a:pt x="3952875" y="259080"/>
                    <a:pt x="3943350" y="258128"/>
                    <a:pt x="3931920" y="258128"/>
                  </a:cubicBezTo>
                  <a:cubicBezTo>
                    <a:pt x="3923348" y="258128"/>
                    <a:pt x="3913823" y="258128"/>
                    <a:pt x="3903345" y="259080"/>
                  </a:cubicBezTo>
                  <a:cubicBezTo>
                    <a:pt x="3893820" y="261938"/>
                    <a:pt x="3882390" y="261938"/>
                    <a:pt x="3870960" y="262890"/>
                  </a:cubicBezTo>
                  <a:lnTo>
                    <a:pt x="3870960" y="262890"/>
                  </a:lnTo>
                  <a:lnTo>
                    <a:pt x="3870960" y="262890"/>
                  </a:lnTo>
                  <a:close/>
                  <a:moveTo>
                    <a:pt x="4074795" y="262890"/>
                  </a:moveTo>
                  <a:lnTo>
                    <a:pt x="4074795" y="246698"/>
                  </a:lnTo>
                  <a:lnTo>
                    <a:pt x="4080510" y="246698"/>
                  </a:lnTo>
                  <a:cubicBezTo>
                    <a:pt x="4090988" y="246698"/>
                    <a:pt x="4098608" y="244793"/>
                    <a:pt x="4102417" y="240983"/>
                  </a:cubicBezTo>
                  <a:cubicBezTo>
                    <a:pt x="4107180" y="237173"/>
                    <a:pt x="4109085" y="231458"/>
                    <a:pt x="4109085" y="222885"/>
                  </a:cubicBezTo>
                  <a:lnTo>
                    <a:pt x="4109085" y="23813"/>
                  </a:lnTo>
                  <a:lnTo>
                    <a:pt x="4102417" y="23813"/>
                  </a:lnTo>
                  <a:cubicBezTo>
                    <a:pt x="4085273" y="23813"/>
                    <a:pt x="4071938" y="27623"/>
                    <a:pt x="4063365" y="34290"/>
                  </a:cubicBezTo>
                  <a:cubicBezTo>
                    <a:pt x="4054792" y="40958"/>
                    <a:pt x="4048125" y="52388"/>
                    <a:pt x="4045267" y="67628"/>
                  </a:cubicBezTo>
                  <a:lnTo>
                    <a:pt x="4032885" y="67628"/>
                  </a:lnTo>
                  <a:lnTo>
                    <a:pt x="4035742" y="3810"/>
                  </a:lnTo>
                  <a:cubicBezTo>
                    <a:pt x="4040505" y="4763"/>
                    <a:pt x="4046220" y="4763"/>
                    <a:pt x="4051935" y="4763"/>
                  </a:cubicBezTo>
                  <a:cubicBezTo>
                    <a:pt x="4058603" y="4763"/>
                    <a:pt x="4069080" y="4763"/>
                    <a:pt x="4084320" y="4763"/>
                  </a:cubicBezTo>
                  <a:lnTo>
                    <a:pt x="4139565" y="4763"/>
                  </a:lnTo>
                  <a:lnTo>
                    <a:pt x="4194810" y="4763"/>
                  </a:lnTo>
                  <a:cubicBezTo>
                    <a:pt x="4210051" y="4763"/>
                    <a:pt x="4221480" y="4763"/>
                    <a:pt x="4228148" y="4763"/>
                  </a:cubicBezTo>
                  <a:cubicBezTo>
                    <a:pt x="4234815" y="4763"/>
                    <a:pt x="4239578" y="4763"/>
                    <a:pt x="4244340" y="3810"/>
                  </a:cubicBezTo>
                  <a:lnTo>
                    <a:pt x="4247198" y="67628"/>
                  </a:lnTo>
                  <a:lnTo>
                    <a:pt x="4234815" y="67628"/>
                  </a:lnTo>
                  <a:cubicBezTo>
                    <a:pt x="4231958" y="52388"/>
                    <a:pt x="4226243" y="40958"/>
                    <a:pt x="4216718" y="34290"/>
                  </a:cubicBezTo>
                  <a:cubicBezTo>
                    <a:pt x="4208145" y="27623"/>
                    <a:pt x="4194810" y="23813"/>
                    <a:pt x="4177665" y="23813"/>
                  </a:cubicBezTo>
                  <a:lnTo>
                    <a:pt x="4170998" y="23813"/>
                  </a:lnTo>
                  <a:lnTo>
                    <a:pt x="4170998" y="220980"/>
                  </a:lnTo>
                  <a:cubicBezTo>
                    <a:pt x="4170998" y="230505"/>
                    <a:pt x="4172903" y="237173"/>
                    <a:pt x="4176713" y="240983"/>
                  </a:cubicBezTo>
                  <a:cubicBezTo>
                    <a:pt x="4180523" y="244793"/>
                    <a:pt x="4189095" y="246698"/>
                    <a:pt x="4200526" y="246698"/>
                  </a:cubicBezTo>
                  <a:lnTo>
                    <a:pt x="4203383" y="246698"/>
                  </a:lnTo>
                  <a:lnTo>
                    <a:pt x="4203383" y="262890"/>
                  </a:lnTo>
                  <a:cubicBezTo>
                    <a:pt x="4190048" y="261938"/>
                    <a:pt x="4177665" y="260985"/>
                    <a:pt x="4167188" y="260985"/>
                  </a:cubicBezTo>
                  <a:cubicBezTo>
                    <a:pt x="4156710" y="260985"/>
                    <a:pt x="4147185" y="260033"/>
                    <a:pt x="4139565" y="260033"/>
                  </a:cubicBezTo>
                  <a:cubicBezTo>
                    <a:pt x="4130040" y="260033"/>
                    <a:pt x="4119563" y="260033"/>
                    <a:pt x="4109085" y="260985"/>
                  </a:cubicBezTo>
                  <a:cubicBezTo>
                    <a:pt x="4096703" y="261938"/>
                    <a:pt x="4086225" y="261938"/>
                    <a:pt x="4074795" y="262890"/>
                  </a:cubicBezTo>
                  <a:lnTo>
                    <a:pt x="4074795" y="262890"/>
                  </a:lnTo>
                  <a:lnTo>
                    <a:pt x="4074795" y="262890"/>
                  </a:lnTo>
                  <a:close/>
                  <a:moveTo>
                    <a:pt x="4429126" y="150495"/>
                  </a:moveTo>
                  <a:lnTo>
                    <a:pt x="4429126" y="218123"/>
                  </a:lnTo>
                  <a:cubicBezTo>
                    <a:pt x="4429126" y="230505"/>
                    <a:pt x="4431030" y="239078"/>
                    <a:pt x="4434840" y="242888"/>
                  </a:cubicBezTo>
                  <a:cubicBezTo>
                    <a:pt x="4438651" y="246698"/>
                    <a:pt x="4447223" y="248603"/>
                    <a:pt x="4458653" y="248603"/>
                  </a:cubicBezTo>
                  <a:lnTo>
                    <a:pt x="4466273" y="248603"/>
                  </a:lnTo>
                  <a:lnTo>
                    <a:pt x="4466273" y="263843"/>
                  </a:lnTo>
                  <a:cubicBezTo>
                    <a:pt x="4451033" y="262890"/>
                    <a:pt x="4437698" y="262890"/>
                    <a:pt x="4427220" y="261938"/>
                  </a:cubicBezTo>
                  <a:cubicBezTo>
                    <a:pt x="4415790" y="261938"/>
                    <a:pt x="4407218" y="260985"/>
                    <a:pt x="4401503" y="260985"/>
                  </a:cubicBezTo>
                  <a:cubicBezTo>
                    <a:pt x="4391978" y="260985"/>
                    <a:pt x="4382453" y="260985"/>
                    <a:pt x="4371023" y="261938"/>
                  </a:cubicBezTo>
                  <a:cubicBezTo>
                    <a:pt x="4359593" y="261938"/>
                    <a:pt x="4347210" y="262890"/>
                    <a:pt x="4332923" y="263843"/>
                  </a:cubicBezTo>
                  <a:lnTo>
                    <a:pt x="4332923" y="247650"/>
                  </a:lnTo>
                  <a:lnTo>
                    <a:pt x="4340543" y="247650"/>
                  </a:lnTo>
                  <a:cubicBezTo>
                    <a:pt x="4352926" y="247650"/>
                    <a:pt x="4360545" y="245745"/>
                    <a:pt x="4364355" y="241935"/>
                  </a:cubicBezTo>
                  <a:cubicBezTo>
                    <a:pt x="4368165" y="238125"/>
                    <a:pt x="4370070" y="229553"/>
                    <a:pt x="4370070" y="217170"/>
                  </a:cubicBezTo>
                  <a:lnTo>
                    <a:pt x="4370070" y="149543"/>
                  </a:lnTo>
                  <a:lnTo>
                    <a:pt x="4303395" y="39053"/>
                  </a:lnTo>
                  <a:lnTo>
                    <a:pt x="4303395" y="38100"/>
                  </a:lnTo>
                  <a:cubicBezTo>
                    <a:pt x="4295776" y="25718"/>
                    <a:pt x="4287203" y="19050"/>
                    <a:pt x="4278630" y="19050"/>
                  </a:cubicBezTo>
                  <a:lnTo>
                    <a:pt x="4274820" y="19050"/>
                  </a:lnTo>
                  <a:lnTo>
                    <a:pt x="4274820" y="4763"/>
                  </a:lnTo>
                  <a:cubicBezTo>
                    <a:pt x="4284345" y="5715"/>
                    <a:pt x="4294823" y="5715"/>
                    <a:pt x="4304348" y="6668"/>
                  </a:cubicBezTo>
                  <a:cubicBezTo>
                    <a:pt x="4314826" y="6668"/>
                    <a:pt x="4324351" y="7620"/>
                    <a:pt x="4334828" y="7620"/>
                  </a:cubicBezTo>
                  <a:cubicBezTo>
                    <a:pt x="4347210" y="7620"/>
                    <a:pt x="4357688" y="7620"/>
                    <a:pt x="4368165" y="6668"/>
                  </a:cubicBezTo>
                  <a:cubicBezTo>
                    <a:pt x="4378643" y="6668"/>
                    <a:pt x="4388168" y="5715"/>
                    <a:pt x="4396740" y="4763"/>
                  </a:cubicBezTo>
                  <a:lnTo>
                    <a:pt x="4396740" y="20003"/>
                  </a:lnTo>
                  <a:cubicBezTo>
                    <a:pt x="4386263" y="20003"/>
                    <a:pt x="4378643" y="20955"/>
                    <a:pt x="4373880" y="21908"/>
                  </a:cubicBezTo>
                  <a:cubicBezTo>
                    <a:pt x="4370070" y="22860"/>
                    <a:pt x="4367213" y="25718"/>
                    <a:pt x="4367213" y="28575"/>
                  </a:cubicBezTo>
                  <a:cubicBezTo>
                    <a:pt x="4367213" y="29528"/>
                    <a:pt x="4367213" y="30480"/>
                    <a:pt x="4368165" y="31433"/>
                  </a:cubicBezTo>
                  <a:cubicBezTo>
                    <a:pt x="4368165" y="32385"/>
                    <a:pt x="4369118" y="34290"/>
                    <a:pt x="4370070" y="35243"/>
                  </a:cubicBezTo>
                  <a:lnTo>
                    <a:pt x="4420553" y="127635"/>
                  </a:lnTo>
                  <a:lnTo>
                    <a:pt x="4471035" y="34290"/>
                  </a:lnTo>
                  <a:cubicBezTo>
                    <a:pt x="4471988" y="33338"/>
                    <a:pt x="4471988" y="31433"/>
                    <a:pt x="4472940" y="30480"/>
                  </a:cubicBezTo>
                  <a:cubicBezTo>
                    <a:pt x="4472940" y="29528"/>
                    <a:pt x="4473893" y="28575"/>
                    <a:pt x="4473893" y="27623"/>
                  </a:cubicBezTo>
                  <a:cubicBezTo>
                    <a:pt x="4473893" y="24765"/>
                    <a:pt x="4471988" y="22860"/>
                    <a:pt x="4467226" y="20955"/>
                  </a:cubicBezTo>
                  <a:cubicBezTo>
                    <a:pt x="4462463" y="20003"/>
                    <a:pt x="4455795" y="19050"/>
                    <a:pt x="4446270" y="19050"/>
                  </a:cubicBezTo>
                  <a:lnTo>
                    <a:pt x="4446270" y="4763"/>
                  </a:lnTo>
                  <a:cubicBezTo>
                    <a:pt x="4454843" y="5715"/>
                    <a:pt x="4462463" y="5715"/>
                    <a:pt x="4469130" y="6668"/>
                  </a:cubicBezTo>
                  <a:cubicBezTo>
                    <a:pt x="4475798" y="6668"/>
                    <a:pt x="4481513" y="7620"/>
                    <a:pt x="4487228" y="7620"/>
                  </a:cubicBezTo>
                  <a:cubicBezTo>
                    <a:pt x="4493895" y="7620"/>
                    <a:pt x="4499610" y="7620"/>
                    <a:pt x="4506278" y="6668"/>
                  </a:cubicBezTo>
                  <a:cubicBezTo>
                    <a:pt x="4511993" y="6668"/>
                    <a:pt x="4518660" y="5715"/>
                    <a:pt x="4524376" y="4763"/>
                  </a:cubicBezTo>
                  <a:lnTo>
                    <a:pt x="4524376" y="20003"/>
                  </a:lnTo>
                  <a:cubicBezTo>
                    <a:pt x="4517708" y="20003"/>
                    <a:pt x="4511993" y="20955"/>
                    <a:pt x="4509135" y="22860"/>
                  </a:cubicBezTo>
                  <a:cubicBezTo>
                    <a:pt x="4505326" y="24765"/>
                    <a:pt x="4502468" y="28575"/>
                    <a:pt x="4498658" y="34290"/>
                  </a:cubicBezTo>
                  <a:lnTo>
                    <a:pt x="4429126" y="1504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041C2180-8A34-429C-94C3-C196682B6E31}"/>
                </a:ext>
              </a:extLst>
            </p:cNvPr>
            <p:cNvSpPr/>
            <p:nvPr/>
          </p:nvSpPr>
          <p:spPr>
            <a:xfrm>
              <a:off x="3754674" y="1166374"/>
              <a:ext cx="1184946" cy="567008"/>
            </a:xfrm>
            <a:custGeom>
              <a:avLst/>
              <a:gdLst>
                <a:gd name="connsiteX0" fmla="*/ 180103 w 1184946"/>
                <a:gd name="connsiteY0" fmla="*/ 218243 h 567008"/>
                <a:gd name="connsiteX1" fmla="*/ 137240 w 1184946"/>
                <a:gd name="connsiteY1" fmla="*/ 146805 h 567008"/>
                <a:gd name="connsiteX2" fmla="*/ 65803 w 1184946"/>
                <a:gd name="connsiteY2" fmla="*/ 128708 h 567008"/>
                <a:gd name="connsiteX3" fmla="*/ 80 w 1184946"/>
                <a:gd name="connsiteY3" fmla="*/ 240150 h 567008"/>
                <a:gd name="connsiteX4" fmla="*/ 98188 w 1184946"/>
                <a:gd name="connsiteY4" fmla="*/ 549713 h 567008"/>
                <a:gd name="connsiteX5" fmla="*/ 202963 w 1184946"/>
                <a:gd name="connsiteY5" fmla="*/ 531615 h 567008"/>
                <a:gd name="connsiteX6" fmla="*/ 188675 w 1184946"/>
                <a:gd name="connsiteY6" fmla="*/ 363975 h 567008"/>
                <a:gd name="connsiteX7" fmla="*/ 386795 w 1184946"/>
                <a:gd name="connsiteY7" fmla="*/ 170618 h 567008"/>
                <a:gd name="connsiteX8" fmla="*/ 641113 w 1184946"/>
                <a:gd name="connsiteY8" fmla="*/ 108705 h 567008"/>
                <a:gd name="connsiteX9" fmla="*/ 652543 w 1184946"/>
                <a:gd name="connsiteY9" fmla="*/ 169665 h 567008"/>
                <a:gd name="connsiteX10" fmla="*/ 558245 w 1184946"/>
                <a:gd name="connsiteY10" fmla="*/ 293490 h 567008"/>
                <a:gd name="connsiteX11" fmla="*/ 524907 w 1184946"/>
                <a:gd name="connsiteY11" fmla="*/ 286823 h 567008"/>
                <a:gd name="connsiteX12" fmla="*/ 487760 w 1184946"/>
                <a:gd name="connsiteY12" fmla="*/ 211575 h 567008"/>
                <a:gd name="connsiteX13" fmla="*/ 414418 w 1184946"/>
                <a:gd name="connsiteY13" fmla="*/ 233483 h 567008"/>
                <a:gd name="connsiteX14" fmla="*/ 438230 w 1184946"/>
                <a:gd name="connsiteY14" fmla="*/ 316350 h 567008"/>
                <a:gd name="connsiteX15" fmla="*/ 458232 w 1184946"/>
                <a:gd name="connsiteY15" fmla="*/ 356355 h 567008"/>
                <a:gd name="connsiteX16" fmla="*/ 369650 w 1184946"/>
                <a:gd name="connsiteY16" fmla="*/ 402075 h 567008"/>
                <a:gd name="connsiteX17" fmla="*/ 317263 w 1184946"/>
                <a:gd name="connsiteY17" fmla="*/ 433508 h 567008"/>
                <a:gd name="connsiteX18" fmla="*/ 355363 w 1184946"/>
                <a:gd name="connsiteY18" fmla="*/ 503993 h 567008"/>
                <a:gd name="connsiteX19" fmla="*/ 468710 w 1184946"/>
                <a:gd name="connsiteY19" fmla="*/ 443033 h 567008"/>
                <a:gd name="connsiteX20" fmla="*/ 590630 w 1184946"/>
                <a:gd name="connsiteY20" fmla="*/ 422078 h 567008"/>
                <a:gd name="connsiteX21" fmla="*/ 660163 w 1184946"/>
                <a:gd name="connsiteY21" fmla="*/ 481133 h 567008"/>
                <a:gd name="connsiteX22" fmla="*/ 819230 w 1184946"/>
                <a:gd name="connsiteY22" fmla="*/ 490658 h 567008"/>
                <a:gd name="connsiteX23" fmla="*/ 1082120 w 1184946"/>
                <a:gd name="connsiteY23" fmla="*/ 392550 h 567008"/>
                <a:gd name="connsiteX24" fmla="*/ 1183085 w 1184946"/>
                <a:gd name="connsiteY24" fmla="*/ 362070 h 567008"/>
                <a:gd name="connsiteX25" fmla="*/ 985918 w 1184946"/>
                <a:gd name="connsiteY25" fmla="*/ 45840 h 567008"/>
                <a:gd name="connsiteX26" fmla="*/ 564913 w 1184946"/>
                <a:gd name="connsiteY26" fmla="*/ 18218 h 567008"/>
                <a:gd name="connsiteX27" fmla="*/ 272495 w 1184946"/>
                <a:gd name="connsiteY27" fmla="*/ 141090 h 567008"/>
                <a:gd name="connsiteX28" fmla="*/ 180103 w 1184946"/>
                <a:gd name="connsiteY28" fmla="*/ 218243 h 567008"/>
                <a:gd name="connsiteX29" fmla="*/ 180103 w 1184946"/>
                <a:gd name="connsiteY29" fmla="*/ 218243 h 567008"/>
                <a:gd name="connsiteX30" fmla="*/ 180103 w 1184946"/>
                <a:gd name="connsiteY30" fmla="*/ 218243 h 567008"/>
                <a:gd name="connsiteX31" fmla="*/ 596345 w 1184946"/>
                <a:gd name="connsiteY31" fmla="*/ 350640 h 567008"/>
                <a:gd name="connsiteX32" fmla="*/ 567770 w 1184946"/>
                <a:gd name="connsiteY32" fmla="*/ 347783 h 567008"/>
                <a:gd name="connsiteX33" fmla="*/ 714455 w 1184946"/>
                <a:gd name="connsiteY33" fmla="*/ 249675 h 567008"/>
                <a:gd name="connsiteX34" fmla="*/ 718265 w 1184946"/>
                <a:gd name="connsiteY34" fmla="*/ 161093 h 567008"/>
                <a:gd name="connsiteX35" fmla="*/ 683975 w 1184946"/>
                <a:gd name="connsiteY35" fmla="*/ 115373 h 567008"/>
                <a:gd name="connsiteX36" fmla="*/ 831613 w 1184946"/>
                <a:gd name="connsiteY36" fmla="*/ 109658 h 567008"/>
                <a:gd name="connsiteX37" fmla="*/ 1044973 w 1184946"/>
                <a:gd name="connsiteY37" fmla="*/ 203955 h 567008"/>
                <a:gd name="connsiteX38" fmla="*/ 898288 w 1184946"/>
                <a:gd name="connsiteY38" fmla="*/ 312540 h 567008"/>
                <a:gd name="connsiteX39" fmla="*/ 728743 w 1184946"/>
                <a:gd name="connsiteY39" fmla="*/ 401123 h 567008"/>
                <a:gd name="connsiteX40" fmla="*/ 670640 w 1184946"/>
                <a:gd name="connsiteY40" fmla="*/ 360165 h 567008"/>
                <a:gd name="connsiteX41" fmla="*/ 596345 w 1184946"/>
                <a:gd name="connsiteY41" fmla="*/ 350640 h 56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84946" h="567008">
                  <a:moveTo>
                    <a:pt x="180103" y="218243"/>
                  </a:moveTo>
                  <a:cubicBezTo>
                    <a:pt x="163910" y="210623"/>
                    <a:pt x="166768" y="165855"/>
                    <a:pt x="137240" y="146805"/>
                  </a:cubicBezTo>
                  <a:cubicBezTo>
                    <a:pt x="108665" y="128708"/>
                    <a:pt x="85805" y="126803"/>
                    <a:pt x="65803" y="128708"/>
                  </a:cubicBezTo>
                  <a:cubicBezTo>
                    <a:pt x="44848" y="130613"/>
                    <a:pt x="2938" y="166808"/>
                    <a:pt x="80" y="240150"/>
                  </a:cubicBezTo>
                  <a:cubicBezTo>
                    <a:pt x="-2777" y="313493"/>
                    <a:pt x="71518" y="517328"/>
                    <a:pt x="98188" y="549713"/>
                  </a:cubicBezTo>
                  <a:cubicBezTo>
                    <a:pt x="124857" y="582098"/>
                    <a:pt x="216298" y="564953"/>
                    <a:pt x="202963" y="531615"/>
                  </a:cubicBezTo>
                  <a:cubicBezTo>
                    <a:pt x="190580" y="498278"/>
                    <a:pt x="165815" y="407790"/>
                    <a:pt x="188675" y="363975"/>
                  </a:cubicBezTo>
                  <a:cubicBezTo>
                    <a:pt x="211535" y="320160"/>
                    <a:pt x="255350" y="244913"/>
                    <a:pt x="386795" y="170618"/>
                  </a:cubicBezTo>
                  <a:cubicBezTo>
                    <a:pt x="517288" y="95370"/>
                    <a:pt x="616348" y="99180"/>
                    <a:pt x="641113" y="108705"/>
                  </a:cubicBezTo>
                  <a:cubicBezTo>
                    <a:pt x="665878" y="118230"/>
                    <a:pt x="656353" y="159188"/>
                    <a:pt x="652543" y="169665"/>
                  </a:cubicBezTo>
                  <a:cubicBezTo>
                    <a:pt x="647780" y="180143"/>
                    <a:pt x="560150" y="284918"/>
                    <a:pt x="558245" y="293490"/>
                  </a:cubicBezTo>
                  <a:cubicBezTo>
                    <a:pt x="556340" y="302063"/>
                    <a:pt x="525860" y="318255"/>
                    <a:pt x="524907" y="286823"/>
                  </a:cubicBezTo>
                  <a:cubicBezTo>
                    <a:pt x="523003" y="255390"/>
                    <a:pt x="517288" y="223958"/>
                    <a:pt x="487760" y="211575"/>
                  </a:cubicBezTo>
                  <a:cubicBezTo>
                    <a:pt x="458232" y="199193"/>
                    <a:pt x="426800" y="191573"/>
                    <a:pt x="414418" y="233483"/>
                  </a:cubicBezTo>
                  <a:cubicBezTo>
                    <a:pt x="402035" y="274440"/>
                    <a:pt x="422990" y="303015"/>
                    <a:pt x="438230" y="316350"/>
                  </a:cubicBezTo>
                  <a:cubicBezTo>
                    <a:pt x="453470" y="329685"/>
                    <a:pt x="480140" y="354450"/>
                    <a:pt x="458232" y="356355"/>
                  </a:cubicBezTo>
                  <a:cubicBezTo>
                    <a:pt x="436325" y="358260"/>
                    <a:pt x="369650" y="402075"/>
                    <a:pt x="369650" y="402075"/>
                  </a:cubicBezTo>
                  <a:cubicBezTo>
                    <a:pt x="369650" y="402075"/>
                    <a:pt x="324882" y="395408"/>
                    <a:pt x="317263" y="433508"/>
                  </a:cubicBezTo>
                  <a:cubicBezTo>
                    <a:pt x="309643" y="471608"/>
                    <a:pt x="336313" y="515423"/>
                    <a:pt x="355363" y="503993"/>
                  </a:cubicBezTo>
                  <a:cubicBezTo>
                    <a:pt x="374413" y="492563"/>
                    <a:pt x="432515" y="457320"/>
                    <a:pt x="468710" y="443033"/>
                  </a:cubicBezTo>
                  <a:cubicBezTo>
                    <a:pt x="504905" y="428745"/>
                    <a:pt x="566818" y="406838"/>
                    <a:pt x="590630" y="422078"/>
                  </a:cubicBezTo>
                  <a:cubicBezTo>
                    <a:pt x="614443" y="437318"/>
                    <a:pt x="616348" y="459225"/>
                    <a:pt x="660163" y="481133"/>
                  </a:cubicBezTo>
                  <a:cubicBezTo>
                    <a:pt x="703978" y="503993"/>
                    <a:pt x="784940" y="507803"/>
                    <a:pt x="819230" y="490658"/>
                  </a:cubicBezTo>
                  <a:cubicBezTo>
                    <a:pt x="853520" y="473513"/>
                    <a:pt x="1043068" y="389693"/>
                    <a:pt x="1082120" y="392550"/>
                  </a:cubicBezTo>
                  <a:cubicBezTo>
                    <a:pt x="1121173" y="395408"/>
                    <a:pt x="1167845" y="434460"/>
                    <a:pt x="1183085" y="362070"/>
                  </a:cubicBezTo>
                  <a:cubicBezTo>
                    <a:pt x="1199278" y="288728"/>
                    <a:pt x="1107838" y="93465"/>
                    <a:pt x="985918" y="45840"/>
                  </a:cubicBezTo>
                  <a:cubicBezTo>
                    <a:pt x="863998" y="-832"/>
                    <a:pt x="724932" y="-15120"/>
                    <a:pt x="564913" y="18218"/>
                  </a:cubicBezTo>
                  <a:cubicBezTo>
                    <a:pt x="404893" y="50603"/>
                    <a:pt x="331550" y="83940"/>
                    <a:pt x="272495" y="141090"/>
                  </a:cubicBezTo>
                  <a:cubicBezTo>
                    <a:pt x="213440" y="199193"/>
                    <a:pt x="196295" y="224910"/>
                    <a:pt x="180103" y="218243"/>
                  </a:cubicBezTo>
                  <a:lnTo>
                    <a:pt x="180103" y="218243"/>
                  </a:lnTo>
                  <a:lnTo>
                    <a:pt x="180103" y="218243"/>
                  </a:lnTo>
                  <a:close/>
                  <a:moveTo>
                    <a:pt x="596345" y="350640"/>
                  </a:moveTo>
                  <a:cubicBezTo>
                    <a:pt x="596345" y="350640"/>
                    <a:pt x="585868" y="343973"/>
                    <a:pt x="567770" y="347783"/>
                  </a:cubicBezTo>
                  <a:cubicBezTo>
                    <a:pt x="550625" y="351593"/>
                    <a:pt x="670640" y="276345"/>
                    <a:pt x="714455" y="249675"/>
                  </a:cubicBezTo>
                  <a:cubicBezTo>
                    <a:pt x="758270" y="223005"/>
                    <a:pt x="739220" y="191573"/>
                    <a:pt x="718265" y="161093"/>
                  </a:cubicBezTo>
                  <a:cubicBezTo>
                    <a:pt x="696357" y="130613"/>
                    <a:pt x="696357" y="130613"/>
                    <a:pt x="683975" y="115373"/>
                  </a:cubicBezTo>
                  <a:cubicBezTo>
                    <a:pt x="734457" y="106800"/>
                    <a:pt x="773510" y="103943"/>
                    <a:pt x="831613" y="109658"/>
                  </a:cubicBezTo>
                  <a:cubicBezTo>
                    <a:pt x="906860" y="116325"/>
                    <a:pt x="998300" y="141090"/>
                    <a:pt x="1044973" y="203955"/>
                  </a:cubicBezTo>
                  <a:cubicBezTo>
                    <a:pt x="1072595" y="240150"/>
                    <a:pt x="933530" y="294443"/>
                    <a:pt x="898288" y="312540"/>
                  </a:cubicBezTo>
                  <a:cubicBezTo>
                    <a:pt x="863045" y="330638"/>
                    <a:pt x="752555" y="389693"/>
                    <a:pt x="728743" y="401123"/>
                  </a:cubicBezTo>
                  <a:cubicBezTo>
                    <a:pt x="704930" y="411600"/>
                    <a:pt x="697310" y="386835"/>
                    <a:pt x="670640" y="360165"/>
                  </a:cubicBezTo>
                  <a:cubicBezTo>
                    <a:pt x="643970" y="331590"/>
                    <a:pt x="596345" y="350640"/>
                    <a:pt x="596345" y="3506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0F18BEEF-BBC8-4728-BA4F-0F8F1793458C}"/>
                </a:ext>
              </a:extLst>
            </p:cNvPr>
            <p:cNvSpPr/>
            <p:nvPr/>
          </p:nvSpPr>
          <p:spPr>
            <a:xfrm>
              <a:off x="5375803" y="886769"/>
              <a:ext cx="675149" cy="1036420"/>
            </a:xfrm>
            <a:custGeom>
              <a:avLst/>
              <a:gdLst>
                <a:gd name="connsiteX0" fmla="*/ 90594 w 675149"/>
                <a:gd name="connsiteY0" fmla="*/ 253056 h 1036420"/>
                <a:gd name="connsiteX1" fmla="*/ 41064 w 675149"/>
                <a:gd name="connsiteY1" fmla="*/ 328303 h 1036420"/>
                <a:gd name="connsiteX2" fmla="*/ 72497 w 675149"/>
                <a:gd name="connsiteY2" fmla="*/ 483561 h 1036420"/>
                <a:gd name="connsiteX3" fmla="*/ 40112 w 675149"/>
                <a:gd name="connsiteY3" fmla="*/ 797886 h 1036420"/>
                <a:gd name="connsiteX4" fmla="*/ 7727 w 675149"/>
                <a:gd name="connsiteY4" fmla="*/ 895041 h 1036420"/>
                <a:gd name="connsiteX5" fmla="*/ 35349 w 675149"/>
                <a:gd name="connsiteY5" fmla="*/ 989338 h 1036420"/>
                <a:gd name="connsiteX6" fmla="*/ 91547 w 675149"/>
                <a:gd name="connsiteY6" fmla="*/ 909328 h 1036420"/>
                <a:gd name="connsiteX7" fmla="*/ 127742 w 675149"/>
                <a:gd name="connsiteY7" fmla="*/ 599766 h 1036420"/>
                <a:gd name="connsiteX8" fmla="*/ 140124 w 675149"/>
                <a:gd name="connsiteY8" fmla="*/ 434983 h 1036420"/>
                <a:gd name="connsiteX9" fmla="*/ 145839 w 675149"/>
                <a:gd name="connsiteY9" fmla="*/ 334018 h 1036420"/>
                <a:gd name="connsiteX10" fmla="*/ 90594 w 675149"/>
                <a:gd name="connsiteY10" fmla="*/ 253056 h 1036420"/>
                <a:gd name="connsiteX11" fmla="*/ 90594 w 675149"/>
                <a:gd name="connsiteY11" fmla="*/ 253056 h 1036420"/>
                <a:gd name="connsiteX12" fmla="*/ 90594 w 675149"/>
                <a:gd name="connsiteY12" fmla="*/ 253056 h 1036420"/>
                <a:gd name="connsiteX13" fmla="*/ 315384 w 675149"/>
                <a:gd name="connsiteY13" fmla="*/ 295918 h 1036420"/>
                <a:gd name="connsiteX14" fmla="*/ 262044 w 675149"/>
                <a:gd name="connsiteY14" fmla="*/ 317826 h 1036420"/>
                <a:gd name="connsiteX15" fmla="*/ 273474 w 675149"/>
                <a:gd name="connsiteY15" fmla="*/ 414981 h 1036420"/>
                <a:gd name="connsiteX16" fmla="*/ 287761 w 675149"/>
                <a:gd name="connsiteY16" fmla="*/ 497848 h 1036420"/>
                <a:gd name="connsiteX17" fmla="*/ 296334 w 675149"/>
                <a:gd name="connsiteY17" fmla="*/ 717876 h 1036420"/>
                <a:gd name="connsiteX18" fmla="*/ 360152 w 675149"/>
                <a:gd name="connsiteY18" fmla="*/ 676918 h 1036420"/>
                <a:gd name="connsiteX19" fmla="*/ 378249 w 675149"/>
                <a:gd name="connsiteY19" fmla="*/ 557856 h 1036420"/>
                <a:gd name="connsiteX20" fmla="*/ 382059 w 675149"/>
                <a:gd name="connsiteY20" fmla="*/ 469273 h 1036420"/>
                <a:gd name="connsiteX21" fmla="*/ 376344 w 675149"/>
                <a:gd name="connsiteY21" fmla="*/ 345448 h 1036420"/>
                <a:gd name="connsiteX22" fmla="*/ 315384 w 675149"/>
                <a:gd name="connsiteY22" fmla="*/ 295918 h 1036420"/>
                <a:gd name="connsiteX23" fmla="*/ 315384 w 675149"/>
                <a:gd name="connsiteY23" fmla="*/ 295918 h 1036420"/>
                <a:gd name="connsiteX24" fmla="*/ 315384 w 675149"/>
                <a:gd name="connsiteY24" fmla="*/ 295918 h 1036420"/>
                <a:gd name="connsiteX25" fmla="*/ 599229 w 675149"/>
                <a:gd name="connsiteY25" fmla="*/ 3501 h 1036420"/>
                <a:gd name="connsiteX26" fmla="*/ 531602 w 675149"/>
                <a:gd name="connsiteY26" fmla="*/ 11121 h 1036420"/>
                <a:gd name="connsiteX27" fmla="*/ 527792 w 675149"/>
                <a:gd name="connsiteY27" fmla="*/ 94941 h 1036420"/>
                <a:gd name="connsiteX28" fmla="*/ 543984 w 675149"/>
                <a:gd name="connsiteY28" fmla="*/ 186381 h 1036420"/>
                <a:gd name="connsiteX29" fmla="*/ 546842 w 675149"/>
                <a:gd name="connsiteY29" fmla="*/ 507373 h 1036420"/>
                <a:gd name="connsiteX30" fmla="*/ 542079 w 675149"/>
                <a:gd name="connsiteY30" fmla="*/ 766453 h 1036420"/>
                <a:gd name="connsiteX31" fmla="*/ 571607 w 675149"/>
                <a:gd name="connsiteY31" fmla="*/ 1023628 h 1036420"/>
                <a:gd name="connsiteX32" fmla="*/ 635424 w 675149"/>
                <a:gd name="connsiteY32" fmla="*/ 965526 h 1036420"/>
                <a:gd name="connsiteX33" fmla="*/ 609707 w 675149"/>
                <a:gd name="connsiteY33" fmla="*/ 863608 h 1036420"/>
                <a:gd name="connsiteX34" fmla="*/ 598277 w 675149"/>
                <a:gd name="connsiteY34" fmla="*/ 371166 h 1036420"/>
                <a:gd name="connsiteX35" fmla="*/ 623042 w 675149"/>
                <a:gd name="connsiteY35" fmla="*/ 195906 h 1036420"/>
                <a:gd name="connsiteX36" fmla="*/ 674477 w 675149"/>
                <a:gd name="connsiteY36" fmla="*/ 90178 h 1036420"/>
                <a:gd name="connsiteX37" fmla="*/ 599229 w 675149"/>
                <a:gd name="connsiteY37" fmla="*/ 3501 h 103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75149" h="1036420">
                  <a:moveTo>
                    <a:pt x="90594" y="253056"/>
                  </a:moveTo>
                  <a:cubicBezTo>
                    <a:pt x="55352" y="256866"/>
                    <a:pt x="34397" y="271153"/>
                    <a:pt x="41064" y="328303"/>
                  </a:cubicBezTo>
                  <a:cubicBezTo>
                    <a:pt x="48684" y="385453"/>
                    <a:pt x="82974" y="389263"/>
                    <a:pt x="72497" y="483561"/>
                  </a:cubicBezTo>
                  <a:cubicBezTo>
                    <a:pt x="62019" y="576906"/>
                    <a:pt x="40112" y="766453"/>
                    <a:pt x="40112" y="797886"/>
                  </a:cubicBezTo>
                  <a:cubicBezTo>
                    <a:pt x="40112" y="829318"/>
                    <a:pt x="15347" y="875038"/>
                    <a:pt x="7727" y="895041"/>
                  </a:cubicBezTo>
                  <a:cubicBezTo>
                    <a:pt x="-846" y="915043"/>
                    <a:pt x="-12276" y="979813"/>
                    <a:pt x="35349" y="989338"/>
                  </a:cubicBezTo>
                  <a:cubicBezTo>
                    <a:pt x="82974" y="998863"/>
                    <a:pt x="84879" y="937903"/>
                    <a:pt x="91547" y="909328"/>
                  </a:cubicBezTo>
                  <a:cubicBezTo>
                    <a:pt x="98214" y="880753"/>
                    <a:pt x="129647" y="638818"/>
                    <a:pt x="127742" y="599766"/>
                  </a:cubicBezTo>
                  <a:cubicBezTo>
                    <a:pt x="125837" y="560713"/>
                    <a:pt x="131552" y="467368"/>
                    <a:pt x="140124" y="434983"/>
                  </a:cubicBezTo>
                  <a:cubicBezTo>
                    <a:pt x="148697" y="402598"/>
                    <a:pt x="160127" y="374023"/>
                    <a:pt x="145839" y="334018"/>
                  </a:cubicBezTo>
                  <a:cubicBezTo>
                    <a:pt x="130599" y="293061"/>
                    <a:pt x="125837" y="250198"/>
                    <a:pt x="90594" y="253056"/>
                  </a:cubicBezTo>
                  <a:lnTo>
                    <a:pt x="90594" y="253056"/>
                  </a:lnTo>
                  <a:lnTo>
                    <a:pt x="90594" y="253056"/>
                  </a:lnTo>
                  <a:close/>
                  <a:moveTo>
                    <a:pt x="315384" y="295918"/>
                  </a:moveTo>
                  <a:cubicBezTo>
                    <a:pt x="300144" y="294966"/>
                    <a:pt x="275379" y="292108"/>
                    <a:pt x="262044" y="317826"/>
                  </a:cubicBezTo>
                  <a:cubicBezTo>
                    <a:pt x="248709" y="343543"/>
                    <a:pt x="263949" y="388311"/>
                    <a:pt x="273474" y="414981"/>
                  </a:cubicBezTo>
                  <a:cubicBezTo>
                    <a:pt x="282999" y="441651"/>
                    <a:pt x="291572" y="471178"/>
                    <a:pt x="287761" y="497848"/>
                  </a:cubicBezTo>
                  <a:cubicBezTo>
                    <a:pt x="283952" y="524518"/>
                    <a:pt x="280142" y="700731"/>
                    <a:pt x="296334" y="717876"/>
                  </a:cubicBezTo>
                  <a:cubicBezTo>
                    <a:pt x="312527" y="735021"/>
                    <a:pt x="343007" y="716923"/>
                    <a:pt x="360152" y="676918"/>
                  </a:cubicBezTo>
                  <a:cubicBezTo>
                    <a:pt x="376344" y="636913"/>
                    <a:pt x="388727" y="583573"/>
                    <a:pt x="378249" y="557856"/>
                  </a:cubicBezTo>
                  <a:cubicBezTo>
                    <a:pt x="367772" y="533091"/>
                    <a:pt x="366819" y="504516"/>
                    <a:pt x="382059" y="469273"/>
                  </a:cubicBezTo>
                  <a:cubicBezTo>
                    <a:pt x="396347" y="434031"/>
                    <a:pt x="387774" y="386406"/>
                    <a:pt x="376344" y="345448"/>
                  </a:cubicBezTo>
                  <a:cubicBezTo>
                    <a:pt x="364914" y="306396"/>
                    <a:pt x="330624" y="296871"/>
                    <a:pt x="315384" y="295918"/>
                  </a:cubicBezTo>
                  <a:lnTo>
                    <a:pt x="315384" y="295918"/>
                  </a:lnTo>
                  <a:lnTo>
                    <a:pt x="315384" y="295918"/>
                  </a:lnTo>
                  <a:close/>
                  <a:moveTo>
                    <a:pt x="599229" y="3501"/>
                  </a:moveTo>
                  <a:cubicBezTo>
                    <a:pt x="582084" y="-1262"/>
                    <a:pt x="544936" y="-3167"/>
                    <a:pt x="531602" y="11121"/>
                  </a:cubicBezTo>
                  <a:cubicBezTo>
                    <a:pt x="517314" y="26361"/>
                    <a:pt x="512552" y="56841"/>
                    <a:pt x="527792" y="94941"/>
                  </a:cubicBezTo>
                  <a:cubicBezTo>
                    <a:pt x="543032" y="132088"/>
                    <a:pt x="547794" y="165426"/>
                    <a:pt x="543984" y="186381"/>
                  </a:cubicBezTo>
                  <a:cubicBezTo>
                    <a:pt x="540174" y="208288"/>
                    <a:pt x="546842" y="445461"/>
                    <a:pt x="546842" y="507373"/>
                  </a:cubicBezTo>
                  <a:cubicBezTo>
                    <a:pt x="546842" y="569286"/>
                    <a:pt x="539222" y="687396"/>
                    <a:pt x="542079" y="766453"/>
                  </a:cubicBezTo>
                  <a:cubicBezTo>
                    <a:pt x="544936" y="845511"/>
                    <a:pt x="541127" y="986481"/>
                    <a:pt x="571607" y="1023628"/>
                  </a:cubicBezTo>
                  <a:cubicBezTo>
                    <a:pt x="602086" y="1061728"/>
                    <a:pt x="645902" y="1006483"/>
                    <a:pt x="635424" y="965526"/>
                  </a:cubicBezTo>
                  <a:cubicBezTo>
                    <a:pt x="624947" y="925521"/>
                    <a:pt x="620184" y="937903"/>
                    <a:pt x="609707" y="863608"/>
                  </a:cubicBezTo>
                  <a:cubicBezTo>
                    <a:pt x="599229" y="789313"/>
                    <a:pt x="596372" y="401646"/>
                    <a:pt x="598277" y="371166"/>
                  </a:cubicBezTo>
                  <a:cubicBezTo>
                    <a:pt x="600182" y="340686"/>
                    <a:pt x="608754" y="229243"/>
                    <a:pt x="623042" y="195906"/>
                  </a:cubicBezTo>
                  <a:cubicBezTo>
                    <a:pt x="636377" y="162568"/>
                    <a:pt x="681144" y="129231"/>
                    <a:pt x="674477" y="90178"/>
                  </a:cubicBezTo>
                  <a:cubicBezTo>
                    <a:pt x="678286" y="56841"/>
                    <a:pt x="616374" y="8263"/>
                    <a:pt x="599229" y="35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D8960223-0412-413D-A73C-893DF1514CAE}"/>
                </a:ext>
              </a:extLst>
            </p:cNvPr>
            <p:cNvSpPr/>
            <p:nvPr/>
          </p:nvSpPr>
          <p:spPr>
            <a:xfrm>
              <a:off x="6499849" y="905588"/>
              <a:ext cx="668945" cy="910787"/>
            </a:xfrm>
            <a:custGeom>
              <a:avLst/>
              <a:gdLst>
                <a:gd name="connsiteX0" fmla="*/ 406728 w 668945"/>
                <a:gd name="connsiteY0" fmla="*/ 698104 h 910787"/>
                <a:gd name="connsiteX1" fmla="*/ 616278 w 668945"/>
                <a:gd name="connsiteY1" fmla="*/ 867649 h 910787"/>
                <a:gd name="connsiteX2" fmla="*/ 632470 w 668945"/>
                <a:gd name="connsiteY2" fmla="*/ 717154 h 910787"/>
                <a:gd name="connsiteX3" fmla="*/ 437208 w 668945"/>
                <a:gd name="connsiteY3" fmla="*/ 621904 h 910787"/>
                <a:gd name="connsiteX4" fmla="*/ 406728 w 668945"/>
                <a:gd name="connsiteY4" fmla="*/ 698104 h 910787"/>
                <a:gd name="connsiteX5" fmla="*/ 406728 w 668945"/>
                <a:gd name="connsiteY5" fmla="*/ 698104 h 910787"/>
                <a:gd name="connsiteX6" fmla="*/ 406728 w 668945"/>
                <a:gd name="connsiteY6" fmla="*/ 698104 h 910787"/>
                <a:gd name="connsiteX7" fmla="*/ 325765 w 668945"/>
                <a:gd name="connsiteY7" fmla="*/ 166609 h 910787"/>
                <a:gd name="connsiteX8" fmla="*/ 317193 w 668945"/>
                <a:gd name="connsiteY8" fmla="*/ 53262 h 910787"/>
                <a:gd name="connsiteX9" fmla="*/ 371486 w 668945"/>
                <a:gd name="connsiteY9" fmla="*/ 874 h 910787"/>
                <a:gd name="connsiteX10" fmla="*/ 425778 w 668945"/>
                <a:gd name="connsiteY10" fmla="*/ 88504 h 910787"/>
                <a:gd name="connsiteX11" fmla="*/ 400061 w 668945"/>
                <a:gd name="connsiteY11" fmla="*/ 159942 h 910787"/>
                <a:gd name="connsiteX12" fmla="*/ 381963 w 668945"/>
                <a:gd name="connsiteY12" fmla="*/ 212329 h 910787"/>
                <a:gd name="connsiteX13" fmla="*/ 366723 w 668945"/>
                <a:gd name="connsiteY13" fmla="*/ 280909 h 910787"/>
                <a:gd name="connsiteX14" fmla="*/ 426731 w 668945"/>
                <a:gd name="connsiteY14" fmla="*/ 259954 h 910787"/>
                <a:gd name="connsiteX15" fmla="*/ 503883 w 668945"/>
                <a:gd name="connsiteY15" fmla="*/ 216139 h 910787"/>
                <a:gd name="connsiteX16" fmla="*/ 592465 w 668945"/>
                <a:gd name="connsiteY16" fmla="*/ 234237 h 910787"/>
                <a:gd name="connsiteX17" fmla="*/ 565795 w 668945"/>
                <a:gd name="connsiteY17" fmla="*/ 296149 h 910787"/>
                <a:gd name="connsiteX18" fmla="*/ 489595 w 668945"/>
                <a:gd name="connsiteY18" fmla="*/ 313294 h 910787"/>
                <a:gd name="connsiteX19" fmla="*/ 348626 w 668945"/>
                <a:gd name="connsiteY19" fmla="*/ 380922 h 910787"/>
                <a:gd name="connsiteX20" fmla="*/ 298143 w 668945"/>
                <a:gd name="connsiteY20" fmla="*/ 587614 h 910787"/>
                <a:gd name="connsiteX21" fmla="*/ 173365 w 668945"/>
                <a:gd name="connsiteY21" fmla="*/ 765732 h 910787"/>
                <a:gd name="connsiteX22" fmla="*/ 77163 w 668945"/>
                <a:gd name="connsiteY22" fmla="*/ 898129 h 910787"/>
                <a:gd name="connsiteX23" fmla="*/ 25728 w 668945"/>
                <a:gd name="connsiteY23" fmla="*/ 883842 h 910787"/>
                <a:gd name="connsiteX24" fmla="*/ 7631 w 668945"/>
                <a:gd name="connsiteY24" fmla="*/ 800974 h 910787"/>
                <a:gd name="connsiteX25" fmla="*/ 54303 w 668945"/>
                <a:gd name="connsiteY25" fmla="*/ 764779 h 910787"/>
                <a:gd name="connsiteX26" fmla="*/ 91450 w 668945"/>
                <a:gd name="connsiteY26" fmla="*/ 777162 h 910787"/>
                <a:gd name="connsiteX27" fmla="*/ 191463 w 668945"/>
                <a:gd name="connsiteY27" fmla="*/ 644764 h 910787"/>
                <a:gd name="connsiteX28" fmla="*/ 259090 w 668945"/>
                <a:gd name="connsiteY28" fmla="*/ 479029 h 910787"/>
                <a:gd name="connsiteX29" fmla="*/ 272426 w 668945"/>
                <a:gd name="connsiteY29" fmla="*/ 427594 h 910787"/>
                <a:gd name="connsiteX30" fmla="*/ 217181 w 668945"/>
                <a:gd name="connsiteY30" fmla="*/ 462837 h 910787"/>
                <a:gd name="connsiteX31" fmla="*/ 120025 w 668945"/>
                <a:gd name="connsiteY31" fmla="*/ 472362 h 910787"/>
                <a:gd name="connsiteX32" fmla="*/ 42873 w 668945"/>
                <a:gd name="connsiteY32" fmla="*/ 388542 h 910787"/>
                <a:gd name="connsiteX33" fmla="*/ 74306 w 668945"/>
                <a:gd name="connsiteY33" fmla="*/ 330439 h 910787"/>
                <a:gd name="connsiteX34" fmla="*/ 174318 w 668945"/>
                <a:gd name="connsiteY34" fmla="*/ 343774 h 910787"/>
                <a:gd name="connsiteX35" fmla="*/ 291476 w 668945"/>
                <a:gd name="connsiteY35" fmla="*/ 305674 h 910787"/>
                <a:gd name="connsiteX36" fmla="*/ 296238 w 668945"/>
                <a:gd name="connsiteY36" fmla="*/ 303769 h 910787"/>
                <a:gd name="connsiteX37" fmla="*/ 325765 w 668945"/>
                <a:gd name="connsiteY37" fmla="*/ 166609 h 910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68945" h="910787">
                  <a:moveTo>
                    <a:pt x="406728" y="698104"/>
                  </a:moveTo>
                  <a:cubicBezTo>
                    <a:pt x="435303" y="748587"/>
                    <a:pt x="531506" y="899082"/>
                    <a:pt x="616278" y="867649"/>
                  </a:cubicBezTo>
                  <a:cubicBezTo>
                    <a:pt x="701051" y="837169"/>
                    <a:pt x="665808" y="740014"/>
                    <a:pt x="632470" y="717154"/>
                  </a:cubicBezTo>
                  <a:cubicBezTo>
                    <a:pt x="599133" y="693342"/>
                    <a:pt x="437208" y="621904"/>
                    <a:pt x="437208" y="621904"/>
                  </a:cubicBezTo>
                  <a:cubicBezTo>
                    <a:pt x="369581" y="591424"/>
                    <a:pt x="388631" y="667624"/>
                    <a:pt x="406728" y="698104"/>
                  </a:cubicBezTo>
                  <a:lnTo>
                    <a:pt x="406728" y="698104"/>
                  </a:lnTo>
                  <a:lnTo>
                    <a:pt x="406728" y="698104"/>
                  </a:lnTo>
                  <a:close/>
                  <a:moveTo>
                    <a:pt x="325765" y="166609"/>
                  </a:moveTo>
                  <a:cubicBezTo>
                    <a:pt x="335290" y="159942"/>
                    <a:pt x="314336" y="88504"/>
                    <a:pt x="317193" y="53262"/>
                  </a:cubicBezTo>
                  <a:cubicBezTo>
                    <a:pt x="320051" y="18019"/>
                    <a:pt x="348626" y="-4841"/>
                    <a:pt x="371486" y="874"/>
                  </a:cubicBezTo>
                  <a:cubicBezTo>
                    <a:pt x="394345" y="6589"/>
                    <a:pt x="429588" y="60882"/>
                    <a:pt x="425778" y="88504"/>
                  </a:cubicBezTo>
                  <a:cubicBezTo>
                    <a:pt x="421968" y="116127"/>
                    <a:pt x="407681" y="148512"/>
                    <a:pt x="400061" y="159942"/>
                  </a:cubicBezTo>
                  <a:cubicBezTo>
                    <a:pt x="392440" y="171372"/>
                    <a:pt x="385773" y="181849"/>
                    <a:pt x="381963" y="212329"/>
                  </a:cubicBezTo>
                  <a:cubicBezTo>
                    <a:pt x="379106" y="228522"/>
                    <a:pt x="372438" y="255192"/>
                    <a:pt x="366723" y="280909"/>
                  </a:cubicBezTo>
                  <a:cubicBezTo>
                    <a:pt x="393393" y="273289"/>
                    <a:pt x="418158" y="265669"/>
                    <a:pt x="426731" y="259954"/>
                  </a:cubicBezTo>
                  <a:cubicBezTo>
                    <a:pt x="444828" y="248524"/>
                    <a:pt x="476261" y="238047"/>
                    <a:pt x="503883" y="216139"/>
                  </a:cubicBezTo>
                  <a:cubicBezTo>
                    <a:pt x="531506" y="194232"/>
                    <a:pt x="561986" y="217092"/>
                    <a:pt x="592465" y="234237"/>
                  </a:cubicBezTo>
                  <a:cubicBezTo>
                    <a:pt x="622945" y="250429"/>
                    <a:pt x="596276" y="279957"/>
                    <a:pt x="565795" y="296149"/>
                  </a:cubicBezTo>
                  <a:cubicBezTo>
                    <a:pt x="536268" y="312342"/>
                    <a:pt x="508645" y="304722"/>
                    <a:pt x="489595" y="313294"/>
                  </a:cubicBezTo>
                  <a:cubicBezTo>
                    <a:pt x="471498" y="320914"/>
                    <a:pt x="389583" y="357109"/>
                    <a:pt x="348626" y="380922"/>
                  </a:cubicBezTo>
                  <a:cubicBezTo>
                    <a:pt x="337195" y="440929"/>
                    <a:pt x="313383" y="543799"/>
                    <a:pt x="298143" y="587614"/>
                  </a:cubicBezTo>
                  <a:cubicBezTo>
                    <a:pt x="278140" y="642859"/>
                    <a:pt x="210513" y="720012"/>
                    <a:pt x="173365" y="765732"/>
                  </a:cubicBezTo>
                  <a:cubicBezTo>
                    <a:pt x="136218" y="810499"/>
                    <a:pt x="115263" y="873364"/>
                    <a:pt x="77163" y="898129"/>
                  </a:cubicBezTo>
                  <a:cubicBezTo>
                    <a:pt x="39063" y="922894"/>
                    <a:pt x="31443" y="907654"/>
                    <a:pt x="25728" y="883842"/>
                  </a:cubicBezTo>
                  <a:cubicBezTo>
                    <a:pt x="20013" y="860029"/>
                    <a:pt x="-15230" y="831454"/>
                    <a:pt x="7631" y="800974"/>
                  </a:cubicBezTo>
                  <a:cubicBezTo>
                    <a:pt x="30490" y="770494"/>
                    <a:pt x="37158" y="735252"/>
                    <a:pt x="54303" y="764779"/>
                  </a:cubicBezTo>
                  <a:cubicBezTo>
                    <a:pt x="71448" y="794307"/>
                    <a:pt x="97165" y="778114"/>
                    <a:pt x="91450" y="777162"/>
                  </a:cubicBezTo>
                  <a:cubicBezTo>
                    <a:pt x="85736" y="776209"/>
                    <a:pt x="165745" y="686674"/>
                    <a:pt x="191463" y="644764"/>
                  </a:cubicBezTo>
                  <a:cubicBezTo>
                    <a:pt x="217181" y="601902"/>
                    <a:pt x="245756" y="503794"/>
                    <a:pt x="259090" y="479029"/>
                  </a:cubicBezTo>
                  <a:cubicBezTo>
                    <a:pt x="261948" y="473314"/>
                    <a:pt x="266711" y="454264"/>
                    <a:pt x="272426" y="427594"/>
                  </a:cubicBezTo>
                  <a:cubicBezTo>
                    <a:pt x="252423" y="439024"/>
                    <a:pt x="232420" y="451407"/>
                    <a:pt x="217181" y="462837"/>
                  </a:cubicBezTo>
                  <a:cubicBezTo>
                    <a:pt x="184795" y="487602"/>
                    <a:pt x="178128" y="497127"/>
                    <a:pt x="120025" y="472362"/>
                  </a:cubicBezTo>
                  <a:cubicBezTo>
                    <a:pt x="61923" y="447597"/>
                    <a:pt x="46683" y="420927"/>
                    <a:pt x="42873" y="388542"/>
                  </a:cubicBezTo>
                  <a:cubicBezTo>
                    <a:pt x="39063" y="357109"/>
                    <a:pt x="56208" y="335202"/>
                    <a:pt x="74306" y="330439"/>
                  </a:cubicBezTo>
                  <a:cubicBezTo>
                    <a:pt x="92403" y="325677"/>
                    <a:pt x="140981" y="338059"/>
                    <a:pt x="174318" y="343774"/>
                  </a:cubicBezTo>
                  <a:cubicBezTo>
                    <a:pt x="206703" y="349489"/>
                    <a:pt x="275283" y="312342"/>
                    <a:pt x="291476" y="305674"/>
                  </a:cubicBezTo>
                  <a:cubicBezTo>
                    <a:pt x="292428" y="304722"/>
                    <a:pt x="294333" y="304722"/>
                    <a:pt x="296238" y="303769"/>
                  </a:cubicBezTo>
                  <a:cubicBezTo>
                    <a:pt x="308620" y="233284"/>
                    <a:pt x="321003" y="169467"/>
                    <a:pt x="325765" y="1666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783FB78C-3DF1-4D13-A490-9E863D219FC5}"/>
                </a:ext>
              </a:extLst>
            </p:cNvPr>
            <p:cNvSpPr/>
            <p:nvPr/>
          </p:nvSpPr>
          <p:spPr>
            <a:xfrm>
              <a:off x="7564881" y="752927"/>
              <a:ext cx="691264" cy="1126680"/>
            </a:xfrm>
            <a:custGeom>
              <a:avLst/>
              <a:gdLst>
                <a:gd name="connsiteX0" fmla="*/ 157036 w 691264"/>
                <a:gd name="connsiteY0" fmla="*/ 250690 h 1126680"/>
                <a:gd name="connsiteX1" fmla="*/ 180849 w 691264"/>
                <a:gd name="connsiteY1" fmla="*/ 293553 h 1126680"/>
                <a:gd name="connsiteX2" fmla="*/ 210376 w 691264"/>
                <a:gd name="connsiteY2" fmla="*/ 335463 h 1126680"/>
                <a:gd name="connsiteX3" fmla="*/ 202756 w 691264"/>
                <a:gd name="connsiteY3" fmla="*/ 433570 h 1126680"/>
                <a:gd name="connsiteX4" fmla="*/ 204661 w 691264"/>
                <a:gd name="connsiteY4" fmla="*/ 509770 h 1126680"/>
                <a:gd name="connsiteX5" fmla="*/ 231331 w 691264"/>
                <a:gd name="connsiteY5" fmla="*/ 553585 h 1126680"/>
                <a:gd name="connsiteX6" fmla="*/ 262763 w 691264"/>
                <a:gd name="connsiteY6" fmla="*/ 542155 h 1126680"/>
                <a:gd name="connsiteX7" fmla="*/ 285624 w 691264"/>
                <a:gd name="connsiteY7" fmla="*/ 527868 h 1126680"/>
                <a:gd name="connsiteX8" fmla="*/ 311341 w 691264"/>
                <a:gd name="connsiteY8" fmla="*/ 549775 h 1126680"/>
                <a:gd name="connsiteX9" fmla="*/ 285624 w 691264"/>
                <a:gd name="connsiteY9" fmla="*/ 574540 h 1126680"/>
                <a:gd name="connsiteX10" fmla="*/ 110363 w 691264"/>
                <a:gd name="connsiteY10" fmla="*/ 671695 h 1126680"/>
                <a:gd name="connsiteX11" fmla="*/ 44641 w 691264"/>
                <a:gd name="connsiteY11" fmla="*/ 688840 h 1126680"/>
                <a:gd name="connsiteX12" fmla="*/ 2731 w 691264"/>
                <a:gd name="connsiteY12" fmla="*/ 706938 h 1126680"/>
                <a:gd name="connsiteX13" fmla="*/ 17971 w 691264"/>
                <a:gd name="connsiteY13" fmla="*/ 769803 h 1126680"/>
                <a:gd name="connsiteX14" fmla="*/ 93219 w 691264"/>
                <a:gd name="connsiteY14" fmla="*/ 775518 h 1126680"/>
                <a:gd name="connsiteX15" fmla="*/ 201804 w 691264"/>
                <a:gd name="connsiteY15" fmla="*/ 685030 h 1126680"/>
                <a:gd name="connsiteX16" fmla="*/ 346583 w 691264"/>
                <a:gd name="connsiteY16" fmla="*/ 594543 h 1126680"/>
                <a:gd name="connsiteX17" fmla="*/ 533274 w 691264"/>
                <a:gd name="connsiteY17" fmla="*/ 524058 h 1126680"/>
                <a:gd name="connsiteX18" fmla="*/ 580899 w 691264"/>
                <a:gd name="connsiteY18" fmla="*/ 552633 h 1126680"/>
                <a:gd name="connsiteX19" fmla="*/ 534226 w 691264"/>
                <a:gd name="connsiteY19" fmla="*/ 597400 h 1126680"/>
                <a:gd name="connsiteX20" fmla="*/ 526606 w 691264"/>
                <a:gd name="connsiteY20" fmla="*/ 619308 h 1126680"/>
                <a:gd name="connsiteX21" fmla="*/ 581851 w 691264"/>
                <a:gd name="connsiteY21" fmla="*/ 607878 h 1126680"/>
                <a:gd name="connsiteX22" fmla="*/ 690436 w 691264"/>
                <a:gd name="connsiteY22" fmla="*/ 583113 h 1126680"/>
                <a:gd name="connsiteX23" fmla="*/ 618046 w 691264"/>
                <a:gd name="connsiteY23" fmla="*/ 476433 h 1126680"/>
                <a:gd name="connsiteX24" fmla="*/ 486601 w 691264"/>
                <a:gd name="connsiteY24" fmla="*/ 492625 h 1126680"/>
                <a:gd name="connsiteX25" fmla="*/ 474219 w 691264"/>
                <a:gd name="connsiteY25" fmla="*/ 466908 h 1126680"/>
                <a:gd name="connsiteX26" fmla="*/ 530416 w 691264"/>
                <a:gd name="connsiteY26" fmla="*/ 384993 h 1126680"/>
                <a:gd name="connsiteX27" fmla="*/ 547561 w 691264"/>
                <a:gd name="connsiteY27" fmla="*/ 318318 h 1126680"/>
                <a:gd name="connsiteX28" fmla="*/ 503746 w 691264"/>
                <a:gd name="connsiteY28" fmla="*/ 259263 h 1126680"/>
                <a:gd name="connsiteX29" fmla="*/ 533274 w 691264"/>
                <a:gd name="connsiteY29" fmla="*/ 219258 h 1126680"/>
                <a:gd name="connsiteX30" fmla="*/ 578041 w 691264"/>
                <a:gd name="connsiteY30" fmla="*/ 152583 h 1126680"/>
                <a:gd name="connsiteX31" fmla="*/ 522796 w 691264"/>
                <a:gd name="connsiteY31" fmla="*/ 120198 h 1126680"/>
                <a:gd name="connsiteX32" fmla="*/ 523749 w 691264"/>
                <a:gd name="connsiteY32" fmla="*/ 80193 h 1126680"/>
                <a:gd name="connsiteX33" fmla="*/ 552324 w 691264"/>
                <a:gd name="connsiteY33" fmla="*/ 59238 h 1126680"/>
                <a:gd name="connsiteX34" fmla="*/ 524701 w 691264"/>
                <a:gd name="connsiteY34" fmla="*/ 13518 h 1126680"/>
                <a:gd name="connsiteX35" fmla="*/ 475171 w 691264"/>
                <a:gd name="connsiteY35" fmla="*/ 11613 h 1126680"/>
                <a:gd name="connsiteX36" fmla="*/ 471361 w 691264"/>
                <a:gd name="connsiteY36" fmla="*/ 72573 h 1126680"/>
                <a:gd name="connsiteX37" fmla="*/ 477076 w 691264"/>
                <a:gd name="connsiteY37" fmla="*/ 119245 h 1126680"/>
                <a:gd name="connsiteX38" fmla="*/ 488506 w 691264"/>
                <a:gd name="connsiteY38" fmla="*/ 146868 h 1126680"/>
                <a:gd name="connsiteX39" fmla="*/ 464694 w 691264"/>
                <a:gd name="connsiteY39" fmla="*/ 185920 h 1126680"/>
                <a:gd name="connsiteX40" fmla="*/ 422783 w 691264"/>
                <a:gd name="connsiteY40" fmla="*/ 213543 h 1126680"/>
                <a:gd name="connsiteX41" fmla="*/ 423736 w 691264"/>
                <a:gd name="connsiteY41" fmla="*/ 275455 h 1126680"/>
                <a:gd name="connsiteX42" fmla="*/ 446596 w 691264"/>
                <a:gd name="connsiteY42" fmla="*/ 304030 h 1126680"/>
                <a:gd name="connsiteX43" fmla="*/ 406591 w 691264"/>
                <a:gd name="connsiteY43" fmla="*/ 421188 h 1126680"/>
                <a:gd name="connsiteX44" fmla="*/ 433261 w 691264"/>
                <a:gd name="connsiteY44" fmla="*/ 445000 h 1126680"/>
                <a:gd name="connsiteX45" fmla="*/ 430404 w 691264"/>
                <a:gd name="connsiteY45" fmla="*/ 501198 h 1126680"/>
                <a:gd name="connsiteX46" fmla="*/ 380874 w 691264"/>
                <a:gd name="connsiteY46" fmla="*/ 524058 h 1126680"/>
                <a:gd name="connsiteX47" fmla="*/ 350394 w 691264"/>
                <a:gd name="connsiteY47" fmla="*/ 499293 h 1126680"/>
                <a:gd name="connsiteX48" fmla="*/ 370396 w 691264"/>
                <a:gd name="connsiteY48" fmla="*/ 396423 h 1126680"/>
                <a:gd name="connsiteX49" fmla="*/ 365633 w 691264"/>
                <a:gd name="connsiteY49" fmla="*/ 367848 h 1126680"/>
                <a:gd name="connsiteX50" fmla="*/ 349441 w 691264"/>
                <a:gd name="connsiteY50" fmla="*/ 345940 h 1126680"/>
                <a:gd name="connsiteX51" fmla="*/ 319913 w 691264"/>
                <a:gd name="connsiteY51" fmla="*/ 336415 h 1126680"/>
                <a:gd name="connsiteX52" fmla="*/ 360871 w 691264"/>
                <a:gd name="connsiteY52" fmla="*/ 178300 h 1126680"/>
                <a:gd name="connsiteX53" fmla="*/ 335154 w 691264"/>
                <a:gd name="connsiteY53" fmla="*/ 109720 h 1126680"/>
                <a:gd name="connsiteX54" fmla="*/ 276099 w 691264"/>
                <a:gd name="connsiteY54" fmla="*/ 142105 h 1126680"/>
                <a:gd name="connsiteX55" fmla="*/ 301816 w 691264"/>
                <a:gd name="connsiteY55" fmla="*/ 208780 h 1126680"/>
                <a:gd name="connsiteX56" fmla="*/ 301816 w 691264"/>
                <a:gd name="connsiteY56" fmla="*/ 316413 h 1126680"/>
                <a:gd name="connsiteX57" fmla="*/ 295149 w 691264"/>
                <a:gd name="connsiteY57" fmla="*/ 386898 h 1126680"/>
                <a:gd name="connsiteX58" fmla="*/ 247524 w 691264"/>
                <a:gd name="connsiteY58" fmla="*/ 393565 h 1126680"/>
                <a:gd name="connsiteX59" fmla="*/ 248476 w 691264"/>
                <a:gd name="connsiteY59" fmla="*/ 276408 h 1126680"/>
                <a:gd name="connsiteX60" fmla="*/ 178944 w 691264"/>
                <a:gd name="connsiteY60" fmla="*/ 212590 h 1126680"/>
                <a:gd name="connsiteX61" fmla="*/ 157036 w 691264"/>
                <a:gd name="connsiteY61" fmla="*/ 250690 h 1126680"/>
                <a:gd name="connsiteX62" fmla="*/ 157036 w 691264"/>
                <a:gd name="connsiteY62" fmla="*/ 250690 h 1126680"/>
                <a:gd name="connsiteX63" fmla="*/ 157036 w 691264"/>
                <a:gd name="connsiteY63" fmla="*/ 250690 h 1126680"/>
                <a:gd name="connsiteX64" fmla="*/ 271336 w 691264"/>
                <a:gd name="connsiteY64" fmla="*/ 709795 h 1126680"/>
                <a:gd name="connsiteX65" fmla="*/ 318961 w 691264"/>
                <a:gd name="connsiteY65" fmla="*/ 669790 h 1126680"/>
                <a:gd name="connsiteX66" fmla="*/ 439929 w 691264"/>
                <a:gd name="connsiteY66" fmla="*/ 627880 h 1126680"/>
                <a:gd name="connsiteX67" fmla="*/ 462788 w 691264"/>
                <a:gd name="connsiteY67" fmla="*/ 694555 h 1126680"/>
                <a:gd name="connsiteX68" fmla="*/ 425641 w 691264"/>
                <a:gd name="connsiteY68" fmla="*/ 762183 h 1126680"/>
                <a:gd name="connsiteX69" fmla="*/ 462788 w 691264"/>
                <a:gd name="connsiteY69" fmla="*/ 785043 h 1126680"/>
                <a:gd name="connsiteX70" fmla="*/ 564706 w 691264"/>
                <a:gd name="connsiteY70" fmla="*/ 770755 h 1126680"/>
                <a:gd name="connsiteX71" fmla="*/ 591376 w 691264"/>
                <a:gd name="connsiteY71" fmla="*/ 847908 h 1126680"/>
                <a:gd name="connsiteX72" fmla="*/ 489458 w 691264"/>
                <a:gd name="connsiteY72" fmla="*/ 864100 h 1126680"/>
                <a:gd name="connsiteX73" fmla="*/ 478981 w 691264"/>
                <a:gd name="connsiteY73" fmla="*/ 911725 h 1126680"/>
                <a:gd name="connsiteX74" fmla="*/ 459931 w 691264"/>
                <a:gd name="connsiteY74" fmla="*/ 1016500 h 1126680"/>
                <a:gd name="connsiteX75" fmla="*/ 379921 w 691264"/>
                <a:gd name="connsiteY75" fmla="*/ 1124133 h 1126680"/>
                <a:gd name="connsiteX76" fmla="*/ 297054 w 691264"/>
                <a:gd name="connsiteY76" fmla="*/ 1085080 h 1126680"/>
                <a:gd name="connsiteX77" fmla="*/ 257049 w 691264"/>
                <a:gd name="connsiteY77" fmla="*/ 1035550 h 1126680"/>
                <a:gd name="connsiteX78" fmla="*/ 323724 w 691264"/>
                <a:gd name="connsiteY78" fmla="*/ 1034598 h 1126680"/>
                <a:gd name="connsiteX79" fmla="*/ 404686 w 691264"/>
                <a:gd name="connsiteY79" fmla="*/ 1037455 h 1126680"/>
                <a:gd name="connsiteX80" fmla="*/ 440881 w 691264"/>
                <a:gd name="connsiteY80" fmla="*/ 929823 h 1126680"/>
                <a:gd name="connsiteX81" fmla="*/ 413258 w 691264"/>
                <a:gd name="connsiteY81" fmla="*/ 877435 h 1126680"/>
                <a:gd name="connsiteX82" fmla="*/ 332296 w 691264"/>
                <a:gd name="connsiteY82" fmla="*/ 909820 h 1126680"/>
                <a:gd name="connsiteX83" fmla="*/ 247524 w 691264"/>
                <a:gd name="connsiteY83" fmla="*/ 953635 h 1126680"/>
                <a:gd name="connsiteX84" fmla="*/ 177991 w 691264"/>
                <a:gd name="connsiteY84" fmla="*/ 901248 h 1126680"/>
                <a:gd name="connsiteX85" fmla="*/ 270383 w 691264"/>
                <a:gd name="connsiteY85" fmla="*/ 866005 h 1126680"/>
                <a:gd name="connsiteX86" fmla="*/ 385636 w 691264"/>
                <a:gd name="connsiteY86" fmla="*/ 815523 h 1126680"/>
                <a:gd name="connsiteX87" fmla="*/ 365633 w 691264"/>
                <a:gd name="connsiteY87" fmla="*/ 725035 h 1126680"/>
                <a:gd name="connsiteX88" fmla="*/ 308483 w 691264"/>
                <a:gd name="connsiteY88" fmla="*/ 753610 h 1126680"/>
                <a:gd name="connsiteX89" fmla="*/ 271336 w 691264"/>
                <a:gd name="connsiteY89" fmla="*/ 709795 h 112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691264" h="1126680">
                  <a:moveTo>
                    <a:pt x="157036" y="250690"/>
                  </a:moveTo>
                  <a:cubicBezTo>
                    <a:pt x="157988" y="260215"/>
                    <a:pt x="170371" y="283075"/>
                    <a:pt x="180849" y="293553"/>
                  </a:cubicBezTo>
                  <a:cubicBezTo>
                    <a:pt x="191326" y="304030"/>
                    <a:pt x="211329" y="324033"/>
                    <a:pt x="210376" y="335463"/>
                  </a:cubicBezTo>
                  <a:cubicBezTo>
                    <a:pt x="209424" y="346893"/>
                    <a:pt x="203708" y="417378"/>
                    <a:pt x="202756" y="433570"/>
                  </a:cubicBezTo>
                  <a:cubicBezTo>
                    <a:pt x="202756" y="449763"/>
                    <a:pt x="195136" y="496435"/>
                    <a:pt x="204661" y="509770"/>
                  </a:cubicBezTo>
                  <a:cubicBezTo>
                    <a:pt x="215138" y="522153"/>
                    <a:pt x="231331" y="553585"/>
                    <a:pt x="231331" y="553585"/>
                  </a:cubicBezTo>
                  <a:cubicBezTo>
                    <a:pt x="231331" y="553585"/>
                    <a:pt x="257049" y="561205"/>
                    <a:pt x="262763" y="542155"/>
                  </a:cubicBezTo>
                  <a:cubicBezTo>
                    <a:pt x="268479" y="523105"/>
                    <a:pt x="285624" y="527868"/>
                    <a:pt x="285624" y="527868"/>
                  </a:cubicBezTo>
                  <a:cubicBezTo>
                    <a:pt x="285624" y="527868"/>
                    <a:pt x="320866" y="541203"/>
                    <a:pt x="311341" y="549775"/>
                  </a:cubicBezTo>
                  <a:cubicBezTo>
                    <a:pt x="301816" y="558348"/>
                    <a:pt x="304674" y="564063"/>
                    <a:pt x="285624" y="574540"/>
                  </a:cubicBezTo>
                  <a:cubicBezTo>
                    <a:pt x="266574" y="585018"/>
                    <a:pt x="110363" y="671695"/>
                    <a:pt x="110363" y="671695"/>
                  </a:cubicBezTo>
                  <a:cubicBezTo>
                    <a:pt x="110363" y="671695"/>
                    <a:pt x="58929" y="685983"/>
                    <a:pt x="44641" y="688840"/>
                  </a:cubicBezTo>
                  <a:cubicBezTo>
                    <a:pt x="30354" y="691698"/>
                    <a:pt x="9399" y="685983"/>
                    <a:pt x="2731" y="706938"/>
                  </a:cubicBezTo>
                  <a:cubicBezTo>
                    <a:pt x="-3937" y="727893"/>
                    <a:pt x="1779" y="757420"/>
                    <a:pt x="17971" y="769803"/>
                  </a:cubicBezTo>
                  <a:cubicBezTo>
                    <a:pt x="25591" y="775518"/>
                    <a:pt x="61786" y="788853"/>
                    <a:pt x="93219" y="775518"/>
                  </a:cubicBezTo>
                  <a:cubicBezTo>
                    <a:pt x="133224" y="758373"/>
                    <a:pt x="171324" y="709795"/>
                    <a:pt x="201804" y="685030"/>
                  </a:cubicBezTo>
                  <a:cubicBezTo>
                    <a:pt x="255144" y="641215"/>
                    <a:pt x="302769" y="614545"/>
                    <a:pt x="346583" y="594543"/>
                  </a:cubicBezTo>
                  <a:cubicBezTo>
                    <a:pt x="391351" y="574540"/>
                    <a:pt x="487554" y="529773"/>
                    <a:pt x="533274" y="524058"/>
                  </a:cubicBezTo>
                  <a:cubicBezTo>
                    <a:pt x="578994" y="518343"/>
                    <a:pt x="589471" y="540250"/>
                    <a:pt x="580899" y="552633"/>
                  </a:cubicBezTo>
                  <a:cubicBezTo>
                    <a:pt x="573279" y="565015"/>
                    <a:pt x="546608" y="588828"/>
                    <a:pt x="534226" y="597400"/>
                  </a:cubicBezTo>
                  <a:cubicBezTo>
                    <a:pt x="521844" y="605973"/>
                    <a:pt x="526606" y="619308"/>
                    <a:pt x="526606" y="619308"/>
                  </a:cubicBezTo>
                  <a:cubicBezTo>
                    <a:pt x="526606" y="619308"/>
                    <a:pt x="538988" y="619308"/>
                    <a:pt x="581851" y="607878"/>
                  </a:cubicBezTo>
                  <a:cubicBezTo>
                    <a:pt x="624713" y="595495"/>
                    <a:pt x="684721" y="596448"/>
                    <a:pt x="690436" y="583113"/>
                  </a:cubicBezTo>
                  <a:cubicBezTo>
                    <a:pt x="696151" y="569778"/>
                    <a:pt x="672338" y="478338"/>
                    <a:pt x="618046" y="476433"/>
                  </a:cubicBezTo>
                  <a:cubicBezTo>
                    <a:pt x="562801" y="474528"/>
                    <a:pt x="501841" y="486910"/>
                    <a:pt x="486601" y="492625"/>
                  </a:cubicBezTo>
                  <a:cubicBezTo>
                    <a:pt x="471361" y="498340"/>
                    <a:pt x="456121" y="486910"/>
                    <a:pt x="474219" y="466908"/>
                  </a:cubicBezTo>
                  <a:cubicBezTo>
                    <a:pt x="492316" y="446905"/>
                    <a:pt x="518033" y="424998"/>
                    <a:pt x="530416" y="384993"/>
                  </a:cubicBezTo>
                  <a:cubicBezTo>
                    <a:pt x="542799" y="344988"/>
                    <a:pt x="560896" y="335463"/>
                    <a:pt x="547561" y="318318"/>
                  </a:cubicBezTo>
                  <a:cubicBezTo>
                    <a:pt x="534226" y="301173"/>
                    <a:pt x="512319" y="264978"/>
                    <a:pt x="503746" y="259263"/>
                  </a:cubicBezTo>
                  <a:cubicBezTo>
                    <a:pt x="495174" y="253548"/>
                    <a:pt x="503746" y="233545"/>
                    <a:pt x="533274" y="219258"/>
                  </a:cubicBezTo>
                  <a:cubicBezTo>
                    <a:pt x="562801" y="204970"/>
                    <a:pt x="596138" y="175443"/>
                    <a:pt x="578041" y="152583"/>
                  </a:cubicBezTo>
                  <a:cubicBezTo>
                    <a:pt x="559944" y="129723"/>
                    <a:pt x="523749" y="142105"/>
                    <a:pt x="522796" y="120198"/>
                  </a:cubicBezTo>
                  <a:cubicBezTo>
                    <a:pt x="520891" y="98290"/>
                    <a:pt x="506604" y="86860"/>
                    <a:pt x="523749" y="80193"/>
                  </a:cubicBezTo>
                  <a:cubicBezTo>
                    <a:pt x="540894" y="73525"/>
                    <a:pt x="558991" y="69715"/>
                    <a:pt x="552324" y="59238"/>
                  </a:cubicBezTo>
                  <a:cubicBezTo>
                    <a:pt x="545656" y="48760"/>
                    <a:pt x="538036" y="29710"/>
                    <a:pt x="524701" y="13518"/>
                  </a:cubicBezTo>
                  <a:cubicBezTo>
                    <a:pt x="511366" y="-2675"/>
                    <a:pt x="478981" y="-5532"/>
                    <a:pt x="475171" y="11613"/>
                  </a:cubicBezTo>
                  <a:cubicBezTo>
                    <a:pt x="471361" y="28758"/>
                    <a:pt x="471361" y="57333"/>
                    <a:pt x="471361" y="72573"/>
                  </a:cubicBezTo>
                  <a:cubicBezTo>
                    <a:pt x="471361" y="87813"/>
                    <a:pt x="466599" y="107815"/>
                    <a:pt x="477076" y="119245"/>
                  </a:cubicBezTo>
                  <a:cubicBezTo>
                    <a:pt x="486601" y="130675"/>
                    <a:pt x="492316" y="135438"/>
                    <a:pt x="488506" y="146868"/>
                  </a:cubicBezTo>
                  <a:cubicBezTo>
                    <a:pt x="484696" y="157345"/>
                    <a:pt x="486601" y="174490"/>
                    <a:pt x="464694" y="185920"/>
                  </a:cubicBezTo>
                  <a:cubicBezTo>
                    <a:pt x="442786" y="197350"/>
                    <a:pt x="429451" y="196398"/>
                    <a:pt x="422783" y="213543"/>
                  </a:cubicBezTo>
                  <a:cubicBezTo>
                    <a:pt x="416116" y="229735"/>
                    <a:pt x="416116" y="271645"/>
                    <a:pt x="423736" y="275455"/>
                  </a:cubicBezTo>
                  <a:cubicBezTo>
                    <a:pt x="431356" y="279265"/>
                    <a:pt x="453263" y="272598"/>
                    <a:pt x="446596" y="304030"/>
                  </a:cubicBezTo>
                  <a:cubicBezTo>
                    <a:pt x="439929" y="335463"/>
                    <a:pt x="403733" y="407853"/>
                    <a:pt x="406591" y="421188"/>
                  </a:cubicBezTo>
                  <a:cubicBezTo>
                    <a:pt x="409449" y="433570"/>
                    <a:pt x="433261" y="427855"/>
                    <a:pt x="433261" y="445000"/>
                  </a:cubicBezTo>
                  <a:cubicBezTo>
                    <a:pt x="433261" y="462145"/>
                    <a:pt x="441833" y="491673"/>
                    <a:pt x="430404" y="501198"/>
                  </a:cubicBezTo>
                  <a:cubicBezTo>
                    <a:pt x="418974" y="510723"/>
                    <a:pt x="380874" y="524058"/>
                    <a:pt x="380874" y="524058"/>
                  </a:cubicBezTo>
                  <a:cubicBezTo>
                    <a:pt x="380874" y="524058"/>
                    <a:pt x="338963" y="534535"/>
                    <a:pt x="350394" y="499293"/>
                  </a:cubicBezTo>
                  <a:cubicBezTo>
                    <a:pt x="361824" y="464050"/>
                    <a:pt x="369444" y="407853"/>
                    <a:pt x="370396" y="396423"/>
                  </a:cubicBezTo>
                  <a:cubicBezTo>
                    <a:pt x="372301" y="384993"/>
                    <a:pt x="381826" y="369753"/>
                    <a:pt x="365633" y="367848"/>
                  </a:cubicBezTo>
                  <a:cubicBezTo>
                    <a:pt x="349441" y="365943"/>
                    <a:pt x="368491" y="338320"/>
                    <a:pt x="349441" y="345940"/>
                  </a:cubicBezTo>
                  <a:cubicBezTo>
                    <a:pt x="330391" y="353560"/>
                    <a:pt x="316104" y="361180"/>
                    <a:pt x="319913" y="336415"/>
                  </a:cubicBezTo>
                  <a:cubicBezTo>
                    <a:pt x="323724" y="312603"/>
                    <a:pt x="354204" y="227830"/>
                    <a:pt x="360871" y="178300"/>
                  </a:cubicBezTo>
                  <a:cubicBezTo>
                    <a:pt x="368491" y="128770"/>
                    <a:pt x="350394" y="119245"/>
                    <a:pt x="335154" y="109720"/>
                  </a:cubicBezTo>
                  <a:cubicBezTo>
                    <a:pt x="319913" y="100195"/>
                    <a:pt x="277051" y="124960"/>
                    <a:pt x="276099" y="142105"/>
                  </a:cubicBezTo>
                  <a:cubicBezTo>
                    <a:pt x="276099" y="159250"/>
                    <a:pt x="299911" y="184968"/>
                    <a:pt x="301816" y="208780"/>
                  </a:cubicBezTo>
                  <a:cubicBezTo>
                    <a:pt x="304674" y="233545"/>
                    <a:pt x="300863" y="307840"/>
                    <a:pt x="301816" y="316413"/>
                  </a:cubicBezTo>
                  <a:cubicBezTo>
                    <a:pt x="302769" y="324985"/>
                    <a:pt x="298006" y="376420"/>
                    <a:pt x="295149" y="386898"/>
                  </a:cubicBezTo>
                  <a:cubicBezTo>
                    <a:pt x="292291" y="397375"/>
                    <a:pt x="239904" y="434523"/>
                    <a:pt x="247524" y="393565"/>
                  </a:cubicBezTo>
                  <a:cubicBezTo>
                    <a:pt x="255144" y="352608"/>
                    <a:pt x="258001" y="302125"/>
                    <a:pt x="248476" y="276408"/>
                  </a:cubicBezTo>
                  <a:cubicBezTo>
                    <a:pt x="238951" y="250690"/>
                    <a:pt x="192279" y="213543"/>
                    <a:pt x="178944" y="212590"/>
                  </a:cubicBezTo>
                  <a:cubicBezTo>
                    <a:pt x="166561" y="210685"/>
                    <a:pt x="155131" y="240213"/>
                    <a:pt x="157036" y="250690"/>
                  </a:cubicBezTo>
                  <a:lnTo>
                    <a:pt x="157036" y="250690"/>
                  </a:lnTo>
                  <a:lnTo>
                    <a:pt x="157036" y="250690"/>
                  </a:lnTo>
                  <a:close/>
                  <a:moveTo>
                    <a:pt x="271336" y="709795"/>
                  </a:moveTo>
                  <a:cubicBezTo>
                    <a:pt x="269431" y="686935"/>
                    <a:pt x="299911" y="674553"/>
                    <a:pt x="318961" y="669790"/>
                  </a:cubicBezTo>
                  <a:cubicBezTo>
                    <a:pt x="338011" y="665028"/>
                    <a:pt x="408496" y="629785"/>
                    <a:pt x="439929" y="627880"/>
                  </a:cubicBezTo>
                  <a:cubicBezTo>
                    <a:pt x="471361" y="626928"/>
                    <a:pt x="472313" y="673600"/>
                    <a:pt x="462788" y="694555"/>
                  </a:cubicBezTo>
                  <a:cubicBezTo>
                    <a:pt x="454216" y="716463"/>
                    <a:pt x="437071" y="747895"/>
                    <a:pt x="425641" y="762183"/>
                  </a:cubicBezTo>
                  <a:cubicBezTo>
                    <a:pt x="414211" y="776470"/>
                    <a:pt x="462788" y="785043"/>
                    <a:pt x="462788" y="785043"/>
                  </a:cubicBezTo>
                  <a:cubicBezTo>
                    <a:pt x="462788" y="785043"/>
                    <a:pt x="536131" y="767898"/>
                    <a:pt x="564706" y="770755"/>
                  </a:cubicBezTo>
                  <a:cubicBezTo>
                    <a:pt x="592329" y="772660"/>
                    <a:pt x="597091" y="816475"/>
                    <a:pt x="591376" y="847908"/>
                  </a:cubicBezTo>
                  <a:cubicBezTo>
                    <a:pt x="585661" y="879340"/>
                    <a:pt x="507556" y="867910"/>
                    <a:pt x="489458" y="864100"/>
                  </a:cubicBezTo>
                  <a:cubicBezTo>
                    <a:pt x="470408" y="860290"/>
                    <a:pt x="484696" y="893628"/>
                    <a:pt x="478981" y="911725"/>
                  </a:cubicBezTo>
                  <a:cubicBezTo>
                    <a:pt x="473266" y="929823"/>
                    <a:pt x="475171" y="959350"/>
                    <a:pt x="459931" y="1016500"/>
                  </a:cubicBezTo>
                  <a:cubicBezTo>
                    <a:pt x="444691" y="1073650"/>
                    <a:pt x="405638" y="1111750"/>
                    <a:pt x="379921" y="1124133"/>
                  </a:cubicBezTo>
                  <a:cubicBezTo>
                    <a:pt x="354204" y="1135563"/>
                    <a:pt x="308483" y="1106035"/>
                    <a:pt x="297054" y="1085080"/>
                  </a:cubicBezTo>
                  <a:cubicBezTo>
                    <a:pt x="285624" y="1064125"/>
                    <a:pt x="267526" y="1066983"/>
                    <a:pt x="257049" y="1035550"/>
                  </a:cubicBezTo>
                  <a:cubicBezTo>
                    <a:pt x="247524" y="1004118"/>
                    <a:pt x="300863" y="1023168"/>
                    <a:pt x="323724" y="1034598"/>
                  </a:cubicBezTo>
                  <a:cubicBezTo>
                    <a:pt x="346583" y="1046028"/>
                    <a:pt x="384683" y="1045075"/>
                    <a:pt x="404686" y="1037455"/>
                  </a:cubicBezTo>
                  <a:cubicBezTo>
                    <a:pt x="424688" y="1030788"/>
                    <a:pt x="438976" y="957445"/>
                    <a:pt x="440881" y="929823"/>
                  </a:cubicBezTo>
                  <a:cubicBezTo>
                    <a:pt x="442786" y="902200"/>
                    <a:pt x="423736" y="880293"/>
                    <a:pt x="413258" y="877435"/>
                  </a:cubicBezTo>
                  <a:cubicBezTo>
                    <a:pt x="402781" y="874578"/>
                    <a:pt x="366586" y="891723"/>
                    <a:pt x="332296" y="909820"/>
                  </a:cubicBezTo>
                  <a:cubicBezTo>
                    <a:pt x="298006" y="927918"/>
                    <a:pt x="276099" y="947920"/>
                    <a:pt x="247524" y="953635"/>
                  </a:cubicBezTo>
                  <a:cubicBezTo>
                    <a:pt x="218949" y="960303"/>
                    <a:pt x="184658" y="929823"/>
                    <a:pt x="177991" y="901248"/>
                  </a:cubicBezTo>
                  <a:cubicBezTo>
                    <a:pt x="171324" y="872673"/>
                    <a:pt x="254191" y="869815"/>
                    <a:pt x="270383" y="866005"/>
                  </a:cubicBezTo>
                  <a:cubicBezTo>
                    <a:pt x="286576" y="862195"/>
                    <a:pt x="385636" y="815523"/>
                    <a:pt x="385636" y="815523"/>
                  </a:cubicBezTo>
                  <a:cubicBezTo>
                    <a:pt x="392304" y="792663"/>
                    <a:pt x="404686" y="729798"/>
                    <a:pt x="365633" y="725035"/>
                  </a:cubicBezTo>
                  <a:cubicBezTo>
                    <a:pt x="341821" y="722178"/>
                    <a:pt x="328486" y="752658"/>
                    <a:pt x="308483" y="753610"/>
                  </a:cubicBezTo>
                  <a:cubicBezTo>
                    <a:pt x="289433" y="752658"/>
                    <a:pt x="273241" y="731703"/>
                    <a:pt x="271336" y="7097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ea typeface="MiSans Medium" panose="00000600000000000000" pitchFamily="2" charset="-122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AD28E891-922B-446E-9936-5698C2D4C90E}"/>
              </a:ext>
            </a:extLst>
          </p:cNvPr>
          <p:cNvSpPr txBox="1"/>
          <p:nvPr/>
        </p:nvSpPr>
        <p:spPr>
          <a:xfrm>
            <a:off x="718973" y="4899674"/>
            <a:ext cx="3077766" cy="886461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岷峨挺秀，锦水含章。</a:t>
            </a:r>
            <a:endParaRPr lang="en-US" altLang="zh-CN" sz="24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巍巍学府，德渥群芳。</a:t>
            </a: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B49D9100-3367-43C8-B08F-6D4FB6245EAE}"/>
              </a:ext>
            </a:extLst>
          </p:cNvPr>
          <p:cNvSpPr/>
          <p:nvPr/>
        </p:nvSpPr>
        <p:spPr>
          <a:xfrm>
            <a:off x="533398" y="6108700"/>
            <a:ext cx="97372" cy="973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79EBC02C-1F2B-42F9-B403-8A010EA1DB7F}"/>
              </a:ext>
            </a:extLst>
          </p:cNvPr>
          <p:cNvSpPr/>
          <p:nvPr/>
        </p:nvSpPr>
        <p:spPr>
          <a:xfrm>
            <a:off x="4238908" y="6108700"/>
            <a:ext cx="97372" cy="973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B14C322A-1452-4102-8B88-E97BB775E549}"/>
              </a:ext>
            </a:extLst>
          </p:cNvPr>
          <p:cNvGrpSpPr/>
          <p:nvPr/>
        </p:nvGrpSpPr>
        <p:grpSpPr>
          <a:xfrm>
            <a:off x="-1460036" y="266700"/>
            <a:ext cx="734822" cy="6032500"/>
            <a:chOff x="-9922466" y="4334933"/>
            <a:chExt cx="548104" cy="7857068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4A19B77A-6505-4541-B396-8EFBE8365281}"/>
                </a:ext>
              </a:extLst>
            </p:cNvPr>
            <p:cNvSpPr/>
            <p:nvPr/>
          </p:nvSpPr>
          <p:spPr>
            <a:xfrm rot="16200000">
              <a:off x="-10630548" y="5043015"/>
              <a:ext cx="1964267" cy="5481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1BB7D8B2-B428-412D-A04D-6323132ABF55}"/>
                </a:ext>
              </a:extLst>
            </p:cNvPr>
            <p:cNvSpPr/>
            <p:nvPr/>
          </p:nvSpPr>
          <p:spPr>
            <a:xfrm rot="16200000">
              <a:off x="-10630548" y="7007282"/>
              <a:ext cx="1964267" cy="5481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B46FE6E-00F9-4760-A305-0846F24049B8}"/>
                </a:ext>
              </a:extLst>
            </p:cNvPr>
            <p:cNvSpPr/>
            <p:nvPr/>
          </p:nvSpPr>
          <p:spPr>
            <a:xfrm rot="16200000">
              <a:off x="-10630548" y="8971549"/>
              <a:ext cx="1964267" cy="5481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939CB040-9B6B-401A-8452-56E467DA2078}"/>
                </a:ext>
              </a:extLst>
            </p:cNvPr>
            <p:cNvSpPr/>
            <p:nvPr/>
          </p:nvSpPr>
          <p:spPr>
            <a:xfrm rot="16200000">
              <a:off x="-10630548" y="10935816"/>
              <a:ext cx="1964267" cy="5481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</p:grp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917B3E88-7A14-4352-B42B-74DDCD6C69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26747" y="371499"/>
            <a:ext cx="347852" cy="346249"/>
          </a:xfrm>
        </p:spPr>
        <p:txBody>
          <a:bodyPr>
            <a:noAutofit/>
          </a:bodyPr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pic>
        <p:nvPicPr>
          <p:cNvPr id="31" name="图片 30" descr="建筑的摆设布局&#10;&#10;描述已自动生成">
            <a:extLst>
              <a:ext uri="{FF2B5EF4-FFF2-40B4-BE49-F238E27FC236}">
                <a16:creationId xmlns:a16="http://schemas.microsoft.com/office/drawing/2014/main" id="{36C2DE1F-0104-493C-9652-010B03D0A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" t="28170" r="11120" b="42"/>
          <a:stretch/>
        </p:blipFill>
        <p:spPr>
          <a:xfrm>
            <a:off x="723899" y="1768865"/>
            <a:ext cx="4525055" cy="301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>
            <a:extLst>
              <a:ext uri="{FF2B5EF4-FFF2-40B4-BE49-F238E27FC236}">
                <a16:creationId xmlns:a16="http://schemas.microsoft.com/office/drawing/2014/main" id="{B93D2CC5-510F-4728-8C53-7AEC695FCA8B}"/>
              </a:ext>
            </a:extLst>
          </p:cNvPr>
          <p:cNvGrpSpPr/>
          <p:nvPr/>
        </p:nvGrpSpPr>
        <p:grpSpPr>
          <a:xfrm>
            <a:off x="723901" y="-1379538"/>
            <a:ext cx="10731500" cy="1000831"/>
            <a:chOff x="8772525" y="-1379537"/>
            <a:chExt cx="13414375" cy="565876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FFE0253D-8853-47F8-87D4-52CB4B4FB10C}"/>
                </a:ext>
              </a:extLst>
            </p:cNvPr>
            <p:cNvSpPr/>
            <p:nvPr/>
          </p:nvSpPr>
          <p:spPr>
            <a:xfrm>
              <a:off x="8772525" y="-1379537"/>
              <a:ext cx="2682875" cy="56587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0F0C5D3-B858-4A90-ADE7-79B9FCB7DC14}"/>
                </a:ext>
              </a:extLst>
            </p:cNvPr>
            <p:cNvSpPr/>
            <p:nvPr/>
          </p:nvSpPr>
          <p:spPr>
            <a:xfrm>
              <a:off x="11455400" y="-1379537"/>
              <a:ext cx="2682875" cy="56587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34C7A451-C350-429E-8277-B7085053583B}"/>
                </a:ext>
              </a:extLst>
            </p:cNvPr>
            <p:cNvSpPr/>
            <p:nvPr/>
          </p:nvSpPr>
          <p:spPr>
            <a:xfrm>
              <a:off x="14138275" y="-1379537"/>
              <a:ext cx="2682875" cy="56587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10AE4A02-9112-43AE-98FF-1D0C11F42EDD}"/>
                </a:ext>
              </a:extLst>
            </p:cNvPr>
            <p:cNvSpPr/>
            <p:nvPr/>
          </p:nvSpPr>
          <p:spPr>
            <a:xfrm>
              <a:off x="16821150" y="-1379537"/>
              <a:ext cx="2682875" cy="56587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EBE9B77F-9CDD-490C-B9BA-4E768AE09849}"/>
                </a:ext>
              </a:extLst>
            </p:cNvPr>
            <p:cNvSpPr/>
            <p:nvPr/>
          </p:nvSpPr>
          <p:spPr>
            <a:xfrm>
              <a:off x="19504025" y="-1379537"/>
              <a:ext cx="2682875" cy="56587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B14C322A-1452-4102-8B88-E97BB775E549}"/>
              </a:ext>
            </a:extLst>
          </p:cNvPr>
          <p:cNvGrpSpPr/>
          <p:nvPr/>
        </p:nvGrpSpPr>
        <p:grpSpPr>
          <a:xfrm>
            <a:off x="-1460037" y="266700"/>
            <a:ext cx="1041413" cy="6032500"/>
            <a:chOff x="-9922466" y="4334933"/>
            <a:chExt cx="548104" cy="7857068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4A19B77A-6505-4541-B396-8EFBE8365281}"/>
                </a:ext>
              </a:extLst>
            </p:cNvPr>
            <p:cNvSpPr/>
            <p:nvPr/>
          </p:nvSpPr>
          <p:spPr>
            <a:xfrm rot="16200000">
              <a:off x="-10630548" y="5043015"/>
              <a:ext cx="1964267" cy="5481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1BB7D8B2-B428-412D-A04D-6323132ABF55}"/>
                </a:ext>
              </a:extLst>
            </p:cNvPr>
            <p:cNvSpPr/>
            <p:nvPr/>
          </p:nvSpPr>
          <p:spPr>
            <a:xfrm rot="16200000">
              <a:off x="-10630548" y="7007282"/>
              <a:ext cx="1964267" cy="5481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B46FE6E-00F9-4760-A305-0846F24049B8}"/>
                </a:ext>
              </a:extLst>
            </p:cNvPr>
            <p:cNvSpPr/>
            <p:nvPr/>
          </p:nvSpPr>
          <p:spPr>
            <a:xfrm rot="16200000">
              <a:off x="-10630548" y="8971549"/>
              <a:ext cx="1964267" cy="5481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939CB040-9B6B-401A-8452-56E467DA2078}"/>
                </a:ext>
              </a:extLst>
            </p:cNvPr>
            <p:cNvSpPr/>
            <p:nvPr/>
          </p:nvSpPr>
          <p:spPr>
            <a:xfrm rot="16200000">
              <a:off x="-10630548" y="10935816"/>
              <a:ext cx="1964267" cy="5481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</p:grpSp>
      <p:sp>
        <p:nvSpPr>
          <p:cNvPr id="66" name="矩形 65">
            <a:extLst>
              <a:ext uri="{FF2B5EF4-FFF2-40B4-BE49-F238E27FC236}">
                <a16:creationId xmlns:a16="http://schemas.microsoft.com/office/drawing/2014/main" id="{3BF69295-FA2B-4732-A33D-FABCE4287993}"/>
              </a:ext>
            </a:extLst>
          </p:cNvPr>
          <p:cNvSpPr/>
          <p:nvPr/>
        </p:nvSpPr>
        <p:spPr>
          <a:xfrm>
            <a:off x="4602213" y="1191794"/>
            <a:ext cx="6853187" cy="59093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5000"/>
              </a:lnSpc>
              <a:defRPr/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cs typeface="Times New Roman" pitchFamily="18" charset="0"/>
              </a:rPr>
              <a:t>四川大学</a:t>
            </a:r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cs typeface="Times New Roman" pitchFamily="18" charset="0"/>
              </a:rPr>
              <a:t>(SCU)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cs typeface="Times New Roman" pitchFamily="18" charset="0"/>
              </a:rPr>
              <a:t>由</a:t>
            </a:r>
            <a:r>
              <a:rPr lang="zh-CN" altLang="en-US" sz="1600" dirty="0">
                <a:solidFill>
                  <a:schemeClr val="accent1"/>
                </a:solidFill>
                <a:latin typeface="MiSans Medium" panose="00000600000000000000" pitchFamily="2" charset="-122"/>
                <a:ea typeface="MiSans Medium" panose="00000600000000000000" pitchFamily="2" charset="-122"/>
                <a:cs typeface="Times New Roman" pitchFamily="18" charset="0"/>
              </a:rPr>
              <a:t>「原四川大学」「原成都科技大学」「原华西医科大学」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cs typeface="Times New Roman" pitchFamily="18" charset="0"/>
              </a:rPr>
              <a:t>三所重点大学于</a:t>
            </a:r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cs typeface="Times New Roman" pitchFamily="18" charset="0"/>
              </a:rPr>
              <a:t>1994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cs typeface="Times New Roman" pitchFamily="18" charset="0"/>
              </a:rPr>
              <a:t>年、</a:t>
            </a:r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cs typeface="Times New Roman" pitchFamily="18" charset="0"/>
              </a:rPr>
              <a:t>2000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cs typeface="Times New Roman" pitchFamily="18" charset="0"/>
              </a:rPr>
              <a:t>年经过两次强强合并而成。</a:t>
            </a: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C0B0FFFD-58AD-410F-AA5D-A0202CFAF1DB}"/>
              </a:ext>
            </a:extLst>
          </p:cNvPr>
          <p:cNvSpPr/>
          <p:nvPr/>
        </p:nvSpPr>
        <p:spPr>
          <a:xfrm>
            <a:off x="723900" y="1200349"/>
            <a:ext cx="3077766" cy="46166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>
              <a:defRPr/>
            </a:pPr>
            <a:r>
              <a:rPr lang="zh-CN" altLang="en-US" sz="3000" dirty="0">
                <a:solidFill>
                  <a:schemeClr val="accent1"/>
                </a:solidFill>
                <a:latin typeface="+mj-ea"/>
                <a:ea typeface="+mj-ea"/>
                <a:cs typeface="Times New Roman" pitchFamily="18" charset="0"/>
              </a:rPr>
              <a:t>四川大学校史沿革</a:t>
            </a: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6B4BAA7D-50DD-479F-A59C-27375606ACC4}"/>
              </a:ext>
            </a:extLst>
          </p:cNvPr>
          <p:cNvSpPr/>
          <p:nvPr/>
        </p:nvSpPr>
        <p:spPr>
          <a:xfrm>
            <a:off x="723900" y="1689913"/>
            <a:ext cx="2806859" cy="184666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>
              <a:defRPr/>
            </a:pPr>
            <a:r>
              <a:rPr lang="en-US" altLang="zh-CN" sz="1200" dirty="0">
                <a:solidFill>
                  <a:schemeClr val="accent2"/>
                </a:solidFill>
                <a:latin typeface="+mj-ea"/>
                <a:ea typeface="+mj-ea"/>
                <a:cs typeface="Times New Roman" pitchFamily="18" charset="0"/>
              </a:rPr>
              <a:t>The History of Sichuan University</a:t>
            </a:r>
            <a:endParaRPr lang="zh-CN" altLang="en-US" sz="1200" dirty="0">
              <a:solidFill>
                <a:schemeClr val="accent2"/>
              </a:solidFill>
              <a:latin typeface="+mj-ea"/>
              <a:ea typeface="+mj-ea"/>
              <a:cs typeface="Times New Roman" pitchFamily="18" charset="0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D0507AEF-12FC-4AA0-857C-A371661B6E00}"/>
              </a:ext>
            </a:extLst>
          </p:cNvPr>
          <p:cNvSpPr/>
          <p:nvPr/>
        </p:nvSpPr>
        <p:spPr>
          <a:xfrm>
            <a:off x="4602213" y="2035463"/>
            <a:ext cx="6853187" cy="120648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5000"/>
              </a:lnSpc>
              <a:defRPr/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cs typeface="Times New Roman" pitchFamily="18" charset="0"/>
              </a:rPr>
              <a:t>在</a:t>
            </a:r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cs typeface="Times New Roman" pitchFamily="18" charset="0"/>
              </a:rPr>
              <a:t>120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cs typeface="Times New Roman" pitchFamily="18" charset="0"/>
              </a:rPr>
              <a:t>余年的办学历程之中，四川大学形成了深厚的人文底蕴、扎实的办学基础和以校训</a:t>
            </a:r>
            <a:r>
              <a:rPr lang="zh-CN" altLang="en-US" sz="1600" dirty="0">
                <a:solidFill>
                  <a:schemeClr val="accent1"/>
                </a:solidFill>
                <a:latin typeface="MiSans Medium" panose="00000600000000000000" pitchFamily="2" charset="-122"/>
                <a:ea typeface="MiSans Medium" panose="00000600000000000000" pitchFamily="2" charset="-122"/>
                <a:cs typeface="Times New Roman" pitchFamily="18" charset="0"/>
              </a:rPr>
              <a:t>“海纳百川，有容乃大”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cs typeface="Times New Roman" pitchFamily="18" charset="0"/>
              </a:rPr>
              <a:t>、校风</a:t>
            </a:r>
            <a:r>
              <a:rPr lang="zh-CN" altLang="en-US" sz="1600" dirty="0">
                <a:solidFill>
                  <a:schemeClr val="accent1"/>
                </a:solidFill>
                <a:latin typeface="MiSans Medium" panose="00000600000000000000" pitchFamily="2" charset="-122"/>
                <a:ea typeface="MiSans Medium" panose="00000600000000000000" pitchFamily="2" charset="-122"/>
                <a:cs typeface="Times New Roman" pitchFamily="18" charset="0"/>
              </a:rPr>
              <a:t>“严谨、勤奋、求是、创新”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cs typeface="Times New Roman" pitchFamily="18" charset="0"/>
              </a:rPr>
              <a:t>为核心的川大精神，为国家培养输送了</a:t>
            </a:r>
            <a:r>
              <a:rPr lang="en-US" altLang="zh-CN" sz="1600" dirty="0">
                <a:solidFill>
                  <a:schemeClr val="accent1"/>
                </a:solidFill>
                <a:latin typeface="MiSans Medium" panose="00000600000000000000" pitchFamily="2" charset="-122"/>
                <a:ea typeface="MiSans Medium" panose="00000600000000000000" pitchFamily="2" charset="-122"/>
                <a:cs typeface="Times New Roman" pitchFamily="18" charset="0"/>
              </a:rPr>
              <a:t>70</a:t>
            </a:r>
            <a:r>
              <a:rPr lang="zh-CN" altLang="en-US" sz="1600" dirty="0">
                <a:solidFill>
                  <a:schemeClr val="accent1"/>
                </a:solidFill>
                <a:latin typeface="MiSans Medium" panose="00000600000000000000" pitchFamily="2" charset="-122"/>
                <a:ea typeface="MiSans Medium" panose="00000600000000000000" pitchFamily="2" charset="-122"/>
                <a:cs typeface="Times New Roman" pitchFamily="18" charset="0"/>
              </a:rPr>
              <a:t>多万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cs typeface="Times New Roman" pitchFamily="18" charset="0"/>
              </a:rPr>
              <a:t>名各类人才，产生了近</a:t>
            </a:r>
            <a:r>
              <a:rPr lang="en-US" altLang="zh-CN" sz="1600" dirty="0">
                <a:solidFill>
                  <a:schemeClr val="accent1"/>
                </a:solidFill>
                <a:latin typeface="MiSans Medium" panose="00000600000000000000" pitchFamily="2" charset="-122"/>
                <a:ea typeface="MiSans Medium" panose="00000600000000000000" pitchFamily="2" charset="-122"/>
                <a:cs typeface="Times New Roman" pitchFamily="18" charset="0"/>
              </a:rPr>
              <a:t>100</a:t>
            </a:r>
            <a:r>
              <a:rPr lang="zh-CN" altLang="en-US" sz="1600" dirty="0">
                <a:solidFill>
                  <a:schemeClr val="accent1"/>
                </a:solidFill>
                <a:latin typeface="MiSans Medium" panose="00000600000000000000" pitchFamily="2" charset="-122"/>
                <a:ea typeface="MiSans Medium" panose="00000600000000000000" pitchFamily="2" charset="-122"/>
                <a:cs typeface="Times New Roman" pitchFamily="18" charset="0"/>
              </a:rPr>
              <a:t>位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MiSans Medium" panose="00000600000000000000" pitchFamily="2" charset="-122"/>
                <a:ea typeface="MiSans Medium" panose="00000600000000000000" pitchFamily="2" charset="-122"/>
                <a:cs typeface="Times New Roman" pitchFamily="18" charset="0"/>
              </a:rPr>
              <a:t>两院院士和文化名人。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BAEF8EC7-18FC-4047-885E-9EB6A821BC66}"/>
              </a:ext>
            </a:extLst>
          </p:cNvPr>
          <p:cNvSpPr/>
          <p:nvPr/>
        </p:nvSpPr>
        <p:spPr>
          <a:xfrm>
            <a:off x="-606392" y="3647975"/>
            <a:ext cx="5208605" cy="3815145"/>
          </a:xfrm>
          <a:prstGeom prst="roundRect">
            <a:avLst>
              <a:gd name="adj" fmla="val 506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A7DAD762-3FE7-42C7-96AF-8D72970BD54F}"/>
              </a:ext>
            </a:extLst>
          </p:cNvPr>
          <p:cNvSpPr txBox="1"/>
          <p:nvPr/>
        </p:nvSpPr>
        <p:spPr>
          <a:xfrm>
            <a:off x="723900" y="3879214"/>
            <a:ext cx="1538883" cy="886461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海纳百川，</a:t>
            </a:r>
            <a:endParaRPr lang="en-US" altLang="zh-CN" sz="24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有容乃大。</a:t>
            </a: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D661427E-171A-436E-B234-7B557BDA4D32}"/>
              </a:ext>
            </a:extLst>
          </p:cNvPr>
          <p:cNvSpPr txBox="1"/>
          <p:nvPr/>
        </p:nvSpPr>
        <p:spPr>
          <a:xfrm>
            <a:off x="723900" y="5314001"/>
            <a:ext cx="1218282" cy="615553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altLang="zh-CN" sz="1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S</a:t>
            </a:r>
            <a:r>
              <a:rPr lang="zh-CN" altLang="en-US" sz="1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ea, all water, </a:t>
            </a:r>
            <a:endParaRPr lang="en-US" altLang="zh-CN" sz="10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  <a:p>
            <a:r>
              <a:rPr lang="zh-CN" altLang="en-US" sz="1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recedes a rivers</a:t>
            </a:r>
            <a:r>
              <a:rPr lang="en-US" altLang="zh-CN" sz="1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;</a:t>
            </a:r>
            <a:r>
              <a:rPr lang="zh-CN" altLang="en-US" sz="1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 </a:t>
            </a:r>
          </a:p>
          <a:p>
            <a:r>
              <a:rPr lang="zh-CN" altLang="en-US" sz="1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utmost wit </a:t>
            </a:r>
            <a:endParaRPr lang="en-US" altLang="zh-CN" sz="10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  <a:p>
            <a:r>
              <a:rPr lang="zh-CN" altLang="en-US" sz="1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listens to all sides</a:t>
            </a:r>
            <a:r>
              <a:rPr lang="en-US" altLang="zh-CN" sz="1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.</a:t>
            </a:r>
            <a:endParaRPr lang="zh-CN" altLang="en-US" sz="10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pic>
        <p:nvPicPr>
          <p:cNvPr id="104" name="Picture 4" descr="2a">
            <a:extLst>
              <a:ext uri="{FF2B5EF4-FFF2-40B4-BE49-F238E27FC236}">
                <a16:creationId xmlns:a16="http://schemas.microsoft.com/office/drawing/2014/main" id="{D65B7723-D587-48B4-88C2-5BD6E49731AC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4473" b="17643"/>
          <a:stretch>
            <a:fillRect/>
          </a:stretch>
        </p:blipFill>
        <p:spPr bwMode="auto">
          <a:xfrm>
            <a:off x="5474837" y="3972297"/>
            <a:ext cx="2906451" cy="19289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8" name="矩形 97">
            <a:extLst>
              <a:ext uri="{FF2B5EF4-FFF2-40B4-BE49-F238E27FC236}">
                <a16:creationId xmlns:a16="http://schemas.microsoft.com/office/drawing/2014/main" id="{7645FF01-6A80-4B41-9A35-AE5860CEB835}"/>
              </a:ext>
            </a:extLst>
          </p:cNvPr>
          <p:cNvSpPr/>
          <p:nvPr/>
        </p:nvSpPr>
        <p:spPr>
          <a:xfrm>
            <a:off x="5474837" y="4443829"/>
            <a:ext cx="2906451" cy="1457437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A44B73AE-12C2-4A2E-BE7B-D971875275ED}"/>
              </a:ext>
            </a:extLst>
          </p:cNvPr>
          <p:cNvSpPr/>
          <p:nvPr/>
        </p:nvSpPr>
        <p:spPr>
          <a:xfrm>
            <a:off x="5632669" y="5304368"/>
            <a:ext cx="1384995" cy="27699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>
              <a:defRPr/>
            </a:pP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cs typeface="Times New Roman" pitchFamily="18" charset="0"/>
              </a:rPr>
              <a:t>华西协合大学</a:t>
            </a: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2FF26050-4033-4F5B-BC72-5306394E3F19}"/>
              </a:ext>
            </a:extLst>
          </p:cNvPr>
          <p:cNvSpPr/>
          <p:nvPr/>
        </p:nvSpPr>
        <p:spPr>
          <a:xfrm>
            <a:off x="5635845" y="4715149"/>
            <a:ext cx="1137488" cy="44326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  <a:cs typeface="Times New Roman" pitchFamily="18" charset="0"/>
              </a:rPr>
              <a:t>西南地区最早的西式大学之一</a:t>
            </a: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659DA0E4-B981-4998-A1C2-DB18F0AC5CDB}"/>
              </a:ext>
            </a:extLst>
          </p:cNvPr>
          <p:cNvSpPr/>
          <p:nvPr/>
        </p:nvSpPr>
        <p:spPr>
          <a:xfrm>
            <a:off x="5632669" y="5603324"/>
            <a:ext cx="1510029" cy="184666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>
              <a:defRPr/>
            </a:pPr>
            <a:r>
              <a:rPr lang="zh-CN" altLang="en-US" sz="1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  <a:cs typeface="Times New Roman" pitchFamily="18" charset="0"/>
              </a:rPr>
              <a:t>原华西医科大学</a:t>
            </a:r>
            <a:r>
              <a:rPr lang="en-US" altLang="zh-CN" sz="1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  <a:cs typeface="Times New Roman" pitchFamily="18" charset="0"/>
              </a:rPr>
              <a:t>(1910)</a:t>
            </a:r>
          </a:p>
        </p:txBody>
      </p:sp>
      <p:cxnSp>
        <p:nvCxnSpPr>
          <p:cNvPr id="103" name="直接连接符 102">
            <a:extLst>
              <a:ext uri="{FF2B5EF4-FFF2-40B4-BE49-F238E27FC236}">
                <a16:creationId xmlns:a16="http://schemas.microsoft.com/office/drawing/2014/main" id="{DA1A8041-DC38-4C9A-8FCC-74A181D1A882}"/>
              </a:ext>
            </a:extLst>
          </p:cNvPr>
          <p:cNvCxnSpPr>
            <a:cxnSpLocks/>
          </p:cNvCxnSpPr>
          <p:nvPr/>
        </p:nvCxnSpPr>
        <p:spPr>
          <a:xfrm>
            <a:off x="5635845" y="5224648"/>
            <a:ext cx="17784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3" descr="10">
            <a:extLst>
              <a:ext uri="{FF2B5EF4-FFF2-40B4-BE49-F238E27FC236}">
                <a16:creationId xmlns:a16="http://schemas.microsoft.com/office/drawing/2014/main" id="{79EABD65-87E2-43BD-9595-7A3BDB80E9C2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6651" t="39408" r="7325" b="325"/>
          <a:stretch/>
        </p:blipFill>
        <p:spPr bwMode="auto">
          <a:xfrm>
            <a:off x="8548950" y="3972297"/>
            <a:ext cx="2906451" cy="19289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0" name="矩形 89">
            <a:extLst>
              <a:ext uri="{FF2B5EF4-FFF2-40B4-BE49-F238E27FC236}">
                <a16:creationId xmlns:a16="http://schemas.microsoft.com/office/drawing/2014/main" id="{39194CF1-57E1-4DA1-B9E2-29FFC199659E}"/>
              </a:ext>
            </a:extLst>
          </p:cNvPr>
          <p:cNvSpPr/>
          <p:nvPr/>
        </p:nvSpPr>
        <p:spPr>
          <a:xfrm>
            <a:off x="8548950" y="4443829"/>
            <a:ext cx="2906451" cy="1457437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4A5576D1-8B68-41D4-A9A9-F3D03547760C}"/>
              </a:ext>
            </a:extLst>
          </p:cNvPr>
          <p:cNvSpPr/>
          <p:nvPr/>
        </p:nvSpPr>
        <p:spPr>
          <a:xfrm>
            <a:off x="8706782" y="5304368"/>
            <a:ext cx="1154162" cy="27699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>
              <a:defRPr/>
            </a:pP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cs typeface="Times New Roman" pitchFamily="18" charset="0"/>
              </a:rPr>
              <a:t>成都工学院</a:t>
            </a: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BEB26984-9536-4B2E-8DAD-025753F8FE60}"/>
              </a:ext>
            </a:extLst>
          </p:cNvPr>
          <p:cNvSpPr/>
          <p:nvPr/>
        </p:nvSpPr>
        <p:spPr>
          <a:xfrm>
            <a:off x="8709958" y="4715149"/>
            <a:ext cx="1624667" cy="44326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  <a:cs typeface="Times New Roman" pitchFamily="18" charset="0"/>
              </a:rPr>
              <a:t>新中国院系调整组建的第一批多科型工科院校</a:t>
            </a: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B93FAE77-833A-433F-9CA1-2F44A03DDB11}"/>
              </a:ext>
            </a:extLst>
          </p:cNvPr>
          <p:cNvSpPr/>
          <p:nvPr/>
        </p:nvSpPr>
        <p:spPr>
          <a:xfrm>
            <a:off x="8706782" y="5603324"/>
            <a:ext cx="1532471" cy="184666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>
              <a:defRPr/>
            </a:pPr>
            <a:r>
              <a:rPr lang="zh-CN" altLang="en-US" sz="1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  <a:cs typeface="Times New Roman" pitchFamily="18" charset="0"/>
              </a:rPr>
              <a:t>原成都科技大学</a:t>
            </a:r>
            <a:r>
              <a:rPr lang="en-US" altLang="zh-CN" sz="1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  <a:cs typeface="Times New Roman" pitchFamily="18" charset="0"/>
              </a:rPr>
              <a:t>(1954)</a:t>
            </a:r>
          </a:p>
        </p:txBody>
      </p:sp>
      <p:cxnSp>
        <p:nvCxnSpPr>
          <p:cNvPr id="95" name="直接连接符 94">
            <a:extLst>
              <a:ext uri="{FF2B5EF4-FFF2-40B4-BE49-F238E27FC236}">
                <a16:creationId xmlns:a16="http://schemas.microsoft.com/office/drawing/2014/main" id="{A7869BF7-A3C5-4E92-8CC1-5454D80D14D0}"/>
              </a:ext>
            </a:extLst>
          </p:cNvPr>
          <p:cNvCxnSpPr>
            <a:cxnSpLocks/>
          </p:cNvCxnSpPr>
          <p:nvPr/>
        </p:nvCxnSpPr>
        <p:spPr>
          <a:xfrm>
            <a:off x="8709958" y="5224648"/>
            <a:ext cx="17784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2" descr="12">
            <a:extLst>
              <a:ext uri="{FF2B5EF4-FFF2-40B4-BE49-F238E27FC236}">
                <a16:creationId xmlns:a16="http://schemas.microsoft.com/office/drawing/2014/main" id="{FE97280B-49F0-4F73-8360-D8341DF72858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15982"/>
          <a:stretch>
            <a:fillRect/>
          </a:stretch>
        </p:blipFill>
        <p:spPr bwMode="auto">
          <a:xfrm>
            <a:off x="2400726" y="3972297"/>
            <a:ext cx="2906451" cy="19289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11D65777-F6EE-4E7C-A8DE-67698B6FA92C}"/>
              </a:ext>
            </a:extLst>
          </p:cNvPr>
          <p:cNvSpPr/>
          <p:nvPr/>
        </p:nvSpPr>
        <p:spPr>
          <a:xfrm>
            <a:off x="2400726" y="4443829"/>
            <a:ext cx="2906451" cy="145743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D832A8D-1E38-4EC5-90DF-599FA224FDDF}"/>
              </a:ext>
            </a:extLst>
          </p:cNvPr>
          <p:cNvGrpSpPr/>
          <p:nvPr/>
        </p:nvGrpSpPr>
        <p:grpSpPr>
          <a:xfrm>
            <a:off x="2558558" y="4715149"/>
            <a:ext cx="1781604" cy="1072842"/>
            <a:chOff x="2558558" y="4715149"/>
            <a:chExt cx="1781604" cy="1072842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0187E987-9694-468C-A0A4-91CA8CE4F66F}"/>
                </a:ext>
              </a:extLst>
            </p:cNvPr>
            <p:cNvSpPr/>
            <p:nvPr/>
          </p:nvSpPr>
          <p:spPr>
            <a:xfrm>
              <a:off x="2558558" y="5304369"/>
              <a:ext cx="1384995" cy="276999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>
                <a:defRPr/>
              </a:pPr>
              <a:r>
                <a:rPr lang="zh-CN" altLang="en-US" dirty="0">
                  <a:solidFill>
                    <a:schemeClr val="bg1"/>
                  </a:solidFill>
                  <a:latin typeface="+mj-ea"/>
                  <a:ea typeface="+mj-ea"/>
                  <a:cs typeface="Times New Roman" pitchFamily="18" charset="0"/>
                </a:rPr>
                <a:t>四川中西学堂</a:t>
              </a:r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B33DE20B-EAA7-4C83-9BC8-117ABE93A40D}"/>
                </a:ext>
              </a:extLst>
            </p:cNvPr>
            <p:cNvSpPr/>
            <p:nvPr/>
          </p:nvSpPr>
          <p:spPr>
            <a:xfrm>
              <a:off x="2561734" y="4715149"/>
              <a:ext cx="1778428" cy="443263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MiSans Medium" panose="00000600000000000000" pitchFamily="2" charset="-122"/>
                  <a:ea typeface="MiSans Medium" panose="00000600000000000000" pitchFamily="2" charset="-122"/>
                  <a:cs typeface="Times New Roman" pitchFamily="18" charset="0"/>
                </a:rPr>
                <a:t>中国近代高等教育历史最悠久的三所大学之一</a:t>
              </a: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658E65F7-12C3-4E2B-926D-AE2767388E92}"/>
                </a:ext>
              </a:extLst>
            </p:cNvPr>
            <p:cNvSpPr/>
            <p:nvPr/>
          </p:nvSpPr>
          <p:spPr>
            <a:xfrm>
              <a:off x="2558558" y="5603325"/>
              <a:ext cx="1231106" cy="184666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>
                <a:defRPr/>
              </a:pPr>
              <a:r>
                <a:rPr lang="zh-CN" altLang="en-US" sz="1200" dirty="0">
                  <a:solidFill>
                    <a:schemeClr val="bg1"/>
                  </a:solidFill>
                  <a:latin typeface="MiSans Medium" panose="00000600000000000000" pitchFamily="2" charset="-122"/>
                  <a:ea typeface="MiSans Medium" panose="00000600000000000000" pitchFamily="2" charset="-122"/>
                  <a:cs typeface="Times New Roman" pitchFamily="18" charset="0"/>
                </a:rPr>
                <a:t>原四川大学</a:t>
              </a:r>
              <a:r>
                <a:rPr lang="en-US" altLang="zh-CN" sz="1200" dirty="0">
                  <a:solidFill>
                    <a:schemeClr val="bg1"/>
                  </a:solidFill>
                  <a:latin typeface="MiSans Medium" panose="00000600000000000000" pitchFamily="2" charset="-122"/>
                  <a:ea typeface="MiSans Medium" panose="00000600000000000000" pitchFamily="2" charset="-122"/>
                  <a:cs typeface="Times New Roman" pitchFamily="18" charset="0"/>
                </a:rPr>
                <a:t>(1896)</a:t>
              </a:r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FF7DE44-E8F6-4E71-B316-ACA1F11433AE}"/>
                </a:ext>
              </a:extLst>
            </p:cNvPr>
            <p:cNvCxnSpPr>
              <a:cxnSpLocks/>
            </p:cNvCxnSpPr>
            <p:nvPr/>
          </p:nvCxnSpPr>
          <p:spPr>
            <a:xfrm>
              <a:off x="2561734" y="5224648"/>
              <a:ext cx="177842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C632B9F-0382-411A-BAE4-143DC239FB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26747" y="371499"/>
            <a:ext cx="347852" cy="346249"/>
          </a:xfrm>
        </p:spPr>
        <p:txBody>
          <a:bodyPr>
            <a:noAutofit/>
          </a:bodyPr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03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id="{4E8FD3EE-1122-49D0-80FC-6B4F97BDA1C6}"/>
              </a:ext>
            </a:extLst>
          </p:cNvPr>
          <p:cNvCxnSpPr>
            <a:cxnSpLocks/>
            <a:stCxn id="76" idx="3"/>
            <a:endCxn id="152" idx="2"/>
          </p:cNvCxnSpPr>
          <p:nvPr/>
        </p:nvCxnSpPr>
        <p:spPr>
          <a:xfrm flipV="1">
            <a:off x="4091895" y="1698762"/>
            <a:ext cx="1" cy="491232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F51944E3-71D8-4B6D-9692-E0B3172E70C9}"/>
              </a:ext>
            </a:extLst>
          </p:cNvPr>
          <p:cNvCxnSpPr>
            <a:cxnSpLocks/>
            <a:stCxn id="143" idx="2"/>
            <a:endCxn id="178" idx="1"/>
          </p:cNvCxnSpPr>
          <p:nvPr/>
        </p:nvCxnSpPr>
        <p:spPr>
          <a:xfrm flipH="1">
            <a:off x="5202193" y="1334475"/>
            <a:ext cx="1" cy="855519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>
            <a:extLst>
              <a:ext uri="{FF2B5EF4-FFF2-40B4-BE49-F238E27FC236}">
                <a16:creationId xmlns:a16="http://schemas.microsoft.com/office/drawing/2014/main" id="{C0F1B96D-3482-4C0B-A18F-AF5F042F98A0}"/>
              </a:ext>
            </a:extLst>
          </p:cNvPr>
          <p:cNvCxnSpPr>
            <a:cxnSpLocks/>
            <a:stCxn id="186" idx="0"/>
            <a:endCxn id="206" idx="1"/>
          </p:cNvCxnSpPr>
          <p:nvPr/>
        </p:nvCxnSpPr>
        <p:spPr>
          <a:xfrm>
            <a:off x="4647044" y="2189994"/>
            <a:ext cx="0" cy="190227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直接连接符 199">
            <a:extLst>
              <a:ext uri="{FF2B5EF4-FFF2-40B4-BE49-F238E27FC236}">
                <a16:creationId xmlns:a16="http://schemas.microsoft.com/office/drawing/2014/main" id="{F8595248-87AB-40EB-B0CF-6230836FA86B}"/>
              </a:ext>
            </a:extLst>
          </p:cNvPr>
          <p:cNvCxnSpPr>
            <a:cxnSpLocks/>
            <a:stCxn id="77" idx="1"/>
            <a:endCxn id="178" idx="1"/>
          </p:cNvCxnSpPr>
          <p:nvPr/>
        </p:nvCxnSpPr>
        <p:spPr>
          <a:xfrm>
            <a:off x="4091895" y="2189994"/>
            <a:ext cx="1110298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直接连接符 209">
            <a:extLst>
              <a:ext uri="{FF2B5EF4-FFF2-40B4-BE49-F238E27FC236}">
                <a16:creationId xmlns:a16="http://schemas.microsoft.com/office/drawing/2014/main" id="{88A01667-39DF-418F-AFB6-EEC95BD31918}"/>
              </a:ext>
            </a:extLst>
          </p:cNvPr>
          <p:cNvCxnSpPr>
            <a:cxnSpLocks/>
            <a:stCxn id="205" idx="3"/>
            <a:endCxn id="217" idx="3"/>
          </p:cNvCxnSpPr>
          <p:nvPr/>
        </p:nvCxnSpPr>
        <p:spPr>
          <a:xfrm flipH="1">
            <a:off x="2178399" y="2380221"/>
            <a:ext cx="2468645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直接连接符 218">
            <a:extLst>
              <a:ext uri="{FF2B5EF4-FFF2-40B4-BE49-F238E27FC236}">
                <a16:creationId xmlns:a16="http://schemas.microsoft.com/office/drawing/2014/main" id="{58FFE76B-4F10-463B-A933-60CEB9605320}"/>
              </a:ext>
            </a:extLst>
          </p:cNvPr>
          <p:cNvCxnSpPr>
            <a:cxnSpLocks/>
            <a:stCxn id="162" idx="2"/>
            <a:endCxn id="170" idx="0"/>
          </p:cNvCxnSpPr>
          <p:nvPr/>
        </p:nvCxnSpPr>
        <p:spPr>
          <a:xfrm>
            <a:off x="2178399" y="2063049"/>
            <a:ext cx="0" cy="442118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直接连接符 317">
            <a:extLst>
              <a:ext uri="{FF2B5EF4-FFF2-40B4-BE49-F238E27FC236}">
                <a16:creationId xmlns:a16="http://schemas.microsoft.com/office/drawing/2014/main" id="{2025450C-9BC3-45AB-80AB-304B2EEA1208}"/>
              </a:ext>
            </a:extLst>
          </p:cNvPr>
          <p:cNvCxnSpPr>
            <a:cxnSpLocks/>
            <a:stCxn id="249" idx="2"/>
            <a:endCxn id="299" idx="0"/>
          </p:cNvCxnSpPr>
          <p:nvPr/>
        </p:nvCxnSpPr>
        <p:spPr>
          <a:xfrm>
            <a:off x="4802190" y="3653304"/>
            <a:ext cx="0" cy="961692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直接连接符 318">
            <a:extLst>
              <a:ext uri="{FF2B5EF4-FFF2-40B4-BE49-F238E27FC236}">
                <a16:creationId xmlns:a16="http://schemas.microsoft.com/office/drawing/2014/main" id="{83B71F18-AA69-43F8-A53F-C6FC1979E715}"/>
              </a:ext>
            </a:extLst>
          </p:cNvPr>
          <p:cNvCxnSpPr>
            <a:cxnSpLocks/>
            <a:stCxn id="253" idx="2"/>
            <a:endCxn id="306" idx="0"/>
          </p:cNvCxnSpPr>
          <p:nvPr/>
        </p:nvCxnSpPr>
        <p:spPr>
          <a:xfrm>
            <a:off x="6102457" y="3653304"/>
            <a:ext cx="0" cy="961692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直接连接符 319">
            <a:extLst>
              <a:ext uri="{FF2B5EF4-FFF2-40B4-BE49-F238E27FC236}">
                <a16:creationId xmlns:a16="http://schemas.microsoft.com/office/drawing/2014/main" id="{D412287D-F892-4ACB-8BB1-640E8A98E358}"/>
              </a:ext>
            </a:extLst>
          </p:cNvPr>
          <p:cNvCxnSpPr>
            <a:cxnSpLocks/>
            <a:stCxn id="256" idx="2"/>
            <a:endCxn id="309" idx="0"/>
          </p:cNvCxnSpPr>
          <p:nvPr/>
        </p:nvCxnSpPr>
        <p:spPr>
          <a:xfrm>
            <a:off x="7402724" y="3653304"/>
            <a:ext cx="0" cy="961692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直接连接符 320">
            <a:extLst>
              <a:ext uri="{FF2B5EF4-FFF2-40B4-BE49-F238E27FC236}">
                <a16:creationId xmlns:a16="http://schemas.microsoft.com/office/drawing/2014/main" id="{A37A1A26-AB38-4F10-8AB0-9402F801BEDC}"/>
              </a:ext>
            </a:extLst>
          </p:cNvPr>
          <p:cNvCxnSpPr>
            <a:cxnSpLocks/>
            <a:stCxn id="209" idx="2"/>
            <a:endCxn id="312" idx="0"/>
          </p:cNvCxnSpPr>
          <p:nvPr/>
        </p:nvCxnSpPr>
        <p:spPr>
          <a:xfrm>
            <a:off x="8563615" y="4056111"/>
            <a:ext cx="0" cy="558885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直接连接符 355">
            <a:extLst>
              <a:ext uri="{FF2B5EF4-FFF2-40B4-BE49-F238E27FC236}">
                <a16:creationId xmlns:a16="http://schemas.microsoft.com/office/drawing/2014/main" id="{9CC1ED8F-6CEC-4464-9E87-A6A7E7422A92}"/>
              </a:ext>
            </a:extLst>
          </p:cNvPr>
          <p:cNvCxnSpPr>
            <a:cxnSpLocks/>
            <a:stCxn id="170" idx="2"/>
            <a:endCxn id="340" idx="3"/>
          </p:cNvCxnSpPr>
          <p:nvPr/>
        </p:nvCxnSpPr>
        <p:spPr>
          <a:xfrm>
            <a:off x="2178399" y="2926730"/>
            <a:ext cx="0" cy="2250495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直接连接符 356">
            <a:extLst>
              <a:ext uri="{FF2B5EF4-FFF2-40B4-BE49-F238E27FC236}">
                <a16:creationId xmlns:a16="http://schemas.microsoft.com/office/drawing/2014/main" id="{E4147DB2-9DFC-47B3-9B3C-AA02F495E40F}"/>
              </a:ext>
            </a:extLst>
          </p:cNvPr>
          <p:cNvCxnSpPr>
            <a:cxnSpLocks/>
            <a:stCxn id="234" idx="2"/>
            <a:endCxn id="352" idx="1"/>
          </p:cNvCxnSpPr>
          <p:nvPr/>
        </p:nvCxnSpPr>
        <p:spPr>
          <a:xfrm>
            <a:off x="3501923" y="3289017"/>
            <a:ext cx="0" cy="1888208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直接连接符 357">
            <a:extLst>
              <a:ext uri="{FF2B5EF4-FFF2-40B4-BE49-F238E27FC236}">
                <a16:creationId xmlns:a16="http://schemas.microsoft.com/office/drawing/2014/main" id="{013080DD-2034-41EA-8331-D15887AA5FCD}"/>
              </a:ext>
            </a:extLst>
          </p:cNvPr>
          <p:cNvCxnSpPr>
            <a:cxnSpLocks/>
            <a:stCxn id="341" idx="1"/>
            <a:endCxn id="351" idx="3"/>
          </p:cNvCxnSpPr>
          <p:nvPr/>
        </p:nvCxnSpPr>
        <p:spPr>
          <a:xfrm>
            <a:off x="2178399" y="5177225"/>
            <a:ext cx="1323524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直接连接符 358">
            <a:extLst>
              <a:ext uri="{FF2B5EF4-FFF2-40B4-BE49-F238E27FC236}">
                <a16:creationId xmlns:a16="http://schemas.microsoft.com/office/drawing/2014/main" id="{4EB6C378-3A03-4B8D-A771-56E0FEA8406A}"/>
              </a:ext>
            </a:extLst>
          </p:cNvPr>
          <p:cNvCxnSpPr>
            <a:cxnSpLocks/>
            <a:stCxn id="354" idx="2"/>
            <a:endCxn id="329" idx="0"/>
          </p:cNvCxnSpPr>
          <p:nvPr/>
        </p:nvCxnSpPr>
        <p:spPr>
          <a:xfrm>
            <a:off x="2851789" y="5177225"/>
            <a:ext cx="0" cy="161192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直接连接符 368">
            <a:extLst>
              <a:ext uri="{FF2B5EF4-FFF2-40B4-BE49-F238E27FC236}">
                <a16:creationId xmlns:a16="http://schemas.microsoft.com/office/drawing/2014/main" id="{88419DC4-6E16-434C-80EC-8A63DF40E873}"/>
              </a:ext>
            </a:extLst>
          </p:cNvPr>
          <p:cNvCxnSpPr>
            <a:cxnSpLocks/>
            <a:stCxn id="240" idx="2"/>
            <a:endCxn id="367" idx="0"/>
          </p:cNvCxnSpPr>
          <p:nvPr/>
        </p:nvCxnSpPr>
        <p:spPr>
          <a:xfrm>
            <a:off x="9585130" y="4458918"/>
            <a:ext cx="0" cy="126031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直接连接符 402">
            <a:extLst>
              <a:ext uri="{FF2B5EF4-FFF2-40B4-BE49-F238E27FC236}">
                <a16:creationId xmlns:a16="http://schemas.microsoft.com/office/drawing/2014/main" id="{94DBB2D2-0F2D-4A8D-8EED-76A95A236B29}"/>
              </a:ext>
            </a:extLst>
          </p:cNvPr>
          <p:cNvCxnSpPr>
            <a:cxnSpLocks/>
            <a:stCxn id="329" idx="2"/>
            <a:endCxn id="397" idx="2"/>
          </p:cNvCxnSpPr>
          <p:nvPr/>
        </p:nvCxnSpPr>
        <p:spPr>
          <a:xfrm>
            <a:off x="2851789" y="5563150"/>
            <a:ext cx="0" cy="2366542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直接连接符 403">
            <a:extLst>
              <a:ext uri="{FF2B5EF4-FFF2-40B4-BE49-F238E27FC236}">
                <a16:creationId xmlns:a16="http://schemas.microsoft.com/office/drawing/2014/main" id="{92694D07-4551-45CA-BC15-93A4C20AA7FC}"/>
              </a:ext>
            </a:extLst>
          </p:cNvPr>
          <p:cNvCxnSpPr>
            <a:cxnSpLocks/>
            <a:stCxn id="402" idx="1"/>
            <a:endCxn id="399" idx="3"/>
          </p:cNvCxnSpPr>
          <p:nvPr/>
        </p:nvCxnSpPr>
        <p:spPr>
          <a:xfrm>
            <a:off x="2178399" y="7929692"/>
            <a:ext cx="1323524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直接连接符 404">
            <a:extLst>
              <a:ext uri="{FF2B5EF4-FFF2-40B4-BE49-F238E27FC236}">
                <a16:creationId xmlns:a16="http://schemas.microsoft.com/office/drawing/2014/main" id="{0E8E3F69-A605-403C-AADB-E67336FD7A5A}"/>
              </a:ext>
            </a:extLst>
          </p:cNvPr>
          <p:cNvCxnSpPr>
            <a:cxnSpLocks/>
            <a:stCxn id="401" idx="3"/>
            <a:endCxn id="374" idx="0"/>
          </p:cNvCxnSpPr>
          <p:nvPr/>
        </p:nvCxnSpPr>
        <p:spPr>
          <a:xfrm>
            <a:off x="2178399" y="7929692"/>
            <a:ext cx="0" cy="152736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直接连接符 405">
            <a:extLst>
              <a:ext uri="{FF2B5EF4-FFF2-40B4-BE49-F238E27FC236}">
                <a16:creationId xmlns:a16="http://schemas.microsoft.com/office/drawing/2014/main" id="{BBA5FF63-2F76-4F0A-A3F1-FFE9A6CB5697}"/>
              </a:ext>
            </a:extLst>
          </p:cNvPr>
          <p:cNvCxnSpPr>
            <a:cxnSpLocks/>
            <a:stCxn id="399" idx="3"/>
            <a:endCxn id="384" idx="0"/>
          </p:cNvCxnSpPr>
          <p:nvPr/>
        </p:nvCxnSpPr>
        <p:spPr>
          <a:xfrm>
            <a:off x="3501923" y="7929692"/>
            <a:ext cx="0" cy="517023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直接连接符 406">
            <a:extLst>
              <a:ext uri="{FF2B5EF4-FFF2-40B4-BE49-F238E27FC236}">
                <a16:creationId xmlns:a16="http://schemas.microsoft.com/office/drawing/2014/main" id="{E30FC1D8-1CC1-4327-93AA-227154B4FC99}"/>
              </a:ext>
            </a:extLst>
          </p:cNvPr>
          <p:cNvCxnSpPr>
            <a:cxnSpLocks/>
            <a:stCxn id="417" idx="3"/>
            <a:endCxn id="429" idx="3"/>
          </p:cNvCxnSpPr>
          <p:nvPr/>
        </p:nvCxnSpPr>
        <p:spPr>
          <a:xfrm>
            <a:off x="4802190" y="7929692"/>
            <a:ext cx="4782940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直接连接符 407">
            <a:extLst>
              <a:ext uri="{FF2B5EF4-FFF2-40B4-BE49-F238E27FC236}">
                <a16:creationId xmlns:a16="http://schemas.microsoft.com/office/drawing/2014/main" id="{29273B12-8820-4D01-BAF8-1F0386F6D5A4}"/>
              </a:ext>
            </a:extLst>
          </p:cNvPr>
          <p:cNvCxnSpPr>
            <a:cxnSpLocks/>
            <a:stCxn id="299" idx="2"/>
            <a:endCxn id="417" idx="3"/>
          </p:cNvCxnSpPr>
          <p:nvPr/>
        </p:nvCxnSpPr>
        <p:spPr>
          <a:xfrm>
            <a:off x="4802190" y="4999510"/>
            <a:ext cx="0" cy="2930182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1" name="直接连接符 430">
            <a:extLst>
              <a:ext uri="{FF2B5EF4-FFF2-40B4-BE49-F238E27FC236}">
                <a16:creationId xmlns:a16="http://schemas.microsoft.com/office/drawing/2014/main" id="{04291ABF-0922-4185-BA57-997676C8C3A7}"/>
              </a:ext>
            </a:extLst>
          </p:cNvPr>
          <p:cNvCxnSpPr>
            <a:cxnSpLocks/>
            <a:stCxn id="306" idx="2"/>
            <a:endCxn id="420" idx="3"/>
          </p:cNvCxnSpPr>
          <p:nvPr/>
        </p:nvCxnSpPr>
        <p:spPr>
          <a:xfrm>
            <a:off x="6102457" y="4999510"/>
            <a:ext cx="0" cy="2930182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2" name="直接连接符 431">
            <a:extLst>
              <a:ext uri="{FF2B5EF4-FFF2-40B4-BE49-F238E27FC236}">
                <a16:creationId xmlns:a16="http://schemas.microsoft.com/office/drawing/2014/main" id="{30C49C89-D967-4A2E-B9DA-3F9D986BAEE6}"/>
              </a:ext>
            </a:extLst>
          </p:cNvPr>
          <p:cNvCxnSpPr>
            <a:cxnSpLocks/>
            <a:stCxn id="309" idx="2"/>
            <a:endCxn id="391" idx="0"/>
          </p:cNvCxnSpPr>
          <p:nvPr/>
        </p:nvCxnSpPr>
        <p:spPr>
          <a:xfrm flipH="1">
            <a:off x="7398011" y="4999510"/>
            <a:ext cx="4713" cy="3447205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直接连接符 432">
            <a:extLst>
              <a:ext uri="{FF2B5EF4-FFF2-40B4-BE49-F238E27FC236}">
                <a16:creationId xmlns:a16="http://schemas.microsoft.com/office/drawing/2014/main" id="{0550837D-B32F-40DC-A20E-6F9069EB0E1E}"/>
              </a:ext>
            </a:extLst>
          </p:cNvPr>
          <p:cNvCxnSpPr>
            <a:cxnSpLocks/>
            <a:stCxn id="312" idx="2"/>
            <a:endCxn id="426" idx="3"/>
          </p:cNvCxnSpPr>
          <p:nvPr/>
        </p:nvCxnSpPr>
        <p:spPr>
          <a:xfrm>
            <a:off x="8563615" y="4999510"/>
            <a:ext cx="0" cy="2930182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4" name="直接连接符 433">
            <a:extLst>
              <a:ext uri="{FF2B5EF4-FFF2-40B4-BE49-F238E27FC236}">
                <a16:creationId xmlns:a16="http://schemas.microsoft.com/office/drawing/2014/main" id="{E18FF5DD-0B8C-420B-AC70-7368CFF7C813}"/>
              </a:ext>
            </a:extLst>
          </p:cNvPr>
          <p:cNvCxnSpPr>
            <a:cxnSpLocks/>
            <a:stCxn id="367" idx="2"/>
            <a:endCxn id="430" idx="1"/>
          </p:cNvCxnSpPr>
          <p:nvPr/>
        </p:nvCxnSpPr>
        <p:spPr>
          <a:xfrm>
            <a:off x="9585130" y="6103742"/>
            <a:ext cx="0" cy="182595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" name="直接连接符 460">
            <a:extLst>
              <a:ext uri="{FF2B5EF4-FFF2-40B4-BE49-F238E27FC236}">
                <a16:creationId xmlns:a16="http://schemas.microsoft.com/office/drawing/2014/main" id="{44F77148-240D-4486-B6E5-8A7DFC1372F4}"/>
              </a:ext>
            </a:extLst>
          </p:cNvPr>
          <p:cNvCxnSpPr>
            <a:cxnSpLocks/>
            <a:stCxn id="374" idx="2"/>
            <a:endCxn id="457" idx="1"/>
          </p:cNvCxnSpPr>
          <p:nvPr/>
        </p:nvCxnSpPr>
        <p:spPr>
          <a:xfrm>
            <a:off x="2178399" y="8307161"/>
            <a:ext cx="0" cy="525476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3" name="直接连接符 462">
            <a:extLst>
              <a:ext uri="{FF2B5EF4-FFF2-40B4-BE49-F238E27FC236}">
                <a16:creationId xmlns:a16="http://schemas.microsoft.com/office/drawing/2014/main" id="{6A22BC9A-2A29-48C6-A007-274DDB684E4E}"/>
              </a:ext>
            </a:extLst>
          </p:cNvPr>
          <p:cNvCxnSpPr>
            <a:cxnSpLocks/>
            <a:stCxn id="384" idx="2"/>
            <a:endCxn id="454" idx="3"/>
          </p:cNvCxnSpPr>
          <p:nvPr/>
        </p:nvCxnSpPr>
        <p:spPr>
          <a:xfrm>
            <a:off x="3501923" y="8671448"/>
            <a:ext cx="0" cy="161189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直接连接符 465">
            <a:extLst>
              <a:ext uri="{FF2B5EF4-FFF2-40B4-BE49-F238E27FC236}">
                <a16:creationId xmlns:a16="http://schemas.microsoft.com/office/drawing/2014/main" id="{07244172-5ED1-4FDD-A979-739C93D4CD9B}"/>
              </a:ext>
            </a:extLst>
          </p:cNvPr>
          <p:cNvCxnSpPr>
            <a:cxnSpLocks/>
            <a:stCxn id="391" idx="2"/>
            <a:endCxn id="459" idx="3"/>
          </p:cNvCxnSpPr>
          <p:nvPr/>
        </p:nvCxnSpPr>
        <p:spPr>
          <a:xfrm>
            <a:off x="7398011" y="8671448"/>
            <a:ext cx="4713" cy="161189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9" name="直接连接符 468">
            <a:extLst>
              <a:ext uri="{FF2B5EF4-FFF2-40B4-BE49-F238E27FC236}">
                <a16:creationId xmlns:a16="http://schemas.microsoft.com/office/drawing/2014/main" id="{70D4E2EB-4E79-4AEF-82F4-4429B71FF05E}"/>
              </a:ext>
            </a:extLst>
          </p:cNvPr>
          <p:cNvCxnSpPr>
            <a:cxnSpLocks/>
            <a:stCxn id="457" idx="1"/>
            <a:endCxn id="459" idx="3"/>
          </p:cNvCxnSpPr>
          <p:nvPr/>
        </p:nvCxnSpPr>
        <p:spPr>
          <a:xfrm>
            <a:off x="2178399" y="8832637"/>
            <a:ext cx="5224325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2" name="直接连接符 471">
            <a:extLst>
              <a:ext uri="{FF2B5EF4-FFF2-40B4-BE49-F238E27FC236}">
                <a16:creationId xmlns:a16="http://schemas.microsoft.com/office/drawing/2014/main" id="{C64EACC6-86C3-4D55-885E-FD1933CD0213}"/>
              </a:ext>
            </a:extLst>
          </p:cNvPr>
          <p:cNvCxnSpPr>
            <a:cxnSpLocks/>
            <a:stCxn id="453" idx="0"/>
            <a:endCxn id="442" idx="0"/>
          </p:cNvCxnSpPr>
          <p:nvPr/>
        </p:nvCxnSpPr>
        <p:spPr>
          <a:xfrm>
            <a:off x="4784840" y="8832637"/>
            <a:ext cx="0" cy="161191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直接连接符 488">
            <a:extLst>
              <a:ext uri="{FF2B5EF4-FFF2-40B4-BE49-F238E27FC236}">
                <a16:creationId xmlns:a16="http://schemas.microsoft.com/office/drawing/2014/main" id="{AE6C0812-43BE-4A83-98B3-B4DB2F687178}"/>
              </a:ext>
            </a:extLst>
          </p:cNvPr>
          <p:cNvCxnSpPr>
            <a:cxnSpLocks/>
            <a:stCxn id="262" idx="2"/>
            <a:endCxn id="483" idx="0"/>
          </p:cNvCxnSpPr>
          <p:nvPr/>
        </p:nvCxnSpPr>
        <p:spPr>
          <a:xfrm>
            <a:off x="10692179" y="4458918"/>
            <a:ext cx="0" cy="4899197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2" name="直接连接符 551">
            <a:extLst>
              <a:ext uri="{FF2B5EF4-FFF2-40B4-BE49-F238E27FC236}">
                <a16:creationId xmlns:a16="http://schemas.microsoft.com/office/drawing/2014/main" id="{C99FB257-6A03-4EC8-BEAB-6843E46CA286}"/>
              </a:ext>
            </a:extLst>
          </p:cNvPr>
          <p:cNvCxnSpPr>
            <a:cxnSpLocks/>
            <a:stCxn id="483" idx="2"/>
          </p:cNvCxnSpPr>
          <p:nvPr/>
        </p:nvCxnSpPr>
        <p:spPr>
          <a:xfrm>
            <a:off x="10692179" y="9582848"/>
            <a:ext cx="0" cy="503841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1" name="直接连接符 570">
            <a:extLst>
              <a:ext uri="{FF2B5EF4-FFF2-40B4-BE49-F238E27FC236}">
                <a16:creationId xmlns:a16="http://schemas.microsoft.com/office/drawing/2014/main" id="{50BF07F7-D1CB-48A7-A47A-1B438C698089}"/>
              </a:ext>
            </a:extLst>
          </p:cNvPr>
          <p:cNvCxnSpPr>
            <a:cxnSpLocks/>
            <a:stCxn id="566" idx="3"/>
          </p:cNvCxnSpPr>
          <p:nvPr/>
        </p:nvCxnSpPr>
        <p:spPr>
          <a:xfrm>
            <a:off x="6091425" y="9834768"/>
            <a:ext cx="0" cy="1344782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4" name="直接连接符 573">
            <a:extLst>
              <a:ext uri="{FF2B5EF4-FFF2-40B4-BE49-F238E27FC236}">
                <a16:creationId xmlns:a16="http://schemas.microsoft.com/office/drawing/2014/main" id="{3B01DD37-4CE6-44A8-AAF2-534B948B5FAE}"/>
              </a:ext>
            </a:extLst>
          </p:cNvPr>
          <p:cNvCxnSpPr>
            <a:cxnSpLocks/>
            <a:endCxn id="564" idx="3"/>
          </p:cNvCxnSpPr>
          <p:nvPr/>
        </p:nvCxnSpPr>
        <p:spPr>
          <a:xfrm>
            <a:off x="7447379" y="10675709"/>
            <a:ext cx="0" cy="616207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6" name="直接连接符 575">
            <a:extLst>
              <a:ext uri="{FF2B5EF4-FFF2-40B4-BE49-F238E27FC236}">
                <a16:creationId xmlns:a16="http://schemas.microsoft.com/office/drawing/2014/main" id="{35DCF63D-2EE6-4886-AD4C-6F7A1E1595FB}"/>
              </a:ext>
            </a:extLst>
          </p:cNvPr>
          <p:cNvCxnSpPr>
            <a:cxnSpLocks/>
            <a:stCxn id="564" idx="3"/>
          </p:cNvCxnSpPr>
          <p:nvPr/>
        </p:nvCxnSpPr>
        <p:spPr>
          <a:xfrm flipH="1">
            <a:off x="6647261" y="11291916"/>
            <a:ext cx="800118" cy="1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5" name="直接连接符 594">
            <a:extLst>
              <a:ext uri="{FF2B5EF4-FFF2-40B4-BE49-F238E27FC236}">
                <a16:creationId xmlns:a16="http://schemas.microsoft.com/office/drawing/2014/main" id="{0722B046-41E5-4488-8FE9-AA28F5119ED6}"/>
              </a:ext>
            </a:extLst>
          </p:cNvPr>
          <p:cNvCxnSpPr>
            <a:cxnSpLocks/>
            <a:stCxn id="539" idx="2"/>
            <a:endCxn id="592" idx="0"/>
          </p:cNvCxnSpPr>
          <p:nvPr/>
        </p:nvCxnSpPr>
        <p:spPr>
          <a:xfrm>
            <a:off x="6091425" y="11404283"/>
            <a:ext cx="0" cy="139554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8" name="直接连接符 607">
            <a:extLst>
              <a:ext uri="{FF2B5EF4-FFF2-40B4-BE49-F238E27FC236}">
                <a16:creationId xmlns:a16="http://schemas.microsoft.com/office/drawing/2014/main" id="{322DCC6B-F6C2-469D-A737-D2462A1139A5}"/>
              </a:ext>
            </a:extLst>
          </p:cNvPr>
          <p:cNvCxnSpPr>
            <a:cxnSpLocks/>
            <a:stCxn id="442" idx="2"/>
            <a:endCxn id="550" idx="0"/>
          </p:cNvCxnSpPr>
          <p:nvPr/>
        </p:nvCxnSpPr>
        <p:spPr>
          <a:xfrm>
            <a:off x="4784840" y="9218561"/>
            <a:ext cx="0" cy="503841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9" name="直接连接符 618">
            <a:extLst>
              <a:ext uri="{FF2B5EF4-FFF2-40B4-BE49-F238E27FC236}">
                <a16:creationId xmlns:a16="http://schemas.microsoft.com/office/drawing/2014/main" id="{250B1F9B-C4A0-43D4-887E-F17422E3F96D}"/>
              </a:ext>
            </a:extLst>
          </p:cNvPr>
          <p:cNvCxnSpPr>
            <a:cxnSpLocks/>
            <a:stCxn id="529" idx="2"/>
            <a:endCxn id="617" idx="0"/>
          </p:cNvCxnSpPr>
          <p:nvPr/>
        </p:nvCxnSpPr>
        <p:spPr>
          <a:xfrm>
            <a:off x="10692179" y="11039996"/>
            <a:ext cx="0" cy="868128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4" name="直接连接符 643">
            <a:extLst>
              <a:ext uri="{FF2B5EF4-FFF2-40B4-BE49-F238E27FC236}">
                <a16:creationId xmlns:a16="http://schemas.microsoft.com/office/drawing/2014/main" id="{1DD5A458-1B0D-4F52-8C7B-744379E83C6E}"/>
              </a:ext>
            </a:extLst>
          </p:cNvPr>
          <p:cNvCxnSpPr>
            <a:cxnSpLocks/>
            <a:stCxn id="550" idx="2"/>
            <a:endCxn id="642" idx="3"/>
          </p:cNvCxnSpPr>
          <p:nvPr/>
        </p:nvCxnSpPr>
        <p:spPr>
          <a:xfrm>
            <a:off x="4784840" y="9947135"/>
            <a:ext cx="0" cy="2351231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9" name="直接连接符 648">
            <a:extLst>
              <a:ext uri="{FF2B5EF4-FFF2-40B4-BE49-F238E27FC236}">
                <a16:creationId xmlns:a16="http://schemas.microsoft.com/office/drawing/2014/main" id="{E9AEDFAE-E954-4514-80A9-8A880877B8DB}"/>
              </a:ext>
            </a:extLst>
          </p:cNvPr>
          <p:cNvCxnSpPr>
            <a:cxnSpLocks/>
            <a:stCxn id="592" idx="2"/>
            <a:endCxn id="640" idx="3"/>
          </p:cNvCxnSpPr>
          <p:nvPr/>
        </p:nvCxnSpPr>
        <p:spPr>
          <a:xfrm>
            <a:off x="6091425" y="11768570"/>
            <a:ext cx="0" cy="529796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2" name="直接连接符 651">
            <a:extLst>
              <a:ext uri="{FF2B5EF4-FFF2-40B4-BE49-F238E27FC236}">
                <a16:creationId xmlns:a16="http://schemas.microsoft.com/office/drawing/2014/main" id="{42F48CC7-0A16-4059-A81B-C97F357DB7E2}"/>
              </a:ext>
            </a:extLst>
          </p:cNvPr>
          <p:cNvCxnSpPr>
            <a:cxnSpLocks/>
            <a:stCxn id="638" idx="2"/>
            <a:endCxn id="632" idx="0"/>
          </p:cNvCxnSpPr>
          <p:nvPr/>
        </p:nvCxnSpPr>
        <p:spPr>
          <a:xfrm>
            <a:off x="5438133" y="12298366"/>
            <a:ext cx="0" cy="156871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" name="直接连接符 654">
            <a:extLst>
              <a:ext uri="{FF2B5EF4-FFF2-40B4-BE49-F238E27FC236}">
                <a16:creationId xmlns:a16="http://schemas.microsoft.com/office/drawing/2014/main" id="{61602CA9-4809-4215-A737-32CED7A68B8D}"/>
              </a:ext>
            </a:extLst>
          </p:cNvPr>
          <p:cNvCxnSpPr>
            <a:cxnSpLocks/>
            <a:stCxn id="643" idx="1"/>
            <a:endCxn id="640" idx="3"/>
          </p:cNvCxnSpPr>
          <p:nvPr/>
        </p:nvCxnSpPr>
        <p:spPr>
          <a:xfrm>
            <a:off x="4784840" y="12298366"/>
            <a:ext cx="1306585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9" name="直接连接符 668">
            <a:extLst>
              <a:ext uri="{FF2B5EF4-FFF2-40B4-BE49-F238E27FC236}">
                <a16:creationId xmlns:a16="http://schemas.microsoft.com/office/drawing/2014/main" id="{73067A72-67B0-4A7E-8F83-2BCD650D64B6}"/>
              </a:ext>
            </a:extLst>
          </p:cNvPr>
          <p:cNvCxnSpPr>
            <a:cxnSpLocks/>
            <a:stCxn id="632" idx="2"/>
            <a:endCxn id="666" idx="0"/>
          </p:cNvCxnSpPr>
          <p:nvPr/>
        </p:nvCxnSpPr>
        <p:spPr>
          <a:xfrm>
            <a:off x="5438133" y="12679970"/>
            <a:ext cx="0" cy="139554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2" name="直接连接符 691">
            <a:extLst>
              <a:ext uri="{FF2B5EF4-FFF2-40B4-BE49-F238E27FC236}">
                <a16:creationId xmlns:a16="http://schemas.microsoft.com/office/drawing/2014/main" id="{0C1307AD-0235-4896-8F61-7B906D8D9BE5}"/>
              </a:ext>
            </a:extLst>
          </p:cNvPr>
          <p:cNvCxnSpPr>
            <a:cxnSpLocks/>
            <a:stCxn id="617" idx="2"/>
            <a:endCxn id="688" idx="3"/>
          </p:cNvCxnSpPr>
          <p:nvPr/>
        </p:nvCxnSpPr>
        <p:spPr>
          <a:xfrm>
            <a:off x="10692179" y="12132857"/>
            <a:ext cx="0" cy="1499187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5" name="直接连接符 694">
            <a:extLst>
              <a:ext uri="{FF2B5EF4-FFF2-40B4-BE49-F238E27FC236}">
                <a16:creationId xmlns:a16="http://schemas.microsoft.com/office/drawing/2014/main" id="{9A0D180E-E336-4A78-91F6-138B6E58B71C}"/>
              </a:ext>
            </a:extLst>
          </p:cNvPr>
          <p:cNvCxnSpPr>
            <a:cxnSpLocks/>
            <a:stCxn id="688" idx="3"/>
            <a:endCxn id="690" idx="3"/>
          </p:cNvCxnSpPr>
          <p:nvPr/>
        </p:nvCxnSpPr>
        <p:spPr>
          <a:xfrm flipH="1">
            <a:off x="5438133" y="13632044"/>
            <a:ext cx="5254046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8" name="直接连接符 697">
            <a:extLst>
              <a:ext uri="{FF2B5EF4-FFF2-40B4-BE49-F238E27FC236}">
                <a16:creationId xmlns:a16="http://schemas.microsoft.com/office/drawing/2014/main" id="{8EA1538E-52E9-416F-822D-C196D2474B19}"/>
              </a:ext>
            </a:extLst>
          </p:cNvPr>
          <p:cNvCxnSpPr>
            <a:cxnSpLocks/>
            <a:stCxn id="666" idx="2"/>
            <a:endCxn id="690" idx="3"/>
          </p:cNvCxnSpPr>
          <p:nvPr/>
        </p:nvCxnSpPr>
        <p:spPr>
          <a:xfrm>
            <a:off x="5438133" y="13044257"/>
            <a:ext cx="0" cy="587787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3" name="直接连接符 712">
            <a:extLst>
              <a:ext uri="{FF2B5EF4-FFF2-40B4-BE49-F238E27FC236}">
                <a16:creationId xmlns:a16="http://schemas.microsoft.com/office/drawing/2014/main" id="{0B66EEA6-37C3-4012-89E3-9E5DD95A36FF}"/>
              </a:ext>
            </a:extLst>
          </p:cNvPr>
          <p:cNvCxnSpPr>
            <a:cxnSpLocks/>
            <a:stCxn id="708" idx="0"/>
            <a:endCxn id="721" idx="0"/>
          </p:cNvCxnSpPr>
          <p:nvPr/>
        </p:nvCxnSpPr>
        <p:spPr>
          <a:xfrm>
            <a:off x="6096000" y="13632044"/>
            <a:ext cx="0" cy="1218203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直接连接符 567">
            <a:extLst>
              <a:ext uri="{FF2B5EF4-FFF2-40B4-BE49-F238E27FC236}">
                <a16:creationId xmlns:a16="http://schemas.microsoft.com/office/drawing/2014/main" id="{38646B8C-14B6-4403-BE8F-DD866DC1C8D2}"/>
              </a:ext>
            </a:extLst>
          </p:cNvPr>
          <p:cNvCxnSpPr>
            <a:cxnSpLocks/>
            <a:endCxn id="566" idx="3"/>
          </p:cNvCxnSpPr>
          <p:nvPr/>
        </p:nvCxnSpPr>
        <p:spPr>
          <a:xfrm flipV="1">
            <a:off x="5340676" y="9834768"/>
            <a:ext cx="750749" cy="1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5" name="1704">
            <a:extLst>
              <a:ext uri="{FF2B5EF4-FFF2-40B4-BE49-F238E27FC236}">
                <a16:creationId xmlns:a16="http://schemas.microsoft.com/office/drawing/2014/main" id="{3B541578-6C1D-4244-A0E2-C73FA357EC7F}"/>
              </a:ext>
            </a:extLst>
          </p:cNvPr>
          <p:cNvGrpSpPr/>
          <p:nvPr/>
        </p:nvGrpSpPr>
        <p:grpSpPr>
          <a:xfrm>
            <a:off x="891117" y="1073412"/>
            <a:ext cx="10409767" cy="297392"/>
            <a:chOff x="891117" y="1073412"/>
            <a:chExt cx="10409767" cy="297392"/>
          </a:xfrm>
        </p:grpSpPr>
        <p:grpSp>
          <p:nvGrpSpPr>
            <p:cNvPr id="138" name="组合 137">
              <a:extLst>
                <a:ext uri="{FF2B5EF4-FFF2-40B4-BE49-F238E27FC236}">
                  <a16:creationId xmlns:a16="http://schemas.microsoft.com/office/drawing/2014/main" id="{D7CF0517-2019-4FD0-869C-0FE1778412B7}"/>
                </a:ext>
              </a:extLst>
            </p:cNvPr>
            <p:cNvGrpSpPr/>
            <p:nvPr/>
          </p:nvGrpSpPr>
          <p:grpSpPr>
            <a:xfrm>
              <a:off x="891117" y="1073412"/>
              <a:ext cx="10409767" cy="297392"/>
              <a:chOff x="8397526" y="1593917"/>
              <a:chExt cx="4949825" cy="297392"/>
            </a:xfrm>
          </p:grpSpPr>
          <p:sp>
            <p:nvSpPr>
              <p:cNvPr id="139" name="任意多边形: 形状 138">
                <a:extLst>
                  <a:ext uri="{FF2B5EF4-FFF2-40B4-BE49-F238E27FC236}">
                    <a16:creationId xmlns:a16="http://schemas.microsoft.com/office/drawing/2014/main" id="{74EA2CAC-EF37-4AAB-A9E6-95F76855873D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140" name="组合 139">
                <a:extLst>
                  <a:ext uri="{FF2B5EF4-FFF2-40B4-BE49-F238E27FC236}">
                    <a16:creationId xmlns:a16="http://schemas.microsoft.com/office/drawing/2014/main" id="{197BAC19-5FC3-4521-8CC5-7049415D65CB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141" name="直接连接符 140">
                  <a:extLst>
                    <a:ext uri="{FF2B5EF4-FFF2-40B4-BE49-F238E27FC236}">
                      <a16:creationId xmlns:a16="http://schemas.microsoft.com/office/drawing/2014/main" id="{B23BD23C-1172-4A86-BC7A-2337A1FB85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直接连接符 141">
                  <a:extLst>
                    <a:ext uri="{FF2B5EF4-FFF2-40B4-BE49-F238E27FC236}">
                      <a16:creationId xmlns:a16="http://schemas.microsoft.com/office/drawing/2014/main" id="{1396F06D-3EF3-4D82-B94D-71CFAECC5A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2A68A73F-B363-49BA-A939-131B724DDB1A}"/>
                </a:ext>
              </a:extLst>
            </p:cNvPr>
            <p:cNvSpPr txBox="1"/>
            <p:nvPr/>
          </p:nvSpPr>
          <p:spPr>
            <a:xfrm>
              <a:off x="1019306" y="1145164"/>
              <a:ext cx="30296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1704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144" name="组合 143">
              <a:extLst>
                <a:ext uri="{FF2B5EF4-FFF2-40B4-BE49-F238E27FC236}">
                  <a16:creationId xmlns:a16="http://schemas.microsoft.com/office/drawing/2014/main" id="{012E85AC-34AB-44B0-AA20-63AA32F25EFE}"/>
                </a:ext>
              </a:extLst>
            </p:cNvPr>
            <p:cNvGrpSpPr/>
            <p:nvPr/>
          </p:nvGrpSpPr>
          <p:grpSpPr>
            <a:xfrm>
              <a:off x="4858593" y="1109742"/>
              <a:ext cx="687201" cy="224733"/>
              <a:chOff x="6000750" y="1175097"/>
              <a:chExt cx="687201" cy="224733"/>
            </a:xfrm>
          </p:grpSpPr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80525417-BF8C-4ADA-84DF-73F1DE2DB896}"/>
                  </a:ext>
                </a:extLst>
              </p:cNvPr>
              <p:cNvSpPr txBox="1"/>
              <p:nvPr/>
            </p:nvSpPr>
            <p:spPr>
              <a:xfrm>
                <a:off x="6087870" y="1210519"/>
                <a:ext cx="51296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锦江书院</a:t>
                </a:r>
              </a:p>
            </p:txBody>
          </p:sp>
          <p:sp>
            <p:nvSpPr>
              <p:cNvPr id="143" name="缺角矩形 142">
                <a:extLst>
                  <a:ext uri="{FF2B5EF4-FFF2-40B4-BE49-F238E27FC236}">
                    <a16:creationId xmlns:a16="http://schemas.microsoft.com/office/drawing/2014/main" id="{A537F5A2-8EF5-431F-90F1-BBEBE5471586}"/>
                  </a:ext>
                </a:extLst>
              </p:cNvPr>
              <p:cNvSpPr/>
              <p:nvPr/>
            </p:nvSpPr>
            <p:spPr>
              <a:xfrm>
                <a:off x="6000750" y="1175097"/>
                <a:ext cx="687201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2056" name="1875">
            <a:extLst>
              <a:ext uri="{FF2B5EF4-FFF2-40B4-BE49-F238E27FC236}">
                <a16:creationId xmlns:a16="http://schemas.microsoft.com/office/drawing/2014/main" id="{6EE4B71E-B44B-4AA5-A68B-180A43F718E4}"/>
              </a:ext>
            </a:extLst>
          </p:cNvPr>
          <p:cNvGrpSpPr/>
          <p:nvPr/>
        </p:nvGrpSpPr>
        <p:grpSpPr>
          <a:xfrm>
            <a:off x="891117" y="1437699"/>
            <a:ext cx="10409767" cy="297392"/>
            <a:chOff x="891117" y="1437699"/>
            <a:chExt cx="10409767" cy="297392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E529D9C1-6677-4BE8-BCE8-D135B502E8D9}"/>
                </a:ext>
              </a:extLst>
            </p:cNvPr>
            <p:cNvGrpSpPr/>
            <p:nvPr/>
          </p:nvGrpSpPr>
          <p:grpSpPr>
            <a:xfrm>
              <a:off x="891117" y="1437699"/>
              <a:ext cx="10409767" cy="297392"/>
              <a:chOff x="8397526" y="1593917"/>
              <a:chExt cx="4949825" cy="297392"/>
            </a:xfrm>
          </p:grpSpPr>
          <p:sp>
            <p:nvSpPr>
              <p:cNvPr id="147" name="任意多边形: 形状 146">
                <a:extLst>
                  <a:ext uri="{FF2B5EF4-FFF2-40B4-BE49-F238E27FC236}">
                    <a16:creationId xmlns:a16="http://schemas.microsoft.com/office/drawing/2014/main" id="{212298A0-5792-44C1-BC46-9497470549C0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27EAE37E-FBF2-4D0B-87B9-777DBAEA07FD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148" name="直接连接符 147">
                  <a:extLst>
                    <a:ext uri="{FF2B5EF4-FFF2-40B4-BE49-F238E27FC236}">
                      <a16:creationId xmlns:a16="http://schemas.microsoft.com/office/drawing/2014/main" id="{C5E7F8DB-2FD5-492A-A4BE-16D7D95D94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直接连接符 148">
                  <a:extLst>
                    <a:ext uri="{FF2B5EF4-FFF2-40B4-BE49-F238E27FC236}">
                      <a16:creationId xmlns:a16="http://schemas.microsoft.com/office/drawing/2014/main" id="{E180928E-3C96-4C43-90A9-CFA4B202BB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1" name="文本框 150">
              <a:extLst>
                <a:ext uri="{FF2B5EF4-FFF2-40B4-BE49-F238E27FC236}">
                  <a16:creationId xmlns:a16="http://schemas.microsoft.com/office/drawing/2014/main" id="{1141497E-6BB1-46F9-A077-610A64C9A171}"/>
                </a:ext>
              </a:extLst>
            </p:cNvPr>
            <p:cNvSpPr txBox="1"/>
            <p:nvPr/>
          </p:nvSpPr>
          <p:spPr>
            <a:xfrm>
              <a:off x="1019306" y="1509451"/>
              <a:ext cx="304571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1875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153" name="组合 152">
              <a:extLst>
                <a:ext uri="{FF2B5EF4-FFF2-40B4-BE49-F238E27FC236}">
                  <a16:creationId xmlns:a16="http://schemas.microsoft.com/office/drawing/2014/main" id="{E7AEE414-96C2-48E3-863B-90B5BA7774C6}"/>
                </a:ext>
              </a:extLst>
            </p:cNvPr>
            <p:cNvGrpSpPr/>
            <p:nvPr/>
          </p:nvGrpSpPr>
          <p:grpSpPr>
            <a:xfrm>
              <a:off x="3748295" y="1474029"/>
              <a:ext cx="687201" cy="224733"/>
              <a:chOff x="6000750" y="1592883"/>
              <a:chExt cx="687201" cy="224733"/>
            </a:xfrm>
          </p:grpSpPr>
          <p:sp>
            <p:nvSpPr>
              <p:cNvPr id="150" name="文本框 149">
                <a:extLst>
                  <a:ext uri="{FF2B5EF4-FFF2-40B4-BE49-F238E27FC236}">
                    <a16:creationId xmlns:a16="http://schemas.microsoft.com/office/drawing/2014/main" id="{BCD66EC0-B2D0-43A0-9FA1-5BB08D2394AC}"/>
                  </a:ext>
                </a:extLst>
              </p:cNvPr>
              <p:cNvSpPr txBox="1"/>
              <p:nvPr/>
            </p:nvSpPr>
            <p:spPr>
              <a:xfrm>
                <a:off x="6087870" y="1628305"/>
                <a:ext cx="51296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尊经学院</a:t>
                </a:r>
              </a:p>
            </p:txBody>
          </p:sp>
          <p:sp>
            <p:nvSpPr>
              <p:cNvPr id="152" name="缺角矩形 151">
                <a:extLst>
                  <a:ext uri="{FF2B5EF4-FFF2-40B4-BE49-F238E27FC236}">
                    <a16:creationId xmlns:a16="http://schemas.microsoft.com/office/drawing/2014/main" id="{0F72BF18-DB9E-4A1B-B2F8-E32AE78044D2}"/>
                  </a:ext>
                </a:extLst>
              </p:cNvPr>
              <p:cNvSpPr/>
              <p:nvPr/>
            </p:nvSpPr>
            <p:spPr>
              <a:xfrm>
                <a:off x="6000750" y="1592883"/>
                <a:ext cx="687201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2057" name="1896">
            <a:extLst>
              <a:ext uri="{FF2B5EF4-FFF2-40B4-BE49-F238E27FC236}">
                <a16:creationId xmlns:a16="http://schemas.microsoft.com/office/drawing/2014/main" id="{44A8E241-0AF2-42CB-B367-89E51A54AC73}"/>
              </a:ext>
            </a:extLst>
          </p:cNvPr>
          <p:cNvGrpSpPr/>
          <p:nvPr/>
        </p:nvGrpSpPr>
        <p:grpSpPr>
          <a:xfrm>
            <a:off x="891117" y="1801986"/>
            <a:ext cx="10409767" cy="297392"/>
            <a:chOff x="891117" y="1801986"/>
            <a:chExt cx="10409767" cy="297392"/>
          </a:xfrm>
        </p:grpSpPr>
        <p:grpSp>
          <p:nvGrpSpPr>
            <p:cNvPr id="145" name="组合 144">
              <a:extLst>
                <a:ext uri="{FF2B5EF4-FFF2-40B4-BE49-F238E27FC236}">
                  <a16:creationId xmlns:a16="http://schemas.microsoft.com/office/drawing/2014/main" id="{DA76D56C-90DF-4353-A95B-E323C97F21EC}"/>
                </a:ext>
              </a:extLst>
            </p:cNvPr>
            <p:cNvGrpSpPr/>
            <p:nvPr/>
          </p:nvGrpSpPr>
          <p:grpSpPr>
            <a:xfrm>
              <a:off x="891117" y="1801986"/>
              <a:ext cx="10409767" cy="297392"/>
              <a:chOff x="8397526" y="1593917"/>
              <a:chExt cx="4949825" cy="297392"/>
            </a:xfrm>
          </p:grpSpPr>
          <p:sp>
            <p:nvSpPr>
              <p:cNvPr id="146" name="任意多边形: 形状 145">
                <a:extLst>
                  <a:ext uri="{FF2B5EF4-FFF2-40B4-BE49-F238E27FC236}">
                    <a16:creationId xmlns:a16="http://schemas.microsoft.com/office/drawing/2014/main" id="{F8F8B724-AB5F-442B-B3A6-FAC760CB1750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155" name="组合 154">
                <a:extLst>
                  <a:ext uri="{FF2B5EF4-FFF2-40B4-BE49-F238E27FC236}">
                    <a16:creationId xmlns:a16="http://schemas.microsoft.com/office/drawing/2014/main" id="{27E0AE14-A7B0-42F5-B52F-608079B6A3F5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156" name="直接连接符 155">
                  <a:extLst>
                    <a:ext uri="{FF2B5EF4-FFF2-40B4-BE49-F238E27FC236}">
                      <a16:creationId xmlns:a16="http://schemas.microsoft.com/office/drawing/2014/main" id="{04A3D593-1B76-4276-B413-873EE7EE57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直接连接符 156">
                  <a:extLst>
                    <a:ext uri="{FF2B5EF4-FFF2-40B4-BE49-F238E27FC236}">
                      <a16:creationId xmlns:a16="http://schemas.microsoft.com/office/drawing/2014/main" id="{7A844B5B-5CBE-441B-93CF-6FAEBD3106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9" name="文本框 158">
              <a:extLst>
                <a:ext uri="{FF2B5EF4-FFF2-40B4-BE49-F238E27FC236}">
                  <a16:creationId xmlns:a16="http://schemas.microsoft.com/office/drawing/2014/main" id="{D2875EFC-19DE-4426-8175-1289C3BBE091}"/>
                </a:ext>
              </a:extLst>
            </p:cNvPr>
            <p:cNvSpPr txBox="1"/>
            <p:nvPr/>
          </p:nvSpPr>
          <p:spPr>
            <a:xfrm>
              <a:off x="1019306" y="1873738"/>
              <a:ext cx="31579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1896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F913810D-77DC-4B8D-A41F-26BA22C57917}"/>
                </a:ext>
              </a:extLst>
            </p:cNvPr>
            <p:cNvGrpSpPr/>
            <p:nvPr/>
          </p:nvGrpSpPr>
          <p:grpSpPr>
            <a:xfrm>
              <a:off x="1538456" y="1838316"/>
              <a:ext cx="1279886" cy="224733"/>
              <a:chOff x="2133239" y="1994534"/>
              <a:chExt cx="1279886" cy="224733"/>
            </a:xfrm>
          </p:grpSpPr>
          <p:sp>
            <p:nvSpPr>
              <p:cNvPr id="161" name="文本框 160">
                <a:extLst>
                  <a:ext uri="{FF2B5EF4-FFF2-40B4-BE49-F238E27FC236}">
                    <a16:creationId xmlns:a16="http://schemas.microsoft.com/office/drawing/2014/main" id="{F2890694-374D-46E1-BD55-15E3F838C818}"/>
                  </a:ext>
                </a:extLst>
              </p:cNvPr>
              <p:cNvSpPr txBox="1"/>
              <p:nvPr/>
            </p:nvSpPr>
            <p:spPr>
              <a:xfrm>
                <a:off x="2388461" y="2029956"/>
                <a:ext cx="76944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四川中西学堂</a:t>
                </a:r>
              </a:p>
            </p:txBody>
          </p:sp>
          <p:sp>
            <p:nvSpPr>
              <p:cNvPr id="162" name="缺角矩形 161">
                <a:extLst>
                  <a:ext uri="{FF2B5EF4-FFF2-40B4-BE49-F238E27FC236}">
                    <a16:creationId xmlns:a16="http://schemas.microsoft.com/office/drawing/2014/main" id="{155F39FB-0A57-4E0E-81C9-29FE59D2C27B}"/>
                  </a:ext>
                </a:extLst>
              </p:cNvPr>
              <p:cNvSpPr/>
              <p:nvPr/>
            </p:nvSpPr>
            <p:spPr>
              <a:xfrm>
                <a:off x="2133239" y="1994534"/>
                <a:ext cx="1279886" cy="224733"/>
              </a:xfrm>
              <a:prstGeom prst="plaqu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2058" name="1902">
            <a:extLst>
              <a:ext uri="{FF2B5EF4-FFF2-40B4-BE49-F238E27FC236}">
                <a16:creationId xmlns:a16="http://schemas.microsoft.com/office/drawing/2014/main" id="{BB4084D2-5C34-4282-A853-BA2B98E14447}"/>
              </a:ext>
            </a:extLst>
          </p:cNvPr>
          <p:cNvGrpSpPr/>
          <p:nvPr/>
        </p:nvGrpSpPr>
        <p:grpSpPr>
          <a:xfrm>
            <a:off x="891117" y="2470837"/>
            <a:ext cx="10409767" cy="490222"/>
            <a:chOff x="891117" y="2470837"/>
            <a:chExt cx="10409767" cy="490222"/>
          </a:xfrm>
        </p:grpSpPr>
        <p:grpSp>
          <p:nvGrpSpPr>
            <p:cNvPr id="158" name="组合 157">
              <a:extLst>
                <a:ext uri="{FF2B5EF4-FFF2-40B4-BE49-F238E27FC236}">
                  <a16:creationId xmlns:a16="http://schemas.microsoft.com/office/drawing/2014/main" id="{026EF756-5BFD-43F0-90F9-AB4A317351A7}"/>
                </a:ext>
              </a:extLst>
            </p:cNvPr>
            <p:cNvGrpSpPr/>
            <p:nvPr/>
          </p:nvGrpSpPr>
          <p:grpSpPr>
            <a:xfrm>
              <a:off x="891117" y="2470837"/>
              <a:ext cx="10409767" cy="490222"/>
              <a:chOff x="8397526" y="1593917"/>
              <a:chExt cx="4949825" cy="297392"/>
            </a:xfrm>
          </p:grpSpPr>
          <p:sp>
            <p:nvSpPr>
              <p:cNvPr id="168" name="任意多边形: 形状 167">
                <a:extLst>
                  <a:ext uri="{FF2B5EF4-FFF2-40B4-BE49-F238E27FC236}">
                    <a16:creationId xmlns:a16="http://schemas.microsoft.com/office/drawing/2014/main" id="{CB33FFC8-9708-49FC-8C67-4998738D8DCE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173" name="组合 172">
                <a:extLst>
                  <a:ext uri="{FF2B5EF4-FFF2-40B4-BE49-F238E27FC236}">
                    <a16:creationId xmlns:a16="http://schemas.microsoft.com/office/drawing/2014/main" id="{CF78B7A0-331F-4B83-BCEC-C699B17B54EE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182" name="直接连接符 181">
                  <a:extLst>
                    <a:ext uri="{FF2B5EF4-FFF2-40B4-BE49-F238E27FC236}">
                      <a16:creationId xmlns:a16="http://schemas.microsoft.com/office/drawing/2014/main" id="{325574F9-8AE3-4B49-91A1-18C5A46650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直接连接符 182">
                  <a:extLst>
                    <a:ext uri="{FF2B5EF4-FFF2-40B4-BE49-F238E27FC236}">
                      <a16:creationId xmlns:a16="http://schemas.microsoft.com/office/drawing/2014/main" id="{06183931-9A22-4027-90EC-D76444C5CE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7" name="文本框 166">
              <a:extLst>
                <a:ext uri="{FF2B5EF4-FFF2-40B4-BE49-F238E27FC236}">
                  <a16:creationId xmlns:a16="http://schemas.microsoft.com/office/drawing/2014/main" id="{169B7ADC-B604-4CB3-8BFB-AF26319FCC37}"/>
                </a:ext>
              </a:extLst>
            </p:cNvPr>
            <p:cNvSpPr txBox="1"/>
            <p:nvPr/>
          </p:nvSpPr>
          <p:spPr>
            <a:xfrm>
              <a:off x="1019306" y="2639004"/>
              <a:ext cx="309380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1902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D3BEB2ED-B073-48CF-A1C5-7EF7E8B3D911}"/>
                </a:ext>
              </a:extLst>
            </p:cNvPr>
            <p:cNvGrpSpPr/>
            <p:nvPr/>
          </p:nvGrpSpPr>
          <p:grpSpPr>
            <a:xfrm>
              <a:off x="1538456" y="2505167"/>
              <a:ext cx="1279886" cy="421563"/>
              <a:chOff x="2133239" y="2661385"/>
              <a:chExt cx="1279886" cy="421563"/>
            </a:xfrm>
          </p:grpSpPr>
          <p:sp>
            <p:nvSpPr>
              <p:cNvPr id="170" name="缺角矩形 169">
                <a:extLst>
                  <a:ext uri="{FF2B5EF4-FFF2-40B4-BE49-F238E27FC236}">
                    <a16:creationId xmlns:a16="http://schemas.microsoft.com/office/drawing/2014/main" id="{667D2580-352F-45C0-B907-77AEDFBF0559}"/>
                  </a:ext>
                </a:extLst>
              </p:cNvPr>
              <p:cNvSpPr/>
              <p:nvPr/>
            </p:nvSpPr>
            <p:spPr>
              <a:xfrm>
                <a:off x="2133239" y="2661385"/>
                <a:ext cx="1279886" cy="421563"/>
              </a:xfrm>
              <a:prstGeom prst="plaque">
                <a:avLst>
                  <a:gd name="adj" fmla="val 9136"/>
                </a:avLst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172" name="组合 171">
                <a:extLst>
                  <a:ext uri="{FF2B5EF4-FFF2-40B4-BE49-F238E27FC236}">
                    <a16:creationId xmlns:a16="http://schemas.microsoft.com/office/drawing/2014/main" id="{A3117484-754A-4547-8EAA-B601C406122E}"/>
                  </a:ext>
                </a:extLst>
              </p:cNvPr>
              <p:cNvGrpSpPr/>
              <p:nvPr/>
            </p:nvGrpSpPr>
            <p:grpSpPr>
              <a:xfrm>
                <a:off x="2260221" y="2709435"/>
                <a:ext cx="1025923" cy="325462"/>
                <a:chOff x="4133677" y="2468829"/>
                <a:chExt cx="1025923" cy="325462"/>
              </a:xfrm>
            </p:grpSpPr>
            <p:sp>
              <p:nvSpPr>
                <p:cNvPr id="169" name="文本框 168">
                  <a:extLst>
                    <a:ext uri="{FF2B5EF4-FFF2-40B4-BE49-F238E27FC236}">
                      <a16:creationId xmlns:a16="http://schemas.microsoft.com/office/drawing/2014/main" id="{53A7EA58-32EC-4275-B05C-65BFF8A2675C}"/>
                    </a:ext>
                  </a:extLst>
                </p:cNvPr>
                <p:cNvSpPr txBox="1"/>
                <p:nvPr/>
              </p:nvSpPr>
              <p:spPr>
                <a:xfrm>
                  <a:off x="4197797" y="2468829"/>
                  <a:ext cx="897682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ctr"/>
                  <a:r>
                    <a:rPr lang="zh-CN" altLang="en-US" sz="10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宋体 CN Heavy" panose="02020900000000000000" pitchFamily="18" charset="-122"/>
                      <a:ea typeface="思源宋体 CN Heavy" panose="02020900000000000000" pitchFamily="18" charset="-122"/>
                    </a:rPr>
                    <a:t>四川通省大学堂</a:t>
                  </a:r>
                </a:p>
              </p:txBody>
            </p:sp>
            <p:sp>
              <p:nvSpPr>
                <p:cNvPr id="171" name="文本框 170">
                  <a:extLst>
                    <a:ext uri="{FF2B5EF4-FFF2-40B4-BE49-F238E27FC236}">
                      <a16:creationId xmlns:a16="http://schemas.microsoft.com/office/drawing/2014/main" id="{0A176FEB-5CB2-4218-BEF0-50E897E32FA8}"/>
                    </a:ext>
                  </a:extLst>
                </p:cNvPr>
                <p:cNvSpPr txBox="1"/>
                <p:nvPr/>
              </p:nvSpPr>
              <p:spPr>
                <a:xfrm>
                  <a:off x="4133677" y="2640403"/>
                  <a:ext cx="1025923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ctr"/>
                  <a:r>
                    <a:rPr lang="zh-CN" altLang="en-US" sz="10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宋体 CN Heavy" panose="02020900000000000000" pitchFamily="18" charset="-122"/>
                      <a:ea typeface="思源宋体 CN Heavy" panose="02020900000000000000" pitchFamily="18" charset="-122"/>
                    </a:rPr>
                    <a:t>四川省城高等学堂</a:t>
                  </a:r>
                </a:p>
              </p:txBody>
            </p:sp>
          </p:grpSp>
        </p:grpSp>
      </p:grpSp>
      <p:grpSp>
        <p:nvGrpSpPr>
          <p:cNvPr id="2059" name="1905">
            <a:extLst>
              <a:ext uri="{FF2B5EF4-FFF2-40B4-BE49-F238E27FC236}">
                <a16:creationId xmlns:a16="http://schemas.microsoft.com/office/drawing/2014/main" id="{B1C93197-134A-4F74-A57C-0BE737DCC666}"/>
              </a:ext>
            </a:extLst>
          </p:cNvPr>
          <p:cNvGrpSpPr/>
          <p:nvPr/>
        </p:nvGrpSpPr>
        <p:grpSpPr>
          <a:xfrm>
            <a:off x="891117" y="3027954"/>
            <a:ext cx="10409767" cy="297392"/>
            <a:chOff x="891117" y="3027954"/>
            <a:chExt cx="10409767" cy="297392"/>
          </a:xfrm>
        </p:grpSpPr>
        <p:grpSp>
          <p:nvGrpSpPr>
            <p:cNvPr id="187" name="组合 186">
              <a:extLst>
                <a:ext uri="{FF2B5EF4-FFF2-40B4-BE49-F238E27FC236}">
                  <a16:creationId xmlns:a16="http://schemas.microsoft.com/office/drawing/2014/main" id="{CA4D50AC-F2B7-4F97-95A4-EE6D03F6EF43}"/>
                </a:ext>
              </a:extLst>
            </p:cNvPr>
            <p:cNvGrpSpPr/>
            <p:nvPr/>
          </p:nvGrpSpPr>
          <p:grpSpPr>
            <a:xfrm>
              <a:off x="891117" y="3027954"/>
              <a:ext cx="10409767" cy="297392"/>
              <a:chOff x="8397526" y="1593917"/>
              <a:chExt cx="4949825" cy="297392"/>
            </a:xfrm>
          </p:grpSpPr>
          <p:sp>
            <p:nvSpPr>
              <p:cNvPr id="188" name="任意多边形: 形状 187">
                <a:extLst>
                  <a:ext uri="{FF2B5EF4-FFF2-40B4-BE49-F238E27FC236}">
                    <a16:creationId xmlns:a16="http://schemas.microsoft.com/office/drawing/2014/main" id="{494A21A4-B885-439B-8F12-4133E5280A8E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189" name="组合 188">
                <a:extLst>
                  <a:ext uri="{FF2B5EF4-FFF2-40B4-BE49-F238E27FC236}">
                    <a16:creationId xmlns:a16="http://schemas.microsoft.com/office/drawing/2014/main" id="{7503A1DF-96A8-4DD2-B87E-92F7D2AE811F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190" name="直接连接符 189">
                  <a:extLst>
                    <a:ext uri="{FF2B5EF4-FFF2-40B4-BE49-F238E27FC236}">
                      <a16:creationId xmlns:a16="http://schemas.microsoft.com/office/drawing/2014/main" id="{A20E2776-6A70-43A9-A36E-B1AA15A52A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直接连接符 190">
                  <a:extLst>
                    <a:ext uri="{FF2B5EF4-FFF2-40B4-BE49-F238E27FC236}">
                      <a16:creationId xmlns:a16="http://schemas.microsoft.com/office/drawing/2014/main" id="{EF7D6B40-6906-4446-8136-9DC226A988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32" name="文本框 231">
              <a:extLst>
                <a:ext uri="{FF2B5EF4-FFF2-40B4-BE49-F238E27FC236}">
                  <a16:creationId xmlns:a16="http://schemas.microsoft.com/office/drawing/2014/main" id="{4C36B26D-8475-4852-90AF-B42B0C977DFA}"/>
                </a:ext>
              </a:extLst>
            </p:cNvPr>
            <p:cNvSpPr txBox="1"/>
            <p:nvPr/>
          </p:nvSpPr>
          <p:spPr>
            <a:xfrm>
              <a:off x="1019306" y="3099706"/>
              <a:ext cx="31258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1905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233" name="组合 232">
              <a:extLst>
                <a:ext uri="{FF2B5EF4-FFF2-40B4-BE49-F238E27FC236}">
                  <a16:creationId xmlns:a16="http://schemas.microsoft.com/office/drawing/2014/main" id="{5A170903-D1E5-45B4-A166-7B6244B659A7}"/>
                </a:ext>
              </a:extLst>
            </p:cNvPr>
            <p:cNvGrpSpPr/>
            <p:nvPr/>
          </p:nvGrpSpPr>
          <p:grpSpPr>
            <a:xfrm>
              <a:off x="2885237" y="3064284"/>
              <a:ext cx="1233372" cy="224733"/>
              <a:chOff x="4054468" y="2663385"/>
              <a:chExt cx="1233372" cy="224733"/>
            </a:xfrm>
          </p:grpSpPr>
          <p:sp>
            <p:nvSpPr>
              <p:cNvPr id="234" name="缺角矩形 233">
                <a:extLst>
                  <a:ext uri="{FF2B5EF4-FFF2-40B4-BE49-F238E27FC236}">
                    <a16:creationId xmlns:a16="http://schemas.microsoft.com/office/drawing/2014/main" id="{198F7B6D-A051-4605-8A2E-48CE56C89DF6}"/>
                  </a:ext>
                </a:extLst>
              </p:cNvPr>
              <p:cNvSpPr/>
              <p:nvPr/>
            </p:nvSpPr>
            <p:spPr>
              <a:xfrm>
                <a:off x="4054468" y="2663385"/>
                <a:ext cx="1233372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FC77EC96-0A26-4FD7-9D08-70884EF03FE1}"/>
                  </a:ext>
                </a:extLst>
              </p:cNvPr>
              <p:cNvSpPr txBox="1"/>
              <p:nvPr/>
            </p:nvSpPr>
            <p:spPr>
              <a:xfrm>
                <a:off x="4158193" y="2698807"/>
                <a:ext cx="102592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四川通省师范学堂</a:t>
                </a:r>
              </a:p>
            </p:txBody>
          </p:sp>
        </p:grpSp>
      </p:grpSp>
      <p:grpSp>
        <p:nvGrpSpPr>
          <p:cNvPr id="2061" name="1906">
            <a:extLst>
              <a:ext uri="{FF2B5EF4-FFF2-40B4-BE49-F238E27FC236}">
                <a16:creationId xmlns:a16="http://schemas.microsoft.com/office/drawing/2014/main" id="{10910C10-A7AC-4EB5-9FE6-3AE687092E85}"/>
              </a:ext>
            </a:extLst>
          </p:cNvPr>
          <p:cNvGrpSpPr/>
          <p:nvPr/>
        </p:nvGrpSpPr>
        <p:grpSpPr>
          <a:xfrm>
            <a:off x="891117" y="3392241"/>
            <a:ext cx="10409767" cy="297392"/>
            <a:chOff x="891117" y="3392241"/>
            <a:chExt cx="10409767" cy="297392"/>
          </a:xfrm>
        </p:grpSpPr>
        <p:grpSp>
          <p:nvGrpSpPr>
            <p:cNvPr id="192" name="组合 191">
              <a:extLst>
                <a:ext uri="{FF2B5EF4-FFF2-40B4-BE49-F238E27FC236}">
                  <a16:creationId xmlns:a16="http://schemas.microsoft.com/office/drawing/2014/main" id="{7A66953B-2CA8-4FF5-BEC5-00DA8AE1EC03}"/>
                </a:ext>
              </a:extLst>
            </p:cNvPr>
            <p:cNvGrpSpPr/>
            <p:nvPr/>
          </p:nvGrpSpPr>
          <p:grpSpPr>
            <a:xfrm>
              <a:off x="891117" y="3392241"/>
              <a:ext cx="10409767" cy="297392"/>
              <a:chOff x="8397526" y="1593917"/>
              <a:chExt cx="4949825" cy="297392"/>
            </a:xfrm>
          </p:grpSpPr>
          <p:sp>
            <p:nvSpPr>
              <p:cNvPr id="193" name="任意多边形: 形状 192">
                <a:extLst>
                  <a:ext uri="{FF2B5EF4-FFF2-40B4-BE49-F238E27FC236}">
                    <a16:creationId xmlns:a16="http://schemas.microsoft.com/office/drawing/2014/main" id="{3C8012BC-4342-4F69-B800-5A78A1CBD736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194" name="组合 193">
                <a:extLst>
                  <a:ext uri="{FF2B5EF4-FFF2-40B4-BE49-F238E27FC236}">
                    <a16:creationId xmlns:a16="http://schemas.microsoft.com/office/drawing/2014/main" id="{17E55073-640C-4095-B8B7-D9FBF994574C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195" name="直接连接符 194">
                  <a:extLst>
                    <a:ext uri="{FF2B5EF4-FFF2-40B4-BE49-F238E27FC236}">
                      <a16:creationId xmlns:a16="http://schemas.microsoft.com/office/drawing/2014/main" id="{E865E961-BC18-4240-BB72-CFCBB5AE44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直接连接符 195">
                  <a:extLst>
                    <a:ext uri="{FF2B5EF4-FFF2-40B4-BE49-F238E27FC236}">
                      <a16:creationId xmlns:a16="http://schemas.microsoft.com/office/drawing/2014/main" id="{87F8C70B-7A9A-46E5-BAAF-35322A0B1C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47" name="文本框 246">
              <a:extLst>
                <a:ext uri="{FF2B5EF4-FFF2-40B4-BE49-F238E27FC236}">
                  <a16:creationId xmlns:a16="http://schemas.microsoft.com/office/drawing/2014/main" id="{28C11C1F-742C-4F88-8F39-D2AF8617D358}"/>
                </a:ext>
              </a:extLst>
            </p:cNvPr>
            <p:cNvSpPr txBox="1"/>
            <p:nvPr/>
          </p:nvSpPr>
          <p:spPr>
            <a:xfrm>
              <a:off x="1019306" y="3463993"/>
              <a:ext cx="314189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1906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248" name="组合 247">
              <a:extLst>
                <a:ext uri="{FF2B5EF4-FFF2-40B4-BE49-F238E27FC236}">
                  <a16:creationId xmlns:a16="http://schemas.microsoft.com/office/drawing/2014/main" id="{A79EEFD5-47B0-496F-BFE9-6FBA116FBA28}"/>
                </a:ext>
              </a:extLst>
            </p:cNvPr>
            <p:cNvGrpSpPr/>
            <p:nvPr/>
          </p:nvGrpSpPr>
          <p:grpSpPr>
            <a:xfrm>
              <a:off x="4185504" y="3428571"/>
              <a:ext cx="1233372" cy="224733"/>
              <a:chOff x="4054468" y="2663385"/>
              <a:chExt cx="1233372" cy="224733"/>
            </a:xfrm>
          </p:grpSpPr>
          <p:sp>
            <p:nvSpPr>
              <p:cNvPr id="249" name="缺角矩形 248">
                <a:extLst>
                  <a:ext uri="{FF2B5EF4-FFF2-40B4-BE49-F238E27FC236}">
                    <a16:creationId xmlns:a16="http://schemas.microsoft.com/office/drawing/2014/main" id="{854F2CAC-9995-4146-BE20-48D639760F50}"/>
                  </a:ext>
                </a:extLst>
              </p:cNvPr>
              <p:cNvSpPr/>
              <p:nvPr/>
            </p:nvSpPr>
            <p:spPr>
              <a:xfrm>
                <a:off x="4054468" y="2663385"/>
                <a:ext cx="1233372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50" name="文本框 249">
                <a:extLst>
                  <a:ext uri="{FF2B5EF4-FFF2-40B4-BE49-F238E27FC236}">
                    <a16:creationId xmlns:a16="http://schemas.microsoft.com/office/drawing/2014/main" id="{A2702A2E-05EB-4B3B-829C-221DEC00AB06}"/>
                  </a:ext>
                </a:extLst>
              </p:cNvPr>
              <p:cNvSpPr txBox="1"/>
              <p:nvPr/>
            </p:nvSpPr>
            <p:spPr>
              <a:xfrm>
                <a:off x="4158193" y="2698807"/>
                <a:ext cx="102592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四川通省法政学堂</a:t>
                </a:r>
              </a:p>
            </p:txBody>
          </p:sp>
        </p:grpSp>
        <p:grpSp>
          <p:nvGrpSpPr>
            <p:cNvPr id="252" name="组合 251">
              <a:extLst>
                <a:ext uri="{FF2B5EF4-FFF2-40B4-BE49-F238E27FC236}">
                  <a16:creationId xmlns:a16="http://schemas.microsoft.com/office/drawing/2014/main" id="{34D41EF1-7620-4E17-9D85-46E5E44E11E6}"/>
                </a:ext>
              </a:extLst>
            </p:cNvPr>
            <p:cNvGrpSpPr/>
            <p:nvPr/>
          </p:nvGrpSpPr>
          <p:grpSpPr>
            <a:xfrm>
              <a:off x="5485771" y="3428571"/>
              <a:ext cx="1233372" cy="224733"/>
              <a:chOff x="4054468" y="2663385"/>
              <a:chExt cx="1233372" cy="224733"/>
            </a:xfrm>
          </p:grpSpPr>
          <p:sp>
            <p:nvSpPr>
              <p:cNvPr id="253" name="缺角矩形 252">
                <a:extLst>
                  <a:ext uri="{FF2B5EF4-FFF2-40B4-BE49-F238E27FC236}">
                    <a16:creationId xmlns:a16="http://schemas.microsoft.com/office/drawing/2014/main" id="{86AD3B6F-DF38-468B-8B1F-8B0FCCE5269C}"/>
                  </a:ext>
                </a:extLst>
              </p:cNvPr>
              <p:cNvSpPr/>
              <p:nvPr/>
            </p:nvSpPr>
            <p:spPr>
              <a:xfrm>
                <a:off x="4054468" y="2663385"/>
                <a:ext cx="1233372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54" name="文本框 253">
                <a:extLst>
                  <a:ext uri="{FF2B5EF4-FFF2-40B4-BE49-F238E27FC236}">
                    <a16:creationId xmlns:a16="http://schemas.microsoft.com/office/drawing/2014/main" id="{6EB84BF8-0874-4C04-807B-E53C90A8291F}"/>
                  </a:ext>
                </a:extLst>
              </p:cNvPr>
              <p:cNvSpPr txBox="1"/>
              <p:nvPr/>
            </p:nvSpPr>
            <p:spPr>
              <a:xfrm>
                <a:off x="4158194" y="2698807"/>
                <a:ext cx="1025923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四川通省农政学堂</a:t>
                </a:r>
              </a:p>
            </p:txBody>
          </p:sp>
        </p:grpSp>
        <p:grpSp>
          <p:nvGrpSpPr>
            <p:cNvPr id="255" name="组合 254">
              <a:extLst>
                <a:ext uri="{FF2B5EF4-FFF2-40B4-BE49-F238E27FC236}">
                  <a16:creationId xmlns:a16="http://schemas.microsoft.com/office/drawing/2014/main" id="{190D847D-F541-4C85-8CF1-6B048B7E4650}"/>
                </a:ext>
              </a:extLst>
            </p:cNvPr>
            <p:cNvGrpSpPr/>
            <p:nvPr/>
          </p:nvGrpSpPr>
          <p:grpSpPr>
            <a:xfrm>
              <a:off x="6786038" y="3428571"/>
              <a:ext cx="1233372" cy="224733"/>
              <a:chOff x="4054468" y="2663385"/>
              <a:chExt cx="1233372" cy="224733"/>
            </a:xfrm>
          </p:grpSpPr>
          <p:sp>
            <p:nvSpPr>
              <p:cNvPr id="256" name="缺角矩形 255">
                <a:extLst>
                  <a:ext uri="{FF2B5EF4-FFF2-40B4-BE49-F238E27FC236}">
                    <a16:creationId xmlns:a16="http://schemas.microsoft.com/office/drawing/2014/main" id="{BB05AE66-FDEA-46EE-8A57-B51AFD66CEB8}"/>
                  </a:ext>
                </a:extLst>
              </p:cNvPr>
              <p:cNvSpPr/>
              <p:nvPr/>
            </p:nvSpPr>
            <p:spPr>
              <a:xfrm>
                <a:off x="4054468" y="2663385"/>
                <a:ext cx="1233372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57" name="文本框 256">
                <a:extLst>
                  <a:ext uri="{FF2B5EF4-FFF2-40B4-BE49-F238E27FC236}">
                    <a16:creationId xmlns:a16="http://schemas.microsoft.com/office/drawing/2014/main" id="{B89FA139-AB01-4A14-AE3D-73CA82D3D9F8}"/>
                  </a:ext>
                </a:extLst>
              </p:cNvPr>
              <p:cNvSpPr txBox="1"/>
              <p:nvPr/>
            </p:nvSpPr>
            <p:spPr>
              <a:xfrm>
                <a:off x="4158193" y="2698807"/>
                <a:ext cx="102592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四川通省藏文学堂</a:t>
                </a:r>
              </a:p>
            </p:txBody>
          </p:sp>
        </p:grpSp>
      </p:grpSp>
      <p:grpSp>
        <p:nvGrpSpPr>
          <p:cNvPr id="2062" name="1908">
            <a:extLst>
              <a:ext uri="{FF2B5EF4-FFF2-40B4-BE49-F238E27FC236}">
                <a16:creationId xmlns:a16="http://schemas.microsoft.com/office/drawing/2014/main" id="{EE5D9D88-04B6-4E87-B123-30EF32E03FB8}"/>
              </a:ext>
            </a:extLst>
          </p:cNvPr>
          <p:cNvGrpSpPr/>
          <p:nvPr/>
        </p:nvGrpSpPr>
        <p:grpSpPr>
          <a:xfrm>
            <a:off x="891117" y="3795048"/>
            <a:ext cx="10409767" cy="297392"/>
            <a:chOff x="891117" y="3795048"/>
            <a:chExt cx="10409767" cy="297392"/>
          </a:xfrm>
        </p:grpSpPr>
        <p:grpSp>
          <p:nvGrpSpPr>
            <p:cNvPr id="224" name="组合 223">
              <a:extLst>
                <a:ext uri="{FF2B5EF4-FFF2-40B4-BE49-F238E27FC236}">
                  <a16:creationId xmlns:a16="http://schemas.microsoft.com/office/drawing/2014/main" id="{DD718964-5F87-42D0-84A2-4568BEE5DFDC}"/>
                </a:ext>
              </a:extLst>
            </p:cNvPr>
            <p:cNvGrpSpPr/>
            <p:nvPr/>
          </p:nvGrpSpPr>
          <p:grpSpPr>
            <a:xfrm>
              <a:off x="891117" y="3795048"/>
              <a:ext cx="10409767" cy="297392"/>
              <a:chOff x="8397526" y="1593917"/>
              <a:chExt cx="4949825" cy="297392"/>
            </a:xfrm>
          </p:grpSpPr>
          <p:sp>
            <p:nvSpPr>
              <p:cNvPr id="226" name="任意多边形: 形状 225">
                <a:extLst>
                  <a:ext uri="{FF2B5EF4-FFF2-40B4-BE49-F238E27FC236}">
                    <a16:creationId xmlns:a16="http://schemas.microsoft.com/office/drawing/2014/main" id="{E78D8DE7-E20C-486C-8894-F9559EE6B0CB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227" name="组合 226">
                <a:extLst>
                  <a:ext uri="{FF2B5EF4-FFF2-40B4-BE49-F238E27FC236}">
                    <a16:creationId xmlns:a16="http://schemas.microsoft.com/office/drawing/2014/main" id="{44072608-E7B7-4E54-89A6-C176F5B83727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235" name="直接连接符 234">
                  <a:extLst>
                    <a:ext uri="{FF2B5EF4-FFF2-40B4-BE49-F238E27FC236}">
                      <a16:creationId xmlns:a16="http://schemas.microsoft.com/office/drawing/2014/main" id="{199C7E8C-7932-461B-87EB-8F7F23E63E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直接连接符 236">
                  <a:extLst>
                    <a:ext uri="{FF2B5EF4-FFF2-40B4-BE49-F238E27FC236}">
                      <a16:creationId xmlns:a16="http://schemas.microsoft.com/office/drawing/2014/main" id="{63DE42F5-3B7E-4E90-B778-85F4413F7B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8" name="组合 197">
              <a:extLst>
                <a:ext uri="{FF2B5EF4-FFF2-40B4-BE49-F238E27FC236}">
                  <a16:creationId xmlns:a16="http://schemas.microsoft.com/office/drawing/2014/main" id="{1E6CCDFD-20CE-4E60-8067-4960A7EF5E6E}"/>
                </a:ext>
              </a:extLst>
            </p:cNvPr>
            <p:cNvGrpSpPr/>
            <p:nvPr/>
          </p:nvGrpSpPr>
          <p:grpSpPr>
            <a:xfrm>
              <a:off x="8086305" y="3831378"/>
              <a:ext cx="954620" cy="224733"/>
              <a:chOff x="4219777" y="2663385"/>
              <a:chExt cx="902754" cy="224733"/>
            </a:xfrm>
          </p:grpSpPr>
          <p:sp>
            <p:nvSpPr>
              <p:cNvPr id="209" name="缺角矩形 208">
                <a:extLst>
                  <a:ext uri="{FF2B5EF4-FFF2-40B4-BE49-F238E27FC236}">
                    <a16:creationId xmlns:a16="http://schemas.microsoft.com/office/drawing/2014/main" id="{4B69607C-D325-44DA-A8C7-1864732D3167}"/>
                  </a:ext>
                </a:extLst>
              </p:cNvPr>
              <p:cNvSpPr/>
              <p:nvPr/>
            </p:nvSpPr>
            <p:spPr>
              <a:xfrm>
                <a:off x="4219777" y="2663385"/>
                <a:ext cx="902754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11" name="文本框 210">
                <a:extLst>
                  <a:ext uri="{FF2B5EF4-FFF2-40B4-BE49-F238E27FC236}">
                    <a16:creationId xmlns:a16="http://schemas.microsoft.com/office/drawing/2014/main" id="{ED4282A5-A1A1-4C8D-B6F3-77BE8F4629EC}"/>
                  </a:ext>
                </a:extLst>
              </p:cNvPr>
              <p:cNvSpPr txBox="1"/>
              <p:nvPr/>
            </p:nvSpPr>
            <p:spPr>
              <a:xfrm>
                <a:off x="4307335" y="2698807"/>
                <a:ext cx="727636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四川工业学堂</a:t>
                </a:r>
              </a:p>
            </p:txBody>
          </p:sp>
        </p:grpSp>
        <p:sp>
          <p:nvSpPr>
            <p:cNvPr id="238" name="文本框 237">
              <a:extLst>
                <a:ext uri="{FF2B5EF4-FFF2-40B4-BE49-F238E27FC236}">
                  <a16:creationId xmlns:a16="http://schemas.microsoft.com/office/drawing/2014/main" id="{9DCA5177-EFAB-4ADE-BE0C-42F602D5D5EA}"/>
                </a:ext>
              </a:extLst>
            </p:cNvPr>
            <p:cNvSpPr txBox="1"/>
            <p:nvPr/>
          </p:nvSpPr>
          <p:spPr>
            <a:xfrm>
              <a:off x="1019306" y="3866800"/>
              <a:ext cx="317395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1908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</p:grpSp>
      <p:grpSp>
        <p:nvGrpSpPr>
          <p:cNvPr id="2063" name="1910">
            <a:extLst>
              <a:ext uri="{FF2B5EF4-FFF2-40B4-BE49-F238E27FC236}">
                <a16:creationId xmlns:a16="http://schemas.microsoft.com/office/drawing/2014/main" id="{EBEFE163-73F4-411C-B3D2-09C8E666D97B}"/>
              </a:ext>
            </a:extLst>
          </p:cNvPr>
          <p:cNvGrpSpPr/>
          <p:nvPr/>
        </p:nvGrpSpPr>
        <p:grpSpPr>
          <a:xfrm>
            <a:off x="891117" y="4197855"/>
            <a:ext cx="10409767" cy="297392"/>
            <a:chOff x="891117" y="4197855"/>
            <a:chExt cx="10409767" cy="297392"/>
          </a:xfrm>
        </p:grpSpPr>
        <p:grpSp>
          <p:nvGrpSpPr>
            <p:cNvPr id="264" name="组合 263">
              <a:extLst>
                <a:ext uri="{FF2B5EF4-FFF2-40B4-BE49-F238E27FC236}">
                  <a16:creationId xmlns:a16="http://schemas.microsoft.com/office/drawing/2014/main" id="{C9343082-2263-4852-82D7-FE19D2ACBDD4}"/>
                </a:ext>
              </a:extLst>
            </p:cNvPr>
            <p:cNvGrpSpPr/>
            <p:nvPr/>
          </p:nvGrpSpPr>
          <p:grpSpPr>
            <a:xfrm>
              <a:off x="891117" y="4197855"/>
              <a:ext cx="10409767" cy="297392"/>
              <a:chOff x="8397526" y="1593917"/>
              <a:chExt cx="4949825" cy="297392"/>
            </a:xfrm>
          </p:grpSpPr>
          <p:sp>
            <p:nvSpPr>
              <p:cNvPr id="265" name="任意多边形: 形状 264">
                <a:extLst>
                  <a:ext uri="{FF2B5EF4-FFF2-40B4-BE49-F238E27FC236}">
                    <a16:creationId xmlns:a16="http://schemas.microsoft.com/office/drawing/2014/main" id="{1FA1B0A9-7CF9-49F0-A573-C4C42E1E4500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266" name="组合 265">
                <a:extLst>
                  <a:ext uri="{FF2B5EF4-FFF2-40B4-BE49-F238E27FC236}">
                    <a16:creationId xmlns:a16="http://schemas.microsoft.com/office/drawing/2014/main" id="{ED5F357F-55D1-4163-BB3D-838C23B28E2A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267" name="直接连接符 266">
                  <a:extLst>
                    <a:ext uri="{FF2B5EF4-FFF2-40B4-BE49-F238E27FC236}">
                      <a16:creationId xmlns:a16="http://schemas.microsoft.com/office/drawing/2014/main" id="{6AD92685-A18F-4992-9549-1E6B1A3AD1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直接连接符 267">
                  <a:extLst>
                    <a:ext uri="{FF2B5EF4-FFF2-40B4-BE49-F238E27FC236}">
                      <a16:creationId xmlns:a16="http://schemas.microsoft.com/office/drawing/2014/main" id="{D4902352-60CC-4D97-AD63-D1058FEC9E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9" name="组合 238">
              <a:extLst>
                <a:ext uri="{FF2B5EF4-FFF2-40B4-BE49-F238E27FC236}">
                  <a16:creationId xmlns:a16="http://schemas.microsoft.com/office/drawing/2014/main" id="{C77FFC36-31D9-44D7-8251-A307010F5D69}"/>
                </a:ext>
              </a:extLst>
            </p:cNvPr>
            <p:cNvGrpSpPr/>
            <p:nvPr/>
          </p:nvGrpSpPr>
          <p:grpSpPr>
            <a:xfrm>
              <a:off x="9107820" y="4234185"/>
              <a:ext cx="954620" cy="224733"/>
              <a:chOff x="4219777" y="2663385"/>
              <a:chExt cx="902754" cy="224733"/>
            </a:xfrm>
          </p:grpSpPr>
          <p:sp>
            <p:nvSpPr>
              <p:cNvPr id="240" name="缺角矩形 239">
                <a:extLst>
                  <a:ext uri="{FF2B5EF4-FFF2-40B4-BE49-F238E27FC236}">
                    <a16:creationId xmlns:a16="http://schemas.microsoft.com/office/drawing/2014/main" id="{37DC6365-7EE8-4F65-99D3-45942BDEB75B}"/>
                  </a:ext>
                </a:extLst>
              </p:cNvPr>
              <p:cNvSpPr/>
              <p:nvPr/>
            </p:nvSpPr>
            <p:spPr>
              <a:xfrm>
                <a:off x="4219777" y="2663385"/>
                <a:ext cx="902754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41" name="文本框 240">
                <a:extLst>
                  <a:ext uri="{FF2B5EF4-FFF2-40B4-BE49-F238E27FC236}">
                    <a16:creationId xmlns:a16="http://schemas.microsoft.com/office/drawing/2014/main" id="{0C1A0E20-621C-42A7-9AD5-3FFBC540BB2B}"/>
                  </a:ext>
                </a:extLst>
              </p:cNvPr>
              <p:cNvSpPr txBox="1"/>
              <p:nvPr/>
            </p:nvSpPr>
            <p:spPr>
              <a:xfrm>
                <a:off x="4307335" y="2698807"/>
                <a:ext cx="727636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四川存古学堂</a:t>
                </a:r>
              </a:p>
            </p:txBody>
          </p:sp>
        </p:grpSp>
        <p:grpSp>
          <p:nvGrpSpPr>
            <p:cNvPr id="261" name="组合 260">
              <a:extLst>
                <a:ext uri="{FF2B5EF4-FFF2-40B4-BE49-F238E27FC236}">
                  <a16:creationId xmlns:a16="http://schemas.microsoft.com/office/drawing/2014/main" id="{B3652924-C685-4A51-9075-2560662EE99C}"/>
                </a:ext>
              </a:extLst>
            </p:cNvPr>
            <p:cNvGrpSpPr/>
            <p:nvPr/>
          </p:nvGrpSpPr>
          <p:grpSpPr>
            <a:xfrm>
              <a:off x="10214869" y="4234185"/>
              <a:ext cx="954620" cy="224733"/>
              <a:chOff x="4219777" y="2663385"/>
              <a:chExt cx="902754" cy="224733"/>
            </a:xfrm>
          </p:grpSpPr>
          <p:sp>
            <p:nvSpPr>
              <p:cNvPr id="262" name="缺角矩形 261">
                <a:extLst>
                  <a:ext uri="{FF2B5EF4-FFF2-40B4-BE49-F238E27FC236}">
                    <a16:creationId xmlns:a16="http://schemas.microsoft.com/office/drawing/2014/main" id="{03462340-C9EA-4848-B5E1-DC0004B66CFE}"/>
                  </a:ext>
                </a:extLst>
              </p:cNvPr>
              <p:cNvSpPr/>
              <p:nvPr/>
            </p:nvSpPr>
            <p:spPr>
              <a:xfrm>
                <a:off x="4219777" y="2663385"/>
                <a:ext cx="902754" cy="224733"/>
              </a:xfrm>
              <a:prstGeom prst="plaqu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63" name="文本框 262">
                <a:extLst>
                  <a:ext uri="{FF2B5EF4-FFF2-40B4-BE49-F238E27FC236}">
                    <a16:creationId xmlns:a16="http://schemas.microsoft.com/office/drawing/2014/main" id="{BA30E70F-71B5-4B4F-81F5-20C2EE47ECEF}"/>
                  </a:ext>
                </a:extLst>
              </p:cNvPr>
              <p:cNvSpPr txBox="1"/>
              <p:nvPr/>
            </p:nvSpPr>
            <p:spPr>
              <a:xfrm>
                <a:off x="4307335" y="2698807"/>
                <a:ext cx="727636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华西协和大学</a:t>
                </a:r>
              </a:p>
            </p:txBody>
          </p:sp>
        </p:grpSp>
        <p:sp>
          <p:nvSpPr>
            <p:cNvPr id="269" name="文本框 268">
              <a:extLst>
                <a:ext uri="{FF2B5EF4-FFF2-40B4-BE49-F238E27FC236}">
                  <a16:creationId xmlns:a16="http://schemas.microsoft.com/office/drawing/2014/main" id="{2DFA35C2-9E96-45B8-B983-8A0EC55720B6}"/>
                </a:ext>
              </a:extLst>
            </p:cNvPr>
            <p:cNvSpPr txBox="1"/>
            <p:nvPr/>
          </p:nvSpPr>
          <p:spPr>
            <a:xfrm>
              <a:off x="1019306" y="4269607"/>
              <a:ext cx="293350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1910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</p:grpSp>
      <p:grpSp>
        <p:nvGrpSpPr>
          <p:cNvPr id="2064" name="1914">
            <a:extLst>
              <a:ext uri="{FF2B5EF4-FFF2-40B4-BE49-F238E27FC236}">
                <a16:creationId xmlns:a16="http://schemas.microsoft.com/office/drawing/2014/main" id="{78C9EFC4-DD3C-4173-A731-B6D3973C9FDD}"/>
              </a:ext>
            </a:extLst>
          </p:cNvPr>
          <p:cNvGrpSpPr/>
          <p:nvPr/>
        </p:nvGrpSpPr>
        <p:grpSpPr>
          <a:xfrm>
            <a:off x="891117" y="4562142"/>
            <a:ext cx="10409767" cy="490222"/>
            <a:chOff x="891117" y="4562142"/>
            <a:chExt cx="10409767" cy="490222"/>
          </a:xfrm>
        </p:grpSpPr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46B83DCE-7CD3-49A1-B090-921D55214A95}"/>
                </a:ext>
              </a:extLst>
            </p:cNvPr>
            <p:cNvGrpSpPr/>
            <p:nvPr/>
          </p:nvGrpSpPr>
          <p:grpSpPr>
            <a:xfrm>
              <a:off x="891117" y="4562142"/>
              <a:ext cx="10409767" cy="490222"/>
              <a:chOff x="891117" y="5324319"/>
              <a:chExt cx="10409767" cy="297392"/>
            </a:xfrm>
          </p:grpSpPr>
          <p:sp>
            <p:nvSpPr>
              <p:cNvPr id="301" name="任意多边形: 形状 300">
                <a:extLst>
                  <a:ext uri="{FF2B5EF4-FFF2-40B4-BE49-F238E27FC236}">
                    <a16:creationId xmlns:a16="http://schemas.microsoft.com/office/drawing/2014/main" id="{FC15239C-7ECE-4D69-9E67-7DBAF52FACEF}"/>
                  </a:ext>
                </a:extLst>
              </p:cNvPr>
              <p:cNvSpPr/>
              <p:nvPr/>
            </p:nvSpPr>
            <p:spPr>
              <a:xfrm>
                <a:off x="891117" y="5324319"/>
                <a:ext cx="10409767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302" name="组合 301">
                <a:extLst>
                  <a:ext uri="{FF2B5EF4-FFF2-40B4-BE49-F238E27FC236}">
                    <a16:creationId xmlns:a16="http://schemas.microsoft.com/office/drawing/2014/main" id="{1B9104E3-6633-4FDA-B645-F33FFD3179FF}"/>
                  </a:ext>
                </a:extLst>
              </p:cNvPr>
              <p:cNvGrpSpPr/>
              <p:nvPr/>
            </p:nvGrpSpPr>
            <p:grpSpPr>
              <a:xfrm>
                <a:off x="891117" y="5324319"/>
                <a:ext cx="10409767" cy="297392"/>
                <a:chOff x="8397526" y="1593917"/>
                <a:chExt cx="4949825" cy="297392"/>
              </a:xfrm>
            </p:grpSpPr>
            <p:cxnSp>
              <p:nvCxnSpPr>
                <p:cNvPr id="303" name="直接连接符 302">
                  <a:extLst>
                    <a:ext uri="{FF2B5EF4-FFF2-40B4-BE49-F238E27FC236}">
                      <a16:creationId xmlns:a16="http://schemas.microsoft.com/office/drawing/2014/main" id="{3AF3D6B5-F3F7-462A-BA98-4F2D8FD828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直接连接符 303">
                  <a:extLst>
                    <a:ext uri="{FF2B5EF4-FFF2-40B4-BE49-F238E27FC236}">
                      <a16:creationId xmlns:a16="http://schemas.microsoft.com/office/drawing/2014/main" id="{80F0D36E-8E91-4EF8-BC11-105E87B99C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90" name="文本框 289">
              <a:extLst>
                <a:ext uri="{FF2B5EF4-FFF2-40B4-BE49-F238E27FC236}">
                  <a16:creationId xmlns:a16="http://schemas.microsoft.com/office/drawing/2014/main" id="{8B5B041E-F9F2-424F-AC48-CC75D368B85A}"/>
                </a:ext>
              </a:extLst>
            </p:cNvPr>
            <p:cNvSpPr txBox="1"/>
            <p:nvPr/>
          </p:nvSpPr>
          <p:spPr>
            <a:xfrm>
              <a:off x="1019306" y="4730309"/>
              <a:ext cx="29014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1914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292" name="组合 291">
              <a:extLst>
                <a:ext uri="{FF2B5EF4-FFF2-40B4-BE49-F238E27FC236}">
                  <a16:creationId xmlns:a16="http://schemas.microsoft.com/office/drawing/2014/main" id="{1A73890C-21F3-4D65-820B-4110FB79D1F2}"/>
                </a:ext>
              </a:extLst>
            </p:cNvPr>
            <p:cNvGrpSpPr/>
            <p:nvPr/>
          </p:nvGrpSpPr>
          <p:grpSpPr>
            <a:xfrm>
              <a:off x="4324879" y="4614996"/>
              <a:ext cx="954622" cy="384514"/>
              <a:chOff x="4115318" y="2663385"/>
              <a:chExt cx="954622" cy="384514"/>
            </a:xfrm>
          </p:grpSpPr>
          <p:sp>
            <p:nvSpPr>
              <p:cNvPr id="299" name="缺角矩形 298">
                <a:extLst>
                  <a:ext uri="{FF2B5EF4-FFF2-40B4-BE49-F238E27FC236}">
                    <a16:creationId xmlns:a16="http://schemas.microsoft.com/office/drawing/2014/main" id="{33C2766F-BF70-46AD-A954-DB7CCAFDB921}"/>
                  </a:ext>
                </a:extLst>
              </p:cNvPr>
              <p:cNvSpPr/>
              <p:nvPr/>
            </p:nvSpPr>
            <p:spPr>
              <a:xfrm>
                <a:off x="4115318" y="2663385"/>
                <a:ext cx="954622" cy="384514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00" name="文本框 299">
                <a:extLst>
                  <a:ext uri="{FF2B5EF4-FFF2-40B4-BE49-F238E27FC236}">
                    <a16:creationId xmlns:a16="http://schemas.microsoft.com/office/drawing/2014/main" id="{4E574E82-FA52-4161-8BC3-E2164D734A6A}"/>
                  </a:ext>
                </a:extLst>
              </p:cNvPr>
              <p:cNvSpPr txBox="1"/>
              <p:nvPr/>
            </p:nvSpPr>
            <p:spPr>
              <a:xfrm>
                <a:off x="4207909" y="2698807"/>
                <a:ext cx="76944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四川公立</a:t>
                </a:r>
                <a:endPara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法政专门学校</a:t>
                </a:r>
              </a:p>
            </p:txBody>
          </p:sp>
        </p:grpSp>
        <p:grpSp>
          <p:nvGrpSpPr>
            <p:cNvPr id="305" name="组合 304">
              <a:extLst>
                <a:ext uri="{FF2B5EF4-FFF2-40B4-BE49-F238E27FC236}">
                  <a16:creationId xmlns:a16="http://schemas.microsoft.com/office/drawing/2014/main" id="{A6785C7F-6806-49D0-860E-200C7DE0153E}"/>
                </a:ext>
              </a:extLst>
            </p:cNvPr>
            <p:cNvGrpSpPr/>
            <p:nvPr/>
          </p:nvGrpSpPr>
          <p:grpSpPr>
            <a:xfrm>
              <a:off x="5625146" y="4614996"/>
              <a:ext cx="954622" cy="384514"/>
              <a:chOff x="4115318" y="2663385"/>
              <a:chExt cx="954622" cy="384514"/>
            </a:xfrm>
          </p:grpSpPr>
          <p:sp>
            <p:nvSpPr>
              <p:cNvPr id="306" name="缺角矩形 305">
                <a:extLst>
                  <a:ext uri="{FF2B5EF4-FFF2-40B4-BE49-F238E27FC236}">
                    <a16:creationId xmlns:a16="http://schemas.microsoft.com/office/drawing/2014/main" id="{6C7E260C-5A36-4141-8926-30CAB40D74AB}"/>
                  </a:ext>
                </a:extLst>
              </p:cNvPr>
              <p:cNvSpPr/>
              <p:nvPr/>
            </p:nvSpPr>
            <p:spPr>
              <a:xfrm>
                <a:off x="4115318" y="2663385"/>
                <a:ext cx="954622" cy="384514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07" name="文本框 306">
                <a:extLst>
                  <a:ext uri="{FF2B5EF4-FFF2-40B4-BE49-F238E27FC236}">
                    <a16:creationId xmlns:a16="http://schemas.microsoft.com/office/drawing/2014/main" id="{3185372E-F451-4958-8DD7-152F9B9B81A0}"/>
                  </a:ext>
                </a:extLst>
              </p:cNvPr>
              <p:cNvSpPr txBox="1"/>
              <p:nvPr/>
            </p:nvSpPr>
            <p:spPr>
              <a:xfrm>
                <a:off x="4207909" y="2698807"/>
                <a:ext cx="76944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四川公立</a:t>
                </a:r>
                <a:endPara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农业专门学校</a:t>
                </a:r>
              </a:p>
            </p:txBody>
          </p:sp>
        </p:grpSp>
        <p:grpSp>
          <p:nvGrpSpPr>
            <p:cNvPr id="308" name="组合 307">
              <a:extLst>
                <a:ext uri="{FF2B5EF4-FFF2-40B4-BE49-F238E27FC236}">
                  <a16:creationId xmlns:a16="http://schemas.microsoft.com/office/drawing/2014/main" id="{5F86CBB1-D3A2-49AC-ADE9-276D6F113908}"/>
                </a:ext>
              </a:extLst>
            </p:cNvPr>
            <p:cNvGrpSpPr/>
            <p:nvPr/>
          </p:nvGrpSpPr>
          <p:grpSpPr>
            <a:xfrm>
              <a:off x="6846888" y="4614996"/>
              <a:ext cx="1111672" cy="384514"/>
              <a:chOff x="4115318" y="2663385"/>
              <a:chExt cx="1111672" cy="384514"/>
            </a:xfrm>
          </p:grpSpPr>
          <p:sp>
            <p:nvSpPr>
              <p:cNvPr id="309" name="缺角矩形 308">
                <a:extLst>
                  <a:ext uri="{FF2B5EF4-FFF2-40B4-BE49-F238E27FC236}">
                    <a16:creationId xmlns:a16="http://schemas.microsoft.com/office/drawing/2014/main" id="{8CDA396E-D13E-40F0-B5C8-3225717A31C5}"/>
                  </a:ext>
                </a:extLst>
              </p:cNvPr>
              <p:cNvSpPr/>
              <p:nvPr/>
            </p:nvSpPr>
            <p:spPr>
              <a:xfrm>
                <a:off x="4115318" y="2663385"/>
                <a:ext cx="1111672" cy="384514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10" name="文本框 309">
                <a:extLst>
                  <a:ext uri="{FF2B5EF4-FFF2-40B4-BE49-F238E27FC236}">
                    <a16:creationId xmlns:a16="http://schemas.microsoft.com/office/drawing/2014/main" id="{07F9DBDE-223B-47A4-A731-04F028363C84}"/>
                  </a:ext>
                </a:extLst>
              </p:cNvPr>
              <p:cNvSpPr txBox="1"/>
              <p:nvPr/>
            </p:nvSpPr>
            <p:spPr>
              <a:xfrm>
                <a:off x="4222314" y="2698807"/>
                <a:ext cx="89768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四川公立</a:t>
                </a:r>
                <a:endPara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外国语专门学校</a:t>
                </a:r>
              </a:p>
            </p:txBody>
          </p:sp>
        </p:grpSp>
        <p:grpSp>
          <p:nvGrpSpPr>
            <p:cNvPr id="311" name="组合 310">
              <a:extLst>
                <a:ext uri="{FF2B5EF4-FFF2-40B4-BE49-F238E27FC236}">
                  <a16:creationId xmlns:a16="http://schemas.microsoft.com/office/drawing/2014/main" id="{CAD4B852-40AB-4CC0-BF77-DF36D270F9E0}"/>
                </a:ext>
              </a:extLst>
            </p:cNvPr>
            <p:cNvGrpSpPr/>
            <p:nvPr/>
          </p:nvGrpSpPr>
          <p:grpSpPr>
            <a:xfrm>
              <a:off x="8086305" y="4614996"/>
              <a:ext cx="954620" cy="384514"/>
              <a:chOff x="4193843" y="2663385"/>
              <a:chExt cx="954622" cy="384514"/>
            </a:xfrm>
          </p:grpSpPr>
          <p:sp>
            <p:nvSpPr>
              <p:cNvPr id="312" name="缺角矩形 311">
                <a:extLst>
                  <a:ext uri="{FF2B5EF4-FFF2-40B4-BE49-F238E27FC236}">
                    <a16:creationId xmlns:a16="http://schemas.microsoft.com/office/drawing/2014/main" id="{97A19DB8-4E93-486A-B8F7-65829F81FF5C}"/>
                  </a:ext>
                </a:extLst>
              </p:cNvPr>
              <p:cNvSpPr/>
              <p:nvPr/>
            </p:nvSpPr>
            <p:spPr>
              <a:xfrm>
                <a:off x="4193843" y="2663385"/>
                <a:ext cx="954622" cy="384514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13" name="文本框 312">
                <a:extLst>
                  <a:ext uri="{FF2B5EF4-FFF2-40B4-BE49-F238E27FC236}">
                    <a16:creationId xmlns:a16="http://schemas.microsoft.com/office/drawing/2014/main" id="{79DCB4D1-7D4D-4461-98A6-F699FC1F1749}"/>
                  </a:ext>
                </a:extLst>
              </p:cNvPr>
              <p:cNvSpPr txBox="1"/>
              <p:nvPr/>
            </p:nvSpPr>
            <p:spPr>
              <a:xfrm>
                <a:off x="4286434" y="2698807"/>
                <a:ext cx="76944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四川公立</a:t>
                </a:r>
                <a:endPara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工业专门学校</a:t>
                </a:r>
              </a:p>
            </p:txBody>
          </p:sp>
        </p:grpSp>
      </p:grpSp>
      <p:grpSp>
        <p:nvGrpSpPr>
          <p:cNvPr id="84" name="1916">
            <a:extLst>
              <a:ext uri="{FF2B5EF4-FFF2-40B4-BE49-F238E27FC236}">
                <a16:creationId xmlns:a16="http://schemas.microsoft.com/office/drawing/2014/main" id="{995D518D-C0DC-4E5A-B66D-47DF2C1954AB}"/>
              </a:ext>
            </a:extLst>
          </p:cNvPr>
          <p:cNvGrpSpPr/>
          <p:nvPr/>
        </p:nvGrpSpPr>
        <p:grpSpPr>
          <a:xfrm>
            <a:off x="891117" y="5302087"/>
            <a:ext cx="10409767" cy="297392"/>
            <a:chOff x="891117" y="5572868"/>
            <a:chExt cx="10409767" cy="297392"/>
          </a:xfrm>
        </p:grpSpPr>
        <p:grpSp>
          <p:nvGrpSpPr>
            <p:cNvPr id="322" name="组合 321">
              <a:extLst>
                <a:ext uri="{FF2B5EF4-FFF2-40B4-BE49-F238E27FC236}">
                  <a16:creationId xmlns:a16="http://schemas.microsoft.com/office/drawing/2014/main" id="{1B8E705C-C472-46D7-A91D-F950567F8E1E}"/>
                </a:ext>
              </a:extLst>
            </p:cNvPr>
            <p:cNvGrpSpPr/>
            <p:nvPr/>
          </p:nvGrpSpPr>
          <p:grpSpPr>
            <a:xfrm>
              <a:off x="891117" y="5572868"/>
              <a:ext cx="10409767" cy="297392"/>
              <a:chOff x="8397526" y="1593917"/>
              <a:chExt cx="4949825" cy="297392"/>
            </a:xfrm>
          </p:grpSpPr>
          <p:sp>
            <p:nvSpPr>
              <p:cNvPr id="323" name="任意多边形: 形状 322">
                <a:extLst>
                  <a:ext uri="{FF2B5EF4-FFF2-40B4-BE49-F238E27FC236}">
                    <a16:creationId xmlns:a16="http://schemas.microsoft.com/office/drawing/2014/main" id="{44C45D62-BE03-4F0A-A12D-6765C884A56E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324" name="组合 323">
                <a:extLst>
                  <a:ext uri="{FF2B5EF4-FFF2-40B4-BE49-F238E27FC236}">
                    <a16:creationId xmlns:a16="http://schemas.microsoft.com/office/drawing/2014/main" id="{F70E872E-990F-4B28-96E4-7F519C77B7E2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325" name="直接连接符 324">
                  <a:extLst>
                    <a:ext uri="{FF2B5EF4-FFF2-40B4-BE49-F238E27FC236}">
                      <a16:creationId xmlns:a16="http://schemas.microsoft.com/office/drawing/2014/main" id="{1F94FC90-FB6D-4F21-A5A5-7BEC28ECA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直接连接符 325">
                  <a:extLst>
                    <a:ext uri="{FF2B5EF4-FFF2-40B4-BE49-F238E27FC236}">
                      <a16:creationId xmlns:a16="http://schemas.microsoft.com/office/drawing/2014/main" id="{B7B7D417-3799-47CA-B0F1-7468C4A02C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27" name="文本框 326">
              <a:extLst>
                <a:ext uri="{FF2B5EF4-FFF2-40B4-BE49-F238E27FC236}">
                  <a16:creationId xmlns:a16="http://schemas.microsoft.com/office/drawing/2014/main" id="{33EDD6AA-7C47-4F13-ABF5-0C698D3301D1}"/>
                </a:ext>
              </a:extLst>
            </p:cNvPr>
            <p:cNvSpPr txBox="1"/>
            <p:nvPr/>
          </p:nvSpPr>
          <p:spPr>
            <a:xfrm>
              <a:off x="1019306" y="5644620"/>
              <a:ext cx="29174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1916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328" name="组合 327">
              <a:extLst>
                <a:ext uri="{FF2B5EF4-FFF2-40B4-BE49-F238E27FC236}">
                  <a16:creationId xmlns:a16="http://schemas.microsoft.com/office/drawing/2014/main" id="{87168F17-55B3-4658-8BB8-F304897D399B}"/>
                </a:ext>
              </a:extLst>
            </p:cNvPr>
            <p:cNvGrpSpPr/>
            <p:nvPr/>
          </p:nvGrpSpPr>
          <p:grpSpPr>
            <a:xfrm>
              <a:off x="2097829" y="5609198"/>
              <a:ext cx="1507920" cy="224733"/>
              <a:chOff x="3917194" y="2663385"/>
              <a:chExt cx="1507920" cy="224733"/>
            </a:xfrm>
          </p:grpSpPr>
          <p:sp>
            <p:nvSpPr>
              <p:cNvPr id="329" name="缺角矩形 328">
                <a:extLst>
                  <a:ext uri="{FF2B5EF4-FFF2-40B4-BE49-F238E27FC236}">
                    <a16:creationId xmlns:a16="http://schemas.microsoft.com/office/drawing/2014/main" id="{5AB2E4C0-E2A4-4E58-9F6E-B529C2440C54}"/>
                  </a:ext>
                </a:extLst>
              </p:cNvPr>
              <p:cNvSpPr/>
              <p:nvPr/>
            </p:nvSpPr>
            <p:spPr>
              <a:xfrm>
                <a:off x="3917194" y="2663385"/>
                <a:ext cx="1507920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30" name="文本框 329">
                <a:extLst>
                  <a:ext uri="{FF2B5EF4-FFF2-40B4-BE49-F238E27FC236}">
                    <a16:creationId xmlns:a16="http://schemas.microsoft.com/office/drawing/2014/main" id="{8CC73214-6173-4FB1-98B2-715EA4E8FDFC}"/>
                  </a:ext>
                </a:extLst>
              </p:cNvPr>
              <p:cNvSpPr txBox="1"/>
              <p:nvPr/>
            </p:nvSpPr>
            <p:spPr>
              <a:xfrm>
                <a:off x="4029954" y="2698807"/>
                <a:ext cx="1282403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国立成都高等师范学校</a:t>
                </a:r>
              </a:p>
            </p:txBody>
          </p:sp>
        </p:grpSp>
      </p:grpSp>
      <p:grpSp>
        <p:nvGrpSpPr>
          <p:cNvPr id="2065" name="1919">
            <a:extLst>
              <a:ext uri="{FF2B5EF4-FFF2-40B4-BE49-F238E27FC236}">
                <a16:creationId xmlns:a16="http://schemas.microsoft.com/office/drawing/2014/main" id="{9B156DC0-5B09-4F60-843F-589ABE9C1A2A}"/>
              </a:ext>
            </a:extLst>
          </p:cNvPr>
          <p:cNvGrpSpPr/>
          <p:nvPr/>
        </p:nvGrpSpPr>
        <p:grpSpPr>
          <a:xfrm>
            <a:off x="891117" y="5666374"/>
            <a:ext cx="10409767" cy="490222"/>
            <a:chOff x="891117" y="5666374"/>
            <a:chExt cx="10409767" cy="490222"/>
          </a:xfrm>
        </p:grpSpPr>
        <p:grpSp>
          <p:nvGrpSpPr>
            <p:cNvPr id="360" name="组合 359">
              <a:extLst>
                <a:ext uri="{FF2B5EF4-FFF2-40B4-BE49-F238E27FC236}">
                  <a16:creationId xmlns:a16="http://schemas.microsoft.com/office/drawing/2014/main" id="{DB3F65D1-2CF8-4D26-88CA-CDAD51A6BD5D}"/>
                </a:ext>
              </a:extLst>
            </p:cNvPr>
            <p:cNvGrpSpPr/>
            <p:nvPr/>
          </p:nvGrpSpPr>
          <p:grpSpPr>
            <a:xfrm>
              <a:off x="891117" y="5666374"/>
              <a:ext cx="10409767" cy="490222"/>
              <a:chOff x="891117" y="5324319"/>
              <a:chExt cx="10409767" cy="297392"/>
            </a:xfrm>
          </p:grpSpPr>
          <p:sp>
            <p:nvSpPr>
              <p:cNvPr id="361" name="任意多边形: 形状 360">
                <a:extLst>
                  <a:ext uri="{FF2B5EF4-FFF2-40B4-BE49-F238E27FC236}">
                    <a16:creationId xmlns:a16="http://schemas.microsoft.com/office/drawing/2014/main" id="{7AC1F7C6-07B3-40EE-8D33-F29A1C4AA003}"/>
                  </a:ext>
                </a:extLst>
              </p:cNvPr>
              <p:cNvSpPr/>
              <p:nvPr/>
            </p:nvSpPr>
            <p:spPr>
              <a:xfrm>
                <a:off x="891117" y="5324319"/>
                <a:ext cx="10409767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362" name="组合 361">
                <a:extLst>
                  <a:ext uri="{FF2B5EF4-FFF2-40B4-BE49-F238E27FC236}">
                    <a16:creationId xmlns:a16="http://schemas.microsoft.com/office/drawing/2014/main" id="{43817D3F-90E8-416F-BAFA-762125095193}"/>
                  </a:ext>
                </a:extLst>
              </p:cNvPr>
              <p:cNvGrpSpPr/>
              <p:nvPr/>
            </p:nvGrpSpPr>
            <p:grpSpPr>
              <a:xfrm>
                <a:off x="891117" y="5324319"/>
                <a:ext cx="10409767" cy="297392"/>
                <a:chOff x="8397526" y="1593917"/>
                <a:chExt cx="4949825" cy="297392"/>
              </a:xfrm>
            </p:grpSpPr>
            <p:cxnSp>
              <p:nvCxnSpPr>
                <p:cNvPr id="363" name="直接连接符 362">
                  <a:extLst>
                    <a:ext uri="{FF2B5EF4-FFF2-40B4-BE49-F238E27FC236}">
                      <a16:creationId xmlns:a16="http://schemas.microsoft.com/office/drawing/2014/main" id="{36080346-679F-4FA5-9C00-C9CD2317E4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直接连接符 363">
                  <a:extLst>
                    <a:ext uri="{FF2B5EF4-FFF2-40B4-BE49-F238E27FC236}">
                      <a16:creationId xmlns:a16="http://schemas.microsoft.com/office/drawing/2014/main" id="{A09EB54E-2657-4942-96FC-90D5EAC4EC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65" name="文本框 364">
              <a:extLst>
                <a:ext uri="{FF2B5EF4-FFF2-40B4-BE49-F238E27FC236}">
                  <a16:creationId xmlns:a16="http://schemas.microsoft.com/office/drawing/2014/main" id="{7144D2FA-625C-4589-BD2B-7C7CB2546A2A}"/>
                </a:ext>
              </a:extLst>
            </p:cNvPr>
            <p:cNvSpPr txBox="1"/>
            <p:nvPr/>
          </p:nvSpPr>
          <p:spPr>
            <a:xfrm>
              <a:off x="1019306" y="5834541"/>
              <a:ext cx="29174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1919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366" name="组合 365">
              <a:extLst>
                <a:ext uri="{FF2B5EF4-FFF2-40B4-BE49-F238E27FC236}">
                  <a16:creationId xmlns:a16="http://schemas.microsoft.com/office/drawing/2014/main" id="{0371CB01-F952-4B28-BA54-243F34B6FB9D}"/>
                </a:ext>
              </a:extLst>
            </p:cNvPr>
            <p:cNvGrpSpPr/>
            <p:nvPr/>
          </p:nvGrpSpPr>
          <p:grpSpPr>
            <a:xfrm>
              <a:off x="9107820" y="5719228"/>
              <a:ext cx="954620" cy="384514"/>
              <a:chOff x="4193843" y="2663385"/>
              <a:chExt cx="954622" cy="384514"/>
            </a:xfrm>
          </p:grpSpPr>
          <p:sp>
            <p:nvSpPr>
              <p:cNvPr id="367" name="缺角矩形 366">
                <a:extLst>
                  <a:ext uri="{FF2B5EF4-FFF2-40B4-BE49-F238E27FC236}">
                    <a16:creationId xmlns:a16="http://schemas.microsoft.com/office/drawing/2014/main" id="{6D5F6DBC-A780-421E-8923-CF4D942473C4}"/>
                  </a:ext>
                </a:extLst>
              </p:cNvPr>
              <p:cNvSpPr/>
              <p:nvPr/>
            </p:nvSpPr>
            <p:spPr>
              <a:xfrm>
                <a:off x="4193843" y="2663385"/>
                <a:ext cx="954622" cy="384514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68" name="文本框 367">
                <a:extLst>
                  <a:ext uri="{FF2B5EF4-FFF2-40B4-BE49-F238E27FC236}">
                    <a16:creationId xmlns:a16="http://schemas.microsoft.com/office/drawing/2014/main" id="{8CF77048-8512-4502-8A27-1EC1853DC072}"/>
                  </a:ext>
                </a:extLst>
              </p:cNvPr>
              <p:cNvSpPr txBox="1"/>
              <p:nvPr/>
            </p:nvSpPr>
            <p:spPr>
              <a:xfrm>
                <a:off x="4286433" y="2698807"/>
                <a:ext cx="76944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四川公立</a:t>
                </a:r>
                <a:endPara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国学专门学校</a:t>
                </a:r>
              </a:p>
            </p:txBody>
          </p:sp>
        </p:grpSp>
      </p:grpSp>
      <p:grpSp>
        <p:nvGrpSpPr>
          <p:cNvPr id="2067" name="1926">
            <a:extLst>
              <a:ext uri="{FF2B5EF4-FFF2-40B4-BE49-F238E27FC236}">
                <a16:creationId xmlns:a16="http://schemas.microsoft.com/office/drawing/2014/main" id="{5927B401-3C81-452E-9EAA-B5134B24206B}"/>
              </a:ext>
            </a:extLst>
          </p:cNvPr>
          <p:cNvGrpSpPr/>
          <p:nvPr/>
        </p:nvGrpSpPr>
        <p:grpSpPr>
          <a:xfrm>
            <a:off x="891117" y="8046098"/>
            <a:ext cx="10409767" cy="297392"/>
            <a:chOff x="891117" y="8046098"/>
            <a:chExt cx="10409767" cy="297392"/>
          </a:xfrm>
        </p:grpSpPr>
        <p:grpSp>
          <p:nvGrpSpPr>
            <p:cNvPr id="371" name="组合 370">
              <a:extLst>
                <a:ext uri="{FF2B5EF4-FFF2-40B4-BE49-F238E27FC236}">
                  <a16:creationId xmlns:a16="http://schemas.microsoft.com/office/drawing/2014/main" id="{4E846572-ACD6-46AC-AD06-B7FD0442ED46}"/>
                </a:ext>
              </a:extLst>
            </p:cNvPr>
            <p:cNvGrpSpPr/>
            <p:nvPr/>
          </p:nvGrpSpPr>
          <p:grpSpPr>
            <a:xfrm>
              <a:off x="891117" y="8046098"/>
              <a:ext cx="10409767" cy="297392"/>
              <a:chOff x="8397526" y="1593917"/>
              <a:chExt cx="4949825" cy="297392"/>
            </a:xfrm>
          </p:grpSpPr>
          <p:sp>
            <p:nvSpPr>
              <p:cNvPr id="376" name="任意多边形: 形状 375">
                <a:extLst>
                  <a:ext uri="{FF2B5EF4-FFF2-40B4-BE49-F238E27FC236}">
                    <a16:creationId xmlns:a16="http://schemas.microsoft.com/office/drawing/2014/main" id="{C9CED4AB-0D94-4B2D-B56D-F5BEDC16DB2D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377" name="组合 376">
                <a:extLst>
                  <a:ext uri="{FF2B5EF4-FFF2-40B4-BE49-F238E27FC236}">
                    <a16:creationId xmlns:a16="http://schemas.microsoft.com/office/drawing/2014/main" id="{3DBDA614-DD12-42B4-93BC-E3F8D9B9DFC7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378" name="直接连接符 377">
                  <a:extLst>
                    <a:ext uri="{FF2B5EF4-FFF2-40B4-BE49-F238E27FC236}">
                      <a16:creationId xmlns:a16="http://schemas.microsoft.com/office/drawing/2014/main" id="{B3439476-5CDF-4AEE-9234-D102F38A5B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9" name="直接连接符 378">
                  <a:extLst>
                    <a:ext uri="{FF2B5EF4-FFF2-40B4-BE49-F238E27FC236}">
                      <a16:creationId xmlns:a16="http://schemas.microsoft.com/office/drawing/2014/main" id="{364673CF-6901-4ED5-85FF-F85A3207B7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72" name="文本框 371">
              <a:extLst>
                <a:ext uri="{FF2B5EF4-FFF2-40B4-BE49-F238E27FC236}">
                  <a16:creationId xmlns:a16="http://schemas.microsoft.com/office/drawing/2014/main" id="{03F5B51E-A635-48F6-B47E-09678D78D651}"/>
                </a:ext>
              </a:extLst>
            </p:cNvPr>
            <p:cNvSpPr txBox="1"/>
            <p:nvPr/>
          </p:nvSpPr>
          <p:spPr>
            <a:xfrm>
              <a:off x="1019306" y="8117850"/>
              <a:ext cx="30777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1926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373" name="组合 372">
              <a:extLst>
                <a:ext uri="{FF2B5EF4-FFF2-40B4-BE49-F238E27FC236}">
                  <a16:creationId xmlns:a16="http://schemas.microsoft.com/office/drawing/2014/main" id="{C73ED57B-5785-4989-9520-79969B17F3CA}"/>
                </a:ext>
              </a:extLst>
            </p:cNvPr>
            <p:cNvGrpSpPr/>
            <p:nvPr/>
          </p:nvGrpSpPr>
          <p:grpSpPr>
            <a:xfrm>
              <a:off x="1634007" y="8082428"/>
              <a:ext cx="1088784" cy="224733"/>
              <a:chOff x="3917194" y="2663385"/>
              <a:chExt cx="1507920" cy="224733"/>
            </a:xfrm>
          </p:grpSpPr>
          <p:sp>
            <p:nvSpPr>
              <p:cNvPr id="374" name="缺角矩形 373">
                <a:extLst>
                  <a:ext uri="{FF2B5EF4-FFF2-40B4-BE49-F238E27FC236}">
                    <a16:creationId xmlns:a16="http://schemas.microsoft.com/office/drawing/2014/main" id="{B78073E0-3FC4-4854-95B7-E22D7EEFB7B3}"/>
                  </a:ext>
                </a:extLst>
              </p:cNvPr>
              <p:cNvSpPr/>
              <p:nvPr/>
            </p:nvSpPr>
            <p:spPr>
              <a:xfrm>
                <a:off x="3917194" y="2663385"/>
                <a:ext cx="1507920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75" name="文本框 374">
                <a:extLst>
                  <a:ext uri="{FF2B5EF4-FFF2-40B4-BE49-F238E27FC236}">
                    <a16:creationId xmlns:a16="http://schemas.microsoft.com/office/drawing/2014/main" id="{B04DF12F-7149-4EF7-AD88-1ECBA84C1E56}"/>
                  </a:ext>
                </a:extLst>
              </p:cNvPr>
              <p:cNvSpPr txBox="1"/>
              <p:nvPr/>
            </p:nvSpPr>
            <p:spPr>
              <a:xfrm>
                <a:off x="4138333" y="2698807"/>
                <a:ext cx="1065645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国立成都大学</a:t>
                </a:r>
              </a:p>
            </p:txBody>
          </p:sp>
        </p:grpSp>
      </p:grpSp>
      <p:grpSp>
        <p:nvGrpSpPr>
          <p:cNvPr id="2068" name="1927">
            <a:extLst>
              <a:ext uri="{FF2B5EF4-FFF2-40B4-BE49-F238E27FC236}">
                <a16:creationId xmlns:a16="http://schemas.microsoft.com/office/drawing/2014/main" id="{ACCDF39F-66C4-4B55-9E94-13DB590975C3}"/>
              </a:ext>
            </a:extLst>
          </p:cNvPr>
          <p:cNvGrpSpPr/>
          <p:nvPr/>
        </p:nvGrpSpPr>
        <p:grpSpPr>
          <a:xfrm>
            <a:off x="891117" y="8410385"/>
            <a:ext cx="10409767" cy="297392"/>
            <a:chOff x="891117" y="8410385"/>
            <a:chExt cx="10409767" cy="297392"/>
          </a:xfrm>
        </p:grpSpPr>
        <p:grpSp>
          <p:nvGrpSpPr>
            <p:cNvPr id="381" name="组合 380">
              <a:extLst>
                <a:ext uri="{FF2B5EF4-FFF2-40B4-BE49-F238E27FC236}">
                  <a16:creationId xmlns:a16="http://schemas.microsoft.com/office/drawing/2014/main" id="{9CFFF361-89EB-4CDD-B6C0-945F084071A2}"/>
                </a:ext>
              </a:extLst>
            </p:cNvPr>
            <p:cNvGrpSpPr/>
            <p:nvPr/>
          </p:nvGrpSpPr>
          <p:grpSpPr>
            <a:xfrm>
              <a:off x="891117" y="8410385"/>
              <a:ext cx="10409767" cy="297392"/>
              <a:chOff x="8397526" y="1593917"/>
              <a:chExt cx="4949825" cy="297392"/>
            </a:xfrm>
          </p:grpSpPr>
          <p:sp>
            <p:nvSpPr>
              <p:cNvPr id="386" name="任意多边形: 形状 385">
                <a:extLst>
                  <a:ext uri="{FF2B5EF4-FFF2-40B4-BE49-F238E27FC236}">
                    <a16:creationId xmlns:a16="http://schemas.microsoft.com/office/drawing/2014/main" id="{D78C52D6-C552-46A3-9870-DBECF6F4A60B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387" name="组合 386">
                <a:extLst>
                  <a:ext uri="{FF2B5EF4-FFF2-40B4-BE49-F238E27FC236}">
                    <a16:creationId xmlns:a16="http://schemas.microsoft.com/office/drawing/2014/main" id="{47BC6DA3-BD1E-47C7-A631-06E1784345F4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388" name="直接连接符 387">
                  <a:extLst>
                    <a:ext uri="{FF2B5EF4-FFF2-40B4-BE49-F238E27FC236}">
                      <a16:creationId xmlns:a16="http://schemas.microsoft.com/office/drawing/2014/main" id="{9D863739-FD1B-427D-A79F-799F5E9D8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直接连接符 388">
                  <a:extLst>
                    <a:ext uri="{FF2B5EF4-FFF2-40B4-BE49-F238E27FC236}">
                      <a16:creationId xmlns:a16="http://schemas.microsoft.com/office/drawing/2014/main" id="{627815EB-7F29-4845-A270-83354ED1F4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82" name="文本框 381">
              <a:extLst>
                <a:ext uri="{FF2B5EF4-FFF2-40B4-BE49-F238E27FC236}">
                  <a16:creationId xmlns:a16="http://schemas.microsoft.com/office/drawing/2014/main" id="{EC7BCB7B-26F0-43A6-8C9C-558107694528}"/>
                </a:ext>
              </a:extLst>
            </p:cNvPr>
            <p:cNvSpPr txBox="1"/>
            <p:nvPr/>
          </p:nvSpPr>
          <p:spPr>
            <a:xfrm>
              <a:off x="1019306" y="8482137"/>
              <a:ext cx="298159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1927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383" name="组合 382">
              <a:extLst>
                <a:ext uri="{FF2B5EF4-FFF2-40B4-BE49-F238E27FC236}">
                  <a16:creationId xmlns:a16="http://schemas.microsoft.com/office/drawing/2014/main" id="{014CA91C-0E93-4038-919D-034A0DDB9F3E}"/>
                </a:ext>
              </a:extLst>
            </p:cNvPr>
            <p:cNvGrpSpPr/>
            <p:nvPr/>
          </p:nvGrpSpPr>
          <p:grpSpPr>
            <a:xfrm>
              <a:off x="2885237" y="8446715"/>
              <a:ext cx="1233372" cy="224733"/>
              <a:chOff x="5610134" y="2663385"/>
              <a:chExt cx="1863137" cy="224733"/>
            </a:xfrm>
          </p:grpSpPr>
          <p:sp>
            <p:nvSpPr>
              <p:cNvPr id="384" name="缺角矩形 383">
                <a:extLst>
                  <a:ext uri="{FF2B5EF4-FFF2-40B4-BE49-F238E27FC236}">
                    <a16:creationId xmlns:a16="http://schemas.microsoft.com/office/drawing/2014/main" id="{FE46B1C0-1197-4A48-9DF0-1AE76F6D6234}"/>
                  </a:ext>
                </a:extLst>
              </p:cNvPr>
              <p:cNvSpPr/>
              <p:nvPr/>
            </p:nvSpPr>
            <p:spPr>
              <a:xfrm>
                <a:off x="5610134" y="2663385"/>
                <a:ext cx="1863137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85" name="文本框 384">
                <a:extLst>
                  <a:ext uri="{FF2B5EF4-FFF2-40B4-BE49-F238E27FC236}">
                    <a16:creationId xmlns:a16="http://schemas.microsoft.com/office/drawing/2014/main" id="{81E5B606-9000-4B5E-A9C5-6087DC4AEF27}"/>
                  </a:ext>
                </a:extLst>
              </p:cNvPr>
              <p:cNvSpPr txBox="1"/>
              <p:nvPr/>
            </p:nvSpPr>
            <p:spPr>
              <a:xfrm>
                <a:off x="5831273" y="2698807"/>
                <a:ext cx="1420859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国立成都师范大学</a:t>
                </a:r>
              </a:p>
            </p:txBody>
          </p:sp>
        </p:grpSp>
        <p:grpSp>
          <p:nvGrpSpPr>
            <p:cNvPr id="390" name="组合 389">
              <a:extLst>
                <a:ext uri="{FF2B5EF4-FFF2-40B4-BE49-F238E27FC236}">
                  <a16:creationId xmlns:a16="http://schemas.microsoft.com/office/drawing/2014/main" id="{317298F4-7584-4167-8E56-930D6F76F17D}"/>
                </a:ext>
              </a:extLst>
            </p:cNvPr>
            <p:cNvGrpSpPr/>
            <p:nvPr/>
          </p:nvGrpSpPr>
          <p:grpSpPr>
            <a:xfrm>
              <a:off x="6842175" y="8446715"/>
              <a:ext cx="1111672" cy="224733"/>
              <a:chOff x="5610134" y="2663385"/>
              <a:chExt cx="1863137" cy="224733"/>
            </a:xfrm>
          </p:grpSpPr>
          <p:sp>
            <p:nvSpPr>
              <p:cNvPr id="391" name="缺角矩形 390">
                <a:extLst>
                  <a:ext uri="{FF2B5EF4-FFF2-40B4-BE49-F238E27FC236}">
                    <a16:creationId xmlns:a16="http://schemas.microsoft.com/office/drawing/2014/main" id="{C8B0E387-2C22-4952-9691-C3C5E170B6E8}"/>
                  </a:ext>
                </a:extLst>
              </p:cNvPr>
              <p:cNvSpPr/>
              <p:nvPr/>
            </p:nvSpPr>
            <p:spPr>
              <a:xfrm>
                <a:off x="5610134" y="2663385"/>
                <a:ext cx="1863137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92" name="文本框 391">
                <a:extLst>
                  <a:ext uri="{FF2B5EF4-FFF2-40B4-BE49-F238E27FC236}">
                    <a16:creationId xmlns:a16="http://schemas.microsoft.com/office/drawing/2014/main" id="{89003B2E-B37F-45D3-B790-BD9198E9903E}"/>
                  </a:ext>
                </a:extLst>
              </p:cNvPr>
              <p:cNvSpPr txBox="1"/>
              <p:nvPr/>
            </p:nvSpPr>
            <p:spPr>
              <a:xfrm>
                <a:off x="5896921" y="2698807"/>
                <a:ext cx="1289566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公立四川大学</a:t>
                </a:r>
              </a:p>
            </p:txBody>
          </p:sp>
        </p:grpSp>
      </p:grpSp>
      <p:grpSp>
        <p:nvGrpSpPr>
          <p:cNvPr id="2069" name="1931">
            <a:extLst>
              <a:ext uri="{FF2B5EF4-FFF2-40B4-BE49-F238E27FC236}">
                <a16:creationId xmlns:a16="http://schemas.microsoft.com/office/drawing/2014/main" id="{93721B7F-FB29-4803-B69A-0FA197827616}"/>
              </a:ext>
            </a:extLst>
          </p:cNvPr>
          <p:cNvGrpSpPr/>
          <p:nvPr/>
        </p:nvGrpSpPr>
        <p:grpSpPr>
          <a:xfrm>
            <a:off x="891117" y="8957498"/>
            <a:ext cx="10409767" cy="297392"/>
            <a:chOff x="891117" y="8957498"/>
            <a:chExt cx="10409767" cy="297392"/>
          </a:xfrm>
        </p:grpSpPr>
        <p:grpSp>
          <p:nvGrpSpPr>
            <p:cNvPr id="436" name="组合 435">
              <a:extLst>
                <a:ext uri="{FF2B5EF4-FFF2-40B4-BE49-F238E27FC236}">
                  <a16:creationId xmlns:a16="http://schemas.microsoft.com/office/drawing/2014/main" id="{4138A115-02B1-4FB8-8212-1C32F3078B94}"/>
                </a:ext>
              </a:extLst>
            </p:cNvPr>
            <p:cNvGrpSpPr/>
            <p:nvPr/>
          </p:nvGrpSpPr>
          <p:grpSpPr>
            <a:xfrm>
              <a:off x="891117" y="8957498"/>
              <a:ext cx="10409767" cy="297392"/>
              <a:chOff x="8397526" y="1593917"/>
              <a:chExt cx="4949825" cy="297392"/>
            </a:xfrm>
          </p:grpSpPr>
          <p:sp>
            <p:nvSpPr>
              <p:cNvPr id="444" name="任意多边形: 形状 443">
                <a:extLst>
                  <a:ext uri="{FF2B5EF4-FFF2-40B4-BE49-F238E27FC236}">
                    <a16:creationId xmlns:a16="http://schemas.microsoft.com/office/drawing/2014/main" id="{729D96E9-33F9-44E9-8A4C-0A7C5806B40C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445" name="组合 444">
                <a:extLst>
                  <a:ext uri="{FF2B5EF4-FFF2-40B4-BE49-F238E27FC236}">
                    <a16:creationId xmlns:a16="http://schemas.microsoft.com/office/drawing/2014/main" id="{E9E0AC77-9A61-48DC-B58C-F8CEBB69E055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446" name="直接连接符 445">
                  <a:extLst>
                    <a:ext uri="{FF2B5EF4-FFF2-40B4-BE49-F238E27FC236}">
                      <a16:creationId xmlns:a16="http://schemas.microsoft.com/office/drawing/2014/main" id="{60CC9384-A610-4703-AF01-1012FCD79D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7" name="直接连接符 446">
                  <a:extLst>
                    <a:ext uri="{FF2B5EF4-FFF2-40B4-BE49-F238E27FC236}">
                      <a16:creationId xmlns:a16="http://schemas.microsoft.com/office/drawing/2014/main" id="{46CFCAB2-B018-4197-B221-211AEDC785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37" name="文本框 436">
              <a:extLst>
                <a:ext uri="{FF2B5EF4-FFF2-40B4-BE49-F238E27FC236}">
                  <a16:creationId xmlns:a16="http://schemas.microsoft.com/office/drawing/2014/main" id="{7C84C538-8182-4666-A81C-7BBB4DF95530}"/>
                </a:ext>
              </a:extLst>
            </p:cNvPr>
            <p:cNvSpPr txBox="1"/>
            <p:nvPr/>
          </p:nvSpPr>
          <p:spPr>
            <a:xfrm>
              <a:off x="1019306" y="9029250"/>
              <a:ext cx="288541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1931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438" name="组合 437">
              <a:extLst>
                <a:ext uri="{FF2B5EF4-FFF2-40B4-BE49-F238E27FC236}">
                  <a16:creationId xmlns:a16="http://schemas.microsoft.com/office/drawing/2014/main" id="{C43DA8BA-4E10-4293-9EA6-3171990A01F8}"/>
                </a:ext>
              </a:extLst>
            </p:cNvPr>
            <p:cNvGrpSpPr/>
            <p:nvPr/>
          </p:nvGrpSpPr>
          <p:grpSpPr>
            <a:xfrm>
              <a:off x="4229004" y="8993828"/>
              <a:ext cx="1111672" cy="224733"/>
              <a:chOff x="5610132" y="2663385"/>
              <a:chExt cx="1679296" cy="224733"/>
            </a:xfrm>
          </p:grpSpPr>
          <p:sp>
            <p:nvSpPr>
              <p:cNvPr id="442" name="缺角矩形 441">
                <a:extLst>
                  <a:ext uri="{FF2B5EF4-FFF2-40B4-BE49-F238E27FC236}">
                    <a16:creationId xmlns:a16="http://schemas.microsoft.com/office/drawing/2014/main" id="{121E34A3-710B-4A03-8864-3C5656F5AB45}"/>
                  </a:ext>
                </a:extLst>
              </p:cNvPr>
              <p:cNvSpPr/>
              <p:nvPr/>
            </p:nvSpPr>
            <p:spPr>
              <a:xfrm>
                <a:off x="5610132" y="2663385"/>
                <a:ext cx="1679296" cy="224733"/>
              </a:xfrm>
              <a:prstGeom prst="plaqu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43" name="文本框 442">
                <a:extLst>
                  <a:ext uri="{FF2B5EF4-FFF2-40B4-BE49-F238E27FC236}">
                    <a16:creationId xmlns:a16="http://schemas.microsoft.com/office/drawing/2014/main" id="{E7167724-A996-4C2E-A28D-F2EEFB91C3C0}"/>
                  </a:ext>
                </a:extLst>
              </p:cNvPr>
              <p:cNvSpPr txBox="1"/>
              <p:nvPr/>
            </p:nvSpPr>
            <p:spPr>
              <a:xfrm>
                <a:off x="5868620" y="2698807"/>
                <a:ext cx="116232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zh-CN" altLang="en-US" sz="1000" dirty="0">
                    <a:solidFill>
                      <a:schemeClr val="accent1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国立四川大学</a:t>
                </a:r>
              </a:p>
            </p:txBody>
          </p:sp>
        </p:grpSp>
      </p:grpSp>
      <p:grpSp>
        <p:nvGrpSpPr>
          <p:cNvPr id="2070" name="1933">
            <a:extLst>
              <a:ext uri="{FF2B5EF4-FFF2-40B4-BE49-F238E27FC236}">
                <a16:creationId xmlns:a16="http://schemas.microsoft.com/office/drawing/2014/main" id="{2632B26F-D0FC-4FD4-AB7A-29E6558B702E}"/>
              </a:ext>
            </a:extLst>
          </p:cNvPr>
          <p:cNvGrpSpPr/>
          <p:nvPr/>
        </p:nvGrpSpPr>
        <p:grpSpPr>
          <a:xfrm>
            <a:off x="891117" y="9321785"/>
            <a:ext cx="10409767" cy="297392"/>
            <a:chOff x="891117" y="9321785"/>
            <a:chExt cx="10409767" cy="297392"/>
          </a:xfrm>
        </p:grpSpPr>
        <p:grpSp>
          <p:nvGrpSpPr>
            <p:cNvPr id="480" name="组合 479">
              <a:extLst>
                <a:ext uri="{FF2B5EF4-FFF2-40B4-BE49-F238E27FC236}">
                  <a16:creationId xmlns:a16="http://schemas.microsoft.com/office/drawing/2014/main" id="{71984AE3-8619-4C0C-A3B1-B9A4216EA26D}"/>
                </a:ext>
              </a:extLst>
            </p:cNvPr>
            <p:cNvGrpSpPr/>
            <p:nvPr/>
          </p:nvGrpSpPr>
          <p:grpSpPr>
            <a:xfrm>
              <a:off x="891117" y="9321785"/>
              <a:ext cx="10409767" cy="297392"/>
              <a:chOff x="8397526" y="1593917"/>
              <a:chExt cx="4949825" cy="297392"/>
            </a:xfrm>
          </p:grpSpPr>
          <p:sp>
            <p:nvSpPr>
              <p:cNvPr id="485" name="任意多边形: 形状 484">
                <a:extLst>
                  <a:ext uri="{FF2B5EF4-FFF2-40B4-BE49-F238E27FC236}">
                    <a16:creationId xmlns:a16="http://schemas.microsoft.com/office/drawing/2014/main" id="{13C84385-991E-47F0-87A4-06117265B318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486" name="组合 485">
                <a:extLst>
                  <a:ext uri="{FF2B5EF4-FFF2-40B4-BE49-F238E27FC236}">
                    <a16:creationId xmlns:a16="http://schemas.microsoft.com/office/drawing/2014/main" id="{724EE157-0297-4063-82A9-905C8821A733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487" name="直接连接符 486">
                  <a:extLst>
                    <a:ext uri="{FF2B5EF4-FFF2-40B4-BE49-F238E27FC236}">
                      <a16:creationId xmlns:a16="http://schemas.microsoft.com/office/drawing/2014/main" id="{9159F71D-88CE-4339-AF86-9E2374C893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8" name="直接连接符 487">
                  <a:extLst>
                    <a:ext uri="{FF2B5EF4-FFF2-40B4-BE49-F238E27FC236}">
                      <a16:creationId xmlns:a16="http://schemas.microsoft.com/office/drawing/2014/main" id="{3E1FF475-212E-4386-A035-07AFF86210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81" name="文本框 480">
              <a:extLst>
                <a:ext uri="{FF2B5EF4-FFF2-40B4-BE49-F238E27FC236}">
                  <a16:creationId xmlns:a16="http://schemas.microsoft.com/office/drawing/2014/main" id="{03902D4D-8BF1-44EE-95AF-8866D103B6CA}"/>
                </a:ext>
              </a:extLst>
            </p:cNvPr>
            <p:cNvSpPr txBox="1"/>
            <p:nvPr/>
          </p:nvSpPr>
          <p:spPr>
            <a:xfrm>
              <a:off x="1019306" y="9393537"/>
              <a:ext cx="30617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1933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482" name="组合 481">
              <a:extLst>
                <a:ext uri="{FF2B5EF4-FFF2-40B4-BE49-F238E27FC236}">
                  <a16:creationId xmlns:a16="http://schemas.microsoft.com/office/drawing/2014/main" id="{3A8BEDD4-AAC9-4F89-BC7B-2D152C459B9C}"/>
                </a:ext>
              </a:extLst>
            </p:cNvPr>
            <p:cNvGrpSpPr/>
            <p:nvPr/>
          </p:nvGrpSpPr>
          <p:grpSpPr>
            <a:xfrm>
              <a:off x="10136343" y="9358115"/>
              <a:ext cx="1111672" cy="224733"/>
              <a:chOff x="5674609" y="2663385"/>
              <a:chExt cx="1679296" cy="224733"/>
            </a:xfrm>
          </p:grpSpPr>
          <p:sp>
            <p:nvSpPr>
              <p:cNvPr id="483" name="缺角矩形 482">
                <a:extLst>
                  <a:ext uri="{FF2B5EF4-FFF2-40B4-BE49-F238E27FC236}">
                    <a16:creationId xmlns:a16="http://schemas.microsoft.com/office/drawing/2014/main" id="{52F65ABF-5D42-4542-B057-E6CB5120BAA2}"/>
                  </a:ext>
                </a:extLst>
              </p:cNvPr>
              <p:cNvSpPr/>
              <p:nvPr/>
            </p:nvSpPr>
            <p:spPr>
              <a:xfrm>
                <a:off x="5674609" y="2663385"/>
                <a:ext cx="1679296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84" name="文本框 483">
                <a:extLst>
                  <a:ext uri="{FF2B5EF4-FFF2-40B4-BE49-F238E27FC236}">
                    <a16:creationId xmlns:a16="http://schemas.microsoft.com/office/drawing/2014/main" id="{01C549B4-3385-4A21-8851-92DBD71D1A45}"/>
                  </a:ext>
                </a:extLst>
              </p:cNvPr>
              <p:cNvSpPr txBox="1"/>
              <p:nvPr/>
            </p:nvSpPr>
            <p:spPr>
              <a:xfrm>
                <a:off x="5739376" y="2698807"/>
                <a:ext cx="154976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私立华西协和大学</a:t>
                </a:r>
              </a:p>
            </p:txBody>
          </p:sp>
        </p:grpSp>
      </p:grpSp>
      <p:grpSp>
        <p:nvGrpSpPr>
          <p:cNvPr id="2080" name="1950">
            <a:extLst>
              <a:ext uri="{FF2B5EF4-FFF2-40B4-BE49-F238E27FC236}">
                <a16:creationId xmlns:a16="http://schemas.microsoft.com/office/drawing/2014/main" id="{4ED368B1-2944-4784-BCB9-0F1638DE89C7}"/>
              </a:ext>
            </a:extLst>
          </p:cNvPr>
          <p:cNvGrpSpPr/>
          <p:nvPr/>
        </p:nvGrpSpPr>
        <p:grpSpPr>
          <a:xfrm>
            <a:off x="891117" y="9686072"/>
            <a:ext cx="10409767" cy="297392"/>
            <a:chOff x="891117" y="9686072"/>
            <a:chExt cx="10409767" cy="297392"/>
          </a:xfrm>
        </p:grpSpPr>
        <p:grpSp>
          <p:nvGrpSpPr>
            <p:cNvPr id="496" name="组合 495">
              <a:extLst>
                <a:ext uri="{FF2B5EF4-FFF2-40B4-BE49-F238E27FC236}">
                  <a16:creationId xmlns:a16="http://schemas.microsoft.com/office/drawing/2014/main" id="{D36715F8-6F6B-44C2-AA24-FC989E59D3F0}"/>
                </a:ext>
              </a:extLst>
            </p:cNvPr>
            <p:cNvGrpSpPr/>
            <p:nvPr/>
          </p:nvGrpSpPr>
          <p:grpSpPr>
            <a:xfrm>
              <a:off x="891117" y="9686072"/>
              <a:ext cx="10409767" cy="297392"/>
              <a:chOff x="8397526" y="1593917"/>
              <a:chExt cx="4949825" cy="297392"/>
            </a:xfrm>
          </p:grpSpPr>
          <p:sp>
            <p:nvSpPr>
              <p:cNvPr id="501" name="任意多边形: 形状 500">
                <a:extLst>
                  <a:ext uri="{FF2B5EF4-FFF2-40B4-BE49-F238E27FC236}">
                    <a16:creationId xmlns:a16="http://schemas.microsoft.com/office/drawing/2014/main" id="{32F67AB7-DF83-4C4A-BE1B-F0AB1249947B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502" name="组合 501">
                <a:extLst>
                  <a:ext uri="{FF2B5EF4-FFF2-40B4-BE49-F238E27FC236}">
                    <a16:creationId xmlns:a16="http://schemas.microsoft.com/office/drawing/2014/main" id="{CAB2EC80-F420-4A81-AA4E-A86C1CD23075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503" name="直接连接符 502">
                  <a:extLst>
                    <a:ext uri="{FF2B5EF4-FFF2-40B4-BE49-F238E27FC236}">
                      <a16:creationId xmlns:a16="http://schemas.microsoft.com/office/drawing/2014/main" id="{BBE1A2EB-EF5F-465F-8F78-26DECBEB63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4" name="直接连接符 503">
                  <a:extLst>
                    <a:ext uri="{FF2B5EF4-FFF2-40B4-BE49-F238E27FC236}">
                      <a16:creationId xmlns:a16="http://schemas.microsoft.com/office/drawing/2014/main" id="{30A65E38-C90B-42FA-8C4F-1A1658280B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97" name="文本框 496">
              <a:extLst>
                <a:ext uri="{FF2B5EF4-FFF2-40B4-BE49-F238E27FC236}">
                  <a16:creationId xmlns:a16="http://schemas.microsoft.com/office/drawing/2014/main" id="{1E6BF977-4935-40BC-BF09-182AAD44515D}"/>
                </a:ext>
              </a:extLst>
            </p:cNvPr>
            <p:cNvSpPr txBox="1"/>
            <p:nvPr/>
          </p:nvSpPr>
          <p:spPr>
            <a:xfrm>
              <a:off x="1019306" y="9757824"/>
              <a:ext cx="31258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1950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549" name="组合 548">
              <a:extLst>
                <a:ext uri="{FF2B5EF4-FFF2-40B4-BE49-F238E27FC236}">
                  <a16:creationId xmlns:a16="http://schemas.microsoft.com/office/drawing/2014/main" id="{FDFCB209-8278-45FD-8BF8-D91E9B69E142}"/>
                </a:ext>
              </a:extLst>
            </p:cNvPr>
            <p:cNvGrpSpPr/>
            <p:nvPr/>
          </p:nvGrpSpPr>
          <p:grpSpPr>
            <a:xfrm>
              <a:off x="4229004" y="9722402"/>
              <a:ext cx="1111672" cy="224733"/>
              <a:chOff x="5610132" y="2663385"/>
              <a:chExt cx="1679296" cy="224733"/>
            </a:xfrm>
          </p:grpSpPr>
          <p:sp>
            <p:nvSpPr>
              <p:cNvPr id="550" name="矩形: 圆角 549">
                <a:extLst>
                  <a:ext uri="{FF2B5EF4-FFF2-40B4-BE49-F238E27FC236}">
                    <a16:creationId xmlns:a16="http://schemas.microsoft.com/office/drawing/2014/main" id="{2AE5433E-66DF-4183-A1DF-19A945E3DBF3}"/>
                  </a:ext>
                </a:extLst>
              </p:cNvPr>
              <p:cNvSpPr/>
              <p:nvPr/>
            </p:nvSpPr>
            <p:spPr>
              <a:xfrm>
                <a:off x="5610132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551" name="文本框 550">
                <a:extLst>
                  <a:ext uri="{FF2B5EF4-FFF2-40B4-BE49-F238E27FC236}">
                    <a16:creationId xmlns:a16="http://schemas.microsoft.com/office/drawing/2014/main" id="{8E4E3D3F-BCE5-49E4-AD5A-959F635A0E4B}"/>
                  </a:ext>
                </a:extLst>
              </p:cNvPr>
              <p:cNvSpPr txBox="1"/>
              <p:nvPr/>
            </p:nvSpPr>
            <p:spPr>
              <a:xfrm>
                <a:off x="6062340" y="2698807"/>
                <a:ext cx="77488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四川大学</a:t>
                </a:r>
              </a:p>
            </p:txBody>
          </p:sp>
        </p:grpSp>
      </p:grpSp>
      <p:grpSp>
        <p:nvGrpSpPr>
          <p:cNvPr id="2072" name="1951">
            <a:extLst>
              <a:ext uri="{FF2B5EF4-FFF2-40B4-BE49-F238E27FC236}">
                <a16:creationId xmlns:a16="http://schemas.microsoft.com/office/drawing/2014/main" id="{2ED9C098-D928-438E-9C9F-4437B2E5F5AA}"/>
              </a:ext>
            </a:extLst>
          </p:cNvPr>
          <p:cNvGrpSpPr/>
          <p:nvPr/>
        </p:nvGrpSpPr>
        <p:grpSpPr>
          <a:xfrm>
            <a:off x="891117" y="10050359"/>
            <a:ext cx="10409767" cy="297392"/>
            <a:chOff x="891117" y="10050359"/>
            <a:chExt cx="10409767" cy="297392"/>
          </a:xfrm>
        </p:grpSpPr>
        <p:grpSp>
          <p:nvGrpSpPr>
            <p:cNvPr id="506" name="组合 505">
              <a:extLst>
                <a:ext uri="{FF2B5EF4-FFF2-40B4-BE49-F238E27FC236}">
                  <a16:creationId xmlns:a16="http://schemas.microsoft.com/office/drawing/2014/main" id="{580CC5EF-0EFF-4088-BFA2-4BADCAFC4100}"/>
                </a:ext>
              </a:extLst>
            </p:cNvPr>
            <p:cNvGrpSpPr/>
            <p:nvPr/>
          </p:nvGrpSpPr>
          <p:grpSpPr>
            <a:xfrm>
              <a:off x="891117" y="10050359"/>
              <a:ext cx="10409767" cy="297392"/>
              <a:chOff x="8397526" y="1593917"/>
              <a:chExt cx="4949825" cy="297392"/>
            </a:xfrm>
          </p:grpSpPr>
          <p:sp>
            <p:nvSpPr>
              <p:cNvPr id="511" name="任意多边形: 形状 510">
                <a:extLst>
                  <a:ext uri="{FF2B5EF4-FFF2-40B4-BE49-F238E27FC236}">
                    <a16:creationId xmlns:a16="http://schemas.microsoft.com/office/drawing/2014/main" id="{F516C944-CAFE-48EA-9B23-F8676F4B07D0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512" name="组合 511">
                <a:extLst>
                  <a:ext uri="{FF2B5EF4-FFF2-40B4-BE49-F238E27FC236}">
                    <a16:creationId xmlns:a16="http://schemas.microsoft.com/office/drawing/2014/main" id="{A8677010-FCE9-41A6-AF28-835F18444742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513" name="直接连接符 512">
                  <a:extLst>
                    <a:ext uri="{FF2B5EF4-FFF2-40B4-BE49-F238E27FC236}">
                      <a16:creationId xmlns:a16="http://schemas.microsoft.com/office/drawing/2014/main" id="{596981F8-B6ED-412F-AF27-DEE426AC71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4" name="直接连接符 513">
                  <a:extLst>
                    <a:ext uri="{FF2B5EF4-FFF2-40B4-BE49-F238E27FC236}">
                      <a16:creationId xmlns:a16="http://schemas.microsoft.com/office/drawing/2014/main" id="{DB44D27E-781A-4E9A-BAC0-ACAEBC2285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07" name="文本框 506">
              <a:extLst>
                <a:ext uri="{FF2B5EF4-FFF2-40B4-BE49-F238E27FC236}">
                  <a16:creationId xmlns:a16="http://schemas.microsoft.com/office/drawing/2014/main" id="{1BB66655-B186-4111-ADF2-03EF076AAD3B}"/>
                </a:ext>
              </a:extLst>
            </p:cNvPr>
            <p:cNvSpPr txBox="1"/>
            <p:nvPr/>
          </p:nvSpPr>
          <p:spPr>
            <a:xfrm>
              <a:off x="1019306" y="10122111"/>
              <a:ext cx="29014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1951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508" name="组合 507">
              <a:extLst>
                <a:ext uri="{FF2B5EF4-FFF2-40B4-BE49-F238E27FC236}">
                  <a16:creationId xmlns:a16="http://schemas.microsoft.com/office/drawing/2014/main" id="{5FC20561-E543-4041-B410-DAC453A36B49}"/>
                </a:ext>
              </a:extLst>
            </p:cNvPr>
            <p:cNvGrpSpPr/>
            <p:nvPr/>
          </p:nvGrpSpPr>
          <p:grpSpPr>
            <a:xfrm>
              <a:off x="10136343" y="10086689"/>
              <a:ext cx="1111672" cy="224733"/>
              <a:chOff x="5674609" y="2663385"/>
              <a:chExt cx="1679296" cy="224733"/>
            </a:xfrm>
          </p:grpSpPr>
          <p:sp>
            <p:nvSpPr>
              <p:cNvPr id="509" name="矩形: 圆角 508">
                <a:extLst>
                  <a:ext uri="{FF2B5EF4-FFF2-40B4-BE49-F238E27FC236}">
                    <a16:creationId xmlns:a16="http://schemas.microsoft.com/office/drawing/2014/main" id="{388F805B-A390-43AC-84F9-B965584D2C00}"/>
                  </a:ext>
                </a:extLst>
              </p:cNvPr>
              <p:cNvSpPr/>
              <p:nvPr/>
            </p:nvSpPr>
            <p:spPr>
              <a:xfrm>
                <a:off x="5674609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510" name="文本框 509">
                <a:extLst>
                  <a:ext uri="{FF2B5EF4-FFF2-40B4-BE49-F238E27FC236}">
                    <a16:creationId xmlns:a16="http://schemas.microsoft.com/office/drawing/2014/main" id="{9A82679C-2404-4371-8BD6-168A1DEF5374}"/>
                  </a:ext>
                </a:extLst>
              </p:cNvPr>
              <p:cNvSpPr txBox="1"/>
              <p:nvPr/>
            </p:nvSpPr>
            <p:spPr>
              <a:xfrm>
                <a:off x="6126816" y="2698807"/>
                <a:ext cx="77488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华西大学</a:t>
                </a:r>
              </a:p>
            </p:txBody>
          </p:sp>
        </p:grpSp>
      </p:grpSp>
      <p:grpSp>
        <p:nvGrpSpPr>
          <p:cNvPr id="2074" name="1952">
            <a:extLst>
              <a:ext uri="{FF2B5EF4-FFF2-40B4-BE49-F238E27FC236}">
                <a16:creationId xmlns:a16="http://schemas.microsoft.com/office/drawing/2014/main" id="{5722692F-062D-4031-9110-3E6C80369317}"/>
              </a:ext>
            </a:extLst>
          </p:cNvPr>
          <p:cNvGrpSpPr/>
          <p:nvPr/>
        </p:nvGrpSpPr>
        <p:grpSpPr>
          <a:xfrm>
            <a:off x="891117" y="10311422"/>
            <a:ext cx="10409767" cy="503841"/>
            <a:chOff x="891117" y="10311422"/>
            <a:chExt cx="10409767" cy="503841"/>
          </a:xfrm>
        </p:grpSpPr>
        <p:grpSp>
          <p:nvGrpSpPr>
            <p:cNvPr id="516" name="组合 515">
              <a:extLst>
                <a:ext uri="{FF2B5EF4-FFF2-40B4-BE49-F238E27FC236}">
                  <a16:creationId xmlns:a16="http://schemas.microsoft.com/office/drawing/2014/main" id="{41113C7F-C59D-4A4C-8708-5BA5A50E3C1E}"/>
                </a:ext>
              </a:extLst>
            </p:cNvPr>
            <p:cNvGrpSpPr/>
            <p:nvPr/>
          </p:nvGrpSpPr>
          <p:grpSpPr>
            <a:xfrm>
              <a:off x="891117" y="10414646"/>
              <a:ext cx="10409767" cy="297392"/>
              <a:chOff x="8397526" y="1593917"/>
              <a:chExt cx="4949825" cy="297392"/>
            </a:xfrm>
          </p:grpSpPr>
          <p:sp>
            <p:nvSpPr>
              <p:cNvPr id="521" name="任意多边形: 形状 520">
                <a:extLst>
                  <a:ext uri="{FF2B5EF4-FFF2-40B4-BE49-F238E27FC236}">
                    <a16:creationId xmlns:a16="http://schemas.microsoft.com/office/drawing/2014/main" id="{E034174B-E5AB-47BE-AD53-05E63AFEDC22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522" name="组合 521">
                <a:extLst>
                  <a:ext uri="{FF2B5EF4-FFF2-40B4-BE49-F238E27FC236}">
                    <a16:creationId xmlns:a16="http://schemas.microsoft.com/office/drawing/2014/main" id="{3161E55B-EE88-4F02-85D9-4B434929E316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523" name="直接连接符 522">
                  <a:extLst>
                    <a:ext uri="{FF2B5EF4-FFF2-40B4-BE49-F238E27FC236}">
                      <a16:creationId xmlns:a16="http://schemas.microsoft.com/office/drawing/2014/main" id="{21246A51-F03A-436F-98BF-350308AEB5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4" name="直接连接符 523">
                  <a:extLst>
                    <a:ext uri="{FF2B5EF4-FFF2-40B4-BE49-F238E27FC236}">
                      <a16:creationId xmlns:a16="http://schemas.microsoft.com/office/drawing/2014/main" id="{D34DD9CB-127F-407F-A561-2521BC2CE6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17" name="文本框 516">
              <a:extLst>
                <a:ext uri="{FF2B5EF4-FFF2-40B4-BE49-F238E27FC236}">
                  <a16:creationId xmlns:a16="http://schemas.microsoft.com/office/drawing/2014/main" id="{5B1A5A1D-0541-40F2-A9D2-C3105DBE6BCA}"/>
                </a:ext>
              </a:extLst>
            </p:cNvPr>
            <p:cNvSpPr txBox="1"/>
            <p:nvPr/>
          </p:nvSpPr>
          <p:spPr>
            <a:xfrm>
              <a:off x="1019306" y="10486398"/>
              <a:ext cx="30617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1952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518" name="组合 517">
              <a:extLst>
                <a:ext uri="{FF2B5EF4-FFF2-40B4-BE49-F238E27FC236}">
                  <a16:creationId xmlns:a16="http://schemas.microsoft.com/office/drawing/2014/main" id="{BA507DFE-8EDB-45A8-9707-8F6330DEC39C}"/>
                </a:ext>
              </a:extLst>
            </p:cNvPr>
            <p:cNvGrpSpPr/>
            <p:nvPr/>
          </p:nvGrpSpPr>
          <p:grpSpPr>
            <a:xfrm>
              <a:off x="6842175" y="10450976"/>
              <a:ext cx="1210408" cy="224733"/>
              <a:chOff x="5674609" y="2663385"/>
              <a:chExt cx="1679296" cy="224733"/>
            </a:xfrm>
          </p:grpSpPr>
          <p:sp>
            <p:nvSpPr>
              <p:cNvPr id="519" name="矩形: 圆角 518">
                <a:extLst>
                  <a:ext uri="{FF2B5EF4-FFF2-40B4-BE49-F238E27FC236}">
                    <a16:creationId xmlns:a16="http://schemas.microsoft.com/office/drawing/2014/main" id="{9739270A-3B81-4DD5-9C7B-E288EAEF6C77}"/>
                  </a:ext>
                </a:extLst>
              </p:cNvPr>
              <p:cNvSpPr/>
              <p:nvPr/>
            </p:nvSpPr>
            <p:spPr>
              <a:xfrm>
                <a:off x="5674609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MiSans Semibold" panose="00000700000000000000" pitchFamily="2" charset="-122"/>
                  <a:ea typeface="MiSans Semibold" panose="00000700000000000000" pitchFamily="2" charset="-122"/>
                </a:endParaRPr>
              </a:p>
            </p:txBody>
          </p:sp>
          <p:sp>
            <p:nvSpPr>
              <p:cNvPr id="520" name="文本框 519">
                <a:extLst>
                  <a:ext uri="{FF2B5EF4-FFF2-40B4-BE49-F238E27FC236}">
                    <a16:creationId xmlns:a16="http://schemas.microsoft.com/office/drawing/2014/main" id="{37FD995E-0988-4EA0-80A8-1233B5517B89}"/>
                  </a:ext>
                </a:extLst>
              </p:cNvPr>
              <p:cNvSpPr txBox="1"/>
              <p:nvPr/>
            </p:nvSpPr>
            <p:spPr>
              <a:xfrm>
                <a:off x="5802588" y="2698807"/>
                <a:ext cx="1423344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四川化学工业学院</a:t>
                </a:r>
              </a:p>
            </p:txBody>
          </p:sp>
        </p:grpSp>
        <p:cxnSp>
          <p:nvCxnSpPr>
            <p:cNvPr id="555" name="直接连接符 554">
              <a:extLst>
                <a:ext uri="{FF2B5EF4-FFF2-40B4-BE49-F238E27FC236}">
                  <a16:creationId xmlns:a16="http://schemas.microsoft.com/office/drawing/2014/main" id="{2C513A6F-1F90-4931-B30F-56D885AC2842}"/>
                </a:ext>
              </a:extLst>
            </p:cNvPr>
            <p:cNvCxnSpPr>
              <a:cxnSpLocks/>
            </p:cNvCxnSpPr>
            <p:nvPr/>
          </p:nvCxnSpPr>
          <p:spPr>
            <a:xfrm>
              <a:off x="10692179" y="10311422"/>
              <a:ext cx="0" cy="503841"/>
            </a:xfrm>
            <a:prstGeom prst="line">
              <a:avLst/>
            </a:prstGeom>
            <a:ln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5" name="1953">
            <a:extLst>
              <a:ext uri="{FF2B5EF4-FFF2-40B4-BE49-F238E27FC236}">
                <a16:creationId xmlns:a16="http://schemas.microsoft.com/office/drawing/2014/main" id="{79E1FFDF-F997-4AD9-A19F-A24F00C43F0D}"/>
              </a:ext>
            </a:extLst>
          </p:cNvPr>
          <p:cNvGrpSpPr/>
          <p:nvPr/>
        </p:nvGrpSpPr>
        <p:grpSpPr>
          <a:xfrm>
            <a:off x="891117" y="10778933"/>
            <a:ext cx="10409767" cy="297392"/>
            <a:chOff x="891117" y="10778933"/>
            <a:chExt cx="10409767" cy="297392"/>
          </a:xfrm>
        </p:grpSpPr>
        <p:grpSp>
          <p:nvGrpSpPr>
            <p:cNvPr id="526" name="组合 525">
              <a:extLst>
                <a:ext uri="{FF2B5EF4-FFF2-40B4-BE49-F238E27FC236}">
                  <a16:creationId xmlns:a16="http://schemas.microsoft.com/office/drawing/2014/main" id="{633CF12E-77A2-41D9-96D1-3A3E3845A895}"/>
                </a:ext>
              </a:extLst>
            </p:cNvPr>
            <p:cNvGrpSpPr/>
            <p:nvPr/>
          </p:nvGrpSpPr>
          <p:grpSpPr>
            <a:xfrm>
              <a:off x="891117" y="10778933"/>
              <a:ext cx="10409767" cy="297392"/>
              <a:chOff x="8397526" y="1593917"/>
              <a:chExt cx="4949825" cy="297392"/>
            </a:xfrm>
          </p:grpSpPr>
          <p:sp>
            <p:nvSpPr>
              <p:cNvPr id="531" name="任意多边形: 形状 530">
                <a:extLst>
                  <a:ext uri="{FF2B5EF4-FFF2-40B4-BE49-F238E27FC236}">
                    <a16:creationId xmlns:a16="http://schemas.microsoft.com/office/drawing/2014/main" id="{FFAE91BD-65FA-49C3-B68D-2E312F3F8BA6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532" name="组合 531">
                <a:extLst>
                  <a:ext uri="{FF2B5EF4-FFF2-40B4-BE49-F238E27FC236}">
                    <a16:creationId xmlns:a16="http://schemas.microsoft.com/office/drawing/2014/main" id="{01E471BB-EC63-42B4-943E-B4AC060D7925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533" name="直接连接符 532">
                  <a:extLst>
                    <a:ext uri="{FF2B5EF4-FFF2-40B4-BE49-F238E27FC236}">
                      <a16:creationId xmlns:a16="http://schemas.microsoft.com/office/drawing/2014/main" id="{A8BE9B37-1E85-4301-B08A-7BDE5C80C4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4" name="直接连接符 533">
                  <a:extLst>
                    <a:ext uri="{FF2B5EF4-FFF2-40B4-BE49-F238E27FC236}">
                      <a16:creationId xmlns:a16="http://schemas.microsoft.com/office/drawing/2014/main" id="{54A0EF03-BBD4-46C6-89C6-5DD8FFCB69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27" name="文本框 526">
              <a:extLst>
                <a:ext uri="{FF2B5EF4-FFF2-40B4-BE49-F238E27FC236}">
                  <a16:creationId xmlns:a16="http://schemas.microsoft.com/office/drawing/2014/main" id="{7DD0B91F-81F2-4B4A-B2BF-73C71798C619}"/>
                </a:ext>
              </a:extLst>
            </p:cNvPr>
            <p:cNvSpPr txBox="1"/>
            <p:nvPr/>
          </p:nvSpPr>
          <p:spPr>
            <a:xfrm>
              <a:off x="1019306" y="10850685"/>
              <a:ext cx="30777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1953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528" name="组合 527">
              <a:extLst>
                <a:ext uri="{FF2B5EF4-FFF2-40B4-BE49-F238E27FC236}">
                  <a16:creationId xmlns:a16="http://schemas.microsoft.com/office/drawing/2014/main" id="{4E7732DC-5625-4C09-8F44-4B5A110A0C38}"/>
                </a:ext>
              </a:extLst>
            </p:cNvPr>
            <p:cNvGrpSpPr/>
            <p:nvPr/>
          </p:nvGrpSpPr>
          <p:grpSpPr>
            <a:xfrm>
              <a:off x="10136343" y="10815263"/>
              <a:ext cx="1111672" cy="224733"/>
              <a:chOff x="5674609" y="2663385"/>
              <a:chExt cx="1679296" cy="224733"/>
            </a:xfrm>
          </p:grpSpPr>
          <p:sp>
            <p:nvSpPr>
              <p:cNvPr id="529" name="矩形: 圆角 528">
                <a:extLst>
                  <a:ext uri="{FF2B5EF4-FFF2-40B4-BE49-F238E27FC236}">
                    <a16:creationId xmlns:a16="http://schemas.microsoft.com/office/drawing/2014/main" id="{B99965FE-3D6E-4C01-894B-8601C24D6BEA}"/>
                  </a:ext>
                </a:extLst>
              </p:cNvPr>
              <p:cNvSpPr/>
              <p:nvPr/>
            </p:nvSpPr>
            <p:spPr>
              <a:xfrm>
                <a:off x="5674609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530" name="文本框 529">
                <a:extLst>
                  <a:ext uri="{FF2B5EF4-FFF2-40B4-BE49-F238E27FC236}">
                    <a16:creationId xmlns:a16="http://schemas.microsoft.com/office/drawing/2014/main" id="{DEE68344-BFBB-411F-B681-1FA87045536E}"/>
                  </a:ext>
                </a:extLst>
              </p:cNvPr>
              <p:cNvSpPr txBox="1"/>
              <p:nvPr/>
            </p:nvSpPr>
            <p:spPr>
              <a:xfrm>
                <a:off x="6029954" y="2698807"/>
                <a:ext cx="96860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四川医学院</a:t>
                </a:r>
              </a:p>
            </p:txBody>
          </p:sp>
        </p:grpSp>
      </p:grpSp>
      <p:grpSp>
        <p:nvGrpSpPr>
          <p:cNvPr id="2077" name="1954">
            <a:extLst>
              <a:ext uri="{FF2B5EF4-FFF2-40B4-BE49-F238E27FC236}">
                <a16:creationId xmlns:a16="http://schemas.microsoft.com/office/drawing/2014/main" id="{368F4F90-18BF-4D6A-9DFE-6A16B25EF985}"/>
              </a:ext>
            </a:extLst>
          </p:cNvPr>
          <p:cNvGrpSpPr/>
          <p:nvPr/>
        </p:nvGrpSpPr>
        <p:grpSpPr>
          <a:xfrm>
            <a:off x="891117" y="11143220"/>
            <a:ext cx="10409767" cy="297392"/>
            <a:chOff x="891117" y="11143220"/>
            <a:chExt cx="10409767" cy="297392"/>
          </a:xfrm>
        </p:grpSpPr>
        <p:grpSp>
          <p:nvGrpSpPr>
            <p:cNvPr id="536" name="组合 535">
              <a:extLst>
                <a:ext uri="{FF2B5EF4-FFF2-40B4-BE49-F238E27FC236}">
                  <a16:creationId xmlns:a16="http://schemas.microsoft.com/office/drawing/2014/main" id="{4EE7E4C6-7847-432D-8CB4-028E326F574D}"/>
                </a:ext>
              </a:extLst>
            </p:cNvPr>
            <p:cNvGrpSpPr/>
            <p:nvPr/>
          </p:nvGrpSpPr>
          <p:grpSpPr>
            <a:xfrm>
              <a:off x="891117" y="11143220"/>
              <a:ext cx="10409767" cy="297392"/>
              <a:chOff x="8397526" y="1593917"/>
              <a:chExt cx="4949825" cy="297392"/>
            </a:xfrm>
          </p:grpSpPr>
          <p:sp>
            <p:nvSpPr>
              <p:cNvPr id="541" name="任意多边形: 形状 540">
                <a:extLst>
                  <a:ext uri="{FF2B5EF4-FFF2-40B4-BE49-F238E27FC236}">
                    <a16:creationId xmlns:a16="http://schemas.microsoft.com/office/drawing/2014/main" id="{05F73312-CA62-42A1-89BB-11E271FF8453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542" name="组合 541">
                <a:extLst>
                  <a:ext uri="{FF2B5EF4-FFF2-40B4-BE49-F238E27FC236}">
                    <a16:creationId xmlns:a16="http://schemas.microsoft.com/office/drawing/2014/main" id="{A6E78686-F791-41AE-9B88-FE4E46DFB065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543" name="直接连接符 542">
                  <a:extLst>
                    <a:ext uri="{FF2B5EF4-FFF2-40B4-BE49-F238E27FC236}">
                      <a16:creationId xmlns:a16="http://schemas.microsoft.com/office/drawing/2014/main" id="{68038AFE-8EC3-4E33-9CC0-F27F40D83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4" name="直接连接符 543">
                  <a:extLst>
                    <a:ext uri="{FF2B5EF4-FFF2-40B4-BE49-F238E27FC236}">
                      <a16:creationId xmlns:a16="http://schemas.microsoft.com/office/drawing/2014/main" id="{4C4C406A-D12B-4125-A246-3BF5897476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37" name="文本框 536">
              <a:extLst>
                <a:ext uri="{FF2B5EF4-FFF2-40B4-BE49-F238E27FC236}">
                  <a16:creationId xmlns:a16="http://schemas.microsoft.com/office/drawing/2014/main" id="{A39625BD-F0F6-4BBA-805F-BBB96B1380A7}"/>
                </a:ext>
              </a:extLst>
            </p:cNvPr>
            <p:cNvSpPr txBox="1"/>
            <p:nvPr/>
          </p:nvSpPr>
          <p:spPr>
            <a:xfrm>
              <a:off x="1019306" y="11214972"/>
              <a:ext cx="309380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1954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538" name="组合 537">
              <a:extLst>
                <a:ext uri="{FF2B5EF4-FFF2-40B4-BE49-F238E27FC236}">
                  <a16:creationId xmlns:a16="http://schemas.microsoft.com/office/drawing/2014/main" id="{B131FF38-0F9A-4B40-9BB9-4C0B1C8BFC55}"/>
                </a:ext>
              </a:extLst>
            </p:cNvPr>
            <p:cNvGrpSpPr/>
            <p:nvPr/>
          </p:nvGrpSpPr>
          <p:grpSpPr>
            <a:xfrm>
              <a:off x="5535589" y="11179550"/>
              <a:ext cx="1111672" cy="224733"/>
              <a:chOff x="5674609" y="2663385"/>
              <a:chExt cx="1679296" cy="224733"/>
            </a:xfrm>
          </p:grpSpPr>
          <p:sp>
            <p:nvSpPr>
              <p:cNvPr id="539" name="矩形: 圆角 538">
                <a:extLst>
                  <a:ext uri="{FF2B5EF4-FFF2-40B4-BE49-F238E27FC236}">
                    <a16:creationId xmlns:a16="http://schemas.microsoft.com/office/drawing/2014/main" id="{BD0A5B96-78B3-4C09-BE88-8A1305E80F70}"/>
                  </a:ext>
                </a:extLst>
              </p:cNvPr>
              <p:cNvSpPr/>
              <p:nvPr/>
            </p:nvSpPr>
            <p:spPr>
              <a:xfrm>
                <a:off x="5674609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MiSans Semibold" panose="00000700000000000000" pitchFamily="2" charset="-122"/>
                  <a:ea typeface="MiSans Semibold" panose="00000700000000000000" pitchFamily="2" charset="-122"/>
                </a:endParaRPr>
              </a:p>
            </p:txBody>
          </p:sp>
          <p:sp>
            <p:nvSpPr>
              <p:cNvPr id="540" name="文本框 539">
                <a:extLst>
                  <a:ext uri="{FF2B5EF4-FFF2-40B4-BE49-F238E27FC236}">
                    <a16:creationId xmlns:a16="http://schemas.microsoft.com/office/drawing/2014/main" id="{EB7A4C63-4A56-48DC-B852-9036B1D144BE}"/>
                  </a:ext>
                </a:extLst>
              </p:cNvPr>
              <p:cNvSpPr txBox="1"/>
              <p:nvPr/>
            </p:nvSpPr>
            <p:spPr>
              <a:xfrm>
                <a:off x="6029954" y="2698807"/>
                <a:ext cx="96860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成都工学院</a:t>
                </a:r>
              </a:p>
            </p:txBody>
          </p:sp>
        </p:grpSp>
      </p:grpSp>
      <p:grpSp>
        <p:nvGrpSpPr>
          <p:cNvPr id="2081" name="1978">
            <a:extLst>
              <a:ext uri="{FF2B5EF4-FFF2-40B4-BE49-F238E27FC236}">
                <a16:creationId xmlns:a16="http://schemas.microsoft.com/office/drawing/2014/main" id="{96949C9B-0F19-471C-8B18-062852357406}"/>
              </a:ext>
            </a:extLst>
          </p:cNvPr>
          <p:cNvGrpSpPr/>
          <p:nvPr/>
        </p:nvGrpSpPr>
        <p:grpSpPr>
          <a:xfrm>
            <a:off x="891117" y="11507507"/>
            <a:ext cx="10409767" cy="297392"/>
            <a:chOff x="891117" y="11507507"/>
            <a:chExt cx="10409767" cy="297392"/>
          </a:xfrm>
        </p:grpSpPr>
        <p:grpSp>
          <p:nvGrpSpPr>
            <p:cNvPr id="585" name="组合 584">
              <a:extLst>
                <a:ext uri="{FF2B5EF4-FFF2-40B4-BE49-F238E27FC236}">
                  <a16:creationId xmlns:a16="http://schemas.microsoft.com/office/drawing/2014/main" id="{4A4587A5-EDAB-49BA-96B6-ED29365BF736}"/>
                </a:ext>
              </a:extLst>
            </p:cNvPr>
            <p:cNvGrpSpPr/>
            <p:nvPr/>
          </p:nvGrpSpPr>
          <p:grpSpPr>
            <a:xfrm>
              <a:off x="891117" y="11507507"/>
              <a:ext cx="10409767" cy="297392"/>
              <a:chOff x="8397526" y="1593917"/>
              <a:chExt cx="4949825" cy="297392"/>
            </a:xfrm>
          </p:grpSpPr>
          <p:sp>
            <p:nvSpPr>
              <p:cNvPr id="586" name="任意多边形: 形状 585">
                <a:extLst>
                  <a:ext uri="{FF2B5EF4-FFF2-40B4-BE49-F238E27FC236}">
                    <a16:creationId xmlns:a16="http://schemas.microsoft.com/office/drawing/2014/main" id="{DB387356-CD60-43E7-8C46-B202EBD0DA5A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587" name="组合 586">
                <a:extLst>
                  <a:ext uri="{FF2B5EF4-FFF2-40B4-BE49-F238E27FC236}">
                    <a16:creationId xmlns:a16="http://schemas.microsoft.com/office/drawing/2014/main" id="{7B81CA68-FFF1-46DF-BCBC-55F8D561BEE6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588" name="直接连接符 587">
                  <a:extLst>
                    <a:ext uri="{FF2B5EF4-FFF2-40B4-BE49-F238E27FC236}">
                      <a16:creationId xmlns:a16="http://schemas.microsoft.com/office/drawing/2014/main" id="{A5974F51-C668-43BE-A272-9B8C0FED46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9" name="直接连接符 588">
                  <a:extLst>
                    <a:ext uri="{FF2B5EF4-FFF2-40B4-BE49-F238E27FC236}">
                      <a16:creationId xmlns:a16="http://schemas.microsoft.com/office/drawing/2014/main" id="{4FBF585F-7164-4B6D-BCB6-8483E2DCA6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90" name="文本框 589">
              <a:extLst>
                <a:ext uri="{FF2B5EF4-FFF2-40B4-BE49-F238E27FC236}">
                  <a16:creationId xmlns:a16="http://schemas.microsoft.com/office/drawing/2014/main" id="{40DABCD8-6CC9-464F-979A-D139CE6AC728}"/>
                </a:ext>
              </a:extLst>
            </p:cNvPr>
            <p:cNvSpPr txBox="1"/>
            <p:nvPr/>
          </p:nvSpPr>
          <p:spPr>
            <a:xfrm>
              <a:off x="1019306" y="11579259"/>
              <a:ext cx="30617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1978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591" name="组合 590">
              <a:extLst>
                <a:ext uri="{FF2B5EF4-FFF2-40B4-BE49-F238E27FC236}">
                  <a16:creationId xmlns:a16="http://schemas.microsoft.com/office/drawing/2014/main" id="{86C771C4-1E1B-4F5D-BD20-61BA97E9BB53}"/>
                </a:ext>
              </a:extLst>
            </p:cNvPr>
            <p:cNvGrpSpPr/>
            <p:nvPr/>
          </p:nvGrpSpPr>
          <p:grpSpPr>
            <a:xfrm>
              <a:off x="5535589" y="11543837"/>
              <a:ext cx="1111672" cy="224733"/>
              <a:chOff x="5674609" y="2663385"/>
              <a:chExt cx="1679296" cy="224733"/>
            </a:xfrm>
          </p:grpSpPr>
          <p:sp>
            <p:nvSpPr>
              <p:cNvPr id="592" name="矩形: 圆角 591">
                <a:extLst>
                  <a:ext uri="{FF2B5EF4-FFF2-40B4-BE49-F238E27FC236}">
                    <a16:creationId xmlns:a16="http://schemas.microsoft.com/office/drawing/2014/main" id="{FEEFFD57-AEFC-45F9-94B5-531BC218EAA4}"/>
                  </a:ext>
                </a:extLst>
              </p:cNvPr>
              <p:cNvSpPr/>
              <p:nvPr/>
            </p:nvSpPr>
            <p:spPr>
              <a:xfrm>
                <a:off x="5674609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593" name="文本框 592">
                <a:extLst>
                  <a:ext uri="{FF2B5EF4-FFF2-40B4-BE49-F238E27FC236}">
                    <a16:creationId xmlns:a16="http://schemas.microsoft.com/office/drawing/2014/main" id="{10E44AF2-80EE-469B-9BCB-6C5B55140115}"/>
                  </a:ext>
                </a:extLst>
              </p:cNvPr>
              <p:cNvSpPr txBox="1"/>
              <p:nvPr/>
            </p:nvSpPr>
            <p:spPr>
              <a:xfrm>
                <a:off x="5933093" y="2698807"/>
                <a:ext cx="116232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成都科技大学</a:t>
                </a:r>
              </a:p>
            </p:txBody>
          </p:sp>
        </p:grpSp>
      </p:grpSp>
      <p:grpSp>
        <p:nvGrpSpPr>
          <p:cNvPr id="2082" name="1985">
            <a:extLst>
              <a:ext uri="{FF2B5EF4-FFF2-40B4-BE49-F238E27FC236}">
                <a16:creationId xmlns:a16="http://schemas.microsoft.com/office/drawing/2014/main" id="{FF2253C3-A13F-412F-BF8C-6B345E68B8EB}"/>
              </a:ext>
            </a:extLst>
          </p:cNvPr>
          <p:cNvGrpSpPr/>
          <p:nvPr/>
        </p:nvGrpSpPr>
        <p:grpSpPr>
          <a:xfrm>
            <a:off x="891117" y="11871794"/>
            <a:ext cx="10409767" cy="297392"/>
            <a:chOff x="891117" y="11871794"/>
            <a:chExt cx="10409767" cy="297392"/>
          </a:xfrm>
        </p:grpSpPr>
        <p:grpSp>
          <p:nvGrpSpPr>
            <p:cNvPr id="599" name="组合 598">
              <a:extLst>
                <a:ext uri="{FF2B5EF4-FFF2-40B4-BE49-F238E27FC236}">
                  <a16:creationId xmlns:a16="http://schemas.microsoft.com/office/drawing/2014/main" id="{1B4ABCF4-9EB1-4854-B558-E68CEEC184E0}"/>
                </a:ext>
              </a:extLst>
            </p:cNvPr>
            <p:cNvGrpSpPr/>
            <p:nvPr/>
          </p:nvGrpSpPr>
          <p:grpSpPr>
            <a:xfrm>
              <a:off x="891117" y="11871794"/>
              <a:ext cx="10409767" cy="297392"/>
              <a:chOff x="8397526" y="1593917"/>
              <a:chExt cx="4949825" cy="297392"/>
            </a:xfrm>
          </p:grpSpPr>
          <p:sp>
            <p:nvSpPr>
              <p:cNvPr id="604" name="任意多边形: 形状 603">
                <a:extLst>
                  <a:ext uri="{FF2B5EF4-FFF2-40B4-BE49-F238E27FC236}">
                    <a16:creationId xmlns:a16="http://schemas.microsoft.com/office/drawing/2014/main" id="{D2FA7C9D-DAE2-4F77-9818-955AC454388A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605" name="组合 604">
                <a:extLst>
                  <a:ext uri="{FF2B5EF4-FFF2-40B4-BE49-F238E27FC236}">
                    <a16:creationId xmlns:a16="http://schemas.microsoft.com/office/drawing/2014/main" id="{37DB1DBF-38FD-4B9A-A430-ABB14AFF7D05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606" name="直接连接符 605">
                  <a:extLst>
                    <a:ext uri="{FF2B5EF4-FFF2-40B4-BE49-F238E27FC236}">
                      <a16:creationId xmlns:a16="http://schemas.microsoft.com/office/drawing/2014/main" id="{07291173-77D4-4DB9-962F-F31F92BF8D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7" name="直接连接符 606">
                  <a:extLst>
                    <a:ext uri="{FF2B5EF4-FFF2-40B4-BE49-F238E27FC236}">
                      <a16:creationId xmlns:a16="http://schemas.microsoft.com/office/drawing/2014/main" id="{B63527BA-B7DC-4535-BD6E-A5F67AC378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00" name="文本框 599">
              <a:extLst>
                <a:ext uri="{FF2B5EF4-FFF2-40B4-BE49-F238E27FC236}">
                  <a16:creationId xmlns:a16="http://schemas.microsoft.com/office/drawing/2014/main" id="{1A2173C7-FF34-43FE-9854-DA8DBCECFE42}"/>
                </a:ext>
              </a:extLst>
            </p:cNvPr>
            <p:cNvSpPr txBox="1"/>
            <p:nvPr/>
          </p:nvSpPr>
          <p:spPr>
            <a:xfrm>
              <a:off x="1019306" y="11943546"/>
              <a:ext cx="314189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1985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616" name="组合 615">
              <a:extLst>
                <a:ext uri="{FF2B5EF4-FFF2-40B4-BE49-F238E27FC236}">
                  <a16:creationId xmlns:a16="http://schemas.microsoft.com/office/drawing/2014/main" id="{EA8F7B73-096D-4040-8ABA-F632C00546A4}"/>
                </a:ext>
              </a:extLst>
            </p:cNvPr>
            <p:cNvGrpSpPr/>
            <p:nvPr/>
          </p:nvGrpSpPr>
          <p:grpSpPr>
            <a:xfrm>
              <a:off x="10136343" y="11908124"/>
              <a:ext cx="1111672" cy="224733"/>
              <a:chOff x="5674609" y="2663385"/>
              <a:chExt cx="1679296" cy="224733"/>
            </a:xfrm>
          </p:grpSpPr>
          <p:sp>
            <p:nvSpPr>
              <p:cNvPr id="617" name="矩形: 圆角 616">
                <a:extLst>
                  <a:ext uri="{FF2B5EF4-FFF2-40B4-BE49-F238E27FC236}">
                    <a16:creationId xmlns:a16="http://schemas.microsoft.com/office/drawing/2014/main" id="{E9B1CD52-EEEB-4460-985A-8D9D6C8EE5C5}"/>
                  </a:ext>
                </a:extLst>
              </p:cNvPr>
              <p:cNvSpPr/>
              <p:nvPr/>
            </p:nvSpPr>
            <p:spPr>
              <a:xfrm>
                <a:off x="5674609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18" name="文本框 617">
                <a:extLst>
                  <a:ext uri="{FF2B5EF4-FFF2-40B4-BE49-F238E27FC236}">
                    <a16:creationId xmlns:a16="http://schemas.microsoft.com/office/drawing/2014/main" id="{8677440C-81A6-4973-8B24-2235BC7C287D}"/>
                  </a:ext>
                </a:extLst>
              </p:cNvPr>
              <p:cNvSpPr txBox="1"/>
              <p:nvPr/>
            </p:nvSpPr>
            <p:spPr>
              <a:xfrm>
                <a:off x="5933091" y="2698807"/>
                <a:ext cx="116232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华西医科大学</a:t>
                </a:r>
              </a:p>
            </p:txBody>
          </p:sp>
        </p:grpSp>
      </p:grpSp>
      <p:grpSp>
        <p:nvGrpSpPr>
          <p:cNvPr id="2083" name="1994">
            <a:extLst>
              <a:ext uri="{FF2B5EF4-FFF2-40B4-BE49-F238E27FC236}">
                <a16:creationId xmlns:a16="http://schemas.microsoft.com/office/drawing/2014/main" id="{8D346A60-5766-4184-99AA-21A494AE92FB}"/>
              </a:ext>
            </a:extLst>
          </p:cNvPr>
          <p:cNvGrpSpPr/>
          <p:nvPr/>
        </p:nvGrpSpPr>
        <p:grpSpPr>
          <a:xfrm>
            <a:off x="891117" y="12418907"/>
            <a:ext cx="10409767" cy="297392"/>
            <a:chOff x="891117" y="12418907"/>
            <a:chExt cx="10409767" cy="297392"/>
          </a:xfrm>
        </p:grpSpPr>
        <p:grpSp>
          <p:nvGrpSpPr>
            <p:cNvPr id="622" name="组合 621">
              <a:extLst>
                <a:ext uri="{FF2B5EF4-FFF2-40B4-BE49-F238E27FC236}">
                  <a16:creationId xmlns:a16="http://schemas.microsoft.com/office/drawing/2014/main" id="{DA269671-7193-41CD-8CA8-6203DC8A0C81}"/>
                </a:ext>
              </a:extLst>
            </p:cNvPr>
            <p:cNvGrpSpPr/>
            <p:nvPr/>
          </p:nvGrpSpPr>
          <p:grpSpPr>
            <a:xfrm>
              <a:off x="891117" y="12418907"/>
              <a:ext cx="10409767" cy="297392"/>
              <a:chOff x="8397526" y="1593917"/>
              <a:chExt cx="4949825" cy="297392"/>
            </a:xfrm>
          </p:grpSpPr>
          <p:sp>
            <p:nvSpPr>
              <p:cNvPr id="623" name="任意多边形: 形状 622">
                <a:extLst>
                  <a:ext uri="{FF2B5EF4-FFF2-40B4-BE49-F238E27FC236}">
                    <a16:creationId xmlns:a16="http://schemas.microsoft.com/office/drawing/2014/main" id="{BA9D8C4B-18C9-45C9-B657-D9DA1EE8AF07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624" name="组合 623">
                <a:extLst>
                  <a:ext uri="{FF2B5EF4-FFF2-40B4-BE49-F238E27FC236}">
                    <a16:creationId xmlns:a16="http://schemas.microsoft.com/office/drawing/2014/main" id="{C91D663C-F320-4430-A6C6-CF2C0A625FAF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625" name="直接连接符 624">
                  <a:extLst>
                    <a:ext uri="{FF2B5EF4-FFF2-40B4-BE49-F238E27FC236}">
                      <a16:creationId xmlns:a16="http://schemas.microsoft.com/office/drawing/2014/main" id="{1BF16E63-AEE7-4D76-BF62-8E97FC5097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6" name="直接连接符 625">
                  <a:extLst>
                    <a:ext uri="{FF2B5EF4-FFF2-40B4-BE49-F238E27FC236}">
                      <a16:creationId xmlns:a16="http://schemas.microsoft.com/office/drawing/2014/main" id="{DDE5C5BF-E614-4E1D-8EAC-D3FCC369C8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27" name="文本框 626">
              <a:extLst>
                <a:ext uri="{FF2B5EF4-FFF2-40B4-BE49-F238E27FC236}">
                  <a16:creationId xmlns:a16="http://schemas.microsoft.com/office/drawing/2014/main" id="{9736F518-9429-4611-8EA3-F39D0C2919E4}"/>
                </a:ext>
              </a:extLst>
            </p:cNvPr>
            <p:cNvSpPr txBox="1"/>
            <p:nvPr/>
          </p:nvSpPr>
          <p:spPr>
            <a:xfrm>
              <a:off x="1019306" y="12490659"/>
              <a:ext cx="310983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1994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631" name="组合 630">
              <a:extLst>
                <a:ext uri="{FF2B5EF4-FFF2-40B4-BE49-F238E27FC236}">
                  <a16:creationId xmlns:a16="http://schemas.microsoft.com/office/drawing/2014/main" id="{33248918-46B0-432D-8D46-E12E9AEAA2BB}"/>
                </a:ext>
              </a:extLst>
            </p:cNvPr>
            <p:cNvGrpSpPr/>
            <p:nvPr/>
          </p:nvGrpSpPr>
          <p:grpSpPr>
            <a:xfrm>
              <a:off x="4882297" y="12455237"/>
              <a:ext cx="1111672" cy="224733"/>
              <a:chOff x="5610132" y="2663385"/>
              <a:chExt cx="1679296" cy="224733"/>
            </a:xfrm>
          </p:grpSpPr>
          <p:sp>
            <p:nvSpPr>
              <p:cNvPr id="632" name="矩形: 圆角 631">
                <a:extLst>
                  <a:ext uri="{FF2B5EF4-FFF2-40B4-BE49-F238E27FC236}">
                    <a16:creationId xmlns:a16="http://schemas.microsoft.com/office/drawing/2014/main" id="{0C7E57D2-DC10-46BA-BD66-4EB56DDE9DB0}"/>
                  </a:ext>
                </a:extLst>
              </p:cNvPr>
              <p:cNvSpPr/>
              <p:nvPr/>
            </p:nvSpPr>
            <p:spPr>
              <a:xfrm>
                <a:off x="5610132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33" name="文本框 632">
                <a:extLst>
                  <a:ext uri="{FF2B5EF4-FFF2-40B4-BE49-F238E27FC236}">
                    <a16:creationId xmlns:a16="http://schemas.microsoft.com/office/drawing/2014/main" id="{9002BB76-FE56-4E22-9A69-CB54759C66F9}"/>
                  </a:ext>
                </a:extLst>
              </p:cNvPr>
              <p:cNvSpPr txBox="1"/>
              <p:nvPr/>
            </p:nvSpPr>
            <p:spPr>
              <a:xfrm>
                <a:off x="5868620" y="2698807"/>
                <a:ext cx="116232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四川联合大学</a:t>
                </a:r>
              </a:p>
            </p:txBody>
          </p:sp>
        </p:grpSp>
      </p:grpSp>
      <p:grpSp>
        <p:nvGrpSpPr>
          <p:cNvPr id="657" name="1998">
            <a:extLst>
              <a:ext uri="{FF2B5EF4-FFF2-40B4-BE49-F238E27FC236}">
                <a16:creationId xmlns:a16="http://schemas.microsoft.com/office/drawing/2014/main" id="{D3078C7A-E56A-4389-B354-2AD1DFE45349}"/>
              </a:ext>
            </a:extLst>
          </p:cNvPr>
          <p:cNvGrpSpPr/>
          <p:nvPr/>
        </p:nvGrpSpPr>
        <p:grpSpPr>
          <a:xfrm>
            <a:off x="891117" y="12783194"/>
            <a:ext cx="10409767" cy="297392"/>
            <a:chOff x="891117" y="11864012"/>
            <a:chExt cx="10409767" cy="297392"/>
          </a:xfrm>
        </p:grpSpPr>
        <p:grpSp>
          <p:nvGrpSpPr>
            <p:cNvPr id="659" name="组合 658">
              <a:extLst>
                <a:ext uri="{FF2B5EF4-FFF2-40B4-BE49-F238E27FC236}">
                  <a16:creationId xmlns:a16="http://schemas.microsoft.com/office/drawing/2014/main" id="{2E89B8EB-F640-4297-ABFB-7AB0E82F8928}"/>
                </a:ext>
              </a:extLst>
            </p:cNvPr>
            <p:cNvGrpSpPr/>
            <p:nvPr/>
          </p:nvGrpSpPr>
          <p:grpSpPr>
            <a:xfrm>
              <a:off x="891117" y="11864012"/>
              <a:ext cx="10409767" cy="297392"/>
              <a:chOff x="8397526" y="1593917"/>
              <a:chExt cx="4949825" cy="297392"/>
            </a:xfrm>
          </p:grpSpPr>
          <p:sp>
            <p:nvSpPr>
              <p:cNvPr id="660" name="任意多边形: 形状 659">
                <a:extLst>
                  <a:ext uri="{FF2B5EF4-FFF2-40B4-BE49-F238E27FC236}">
                    <a16:creationId xmlns:a16="http://schemas.microsoft.com/office/drawing/2014/main" id="{C72B829B-CC22-48C4-B43D-29F70D79E6B0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661" name="组合 660">
                <a:extLst>
                  <a:ext uri="{FF2B5EF4-FFF2-40B4-BE49-F238E27FC236}">
                    <a16:creationId xmlns:a16="http://schemas.microsoft.com/office/drawing/2014/main" id="{0BA408DA-B78A-465D-96F3-1130702531FE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662" name="直接连接符 661">
                  <a:extLst>
                    <a:ext uri="{FF2B5EF4-FFF2-40B4-BE49-F238E27FC236}">
                      <a16:creationId xmlns:a16="http://schemas.microsoft.com/office/drawing/2014/main" id="{0AABB110-C4E0-415B-AA27-12D1C7AD2C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3" name="直接连接符 662">
                  <a:extLst>
                    <a:ext uri="{FF2B5EF4-FFF2-40B4-BE49-F238E27FC236}">
                      <a16:creationId xmlns:a16="http://schemas.microsoft.com/office/drawing/2014/main" id="{1F71C43A-3CBE-40E0-8C33-080B775AF3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64" name="文本框 663">
              <a:extLst>
                <a:ext uri="{FF2B5EF4-FFF2-40B4-BE49-F238E27FC236}">
                  <a16:creationId xmlns:a16="http://schemas.microsoft.com/office/drawing/2014/main" id="{F69E4099-275F-4309-A131-1A1B01332C6F}"/>
                </a:ext>
              </a:extLst>
            </p:cNvPr>
            <p:cNvSpPr txBox="1"/>
            <p:nvPr/>
          </p:nvSpPr>
          <p:spPr>
            <a:xfrm>
              <a:off x="1019306" y="11935764"/>
              <a:ext cx="31579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1998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665" name="组合 664">
              <a:extLst>
                <a:ext uri="{FF2B5EF4-FFF2-40B4-BE49-F238E27FC236}">
                  <a16:creationId xmlns:a16="http://schemas.microsoft.com/office/drawing/2014/main" id="{8BD9A7B2-6201-460A-AA07-77931A667861}"/>
                </a:ext>
              </a:extLst>
            </p:cNvPr>
            <p:cNvGrpSpPr/>
            <p:nvPr/>
          </p:nvGrpSpPr>
          <p:grpSpPr>
            <a:xfrm>
              <a:off x="4882297" y="11900342"/>
              <a:ext cx="1111672" cy="224733"/>
              <a:chOff x="5610132" y="2663385"/>
              <a:chExt cx="1679296" cy="224733"/>
            </a:xfrm>
          </p:grpSpPr>
          <p:sp>
            <p:nvSpPr>
              <p:cNvPr id="666" name="矩形: 圆角 665">
                <a:extLst>
                  <a:ext uri="{FF2B5EF4-FFF2-40B4-BE49-F238E27FC236}">
                    <a16:creationId xmlns:a16="http://schemas.microsoft.com/office/drawing/2014/main" id="{792B67FF-E9CF-4E53-92BC-06B4E784A8CA}"/>
                  </a:ext>
                </a:extLst>
              </p:cNvPr>
              <p:cNvSpPr/>
              <p:nvPr/>
            </p:nvSpPr>
            <p:spPr>
              <a:xfrm>
                <a:off x="5610132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67" name="文本框 666">
                <a:extLst>
                  <a:ext uri="{FF2B5EF4-FFF2-40B4-BE49-F238E27FC236}">
                    <a16:creationId xmlns:a16="http://schemas.microsoft.com/office/drawing/2014/main" id="{30524BC8-B6B2-4B85-BFD7-4174C4AB2121}"/>
                  </a:ext>
                </a:extLst>
              </p:cNvPr>
              <p:cNvSpPr txBox="1"/>
              <p:nvPr/>
            </p:nvSpPr>
            <p:spPr>
              <a:xfrm>
                <a:off x="6062340" y="2698807"/>
                <a:ext cx="77488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四川大学</a:t>
                </a:r>
              </a:p>
            </p:txBody>
          </p:sp>
        </p:grpSp>
      </p:grpSp>
      <p:grpSp>
        <p:nvGrpSpPr>
          <p:cNvPr id="720" name="2000">
            <a:extLst>
              <a:ext uri="{FF2B5EF4-FFF2-40B4-BE49-F238E27FC236}">
                <a16:creationId xmlns:a16="http://schemas.microsoft.com/office/drawing/2014/main" id="{4B61CCAA-B9E5-45D2-BD30-6A1395615DFB}"/>
              </a:ext>
            </a:extLst>
          </p:cNvPr>
          <p:cNvGrpSpPr/>
          <p:nvPr/>
        </p:nvGrpSpPr>
        <p:grpSpPr>
          <a:xfrm>
            <a:off x="891116" y="14850247"/>
            <a:ext cx="10409768" cy="4550504"/>
            <a:chOff x="891116" y="1068785"/>
            <a:chExt cx="10409768" cy="4550504"/>
          </a:xfrm>
        </p:grpSpPr>
        <p:pic>
          <p:nvPicPr>
            <p:cNvPr id="721" name="图片 720" descr="建筑的摆设布局&#10;&#10;描述已自动生成">
              <a:extLst>
                <a:ext uri="{FF2B5EF4-FFF2-40B4-BE49-F238E27FC236}">
                  <a16:creationId xmlns:a16="http://schemas.microsoft.com/office/drawing/2014/main" id="{647E4BE8-B436-4BAB-8CBE-E632E1F6C1EC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53" b="7346"/>
            <a:stretch/>
          </p:blipFill>
          <p:spPr>
            <a:xfrm>
              <a:off x="891116" y="1068785"/>
              <a:ext cx="10409768" cy="4550504"/>
            </a:xfrm>
            <a:prstGeom prst="rect">
              <a:avLst/>
            </a:prstGeom>
          </p:spPr>
        </p:pic>
        <p:sp>
          <p:nvSpPr>
            <p:cNvPr id="722" name="任意多边形: 形状 721">
              <a:extLst>
                <a:ext uri="{FF2B5EF4-FFF2-40B4-BE49-F238E27FC236}">
                  <a16:creationId xmlns:a16="http://schemas.microsoft.com/office/drawing/2014/main" id="{2D4AE95E-E84B-4FC6-8914-A6051174C822}"/>
                </a:ext>
              </a:extLst>
            </p:cNvPr>
            <p:cNvSpPr>
              <a:spLocks/>
            </p:cNvSpPr>
            <p:nvPr/>
          </p:nvSpPr>
          <p:spPr>
            <a:xfrm>
              <a:off x="891116" y="3850349"/>
              <a:ext cx="10409768" cy="1768940"/>
            </a:xfrm>
            <a:custGeom>
              <a:avLst/>
              <a:gdLst>
                <a:gd name="connsiteX0" fmla="*/ 0 w 181995"/>
                <a:gd name="connsiteY0" fmla="*/ 0 h 87009"/>
                <a:gd name="connsiteX1" fmla="*/ 181995 w 181995"/>
                <a:gd name="connsiteY1" fmla="*/ 0 h 87009"/>
                <a:gd name="connsiteX2" fmla="*/ 181995 w 181995"/>
                <a:gd name="connsiteY2" fmla="*/ 87009 h 87009"/>
                <a:gd name="connsiteX3" fmla="*/ 0 w 181995"/>
                <a:gd name="connsiteY3" fmla="*/ 87009 h 8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995" h="87009">
                  <a:moveTo>
                    <a:pt x="0" y="0"/>
                  </a:moveTo>
                  <a:lnTo>
                    <a:pt x="181995" y="0"/>
                  </a:lnTo>
                  <a:lnTo>
                    <a:pt x="181995" y="87009"/>
                  </a:lnTo>
                  <a:lnTo>
                    <a:pt x="0" y="8700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  <p:grpSp>
          <p:nvGrpSpPr>
            <p:cNvPr id="723" name="组合 722">
              <a:extLst>
                <a:ext uri="{FF2B5EF4-FFF2-40B4-BE49-F238E27FC236}">
                  <a16:creationId xmlns:a16="http://schemas.microsoft.com/office/drawing/2014/main" id="{A59A0A8A-7DE1-4A46-9C2A-ABC1F2B44527}"/>
                </a:ext>
              </a:extLst>
            </p:cNvPr>
            <p:cNvGrpSpPr/>
            <p:nvPr/>
          </p:nvGrpSpPr>
          <p:grpSpPr>
            <a:xfrm>
              <a:off x="1019306" y="4236407"/>
              <a:ext cx="1006686" cy="961255"/>
              <a:chOff x="1019306" y="2881136"/>
              <a:chExt cx="1006686" cy="961255"/>
            </a:xfrm>
          </p:grpSpPr>
          <p:sp>
            <p:nvSpPr>
              <p:cNvPr id="724" name="文本框 723">
                <a:extLst>
                  <a:ext uri="{FF2B5EF4-FFF2-40B4-BE49-F238E27FC236}">
                    <a16:creationId xmlns:a16="http://schemas.microsoft.com/office/drawing/2014/main" id="{DCFE0145-59A6-4245-B0AF-40F7346694A7}"/>
                  </a:ext>
                </a:extLst>
              </p:cNvPr>
              <p:cNvSpPr txBox="1"/>
              <p:nvPr/>
            </p:nvSpPr>
            <p:spPr>
              <a:xfrm>
                <a:off x="1019306" y="2881136"/>
                <a:ext cx="1006686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r>
                  <a:rPr lang="en-US" altLang="zh-CN" sz="3000" dirty="0">
                    <a:solidFill>
                      <a:schemeClr val="bg1"/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  <a:sym typeface="MiSans Semibold" panose="00000700000000000000" pitchFamily="2" charset="-122"/>
                  </a:rPr>
                  <a:t>2000</a:t>
                </a:r>
                <a:endParaRPr lang="zh-CN" altLang="en-US" sz="3000" dirty="0">
                  <a:solidFill>
                    <a:schemeClr val="bg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endParaRPr>
              </a:p>
            </p:txBody>
          </p:sp>
          <p:sp>
            <p:nvSpPr>
              <p:cNvPr id="725" name="文本框 724">
                <a:extLst>
                  <a:ext uri="{FF2B5EF4-FFF2-40B4-BE49-F238E27FC236}">
                    <a16:creationId xmlns:a16="http://schemas.microsoft.com/office/drawing/2014/main" id="{CCAAEBEA-F173-4AB3-AC8C-96984B926F5B}"/>
                  </a:ext>
                </a:extLst>
              </p:cNvPr>
              <p:cNvSpPr txBox="1"/>
              <p:nvPr/>
            </p:nvSpPr>
            <p:spPr>
              <a:xfrm>
                <a:off x="1306957" y="3411504"/>
                <a:ext cx="71814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r>
                  <a:rPr lang="zh-CN" altLang="en-US" sz="2800" dirty="0">
                    <a:solidFill>
                      <a:schemeClr val="bg1"/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  <a:sym typeface="MiSans Semibold" panose="00000700000000000000" pitchFamily="2" charset="-122"/>
                  </a:rPr>
                  <a:t>至今</a:t>
                </a:r>
              </a:p>
            </p:txBody>
          </p:sp>
          <p:cxnSp>
            <p:nvCxnSpPr>
              <p:cNvPr id="726" name="直接连接符 725">
                <a:extLst>
                  <a:ext uri="{FF2B5EF4-FFF2-40B4-BE49-F238E27FC236}">
                    <a16:creationId xmlns:a16="http://schemas.microsoft.com/office/drawing/2014/main" id="{B52F2F4B-4EA6-494E-B87A-B7045D4616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43057" y="3596736"/>
                <a:ext cx="172570" cy="0"/>
              </a:xfrm>
              <a:prstGeom prst="line">
                <a:avLst/>
              </a:prstGeom>
              <a:ln w="412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5" name="连接器1">
            <a:extLst>
              <a:ext uri="{FF2B5EF4-FFF2-40B4-BE49-F238E27FC236}">
                <a16:creationId xmlns:a16="http://schemas.microsoft.com/office/drawing/2014/main" id="{954EF21F-3FF1-41BC-AA3A-1264613B09EB}"/>
              </a:ext>
            </a:extLst>
          </p:cNvPr>
          <p:cNvGrpSpPr/>
          <p:nvPr/>
        </p:nvGrpSpPr>
        <p:grpSpPr>
          <a:xfrm>
            <a:off x="2089089" y="2145339"/>
            <a:ext cx="3202414" cy="279537"/>
            <a:chOff x="4517724" y="2323885"/>
            <a:chExt cx="3202414" cy="279537"/>
          </a:xfrm>
          <a:noFill/>
        </p:grpSpPr>
        <p:grpSp>
          <p:nvGrpSpPr>
            <p:cNvPr id="174" name="组合 173">
              <a:extLst>
                <a:ext uri="{FF2B5EF4-FFF2-40B4-BE49-F238E27FC236}">
                  <a16:creationId xmlns:a16="http://schemas.microsoft.com/office/drawing/2014/main" id="{73FC9CC8-9F72-4EFD-A05D-A7827B96FDB9}"/>
                </a:ext>
              </a:extLst>
            </p:cNvPr>
            <p:cNvGrpSpPr/>
            <p:nvPr/>
          </p:nvGrpSpPr>
          <p:grpSpPr>
            <a:xfrm>
              <a:off x="6431220" y="2323885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76" name="矩形 75">
                <a:extLst>
                  <a:ext uri="{FF2B5EF4-FFF2-40B4-BE49-F238E27FC236}">
                    <a16:creationId xmlns:a16="http://schemas.microsoft.com/office/drawing/2014/main" id="{7777CF74-2A4C-4B31-B474-05D107380465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B2EE7E38-2EC5-487D-8F0A-CB6D0A8CC3C5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176" name="组合 175">
              <a:extLst>
                <a:ext uri="{FF2B5EF4-FFF2-40B4-BE49-F238E27FC236}">
                  <a16:creationId xmlns:a16="http://schemas.microsoft.com/office/drawing/2014/main" id="{5140419E-77CA-40E6-9F1E-B597579AFA81}"/>
                </a:ext>
              </a:extLst>
            </p:cNvPr>
            <p:cNvGrpSpPr/>
            <p:nvPr/>
          </p:nvGrpSpPr>
          <p:grpSpPr>
            <a:xfrm>
              <a:off x="7541518" y="2323885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177" name="矩形 176">
                <a:extLst>
                  <a:ext uri="{FF2B5EF4-FFF2-40B4-BE49-F238E27FC236}">
                    <a16:creationId xmlns:a16="http://schemas.microsoft.com/office/drawing/2014/main" id="{CABD8C37-D6CA-452B-A361-E3A6DFBEA67F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178" name="矩形 177">
                <a:extLst>
                  <a:ext uri="{FF2B5EF4-FFF2-40B4-BE49-F238E27FC236}">
                    <a16:creationId xmlns:a16="http://schemas.microsoft.com/office/drawing/2014/main" id="{995A939B-2542-4BDA-893B-0F4BA1BCB8A2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184" name="组合 183">
              <a:extLst>
                <a:ext uri="{FF2B5EF4-FFF2-40B4-BE49-F238E27FC236}">
                  <a16:creationId xmlns:a16="http://schemas.microsoft.com/office/drawing/2014/main" id="{61FFE5EF-90D3-4FD4-B49E-5338CAE03F8C}"/>
                </a:ext>
              </a:extLst>
            </p:cNvPr>
            <p:cNvGrpSpPr/>
            <p:nvPr/>
          </p:nvGrpSpPr>
          <p:grpSpPr>
            <a:xfrm>
              <a:off x="7031024" y="2323885"/>
              <a:ext cx="89310" cy="89310"/>
              <a:chOff x="5727106" y="3832385"/>
              <a:chExt cx="89310" cy="178620"/>
            </a:xfrm>
            <a:grpFill/>
          </p:grpSpPr>
          <p:sp>
            <p:nvSpPr>
              <p:cNvPr id="185" name="矩形 184">
                <a:extLst>
                  <a:ext uri="{FF2B5EF4-FFF2-40B4-BE49-F238E27FC236}">
                    <a16:creationId xmlns:a16="http://schemas.microsoft.com/office/drawing/2014/main" id="{316EEB5E-DECF-40B3-A306-C39BF517A537}"/>
                  </a:ext>
                </a:extLst>
              </p:cNvPr>
              <p:cNvSpPr/>
              <p:nvPr/>
            </p:nvSpPr>
            <p:spPr>
              <a:xfrm>
                <a:off x="5727106" y="383238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186" name="矩形 185">
                <a:extLst>
                  <a:ext uri="{FF2B5EF4-FFF2-40B4-BE49-F238E27FC236}">
                    <a16:creationId xmlns:a16="http://schemas.microsoft.com/office/drawing/2014/main" id="{701BB18F-DDF7-4075-9C01-FD3BF331BBC1}"/>
                  </a:ext>
                </a:extLst>
              </p:cNvPr>
              <p:cNvSpPr/>
              <p:nvPr/>
            </p:nvSpPr>
            <p:spPr>
              <a:xfrm>
                <a:off x="5727106" y="392169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204" name="组合 203">
              <a:extLst>
                <a:ext uri="{FF2B5EF4-FFF2-40B4-BE49-F238E27FC236}">
                  <a16:creationId xmlns:a16="http://schemas.microsoft.com/office/drawing/2014/main" id="{8ABEF278-2701-4834-BC39-6236A929D8B0}"/>
                </a:ext>
              </a:extLst>
            </p:cNvPr>
            <p:cNvGrpSpPr/>
            <p:nvPr/>
          </p:nvGrpSpPr>
          <p:grpSpPr>
            <a:xfrm>
              <a:off x="6986369" y="2514112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205" name="矩形 204">
                <a:extLst>
                  <a:ext uri="{FF2B5EF4-FFF2-40B4-BE49-F238E27FC236}">
                    <a16:creationId xmlns:a16="http://schemas.microsoft.com/office/drawing/2014/main" id="{1BE88CDC-6177-4465-B20D-35B79D81267C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06" name="矩形 205">
                <a:extLst>
                  <a:ext uri="{FF2B5EF4-FFF2-40B4-BE49-F238E27FC236}">
                    <a16:creationId xmlns:a16="http://schemas.microsoft.com/office/drawing/2014/main" id="{57768B10-6F15-4F43-992D-82C51E3B7977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216" name="组合 215">
              <a:extLst>
                <a:ext uri="{FF2B5EF4-FFF2-40B4-BE49-F238E27FC236}">
                  <a16:creationId xmlns:a16="http://schemas.microsoft.com/office/drawing/2014/main" id="{9ED5D342-BF20-4869-B165-A8A52B2E609F}"/>
                </a:ext>
              </a:extLst>
            </p:cNvPr>
            <p:cNvGrpSpPr/>
            <p:nvPr/>
          </p:nvGrpSpPr>
          <p:grpSpPr>
            <a:xfrm>
              <a:off x="4517724" y="2514112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217" name="矩形 216">
                <a:extLst>
                  <a:ext uri="{FF2B5EF4-FFF2-40B4-BE49-F238E27FC236}">
                    <a16:creationId xmlns:a16="http://schemas.microsoft.com/office/drawing/2014/main" id="{BB298C43-2F4C-4B42-9755-E53604AD611A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18" name="矩形 217">
                <a:extLst>
                  <a:ext uri="{FF2B5EF4-FFF2-40B4-BE49-F238E27FC236}">
                    <a16:creationId xmlns:a16="http://schemas.microsoft.com/office/drawing/2014/main" id="{A5091338-4757-499F-9976-6A25D63F1E22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83" name="连接器2">
            <a:extLst>
              <a:ext uri="{FF2B5EF4-FFF2-40B4-BE49-F238E27FC236}">
                <a16:creationId xmlns:a16="http://schemas.microsoft.com/office/drawing/2014/main" id="{6A7FCD4F-7D29-4D98-9D56-A2BA4F426F6A}"/>
              </a:ext>
            </a:extLst>
          </p:cNvPr>
          <p:cNvGrpSpPr/>
          <p:nvPr/>
        </p:nvGrpSpPr>
        <p:grpSpPr>
          <a:xfrm>
            <a:off x="2089089" y="5132570"/>
            <a:ext cx="1502144" cy="89310"/>
            <a:chOff x="2089089" y="5290035"/>
            <a:chExt cx="1502144" cy="89310"/>
          </a:xfrm>
          <a:noFill/>
        </p:grpSpPr>
        <p:grpSp>
          <p:nvGrpSpPr>
            <p:cNvPr id="339" name="组合 338">
              <a:extLst>
                <a:ext uri="{FF2B5EF4-FFF2-40B4-BE49-F238E27FC236}">
                  <a16:creationId xmlns:a16="http://schemas.microsoft.com/office/drawing/2014/main" id="{1AD3F403-0F03-4DBD-B695-472D73824EDC}"/>
                </a:ext>
              </a:extLst>
            </p:cNvPr>
            <p:cNvGrpSpPr/>
            <p:nvPr/>
          </p:nvGrpSpPr>
          <p:grpSpPr>
            <a:xfrm>
              <a:off x="2089089" y="5290035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340" name="矩形 339">
                <a:extLst>
                  <a:ext uri="{FF2B5EF4-FFF2-40B4-BE49-F238E27FC236}">
                    <a16:creationId xmlns:a16="http://schemas.microsoft.com/office/drawing/2014/main" id="{89B8F9D2-DE7B-40B4-9E4D-EB6A161DF30D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41" name="矩形 340">
                <a:extLst>
                  <a:ext uri="{FF2B5EF4-FFF2-40B4-BE49-F238E27FC236}">
                    <a16:creationId xmlns:a16="http://schemas.microsoft.com/office/drawing/2014/main" id="{942F2E23-5678-4EA7-B3AD-358A7C9A5B36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350" name="组合 349">
              <a:extLst>
                <a:ext uri="{FF2B5EF4-FFF2-40B4-BE49-F238E27FC236}">
                  <a16:creationId xmlns:a16="http://schemas.microsoft.com/office/drawing/2014/main" id="{852F81D7-FBC9-4AF4-BE71-FD8D85420B9F}"/>
                </a:ext>
              </a:extLst>
            </p:cNvPr>
            <p:cNvGrpSpPr/>
            <p:nvPr/>
          </p:nvGrpSpPr>
          <p:grpSpPr>
            <a:xfrm>
              <a:off x="3412613" y="5290035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351" name="矩形 350">
                <a:extLst>
                  <a:ext uri="{FF2B5EF4-FFF2-40B4-BE49-F238E27FC236}">
                    <a16:creationId xmlns:a16="http://schemas.microsoft.com/office/drawing/2014/main" id="{8F4127D7-B261-4F14-859D-5C2691EB27AD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52" name="矩形 351">
                <a:extLst>
                  <a:ext uri="{FF2B5EF4-FFF2-40B4-BE49-F238E27FC236}">
                    <a16:creationId xmlns:a16="http://schemas.microsoft.com/office/drawing/2014/main" id="{21457F5E-E9B4-4D23-9D52-6FBB68E9494B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353" name="组合 352">
              <a:extLst>
                <a:ext uri="{FF2B5EF4-FFF2-40B4-BE49-F238E27FC236}">
                  <a16:creationId xmlns:a16="http://schemas.microsoft.com/office/drawing/2014/main" id="{CCA60FD0-4214-4078-A1F7-3262EC63F1EE}"/>
                </a:ext>
              </a:extLst>
            </p:cNvPr>
            <p:cNvGrpSpPr/>
            <p:nvPr/>
          </p:nvGrpSpPr>
          <p:grpSpPr>
            <a:xfrm>
              <a:off x="2807134" y="5290035"/>
              <a:ext cx="89310" cy="89310"/>
              <a:chOff x="5727106" y="3832385"/>
              <a:chExt cx="89310" cy="178620"/>
            </a:xfrm>
            <a:grpFill/>
          </p:grpSpPr>
          <p:sp>
            <p:nvSpPr>
              <p:cNvPr id="354" name="矩形 353">
                <a:extLst>
                  <a:ext uri="{FF2B5EF4-FFF2-40B4-BE49-F238E27FC236}">
                    <a16:creationId xmlns:a16="http://schemas.microsoft.com/office/drawing/2014/main" id="{4879D8E1-87FF-44F9-B118-45F4775C48AA}"/>
                  </a:ext>
                </a:extLst>
              </p:cNvPr>
              <p:cNvSpPr/>
              <p:nvPr/>
            </p:nvSpPr>
            <p:spPr>
              <a:xfrm>
                <a:off x="5727106" y="383238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55" name="矩形 354">
                <a:extLst>
                  <a:ext uri="{FF2B5EF4-FFF2-40B4-BE49-F238E27FC236}">
                    <a16:creationId xmlns:a16="http://schemas.microsoft.com/office/drawing/2014/main" id="{CFE58E0B-C60B-4D6C-B7B8-530C9FFD3CDE}"/>
                  </a:ext>
                </a:extLst>
              </p:cNvPr>
              <p:cNvSpPr/>
              <p:nvPr/>
            </p:nvSpPr>
            <p:spPr>
              <a:xfrm>
                <a:off x="5727106" y="392169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2066" name="连接器3">
            <a:extLst>
              <a:ext uri="{FF2B5EF4-FFF2-40B4-BE49-F238E27FC236}">
                <a16:creationId xmlns:a16="http://schemas.microsoft.com/office/drawing/2014/main" id="{C64A5B6D-A392-4E1B-8EEC-5273479D5DCB}"/>
              </a:ext>
            </a:extLst>
          </p:cNvPr>
          <p:cNvGrpSpPr/>
          <p:nvPr/>
        </p:nvGrpSpPr>
        <p:grpSpPr>
          <a:xfrm>
            <a:off x="2089089" y="7885037"/>
            <a:ext cx="7585351" cy="89310"/>
            <a:chOff x="2089089" y="7885037"/>
            <a:chExt cx="7585351" cy="89310"/>
          </a:xfrm>
          <a:noFill/>
        </p:grpSpPr>
        <p:grpSp>
          <p:nvGrpSpPr>
            <p:cNvPr id="393" name="组合 392">
              <a:extLst>
                <a:ext uri="{FF2B5EF4-FFF2-40B4-BE49-F238E27FC236}">
                  <a16:creationId xmlns:a16="http://schemas.microsoft.com/office/drawing/2014/main" id="{335AABCF-8236-4263-9C2A-A88E1CAB08BB}"/>
                </a:ext>
              </a:extLst>
            </p:cNvPr>
            <p:cNvGrpSpPr/>
            <p:nvPr/>
          </p:nvGrpSpPr>
          <p:grpSpPr>
            <a:xfrm>
              <a:off x="2089089" y="7885037"/>
              <a:ext cx="1502144" cy="89310"/>
              <a:chOff x="2089089" y="5290035"/>
              <a:chExt cx="1502144" cy="89310"/>
            </a:xfrm>
            <a:grpFill/>
          </p:grpSpPr>
          <p:grpSp>
            <p:nvGrpSpPr>
              <p:cNvPr id="394" name="组合 393">
                <a:extLst>
                  <a:ext uri="{FF2B5EF4-FFF2-40B4-BE49-F238E27FC236}">
                    <a16:creationId xmlns:a16="http://schemas.microsoft.com/office/drawing/2014/main" id="{4B28415F-CAD1-4463-86EC-55397320B21F}"/>
                  </a:ext>
                </a:extLst>
              </p:cNvPr>
              <p:cNvGrpSpPr/>
              <p:nvPr/>
            </p:nvGrpSpPr>
            <p:grpSpPr>
              <a:xfrm>
                <a:off x="2089089" y="5290035"/>
                <a:ext cx="178620" cy="89310"/>
                <a:chOff x="5100088" y="3877040"/>
                <a:chExt cx="178620" cy="89310"/>
              </a:xfrm>
              <a:grpFill/>
            </p:grpSpPr>
            <p:sp>
              <p:nvSpPr>
                <p:cNvPr id="401" name="矩形 400">
                  <a:extLst>
                    <a:ext uri="{FF2B5EF4-FFF2-40B4-BE49-F238E27FC236}">
                      <a16:creationId xmlns:a16="http://schemas.microsoft.com/office/drawing/2014/main" id="{EED9BAF6-C858-47B4-B0CE-D5CE0733D867}"/>
                    </a:ext>
                  </a:extLst>
                </p:cNvPr>
                <p:cNvSpPr/>
                <p:nvPr/>
              </p:nvSpPr>
              <p:spPr>
                <a:xfrm>
                  <a:off x="5100088" y="3877040"/>
                  <a:ext cx="89310" cy="8931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>
                    <a:ea typeface="MiSans Medium" panose="00000600000000000000" pitchFamily="2" charset="-122"/>
                  </a:endParaRPr>
                </a:p>
              </p:txBody>
            </p:sp>
            <p:sp>
              <p:nvSpPr>
                <p:cNvPr id="402" name="矩形 401">
                  <a:extLst>
                    <a:ext uri="{FF2B5EF4-FFF2-40B4-BE49-F238E27FC236}">
                      <a16:creationId xmlns:a16="http://schemas.microsoft.com/office/drawing/2014/main" id="{0004E37E-5F30-444C-A292-748A84A109A8}"/>
                    </a:ext>
                  </a:extLst>
                </p:cNvPr>
                <p:cNvSpPr/>
                <p:nvPr/>
              </p:nvSpPr>
              <p:spPr>
                <a:xfrm>
                  <a:off x="5189398" y="3877040"/>
                  <a:ext cx="89310" cy="8931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>
                    <a:ea typeface="MiSans Medium" panose="00000600000000000000" pitchFamily="2" charset="-122"/>
                  </a:endParaRPr>
                </a:p>
              </p:txBody>
            </p:sp>
          </p:grpSp>
          <p:grpSp>
            <p:nvGrpSpPr>
              <p:cNvPr id="395" name="组合 394">
                <a:extLst>
                  <a:ext uri="{FF2B5EF4-FFF2-40B4-BE49-F238E27FC236}">
                    <a16:creationId xmlns:a16="http://schemas.microsoft.com/office/drawing/2014/main" id="{24F4620D-C351-4E77-A362-7D26A0073813}"/>
                  </a:ext>
                </a:extLst>
              </p:cNvPr>
              <p:cNvGrpSpPr/>
              <p:nvPr/>
            </p:nvGrpSpPr>
            <p:grpSpPr>
              <a:xfrm>
                <a:off x="3412613" y="5290035"/>
                <a:ext cx="178620" cy="89310"/>
                <a:chOff x="5100088" y="3877040"/>
                <a:chExt cx="178620" cy="89310"/>
              </a:xfrm>
              <a:grpFill/>
            </p:grpSpPr>
            <p:sp>
              <p:nvSpPr>
                <p:cNvPr id="399" name="矩形 398">
                  <a:extLst>
                    <a:ext uri="{FF2B5EF4-FFF2-40B4-BE49-F238E27FC236}">
                      <a16:creationId xmlns:a16="http://schemas.microsoft.com/office/drawing/2014/main" id="{90B837CB-965C-4E58-A1EC-F76228CD2642}"/>
                    </a:ext>
                  </a:extLst>
                </p:cNvPr>
                <p:cNvSpPr/>
                <p:nvPr/>
              </p:nvSpPr>
              <p:spPr>
                <a:xfrm>
                  <a:off x="5100088" y="3877040"/>
                  <a:ext cx="89310" cy="8931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>
                    <a:ea typeface="MiSans Medium" panose="00000600000000000000" pitchFamily="2" charset="-122"/>
                  </a:endParaRPr>
                </a:p>
              </p:txBody>
            </p:sp>
            <p:sp>
              <p:nvSpPr>
                <p:cNvPr id="400" name="矩形 399">
                  <a:extLst>
                    <a:ext uri="{FF2B5EF4-FFF2-40B4-BE49-F238E27FC236}">
                      <a16:creationId xmlns:a16="http://schemas.microsoft.com/office/drawing/2014/main" id="{C6B46CCD-8806-41BD-BA6A-C8DB9C9FF8B5}"/>
                    </a:ext>
                  </a:extLst>
                </p:cNvPr>
                <p:cNvSpPr/>
                <p:nvPr/>
              </p:nvSpPr>
              <p:spPr>
                <a:xfrm>
                  <a:off x="5189398" y="3877040"/>
                  <a:ext cx="89310" cy="8931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>
                    <a:ea typeface="MiSans Medium" panose="00000600000000000000" pitchFamily="2" charset="-122"/>
                  </a:endParaRPr>
                </a:p>
              </p:txBody>
            </p:sp>
          </p:grpSp>
          <p:grpSp>
            <p:nvGrpSpPr>
              <p:cNvPr id="396" name="组合 395">
                <a:extLst>
                  <a:ext uri="{FF2B5EF4-FFF2-40B4-BE49-F238E27FC236}">
                    <a16:creationId xmlns:a16="http://schemas.microsoft.com/office/drawing/2014/main" id="{7F8066F4-1D9C-4806-9B93-2EEB0F0E65C3}"/>
                  </a:ext>
                </a:extLst>
              </p:cNvPr>
              <p:cNvGrpSpPr/>
              <p:nvPr/>
            </p:nvGrpSpPr>
            <p:grpSpPr>
              <a:xfrm>
                <a:off x="2807134" y="5290035"/>
                <a:ext cx="89310" cy="89310"/>
                <a:chOff x="5727106" y="3832385"/>
                <a:chExt cx="89310" cy="178620"/>
              </a:xfrm>
              <a:grpFill/>
            </p:grpSpPr>
            <p:sp>
              <p:nvSpPr>
                <p:cNvPr id="397" name="矩形 396">
                  <a:extLst>
                    <a:ext uri="{FF2B5EF4-FFF2-40B4-BE49-F238E27FC236}">
                      <a16:creationId xmlns:a16="http://schemas.microsoft.com/office/drawing/2014/main" id="{A81A88CE-ABAB-4EF1-B4A2-95FB525C6E0C}"/>
                    </a:ext>
                  </a:extLst>
                </p:cNvPr>
                <p:cNvSpPr/>
                <p:nvPr/>
              </p:nvSpPr>
              <p:spPr>
                <a:xfrm>
                  <a:off x="5727106" y="3832385"/>
                  <a:ext cx="89310" cy="8931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>
                    <a:ea typeface="MiSans Medium" panose="00000600000000000000" pitchFamily="2" charset="-122"/>
                  </a:endParaRPr>
                </a:p>
              </p:txBody>
            </p:sp>
            <p:sp>
              <p:nvSpPr>
                <p:cNvPr id="398" name="矩形 397">
                  <a:extLst>
                    <a:ext uri="{FF2B5EF4-FFF2-40B4-BE49-F238E27FC236}">
                      <a16:creationId xmlns:a16="http://schemas.microsoft.com/office/drawing/2014/main" id="{02272D18-191B-4451-A629-17FD64908B40}"/>
                    </a:ext>
                  </a:extLst>
                </p:cNvPr>
                <p:cNvSpPr/>
                <p:nvPr/>
              </p:nvSpPr>
              <p:spPr>
                <a:xfrm>
                  <a:off x="5727106" y="3921695"/>
                  <a:ext cx="89310" cy="8931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>
                    <a:ea typeface="MiSans Medium" panose="00000600000000000000" pitchFamily="2" charset="-122"/>
                  </a:endParaRPr>
                </a:p>
              </p:txBody>
            </p:sp>
          </p:grpSp>
        </p:grpSp>
        <p:grpSp>
          <p:nvGrpSpPr>
            <p:cNvPr id="410" name="组合 409">
              <a:extLst>
                <a:ext uri="{FF2B5EF4-FFF2-40B4-BE49-F238E27FC236}">
                  <a16:creationId xmlns:a16="http://schemas.microsoft.com/office/drawing/2014/main" id="{ED039F2D-C878-40FD-870C-E75345EE2A2E}"/>
                </a:ext>
              </a:extLst>
            </p:cNvPr>
            <p:cNvGrpSpPr/>
            <p:nvPr/>
          </p:nvGrpSpPr>
          <p:grpSpPr>
            <a:xfrm>
              <a:off x="4712880" y="7885037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17" name="矩形 416">
                <a:extLst>
                  <a:ext uri="{FF2B5EF4-FFF2-40B4-BE49-F238E27FC236}">
                    <a16:creationId xmlns:a16="http://schemas.microsoft.com/office/drawing/2014/main" id="{A7CDEE5A-D60A-405D-BAD5-8386BEEB9C54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18" name="矩形 417">
                <a:extLst>
                  <a:ext uri="{FF2B5EF4-FFF2-40B4-BE49-F238E27FC236}">
                    <a16:creationId xmlns:a16="http://schemas.microsoft.com/office/drawing/2014/main" id="{3E6213D6-B187-4A37-8FA8-AE9720968864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419" name="组合 418">
              <a:extLst>
                <a:ext uri="{FF2B5EF4-FFF2-40B4-BE49-F238E27FC236}">
                  <a16:creationId xmlns:a16="http://schemas.microsoft.com/office/drawing/2014/main" id="{F73613C8-0BF6-48FF-891F-42406C3D304E}"/>
                </a:ext>
              </a:extLst>
            </p:cNvPr>
            <p:cNvGrpSpPr/>
            <p:nvPr/>
          </p:nvGrpSpPr>
          <p:grpSpPr>
            <a:xfrm>
              <a:off x="6013147" y="7885037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20" name="矩形 419">
                <a:extLst>
                  <a:ext uri="{FF2B5EF4-FFF2-40B4-BE49-F238E27FC236}">
                    <a16:creationId xmlns:a16="http://schemas.microsoft.com/office/drawing/2014/main" id="{5322FC35-160C-49BA-95C0-3DF76CBE44C4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21" name="矩形 420">
                <a:extLst>
                  <a:ext uri="{FF2B5EF4-FFF2-40B4-BE49-F238E27FC236}">
                    <a16:creationId xmlns:a16="http://schemas.microsoft.com/office/drawing/2014/main" id="{05AEFDFF-2AEF-43D3-B07E-D56BAEE2DDBA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422" name="组合 421">
              <a:extLst>
                <a:ext uri="{FF2B5EF4-FFF2-40B4-BE49-F238E27FC236}">
                  <a16:creationId xmlns:a16="http://schemas.microsoft.com/office/drawing/2014/main" id="{CF51D587-6CDE-4704-8C4F-6CC46DBD8CFA}"/>
                </a:ext>
              </a:extLst>
            </p:cNvPr>
            <p:cNvGrpSpPr/>
            <p:nvPr/>
          </p:nvGrpSpPr>
          <p:grpSpPr>
            <a:xfrm>
              <a:off x="7313414" y="7885037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23" name="矩形 422">
                <a:extLst>
                  <a:ext uri="{FF2B5EF4-FFF2-40B4-BE49-F238E27FC236}">
                    <a16:creationId xmlns:a16="http://schemas.microsoft.com/office/drawing/2014/main" id="{DED29058-5480-46AA-91F9-5509AB59FD47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24" name="矩形 423">
                <a:extLst>
                  <a:ext uri="{FF2B5EF4-FFF2-40B4-BE49-F238E27FC236}">
                    <a16:creationId xmlns:a16="http://schemas.microsoft.com/office/drawing/2014/main" id="{78B1C364-E5E4-4059-AEC8-40275E7DCB61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425" name="组合 424">
              <a:extLst>
                <a:ext uri="{FF2B5EF4-FFF2-40B4-BE49-F238E27FC236}">
                  <a16:creationId xmlns:a16="http://schemas.microsoft.com/office/drawing/2014/main" id="{985BA355-D8E4-41CC-8F57-FD8016B46CB2}"/>
                </a:ext>
              </a:extLst>
            </p:cNvPr>
            <p:cNvGrpSpPr/>
            <p:nvPr/>
          </p:nvGrpSpPr>
          <p:grpSpPr>
            <a:xfrm>
              <a:off x="8474305" y="7885037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26" name="矩形 425">
                <a:extLst>
                  <a:ext uri="{FF2B5EF4-FFF2-40B4-BE49-F238E27FC236}">
                    <a16:creationId xmlns:a16="http://schemas.microsoft.com/office/drawing/2014/main" id="{155A70FD-5B39-4B0F-95FB-FACFD4470B44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27" name="矩形 426">
                <a:extLst>
                  <a:ext uri="{FF2B5EF4-FFF2-40B4-BE49-F238E27FC236}">
                    <a16:creationId xmlns:a16="http://schemas.microsoft.com/office/drawing/2014/main" id="{669D6BD9-1001-4EC2-BD1A-113778552959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428" name="组合 427">
              <a:extLst>
                <a:ext uri="{FF2B5EF4-FFF2-40B4-BE49-F238E27FC236}">
                  <a16:creationId xmlns:a16="http://schemas.microsoft.com/office/drawing/2014/main" id="{A9E4752B-8A25-44B9-B338-FA8C8FCE1E75}"/>
                </a:ext>
              </a:extLst>
            </p:cNvPr>
            <p:cNvGrpSpPr/>
            <p:nvPr/>
          </p:nvGrpSpPr>
          <p:grpSpPr>
            <a:xfrm>
              <a:off x="9495820" y="7885037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29" name="矩形 428">
                <a:extLst>
                  <a:ext uri="{FF2B5EF4-FFF2-40B4-BE49-F238E27FC236}">
                    <a16:creationId xmlns:a16="http://schemas.microsoft.com/office/drawing/2014/main" id="{B8E1B3CB-0BB8-4067-9E97-5A8AD11F4CAC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30" name="矩形 429">
                <a:extLst>
                  <a:ext uri="{FF2B5EF4-FFF2-40B4-BE49-F238E27FC236}">
                    <a16:creationId xmlns:a16="http://schemas.microsoft.com/office/drawing/2014/main" id="{5643CC22-6E0D-4935-8B77-0B8DD934EF42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478" name="连接器4">
            <a:extLst>
              <a:ext uri="{FF2B5EF4-FFF2-40B4-BE49-F238E27FC236}">
                <a16:creationId xmlns:a16="http://schemas.microsoft.com/office/drawing/2014/main" id="{A9E4A90B-D328-46CB-8D40-04DB104439BA}"/>
              </a:ext>
            </a:extLst>
          </p:cNvPr>
          <p:cNvGrpSpPr/>
          <p:nvPr/>
        </p:nvGrpSpPr>
        <p:grpSpPr>
          <a:xfrm>
            <a:off x="2089089" y="8787982"/>
            <a:ext cx="5402945" cy="89310"/>
            <a:chOff x="2089089" y="7968853"/>
            <a:chExt cx="5402945" cy="89310"/>
          </a:xfrm>
          <a:noFill/>
        </p:grpSpPr>
        <p:grpSp>
          <p:nvGrpSpPr>
            <p:cNvPr id="449" name="组合 448">
              <a:extLst>
                <a:ext uri="{FF2B5EF4-FFF2-40B4-BE49-F238E27FC236}">
                  <a16:creationId xmlns:a16="http://schemas.microsoft.com/office/drawing/2014/main" id="{49CAC9FA-A020-480A-8D62-602B2CA191EB}"/>
                </a:ext>
              </a:extLst>
            </p:cNvPr>
            <p:cNvGrpSpPr/>
            <p:nvPr/>
          </p:nvGrpSpPr>
          <p:grpSpPr>
            <a:xfrm>
              <a:off x="2089089" y="7968853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56" name="矩形 455">
                <a:extLst>
                  <a:ext uri="{FF2B5EF4-FFF2-40B4-BE49-F238E27FC236}">
                    <a16:creationId xmlns:a16="http://schemas.microsoft.com/office/drawing/2014/main" id="{461D7885-3262-43E9-983B-7E72CDA1DBD4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57" name="矩形 456">
                <a:extLst>
                  <a:ext uri="{FF2B5EF4-FFF2-40B4-BE49-F238E27FC236}">
                    <a16:creationId xmlns:a16="http://schemas.microsoft.com/office/drawing/2014/main" id="{92846F4F-88B6-4B70-8732-2560B9D5F36A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450" name="组合 449">
              <a:extLst>
                <a:ext uri="{FF2B5EF4-FFF2-40B4-BE49-F238E27FC236}">
                  <a16:creationId xmlns:a16="http://schemas.microsoft.com/office/drawing/2014/main" id="{3B40B55D-E46E-4089-BD09-F87FA65199D3}"/>
                </a:ext>
              </a:extLst>
            </p:cNvPr>
            <p:cNvGrpSpPr/>
            <p:nvPr/>
          </p:nvGrpSpPr>
          <p:grpSpPr>
            <a:xfrm>
              <a:off x="3412613" y="7968853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54" name="矩形 453">
                <a:extLst>
                  <a:ext uri="{FF2B5EF4-FFF2-40B4-BE49-F238E27FC236}">
                    <a16:creationId xmlns:a16="http://schemas.microsoft.com/office/drawing/2014/main" id="{5D4DDB67-AB21-4B4D-96E4-C2B9A6A31613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55" name="矩形 454">
                <a:extLst>
                  <a:ext uri="{FF2B5EF4-FFF2-40B4-BE49-F238E27FC236}">
                    <a16:creationId xmlns:a16="http://schemas.microsoft.com/office/drawing/2014/main" id="{F5F21191-436B-4423-B218-F4F6D4304551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451" name="组合 450">
              <a:extLst>
                <a:ext uri="{FF2B5EF4-FFF2-40B4-BE49-F238E27FC236}">
                  <a16:creationId xmlns:a16="http://schemas.microsoft.com/office/drawing/2014/main" id="{6D1A1B6F-FDC9-42DD-9C32-5C9A14D70CAC}"/>
                </a:ext>
              </a:extLst>
            </p:cNvPr>
            <p:cNvGrpSpPr/>
            <p:nvPr/>
          </p:nvGrpSpPr>
          <p:grpSpPr>
            <a:xfrm>
              <a:off x="4740185" y="7968853"/>
              <a:ext cx="89310" cy="89310"/>
              <a:chOff x="5727106" y="3832385"/>
              <a:chExt cx="89310" cy="178620"/>
            </a:xfrm>
            <a:grpFill/>
          </p:grpSpPr>
          <p:sp>
            <p:nvSpPr>
              <p:cNvPr id="452" name="矩形 451">
                <a:extLst>
                  <a:ext uri="{FF2B5EF4-FFF2-40B4-BE49-F238E27FC236}">
                    <a16:creationId xmlns:a16="http://schemas.microsoft.com/office/drawing/2014/main" id="{E4637F63-0E8A-41A0-AD2B-D0C11296B15D}"/>
                  </a:ext>
                </a:extLst>
              </p:cNvPr>
              <p:cNvSpPr/>
              <p:nvPr/>
            </p:nvSpPr>
            <p:spPr>
              <a:xfrm>
                <a:off x="5727106" y="383238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53" name="矩形 452">
                <a:extLst>
                  <a:ext uri="{FF2B5EF4-FFF2-40B4-BE49-F238E27FC236}">
                    <a16:creationId xmlns:a16="http://schemas.microsoft.com/office/drawing/2014/main" id="{16F48569-CD17-4D80-A581-1BCDC01E623B}"/>
                  </a:ext>
                </a:extLst>
              </p:cNvPr>
              <p:cNvSpPr/>
              <p:nvPr/>
            </p:nvSpPr>
            <p:spPr>
              <a:xfrm>
                <a:off x="5727106" y="392169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458" name="组合 457">
              <a:extLst>
                <a:ext uri="{FF2B5EF4-FFF2-40B4-BE49-F238E27FC236}">
                  <a16:creationId xmlns:a16="http://schemas.microsoft.com/office/drawing/2014/main" id="{713BFDCE-F26F-4369-8CD5-5BFF15FA8E45}"/>
                </a:ext>
              </a:extLst>
            </p:cNvPr>
            <p:cNvGrpSpPr/>
            <p:nvPr/>
          </p:nvGrpSpPr>
          <p:grpSpPr>
            <a:xfrm>
              <a:off x="7313414" y="7968853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59" name="矩形 458">
                <a:extLst>
                  <a:ext uri="{FF2B5EF4-FFF2-40B4-BE49-F238E27FC236}">
                    <a16:creationId xmlns:a16="http://schemas.microsoft.com/office/drawing/2014/main" id="{B393979C-73E7-4A58-A2C3-7D9929C2A5BC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60" name="矩形 459">
                <a:extLst>
                  <a:ext uri="{FF2B5EF4-FFF2-40B4-BE49-F238E27FC236}">
                    <a16:creationId xmlns:a16="http://schemas.microsoft.com/office/drawing/2014/main" id="{F2A94F19-4387-4C14-8BEE-746FF6693426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134" name="连接器5">
            <a:extLst>
              <a:ext uri="{FF2B5EF4-FFF2-40B4-BE49-F238E27FC236}">
                <a16:creationId xmlns:a16="http://schemas.microsoft.com/office/drawing/2014/main" id="{DECD59C2-F4C0-4EFB-9C3A-E20341D2AC5B}"/>
              </a:ext>
            </a:extLst>
          </p:cNvPr>
          <p:cNvGrpSpPr/>
          <p:nvPr/>
        </p:nvGrpSpPr>
        <p:grpSpPr>
          <a:xfrm>
            <a:off x="6002115" y="9790113"/>
            <a:ext cx="1534574" cy="1546458"/>
            <a:chOff x="6002115" y="8836802"/>
            <a:chExt cx="1534574" cy="1546458"/>
          </a:xfrm>
          <a:noFill/>
        </p:grpSpPr>
        <p:grpSp>
          <p:nvGrpSpPr>
            <p:cNvPr id="559" name="组合 558">
              <a:extLst>
                <a:ext uri="{FF2B5EF4-FFF2-40B4-BE49-F238E27FC236}">
                  <a16:creationId xmlns:a16="http://schemas.microsoft.com/office/drawing/2014/main" id="{BCD1504E-55B0-4EC2-BB1A-BAB1EA685B28}"/>
                </a:ext>
              </a:extLst>
            </p:cNvPr>
            <p:cNvGrpSpPr/>
            <p:nvPr/>
          </p:nvGrpSpPr>
          <p:grpSpPr>
            <a:xfrm>
              <a:off x="6002115" y="8836802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566" name="矩形 565">
                <a:extLst>
                  <a:ext uri="{FF2B5EF4-FFF2-40B4-BE49-F238E27FC236}">
                    <a16:creationId xmlns:a16="http://schemas.microsoft.com/office/drawing/2014/main" id="{25CAB190-AC88-4B13-875F-C6147AFF911E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567" name="矩形 566">
                <a:extLst>
                  <a:ext uri="{FF2B5EF4-FFF2-40B4-BE49-F238E27FC236}">
                    <a16:creationId xmlns:a16="http://schemas.microsoft.com/office/drawing/2014/main" id="{3433E9DC-0272-41F2-BA4E-ADC4B7F8B9F6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560" name="组合 559">
              <a:extLst>
                <a:ext uri="{FF2B5EF4-FFF2-40B4-BE49-F238E27FC236}">
                  <a16:creationId xmlns:a16="http://schemas.microsoft.com/office/drawing/2014/main" id="{6F526F0D-1B3A-484D-84FE-C3EF38DE4D02}"/>
                </a:ext>
              </a:extLst>
            </p:cNvPr>
            <p:cNvGrpSpPr/>
            <p:nvPr/>
          </p:nvGrpSpPr>
          <p:grpSpPr>
            <a:xfrm>
              <a:off x="7358069" y="10293950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564" name="矩形 563">
                <a:extLst>
                  <a:ext uri="{FF2B5EF4-FFF2-40B4-BE49-F238E27FC236}">
                    <a16:creationId xmlns:a16="http://schemas.microsoft.com/office/drawing/2014/main" id="{624BDE37-F778-4A24-BB50-C30C96D51440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565" name="矩形 564">
                <a:extLst>
                  <a:ext uri="{FF2B5EF4-FFF2-40B4-BE49-F238E27FC236}">
                    <a16:creationId xmlns:a16="http://schemas.microsoft.com/office/drawing/2014/main" id="{7FFB969A-21A6-45D1-A31E-EB04053B0278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656" name="连接器6">
            <a:extLst>
              <a:ext uri="{FF2B5EF4-FFF2-40B4-BE49-F238E27FC236}">
                <a16:creationId xmlns:a16="http://schemas.microsoft.com/office/drawing/2014/main" id="{B81E0926-8022-4A75-A8A5-4C0FD892AB37}"/>
              </a:ext>
            </a:extLst>
          </p:cNvPr>
          <p:cNvGrpSpPr/>
          <p:nvPr/>
        </p:nvGrpSpPr>
        <p:grpSpPr>
          <a:xfrm>
            <a:off x="4695530" y="12253711"/>
            <a:ext cx="1485205" cy="89310"/>
            <a:chOff x="4695530" y="11300400"/>
            <a:chExt cx="1485205" cy="89310"/>
          </a:xfrm>
          <a:noFill/>
        </p:grpSpPr>
        <p:grpSp>
          <p:nvGrpSpPr>
            <p:cNvPr id="635" name="组合 634">
              <a:extLst>
                <a:ext uri="{FF2B5EF4-FFF2-40B4-BE49-F238E27FC236}">
                  <a16:creationId xmlns:a16="http://schemas.microsoft.com/office/drawing/2014/main" id="{3C089197-B16F-4DA8-8F15-F5F592FD17EB}"/>
                </a:ext>
              </a:extLst>
            </p:cNvPr>
            <p:cNvGrpSpPr/>
            <p:nvPr/>
          </p:nvGrpSpPr>
          <p:grpSpPr>
            <a:xfrm>
              <a:off x="4695530" y="11300400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642" name="矩形 641">
                <a:extLst>
                  <a:ext uri="{FF2B5EF4-FFF2-40B4-BE49-F238E27FC236}">
                    <a16:creationId xmlns:a16="http://schemas.microsoft.com/office/drawing/2014/main" id="{B90A0550-2A8A-4CF0-921D-04C4F62D0CB2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43" name="矩形 642">
                <a:extLst>
                  <a:ext uri="{FF2B5EF4-FFF2-40B4-BE49-F238E27FC236}">
                    <a16:creationId xmlns:a16="http://schemas.microsoft.com/office/drawing/2014/main" id="{26E3CFA0-E272-480E-842B-9A91B7D4AA11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636" name="组合 635">
              <a:extLst>
                <a:ext uri="{FF2B5EF4-FFF2-40B4-BE49-F238E27FC236}">
                  <a16:creationId xmlns:a16="http://schemas.microsoft.com/office/drawing/2014/main" id="{F337FA77-111B-444B-8515-16E9D19D653B}"/>
                </a:ext>
              </a:extLst>
            </p:cNvPr>
            <p:cNvGrpSpPr/>
            <p:nvPr/>
          </p:nvGrpSpPr>
          <p:grpSpPr>
            <a:xfrm>
              <a:off x="6002115" y="11300400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640" name="矩形 639">
                <a:extLst>
                  <a:ext uri="{FF2B5EF4-FFF2-40B4-BE49-F238E27FC236}">
                    <a16:creationId xmlns:a16="http://schemas.microsoft.com/office/drawing/2014/main" id="{1EB2A9B0-3D19-4C51-A12E-D73F4106ADFF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41" name="矩形 640">
                <a:extLst>
                  <a:ext uri="{FF2B5EF4-FFF2-40B4-BE49-F238E27FC236}">
                    <a16:creationId xmlns:a16="http://schemas.microsoft.com/office/drawing/2014/main" id="{9B58D5FD-A4DB-466B-9F87-3E6A6717742C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637" name="组合 636">
              <a:extLst>
                <a:ext uri="{FF2B5EF4-FFF2-40B4-BE49-F238E27FC236}">
                  <a16:creationId xmlns:a16="http://schemas.microsoft.com/office/drawing/2014/main" id="{DB265F40-C01E-42B9-8799-E2473961E340}"/>
                </a:ext>
              </a:extLst>
            </p:cNvPr>
            <p:cNvGrpSpPr/>
            <p:nvPr/>
          </p:nvGrpSpPr>
          <p:grpSpPr>
            <a:xfrm>
              <a:off x="5393478" y="11300400"/>
              <a:ext cx="89310" cy="89310"/>
              <a:chOff x="5727106" y="3832385"/>
              <a:chExt cx="89310" cy="178620"/>
            </a:xfrm>
            <a:grpFill/>
          </p:grpSpPr>
          <p:sp>
            <p:nvSpPr>
              <p:cNvPr id="638" name="矩形 637">
                <a:extLst>
                  <a:ext uri="{FF2B5EF4-FFF2-40B4-BE49-F238E27FC236}">
                    <a16:creationId xmlns:a16="http://schemas.microsoft.com/office/drawing/2014/main" id="{042DB1A7-DFC9-42D2-95CA-6B0D5B4ADE79}"/>
                  </a:ext>
                </a:extLst>
              </p:cNvPr>
              <p:cNvSpPr/>
              <p:nvPr/>
            </p:nvSpPr>
            <p:spPr>
              <a:xfrm>
                <a:off x="5727106" y="383238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39" name="矩形 638">
                <a:extLst>
                  <a:ext uri="{FF2B5EF4-FFF2-40B4-BE49-F238E27FC236}">
                    <a16:creationId xmlns:a16="http://schemas.microsoft.com/office/drawing/2014/main" id="{36FC26C4-B49B-42E7-A0FC-AD92318F6B3C}"/>
                  </a:ext>
                </a:extLst>
              </p:cNvPr>
              <p:cNvSpPr/>
              <p:nvPr/>
            </p:nvSpPr>
            <p:spPr>
              <a:xfrm>
                <a:off x="5727106" y="392169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2051" name="连接器7">
            <a:extLst>
              <a:ext uri="{FF2B5EF4-FFF2-40B4-BE49-F238E27FC236}">
                <a16:creationId xmlns:a16="http://schemas.microsoft.com/office/drawing/2014/main" id="{11E6C830-F189-4142-8E1C-ACC640F81DC8}"/>
              </a:ext>
            </a:extLst>
          </p:cNvPr>
          <p:cNvGrpSpPr/>
          <p:nvPr/>
        </p:nvGrpSpPr>
        <p:grpSpPr>
          <a:xfrm>
            <a:off x="5348823" y="13587389"/>
            <a:ext cx="5432666" cy="89310"/>
            <a:chOff x="5348823" y="13587389"/>
            <a:chExt cx="5432666" cy="89310"/>
          </a:xfrm>
          <a:noFill/>
        </p:grpSpPr>
        <p:grpSp>
          <p:nvGrpSpPr>
            <p:cNvPr id="683" name="组合 682">
              <a:extLst>
                <a:ext uri="{FF2B5EF4-FFF2-40B4-BE49-F238E27FC236}">
                  <a16:creationId xmlns:a16="http://schemas.microsoft.com/office/drawing/2014/main" id="{A4EB6A33-08A5-4541-98A1-33151626841A}"/>
                </a:ext>
              </a:extLst>
            </p:cNvPr>
            <p:cNvGrpSpPr/>
            <p:nvPr/>
          </p:nvGrpSpPr>
          <p:grpSpPr>
            <a:xfrm>
              <a:off x="5348823" y="13587389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690" name="矩形 689">
                <a:extLst>
                  <a:ext uri="{FF2B5EF4-FFF2-40B4-BE49-F238E27FC236}">
                    <a16:creationId xmlns:a16="http://schemas.microsoft.com/office/drawing/2014/main" id="{578F9076-863E-421A-8B16-29CD91580A7B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91" name="矩形 690">
                <a:extLst>
                  <a:ext uri="{FF2B5EF4-FFF2-40B4-BE49-F238E27FC236}">
                    <a16:creationId xmlns:a16="http://schemas.microsoft.com/office/drawing/2014/main" id="{BECB1B76-7FA4-4C5E-AD5C-915D9B842E55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684" name="组合 683">
              <a:extLst>
                <a:ext uri="{FF2B5EF4-FFF2-40B4-BE49-F238E27FC236}">
                  <a16:creationId xmlns:a16="http://schemas.microsoft.com/office/drawing/2014/main" id="{AC1A30E9-1731-4D02-A904-AC14EEE60576}"/>
                </a:ext>
              </a:extLst>
            </p:cNvPr>
            <p:cNvGrpSpPr/>
            <p:nvPr/>
          </p:nvGrpSpPr>
          <p:grpSpPr>
            <a:xfrm>
              <a:off x="10602869" y="13587389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688" name="矩形 687">
                <a:extLst>
                  <a:ext uri="{FF2B5EF4-FFF2-40B4-BE49-F238E27FC236}">
                    <a16:creationId xmlns:a16="http://schemas.microsoft.com/office/drawing/2014/main" id="{22A76EA5-77A6-437B-8A44-347EF4F14474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89" name="矩形 688">
                <a:extLst>
                  <a:ext uri="{FF2B5EF4-FFF2-40B4-BE49-F238E27FC236}">
                    <a16:creationId xmlns:a16="http://schemas.microsoft.com/office/drawing/2014/main" id="{7AF6C15A-BBE0-40DC-98E2-9D6B971915A3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706" name="组合 705">
              <a:extLst>
                <a:ext uri="{FF2B5EF4-FFF2-40B4-BE49-F238E27FC236}">
                  <a16:creationId xmlns:a16="http://schemas.microsoft.com/office/drawing/2014/main" id="{97C35500-FCE4-4C39-A288-2F19D15B96D2}"/>
                </a:ext>
              </a:extLst>
            </p:cNvPr>
            <p:cNvGrpSpPr/>
            <p:nvPr/>
          </p:nvGrpSpPr>
          <p:grpSpPr>
            <a:xfrm>
              <a:off x="6051345" y="13587389"/>
              <a:ext cx="89310" cy="89310"/>
              <a:chOff x="5727106" y="3832385"/>
              <a:chExt cx="89310" cy="178620"/>
            </a:xfrm>
            <a:grpFill/>
          </p:grpSpPr>
          <p:sp>
            <p:nvSpPr>
              <p:cNvPr id="707" name="矩形 706">
                <a:extLst>
                  <a:ext uri="{FF2B5EF4-FFF2-40B4-BE49-F238E27FC236}">
                    <a16:creationId xmlns:a16="http://schemas.microsoft.com/office/drawing/2014/main" id="{415AADF2-BB98-4EDD-96B9-07751B6DC47F}"/>
                  </a:ext>
                </a:extLst>
              </p:cNvPr>
              <p:cNvSpPr/>
              <p:nvPr/>
            </p:nvSpPr>
            <p:spPr>
              <a:xfrm>
                <a:off x="5727106" y="383238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708" name="矩形 707">
                <a:extLst>
                  <a:ext uri="{FF2B5EF4-FFF2-40B4-BE49-F238E27FC236}">
                    <a16:creationId xmlns:a16="http://schemas.microsoft.com/office/drawing/2014/main" id="{C952A4A2-579C-460E-BD07-96DF62593180}"/>
                  </a:ext>
                </a:extLst>
              </p:cNvPr>
              <p:cNvSpPr/>
              <p:nvPr/>
            </p:nvSpPr>
            <p:spPr>
              <a:xfrm>
                <a:off x="5727106" y="392169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sp>
        <p:nvSpPr>
          <p:cNvPr id="435" name="矩形 434">
            <a:extLst>
              <a:ext uri="{FF2B5EF4-FFF2-40B4-BE49-F238E27FC236}">
                <a16:creationId xmlns:a16="http://schemas.microsoft.com/office/drawing/2014/main" id="{0FBC5D66-5762-4539-84BF-EC0A359C6E41}"/>
              </a:ext>
            </a:extLst>
          </p:cNvPr>
          <p:cNvSpPr/>
          <p:nvPr/>
        </p:nvSpPr>
        <p:spPr>
          <a:xfrm>
            <a:off x="2844804" y="353439"/>
            <a:ext cx="1231106" cy="3693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>
              <a:defRPr/>
            </a:pPr>
            <a:r>
              <a:rPr lang="zh-CN" altLang="en-US" sz="2400" dirty="0">
                <a:solidFill>
                  <a:schemeClr val="accent1"/>
                </a:solidFill>
                <a:latin typeface="MiSans Medium" panose="00000600000000000000" pitchFamily="2" charset="-122"/>
                <a:ea typeface="MiSans Medium" panose="00000600000000000000" pitchFamily="2" charset="-122"/>
                <a:cs typeface="Times New Roman" pitchFamily="18" charset="0"/>
              </a:rPr>
              <a:t>校史沿革</a:t>
            </a: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A6AE9085-D155-48FE-99FD-FDCD4B25A0A1}"/>
              </a:ext>
            </a:extLst>
          </p:cNvPr>
          <p:cNvCxnSpPr>
            <a:cxnSpLocks/>
          </p:cNvCxnSpPr>
          <p:nvPr/>
        </p:nvCxnSpPr>
        <p:spPr>
          <a:xfrm>
            <a:off x="2721206" y="352698"/>
            <a:ext cx="0" cy="412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B491A719-2CAC-4605-BA3E-FAE1388BB1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26747" y="371499"/>
            <a:ext cx="347852" cy="346249"/>
          </a:xfrm>
        </p:spPr>
        <p:txBody>
          <a:bodyPr>
            <a:noAutofit/>
          </a:bodyPr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040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id="{4E8FD3EE-1122-49D0-80FC-6B4F97BDA1C6}"/>
              </a:ext>
            </a:extLst>
          </p:cNvPr>
          <p:cNvCxnSpPr>
            <a:cxnSpLocks/>
            <a:stCxn id="76" idx="3"/>
            <a:endCxn id="152" idx="2"/>
          </p:cNvCxnSpPr>
          <p:nvPr/>
        </p:nvCxnSpPr>
        <p:spPr>
          <a:xfrm flipV="1">
            <a:off x="4091895" y="-5260624"/>
            <a:ext cx="1" cy="491232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F51944E3-71D8-4B6D-9692-E0B3172E70C9}"/>
              </a:ext>
            </a:extLst>
          </p:cNvPr>
          <p:cNvCxnSpPr>
            <a:cxnSpLocks/>
            <a:stCxn id="143" idx="2"/>
            <a:endCxn id="178" idx="1"/>
          </p:cNvCxnSpPr>
          <p:nvPr/>
        </p:nvCxnSpPr>
        <p:spPr>
          <a:xfrm flipH="1">
            <a:off x="5202193" y="-5624911"/>
            <a:ext cx="1" cy="855519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>
            <a:extLst>
              <a:ext uri="{FF2B5EF4-FFF2-40B4-BE49-F238E27FC236}">
                <a16:creationId xmlns:a16="http://schemas.microsoft.com/office/drawing/2014/main" id="{C0F1B96D-3482-4C0B-A18F-AF5F042F98A0}"/>
              </a:ext>
            </a:extLst>
          </p:cNvPr>
          <p:cNvCxnSpPr>
            <a:cxnSpLocks/>
            <a:stCxn id="186" idx="0"/>
            <a:endCxn id="206" idx="1"/>
          </p:cNvCxnSpPr>
          <p:nvPr/>
        </p:nvCxnSpPr>
        <p:spPr>
          <a:xfrm>
            <a:off x="4647044" y="-4769392"/>
            <a:ext cx="0" cy="190227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直接连接符 199">
            <a:extLst>
              <a:ext uri="{FF2B5EF4-FFF2-40B4-BE49-F238E27FC236}">
                <a16:creationId xmlns:a16="http://schemas.microsoft.com/office/drawing/2014/main" id="{F8595248-87AB-40EB-B0CF-6230836FA86B}"/>
              </a:ext>
            </a:extLst>
          </p:cNvPr>
          <p:cNvCxnSpPr>
            <a:cxnSpLocks/>
            <a:stCxn id="77" idx="1"/>
            <a:endCxn id="178" idx="1"/>
          </p:cNvCxnSpPr>
          <p:nvPr/>
        </p:nvCxnSpPr>
        <p:spPr>
          <a:xfrm>
            <a:off x="4091895" y="-4769392"/>
            <a:ext cx="1110298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直接连接符 209">
            <a:extLst>
              <a:ext uri="{FF2B5EF4-FFF2-40B4-BE49-F238E27FC236}">
                <a16:creationId xmlns:a16="http://schemas.microsoft.com/office/drawing/2014/main" id="{88A01667-39DF-418F-AFB6-EEC95BD31918}"/>
              </a:ext>
            </a:extLst>
          </p:cNvPr>
          <p:cNvCxnSpPr>
            <a:cxnSpLocks/>
            <a:stCxn id="205" idx="3"/>
            <a:endCxn id="217" idx="3"/>
          </p:cNvCxnSpPr>
          <p:nvPr/>
        </p:nvCxnSpPr>
        <p:spPr>
          <a:xfrm flipH="1">
            <a:off x="2178399" y="-4579165"/>
            <a:ext cx="2468645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直接连接符 218">
            <a:extLst>
              <a:ext uri="{FF2B5EF4-FFF2-40B4-BE49-F238E27FC236}">
                <a16:creationId xmlns:a16="http://schemas.microsoft.com/office/drawing/2014/main" id="{58FFE76B-4F10-463B-A933-60CEB9605320}"/>
              </a:ext>
            </a:extLst>
          </p:cNvPr>
          <p:cNvCxnSpPr>
            <a:cxnSpLocks/>
            <a:stCxn id="162" idx="2"/>
            <a:endCxn id="170" idx="0"/>
          </p:cNvCxnSpPr>
          <p:nvPr/>
        </p:nvCxnSpPr>
        <p:spPr>
          <a:xfrm>
            <a:off x="2178399" y="-4896337"/>
            <a:ext cx="0" cy="442118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直接连接符 317">
            <a:extLst>
              <a:ext uri="{FF2B5EF4-FFF2-40B4-BE49-F238E27FC236}">
                <a16:creationId xmlns:a16="http://schemas.microsoft.com/office/drawing/2014/main" id="{2025450C-9BC3-45AB-80AB-304B2EEA1208}"/>
              </a:ext>
            </a:extLst>
          </p:cNvPr>
          <p:cNvCxnSpPr>
            <a:cxnSpLocks/>
            <a:stCxn id="249" idx="2"/>
            <a:endCxn id="299" idx="0"/>
          </p:cNvCxnSpPr>
          <p:nvPr/>
        </p:nvCxnSpPr>
        <p:spPr>
          <a:xfrm>
            <a:off x="4802190" y="-3306082"/>
            <a:ext cx="0" cy="4794299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直接连接符 318">
            <a:extLst>
              <a:ext uri="{FF2B5EF4-FFF2-40B4-BE49-F238E27FC236}">
                <a16:creationId xmlns:a16="http://schemas.microsoft.com/office/drawing/2014/main" id="{83B71F18-AA69-43F8-A53F-C6FC1979E715}"/>
              </a:ext>
            </a:extLst>
          </p:cNvPr>
          <p:cNvCxnSpPr>
            <a:cxnSpLocks/>
            <a:stCxn id="253" idx="2"/>
            <a:endCxn id="306" idx="0"/>
          </p:cNvCxnSpPr>
          <p:nvPr/>
        </p:nvCxnSpPr>
        <p:spPr>
          <a:xfrm>
            <a:off x="6102457" y="-3306082"/>
            <a:ext cx="0" cy="4794299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直接连接符 319">
            <a:extLst>
              <a:ext uri="{FF2B5EF4-FFF2-40B4-BE49-F238E27FC236}">
                <a16:creationId xmlns:a16="http://schemas.microsoft.com/office/drawing/2014/main" id="{D412287D-F892-4ACB-8BB1-640E8A98E358}"/>
              </a:ext>
            </a:extLst>
          </p:cNvPr>
          <p:cNvCxnSpPr>
            <a:cxnSpLocks/>
            <a:stCxn id="256" idx="2"/>
            <a:endCxn id="309" idx="0"/>
          </p:cNvCxnSpPr>
          <p:nvPr/>
        </p:nvCxnSpPr>
        <p:spPr>
          <a:xfrm>
            <a:off x="7402724" y="-3306082"/>
            <a:ext cx="0" cy="4794299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直接连接符 320">
            <a:extLst>
              <a:ext uri="{FF2B5EF4-FFF2-40B4-BE49-F238E27FC236}">
                <a16:creationId xmlns:a16="http://schemas.microsoft.com/office/drawing/2014/main" id="{A37A1A26-AB38-4F10-8AB0-9402F801BEDC}"/>
              </a:ext>
            </a:extLst>
          </p:cNvPr>
          <p:cNvCxnSpPr>
            <a:cxnSpLocks/>
            <a:stCxn id="209" idx="2"/>
            <a:endCxn id="312" idx="0"/>
          </p:cNvCxnSpPr>
          <p:nvPr/>
        </p:nvCxnSpPr>
        <p:spPr>
          <a:xfrm>
            <a:off x="8563615" y="-2903275"/>
            <a:ext cx="0" cy="4391492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直接连接符 355">
            <a:extLst>
              <a:ext uri="{FF2B5EF4-FFF2-40B4-BE49-F238E27FC236}">
                <a16:creationId xmlns:a16="http://schemas.microsoft.com/office/drawing/2014/main" id="{9CC1ED8F-6CEC-4464-9E87-A6A7E7422A92}"/>
              </a:ext>
            </a:extLst>
          </p:cNvPr>
          <p:cNvCxnSpPr>
            <a:cxnSpLocks/>
            <a:stCxn id="170" idx="2"/>
            <a:endCxn id="340" idx="3"/>
          </p:cNvCxnSpPr>
          <p:nvPr/>
        </p:nvCxnSpPr>
        <p:spPr>
          <a:xfrm>
            <a:off x="2178399" y="-4032656"/>
            <a:ext cx="0" cy="6083102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直接连接符 356">
            <a:extLst>
              <a:ext uri="{FF2B5EF4-FFF2-40B4-BE49-F238E27FC236}">
                <a16:creationId xmlns:a16="http://schemas.microsoft.com/office/drawing/2014/main" id="{E4147DB2-9DFC-47B3-9B3C-AA02F495E40F}"/>
              </a:ext>
            </a:extLst>
          </p:cNvPr>
          <p:cNvCxnSpPr>
            <a:cxnSpLocks/>
            <a:stCxn id="234" idx="2"/>
            <a:endCxn id="352" idx="1"/>
          </p:cNvCxnSpPr>
          <p:nvPr/>
        </p:nvCxnSpPr>
        <p:spPr>
          <a:xfrm>
            <a:off x="3501923" y="-3670369"/>
            <a:ext cx="0" cy="5720815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直接连接符 357">
            <a:extLst>
              <a:ext uri="{FF2B5EF4-FFF2-40B4-BE49-F238E27FC236}">
                <a16:creationId xmlns:a16="http://schemas.microsoft.com/office/drawing/2014/main" id="{013080DD-2034-41EA-8331-D15887AA5FCD}"/>
              </a:ext>
            </a:extLst>
          </p:cNvPr>
          <p:cNvCxnSpPr>
            <a:cxnSpLocks/>
            <a:stCxn id="341" idx="1"/>
            <a:endCxn id="351" idx="3"/>
          </p:cNvCxnSpPr>
          <p:nvPr/>
        </p:nvCxnSpPr>
        <p:spPr>
          <a:xfrm>
            <a:off x="2178399" y="2050446"/>
            <a:ext cx="1323524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直接连接符 358">
            <a:extLst>
              <a:ext uri="{FF2B5EF4-FFF2-40B4-BE49-F238E27FC236}">
                <a16:creationId xmlns:a16="http://schemas.microsoft.com/office/drawing/2014/main" id="{4EB6C378-3A03-4B8D-A771-56E0FEA8406A}"/>
              </a:ext>
            </a:extLst>
          </p:cNvPr>
          <p:cNvCxnSpPr>
            <a:cxnSpLocks/>
            <a:stCxn id="354" idx="2"/>
            <a:endCxn id="329" idx="0"/>
          </p:cNvCxnSpPr>
          <p:nvPr/>
        </p:nvCxnSpPr>
        <p:spPr>
          <a:xfrm>
            <a:off x="2851789" y="2050446"/>
            <a:ext cx="0" cy="161192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直接连接符 368">
            <a:extLst>
              <a:ext uri="{FF2B5EF4-FFF2-40B4-BE49-F238E27FC236}">
                <a16:creationId xmlns:a16="http://schemas.microsoft.com/office/drawing/2014/main" id="{88419DC4-6E16-434C-80EC-8A63DF40E873}"/>
              </a:ext>
            </a:extLst>
          </p:cNvPr>
          <p:cNvCxnSpPr>
            <a:cxnSpLocks/>
            <a:stCxn id="240" idx="2"/>
            <a:endCxn id="367" idx="0"/>
          </p:cNvCxnSpPr>
          <p:nvPr/>
        </p:nvCxnSpPr>
        <p:spPr>
          <a:xfrm>
            <a:off x="9585130" y="1332139"/>
            <a:ext cx="0" cy="126031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直接连接符 402">
            <a:extLst>
              <a:ext uri="{FF2B5EF4-FFF2-40B4-BE49-F238E27FC236}">
                <a16:creationId xmlns:a16="http://schemas.microsoft.com/office/drawing/2014/main" id="{94DBB2D2-0F2D-4A8D-8EED-76A95A236B29}"/>
              </a:ext>
            </a:extLst>
          </p:cNvPr>
          <p:cNvCxnSpPr>
            <a:cxnSpLocks/>
            <a:stCxn id="329" idx="2"/>
            <a:endCxn id="397" idx="2"/>
          </p:cNvCxnSpPr>
          <p:nvPr/>
        </p:nvCxnSpPr>
        <p:spPr>
          <a:xfrm>
            <a:off x="2851789" y="2436371"/>
            <a:ext cx="0" cy="79024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直接连接符 403">
            <a:extLst>
              <a:ext uri="{FF2B5EF4-FFF2-40B4-BE49-F238E27FC236}">
                <a16:creationId xmlns:a16="http://schemas.microsoft.com/office/drawing/2014/main" id="{92694D07-4551-45CA-BC15-93A4C20AA7FC}"/>
              </a:ext>
            </a:extLst>
          </p:cNvPr>
          <p:cNvCxnSpPr>
            <a:cxnSpLocks/>
            <a:stCxn id="402" idx="1"/>
            <a:endCxn id="399" idx="3"/>
          </p:cNvCxnSpPr>
          <p:nvPr/>
        </p:nvCxnSpPr>
        <p:spPr>
          <a:xfrm>
            <a:off x="2178399" y="3226611"/>
            <a:ext cx="1323524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直接连接符 404">
            <a:extLst>
              <a:ext uri="{FF2B5EF4-FFF2-40B4-BE49-F238E27FC236}">
                <a16:creationId xmlns:a16="http://schemas.microsoft.com/office/drawing/2014/main" id="{0E8E3F69-A605-403C-AADB-E67336FD7A5A}"/>
              </a:ext>
            </a:extLst>
          </p:cNvPr>
          <p:cNvCxnSpPr>
            <a:cxnSpLocks/>
            <a:stCxn id="401" idx="3"/>
            <a:endCxn id="374" idx="0"/>
          </p:cNvCxnSpPr>
          <p:nvPr/>
        </p:nvCxnSpPr>
        <p:spPr>
          <a:xfrm>
            <a:off x="2178399" y="3226611"/>
            <a:ext cx="0" cy="152736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直接连接符 405">
            <a:extLst>
              <a:ext uri="{FF2B5EF4-FFF2-40B4-BE49-F238E27FC236}">
                <a16:creationId xmlns:a16="http://schemas.microsoft.com/office/drawing/2014/main" id="{BBA5FF63-2F76-4F0A-A3F1-FFE9A6CB5697}"/>
              </a:ext>
            </a:extLst>
          </p:cNvPr>
          <p:cNvCxnSpPr>
            <a:cxnSpLocks/>
            <a:stCxn id="399" idx="3"/>
            <a:endCxn id="384" idx="0"/>
          </p:cNvCxnSpPr>
          <p:nvPr/>
        </p:nvCxnSpPr>
        <p:spPr>
          <a:xfrm>
            <a:off x="3501923" y="3226611"/>
            <a:ext cx="0" cy="517023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直接连接符 406">
            <a:extLst>
              <a:ext uri="{FF2B5EF4-FFF2-40B4-BE49-F238E27FC236}">
                <a16:creationId xmlns:a16="http://schemas.microsoft.com/office/drawing/2014/main" id="{E30FC1D8-1CC1-4327-93AA-227154B4FC99}"/>
              </a:ext>
            </a:extLst>
          </p:cNvPr>
          <p:cNvCxnSpPr>
            <a:cxnSpLocks/>
            <a:stCxn id="417" idx="3"/>
            <a:endCxn id="429" idx="3"/>
          </p:cNvCxnSpPr>
          <p:nvPr/>
        </p:nvCxnSpPr>
        <p:spPr>
          <a:xfrm>
            <a:off x="4802190" y="3226611"/>
            <a:ext cx="4782940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直接连接符 407">
            <a:extLst>
              <a:ext uri="{FF2B5EF4-FFF2-40B4-BE49-F238E27FC236}">
                <a16:creationId xmlns:a16="http://schemas.microsoft.com/office/drawing/2014/main" id="{29273B12-8820-4D01-BAF8-1F0386F6D5A4}"/>
              </a:ext>
            </a:extLst>
          </p:cNvPr>
          <p:cNvCxnSpPr>
            <a:cxnSpLocks/>
            <a:stCxn id="299" idx="2"/>
            <a:endCxn id="417" idx="3"/>
          </p:cNvCxnSpPr>
          <p:nvPr/>
        </p:nvCxnSpPr>
        <p:spPr>
          <a:xfrm>
            <a:off x="4802190" y="1872731"/>
            <a:ext cx="0" cy="135388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1" name="直接连接符 430">
            <a:extLst>
              <a:ext uri="{FF2B5EF4-FFF2-40B4-BE49-F238E27FC236}">
                <a16:creationId xmlns:a16="http://schemas.microsoft.com/office/drawing/2014/main" id="{04291ABF-0922-4185-BA57-997676C8C3A7}"/>
              </a:ext>
            </a:extLst>
          </p:cNvPr>
          <p:cNvCxnSpPr>
            <a:cxnSpLocks/>
            <a:stCxn id="306" idx="2"/>
            <a:endCxn id="420" idx="3"/>
          </p:cNvCxnSpPr>
          <p:nvPr/>
        </p:nvCxnSpPr>
        <p:spPr>
          <a:xfrm>
            <a:off x="6102457" y="1872731"/>
            <a:ext cx="0" cy="135388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2" name="直接连接符 431">
            <a:extLst>
              <a:ext uri="{FF2B5EF4-FFF2-40B4-BE49-F238E27FC236}">
                <a16:creationId xmlns:a16="http://schemas.microsoft.com/office/drawing/2014/main" id="{30C49C89-D967-4A2E-B9DA-3F9D986BAEE6}"/>
              </a:ext>
            </a:extLst>
          </p:cNvPr>
          <p:cNvCxnSpPr>
            <a:cxnSpLocks/>
            <a:stCxn id="309" idx="2"/>
            <a:endCxn id="391" idx="0"/>
          </p:cNvCxnSpPr>
          <p:nvPr/>
        </p:nvCxnSpPr>
        <p:spPr>
          <a:xfrm flipH="1">
            <a:off x="7398011" y="1872731"/>
            <a:ext cx="4713" cy="1870903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直接连接符 432">
            <a:extLst>
              <a:ext uri="{FF2B5EF4-FFF2-40B4-BE49-F238E27FC236}">
                <a16:creationId xmlns:a16="http://schemas.microsoft.com/office/drawing/2014/main" id="{0550837D-B32F-40DC-A20E-6F9069EB0E1E}"/>
              </a:ext>
            </a:extLst>
          </p:cNvPr>
          <p:cNvCxnSpPr>
            <a:cxnSpLocks/>
            <a:stCxn id="312" idx="2"/>
            <a:endCxn id="426" idx="3"/>
          </p:cNvCxnSpPr>
          <p:nvPr/>
        </p:nvCxnSpPr>
        <p:spPr>
          <a:xfrm>
            <a:off x="8563615" y="1872731"/>
            <a:ext cx="0" cy="135388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4" name="直接连接符 433">
            <a:extLst>
              <a:ext uri="{FF2B5EF4-FFF2-40B4-BE49-F238E27FC236}">
                <a16:creationId xmlns:a16="http://schemas.microsoft.com/office/drawing/2014/main" id="{E18FF5DD-0B8C-420B-AC70-7368CFF7C813}"/>
              </a:ext>
            </a:extLst>
          </p:cNvPr>
          <p:cNvCxnSpPr>
            <a:cxnSpLocks/>
            <a:stCxn id="367" idx="2"/>
            <a:endCxn id="430" idx="1"/>
          </p:cNvCxnSpPr>
          <p:nvPr/>
        </p:nvCxnSpPr>
        <p:spPr>
          <a:xfrm>
            <a:off x="9585130" y="2976963"/>
            <a:ext cx="0" cy="249648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" name="直接连接符 460">
            <a:extLst>
              <a:ext uri="{FF2B5EF4-FFF2-40B4-BE49-F238E27FC236}">
                <a16:creationId xmlns:a16="http://schemas.microsoft.com/office/drawing/2014/main" id="{44F77148-240D-4486-B6E5-8A7DFC1372F4}"/>
              </a:ext>
            </a:extLst>
          </p:cNvPr>
          <p:cNvCxnSpPr>
            <a:cxnSpLocks/>
            <a:stCxn id="374" idx="2"/>
            <a:endCxn id="457" idx="1"/>
          </p:cNvCxnSpPr>
          <p:nvPr/>
        </p:nvCxnSpPr>
        <p:spPr>
          <a:xfrm>
            <a:off x="2178399" y="3604080"/>
            <a:ext cx="0" cy="525476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3" name="直接连接符 462">
            <a:extLst>
              <a:ext uri="{FF2B5EF4-FFF2-40B4-BE49-F238E27FC236}">
                <a16:creationId xmlns:a16="http://schemas.microsoft.com/office/drawing/2014/main" id="{6A22BC9A-2A29-48C6-A007-274DDB684E4E}"/>
              </a:ext>
            </a:extLst>
          </p:cNvPr>
          <p:cNvCxnSpPr>
            <a:cxnSpLocks/>
            <a:stCxn id="384" idx="2"/>
            <a:endCxn id="454" idx="3"/>
          </p:cNvCxnSpPr>
          <p:nvPr/>
        </p:nvCxnSpPr>
        <p:spPr>
          <a:xfrm>
            <a:off x="3501923" y="3968367"/>
            <a:ext cx="0" cy="161189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直接连接符 465">
            <a:extLst>
              <a:ext uri="{FF2B5EF4-FFF2-40B4-BE49-F238E27FC236}">
                <a16:creationId xmlns:a16="http://schemas.microsoft.com/office/drawing/2014/main" id="{07244172-5ED1-4FDD-A979-739C93D4CD9B}"/>
              </a:ext>
            </a:extLst>
          </p:cNvPr>
          <p:cNvCxnSpPr>
            <a:cxnSpLocks/>
            <a:stCxn id="391" idx="2"/>
            <a:endCxn id="459" idx="3"/>
          </p:cNvCxnSpPr>
          <p:nvPr/>
        </p:nvCxnSpPr>
        <p:spPr>
          <a:xfrm>
            <a:off x="7398011" y="3968367"/>
            <a:ext cx="4713" cy="161189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9" name="直接连接符 468">
            <a:extLst>
              <a:ext uri="{FF2B5EF4-FFF2-40B4-BE49-F238E27FC236}">
                <a16:creationId xmlns:a16="http://schemas.microsoft.com/office/drawing/2014/main" id="{70D4E2EB-4E79-4AEF-82F4-4429B71FF05E}"/>
              </a:ext>
            </a:extLst>
          </p:cNvPr>
          <p:cNvCxnSpPr>
            <a:cxnSpLocks/>
            <a:stCxn id="457" idx="1"/>
            <a:endCxn id="459" idx="3"/>
          </p:cNvCxnSpPr>
          <p:nvPr/>
        </p:nvCxnSpPr>
        <p:spPr>
          <a:xfrm>
            <a:off x="2178399" y="4129556"/>
            <a:ext cx="5224325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2" name="直接连接符 471">
            <a:extLst>
              <a:ext uri="{FF2B5EF4-FFF2-40B4-BE49-F238E27FC236}">
                <a16:creationId xmlns:a16="http://schemas.microsoft.com/office/drawing/2014/main" id="{C64EACC6-86C3-4D55-885E-FD1933CD0213}"/>
              </a:ext>
            </a:extLst>
          </p:cNvPr>
          <p:cNvCxnSpPr>
            <a:cxnSpLocks/>
            <a:stCxn id="453" idx="0"/>
            <a:endCxn id="442" idx="0"/>
          </p:cNvCxnSpPr>
          <p:nvPr/>
        </p:nvCxnSpPr>
        <p:spPr>
          <a:xfrm>
            <a:off x="4784840" y="4129556"/>
            <a:ext cx="0" cy="161191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直接连接符 488">
            <a:extLst>
              <a:ext uri="{FF2B5EF4-FFF2-40B4-BE49-F238E27FC236}">
                <a16:creationId xmlns:a16="http://schemas.microsoft.com/office/drawing/2014/main" id="{AE6C0812-43BE-4A83-98B3-B4DB2F687178}"/>
              </a:ext>
            </a:extLst>
          </p:cNvPr>
          <p:cNvCxnSpPr>
            <a:cxnSpLocks/>
            <a:stCxn id="262" idx="2"/>
            <a:endCxn id="483" idx="0"/>
          </p:cNvCxnSpPr>
          <p:nvPr/>
        </p:nvCxnSpPr>
        <p:spPr>
          <a:xfrm>
            <a:off x="10692179" y="1332139"/>
            <a:ext cx="0" cy="3322895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2" name="直接连接符 551">
            <a:extLst>
              <a:ext uri="{FF2B5EF4-FFF2-40B4-BE49-F238E27FC236}">
                <a16:creationId xmlns:a16="http://schemas.microsoft.com/office/drawing/2014/main" id="{C99FB257-6A03-4EC8-BEAB-6843E46CA286}"/>
              </a:ext>
            </a:extLst>
          </p:cNvPr>
          <p:cNvCxnSpPr>
            <a:cxnSpLocks/>
            <a:stCxn id="483" idx="2"/>
            <a:endCxn id="509" idx="0"/>
          </p:cNvCxnSpPr>
          <p:nvPr/>
        </p:nvCxnSpPr>
        <p:spPr>
          <a:xfrm>
            <a:off x="10692179" y="4879767"/>
            <a:ext cx="0" cy="2712106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1" name="直接连接符 570">
            <a:extLst>
              <a:ext uri="{FF2B5EF4-FFF2-40B4-BE49-F238E27FC236}">
                <a16:creationId xmlns:a16="http://schemas.microsoft.com/office/drawing/2014/main" id="{50BF07F7-D1CB-48A7-A47A-1B438C698089}"/>
              </a:ext>
            </a:extLst>
          </p:cNvPr>
          <p:cNvCxnSpPr>
            <a:cxnSpLocks/>
            <a:stCxn id="566" idx="3"/>
          </p:cNvCxnSpPr>
          <p:nvPr/>
        </p:nvCxnSpPr>
        <p:spPr>
          <a:xfrm>
            <a:off x="6091425" y="7339952"/>
            <a:ext cx="0" cy="1344782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4" name="直接连接符 573">
            <a:extLst>
              <a:ext uri="{FF2B5EF4-FFF2-40B4-BE49-F238E27FC236}">
                <a16:creationId xmlns:a16="http://schemas.microsoft.com/office/drawing/2014/main" id="{3B01DD37-4CE6-44A8-AAF2-534B948B5FAE}"/>
              </a:ext>
            </a:extLst>
          </p:cNvPr>
          <p:cNvCxnSpPr>
            <a:cxnSpLocks/>
            <a:endCxn id="564" idx="3"/>
          </p:cNvCxnSpPr>
          <p:nvPr/>
        </p:nvCxnSpPr>
        <p:spPr>
          <a:xfrm>
            <a:off x="7447379" y="8180893"/>
            <a:ext cx="0" cy="616207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6" name="直接连接符 575">
            <a:extLst>
              <a:ext uri="{FF2B5EF4-FFF2-40B4-BE49-F238E27FC236}">
                <a16:creationId xmlns:a16="http://schemas.microsoft.com/office/drawing/2014/main" id="{35DCF63D-2EE6-4886-AD4C-6F7A1E1595FB}"/>
              </a:ext>
            </a:extLst>
          </p:cNvPr>
          <p:cNvCxnSpPr>
            <a:cxnSpLocks/>
            <a:stCxn id="564" idx="3"/>
          </p:cNvCxnSpPr>
          <p:nvPr/>
        </p:nvCxnSpPr>
        <p:spPr>
          <a:xfrm flipH="1">
            <a:off x="6647261" y="8797100"/>
            <a:ext cx="800118" cy="1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5" name="直接连接符 594">
            <a:extLst>
              <a:ext uri="{FF2B5EF4-FFF2-40B4-BE49-F238E27FC236}">
                <a16:creationId xmlns:a16="http://schemas.microsoft.com/office/drawing/2014/main" id="{0722B046-41E5-4488-8FE9-AA28F5119ED6}"/>
              </a:ext>
            </a:extLst>
          </p:cNvPr>
          <p:cNvCxnSpPr>
            <a:cxnSpLocks/>
            <a:stCxn id="539" idx="2"/>
            <a:endCxn id="592" idx="0"/>
          </p:cNvCxnSpPr>
          <p:nvPr/>
        </p:nvCxnSpPr>
        <p:spPr>
          <a:xfrm>
            <a:off x="6091425" y="8909467"/>
            <a:ext cx="0" cy="139554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8" name="直接连接符 607">
            <a:extLst>
              <a:ext uri="{FF2B5EF4-FFF2-40B4-BE49-F238E27FC236}">
                <a16:creationId xmlns:a16="http://schemas.microsoft.com/office/drawing/2014/main" id="{322DCC6B-F6C2-469D-A737-D2462A1139A5}"/>
              </a:ext>
            </a:extLst>
          </p:cNvPr>
          <p:cNvCxnSpPr>
            <a:cxnSpLocks/>
            <a:stCxn id="442" idx="2"/>
            <a:endCxn id="550" idx="0"/>
          </p:cNvCxnSpPr>
          <p:nvPr/>
        </p:nvCxnSpPr>
        <p:spPr>
          <a:xfrm>
            <a:off x="4784840" y="4515480"/>
            <a:ext cx="0" cy="2712106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9" name="直接连接符 618">
            <a:extLst>
              <a:ext uri="{FF2B5EF4-FFF2-40B4-BE49-F238E27FC236}">
                <a16:creationId xmlns:a16="http://schemas.microsoft.com/office/drawing/2014/main" id="{250B1F9B-C4A0-43D4-887E-F17422E3F96D}"/>
              </a:ext>
            </a:extLst>
          </p:cNvPr>
          <p:cNvCxnSpPr>
            <a:cxnSpLocks/>
            <a:stCxn id="529" idx="2"/>
            <a:endCxn id="617" idx="0"/>
          </p:cNvCxnSpPr>
          <p:nvPr/>
        </p:nvCxnSpPr>
        <p:spPr>
          <a:xfrm>
            <a:off x="10692179" y="8545180"/>
            <a:ext cx="0" cy="868128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4" name="直接连接符 643">
            <a:extLst>
              <a:ext uri="{FF2B5EF4-FFF2-40B4-BE49-F238E27FC236}">
                <a16:creationId xmlns:a16="http://schemas.microsoft.com/office/drawing/2014/main" id="{1DD5A458-1B0D-4F52-8C7B-744379E83C6E}"/>
              </a:ext>
            </a:extLst>
          </p:cNvPr>
          <p:cNvCxnSpPr>
            <a:cxnSpLocks/>
            <a:stCxn id="550" idx="2"/>
            <a:endCxn id="642" idx="3"/>
          </p:cNvCxnSpPr>
          <p:nvPr/>
        </p:nvCxnSpPr>
        <p:spPr>
          <a:xfrm>
            <a:off x="4784840" y="7452319"/>
            <a:ext cx="0" cy="2351231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9" name="直接连接符 648">
            <a:extLst>
              <a:ext uri="{FF2B5EF4-FFF2-40B4-BE49-F238E27FC236}">
                <a16:creationId xmlns:a16="http://schemas.microsoft.com/office/drawing/2014/main" id="{E9AEDFAE-E954-4514-80A9-8A880877B8DB}"/>
              </a:ext>
            </a:extLst>
          </p:cNvPr>
          <p:cNvCxnSpPr>
            <a:cxnSpLocks/>
            <a:stCxn id="592" idx="2"/>
            <a:endCxn id="640" idx="3"/>
          </p:cNvCxnSpPr>
          <p:nvPr/>
        </p:nvCxnSpPr>
        <p:spPr>
          <a:xfrm>
            <a:off x="6091425" y="9273754"/>
            <a:ext cx="0" cy="529796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2" name="直接连接符 651">
            <a:extLst>
              <a:ext uri="{FF2B5EF4-FFF2-40B4-BE49-F238E27FC236}">
                <a16:creationId xmlns:a16="http://schemas.microsoft.com/office/drawing/2014/main" id="{42F48CC7-0A16-4059-A81B-C97F357DB7E2}"/>
              </a:ext>
            </a:extLst>
          </p:cNvPr>
          <p:cNvCxnSpPr>
            <a:cxnSpLocks/>
            <a:stCxn id="638" idx="2"/>
            <a:endCxn id="632" idx="0"/>
          </p:cNvCxnSpPr>
          <p:nvPr/>
        </p:nvCxnSpPr>
        <p:spPr>
          <a:xfrm>
            <a:off x="5438133" y="9803550"/>
            <a:ext cx="0" cy="156871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" name="直接连接符 654">
            <a:extLst>
              <a:ext uri="{FF2B5EF4-FFF2-40B4-BE49-F238E27FC236}">
                <a16:creationId xmlns:a16="http://schemas.microsoft.com/office/drawing/2014/main" id="{61602CA9-4809-4215-A737-32CED7A68B8D}"/>
              </a:ext>
            </a:extLst>
          </p:cNvPr>
          <p:cNvCxnSpPr>
            <a:cxnSpLocks/>
            <a:stCxn id="643" idx="1"/>
            <a:endCxn id="640" idx="3"/>
          </p:cNvCxnSpPr>
          <p:nvPr/>
        </p:nvCxnSpPr>
        <p:spPr>
          <a:xfrm>
            <a:off x="4784840" y="9803550"/>
            <a:ext cx="1306585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9" name="直接连接符 668">
            <a:extLst>
              <a:ext uri="{FF2B5EF4-FFF2-40B4-BE49-F238E27FC236}">
                <a16:creationId xmlns:a16="http://schemas.microsoft.com/office/drawing/2014/main" id="{73067A72-67B0-4A7E-8F83-2BCD650D64B6}"/>
              </a:ext>
            </a:extLst>
          </p:cNvPr>
          <p:cNvCxnSpPr>
            <a:cxnSpLocks/>
            <a:stCxn id="632" idx="2"/>
            <a:endCxn id="666" idx="0"/>
          </p:cNvCxnSpPr>
          <p:nvPr/>
        </p:nvCxnSpPr>
        <p:spPr>
          <a:xfrm>
            <a:off x="5438133" y="10185154"/>
            <a:ext cx="0" cy="139554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2" name="直接连接符 691">
            <a:extLst>
              <a:ext uri="{FF2B5EF4-FFF2-40B4-BE49-F238E27FC236}">
                <a16:creationId xmlns:a16="http://schemas.microsoft.com/office/drawing/2014/main" id="{0C1307AD-0235-4896-8F61-7B906D8D9BE5}"/>
              </a:ext>
            </a:extLst>
          </p:cNvPr>
          <p:cNvCxnSpPr>
            <a:cxnSpLocks/>
            <a:stCxn id="617" idx="2"/>
            <a:endCxn id="688" idx="3"/>
          </p:cNvCxnSpPr>
          <p:nvPr/>
        </p:nvCxnSpPr>
        <p:spPr>
          <a:xfrm>
            <a:off x="10692179" y="9638041"/>
            <a:ext cx="0" cy="3994003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5" name="直接连接符 694">
            <a:extLst>
              <a:ext uri="{FF2B5EF4-FFF2-40B4-BE49-F238E27FC236}">
                <a16:creationId xmlns:a16="http://schemas.microsoft.com/office/drawing/2014/main" id="{9A0D180E-E336-4A78-91F6-138B6E58B71C}"/>
              </a:ext>
            </a:extLst>
          </p:cNvPr>
          <p:cNvCxnSpPr>
            <a:cxnSpLocks/>
            <a:stCxn id="688" idx="3"/>
            <a:endCxn id="690" idx="3"/>
          </p:cNvCxnSpPr>
          <p:nvPr/>
        </p:nvCxnSpPr>
        <p:spPr>
          <a:xfrm flipH="1">
            <a:off x="5438133" y="13632044"/>
            <a:ext cx="5254046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8" name="直接连接符 697">
            <a:extLst>
              <a:ext uri="{FF2B5EF4-FFF2-40B4-BE49-F238E27FC236}">
                <a16:creationId xmlns:a16="http://schemas.microsoft.com/office/drawing/2014/main" id="{8EA1538E-52E9-416F-822D-C196D2474B19}"/>
              </a:ext>
            </a:extLst>
          </p:cNvPr>
          <p:cNvCxnSpPr>
            <a:cxnSpLocks/>
            <a:stCxn id="666" idx="2"/>
            <a:endCxn id="690" idx="3"/>
          </p:cNvCxnSpPr>
          <p:nvPr/>
        </p:nvCxnSpPr>
        <p:spPr>
          <a:xfrm>
            <a:off x="5438133" y="10549441"/>
            <a:ext cx="0" cy="3082603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3" name="直接连接符 712">
            <a:extLst>
              <a:ext uri="{FF2B5EF4-FFF2-40B4-BE49-F238E27FC236}">
                <a16:creationId xmlns:a16="http://schemas.microsoft.com/office/drawing/2014/main" id="{0B66EEA6-37C3-4012-89E3-9E5DD95A36FF}"/>
              </a:ext>
            </a:extLst>
          </p:cNvPr>
          <p:cNvCxnSpPr>
            <a:cxnSpLocks/>
            <a:stCxn id="708" idx="0"/>
            <a:endCxn id="721" idx="0"/>
          </p:cNvCxnSpPr>
          <p:nvPr/>
        </p:nvCxnSpPr>
        <p:spPr>
          <a:xfrm>
            <a:off x="6096000" y="13632044"/>
            <a:ext cx="0" cy="1218203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直接连接符 567">
            <a:extLst>
              <a:ext uri="{FF2B5EF4-FFF2-40B4-BE49-F238E27FC236}">
                <a16:creationId xmlns:a16="http://schemas.microsoft.com/office/drawing/2014/main" id="{38646B8C-14B6-4403-BE8F-DD866DC1C8D2}"/>
              </a:ext>
            </a:extLst>
          </p:cNvPr>
          <p:cNvCxnSpPr>
            <a:cxnSpLocks/>
            <a:endCxn id="566" idx="3"/>
          </p:cNvCxnSpPr>
          <p:nvPr/>
        </p:nvCxnSpPr>
        <p:spPr>
          <a:xfrm flipV="1">
            <a:off x="5340676" y="7339952"/>
            <a:ext cx="750749" cy="1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5" name="1704">
            <a:extLst>
              <a:ext uri="{FF2B5EF4-FFF2-40B4-BE49-F238E27FC236}">
                <a16:creationId xmlns:a16="http://schemas.microsoft.com/office/drawing/2014/main" id="{3B541578-6C1D-4244-A0E2-C73FA357EC7F}"/>
              </a:ext>
            </a:extLst>
          </p:cNvPr>
          <p:cNvGrpSpPr/>
          <p:nvPr/>
        </p:nvGrpSpPr>
        <p:grpSpPr>
          <a:xfrm>
            <a:off x="891117" y="-5885974"/>
            <a:ext cx="10409767" cy="297392"/>
            <a:chOff x="891117" y="1073412"/>
            <a:chExt cx="10409767" cy="297392"/>
          </a:xfrm>
        </p:grpSpPr>
        <p:grpSp>
          <p:nvGrpSpPr>
            <p:cNvPr id="138" name="组合 137">
              <a:extLst>
                <a:ext uri="{FF2B5EF4-FFF2-40B4-BE49-F238E27FC236}">
                  <a16:creationId xmlns:a16="http://schemas.microsoft.com/office/drawing/2014/main" id="{D7CF0517-2019-4FD0-869C-0FE1778412B7}"/>
                </a:ext>
              </a:extLst>
            </p:cNvPr>
            <p:cNvGrpSpPr/>
            <p:nvPr/>
          </p:nvGrpSpPr>
          <p:grpSpPr>
            <a:xfrm>
              <a:off x="891117" y="1073412"/>
              <a:ext cx="10409767" cy="297392"/>
              <a:chOff x="8397526" y="1593917"/>
              <a:chExt cx="4949825" cy="297392"/>
            </a:xfrm>
          </p:grpSpPr>
          <p:sp>
            <p:nvSpPr>
              <p:cNvPr id="139" name="任意多边形: 形状 138">
                <a:extLst>
                  <a:ext uri="{FF2B5EF4-FFF2-40B4-BE49-F238E27FC236}">
                    <a16:creationId xmlns:a16="http://schemas.microsoft.com/office/drawing/2014/main" id="{74EA2CAC-EF37-4AAB-A9E6-95F76855873D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140" name="组合 139">
                <a:extLst>
                  <a:ext uri="{FF2B5EF4-FFF2-40B4-BE49-F238E27FC236}">
                    <a16:creationId xmlns:a16="http://schemas.microsoft.com/office/drawing/2014/main" id="{197BAC19-5FC3-4521-8CC5-7049415D65CB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141" name="直接连接符 140">
                  <a:extLst>
                    <a:ext uri="{FF2B5EF4-FFF2-40B4-BE49-F238E27FC236}">
                      <a16:creationId xmlns:a16="http://schemas.microsoft.com/office/drawing/2014/main" id="{B23BD23C-1172-4A86-BC7A-2337A1FB85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直接连接符 141">
                  <a:extLst>
                    <a:ext uri="{FF2B5EF4-FFF2-40B4-BE49-F238E27FC236}">
                      <a16:creationId xmlns:a16="http://schemas.microsoft.com/office/drawing/2014/main" id="{1396F06D-3EF3-4D82-B94D-71CFAECC5A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2A68A73F-B363-49BA-A939-131B724DDB1A}"/>
                </a:ext>
              </a:extLst>
            </p:cNvPr>
            <p:cNvSpPr txBox="1"/>
            <p:nvPr/>
          </p:nvSpPr>
          <p:spPr>
            <a:xfrm>
              <a:off x="1019306" y="1145164"/>
              <a:ext cx="30296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1704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144" name="组合 143">
              <a:extLst>
                <a:ext uri="{FF2B5EF4-FFF2-40B4-BE49-F238E27FC236}">
                  <a16:creationId xmlns:a16="http://schemas.microsoft.com/office/drawing/2014/main" id="{012E85AC-34AB-44B0-AA20-63AA32F25EFE}"/>
                </a:ext>
              </a:extLst>
            </p:cNvPr>
            <p:cNvGrpSpPr/>
            <p:nvPr/>
          </p:nvGrpSpPr>
          <p:grpSpPr>
            <a:xfrm>
              <a:off x="4858593" y="1109742"/>
              <a:ext cx="687201" cy="224733"/>
              <a:chOff x="6000750" y="1175097"/>
              <a:chExt cx="687201" cy="224733"/>
            </a:xfrm>
          </p:grpSpPr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80525417-BF8C-4ADA-84DF-73F1DE2DB896}"/>
                  </a:ext>
                </a:extLst>
              </p:cNvPr>
              <p:cNvSpPr txBox="1"/>
              <p:nvPr/>
            </p:nvSpPr>
            <p:spPr>
              <a:xfrm>
                <a:off x="6087870" y="1210519"/>
                <a:ext cx="51296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锦江书院</a:t>
                </a:r>
              </a:p>
            </p:txBody>
          </p:sp>
          <p:sp>
            <p:nvSpPr>
              <p:cNvPr id="143" name="缺角矩形 142">
                <a:extLst>
                  <a:ext uri="{FF2B5EF4-FFF2-40B4-BE49-F238E27FC236}">
                    <a16:creationId xmlns:a16="http://schemas.microsoft.com/office/drawing/2014/main" id="{A537F5A2-8EF5-431F-90F1-BBEBE5471586}"/>
                  </a:ext>
                </a:extLst>
              </p:cNvPr>
              <p:cNvSpPr/>
              <p:nvPr/>
            </p:nvSpPr>
            <p:spPr>
              <a:xfrm>
                <a:off x="6000750" y="1175097"/>
                <a:ext cx="687201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2056" name="1875">
            <a:extLst>
              <a:ext uri="{FF2B5EF4-FFF2-40B4-BE49-F238E27FC236}">
                <a16:creationId xmlns:a16="http://schemas.microsoft.com/office/drawing/2014/main" id="{6EE4B71E-B44B-4AA5-A68B-180A43F718E4}"/>
              </a:ext>
            </a:extLst>
          </p:cNvPr>
          <p:cNvGrpSpPr/>
          <p:nvPr/>
        </p:nvGrpSpPr>
        <p:grpSpPr>
          <a:xfrm>
            <a:off x="891117" y="-5521687"/>
            <a:ext cx="10409767" cy="297392"/>
            <a:chOff x="891117" y="1437699"/>
            <a:chExt cx="10409767" cy="297392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E529D9C1-6677-4BE8-BCE8-D135B502E8D9}"/>
                </a:ext>
              </a:extLst>
            </p:cNvPr>
            <p:cNvGrpSpPr/>
            <p:nvPr/>
          </p:nvGrpSpPr>
          <p:grpSpPr>
            <a:xfrm>
              <a:off x="891117" y="1437699"/>
              <a:ext cx="10409767" cy="297392"/>
              <a:chOff x="8397526" y="1593917"/>
              <a:chExt cx="4949825" cy="297392"/>
            </a:xfrm>
          </p:grpSpPr>
          <p:sp>
            <p:nvSpPr>
              <p:cNvPr id="147" name="任意多边形: 形状 146">
                <a:extLst>
                  <a:ext uri="{FF2B5EF4-FFF2-40B4-BE49-F238E27FC236}">
                    <a16:creationId xmlns:a16="http://schemas.microsoft.com/office/drawing/2014/main" id="{212298A0-5792-44C1-BC46-9497470549C0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27EAE37E-FBF2-4D0B-87B9-777DBAEA07FD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148" name="直接连接符 147">
                  <a:extLst>
                    <a:ext uri="{FF2B5EF4-FFF2-40B4-BE49-F238E27FC236}">
                      <a16:creationId xmlns:a16="http://schemas.microsoft.com/office/drawing/2014/main" id="{C5E7F8DB-2FD5-492A-A4BE-16D7D95D94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直接连接符 148">
                  <a:extLst>
                    <a:ext uri="{FF2B5EF4-FFF2-40B4-BE49-F238E27FC236}">
                      <a16:creationId xmlns:a16="http://schemas.microsoft.com/office/drawing/2014/main" id="{E180928E-3C96-4C43-90A9-CFA4B202BB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1" name="文本框 150">
              <a:extLst>
                <a:ext uri="{FF2B5EF4-FFF2-40B4-BE49-F238E27FC236}">
                  <a16:creationId xmlns:a16="http://schemas.microsoft.com/office/drawing/2014/main" id="{1141497E-6BB1-46F9-A077-610A64C9A171}"/>
                </a:ext>
              </a:extLst>
            </p:cNvPr>
            <p:cNvSpPr txBox="1"/>
            <p:nvPr/>
          </p:nvSpPr>
          <p:spPr>
            <a:xfrm>
              <a:off x="1019306" y="1509451"/>
              <a:ext cx="304571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1875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153" name="组合 152">
              <a:extLst>
                <a:ext uri="{FF2B5EF4-FFF2-40B4-BE49-F238E27FC236}">
                  <a16:creationId xmlns:a16="http://schemas.microsoft.com/office/drawing/2014/main" id="{E7AEE414-96C2-48E3-863B-90B5BA7774C6}"/>
                </a:ext>
              </a:extLst>
            </p:cNvPr>
            <p:cNvGrpSpPr/>
            <p:nvPr/>
          </p:nvGrpSpPr>
          <p:grpSpPr>
            <a:xfrm>
              <a:off x="3748295" y="1474029"/>
              <a:ext cx="687201" cy="224733"/>
              <a:chOff x="6000750" y="1592883"/>
              <a:chExt cx="687201" cy="224733"/>
            </a:xfrm>
          </p:grpSpPr>
          <p:sp>
            <p:nvSpPr>
              <p:cNvPr id="150" name="文本框 149">
                <a:extLst>
                  <a:ext uri="{FF2B5EF4-FFF2-40B4-BE49-F238E27FC236}">
                    <a16:creationId xmlns:a16="http://schemas.microsoft.com/office/drawing/2014/main" id="{BCD66EC0-B2D0-43A0-9FA1-5BB08D2394AC}"/>
                  </a:ext>
                </a:extLst>
              </p:cNvPr>
              <p:cNvSpPr txBox="1"/>
              <p:nvPr/>
            </p:nvSpPr>
            <p:spPr>
              <a:xfrm>
                <a:off x="6087870" y="1628305"/>
                <a:ext cx="51296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尊经学院</a:t>
                </a:r>
              </a:p>
            </p:txBody>
          </p:sp>
          <p:sp>
            <p:nvSpPr>
              <p:cNvPr id="152" name="缺角矩形 151">
                <a:extLst>
                  <a:ext uri="{FF2B5EF4-FFF2-40B4-BE49-F238E27FC236}">
                    <a16:creationId xmlns:a16="http://schemas.microsoft.com/office/drawing/2014/main" id="{0F72BF18-DB9E-4A1B-B2F8-E32AE78044D2}"/>
                  </a:ext>
                </a:extLst>
              </p:cNvPr>
              <p:cNvSpPr/>
              <p:nvPr/>
            </p:nvSpPr>
            <p:spPr>
              <a:xfrm>
                <a:off x="6000750" y="1592883"/>
                <a:ext cx="687201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2057" name="1896">
            <a:extLst>
              <a:ext uri="{FF2B5EF4-FFF2-40B4-BE49-F238E27FC236}">
                <a16:creationId xmlns:a16="http://schemas.microsoft.com/office/drawing/2014/main" id="{44A8E241-0AF2-42CB-B367-89E51A54AC73}"/>
              </a:ext>
            </a:extLst>
          </p:cNvPr>
          <p:cNvGrpSpPr/>
          <p:nvPr/>
        </p:nvGrpSpPr>
        <p:grpSpPr>
          <a:xfrm>
            <a:off x="891117" y="-5157400"/>
            <a:ext cx="10409767" cy="297392"/>
            <a:chOff x="891117" y="1801986"/>
            <a:chExt cx="10409767" cy="297392"/>
          </a:xfrm>
        </p:grpSpPr>
        <p:grpSp>
          <p:nvGrpSpPr>
            <p:cNvPr id="145" name="组合 144">
              <a:extLst>
                <a:ext uri="{FF2B5EF4-FFF2-40B4-BE49-F238E27FC236}">
                  <a16:creationId xmlns:a16="http://schemas.microsoft.com/office/drawing/2014/main" id="{DA76D56C-90DF-4353-A95B-E323C97F21EC}"/>
                </a:ext>
              </a:extLst>
            </p:cNvPr>
            <p:cNvGrpSpPr/>
            <p:nvPr/>
          </p:nvGrpSpPr>
          <p:grpSpPr>
            <a:xfrm>
              <a:off x="891117" y="1801986"/>
              <a:ext cx="10409767" cy="297392"/>
              <a:chOff x="8397526" y="1593917"/>
              <a:chExt cx="4949825" cy="297392"/>
            </a:xfrm>
          </p:grpSpPr>
          <p:sp>
            <p:nvSpPr>
              <p:cNvPr id="146" name="任意多边形: 形状 145">
                <a:extLst>
                  <a:ext uri="{FF2B5EF4-FFF2-40B4-BE49-F238E27FC236}">
                    <a16:creationId xmlns:a16="http://schemas.microsoft.com/office/drawing/2014/main" id="{F8F8B724-AB5F-442B-B3A6-FAC760CB1750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155" name="组合 154">
                <a:extLst>
                  <a:ext uri="{FF2B5EF4-FFF2-40B4-BE49-F238E27FC236}">
                    <a16:creationId xmlns:a16="http://schemas.microsoft.com/office/drawing/2014/main" id="{27E0AE14-A7B0-42F5-B52F-608079B6A3F5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156" name="直接连接符 155">
                  <a:extLst>
                    <a:ext uri="{FF2B5EF4-FFF2-40B4-BE49-F238E27FC236}">
                      <a16:creationId xmlns:a16="http://schemas.microsoft.com/office/drawing/2014/main" id="{04A3D593-1B76-4276-B413-873EE7EE57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直接连接符 156">
                  <a:extLst>
                    <a:ext uri="{FF2B5EF4-FFF2-40B4-BE49-F238E27FC236}">
                      <a16:creationId xmlns:a16="http://schemas.microsoft.com/office/drawing/2014/main" id="{7A844B5B-5CBE-441B-93CF-6FAEBD3106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9" name="文本框 158">
              <a:extLst>
                <a:ext uri="{FF2B5EF4-FFF2-40B4-BE49-F238E27FC236}">
                  <a16:creationId xmlns:a16="http://schemas.microsoft.com/office/drawing/2014/main" id="{D2875EFC-19DE-4426-8175-1289C3BBE091}"/>
                </a:ext>
              </a:extLst>
            </p:cNvPr>
            <p:cNvSpPr txBox="1"/>
            <p:nvPr/>
          </p:nvSpPr>
          <p:spPr>
            <a:xfrm>
              <a:off x="1019306" y="1873738"/>
              <a:ext cx="31579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1896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F913810D-77DC-4B8D-A41F-26BA22C57917}"/>
                </a:ext>
              </a:extLst>
            </p:cNvPr>
            <p:cNvGrpSpPr/>
            <p:nvPr/>
          </p:nvGrpSpPr>
          <p:grpSpPr>
            <a:xfrm>
              <a:off x="1538456" y="1838316"/>
              <a:ext cx="1279886" cy="224733"/>
              <a:chOff x="2133239" y="1994534"/>
              <a:chExt cx="1279886" cy="224733"/>
            </a:xfrm>
          </p:grpSpPr>
          <p:sp>
            <p:nvSpPr>
              <p:cNvPr id="161" name="文本框 160">
                <a:extLst>
                  <a:ext uri="{FF2B5EF4-FFF2-40B4-BE49-F238E27FC236}">
                    <a16:creationId xmlns:a16="http://schemas.microsoft.com/office/drawing/2014/main" id="{F2890694-374D-46E1-BD55-15E3F838C818}"/>
                  </a:ext>
                </a:extLst>
              </p:cNvPr>
              <p:cNvSpPr txBox="1"/>
              <p:nvPr/>
            </p:nvSpPr>
            <p:spPr>
              <a:xfrm>
                <a:off x="2388461" y="2029956"/>
                <a:ext cx="76944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四川中西学堂</a:t>
                </a:r>
              </a:p>
            </p:txBody>
          </p:sp>
          <p:sp>
            <p:nvSpPr>
              <p:cNvPr id="162" name="缺角矩形 161">
                <a:extLst>
                  <a:ext uri="{FF2B5EF4-FFF2-40B4-BE49-F238E27FC236}">
                    <a16:creationId xmlns:a16="http://schemas.microsoft.com/office/drawing/2014/main" id="{155F39FB-0A57-4E0E-81C9-29FE59D2C27B}"/>
                  </a:ext>
                </a:extLst>
              </p:cNvPr>
              <p:cNvSpPr/>
              <p:nvPr/>
            </p:nvSpPr>
            <p:spPr>
              <a:xfrm>
                <a:off x="2133239" y="1994534"/>
                <a:ext cx="1279886" cy="224733"/>
              </a:xfrm>
              <a:prstGeom prst="plaqu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2058" name="1902">
            <a:extLst>
              <a:ext uri="{FF2B5EF4-FFF2-40B4-BE49-F238E27FC236}">
                <a16:creationId xmlns:a16="http://schemas.microsoft.com/office/drawing/2014/main" id="{BB4084D2-5C34-4282-A853-BA2B98E14447}"/>
              </a:ext>
            </a:extLst>
          </p:cNvPr>
          <p:cNvGrpSpPr/>
          <p:nvPr/>
        </p:nvGrpSpPr>
        <p:grpSpPr>
          <a:xfrm>
            <a:off x="891117" y="-4488549"/>
            <a:ext cx="10409767" cy="490222"/>
            <a:chOff x="891117" y="2470837"/>
            <a:chExt cx="10409767" cy="490222"/>
          </a:xfrm>
        </p:grpSpPr>
        <p:grpSp>
          <p:nvGrpSpPr>
            <p:cNvPr id="158" name="组合 157">
              <a:extLst>
                <a:ext uri="{FF2B5EF4-FFF2-40B4-BE49-F238E27FC236}">
                  <a16:creationId xmlns:a16="http://schemas.microsoft.com/office/drawing/2014/main" id="{026EF756-5BFD-43F0-90F9-AB4A317351A7}"/>
                </a:ext>
              </a:extLst>
            </p:cNvPr>
            <p:cNvGrpSpPr/>
            <p:nvPr/>
          </p:nvGrpSpPr>
          <p:grpSpPr>
            <a:xfrm>
              <a:off x="891117" y="2470837"/>
              <a:ext cx="10409767" cy="490222"/>
              <a:chOff x="8397526" y="1593917"/>
              <a:chExt cx="4949825" cy="297392"/>
            </a:xfrm>
          </p:grpSpPr>
          <p:sp>
            <p:nvSpPr>
              <p:cNvPr id="168" name="任意多边形: 形状 167">
                <a:extLst>
                  <a:ext uri="{FF2B5EF4-FFF2-40B4-BE49-F238E27FC236}">
                    <a16:creationId xmlns:a16="http://schemas.microsoft.com/office/drawing/2014/main" id="{CB33FFC8-9708-49FC-8C67-4998738D8DCE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173" name="组合 172">
                <a:extLst>
                  <a:ext uri="{FF2B5EF4-FFF2-40B4-BE49-F238E27FC236}">
                    <a16:creationId xmlns:a16="http://schemas.microsoft.com/office/drawing/2014/main" id="{CF78B7A0-331F-4B83-BCEC-C699B17B54EE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182" name="直接连接符 181">
                  <a:extLst>
                    <a:ext uri="{FF2B5EF4-FFF2-40B4-BE49-F238E27FC236}">
                      <a16:creationId xmlns:a16="http://schemas.microsoft.com/office/drawing/2014/main" id="{325574F9-8AE3-4B49-91A1-18C5A46650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直接连接符 182">
                  <a:extLst>
                    <a:ext uri="{FF2B5EF4-FFF2-40B4-BE49-F238E27FC236}">
                      <a16:creationId xmlns:a16="http://schemas.microsoft.com/office/drawing/2014/main" id="{06183931-9A22-4027-90EC-D76444C5CE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7" name="文本框 166">
              <a:extLst>
                <a:ext uri="{FF2B5EF4-FFF2-40B4-BE49-F238E27FC236}">
                  <a16:creationId xmlns:a16="http://schemas.microsoft.com/office/drawing/2014/main" id="{169B7ADC-B604-4CB3-8BFB-AF26319FCC37}"/>
                </a:ext>
              </a:extLst>
            </p:cNvPr>
            <p:cNvSpPr txBox="1"/>
            <p:nvPr/>
          </p:nvSpPr>
          <p:spPr>
            <a:xfrm>
              <a:off x="1019306" y="2639004"/>
              <a:ext cx="309380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1902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D3BEB2ED-B073-48CF-A1C5-7EF7E8B3D911}"/>
                </a:ext>
              </a:extLst>
            </p:cNvPr>
            <p:cNvGrpSpPr/>
            <p:nvPr/>
          </p:nvGrpSpPr>
          <p:grpSpPr>
            <a:xfrm>
              <a:off x="1538456" y="2505167"/>
              <a:ext cx="1279886" cy="421563"/>
              <a:chOff x="2133239" y="2661385"/>
              <a:chExt cx="1279886" cy="421563"/>
            </a:xfrm>
          </p:grpSpPr>
          <p:sp>
            <p:nvSpPr>
              <p:cNvPr id="170" name="缺角矩形 169">
                <a:extLst>
                  <a:ext uri="{FF2B5EF4-FFF2-40B4-BE49-F238E27FC236}">
                    <a16:creationId xmlns:a16="http://schemas.microsoft.com/office/drawing/2014/main" id="{667D2580-352F-45C0-B907-77AEDFBF0559}"/>
                  </a:ext>
                </a:extLst>
              </p:cNvPr>
              <p:cNvSpPr/>
              <p:nvPr/>
            </p:nvSpPr>
            <p:spPr>
              <a:xfrm>
                <a:off x="2133239" y="2661385"/>
                <a:ext cx="1279886" cy="421563"/>
              </a:xfrm>
              <a:prstGeom prst="plaque">
                <a:avLst>
                  <a:gd name="adj" fmla="val 9136"/>
                </a:avLst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172" name="组合 171">
                <a:extLst>
                  <a:ext uri="{FF2B5EF4-FFF2-40B4-BE49-F238E27FC236}">
                    <a16:creationId xmlns:a16="http://schemas.microsoft.com/office/drawing/2014/main" id="{A3117484-754A-4547-8EAA-B601C406122E}"/>
                  </a:ext>
                </a:extLst>
              </p:cNvPr>
              <p:cNvGrpSpPr/>
              <p:nvPr/>
            </p:nvGrpSpPr>
            <p:grpSpPr>
              <a:xfrm>
                <a:off x="2260221" y="2709435"/>
                <a:ext cx="1025923" cy="325462"/>
                <a:chOff x="4133677" y="2468829"/>
                <a:chExt cx="1025923" cy="325462"/>
              </a:xfrm>
            </p:grpSpPr>
            <p:sp>
              <p:nvSpPr>
                <p:cNvPr id="169" name="文本框 168">
                  <a:extLst>
                    <a:ext uri="{FF2B5EF4-FFF2-40B4-BE49-F238E27FC236}">
                      <a16:creationId xmlns:a16="http://schemas.microsoft.com/office/drawing/2014/main" id="{53A7EA58-32EC-4275-B05C-65BFF8A2675C}"/>
                    </a:ext>
                  </a:extLst>
                </p:cNvPr>
                <p:cNvSpPr txBox="1"/>
                <p:nvPr/>
              </p:nvSpPr>
              <p:spPr>
                <a:xfrm>
                  <a:off x="4197797" y="2468829"/>
                  <a:ext cx="897682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ctr"/>
                  <a:r>
                    <a:rPr lang="zh-CN" altLang="en-US" sz="10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宋体 CN Heavy" panose="02020900000000000000" pitchFamily="18" charset="-122"/>
                      <a:ea typeface="思源宋体 CN Heavy" panose="02020900000000000000" pitchFamily="18" charset="-122"/>
                    </a:rPr>
                    <a:t>四川通省大学堂</a:t>
                  </a:r>
                </a:p>
              </p:txBody>
            </p:sp>
            <p:sp>
              <p:nvSpPr>
                <p:cNvPr id="171" name="文本框 170">
                  <a:extLst>
                    <a:ext uri="{FF2B5EF4-FFF2-40B4-BE49-F238E27FC236}">
                      <a16:creationId xmlns:a16="http://schemas.microsoft.com/office/drawing/2014/main" id="{0A176FEB-5CB2-4218-BEF0-50E897E32FA8}"/>
                    </a:ext>
                  </a:extLst>
                </p:cNvPr>
                <p:cNvSpPr txBox="1"/>
                <p:nvPr/>
              </p:nvSpPr>
              <p:spPr>
                <a:xfrm>
                  <a:off x="4133677" y="2640403"/>
                  <a:ext cx="1025923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ctr"/>
                  <a:r>
                    <a:rPr lang="zh-CN" altLang="en-US" sz="10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宋体 CN Heavy" panose="02020900000000000000" pitchFamily="18" charset="-122"/>
                      <a:ea typeface="思源宋体 CN Heavy" panose="02020900000000000000" pitchFamily="18" charset="-122"/>
                    </a:rPr>
                    <a:t>四川省城高等学堂</a:t>
                  </a:r>
                </a:p>
              </p:txBody>
            </p:sp>
          </p:grpSp>
        </p:grpSp>
      </p:grpSp>
      <p:grpSp>
        <p:nvGrpSpPr>
          <p:cNvPr id="2059" name="1905">
            <a:extLst>
              <a:ext uri="{FF2B5EF4-FFF2-40B4-BE49-F238E27FC236}">
                <a16:creationId xmlns:a16="http://schemas.microsoft.com/office/drawing/2014/main" id="{B1C93197-134A-4F74-A57C-0BE737DCC666}"/>
              </a:ext>
            </a:extLst>
          </p:cNvPr>
          <p:cNvGrpSpPr/>
          <p:nvPr/>
        </p:nvGrpSpPr>
        <p:grpSpPr>
          <a:xfrm>
            <a:off x="891117" y="-3931432"/>
            <a:ext cx="10409767" cy="297392"/>
            <a:chOff x="891117" y="3027954"/>
            <a:chExt cx="10409767" cy="297392"/>
          </a:xfrm>
        </p:grpSpPr>
        <p:grpSp>
          <p:nvGrpSpPr>
            <p:cNvPr id="187" name="组合 186">
              <a:extLst>
                <a:ext uri="{FF2B5EF4-FFF2-40B4-BE49-F238E27FC236}">
                  <a16:creationId xmlns:a16="http://schemas.microsoft.com/office/drawing/2014/main" id="{CA4D50AC-F2B7-4F97-95A4-EE6D03F6EF43}"/>
                </a:ext>
              </a:extLst>
            </p:cNvPr>
            <p:cNvGrpSpPr/>
            <p:nvPr/>
          </p:nvGrpSpPr>
          <p:grpSpPr>
            <a:xfrm>
              <a:off x="891117" y="3027954"/>
              <a:ext cx="10409767" cy="297392"/>
              <a:chOff x="8397526" y="1593917"/>
              <a:chExt cx="4949825" cy="297392"/>
            </a:xfrm>
          </p:grpSpPr>
          <p:sp>
            <p:nvSpPr>
              <p:cNvPr id="188" name="任意多边形: 形状 187">
                <a:extLst>
                  <a:ext uri="{FF2B5EF4-FFF2-40B4-BE49-F238E27FC236}">
                    <a16:creationId xmlns:a16="http://schemas.microsoft.com/office/drawing/2014/main" id="{494A21A4-B885-439B-8F12-4133E5280A8E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189" name="组合 188">
                <a:extLst>
                  <a:ext uri="{FF2B5EF4-FFF2-40B4-BE49-F238E27FC236}">
                    <a16:creationId xmlns:a16="http://schemas.microsoft.com/office/drawing/2014/main" id="{7503A1DF-96A8-4DD2-B87E-92F7D2AE811F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190" name="直接连接符 189">
                  <a:extLst>
                    <a:ext uri="{FF2B5EF4-FFF2-40B4-BE49-F238E27FC236}">
                      <a16:creationId xmlns:a16="http://schemas.microsoft.com/office/drawing/2014/main" id="{A20E2776-6A70-43A9-A36E-B1AA15A52A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直接连接符 190">
                  <a:extLst>
                    <a:ext uri="{FF2B5EF4-FFF2-40B4-BE49-F238E27FC236}">
                      <a16:creationId xmlns:a16="http://schemas.microsoft.com/office/drawing/2014/main" id="{EF7D6B40-6906-4446-8136-9DC226A988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32" name="文本框 231">
              <a:extLst>
                <a:ext uri="{FF2B5EF4-FFF2-40B4-BE49-F238E27FC236}">
                  <a16:creationId xmlns:a16="http://schemas.microsoft.com/office/drawing/2014/main" id="{4C36B26D-8475-4852-90AF-B42B0C977DFA}"/>
                </a:ext>
              </a:extLst>
            </p:cNvPr>
            <p:cNvSpPr txBox="1"/>
            <p:nvPr/>
          </p:nvSpPr>
          <p:spPr>
            <a:xfrm>
              <a:off x="1019306" y="3099706"/>
              <a:ext cx="31258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1905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233" name="组合 232">
              <a:extLst>
                <a:ext uri="{FF2B5EF4-FFF2-40B4-BE49-F238E27FC236}">
                  <a16:creationId xmlns:a16="http://schemas.microsoft.com/office/drawing/2014/main" id="{5A170903-D1E5-45B4-A166-7B6244B659A7}"/>
                </a:ext>
              </a:extLst>
            </p:cNvPr>
            <p:cNvGrpSpPr/>
            <p:nvPr/>
          </p:nvGrpSpPr>
          <p:grpSpPr>
            <a:xfrm>
              <a:off x="2885237" y="3064284"/>
              <a:ext cx="1233372" cy="224733"/>
              <a:chOff x="4054468" y="2663385"/>
              <a:chExt cx="1233372" cy="224733"/>
            </a:xfrm>
          </p:grpSpPr>
          <p:sp>
            <p:nvSpPr>
              <p:cNvPr id="234" name="缺角矩形 233">
                <a:extLst>
                  <a:ext uri="{FF2B5EF4-FFF2-40B4-BE49-F238E27FC236}">
                    <a16:creationId xmlns:a16="http://schemas.microsoft.com/office/drawing/2014/main" id="{198F7B6D-A051-4605-8A2E-48CE56C89DF6}"/>
                  </a:ext>
                </a:extLst>
              </p:cNvPr>
              <p:cNvSpPr/>
              <p:nvPr/>
            </p:nvSpPr>
            <p:spPr>
              <a:xfrm>
                <a:off x="4054468" y="2663385"/>
                <a:ext cx="1233372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FC77EC96-0A26-4FD7-9D08-70884EF03FE1}"/>
                  </a:ext>
                </a:extLst>
              </p:cNvPr>
              <p:cNvSpPr txBox="1"/>
              <p:nvPr/>
            </p:nvSpPr>
            <p:spPr>
              <a:xfrm>
                <a:off x="4158193" y="2698807"/>
                <a:ext cx="102592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四川通省师范学堂</a:t>
                </a:r>
              </a:p>
            </p:txBody>
          </p:sp>
        </p:grpSp>
      </p:grpSp>
      <p:grpSp>
        <p:nvGrpSpPr>
          <p:cNvPr id="2061" name="1906">
            <a:extLst>
              <a:ext uri="{FF2B5EF4-FFF2-40B4-BE49-F238E27FC236}">
                <a16:creationId xmlns:a16="http://schemas.microsoft.com/office/drawing/2014/main" id="{10910C10-A7AC-4EB5-9FE6-3AE687092E85}"/>
              </a:ext>
            </a:extLst>
          </p:cNvPr>
          <p:cNvGrpSpPr/>
          <p:nvPr/>
        </p:nvGrpSpPr>
        <p:grpSpPr>
          <a:xfrm>
            <a:off x="891117" y="-3567145"/>
            <a:ext cx="10409767" cy="297392"/>
            <a:chOff x="891117" y="3392241"/>
            <a:chExt cx="10409767" cy="297392"/>
          </a:xfrm>
        </p:grpSpPr>
        <p:grpSp>
          <p:nvGrpSpPr>
            <p:cNvPr id="192" name="组合 191">
              <a:extLst>
                <a:ext uri="{FF2B5EF4-FFF2-40B4-BE49-F238E27FC236}">
                  <a16:creationId xmlns:a16="http://schemas.microsoft.com/office/drawing/2014/main" id="{7A66953B-2CA8-4FF5-BEC5-00DA8AE1EC03}"/>
                </a:ext>
              </a:extLst>
            </p:cNvPr>
            <p:cNvGrpSpPr/>
            <p:nvPr/>
          </p:nvGrpSpPr>
          <p:grpSpPr>
            <a:xfrm>
              <a:off x="891117" y="3392241"/>
              <a:ext cx="10409767" cy="297392"/>
              <a:chOff x="8397526" y="1593917"/>
              <a:chExt cx="4949825" cy="297392"/>
            </a:xfrm>
          </p:grpSpPr>
          <p:sp>
            <p:nvSpPr>
              <p:cNvPr id="193" name="任意多边形: 形状 192">
                <a:extLst>
                  <a:ext uri="{FF2B5EF4-FFF2-40B4-BE49-F238E27FC236}">
                    <a16:creationId xmlns:a16="http://schemas.microsoft.com/office/drawing/2014/main" id="{3C8012BC-4342-4F69-B800-5A78A1CBD736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194" name="组合 193">
                <a:extLst>
                  <a:ext uri="{FF2B5EF4-FFF2-40B4-BE49-F238E27FC236}">
                    <a16:creationId xmlns:a16="http://schemas.microsoft.com/office/drawing/2014/main" id="{17E55073-640C-4095-B8B7-D9FBF994574C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195" name="直接连接符 194">
                  <a:extLst>
                    <a:ext uri="{FF2B5EF4-FFF2-40B4-BE49-F238E27FC236}">
                      <a16:creationId xmlns:a16="http://schemas.microsoft.com/office/drawing/2014/main" id="{E865E961-BC18-4240-BB72-CFCBB5AE44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直接连接符 195">
                  <a:extLst>
                    <a:ext uri="{FF2B5EF4-FFF2-40B4-BE49-F238E27FC236}">
                      <a16:creationId xmlns:a16="http://schemas.microsoft.com/office/drawing/2014/main" id="{87F8C70B-7A9A-46E5-BAAF-35322A0B1C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47" name="文本框 246">
              <a:extLst>
                <a:ext uri="{FF2B5EF4-FFF2-40B4-BE49-F238E27FC236}">
                  <a16:creationId xmlns:a16="http://schemas.microsoft.com/office/drawing/2014/main" id="{28C11C1F-742C-4F88-8F39-D2AF8617D358}"/>
                </a:ext>
              </a:extLst>
            </p:cNvPr>
            <p:cNvSpPr txBox="1"/>
            <p:nvPr/>
          </p:nvSpPr>
          <p:spPr>
            <a:xfrm>
              <a:off x="1019306" y="3463993"/>
              <a:ext cx="314189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1906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248" name="组合 247">
              <a:extLst>
                <a:ext uri="{FF2B5EF4-FFF2-40B4-BE49-F238E27FC236}">
                  <a16:creationId xmlns:a16="http://schemas.microsoft.com/office/drawing/2014/main" id="{A79EEFD5-47B0-496F-BFE9-6FBA116FBA28}"/>
                </a:ext>
              </a:extLst>
            </p:cNvPr>
            <p:cNvGrpSpPr/>
            <p:nvPr/>
          </p:nvGrpSpPr>
          <p:grpSpPr>
            <a:xfrm>
              <a:off x="4185504" y="3428571"/>
              <a:ext cx="1233372" cy="224733"/>
              <a:chOff x="4054468" y="2663385"/>
              <a:chExt cx="1233372" cy="224733"/>
            </a:xfrm>
          </p:grpSpPr>
          <p:sp>
            <p:nvSpPr>
              <p:cNvPr id="249" name="缺角矩形 248">
                <a:extLst>
                  <a:ext uri="{FF2B5EF4-FFF2-40B4-BE49-F238E27FC236}">
                    <a16:creationId xmlns:a16="http://schemas.microsoft.com/office/drawing/2014/main" id="{854F2CAC-9995-4146-BE20-48D639760F50}"/>
                  </a:ext>
                </a:extLst>
              </p:cNvPr>
              <p:cNvSpPr/>
              <p:nvPr/>
            </p:nvSpPr>
            <p:spPr>
              <a:xfrm>
                <a:off x="4054468" y="2663385"/>
                <a:ext cx="1233372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50" name="文本框 249">
                <a:extLst>
                  <a:ext uri="{FF2B5EF4-FFF2-40B4-BE49-F238E27FC236}">
                    <a16:creationId xmlns:a16="http://schemas.microsoft.com/office/drawing/2014/main" id="{A2702A2E-05EB-4B3B-829C-221DEC00AB06}"/>
                  </a:ext>
                </a:extLst>
              </p:cNvPr>
              <p:cNvSpPr txBox="1"/>
              <p:nvPr/>
            </p:nvSpPr>
            <p:spPr>
              <a:xfrm>
                <a:off x="4158193" y="2698807"/>
                <a:ext cx="102592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四川通省法政学堂</a:t>
                </a:r>
              </a:p>
            </p:txBody>
          </p:sp>
        </p:grpSp>
        <p:grpSp>
          <p:nvGrpSpPr>
            <p:cNvPr id="252" name="组合 251">
              <a:extLst>
                <a:ext uri="{FF2B5EF4-FFF2-40B4-BE49-F238E27FC236}">
                  <a16:creationId xmlns:a16="http://schemas.microsoft.com/office/drawing/2014/main" id="{34D41EF1-7620-4E17-9D85-46E5E44E11E6}"/>
                </a:ext>
              </a:extLst>
            </p:cNvPr>
            <p:cNvGrpSpPr/>
            <p:nvPr/>
          </p:nvGrpSpPr>
          <p:grpSpPr>
            <a:xfrm>
              <a:off x="5485771" y="3428571"/>
              <a:ext cx="1233372" cy="224733"/>
              <a:chOff x="4054468" y="2663385"/>
              <a:chExt cx="1233372" cy="224733"/>
            </a:xfrm>
          </p:grpSpPr>
          <p:sp>
            <p:nvSpPr>
              <p:cNvPr id="253" name="缺角矩形 252">
                <a:extLst>
                  <a:ext uri="{FF2B5EF4-FFF2-40B4-BE49-F238E27FC236}">
                    <a16:creationId xmlns:a16="http://schemas.microsoft.com/office/drawing/2014/main" id="{86AD3B6F-DF38-468B-8B1F-8B0FCCE5269C}"/>
                  </a:ext>
                </a:extLst>
              </p:cNvPr>
              <p:cNvSpPr/>
              <p:nvPr/>
            </p:nvSpPr>
            <p:spPr>
              <a:xfrm>
                <a:off x="4054468" y="2663385"/>
                <a:ext cx="1233372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54" name="文本框 253">
                <a:extLst>
                  <a:ext uri="{FF2B5EF4-FFF2-40B4-BE49-F238E27FC236}">
                    <a16:creationId xmlns:a16="http://schemas.microsoft.com/office/drawing/2014/main" id="{6EB84BF8-0874-4C04-807B-E53C90A8291F}"/>
                  </a:ext>
                </a:extLst>
              </p:cNvPr>
              <p:cNvSpPr txBox="1"/>
              <p:nvPr/>
            </p:nvSpPr>
            <p:spPr>
              <a:xfrm>
                <a:off x="4158194" y="2698807"/>
                <a:ext cx="1025923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四川通省农政学堂</a:t>
                </a:r>
              </a:p>
            </p:txBody>
          </p:sp>
        </p:grpSp>
        <p:grpSp>
          <p:nvGrpSpPr>
            <p:cNvPr id="255" name="组合 254">
              <a:extLst>
                <a:ext uri="{FF2B5EF4-FFF2-40B4-BE49-F238E27FC236}">
                  <a16:creationId xmlns:a16="http://schemas.microsoft.com/office/drawing/2014/main" id="{190D847D-F541-4C85-8CF1-6B048B7E4650}"/>
                </a:ext>
              </a:extLst>
            </p:cNvPr>
            <p:cNvGrpSpPr/>
            <p:nvPr/>
          </p:nvGrpSpPr>
          <p:grpSpPr>
            <a:xfrm>
              <a:off x="6786038" y="3428571"/>
              <a:ext cx="1233372" cy="224733"/>
              <a:chOff x="4054468" y="2663385"/>
              <a:chExt cx="1233372" cy="224733"/>
            </a:xfrm>
          </p:grpSpPr>
          <p:sp>
            <p:nvSpPr>
              <p:cNvPr id="256" name="缺角矩形 255">
                <a:extLst>
                  <a:ext uri="{FF2B5EF4-FFF2-40B4-BE49-F238E27FC236}">
                    <a16:creationId xmlns:a16="http://schemas.microsoft.com/office/drawing/2014/main" id="{BB05AE66-FDEA-46EE-8A57-B51AFD66CEB8}"/>
                  </a:ext>
                </a:extLst>
              </p:cNvPr>
              <p:cNvSpPr/>
              <p:nvPr/>
            </p:nvSpPr>
            <p:spPr>
              <a:xfrm>
                <a:off x="4054468" y="2663385"/>
                <a:ext cx="1233372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57" name="文本框 256">
                <a:extLst>
                  <a:ext uri="{FF2B5EF4-FFF2-40B4-BE49-F238E27FC236}">
                    <a16:creationId xmlns:a16="http://schemas.microsoft.com/office/drawing/2014/main" id="{B89FA139-AB01-4A14-AE3D-73CA82D3D9F8}"/>
                  </a:ext>
                </a:extLst>
              </p:cNvPr>
              <p:cNvSpPr txBox="1"/>
              <p:nvPr/>
            </p:nvSpPr>
            <p:spPr>
              <a:xfrm>
                <a:off x="4158193" y="2698807"/>
                <a:ext cx="102592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四川通省藏文学堂</a:t>
                </a:r>
              </a:p>
            </p:txBody>
          </p:sp>
        </p:grpSp>
      </p:grpSp>
      <p:grpSp>
        <p:nvGrpSpPr>
          <p:cNvPr id="2062" name="1908">
            <a:extLst>
              <a:ext uri="{FF2B5EF4-FFF2-40B4-BE49-F238E27FC236}">
                <a16:creationId xmlns:a16="http://schemas.microsoft.com/office/drawing/2014/main" id="{EE5D9D88-04B6-4E87-B123-30EF32E03FB8}"/>
              </a:ext>
            </a:extLst>
          </p:cNvPr>
          <p:cNvGrpSpPr/>
          <p:nvPr/>
        </p:nvGrpSpPr>
        <p:grpSpPr>
          <a:xfrm>
            <a:off x="891117" y="-3164338"/>
            <a:ext cx="10409767" cy="297392"/>
            <a:chOff x="891117" y="3795048"/>
            <a:chExt cx="10409767" cy="297392"/>
          </a:xfrm>
        </p:grpSpPr>
        <p:grpSp>
          <p:nvGrpSpPr>
            <p:cNvPr id="224" name="组合 223">
              <a:extLst>
                <a:ext uri="{FF2B5EF4-FFF2-40B4-BE49-F238E27FC236}">
                  <a16:creationId xmlns:a16="http://schemas.microsoft.com/office/drawing/2014/main" id="{DD718964-5F87-42D0-84A2-4568BEE5DFDC}"/>
                </a:ext>
              </a:extLst>
            </p:cNvPr>
            <p:cNvGrpSpPr/>
            <p:nvPr/>
          </p:nvGrpSpPr>
          <p:grpSpPr>
            <a:xfrm>
              <a:off x="891117" y="3795048"/>
              <a:ext cx="10409767" cy="297392"/>
              <a:chOff x="8397526" y="1593917"/>
              <a:chExt cx="4949825" cy="297392"/>
            </a:xfrm>
          </p:grpSpPr>
          <p:sp>
            <p:nvSpPr>
              <p:cNvPr id="226" name="任意多边形: 形状 225">
                <a:extLst>
                  <a:ext uri="{FF2B5EF4-FFF2-40B4-BE49-F238E27FC236}">
                    <a16:creationId xmlns:a16="http://schemas.microsoft.com/office/drawing/2014/main" id="{E78D8DE7-E20C-486C-8894-F9559EE6B0CB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227" name="组合 226">
                <a:extLst>
                  <a:ext uri="{FF2B5EF4-FFF2-40B4-BE49-F238E27FC236}">
                    <a16:creationId xmlns:a16="http://schemas.microsoft.com/office/drawing/2014/main" id="{44072608-E7B7-4E54-89A6-C176F5B83727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235" name="直接连接符 234">
                  <a:extLst>
                    <a:ext uri="{FF2B5EF4-FFF2-40B4-BE49-F238E27FC236}">
                      <a16:creationId xmlns:a16="http://schemas.microsoft.com/office/drawing/2014/main" id="{199C7E8C-7932-461B-87EB-8F7F23E63E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直接连接符 236">
                  <a:extLst>
                    <a:ext uri="{FF2B5EF4-FFF2-40B4-BE49-F238E27FC236}">
                      <a16:creationId xmlns:a16="http://schemas.microsoft.com/office/drawing/2014/main" id="{63DE42F5-3B7E-4E90-B778-85F4413F7B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8" name="组合 197">
              <a:extLst>
                <a:ext uri="{FF2B5EF4-FFF2-40B4-BE49-F238E27FC236}">
                  <a16:creationId xmlns:a16="http://schemas.microsoft.com/office/drawing/2014/main" id="{1E6CCDFD-20CE-4E60-8067-4960A7EF5E6E}"/>
                </a:ext>
              </a:extLst>
            </p:cNvPr>
            <p:cNvGrpSpPr/>
            <p:nvPr/>
          </p:nvGrpSpPr>
          <p:grpSpPr>
            <a:xfrm>
              <a:off x="8086305" y="3831378"/>
              <a:ext cx="954620" cy="224733"/>
              <a:chOff x="4219777" y="2663385"/>
              <a:chExt cx="902754" cy="224733"/>
            </a:xfrm>
          </p:grpSpPr>
          <p:sp>
            <p:nvSpPr>
              <p:cNvPr id="209" name="缺角矩形 208">
                <a:extLst>
                  <a:ext uri="{FF2B5EF4-FFF2-40B4-BE49-F238E27FC236}">
                    <a16:creationId xmlns:a16="http://schemas.microsoft.com/office/drawing/2014/main" id="{4B69607C-D325-44DA-A8C7-1864732D3167}"/>
                  </a:ext>
                </a:extLst>
              </p:cNvPr>
              <p:cNvSpPr/>
              <p:nvPr/>
            </p:nvSpPr>
            <p:spPr>
              <a:xfrm>
                <a:off x="4219777" y="2663385"/>
                <a:ext cx="902754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11" name="文本框 210">
                <a:extLst>
                  <a:ext uri="{FF2B5EF4-FFF2-40B4-BE49-F238E27FC236}">
                    <a16:creationId xmlns:a16="http://schemas.microsoft.com/office/drawing/2014/main" id="{ED4282A5-A1A1-4C8D-B6F3-77BE8F4629EC}"/>
                  </a:ext>
                </a:extLst>
              </p:cNvPr>
              <p:cNvSpPr txBox="1"/>
              <p:nvPr/>
            </p:nvSpPr>
            <p:spPr>
              <a:xfrm>
                <a:off x="4307335" y="2698807"/>
                <a:ext cx="727636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四川工业学堂</a:t>
                </a:r>
              </a:p>
            </p:txBody>
          </p:sp>
        </p:grpSp>
        <p:sp>
          <p:nvSpPr>
            <p:cNvPr id="238" name="文本框 237">
              <a:extLst>
                <a:ext uri="{FF2B5EF4-FFF2-40B4-BE49-F238E27FC236}">
                  <a16:creationId xmlns:a16="http://schemas.microsoft.com/office/drawing/2014/main" id="{9DCA5177-EFAB-4ADE-BE0C-42F602D5D5EA}"/>
                </a:ext>
              </a:extLst>
            </p:cNvPr>
            <p:cNvSpPr txBox="1"/>
            <p:nvPr/>
          </p:nvSpPr>
          <p:spPr>
            <a:xfrm>
              <a:off x="1019306" y="3866800"/>
              <a:ext cx="317395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1908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</p:grpSp>
      <p:grpSp>
        <p:nvGrpSpPr>
          <p:cNvPr id="2063" name="1910">
            <a:extLst>
              <a:ext uri="{FF2B5EF4-FFF2-40B4-BE49-F238E27FC236}">
                <a16:creationId xmlns:a16="http://schemas.microsoft.com/office/drawing/2014/main" id="{EBEFE163-73F4-411C-B3D2-09C8E666D97B}"/>
              </a:ext>
            </a:extLst>
          </p:cNvPr>
          <p:cNvGrpSpPr/>
          <p:nvPr/>
        </p:nvGrpSpPr>
        <p:grpSpPr>
          <a:xfrm>
            <a:off x="891117" y="1071076"/>
            <a:ext cx="10409767" cy="297392"/>
            <a:chOff x="891117" y="4197855"/>
            <a:chExt cx="10409767" cy="297392"/>
          </a:xfrm>
        </p:grpSpPr>
        <p:grpSp>
          <p:nvGrpSpPr>
            <p:cNvPr id="264" name="组合 263">
              <a:extLst>
                <a:ext uri="{FF2B5EF4-FFF2-40B4-BE49-F238E27FC236}">
                  <a16:creationId xmlns:a16="http://schemas.microsoft.com/office/drawing/2014/main" id="{C9343082-2263-4852-82D7-FE19D2ACBDD4}"/>
                </a:ext>
              </a:extLst>
            </p:cNvPr>
            <p:cNvGrpSpPr/>
            <p:nvPr/>
          </p:nvGrpSpPr>
          <p:grpSpPr>
            <a:xfrm>
              <a:off x="891117" y="4197855"/>
              <a:ext cx="10409767" cy="297392"/>
              <a:chOff x="8397526" y="1593917"/>
              <a:chExt cx="4949825" cy="297392"/>
            </a:xfrm>
          </p:grpSpPr>
          <p:sp>
            <p:nvSpPr>
              <p:cNvPr id="265" name="任意多边形: 形状 264">
                <a:extLst>
                  <a:ext uri="{FF2B5EF4-FFF2-40B4-BE49-F238E27FC236}">
                    <a16:creationId xmlns:a16="http://schemas.microsoft.com/office/drawing/2014/main" id="{1FA1B0A9-7CF9-49F0-A573-C4C42E1E4500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266" name="组合 265">
                <a:extLst>
                  <a:ext uri="{FF2B5EF4-FFF2-40B4-BE49-F238E27FC236}">
                    <a16:creationId xmlns:a16="http://schemas.microsoft.com/office/drawing/2014/main" id="{ED5F357F-55D1-4163-BB3D-838C23B28E2A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267" name="直接连接符 266">
                  <a:extLst>
                    <a:ext uri="{FF2B5EF4-FFF2-40B4-BE49-F238E27FC236}">
                      <a16:creationId xmlns:a16="http://schemas.microsoft.com/office/drawing/2014/main" id="{6AD92685-A18F-4992-9549-1E6B1A3AD1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直接连接符 267">
                  <a:extLst>
                    <a:ext uri="{FF2B5EF4-FFF2-40B4-BE49-F238E27FC236}">
                      <a16:creationId xmlns:a16="http://schemas.microsoft.com/office/drawing/2014/main" id="{D4902352-60CC-4D97-AD63-D1058FEC9E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9" name="组合 238">
              <a:extLst>
                <a:ext uri="{FF2B5EF4-FFF2-40B4-BE49-F238E27FC236}">
                  <a16:creationId xmlns:a16="http://schemas.microsoft.com/office/drawing/2014/main" id="{C77FFC36-31D9-44D7-8251-A307010F5D69}"/>
                </a:ext>
              </a:extLst>
            </p:cNvPr>
            <p:cNvGrpSpPr/>
            <p:nvPr/>
          </p:nvGrpSpPr>
          <p:grpSpPr>
            <a:xfrm>
              <a:off x="9107820" y="4234185"/>
              <a:ext cx="954620" cy="224733"/>
              <a:chOff x="4219777" y="2663385"/>
              <a:chExt cx="902754" cy="224733"/>
            </a:xfrm>
          </p:grpSpPr>
          <p:sp>
            <p:nvSpPr>
              <p:cNvPr id="240" name="缺角矩形 239">
                <a:extLst>
                  <a:ext uri="{FF2B5EF4-FFF2-40B4-BE49-F238E27FC236}">
                    <a16:creationId xmlns:a16="http://schemas.microsoft.com/office/drawing/2014/main" id="{37DC6365-7EE8-4F65-99D3-45942BDEB75B}"/>
                  </a:ext>
                </a:extLst>
              </p:cNvPr>
              <p:cNvSpPr/>
              <p:nvPr/>
            </p:nvSpPr>
            <p:spPr>
              <a:xfrm>
                <a:off x="4219777" y="2663385"/>
                <a:ext cx="902754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41" name="文本框 240">
                <a:extLst>
                  <a:ext uri="{FF2B5EF4-FFF2-40B4-BE49-F238E27FC236}">
                    <a16:creationId xmlns:a16="http://schemas.microsoft.com/office/drawing/2014/main" id="{0C1A0E20-621C-42A7-9AD5-3FFBC540BB2B}"/>
                  </a:ext>
                </a:extLst>
              </p:cNvPr>
              <p:cNvSpPr txBox="1"/>
              <p:nvPr/>
            </p:nvSpPr>
            <p:spPr>
              <a:xfrm>
                <a:off x="4307335" y="2698807"/>
                <a:ext cx="727636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四川存古学堂</a:t>
                </a:r>
              </a:p>
            </p:txBody>
          </p:sp>
        </p:grpSp>
        <p:grpSp>
          <p:nvGrpSpPr>
            <p:cNvPr id="261" name="组合 260">
              <a:extLst>
                <a:ext uri="{FF2B5EF4-FFF2-40B4-BE49-F238E27FC236}">
                  <a16:creationId xmlns:a16="http://schemas.microsoft.com/office/drawing/2014/main" id="{B3652924-C685-4A51-9075-2560662EE99C}"/>
                </a:ext>
              </a:extLst>
            </p:cNvPr>
            <p:cNvGrpSpPr/>
            <p:nvPr/>
          </p:nvGrpSpPr>
          <p:grpSpPr>
            <a:xfrm>
              <a:off x="10214869" y="4234185"/>
              <a:ext cx="954620" cy="224733"/>
              <a:chOff x="4219777" y="2663385"/>
              <a:chExt cx="902754" cy="224733"/>
            </a:xfrm>
          </p:grpSpPr>
          <p:sp>
            <p:nvSpPr>
              <p:cNvPr id="262" name="缺角矩形 261">
                <a:extLst>
                  <a:ext uri="{FF2B5EF4-FFF2-40B4-BE49-F238E27FC236}">
                    <a16:creationId xmlns:a16="http://schemas.microsoft.com/office/drawing/2014/main" id="{03462340-C9EA-4848-B5E1-DC0004B66CFE}"/>
                  </a:ext>
                </a:extLst>
              </p:cNvPr>
              <p:cNvSpPr/>
              <p:nvPr/>
            </p:nvSpPr>
            <p:spPr>
              <a:xfrm>
                <a:off x="4219777" y="2663385"/>
                <a:ext cx="902754" cy="224733"/>
              </a:xfrm>
              <a:prstGeom prst="plaqu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63" name="文本框 262">
                <a:extLst>
                  <a:ext uri="{FF2B5EF4-FFF2-40B4-BE49-F238E27FC236}">
                    <a16:creationId xmlns:a16="http://schemas.microsoft.com/office/drawing/2014/main" id="{BA30E70F-71B5-4B4F-81F5-20C2EE47ECEF}"/>
                  </a:ext>
                </a:extLst>
              </p:cNvPr>
              <p:cNvSpPr txBox="1"/>
              <p:nvPr/>
            </p:nvSpPr>
            <p:spPr>
              <a:xfrm>
                <a:off x="4307335" y="2698807"/>
                <a:ext cx="727636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华西协和大学</a:t>
                </a:r>
              </a:p>
            </p:txBody>
          </p:sp>
        </p:grpSp>
        <p:sp>
          <p:nvSpPr>
            <p:cNvPr id="269" name="文本框 268">
              <a:extLst>
                <a:ext uri="{FF2B5EF4-FFF2-40B4-BE49-F238E27FC236}">
                  <a16:creationId xmlns:a16="http://schemas.microsoft.com/office/drawing/2014/main" id="{2DFA35C2-9E96-45B8-B983-8A0EC55720B6}"/>
                </a:ext>
              </a:extLst>
            </p:cNvPr>
            <p:cNvSpPr txBox="1"/>
            <p:nvPr/>
          </p:nvSpPr>
          <p:spPr>
            <a:xfrm>
              <a:off x="1019306" y="4269607"/>
              <a:ext cx="293350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1910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</p:grpSp>
      <p:grpSp>
        <p:nvGrpSpPr>
          <p:cNvPr id="2064" name="1914">
            <a:extLst>
              <a:ext uri="{FF2B5EF4-FFF2-40B4-BE49-F238E27FC236}">
                <a16:creationId xmlns:a16="http://schemas.microsoft.com/office/drawing/2014/main" id="{78C9EFC4-DD3C-4173-A731-B6D3973C9FDD}"/>
              </a:ext>
            </a:extLst>
          </p:cNvPr>
          <p:cNvGrpSpPr/>
          <p:nvPr/>
        </p:nvGrpSpPr>
        <p:grpSpPr>
          <a:xfrm>
            <a:off x="891117" y="1435363"/>
            <a:ext cx="10409767" cy="490222"/>
            <a:chOff x="891117" y="4562142"/>
            <a:chExt cx="10409767" cy="490222"/>
          </a:xfrm>
        </p:grpSpPr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46B83DCE-7CD3-49A1-B090-921D55214A95}"/>
                </a:ext>
              </a:extLst>
            </p:cNvPr>
            <p:cNvGrpSpPr/>
            <p:nvPr/>
          </p:nvGrpSpPr>
          <p:grpSpPr>
            <a:xfrm>
              <a:off x="891117" y="4562142"/>
              <a:ext cx="10409767" cy="490222"/>
              <a:chOff x="891117" y="5324319"/>
              <a:chExt cx="10409767" cy="297392"/>
            </a:xfrm>
          </p:grpSpPr>
          <p:sp>
            <p:nvSpPr>
              <p:cNvPr id="301" name="任意多边形: 形状 300">
                <a:extLst>
                  <a:ext uri="{FF2B5EF4-FFF2-40B4-BE49-F238E27FC236}">
                    <a16:creationId xmlns:a16="http://schemas.microsoft.com/office/drawing/2014/main" id="{FC15239C-7ECE-4D69-9E67-7DBAF52FACEF}"/>
                  </a:ext>
                </a:extLst>
              </p:cNvPr>
              <p:cNvSpPr/>
              <p:nvPr/>
            </p:nvSpPr>
            <p:spPr>
              <a:xfrm>
                <a:off x="891117" y="5324319"/>
                <a:ext cx="10409767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302" name="组合 301">
                <a:extLst>
                  <a:ext uri="{FF2B5EF4-FFF2-40B4-BE49-F238E27FC236}">
                    <a16:creationId xmlns:a16="http://schemas.microsoft.com/office/drawing/2014/main" id="{1B9104E3-6633-4FDA-B645-F33FFD3179FF}"/>
                  </a:ext>
                </a:extLst>
              </p:cNvPr>
              <p:cNvGrpSpPr/>
              <p:nvPr/>
            </p:nvGrpSpPr>
            <p:grpSpPr>
              <a:xfrm>
                <a:off x="891117" y="5324319"/>
                <a:ext cx="10409767" cy="297392"/>
                <a:chOff x="8397526" y="1593917"/>
                <a:chExt cx="4949825" cy="297392"/>
              </a:xfrm>
            </p:grpSpPr>
            <p:cxnSp>
              <p:nvCxnSpPr>
                <p:cNvPr id="303" name="直接连接符 302">
                  <a:extLst>
                    <a:ext uri="{FF2B5EF4-FFF2-40B4-BE49-F238E27FC236}">
                      <a16:creationId xmlns:a16="http://schemas.microsoft.com/office/drawing/2014/main" id="{3AF3D6B5-F3F7-462A-BA98-4F2D8FD828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直接连接符 303">
                  <a:extLst>
                    <a:ext uri="{FF2B5EF4-FFF2-40B4-BE49-F238E27FC236}">
                      <a16:creationId xmlns:a16="http://schemas.microsoft.com/office/drawing/2014/main" id="{80F0D36E-8E91-4EF8-BC11-105E87B99C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90" name="文本框 289">
              <a:extLst>
                <a:ext uri="{FF2B5EF4-FFF2-40B4-BE49-F238E27FC236}">
                  <a16:creationId xmlns:a16="http://schemas.microsoft.com/office/drawing/2014/main" id="{8B5B041E-F9F2-424F-AC48-CC75D368B85A}"/>
                </a:ext>
              </a:extLst>
            </p:cNvPr>
            <p:cNvSpPr txBox="1"/>
            <p:nvPr/>
          </p:nvSpPr>
          <p:spPr>
            <a:xfrm>
              <a:off x="1019306" y="4730309"/>
              <a:ext cx="29014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1914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292" name="组合 291">
              <a:extLst>
                <a:ext uri="{FF2B5EF4-FFF2-40B4-BE49-F238E27FC236}">
                  <a16:creationId xmlns:a16="http://schemas.microsoft.com/office/drawing/2014/main" id="{1A73890C-21F3-4D65-820B-4110FB79D1F2}"/>
                </a:ext>
              </a:extLst>
            </p:cNvPr>
            <p:cNvGrpSpPr/>
            <p:nvPr/>
          </p:nvGrpSpPr>
          <p:grpSpPr>
            <a:xfrm>
              <a:off x="4324879" y="4614996"/>
              <a:ext cx="954622" cy="384514"/>
              <a:chOff x="4115318" y="2663385"/>
              <a:chExt cx="954622" cy="384514"/>
            </a:xfrm>
          </p:grpSpPr>
          <p:sp>
            <p:nvSpPr>
              <p:cNvPr id="299" name="缺角矩形 298">
                <a:extLst>
                  <a:ext uri="{FF2B5EF4-FFF2-40B4-BE49-F238E27FC236}">
                    <a16:creationId xmlns:a16="http://schemas.microsoft.com/office/drawing/2014/main" id="{33C2766F-BF70-46AD-A954-DB7CCAFDB921}"/>
                  </a:ext>
                </a:extLst>
              </p:cNvPr>
              <p:cNvSpPr/>
              <p:nvPr/>
            </p:nvSpPr>
            <p:spPr>
              <a:xfrm>
                <a:off x="4115318" y="2663385"/>
                <a:ext cx="954622" cy="384514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00" name="文本框 299">
                <a:extLst>
                  <a:ext uri="{FF2B5EF4-FFF2-40B4-BE49-F238E27FC236}">
                    <a16:creationId xmlns:a16="http://schemas.microsoft.com/office/drawing/2014/main" id="{4E574E82-FA52-4161-8BC3-E2164D734A6A}"/>
                  </a:ext>
                </a:extLst>
              </p:cNvPr>
              <p:cNvSpPr txBox="1"/>
              <p:nvPr/>
            </p:nvSpPr>
            <p:spPr>
              <a:xfrm>
                <a:off x="4207909" y="2698807"/>
                <a:ext cx="76944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四川公立</a:t>
                </a:r>
                <a:endPara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法政专门学校</a:t>
                </a:r>
              </a:p>
            </p:txBody>
          </p:sp>
        </p:grpSp>
        <p:grpSp>
          <p:nvGrpSpPr>
            <p:cNvPr id="305" name="组合 304">
              <a:extLst>
                <a:ext uri="{FF2B5EF4-FFF2-40B4-BE49-F238E27FC236}">
                  <a16:creationId xmlns:a16="http://schemas.microsoft.com/office/drawing/2014/main" id="{A6785C7F-6806-49D0-860E-200C7DE0153E}"/>
                </a:ext>
              </a:extLst>
            </p:cNvPr>
            <p:cNvGrpSpPr/>
            <p:nvPr/>
          </p:nvGrpSpPr>
          <p:grpSpPr>
            <a:xfrm>
              <a:off x="5625146" y="4614996"/>
              <a:ext cx="954622" cy="384514"/>
              <a:chOff x="4115318" y="2663385"/>
              <a:chExt cx="954622" cy="384514"/>
            </a:xfrm>
          </p:grpSpPr>
          <p:sp>
            <p:nvSpPr>
              <p:cNvPr id="306" name="缺角矩形 305">
                <a:extLst>
                  <a:ext uri="{FF2B5EF4-FFF2-40B4-BE49-F238E27FC236}">
                    <a16:creationId xmlns:a16="http://schemas.microsoft.com/office/drawing/2014/main" id="{6C7E260C-5A36-4141-8926-30CAB40D74AB}"/>
                  </a:ext>
                </a:extLst>
              </p:cNvPr>
              <p:cNvSpPr/>
              <p:nvPr/>
            </p:nvSpPr>
            <p:spPr>
              <a:xfrm>
                <a:off x="4115318" y="2663385"/>
                <a:ext cx="954622" cy="384514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07" name="文本框 306">
                <a:extLst>
                  <a:ext uri="{FF2B5EF4-FFF2-40B4-BE49-F238E27FC236}">
                    <a16:creationId xmlns:a16="http://schemas.microsoft.com/office/drawing/2014/main" id="{3185372E-F451-4958-8DD7-152F9B9B81A0}"/>
                  </a:ext>
                </a:extLst>
              </p:cNvPr>
              <p:cNvSpPr txBox="1"/>
              <p:nvPr/>
            </p:nvSpPr>
            <p:spPr>
              <a:xfrm>
                <a:off x="4207909" y="2698807"/>
                <a:ext cx="76944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四川公立</a:t>
                </a:r>
                <a:endPara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农业专门学校</a:t>
                </a:r>
              </a:p>
            </p:txBody>
          </p:sp>
        </p:grpSp>
        <p:grpSp>
          <p:nvGrpSpPr>
            <p:cNvPr id="308" name="组合 307">
              <a:extLst>
                <a:ext uri="{FF2B5EF4-FFF2-40B4-BE49-F238E27FC236}">
                  <a16:creationId xmlns:a16="http://schemas.microsoft.com/office/drawing/2014/main" id="{5F86CBB1-D3A2-49AC-ADE9-276D6F113908}"/>
                </a:ext>
              </a:extLst>
            </p:cNvPr>
            <p:cNvGrpSpPr/>
            <p:nvPr/>
          </p:nvGrpSpPr>
          <p:grpSpPr>
            <a:xfrm>
              <a:off x="6846888" y="4614996"/>
              <a:ext cx="1111672" cy="384514"/>
              <a:chOff x="4115318" y="2663385"/>
              <a:chExt cx="1111672" cy="384514"/>
            </a:xfrm>
          </p:grpSpPr>
          <p:sp>
            <p:nvSpPr>
              <p:cNvPr id="309" name="缺角矩形 308">
                <a:extLst>
                  <a:ext uri="{FF2B5EF4-FFF2-40B4-BE49-F238E27FC236}">
                    <a16:creationId xmlns:a16="http://schemas.microsoft.com/office/drawing/2014/main" id="{8CDA396E-D13E-40F0-B5C8-3225717A31C5}"/>
                  </a:ext>
                </a:extLst>
              </p:cNvPr>
              <p:cNvSpPr/>
              <p:nvPr/>
            </p:nvSpPr>
            <p:spPr>
              <a:xfrm>
                <a:off x="4115318" y="2663385"/>
                <a:ext cx="1111672" cy="384514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10" name="文本框 309">
                <a:extLst>
                  <a:ext uri="{FF2B5EF4-FFF2-40B4-BE49-F238E27FC236}">
                    <a16:creationId xmlns:a16="http://schemas.microsoft.com/office/drawing/2014/main" id="{07F9DBDE-223B-47A4-A731-04F028363C84}"/>
                  </a:ext>
                </a:extLst>
              </p:cNvPr>
              <p:cNvSpPr txBox="1"/>
              <p:nvPr/>
            </p:nvSpPr>
            <p:spPr>
              <a:xfrm>
                <a:off x="4222314" y="2698807"/>
                <a:ext cx="89768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四川公立</a:t>
                </a:r>
                <a:endPara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外国语专门学校</a:t>
                </a:r>
              </a:p>
            </p:txBody>
          </p:sp>
        </p:grpSp>
        <p:grpSp>
          <p:nvGrpSpPr>
            <p:cNvPr id="311" name="组合 310">
              <a:extLst>
                <a:ext uri="{FF2B5EF4-FFF2-40B4-BE49-F238E27FC236}">
                  <a16:creationId xmlns:a16="http://schemas.microsoft.com/office/drawing/2014/main" id="{CAD4B852-40AB-4CC0-BF77-DF36D270F9E0}"/>
                </a:ext>
              </a:extLst>
            </p:cNvPr>
            <p:cNvGrpSpPr/>
            <p:nvPr/>
          </p:nvGrpSpPr>
          <p:grpSpPr>
            <a:xfrm>
              <a:off x="8086305" y="4614996"/>
              <a:ext cx="954620" cy="384514"/>
              <a:chOff x="4193843" y="2663385"/>
              <a:chExt cx="954622" cy="384514"/>
            </a:xfrm>
          </p:grpSpPr>
          <p:sp>
            <p:nvSpPr>
              <p:cNvPr id="312" name="缺角矩形 311">
                <a:extLst>
                  <a:ext uri="{FF2B5EF4-FFF2-40B4-BE49-F238E27FC236}">
                    <a16:creationId xmlns:a16="http://schemas.microsoft.com/office/drawing/2014/main" id="{97A19DB8-4E93-486A-B8F7-65829F81FF5C}"/>
                  </a:ext>
                </a:extLst>
              </p:cNvPr>
              <p:cNvSpPr/>
              <p:nvPr/>
            </p:nvSpPr>
            <p:spPr>
              <a:xfrm>
                <a:off x="4193843" y="2663385"/>
                <a:ext cx="954622" cy="384514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13" name="文本框 312">
                <a:extLst>
                  <a:ext uri="{FF2B5EF4-FFF2-40B4-BE49-F238E27FC236}">
                    <a16:creationId xmlns:a16="http://schemas.microsoft.com/office/drawing/2014/main" id="{79DCB4D1-7D4D-4461-98A6-F699FC1F1749}"/>
                  </a:ext>
                </a:extLst>
              </p:cNvPr>
              <p:cNvSpPr txBox="1"/>
              <p:nvPr/>
            </p:nvSpPr>
            <p:spPr>
              <a:xfrm>
                <a:off x="4286434" y="2698807"/>
                <a:ext cx="76944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四川公立</a:t>
                </a:r>
                <a:endPara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工业专门学校</a:t>
                </a:r>
              </a:p>
            </p:txBody>
          </p:sp>
        </p:grpSp>
      </p:grpSp>
      <p:grpSp>
        <p:nvGrpSpPr>
          <p:cNvPr id="84" name="1916">
            <a:extLst>
              <a:ext uri="{FF2B5EF4-FFF2-40B4-BE49-F238E27FC236}">
                <a16:creationId xmlns:a16="http://schemas.microsoft.com/office/drawing/2014/main" id="{995D518D-C0DC-4E5A-B66D-47DF2C1954AB}"/>
              </a:ext>
            </a:extLst>
          </p:cNvPr>
          <p:cNvGrpSpPr/>
          <p:nvPr/>
        </p:nvGrpSpPr>
        <p:grpSpPr>
          <a:xfrm>
            <a:off x="891117" y="2175308"/>
            <a:ext cx="10409767" cy="297392"/>
            <a:chOff x="891117" y="5572868"/>
            <a:chExt cx="10409767" cy="297392"/>
          </a:xfrm>
        </p:grpSpPr>
        <p:grpSp>
          <p:nvGrpSpPr>
            <p:cNvPr id="322" name="组合 321">
              <a:extLst>
                <a:ext uri="{FF2B5EF4-FFF2-40B4-BE49-F238E27FC236}">
                  <a16:creationId xmlns:a16="http://schemas.microsoft.com/office/drawing/2014/main" id="{1B8E705C-C472-46D7-A91D-F950567F8E1E}"/>
                </a:ext>
              </a:extLst>
            </p:cNvPr>
            <p:cNvGrpSpPr/>
            <p:nvPr/>
          </p:nvGrpSpPr>
          <p:grpSpPr>
            <a:xfrm>
              <a:off x="891117" y="5572868"/>
              <a:ext cx="10409767" cy="297392"/>
              <a:chOff x="8397526" y="1593917"/>
              <a:chExt cx="4949825" cy="297392"/>
            </a:xfrm>
          </p:grpSpPr>
          <p:sp>
            <p:nvSpPr>
              <p:cNvPr id="323" name="任意多边形: 形状 322">
                <a:extLst>
                  <a:ext uri="{FF2B5EF4-FFF2-40B4-BE49-F238E27FC236}">
                    <a16:creationId xmlns:a16="http://schemas.microsoft.com/office/drawing/2014/main" id="{44C45D62-BE03-4F0A-A12D-6765C884A56E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324" name="组合 323">
                <a:extLst>
                  <a:ext uri="{FF2B5EF4-FFF2-40B4-BE49-F238E27FC236}">
                    <a16:creationId xmlns:a16="http://schemas.microsoft.com/office/drawing/2014/main" id="{F70E872E-990F-4B28-96E4-7F519C77B7E2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325" name="直接连接符 324">
                  <a:extLst>
                    <a:ext uri="{FF2B5EF4-FFF2-40B4-BE49-F238E27FC236}">
                      <a16:creationId xmlns:a16="http://schemas.microsoft.com/office/drawing/2014/main" id="{1F94FC90-FB6D-4F21-A5A5-7BEC28ECA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直接连接符 325">
                  <a:extLst>
                    <a:ext uri="{FF2B5EF4-FFF2-40B4-BE49-F238E27FC236}">
                      <a16:creationId xmlns:a16="http://schemas.microsoft.com/office/drawing/2014/main" id="{B7B7D417-3799-47CA-B0F1-7468C4A02C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27" name="文本框 326">
              <a:extLst>
                <a:ext uri="{FF2B5EF4-FFF2-40B4-BE49-F238E27FC236}">
                  <a16:creationId xmlns:a16="http://schemas.microsoft.com/office/drawing/2014/main" id="{33EDD6AA-7C47-4F13-ABF5-0C698D3301D1}"/>
                </a:ext>
              </a:extLst>
            </p:cNvPr>
            <p:cNvSpPr txBox="1"/>
            <p:nvPr/>
          </p:nvSpPr>
          <p:spPr>
            <a:xfrm>
              <a:off x="1019306" y="5644620"/>
              <a:ext cx="29174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1916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328" name="组合 327">
              <a:extLst>
                <a:ext uri="{FF2B5EF4-FFF2-40B4-BE49-F238E27FC236}">
                  <a16:creationId xmlns:a16="http://schemas.microsoft.com/office/drawing/2014/main" id="{87168F17-55B3-4658-8BB8-F304897D399B}"/>
                </a:ext>
              </a:extLst>
            </p:cNvPr>
            <p:cNvGrpSpPr/>
            <p:nvPr/>
          </p:nvGrpSpPr>
          <p:grpSpPr>
            <a:xfrm>
              <a:off x="2097829" y="5609198"/>
              <a:ext cx="1507920" cy="224733"/>
              <a:chOff x="3917194" y="2663385"/>
              <a:chExt cx="1507920" cy="224733"/>
            </a:xfrm>
          </p:grpSpPr>
          <p:sp>
            <p:nvSpPr>
              <p:cNvPr id="329" name="缺角矩形 328">
                <a:extLst>
                  <a:ext uri="{FF2B5EF4-FFF2-40B4-BE49-F238E27FC236}">
                    <a16:creationId xmlns:a16="http://schemas.microsoft.com/office/drawing/2014/main" id="{5AB2E4C0-E2A4-4E58-9F6E-B529C2440C54}"/>
                  </a:ext>
                </a:extLst>
              </p:cNvPr>
              <p:cNvSpPr/>
              <p:nvPr/>
            </p:nvSpPr>
            <p:spPr>
              <a:xfrm>
                <a:off x="3917194" y="2663385"/>
                <a:ext cx="1507920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30" name="文本框 329">
                <a:extLst>
                  <a:ext uri="{FF2B5EF4-FFF2-40B4-BE49-F238E27FC236}">
                    <a16:creationId xmlns:a16="http://schemas.microsoft.com/office/drawing/2014/main" id="{8CC73214-6173-4FB1-98B2-715EA4E8FDFC}"/>
                  </a:ext>
                </a:extLst>
              </p:cNvPr>
              <p:cNvSpPr txBox="1"/>
              <p:nvPr/>
            </p:nvSpPr>
            <p:spPr>
              <a:xfrm>
                <a:off x="4029954" y="2698807"/>
                <a:ext cx="1282403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国立成都高等师范学校</a:t>
                </a:r>
              </a:p>
            </p:txBody>
          </p:sp>
        </p:grpSp>
      </p:grpSp>
      <p:grpSp>
        <p:nvGrpSpPr>
          <p:cNvPr id="2065" name="1919">
            <a:extLst>
              <a:ext uri="{FF2B5EF4-FFF2-40B4-BE49-F238E27FC236}">
                <a16:creationId xmlns:a16="http://schemas.microsoft.com/office/drawing/2014/main" id="{9B156DC0-5B09-4F60-843F-589ABE9C1A2A}"/>
              </a:ext>
            </a:extLst>
          </p:cNvPr>
          <p:cNvGrpSpPr/>
          <p:nvPr/>
        </p:nvGrpSpPr>
        <p:grpSpPr>
          <a:xfrm>
            <a:off x="891117" y="2539595"/>
            <a:ext cx="10409767" cy="490222"/>
            <a:chOff x="891117" y="5666374"/>
            <a:chExt cx="10409767" cy="490222"/>
          </a:xfrm>
        </p:grpSpPr>
        <p:grpSp>
          <p:nvGrpSpPr>
            <p:cNvPr id="360" name="组合 359">
              <a:extLst>
                <a:ext uri="{FF2B5EF4-FFF2-40B4-BE49-F238E27FC236}">
                  <a16:creationId xmlns:a16="http://schemas.microsoft.com/office/drawing/2014/main" id="{DB3F65D1-2CF8-4D26-88CA-CDAD51A6BD5D}"/>
                </a:ext>
              </a:extLst>
            </p:cNvPr>
            <p:cNvGrpSpPr/>
            <p:nvPr/>
          </p:nvGrpSpPr>
          <p:grpSpPr>
            <a:xfrm>
              <a:off x="891117" y="5666374"/>
              <a:ext cx="10409767" cy="490222"/>
              <a:chOff x="891117" y="5324319"/>
              <a:chExt cx="10409767" cy="297392"/>
            </a:xfrm>
          </p:grpSpPr>
          <p:sp>
            <p:nvSpPr>
              <p:cNvPr id="361" name="任意多边形: 形状 360">
                <a:extLst>
                  <a:ext uri="{FF2B5EF4-FFF2-40B4-BE49-F238E27FC236}">
                    <a16:creationId xmlns:a16="http://schemas.microsoft.com/office/drawing/2014/main" id="{7AC1F7C6-07B3-40EE-8D33-F29A1C4AA003}"/>
                  </a:ext>
                </a:extLst>
              </p:cNvPr>
              <p:cNvSpPr/>
              <p:nvPr/>
            </p:nvSpPr>
            <p:spPr>
              <a:xfrm>
                <a:off x="891117" y="5324319"/>
                <a:ext cx="10409767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362" name="组合 361">
                <a:extLst>
                  <a:ext uri="{FF2B5EF4-FFF2-40B4-BE49-F238E27FC236}">
                    <a16:creationId xmlns:a16="http://schemas.microsoft.com/office/drawing/2014/main" id="{43817D3F-90E8-416F-BAFA-762125095193}"/>
                  </a:ext>
                </a:extLst>
              </p:cNvPr>
              <p:cNvGrpSpPr/>
              <p:nvPr/>
            </p:nvGrpSpPr>
            <p:grpSpPr>
              <a:xfrm>
                <a:off x="891117" y="5324319"/>
                <a:ext cx="10409767" cy="297392"/>
                <a:chOff x="8397526" y="1593917"/>
                <a:chExt cx="4949825" cy="297392"/>
              </a:xfrm>
            </p:grpSpPr>
            <p:cxnSp>
              <p:nvCxnSpPr>
                <p:cNvPr id="363" name="直接连接符 362">
                  <a:extLst>
                    <a:ext uri="{FF2B5EF4-FFF2-40B4-BE49-F238E27FC236}">
                      <a16:creationId xmlns:a16="http://schemas.microsoft.com/office/drawing/2014/main" id="{36080346-679F-4FA5-9C00-C9CD2317E4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直接连接符 363">
                  <a:extLst>
                    <a:ext uri="{FF2B5EF4-FFF2-40B4-BE49-F238E27FC236}">
                      <a16:creationId xmlns:a16="http://schemas.microsoft.com/office/drawing/2014/main" id="{A09EB54E-2657-4942-96FC-90D5EAC4EC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65" name="文本框 364">
              <a:extLst>
                <a:ext uri="{FF2B5EF4-FFF2-40B4-BE49-F238E27FC236}">
                  <a16:creationId xmlns:a16="http://schemas.microsoft.com/office/drawing/2014/main" id="{7144D2FA-625C-4589-BD2B-7C7CB2546A2A}"/>
                </a:ext>
              </a:extLst>
            </p:cNvPr>
            <p:cNvSpPr txBox="1"/>
            <p:nvPr/>
          </p:nvSpPr>
          <p:spPr>
            <a:xfrm>
              <a:off x="1019306" y="5834541"/>
              <a:ext cx="29174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1919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366" name="组合 365">
              <a:extLst>
                <a:ext uri="{FF2B5EF4-FFF2-40B4-BE49-F238E27FC236}">
                  <a16:creationId xmlns:a16="http://schemas.microsoft.com/office/drawing/2014/main" id="{0371CB01-F952-4B28-BA54-243F34B6FB9D}"/>
                </a:ext>
              </a:extLst>
            </p:cNvPr>
            <p:cNvGrpSpPr/>
            <p:nvPr/>
          </p:nvGrpSpPr>
          <p:grpSpPr>
            <a:xfrm>
              <a:off x="9107820" y="5719228"/>
              <a:ext cx="954620" cy="384514"/>
              <a:chOff x="4193843" y="2663385"/>
              <a:chExt cx="954622" cy="384514"/>
            </a:xfrm>
          </p:grpSpPr>
          <p:sp>
            <p:nvSpPr>
              <p:cNvPr id="367" name="缺角矩形 366">
                <a:extLst>
                  <a:ext uri="{FF2B5EF4-FFF2-40B4-BE49-F238E27FC236}">
                    <a16:creationId xmlns:a16="http://schemas.microsoft.com/office/drawing/2014/main" id="{6D5F6DBC-A780-421E-8923-CF4D942473C4}"/>
                  </a:ext>
                </a:extLst>
              </p:cNvPr>
              <p:cNvSpPr/>
              <p:nvPr/>
            </p:nvSpPr>
            <p:spPr>
              <a:xfrm>
                <a:off x="4193843" y="2663385"/>
                <a:ext cx="954622" cy="384514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68" name="文本框 367">
                <a:extLst>
                  <a:ext uri="{FF2B5EF4-FFF2-40B4-BE49-F238E27FC236}">
                    <a16:creationId xmlns:a16="http://schemas.microsoft.com/office/drawing/2014/main" id="{8CF77048-8512-4502-8A27-1EC1853DC072}"/>
                  </a:ext>
                </a:extLst>
              </p:cNvPr>
              <p:cNvSpPr txBox="1"/>
              <p:nvPr/>
            </p:nvSpPr>
            <p:spPr>
              <a:xfrm>
                <a:off x="4286433" y="2698807"/>
                <a:ext cx="76944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四川公立</a:t>
                </a:r>
                <a:endPara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国学专门学校</a:t>
                </a:r>
              </a:p>
            </p:txBody>
          </p:sp>
        </p:grpSp>
      </p:grpSp>
      <p:grpSp>
        <p:nvGrpSpPr>
          <p:cNvPr id="2067" name="1926">
            <a:extLst>
              <a:ext uri="{FF2B5EF4-FFF2-40B4-BE49-F238E27FC236}">
                <a16:creationId xmlns:a16="http://schemas.microsoft.com/office/drawing/2014/main" id="{5927B401-3C81-452E-9EAA-B5134B24206B}"/>
              </a:ext>
            </a:extLst>
          </p:cNvPr>
          <p:cNvGrpSpPr/>
          <p:nvPr/>
        </p:nvGrpSpPr>
        <p:grpSpPr>
          <a:xfrm>
            <a:off x="891117" y="3343017"/>
            <a:ext cx="10409767" cy="297392"/>
            <a:chOff x="891117" y="8046098"/>
            <a:chExt cx="10409767" cy="297392"/>
          </a:xfrm>
        </p:grpSpPr>
        <p:grpSp>
          <p:nvGrpSpPr>
            <p:cNvPr id="371" name="组合 370">
              <a:extLst>
                <a:ext uri="{FF2B5EF4-FFF2-40B4-BE49-F238E27FC236}">
                  <a16:creationId xmlns:a16="http://schemas.microsoft.com/office/drawing/2014/main" id="{4E846572-ACD6-46AC-AD06-B7FD0442ED46}"/>
                </a:ext>
              </a:extLst>
            </p:cNvPr>
            <p:cNvGrpSpPr/>
            <p:nvPr/>
          </p:nvGrpSpPr>
          <p:grpSpPr>
            <a:xfrm>
              <a:off x="891117" y="8046098"/>
              <a:ext cx="10409767" cy="297392"/>
              <a:chOff x="8397526" y="1593917"/>
              <a:chExt cx="4949825" cy="297392"/>
            </a:xfrm>
          </p:grpSpPr>
          <p:sp>
            <p:nvSpPr>
              <p:cNvPr id="376" name="任意多边形: 形状 375">
                <a:extLst>
                  <a:ext uri="{FF2B5EF4-FFF2-40B4-BE49-F238E27FC236}">
                    <a16:creationId xmlns:a16="http://schemas.microsoft.com/office/drawing/2014/main" id="{C9CED4AB-0D94-4B2D-B56D-F5BEDC16DB2D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377" name="组合 376">
                <a:extLst>
                  <a:ext uri="{FF2B5EF4-FFF2-40B4-BE49-F238E27FC236}">
                    <a16:creationId xmlns:a16="http://schemas.microsoft.com/office/drawing/2014/main" id="{3DBDA614-DD12-42B4-93BC-E3F8D9B9DFC7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378" name="直接连接符 377">
                  <a:extLst>
                    <a:ext uri="{FF2B5EF4-FFF2-40B4-BE49-F238E27FC236}">
                      <a16:creationId xmlns:a16="http://schemas.microsoft.com/office/drawing/2014/main" id="{B3439476-5CDF-4AEE-9234-D102F38A5B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9" name="直接连接符 378">
                  <a:extLst>
                    <a:ext uri="{FF2B5EF4-FFF2-40B4-BE49-F238E27FC236}">
                      <a16:creationId xmlns:a16="http://schemas.microsoft.com/office/drawing/2014/main" id="{364673CF-6901-4ED5-85FF-F85A3207B7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72" name="文本框 371">
              <a:extLst>
                <a:ext uri="{FF2B5EF4-FFF2-40B4-BE49-F238E27FC236}">
                  <a16:creationId xmlns:a16="http://schemas.microsoft.com/office/drawing/2014/main" id="{03F5B51E-A635-48F6-B47E-09678D78D651}"/>
                </a:ext>
              </a:extLst>
            </p:cNvPr>
            <p:cNvSpPr txBox="1"/>
            <p:nvPr/>
          </p:nvSpPr>
          <p:spPr>
            <a:xfrm>
              <a:off x="1019306" y="8117850"/>
              <a:ext cx="30777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1926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373" name="组合 372">
              <a:extLst>
                <a:ext uri="{FF2B5EF4-FFF2-40B4-BE49-F238E27FC236}">
                  <a16:creationId xmlns:a16="http://schemas.microsoft.com/office/drawing/2014/main" id="{C73ED57B-5785-4989-9520-79969B17F3CA}"/>
                </a:ext>
              </a:extLst>
            </p:cNvPr>
            <p:cNvGrpSpPr/>
            <p:nvPr/>
          </p:nvGrpSpPr>
          <p:grpSpPr>
            <a:xfrm>
              <a:off x="1634007" y="8082428"/>
              <a:ext cx="1088784" cy="224733"/>
              <a:chOff x="3917194" y="2663385"/>
              <a:chExt cx="1507920" cy="224733"/>
            </a:xfrm>
          </p:grpSpPr>
          <p:sp>
            <p:nvSpPr>
              <p:cNvPr id="374" name="缺角矩形 373">
                <a:extLst>
                  <a:ext uri="{FF2B5EF4-FFF2-40B4-BE49-F238E27FC236}">
                    <a16:creationId xmlns:a16="http://schemas.microsoft.com/office/drawing/2014/main" id="{B78073E0-3FC4-4854-95B7-E22D7EEFB7B3}"/>
                  </a:ext>
                </a:extLst>
              </p:cNvPr>
              <p:cNvSpPr/>
              <p:nvPr/>
            </p:nvSpPr>
            <p:spPr>
              <a:xfrm>
                <a:off x="3917194" y="2663385"/>
                <a:ext cx="1507920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75" name="文本框 374">
                <a:extLst>
                  <a:ext uri="{FF2B5EF4-FFF2-40B4-BE49-F238E27FC236}">
                    <a16:creationId xmlns:a16="http://schemas.microsoft.com/office/drawing/2014/main" id="{B04DF12F-7149-4EF7-AD88-1ECBA84C1E56}"/>
                  </a:ext>
                </a:extLst>
              </p:cNvPr>
              <p:cNvSpPr txBox="1"/>
              <p:nvPr/>
            </p:nvSpPr>
            <p:spPr>
              <a:xfrm>
                <a:off x="4138333" y="2698807"/>
                <a:ext cx="1065645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国立成都大学</a:t>
                </a:r>
              </a:p>
            </p:txBody>
          </p:sp>
        </p:grpSp>
      </p:grpSp>
      <p:grpSp>
        <p:nvGrpSpPr>
          <p:cNvPr id="2068" name="1927">
            <a:extLst>
              <a:ext uri="{FF2B5EF4-FFF2-40B4-BE49-F238E27FC236}">
                <a16:creationId xmlns:a16="http://schemas.microsoft.com/office/drawing/2014/main" id="{ACCDF39F-66C4-4B55-9E94-13DB590975C3}"/>
              </a:ext>
            </a:extLst>
          </p:cNvPr>
          <p:cNvGrpSpPr/>
          <p:nvPr/>
        </p:nvGrpSpPr>
        <p:grpSpPr>
          <a:xfrm>
            <a:off x="891117" y="3707304"/>
            <a:ext cx="10409767" cy="297392"/>
            <a:chOff x="891117" y="8410385"/>
            <a:chExt cx="10409767" cy="297392"/>
          </a:xfrm>
        </p:grpSpPr>
        <p:grpSp>
          <p:nvGrpSpPr>
            <p:cNvPr id="381" name="组合 380">
              <a:extLst>
                <a:ext uri="{FF2B5EF4-FFF2-40B4-BE49-F238E27FC236}">
                  <a16:creationId xmlns:a16="http://schemas.microsoft.com/office/drawing/2014/main" id="{9CFFF361-89EB-4CDD-B6C0-945F084071A2}"/>
                </a:ext>
              </a:extLst>
            </p:cNvPr>
            <p:cNvGrpSpPr/>
            <p:nvPr/>
          </p:nvGrpSpPr>
          <p:grpSpPr>
            <a:xfrm>
              <a:off x="891117" y="8410385"/>
              <a:ext cx="10409767" cy="297392"/>
              <a:chOff x="8397526" y="1593917"/>
              <a:chExt cx="4949825" cy="297392"/>
            </a:xfrm>
          </p:grpSpPr>
          <p:sp>
            <p:nvSpPr>
              <p:cNvPr id="386" name="任意多边形: 形状 385">
                <a:extLst>
                  <a:ext uri="{FF2B5EF4-FFF2-40B4-BE49-F238E27FC236}">
                    <a16:creationId xmlns:a16="http://schemas.microsoft.com/office/drawing/2014/main" id="{D78C52D6-C552-46A3-9870-DBECF6F4A60B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387" name="组合 386">
                <a:extLst>
                  <a:ext uri="{FF2B5EF4-FFF2-40B4-BE49-F238E27FC236}">
                    <a16:creationId xmlns:a16="http://schemas.microsoft.com/office/drawing/2014/main" id="{47BC6DA3-BD1E-47C7-A631-06E1784345F4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388" name="直接连接符 387">
                  <a:extLst>
                    <a:ext uri="{FF2B5EF4-FFF2-40B4-BE49-F238E27FC236}">
                      <a16:creationId xmlns:a16="http://schemas.microsoft.com/office/drawing/2014/main" id="{9D863739-FD1B-427D-A79F-799F5E9D8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直接连接符 388">
                  <a:extLst>
                    <a:ext uri="{FF2B5EF4-FFF2-40B4-BE49-F238E27FC236}">
                      <a16:creationId xmlns:a16="http://schemas.microsoft.com/office/drawing/2014/main" id="{627815EB-7F29-4845-A270-83354ED1F4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82" name="文本框 381">
              <a:extLst>
                <a:ext uri="{FF2B5EF4-FFF2-40B4-BE49-F238E27FC236}">
                  <a16:creationId xmlns:a16="http://schemas.microsoft.com/office/drawing/2014/main" id="{EC7BCB7B-26F0-43A6-8C9C-558107694528}"/>
                </a:ext>
              </a:extLst>
            </p:cNvPr>
            <p:cNvSpPr txBox="1"/>
            <p:nvPr/>
          </p:nvSpPr>
          <p:spPr>
            <a:xfrm>
              <a:off x="1019306" y="8482137"/>
              <a:ext cx="298159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1927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383" name="组合 382">
              <a:extLst>
                <a:ext uri="{FF2B5EF4-FFF2-40B4-BE49-F238E27FC236}">
                  <a16:creationId xmlns:a16="http://schemas.microsoft.com/office/drawing/2014/main" id="{014CA91C-0E93-4038-919D-034A0DDB9F3E}"/>
                </a:ext>
              </a:extLst>
            </p:cNvPr>
            <p:cNvGrpSpPr/>
            <p:nvPr/>
          </p:nvGrpSpPr>
          <p:grpSpPr>
            <a:xfrm>
              <a:off x="2885237" y="8446715"/>
              <a:ext cx="1233372" cy="224733"/>
              <a:chOff x="5610134" y="2663385"/>
              <a:chExt cx="1863137" cy="224733"/>
            </a:xfrm>
          </p:grpSpPr>
          <p:sp>
            <p:nvSpPr>
              <p:cNvPr id="384" name="缺角矩形 383">
                <a:extLst>
                  <a:ext uri="{FF2B5EF4-FFF2-40B4-BE49-F238E27FC236}">
                    <a16:creationId xmlns:a16="http://schemas.microsoft.com/office/drawing/2014/main" id="{FE46B1C0-1197-4A48-9DF0-1AE76F6D6234}"/>
                  </a:ext>
                </a:extLst>
              </p:cNvPr>
              <p:cNvSpPr/>
              <p:nvPr/>
            </p:nvSpPr>
            <p:spPr>
              <a:xfrm>
                <a:off x="5610134" y="2663385"/>
                <a:ext cx="1863137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85" name="文本框 384">
                <a:extLst>
                  <a:ext uri="{FF2B5EF4-FFF2-40B4-BE49-F238E27FC236}">
                    <a16:creationId xmlns:a16="http://schemas.microsoft.com/office/drawing/2014/main" id="{81E5B606-9000-4B5E-A9C5-6087DC4AEF27}"/>
                  </a:ext>
                </a:extLst>
              </p:cNvPr>
              <p:cNvSpPr txBox="1"/>
              <p:nvPr/>
            </p:nvSpPr>
            <p:spPr>
              <a:xfrm>
                <a:off x="5831273" y="2698807"/>
                <a:ext cx="1420859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国立成都师范大学</a:t>
                </a:r>
              </a:p>
            </p:txBody>
          </p:sp>
        </p:grpSp>
        <p:grpSp>
          <p:nvGrpSpPr>
            <p:cNvPr id="390" name="组合 389">
              <a:extLst>
                <a:ext uri="{FF2B5EF4-FFF2-40B4-BE49-F238E27FC236}">
                  <a16:creationId xmlns:a16="http://schemas.microsoft.com/office/drawing/2014/main" id="{317298F4-7584-4167-8E56-930D6F76F17D}"/>
                </a:ext>
              </a:extLst>
            </p:cNvPr>
            <p:cNvGrpSpPr/>
            <p:nvPr/>
          </p:nvGrpSpPr>
          <p:grpSpPr>
            <a:xfrm>
              <a:off x="6842175" y="8446715"/>
              <a:ext cx="1111672" cy="224733"/>
              <a:chOff x="5610134" y="2663385"/>
              <a:chExt cx="1863137" cy="224733"/>
            </a:xfrm>
          </p:grpSpPr>
          <p:sp>
            <p:nvSpPr>
              <p:cNvPr id="391" name="缺角矩形 390">
                <a:extLst>
                  <a:ext uri="{FF2B5EF4-FFF2-40B4-BE49-F238E27FC236}">
                    <a16:creationId xmlns:a16="http://schemas.microsoft.com/office/drawing/2014/main" id="{C8B0E387-2C22-4952-9691-C3C5E170B6E8}"/>
                  </a:ext>
                </a:extLst>
              </p:cNvPr>
              <p:cNvSpPr/>
              <p:nvPr/>
            </p:nvSpPr>
            <p:spPr>
              <a:xfrm>
                <a:off x="5610134" y="2663385"/>
                <a:ext cx="1863137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92" name="文本框 391">
                <a:extLst>
                  <a:ext uri="{FF2B5EF4-FFF2-40B4-BE49-F238E27FC236}">
                    <a16:creationId xmlns:a16="http://schemas.microsoft.com/office/drawing/2014/main" id="{89003B2E-B37F-45D3-B790-BD9198E9903E}"/>
                  </a:ext>
                </a:extLst>
              </p:cNvPr>
              <p:cNvSpPr txBox="1"/>
              <p:nvPr/>
            </p:nvSpPr>
            <p:spPr>
              <a:xfrm>
                <a:off x="5896921" y="2698807"/>
                <a:ext cx="1289566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公立四川大学</a:t>
                </a:r>
              </a:p>
            </p:txBody>
          </p:sp>
        </p:grpSp>
      </p:grpSp>
      <p:grpSp>
        <p:nvGrpSpPr>
          <p:cNvPr id="2069" name="1931">
            <a:extLst>
              <a:ext uri="{FF2B5EF4-FFF2-40B4-BE49-F238E27FC236}">
                <a16:creationId xmlns:a16="http://schemas.microsoft.com/office/drawing/2014/main" id="{93721B7F-FB29-4803-B69A-0FA197827616}"/>
              </a:ext>
            </a:extLst>
          </p:cNvPr>
          <p:cNvGrpSpPr/>
          <p:nvPr/>
        </p:nvGrpSpPr>
        <p:grpSpPr>
          <a:xfrm>
            <a:off x="891117" y="4254417"/>
            <a:ext cx="10409767" cy="297392"/>
            <a:chOff x="891117" y="8957498"/>
            <a:chExt cx="10409767" cy="297392"/>
          </a:xfrm>
        </p:grpSpPr>
        <p:grpSp>
          <p:nvGrpSpPr>
            <p:cNvPr id="436" name="组合 435">
              <a:extLst>
                <a:ext uri="{FF2B5EF4-FFF2-40B4-BE49-F238E27FC236}">
                  <a16:creationId xmlns:a16="http://schemas.microsoft.com/office/drawing/2014/main" id="{4138A115-02B1-4FB8-8212-1C32F3078B94}"/>
                </a:ext>
              </a:extLst>
            </p:cNvPr>
            <p:cNvGrpSpPr/>
            <p:nvPr/>
          </p:nvGrpSpPr>
          <p:grpSpPr>
            <a:xfrm>
              <a:off x="891117" y="8957498"/>
              <a:ext cx="10409767" cy="297392"/>
              <a:chOff x="8397526" y="1593917"/>
              <a:chExt cx="4949825" cy="297392"/>
            </a:xfrm>
          </p:grpSpPr>
          <p:sp>
            <p:nvSpPr>
              <p:cNvPr id="444" name="任意多边形: 形状 443">
                <a:extLst>
                  <a:ext uri="{FF2B5EF4-FFF2-40B4-BE49-F238E27FC236}">
                    <a16:creationId xmlns:a16="http://schemas.microsoft.com/office/drawing/2014/main" id="{729D96E9-33F9-44E9-8A4C-0A7C5806B40C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445" name="组合 444">
                <a:extLst>
                  <a:ext uri="{FF2B5EF4-FFF2-40B4-BE49-F238E27FC236}">
                    <a16:creationId xmlns:a16="http://schemas.microsoft.com/office/drawing/2014/main" id="{E9E0AC77-9A61-48DC-B58C-F8CEBB69E055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446" name="直接连接符 445">
                  <a:extLst>
                    <a:ext uri="{FF2B5EF4-FFF2-40B4-BE49-F238E27FC236}">
                      <a16:creationId xmlns:a16="http://schemas.microsoft.com/office/drawing/2014/main" id="{60CC9384-A610-4703-AF01-1012FCD79D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7" name="直接连接符 446">
                  <a:extLst>
                    <a:ext uri="{FF2B5EF4-FFF2-40B4-BE49-F238E27FC236}">
                      <a16:creationId xmlns:a16="http://schemas.microsoft.com/office/drawing/2014/main" id="{46CFCAB2-B018-4197-B221-211AEDC785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37" name="文本框 436">
              <a:extLst>
                <a:ext uri="{FF2B5EF4-FFF2-40B4-BE49-F238E27FC236}">
                  <a16:creationId xmlns:a16="http://schemas.microsoft.com/office/drawing/2014/main" id="{7C84C538-8182-4666-A81C-7BBB4DF95530}"/>
                </a:ext>
              </a:extLst>
            </p:cNvPr>
            <p:cNvSpPr txBox="1"/>
            <p:nvPr/>
          </p:nvSpPr>
          <p:spPr>
            <a:xfrm>
              <a:off x="1019306" y="9029250"/>
              <a:ext cx="288541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1931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438" name="组合 437">
              <a:extLst>
                <a:ext uri="{FF2B5EF4-FFF2-40B4-BE49-F238E27FC236}">
                  <a16:creationId xmlns:a16="http://schemas.microsoft.com/office/drawing/2014/main" id="{C43DA8BA-4E10-4293-9EA6-3171990A01F8}"/>
                </a:ext>
              </a:extLst>
            </p:cNvPr>
            <p:cNvGrpSpPr/>
            <p:nvPr/>
          </p:nvGrpSpPr>
          <p:grpSpPr>
            <a:xfrm>
              <a:off x="4229004" y="8993828"/>
              <a:ext cx="1111672" cy="224733"/>
              <a:chOff x="5610132" y="2663385"/>
              <a:chExt cx="1679296" cy="224733"/>
            </a:xfrm>
          </p:grpSpPr>
          <p:sp>
            <p:nvSpPr>
              <p:cNvPr id="442" name="缺角矩形 441">
                <a:extLst>
                  <a:ext uri="{FF2B5EF4-FFF2-40B4-BE49-F238E27FC236}">
                    <a16:creationId xmlns:a16="http://schemas.microsoft.com/office/drawing/2014/main" id="{121E34A3-710B-4A03-8864-3C5656F5AB45}"/>
                  </a:ext>
                </a:extLst>
              </p:cNvPr>
              <p:cNvSpPr/>
              <p:nvPr/>
            </p:nvSpPr>
            <p:spPr>
              <a:xfrm>
                <a:off x="5610132" y="2663385"/>
                <a:ext cx="1679296" cy="224733"/>
              </a:xfrm>
              <a:prstGeom prst="plaqu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43" name="文本框 442">
                <a:extLst>
                  <a:ext uri="{FF2B5EF4-FFF2-40B4-BE49-F238E27FC236}">
                    <a16:creationId xmlns:a16="http://schemas.microsoft.com/office/drawing/2014/main" id="{E7167724-A996-4C2E-A28D-F2EEFB91C3C0}"/>
                  </a:ext>
                </a:extLst>
              </p:cNvPr>
              <p:cNvSpPr txBox="1"/>
              <p:nvPr/>
            </p:nvSpPr>
            <p:spPr>
              <a:xfrm>
                <a:off x="5868620" y="2698807"/>
                <a:ext cx="116232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zh-CN" altLang="en-US" sz="1000" dirty="0">
                    <a:solidFill>
                      <a:schemeClr val="accent1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国立四川大学</a:t>
                </a:r>
              </a:p>
            </p:txBody>
          </p:sp>
        </p:grpSp>
      </p:grpSp>
      <p:grpSp>
        <p:nvGrpSpPr>
          <p:cNvPr id="2070" name="1933">
            <a:extLst>
              <a:ext uri="{FF2B5EF4-FFF2-40B4-BE49-F238E27FC236}">
                <a16:creationId xmlns:a16="http://schemas.microsoft.com/office/drawing/2014/main" id="{2632B26F-D0FC-4FD4-AB7A-29E6558B702E}"/>
              </a:ext>
            </a:extLst>
          </p:cNvPr>
          <p:cNvGrpSpPr/>
          <p:nvPr/>
        </p:nvGrpSpPr>
        <p:grpSpPr>
          <a:xfrm>
            <a:off x="891117" y="4618704"/>
            <a:ext cx="10409767" cy="297392"/>
            <a:chOff x="891117" y="9321785"/>
            <a:chExt cx="10409767" cy="297392"/>
          </a:xfrm>
        </p:grpSpPr>
        <p:grpSp>
          <p:nvGrpSpPr>
            <p:cNvPr id="480" name="组合 479">
              <a:extLst>
                <a:ext uri="{FF2B5EF4-FFF2-40B4-BE49-F238E27FC236}">
                  <a16:creationId xmlns:a16="http://schemas.microsoft.com/office/drawing/2014/main" id="{71984AE3-8619-4C0C-A3B1-B9A4216EA26D}"/>
                </a:ext>
              </a:extLst>
            </p:cNvPr>
            <p:cNvGrpSpPr/>
            <p:nvPr/>
          </p:nvGrpSpPr>
          <p:grpSpPr>
            <a:xfrm>
              <a:off x="891117" y="9321785"/>
              <a:ext cx="10409767" cy="297392"/>
              <a:chOff x="8397526" y="1593917"/>
              <a:chExt cx="4949825" cy="297392"/>
            </a:xfrm>
          </p:grpSpPr>
          <p:sp>
            <p:nvSpPr>
              <p:cNvPr id="485" name="任意多边形: 形状 484">
                <a:extLst>
                  <a:ext uri="{FF2B5EF4-FFF2-40B4-BE49-F238E27FC236}">
                    <a16:creationId xmlns:a16="http://schemas.microsoft.com/office/drawing/2014/main" id="{13C84385-991E-47F0-87A4-06117265B318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486" name="组合 485">
                <a:extLst>
                  <a:ext uri="{FF2B5EF4-FFF2-40B4-BE49-F238E27FC236}">
                    <a16:creationId xmlns:a16="http://schemas.microsoft.com/office/drawing/2014/main" id="{724EE157-0297-4063-82A9-905C8821A733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487" name="直接连接符 486">
                  <a:extLst>
                    <a:ext uri="{FF2B5EF4-FFF2-40B4-BE49-F238E27FC236}">
                      <a16:creationId xmlns:a16="http://schemas.microsoft.com/office/drawing/2014/main" id="{9159F71D-88CE-4339-AF86-9E2374C893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8" name="直接连接符 487">
                  <a:extLst>
                    <a:ext uri="{FF2B5EF4-FFF2-40B4-BE49-F238E27FC236}">
                      <a16:creationId xmlns:a16="http://schemas.microsoft.com/office/drawing/2014/main" id="{3E1FF475-212E-4386-A035-07AFF86210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81" name="文本框 480">
              <a:extLst>
                <a:ext uri="{FF2B5EF4-FFF2-40B4-BE49-F238E27FC236}">
                  <a16:creationId xmlns:a16="http://schemas.microsoft.com/office/drawing/2014/main" id="{03902D4D-8BF1-44EE-95AF-8866D103B6CA}"/>
                </a:ext>
              </a:extLst>
            </p:cNvPr>
            <p:cNvSpPr txBox="1"/>
            <p:nvPr/>
          </p:nvSpPr>
          <p:spPr>
            <a:xfrm>
              <a:off x="1019306" y="9393537"/>
              <a:ext cx="30617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1933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482" name="组合 481">
              <a:extLst>
                <a:ext uri="{FF2B5EF4-FFF2-40B4-BE49-F238E27FC236}">
                  <a16:creationId xmlns:a16="http://schemas.microsoft.com/office/drawing/2014/main" id="{3A8BEDD4-AAC9-4F89-BC7B-2D152C459B9C}"/>
                </a:ext>
              </a:extLst>
            </p:cNvPr>
            <p:cNvGrpSpPr/>
            <p:nvPr/>
          </p:nvGrpSpPr>
          <p:grpSpPr>
            <a:xfrm>
              <a:off x="10136343" y="9358115"/>
              <a:ext cx="1111672" cy="224733"/>
              <a:chOff x="5674609" y="2663385"/>
              <a:chExt cx="1679296" cy="224733"/>
            </a:xfrm>
          </p:grpSpPr>
          <p:sp>
            <p:nvSpPr>
              <p:cNvPr id="483" name="缺角矩形 482">
                <a:extLst>
                  <a:ext uri="{FF2B5EF4-FFF2-40B4-BE49-F238E27FC236}">
                    <a16:creationId xmlns:a16="http://schemas.microsoft.com/office/drawing/2014/main" id="{52F65ABF-5D42-4542-B057-E6CB5120BAA2}"/>
                  </a:ext>
                </a:extLst>
              </p:cNvPr>
              <p:cNvSpPr/>
              <p:nvPr/>
            </p:nvSpPr>
            <p:spPr>
              <a:xfrm>
                <a:off x="5674609" y="2663385"/>
                <a:ext cx="1679296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84" name="文本框 483">
                <a:extLst>
                  <a:ext uri="{FF2B5EF4-FFF2-40B4-BE49-F238E27FC236}">
                    <a16:creationId xmlns:a16="http://schemas.microsoft.com/office/drawing/2014/main" id="{01C549B4-3385-4A21-8851-92DBD71D1A45}"/>
                  </a:ext>
                </a:extLst>
              </p:cNvPr>
              <p:cNvSpPr txBox="1"/>
              <p:nvPr/>
            </p:nvSpPr>
            <p:spPr>
              <a:xfrm>
                <a:off x="5739376" y="2698807"/>
                <a:ext cx="154976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私立华西协和大学</a:t>
                </a:r>
              </a:p>
            </p:txBody>
          </p:sp>
        </p:grpSp>
      </p:grpSp>
      <p:grpSp>
        <p:nvGrpSpPr>
          <p:cNvPr id="2080" name="1950">
            <a:extLst>
              <a:ext uri="{FF2B5EF4-FFF2-40B4-BE49-F238E27FC236}">
                <a16:creationId xmlns:a16="http://schemas.microsoft.com/office/drawing/2014/main" id="{4ED368B1-2944-4784-BCB9-0F1638DE89C7}"/>
              </a:ext>
            </a:extLst>
          </p:cNvPr>
          <p:cNvGrpSpPr/>
          <p:nvPr/>
        </p:nvGrpSpPr>
        <p:grpSpPr>
          <a:xfrm>
            <a:off x="891117" y="7191256"/>
            <a:ext cx="10409767" cy="297392"/>
            <a:chOff x="891117" y="9686072"/>
            <a:chExt cx="10409767" cy="297392"/>
          </a:xfrm>
        </p:grpSpPr>
        <p:grpSp>
          <p:nvGrpSpPr>
            <p:cNvPr id="496" name="组合 495">
              <a:extLst>
                <a:ext uri="{FF2B5EF4-FFF2-40B4-BE49-F238E27FC236}">
                  <a16:creationId xmlns:a16="http://schemas.microsoft.com/office/drawing/2014/main" id="{D36715F8-6F6B-44C2-AA24-FC989E59D3F0}"/>
                </a:ext>
              </a:extLst>
            </p:cNvPr>
            <p:cNvGrpSpPr/>
            <p:nvPr/>
          </p:nvGrpSpPr>
          <p:grpSpPr>
            <a:xfrm>
              <a:off x="891117" y="9686072"/>
              <a:ext cx="10409767" cy="297392"/>
              <a:chOff x="8397526" y="1593917"/>
              <a:chExt cx="4949825" cy="297392"/>
            </a:xfrm>
          </p:grpSpPr>
          <p:sp>
            <p:nvSpPr>
              <p:cNvPr id="501" name="任意多边形: 形状 500">
                <a:extLst>
                  <a:ext uri="{FF2B5EF4-FFF2-40B4-BE49-F238E27FC236}">
                    <a16:creationId xmlns:a16="http://schemas.microsoft.com/office/drawing/2014/main" id="{32F67AB7-DF83-4C4A-BE1B-F0AB1249947B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502" name="组合 501">
                <a:extLst>
                  <a:ext uri="{FF2B5EF4-FFF2-40B4-BE49-F238E27FC236}">
                    <a16:creationId xmlns:a16="http://schemas.microsoft.com/office/drawing/2014/main" id="{CAB2EC80-F420-4A81-AA4E-A86C1CD23075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503" name="直接连接符 502">
                  <a:extLst>
                    <a:ext uri="{FF2B5EF4-FFF2-40B4-BE49-F238E27FC236}">
                      <a16:creationId xmlns:a16="http://schemas.microsoft.com/office/drawing/2014/main" id="{BBE1A2EB-EF5F-465F-8F78-26DECBEB63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4" name="直接连接符 503">
                  <a:extLst>
                    <a:ext uri="{FF2B5EF4-FFF2-40B4-BE49-F238E27FC236}">
                      <a16:creationId xmlns:a16="http://schemas.microsoft.com/office/drawing/2014/main" id="{30A65E38-C90B-42FA-8C4F-1A1658280B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97" name="文本框 496">
              <a:extLst>
                <a:ext uri="{FF2B5EF4-FFF2-40B4-BE49-F238E27FC236}">
                  <a16:creationId xmlns:a16="http://schemas.microsoft.com/office/drawing/2014/main" id="{1E6BF977-4935-40BC-BF09-182AAD44515D}"/>
                </a:ext>
              </a:extLst>
            </p:cNvPr>
            <p:cNvSpPr txBox="1"/>
            <p:nvPr/>
          </p:nvSpPr>
          <p:spPr>
            <a:xfrm>
              <a:off x="1019306" y="9757824"/>
              <a:ext cx="31258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1950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549" name="组合 548">
              <a:extLst>
                <a:ext uri="{FF2B5EF4-FFF2-40B4-BE49-F238E27FC236}">
                  <a16:creationId xmlns:a16="http://schemas.microsoft.com/office/drawing/2014/main" id="{FDFCB209-8278-45FD-8BF8-D91E9B69E142}"/>
                </a:ext>
              </a:extLst>
            </p:cNvPr>
            <p:cNvGrpSpPr/>
            <p:nvPr/>
          </p:nvGrpSpPr>
          <p:grpSpPr>
            <a:xfrm>
              <a:off x="4229004" y="9722402"/>
              <a:ext cx="1111672" cy="224733"/>
              <a:chOff x="5610132" y="2663385"/>
              <a:chExt cx="1679296" cy="224733"/>
            </a:xfrm>
          </p:grpSpPr>
          <p:sp>
            <p:nvSpPr>
              <p:cNvPr id="550" name="矩形: 圆角 549">
                <a:extLst>
                  <a:ext uri="{FF2B5EF4-FFF2-40B4-BE49-F238E27FC236}">
                    <a16:creationId xmlns:a16="http://schemas.microsoft.com/office/drawing/2014/main" id="{2AE5433E-66DF-4183-A1DF-19A945E3DBF3}"/>
                  </a:ext>
                </a:extLst>
              </p:cNvPr>
              <p:cNvSpPr/>
              <p:nvPr/>
            </p:nvSpPr>
            <p:spPr>
              <a:xfrm>
                <a:off x="5610132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551" name="文本框 550">
                <a:extLst>
                  <a:ext uri="{FF2B5EF4-FFF2-40B4-BE49-F238E27FC236}">
                    <a16:creationId xmlns:a16="http://schemas.microsoft.com/office/drawing/2014/main" id="{8E4E3D3F-BCE5-49E4-AD5A-959F635A0E4B}"/>
                  </a:ext>
                </a:extLst>
              </p:cNvPr>
              <p:cNvSpPr txBox="1"/>
              <p:nvPr/>
            </p:nvSpPr>
            <p:spPr>
              <a:xfrm>
                <a:off x="6062340" y="2698807"/>
                <a:ext cx="77488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四川大学</a:t>
                </a:r>
              </a:p>
            </p:txBody>
          </p:sp>
        </p:grpSp>
      </p:grpSp>
      <p:grpSp>
        <p:nvGrpSpPr>
          <p:cNvPr id="2072" name="1951">
            <a:extLst>
              <a:ext uri="{FF2B5EF4-FFF2-40B4-BE49-F238E27FC236}">
                <a16:creationId xmlns:a16="http://schemas.microsoft.com/office/drawing/2014/main" id="{2ED9C098-D928-438E-9C9F-4437B2E5F5AA}"/>
              </a:ext>
            </a:extLst>
          </p:cNvPr>
          <p:cNvGrpSpPr/>
          <p:nvPr/>
        </p:nvGrpSpPr>
        <p:grpSpPr>
          <a:xfrm>
            <a:off x="891117" y="7555543"/>
            <a:ext cx="10409767" cy="297392"/>
            <a:chOff x="891117" y="10050359"/>
            <a:chExt cx="10409767" cy="297392"/>
          </a:xfrm>
        </p:grpSpPr>
        <p:grpSp>
          <p:nvGrpSpPr>
            <p:cNvPr id="506" name="组合 505">
              <a:extLst>
                <a:ext uri="{FF2B5EF4-FFF2-40B4-BE49-F238E27FC236}">
                  <a16:creationId xmlns:a16="http://schemas.microsoft.com/office/drawing/2014/main" id="{580CC5EF-0EFF-4088-BFA2-4BADCAFC4100}"/>
                </a:ext>
              </a:extLst>
            </p:cNvPr>
            <p:cNvGrpSpPr/>
            <p:nvPr/>
          </p:nvGrpSpPr>
          <p:grpSpPr>
            <a:xfrm>
              <a:off x="891117" y="10050359"/>
              <a:ext cx="10409767" cy="297392"/>
              <a:chOff x="8397526" y="1593917"/>
              <a:chExt cx="4949825" cy="297392"/>
            </a:xfrm>
          </p:grpSpPr>
          <p:sp>
            <p:nvSpPr>
              <p:cNvPr id="511" name="任意多边形: 形状 510">
                <a:extLst>
                  <a:ext uri="{FF2B5EF4-FFF2-40B4-BE49-F238E27FC236}">
                    <a16:creationId xmlns:a16="http://schemas.microsoft.com/office/drawing/2014/main" id="{F516C944-CAFE-48EA-9B23-F8676F4B07D0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512" name="组合 511">
                <a:extLst>
                  <a:ext uri="{FF2B5EF4-FFF2-40B4-BE49-F238E27FC236}">
                    <a16:creationId xmlns:a16="http://schemas.microsoft.com/office/drawing/2014/main" id="{A8677010-FCE9-41A6-AF28-835F18444742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513" name="直接连接符 512">
                  <a:extLst>
                    <a:ext uri="{FF2B5EF4-FFF2-40B4-BE49-F238E27FC236}">
                      <a16:creationId xmlns:a16="http://schemas.microsoft.com/office/drawing/2014/main" id="{596981F8-B6ED-412F-AF27-DEE426AC71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4" name="直接连接符 513">
                  <a:extLst>
                    <a:ext uri="{FF2B5EF4-FFF2-40B4-BE49-F238E27FC236}">
                      <a16:creationId xmlns:a16="http://schemas.microsoft.com/office/drawing/2014/main" id="{DB44D27E-781A-4E9A-BAC0-ACAEBC2285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07" name="文本框 506">
              <a:extLst>
                <a:ext uri="{FF2B5EF4-FFF2-40B4-BE49-F238E27FC236}">
                  <a16:creationId xmlns:a16="http://schemas.microsoft.com/office/drawing/2014/main" id="{1BB66655-B186-4111-ADF2-03EF076AAD3B}"/>
                </a:ext>
              </a:extLst>
            </p:cNvPr>
            <p:cNvSpPr txBox="1"/>
            <p:nvPr/>
          </p:nvSpPr>
          <p:spPr>
            <a:xfrm>
              <a:off x="1019306" y="10122111"/>
              <a:ext cx="29014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1951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508" name="组合 507">
              <a:extLst>
                <a:ext uri="{FF2B5EF4-FFF2-40B4-BE49-F238E27FC236}">
                  <a16:creationId xmlns:a16="http://schemas.microsoft.com/office/drawing/2014/main" id="{5FC20561-E543-4041-B410-DAC453A36B49}"/>
                </a:ext>
              </a:extLst>
            </p:cNvPr>
            <p:cNvGrpSpPr/>
            <p:nvPr/>
          </p:nvGrpSpPr>
          <p:grpSpPr>
            <a:xfrm>
              <a:off x="10136343" y="10086689"/>
              <a:ext cx="1111672" cy="224733"/>
              <a:chOff x="5674609" y="2663385"/>
              <a:chExt cx="1679296" cy="224733"/>
            </a:xfrm>
          </p:grpSpPr>
          <p:sp>
            <p:nvSpPr>
              <p:cNvPr id="509" name="矩形: 圆角 508">
                <a:extLst>
                  <a:ext uri="{FF2B5EF4-FFF2-40B4-BE49-F238E27FC236}">
                    <a16:creationId xmlns:a16="http://schemas.microsoft.com/office/drawing/2014/main" id="{388F805B-A390-43AC-84F9-B965584D2C00}"/>
                  </a:ext>
                </a:extLst>
              </p:cNvPr>
              <p:cNvSpPr/>
              <p:nvPr/>
            </p:nvSpPr>
            <p:spPr>
              <a:xfrm>
                <a:off x="5674609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510" name="文本框 509">
                <a:extLst>
                  <a:ext uri="{FF2B5EF4-FFF2-40B4-BE49-F238E27FC236}">
                    <a16:creationId xmlns:a16="http://schemas.microsoft.com/office/drawing/2014/main" id="{9A82679C-2404-4371-8BD6-168A1DEF5374}"/>
                  </a:ext>
                </a:extLst>
              </p:cNvPr>
              <p:cNvSpPr txBox="1"/>
              <p:nvPr/>
            </p:nvSpPr>
            <p:spPr>
              <a:xfrm>
                <a:off x="6126816" y="2698807"/>
                <a:ext cx="77488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华西大学</a:t>
                </a:r>
              </a:p>
            </p:txBody>
          </p:sp>
        </p:grpSp>
      </p:grpSp>
      <p:grpSp>
        <p:nvGrpSpPr>
          <p:cNvPr id="2074" name="1952">
            <a:extLst>
              <a:ext uri="{FF2B5EF4-FFF2-40B4-BE49-F238E27FC236}">
                <a16:creationId xmlns:a16="http://schemas.microsoft.com/office/drawing/2014/main" id="{5722692F-062D-4031-9110-3E6C80369317}"/>
              </a:ext>
            </a:extLst>
          </p:cNvPr>
          <p:cNvGrpSpPr/>
          <p:nvPr/>
        </p:nvGrpSpPr>
        <p:grpSpPr>
          <a:xfrm>
            <a:off x="891117" y="7816606"/>
            <a:ext cx="10409767" cy="503841"/>
            <a:chOff x="891117" y="10311422"/>
            <a:chExt cx="10409767" cy="503841"/>
          </a:xfrm>
        </p:grpSpPr>
        <p:grpSp>
          <p:nvGrpSpPr>
            <p:cNvPr id="516" name="组合 515">
              <a:extLst>
                <a:ext uri="{FF2B5EF4-FFF2-40B4-BE49-F238E27FC236}">
                  <a16:creationId xmlns:a16="http://schemas.microsoft.com/office/drawing/2014/main" id="{41113C7F-C59D-4A4C-8708-5BA5A50E3C1E}"/>
                </a:ext>
              </a:extLst>
            </p:cNvPr>
            <p:cNvGrpSpPr/>
            <p:nvPr/>
          </p:nvGrpSpPr>
          <p:grpSpPr>
            <a:xfrm>
              <a:off x="891117" y="10414646"/>
              <a:ext cx="10409767" cy="297392"/>
              <a:chOff x="8397526" y="1593917"/>
              <a:chExt cx="4949825" cy="297392"/>
            </a:xfrm>
          </p:grpSpPr>
          <p:sp>
            <p:nvSpPr>
              <p:cNvPr id="521" name="任意多边形: 形状 520">
                <a:extLst>
                  <a:ext uri="{FF2B5EF4-FFF2-40B4-BE49-F238E27FC236}">
                    <a16:creationId xmlns:a16="http://schemas.microsoft.com/office/drawing/2014/main" id="{E034174B-E5AB-47BE-AD53-05E63AFEDC22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522" name="组合 521">
                <a:extLst>
                  <a:ext uri="{FF2B5EF4-FFF2-40B4-BE49-F238E27FC236}">
                    <a16:creationId xmlns:a16="http://schemas.microsoft.com/office/drawing/2014/main" id="{3161E55B-EE88-4F02-85D9-4B434929E316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523" name="直接连接符 522">
                  <a:extLst>
                    <a:ext uri="{FF2B5EF4-FFF2-40B4-BE49-F238E27FC236}">
                      <a16:creationId xmlns:a16="http://schemas.microsoft.com/office/drawing/2014/main" id="{21246A51-F03A-436F-98BF-350308AEB5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4" name="直接连接符 523">
                  <a:extLst>
                    <a:ext uri="{FF2B5EF4-FFF2-40B4-BE49-F238E27FC236}">
                      <a16:creationId xmlns:a16="http://schemas.microsoft.com/office/drawing/2014/main" id="{D34DD9CB-127F-407F-A561-2521BC2CE6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17" name="文本框 516">
              <a:extLst>
                <a:ext uri="{FF2B5EF4-FFF2-40B4-BE49-F238E27FC236}">
                  <a16:creationId xmlns:a16="http://schemas.microsoft.com/office/drawing/2014/main" id="{5B1A5A1D-0541-40F2-A9D2-C3105DBE6BCA}"/>
                </a:ext>
              </a:extLst>
            </p:cNvPr>
            <p:cNvSpPr txBox="1"/>
            <p:nvPr/>
          </p:nvSpPr>
          <p:spPr>
            <a:xfrm>
              <a:off x="1019306" y="10486398"/>
              <a:ext cx="30617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1952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518" name="组合 517">
              <a:extLst>
                <a:ext uri="{FF2B5EF4-FFF2-40B4-BE49-F238E27FC236}">
                  <a16:creationId xmlns:a16="http://schemas.microsoft.com/office/drawing/2014/main" id="{BA507DFE-8EDB-45A8-9707-8F6330DEC39C}"/>
                </a:ext>
              </a:extLst>
            </p:cNvPr>
            <p:cNvGrpSpPr/>
            <p:nvPr/>
          </p:nvGrpSpPr>
          <p:grpSpPr>
            <a:xfrm>
              <a:off x="6842175" y="10450976"/>
              <a:ext cx="1210408" cy="224733"/>
              <a:chOff x="5674609" y="2663385"/>
              <a:chExt cx="1679296" cy="224733"/>
            </a:xfrm>
          </p:grpSpPr>
          <p:sp>
            <p:nvSpPr>
              <p:cNvPr id="519" name="矩形: 圆角 518">
                <a:extLst>
                  <a:ext uri="{FF2B5EF4-FFF2-40B4-BE49-F238E27FC236}">
                    <a16:creationId xmlns:a16="http://schemas.microsoft.com/office/drawing/2014/main" id="{9739270A-3B81-4DD5-9C7B-E288EAEF6C77}"/>
                  </a:ext>
                </a:extLst>
              </p:cNvPr>
              <p:cNvSpPr/>
              <p:nvPr/>
            </p:nvSpPr>
            <p:spPr>
              <a:xfrm>
                <a:off x="5674609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MiSans Semibold" panose="00000700000000000000" pitchFamily="2" charset="-122"/>
                  <a:ea typeface="MiSans Semibold" panose="00000700000000000000" pitchFamily="2" charset="-122"/>
                </a:endParaRPr>
              </a:p>
            </p:txBody>
          </p:sp>
          <p:sp>
            <p:nvSpPr>
              <p:cNvPr id="520" name="文本框 519">
                <a:extLst>
                  <a:ext uri="{FF2B5EF4-FFF2-40B4-BE49-F238E27FC236}">
                    <a16:creationId xmlns:a16="http://schemas.microsoft.com/office/drawing/2014/main" id="{37FD995E-0988-4EA0-80A8-1233B5517B89}"/>
                  </a:ext>
                </a:extLst>
              </p:cNvPr>
              <p:cNvSpPr txBox="1"/>
              <p:nvPr/>
            </p:nvSpPr>
            <p:spPr>
              <a:xfrm>
                <a:off x="5802588" y="2698807"/>
                <a:ext cx="1423344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四川化学工业学院</a:t>
                </a:r>
              </a:p>
            </p:txBody>
          </p:sp>
        </p:grpSp>
        <p:cxnSp>
          <p:nvCxnSpPr>
            <p:cNvPr id="555" name="直接连接符 554">
              <a:extLst>
                <a:ext uri="{FF2B5EF4-FFF2-40B4-BE49-F238E27FC236}">
                  <a16:creationId xmlns:a16="http://schemas.microsoft.com/office/drawing/2014/main" id="{2C513A6F-1F90-4931-B30F-56D885AC2842}"/>
                </a:ext>
              </a:extLst>
            </p:cNvPr>
            <p:cNvCxnSpPr>
              <a:cxnSpLocks/>
            </p:cNvCxnSpPr>
            <p:nvPr/>
          </p:nvCxnSpPr>
          <p:spPr>
            <a:xfrm>
              <a:off x="10692179" y="10311422"/>
              <a:ext cx="0" cy="503841"/>
            </a:xfrm>
            <a:prstGeom prst="line">
              <a:avLst/>
            </a:prstGeom>
            <a:ln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5" name="1953">
            <a:extLst>
              <a:ext uri="{FF2B5EF4-FFF2-40B4-BE49-F238E27FC236}">
                <a16:creationId xmlns:a16="http://schemas.microsoft.com/office/drawing/2014/main" id="{79E1FFDF-F997-4AD9-A19F-A24F00C43F0D}"/>
              </a:ext>
            </a:extLst>
          </p:cNvPr>
          <p:cNvGrpSpPr/>
          <p:nvPr/>
        </p:nvGrpSpPr>
        <p:grpSpPr>
          <a:xfrm>
            <a:off x="891117" y="8284117"/>
            <a:ext cx="10409767" cy="297392"/>
            <a:chOff x="891117" y="10778933"/>
            <a:chExt cx="10409767" cy="297392"/>
          </a:xfrm>
        </p:grpSpPr>
        <p:grpSp>
          <p:nvGrpSpPr>
            <p:cNvPr id="526" name="组合 525">
              <a:extLst>
                <a:ext uri="{FF2B5EF4-FFF2-40B4-BE49-F238E27FC236}">
                  <a16:creationId xmlns:a16="http://schemas.microsoft.com/office/drawing/2014/main" id="{633CF12E-77A2-41D9-96D1-3A3E3845A895}"/>
                </a:ext>
              </a:extLst>
            </p:cNvPr>
            <p:cNvGrpSpPr/>
            <p:nvPr/>
          </p:nvGrpSpPr>
          <p:grpSpPr>
            <a:xfrm>
              <a:off x="891117" y="10778933"/>
              <a:ext cx="10409767" cy="297392"/>
              <a:chOff x="8397526" y="1593917"/>
              <a:chExt cx="4949825" cy="297392"/>
            </a:xfrm>
          </p:grpSpPr>
          <p:sp>
            <p:nvSpPr>
              <p:cNvPr id="531" name="任意多边形: 形状 530">
                <a:extLst>
                  <a:ext uri="{FF2B5EF4-FFF2-40B4-BE49-F238E27FC236}">
                    <a16:creationId xmlns:a16="http://schemas.microsoft.com/office/drawing/2014/main" id="{FFAE91BD-65FA-49C3-B68D-2E312F3F8BA6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532" name="组合 531">
                <a:extLst>
                  <a:ext uri="{FF2B5EF4-FFF2-40B4-BE49-F238E27FC236}">
                    <a16:creationId xmlns:a16="http://schemas.microsoft.com/office/drawing/2014/main" id="{01E471BB-EC63-42B4-943E-B4AC060D7925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533" name="直接连接符 532">
                  <a:extLst>
                    <a:ext uri="{FF2B5EF4-FFF2-40B4-BE49-F238E27FC236}">
                      <a16:creationId xmlns:a16="http://schemas.microsoft.com/office/drawing/2014/main" id="{A8BE9B37-1E85-4301-B08A-7BDE5C80C4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4" name="直接连接符 533">
                  <a:extLst>
                    <a:ext uri="{FF2B5EF4-FFF2-40B4-BE49-F238E27FC236}">
                      <a16:creationId xmlns:a16="http://schemas.microsoft.com/office/drawing/2014/main" id="{54A0EF03-BBD4-46C6-89C6-5DD8FFCB69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27" name="文本框 526">
              <a:extLst>
                <a:ext uri="{FF2B5EF4-FFF2-40B4-BE49-F238E27FC236}">
                  <a16:creationId xmlns:a16="http://schemas.microsoft.com/office/drawing/2014/main" id="{7DD0B91F-81F2-4B4A-B2BF-73C71798C619}"/>
                </a:ext>
              </a:extLst>
            </p:cNvPr>
            <p:cNvSpPr txBox="1"/>
            <p:nvPr/>
          </p:nvSpPr>
          <p:spPr>
            <a:xfrm>
              <a:off x="1019306" y="10850685"/>
              <a:ext cx="30777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1953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528" name="组合 527">
              <a:extLst>
                <a:ext uri="{FF2B5EF4-FFF2-40B4-BE49-F238E27FC236}">
                  <a16:creationId xmlns:a16="http://schemas.microsoft.com/office/drawing/2014/main" id="{4E7732DC-5625-4C09-8F44-4B5A110A0C38}"/>
                </a:ext>
              </a:extLst>
            </p:cNvPr>
            <p:cNvGrpSpPr/>
            <p:nvPr/>
          </p:nvGrpSpPr>
          <p:grpSpPr>
            <a:xfrm>
              <a:off x="10136343" y="10815263"/>
              <a:ext cx="1111672" cy="224733"/>
              <a:chOff x="5674609" y="2663385"/>
              <a:chExt cx="1679296" cy="224733"/>
            </a:xfrm>
          </p:grpSpPr>
          <p:sp>
            <p:nvSpPr>
              <p:cNvPr id="529" name="矩形: 圆角 528">
                <a:extLst>
                  <a:ext uri="{FF2B5EF4-FFF2-40B4-BE49-F238E27FC236}">
                    <a16:creationId xmlns:a16="http://schemas.microsoft.com/office/drawing/2014/main" id="{B99965FE-3D6E-4C01-894B-8601C24D6BEA}"/>
                  </a:ext>
                </a:extLst>
              </p:cNvPr>
              <p:cNvSpPr/>
              <p:nvPr/>
            </p:nvSpPr>
            <p:spPr>
              <a:xfrm>
                <a:off x="5674609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530" name="文本框 529">
                <a:extLst>
                  <a:ext uri="{FF2B5EF4-FFF2-40B4-BE49-F238E27FC236}">
                    <a16:creationId xmlns:a16="http://schemas.microsoft.com/office/drawing/2014/main" id="{DEE68344-BFBB-411F-B681-1FA87045536E}"/>
                  </a:ext>
                </a:extLst>
              </p:cNvPr>
              <p:cNvSpPr txBox="1"/>
              <p:nvPr/>
            </p:nvSpPr>
            <p:spPr>
              <a:xfrm>
                <a:off x="6029954" y="2698807"/>
                <a:ext cx="96860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四川医学院</a:t>
                </a:r>
              </a:p>
            </p:txBody>
          </p:sp>
        </p:grpSp>
      </p:grpSp>
      <p:grpSp>
        <p:nvGrpSpPr>
          <p:cNvPr id="2077" name="1954">
            <a:extLst>
              <a:ext uri="{FF2B5EF4-FFF2-40B4-BE49-F238E27FC236}">
                <a16:creationId xmlns:a16="http://schemas.microsoft.com/office/drawing/2014/main" id="{368F4F90-18BF-4D6A-9DFE-6A16B25EF985}"/>
              </a:ext>
            </a:extLst>
          </p:cNvPr>
          <p:cNvGrpSpPr/>
          <p:nvPr/>
        </p:nvGrpSpPr>
        <p:grpSpPr>
          <a:xfrm>
            <a:off x="891117" y="8648404"/>
            <a:ext cx="10409767" cy="297392"/>
            <a:chOff x="891117" y="11143220"/>
            <a:chExt cx="10409767" cy="297392"/>
          </a:xfrm>
        </p:grpSpPr>
        <p:grpSp>
          <p:nvGrpSpPr>
            <p:cNvPr id="536" name="组合 535">
              <a:extLst>
                <a:ext uri="{FF2B5EF4-FFF2-40B4-BE49-F238E27FC236}">
                  <a16:creationId xmlns:a16="http://schemas.microsoft.com/office/drawing/2014/main" id="{4EE7E4C6-7847-432D-8CB4-028E326F574D}"/>
                </a:ext>
              </a:extLst>
            </p:cNvPr>
            <p:cNvGrpSpPr/>
            <p:nvPr/>
          </p:nvGrpSpPr>
          <p:grpSpPr>
            <a:xfrm>
              <a:off x="891117" y="11143220"/>
              <a:ext cx="10409767" cy="297392"/>
              <a:chOff x="8397526" y="1593917"/>
              <a:chExt cx="4949825" cy="297392"/>
            </a:xfrm>
          </p:grpSpPr>
          <p:sp>
            <p:nvSpPr>
              <p:cNvPr id="541" name="任意多边形: 形状 540">
                <a:extLst>
                  <a:ext uri="{FF2B5EF4-FFF2-40B4-BE49-F238E27FC236}">
                    <a16:creationId xmlns:a16="http://schemas.microsoft.com/office/drawing/2014/main" id="{05F73312-CA62-42A1-89BB-11E271FF8453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542" name="组合 541">
                <a:extLst>
                  <a:ext uri="{FF2B5EF4-FFF2-40B4-BE49-F238E27FC236}">
                    <a16:creationId xmlns:a16="http://schemas.microsoft.com/office/drawing/2014/main" id="{A6E78686-F791-41AE-9B88-FE4E46DFB065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543" name="直接连接符 542">
                  <a:extLst>
                    <a:ext uri="{FF2B5EF4-FFF2-40B4-BE49-F238E27FC236}">
                      <a16:creationId xmlns:a16="http://schemas.microsoft.com/office/drawing/2014/main" id="{68038AFE-8EC3-4E33-9CC0-F27F40D83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4" name="直接连接符 543">
                  <a:extLst>
                    <a:ext uri="{FF2B5EF4-FFF2-40B4-BE49-F238E27FC236}">
                      <a16:creationId xmlns:a16="http://schemas.microsoft.com/office/drawing/2014/main" id="{4C4C406A-D12B-4125-A246-3BF5897476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37" name="文本框 536">
              <a:extLst>
                <a:ext uri="{FF2B5EF4-FFF2-40B4-BE49-F238E27FC236}">
                  <a16:creationId xmlns:a16="http://schemas.microsoft.com/office/drawing/2014/main" id="{A39625BD-F0F6-4BBA-805F-BBB96B1380A7}"/>
                </a:ext>
              </a:extLst>
            </p:cNvPr>
            <p:cNvSpPr txBox="1"/>
            <p:nvPr/>
          </p:nvSpPr>
          <p:spPr>
            <a:xfrm>
              <a:off x="1019306" y="11214972"/>
              <a:ext cx="309380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1954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538" name="组合 537">
              <a:extLst>
                <a:ext uri="{FF2B5EF4-FFF2-40B4-BE49-F238E27FC236}">
                  <a16:creationId xmlns:a16="http://schemas.microsoft.com/office/drawing/2014/main" id="{B131FF38-0F9A-4B40-9BB9-4C0B1C8BFC55}"/>
                </a:ext>
              </a:extLst>
            </p:cNvPr>
            <p:cNvGrpSpPr/>
            <p:nvPr/>
          </p:nvGrpSpPr>
          <p:grpSpPr>
            <a:xfrm>
              <a:off x="5535589" y="11179550"/>
              <a:ext cx="1111672" cy="224733"/>
              <a:chOff x="5674609" y="2663385"/>
              <a:chExt cx="1679296" cy="224733"/>
            </a:xfrm>
          </p:grpSpPr>
          <p:sp>
            <p:nvSpPr>
              <p:cNvPr id="539" name="矩形: 圆角 538">
                <a:extLst>
                  <a:ext uri="{FF2B5EF4-FFF2-40B4-BE49-F238E27FC236}">
                    <a16:creationId xmlns:a16="http://schemas.microsoft.com/office/drawing/2014/main" id="{BD0A5B96-78B3-4C09-BE88-8A1305E80F70}"/>
                  </a:ext>
                </a:extLst>
              </p:cNvPr>
              <p:cNvSpPr/>
              <p:nvPr/>
            </p:nvSpPr>
            <p:spPr>
              <a:xfrm>
                <a:off x="5674609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MiSans Semibold" panose="00000700000000000000" pitchFamily="2" charset="-122"/>
                  <a:ea typeface="MiSans Semibold" panose="00000700000000000000" pitchFamily="2" charset="-122"/>
                </a:endParaRPr>
              </a:p>
            </p:txBody>
          </p:sp>
          <p:sp>
            <p:nvSpPr>
              <p:cNvPr id="540" name="文本框 539">
                <a:extLst>
                  <a:ext uri="{FF2B5EF4-FFF2-40B4-BE49-F238E27FC236}">
                    <a16:creationId xmlns:a16="http://schemas.microsoft.com/office/drawing/2014/main" id="{EB7A4C63-4A56-48DC-B852-9036B1D144BE}"/>
                  </a:ext>
                </a:extLst>
              </p:cNvPr>
              <p:cNvSpPr txBox="1"/>
              <p:nvPr/>
            </p:nvSpPr>
            <p:spPr>
              <a:xfrm>
                <a:off x="6029954" y="2698807"/>
                <a:ext cx="96860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成都工学院</a:t>
                </a:r>
              </a:p>
            </p:txBody>
          </p:sp>
        </p:grpSp>
      </p:grpSp>
      <p:grpSp>
        <p:nvGrpSpPr>
          <p:cNvPr id="2081" name="1978">
            <a:extLst>
              <a:ext uri="{FF2B5EF4-FFF2-40B4-BE49-F238E27FC236}">
                <a16:creationId xmlns:a16="http://schemas.microsoft.com/office/drawing/2014/main" id="{96949C9B-0F19-471C-8B18-062852357406}"/>
              </a:ext>
            </a:extLst>
          </p:cNvPr>
          <p:cNvGrpSpPr/>
          <p:nvPr/>
        </p:nvGrpSpPr>
        <p:grpSpPr>
          <a:xfrm>
            <a:off x="891117" y="9012691"/>
            <a:ext cx="10409767" cy="297392"/>
            <a:chOff x="891117" y="11507507"/>
            <a:chExt cx="10409767" cy="297392"/>
          </a:xfrm>
        </p:grpSpPr>
        <p:grpSp>
          <p:nvGrpSpPr>
            <p:cNvPr id="585" name="组合 584">
              <a:extLst>
                <a:ext uri="{FF2B5EF4-FFF2-40B4-BE49-F238E27FC236}">
                  <a16:creationId xmlns:a16="http://schemas.microsoft.com/office/drawing/2014/main" id="{4A4587A5-EDAB-49BA-96B6-ED29365BF736}"/>
                </a:ext>
              </a:extLst>
            </p:cNvPr>
            <p:cNvGrpSpPr/>
            <p:nvPr/>
          </p:nvGrpSpPr>
          <p:grpSpPr>
            <a:xfrm>
              <a:off x="891117" y="11507507"/>
              <a:ext cx="10409767" cy="297392"/>
              <a:chOff x="8397526" y="1593917"/>
              <a:chExt cx="4949825" cy="297392"/>
            </a:xfrm>
          </p:grpSpPr>
          <p:sp>
            <p:nvSpPr>
              <p:cNvPr id="586" name="任意多边形: 形状 585">
                <a:extLst>
                  <a:ext uri="{FF2B5EF4-FFF2-40B4-BE49-F238E27FC236}">
                    <a16:creationId xmlns:a16="http://schemas.microsoft.com/office/drawing/2014/main" id="{DB387356-CD60-43E7-8C46-B202EBD0DA5A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587" name="组合 586">
                <a:extLst>
                  <a:ext uri="{FF2B5EF4-FFF2-40B4-BE49-F238E27FC236}">
                    <a16:creationId xmlns:a16="http://schemas.microsoft.com/office/drawing/2014/main" id="{7B81CA68-FFF1-46DF-BCBC-55F8D561BEE6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588" name="直接连接符 587">
                  <a:extLst>
                    <a:ext uri="{FF2B5EF4-FFF2-40B4-BE49-F238E27FC236}">
                      <a16:creationId xmlns:a16="http://schemas.microsoft.com/office/drawing/2014/main" id="{A5974F51-C668-43BE-A272-9B8C0FED46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9" name="直接连接符 588">
                  <a:extLst>
                    <a:ext uri="{FF2B5EF4-FFF2-40B4-BE49-F238E27FC236}">
                      <a16:creationId xmlns:a16="http://schemas.microsoft.com/office/drawing/2014/main" id="{4FBF585F-7164-4B6D-BCB6-8483E2DCA6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90" name="文本框 589">
              <a:extLst>
                <a:ext uri="{FF2B5EF4-FFF2-40B4-BE49-F238E27FC236}">
                  <a16:creationId xmlns:a16="http://schemas.microsoft.com/office/drawing/2014/main" id="{40DABCD8-6CC9-464F-979A-D139CE6AC728}"/>
                </a:ext>
              </a:extLst>
            </p:cNvPr>
            <p:cNvSpPr txBox="1"/>
            <p:nvPr/>
          </p:nvSpPr>
          <p:spPr>
            <a:xfrm>
              <a:off x="1019306" y="11579259"/>
              <a:ext cx="30617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1978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591" name="组合 590">
              <a:extLst>
                <a:ext uri="{FF2B5EF4-FFF2-40B4-BE49-F238E27FC236}">
                  <a16:creationId xmlns:a16="http://schemas.microsoft.com/office/drawing/2014/main" id="{86C771C4-1E1B-4F5D-BD20-61BA97E9BB53}"/>
                </a:ext>
              </a:extLst>
            </p:cNvPr>
            <p:cNvGrpSpPr/>
            <p:nvPr/>
          </p:nvGrpSpPr>
          <p:grpSpPr>
            <a:xfrm>
              <a:off x="5535589" y="11543837"/>
              <a:ext cx="1111672" cy="224733"/>
              <a:chOff x="5674609" y="2663385"/>
              <a:chExt cx="1679296" cy="224733"/>
            </a:xfrm>
          </p:grpSpPr>
          <p:sp>
            <p:nvSpPr>
              <p:cNvPr id="592" name="矩形: 圆角 591">
                <a:extLst>
                  <a:ext uri="{FF2B5EF4-FFF2-40B4-BE49-F238E27FC236}">
                    <a16:creationId xmlns:a16="http://schemas.microsoft.com/office/drawing/2014/main" id="{FEEFFD57-AEFC-45F9-94B5-531BC218EAA4}"/>
                  </a:ext>
                </a:extLst>
              </p:cNvPr>
              <p:cNvSpPr/>
              <p:nvPr/>
            </p:nvSpPr>
            <p:spPr>
              <a:xfrm>
                <a:off x="5674609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593" name="文本框 592">
                <a:extLst>
                  <a:ext uri="{FF2B5EF4-FFF2-40B4-BE49-F238E27FC236}">
                    <a16:creationId xmlns:a16="http://schemas.microsoft.com/office/drawing/2014/main" id="{10E44AF2-80EE-469B-9BCB-6C5B55140115}"/>
                  </a:ext>
                </a:extLst>
              </p:cNvPr>
              <p:cNvSpPr txBox="1"/>
              <p:nvPr/>
            </p:nvSpPr>
            <p:spPr>
              <a:xfrm>
                <a:off x="5933093" y="2698807"/>
                <a:ext cx="116232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成都科技大学</a:t>
                </a:r>
              </a:p>
            </p:txBody>
          </p:sp>
        </p:grpSp>
      </p:grpSp>
      <p:grpSp>
        <p:nvGrpSpPr>
          <p:cNvPr id="2082" name="1985">
            <a:extLst>
              <a:ext uri="{FF2B5EF4-FFF2-40B4-BE49-F238E27FC236}">
                <a16:creationId xmlns:a16="http://schemas.microsoft.com/office/drawing/2014/main" id="{FF2253C3-A13F-412F-BF8C-6B345E68B8EB}"/>
              </a:ext>
            </a:extLst>
          </p:cNvPr>
          <p:cNvGrpSpPr/>
          <p:nvPr/>
        </p:nvGrpSpPr>
        <p:grpSpPr>
          <a:xfrm>
            <a:off x="891117" y="9376978"/>
            <a:ext cx="10409767" cy="297392"/>
            <a:chOff x="891117" y="11871794"/>
            <a:chExt cx="10409767" cy="297392"/>
          </a:xfrm>
        </p:grpSpPr>
        <p:grpSp>
          <p:nvGrpSpPr>
            <p:cNvPr id="599" name="组合 598">
              <a:extLst>
                <a:ext uri="{FF2B5EF4-FFF2-40B4-BE49-F238E27FC236}">
                  <a16:creationId xmlns:a16="http://schemas.microsoft.com/office/drawing/2014/main" id="{1B4ABCF4-9EB1-4854-B558-E68CEEC184E0}"/>
                </a:ext>
              </a:extLst>
            </p:cNvPr>
            <p:cNvGrpSpPr/>
            <p:nvPr/>
          </p:nvGrpSpPr>
          <p:grpSpPr>
            <a:xfrm>
              <a:off x="891117" y="11871794"/>
              <a:ext cx="10409767" cy="297392"/>
              <a:chOff x="8397526" y="1593917"/>
              <a:chExt cx="4949825" cy="297392"/>
            </a:xfrm>
          </p:grpSpPr>
          <p:sp>
            <p:nvSpPr>
              <p:cNvPr id="604" name="任意多边形: 形状 603">
                <a:extLst>
                  <a:ext uri="{FF2B5EF4-FFF2-40B4-BE49-F238E27FC236}">
                    <a16:creationId xmlns:a16="http://schemas.microsoft.com/office/drawing/2014/main" id="{D2FA7C9D-DAE2-4F77-9818-955AC454388A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605" name="组合 604">
                <a:extLst>
                  <a:ext uri="{FF2B5EF4-FFF2-40B4-BE49-F238E27FC236}">
                    <a16:creationId xmlns:a16="http://schemas.microsoft.com/office/drawing/2014/main" id="{37DB1DBF-38FD-4B9A-A430-ABB14AFF7D05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606" name="直接连接符 605">
                  <a:extLst>
                    <a:ext uri="{FF2B5EF4-FFF2-40B4-BE49-F238E27FC236}">
                      <a16:creationId xmlns:a16="http://schemas.microsoft.com/office/drawing/2014/main" id="{07291173-77D4-4DB9-962F-F31F92BF8D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7" name="直接连接符 606">
                  <a:extLst>
                    <a:ext uri="{FF2B5EF4-FFF2-40B4-BE49-F238E27FC236}">
                      <a16:creationId xmlns:a16="http://schemas.microsoft.com/office/drawing/2014/main" id="{B63527BA-B7DC-4535-BD6E-A5F67AC378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00" name="文本框 599">
              <a:extLst>
                <a:ext uri="{FF2B5EF4-FFF2-40B4-BE49-F238E27FC236}">
                  <a16:creationId xmlns:a16="http://schemas.microsoft.com/office/drawing/2014/main" id="{1A2173C7-FF34-43FE-9854-DA8DBCECFE42}"/>
                </a:ext>
              </a:extLst>
            </p:cNvPr>
            <p:cNvSpPr txBox="1"/>
            <p:nvPr/>
          </p:nvSpPr>
          <p:spPr>
            <a:xfrm>
              <a:off x="1019306" y="11943546"/>
              <a:ext cx="314189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1985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616" name="组合 615">
              <a:extLst>
                <a:ext uri="{FF2B5EF4-FFF2-40B4-BE49-F238E27FC236}">
                  <a16:creationId xmlns:a16="http://schemas.microsoft.com/office/drawing/2014/main" id="{EA8F7B73-096D-4040-8ABA-F632C00546A4}"/>
                </a:ext>
              </a:extLst>
            </p:cNvPr>
            <p:cNvGrpSpPr/>
            <p:nvPr/>
          </p:nvGrpSpPr>
          <p:grpSpPr>
            <a:xfrm>
              <a:off x="10136343" y="11908124"/>
              <a:ext cx="1111672" cy="224733"/>
              <a:chOff x="5674609" y="2663385"/>
              <a:chExt cx="1679296" cy="224733"/>
            </a:xfrm>
          </p:grpSpPr>
          <p:sp>
            <p:nvSpPr>
              <p:cNvPr id="617" name="矩形: 圆角 616">
                <a:extLst>
                  <a:ext uri="{FF2B5EF4-FFF2-40B4-BE49-F238E27FC236}">
                    <a16:creationId xmlns:a16="http://schemas.microsoft.com/office/drawing/2014/main" id="{E9B1CD52-EEEB-4460-985A-8D9D6C8EE5C5}"/>
                  </a:ext>
                </a:extLst>
              </p:cNvPr>
              <p:cNvSpPr/>
              <p:nvPr/>
            </p:nvSpPr>
            <p:spPr>
              <a:xfrm>
                <a:off x="5674609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18" name="文本框 617">
                <a:extLst>
                  <a:ext uri="{FF2B5EF4-FFF2-40B4-BE49-F238E27FC236}">
                    <a16:creationId xmlns:a16="http://schemas.microsoft.com/office/drawing/2014/main" id="{8677440C-81A6-4973-8B24-2235BC7C287D}"/>
                  </a:ext>
                </a:extLst>
              </p:cNvPr>
              <p:cNvSpPr txBox="1"/>
              <p:nvPr/>
            </p:nvSpPr>
            <p:spPr>
              <a:xfrm>
                <a:off x="5933091" y="2698807"/>
                <a:ext cx="116232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华西医科大学</a:t>
                </a:r>
              </a:p>
            </p:txBody>
          </p:sp>
        </p:grpSp>
      </p:grpSp>
      <p:grpSp>
        <p:nvGrpSpPr>
          <p:cNvPr id="2083" name="1994">
            <a:extLst>
              <a:ext uri="{FF2B5EF4-FFF2-40B4-BE49-F238E27FC236}">
                <a16:creationId xmlns:a16="http://schemas.microsoft.com/office/drawing/2014/main" id="{8D346A60-5766-4184-99AA-21A494AE92FB}"/>
              </a:ext>
            </a:extLst>
          </p:cNvPr>
          <p:cNvGrpSpPr/>
          <p:nvPr/>
        </p:nvGrpSpPr>
        <p:grpSpPr>
          <a:xfrm>
            <a:off x="891117" y="9924091"/>
            <a:ext cx="10409767" cy="297392"/>
            <a:chOff x="891117" y="12418907"/>
            <a:chExt cx="10409767" cy="297392"/>
          </a:xfrm>
        </p:grpSpPr>
        <p:grpSp>
          <p:nvGrpSpPr>
            <p:cNvPr id="622" name="组合 621">
              <a:extLst>
                <a:ext uri="{FF2B5EF4-FFF2-40B4-BE49-F238E27FC236}">
                  <a16:creationId xmlns:a16="http://schemas.microsoft.com/office/drawing/2014/main" id="{DA269671-7193-41CD-8CA8-6203DC8A0C81}"/>
                </a:ext>
              </a:extLst>
            </p:cNvPr>
            <p:cNvGrpSpPr/>
            <p:nvPr/>
          </p:nvGrpSpPr>
          <p:grpSpPr>
            <a:xfrm>
              <a:off x="891117" y="12418907"/>
              <a:ext cx="10409767" cy="297392"/>
              <a:chOff x="8397526" y="1593917"/>
              <a:chExt cx="4949825" cy="297392"/>
            </a:xfrm>
          </p:grpSpPr>
          <p:sp>
            <p:nvSpPr>
              <p:cNvPr id="623" name="任意多边形: 形状 622">
                <a:extLst>
                  <a:ext uri="{FF2B5EF4-FFF2-40B4-BE49-F238E27FC236}">
                    <a16:creationId xmlns:a16="http://schemas.microsoft.com/office/drawing/2014/main" id="{BA9D8C4B-18C9-45C9-B657-D9DA1EE8AF07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624" name="组合 623">
                <a:extLst>
                  <a:ext uri="{FF2B5EF4-FFF2-40B4-BE49-F238E27FC236}">
                    <a16:creationId xmlns:a16="http://schemas.microsoft.com/office/drawing/2014/main" id="{C91D663C-F320-4430-A6C6-CF2C0A625FAF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625" name="直接连接符 624">
                  <a:extLst>
                    <a:ext uri="{FF2B5EF4-FFF2-40B4-BE49-F238E27FC236}">
                      <a16:creationId xmlns:a16="http://schemas.microsoft.com/office/drawing/2014/main" id="{1BF16E63-AEE7-4D76-BF62-8E97FC5097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6" name="直接连接符 625">
                  <a:extLst>
                    <a:ext uri="{FF2B5EF4-FFF2-40B4-BE49-F238E27FC236}">
                      <a16:creationId xmlns:a16="http://schemas.microsoft.com/office/drawing/2014/main" id="{DDE5C5BF-E614-4E1D-8EAC-D3FCC369C8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27" name="文本框 626">
              <a:extLst>
                <a:ext uri="{FF2B5EF4-FFF2-40B4-BE49-F238E27FC236}">
                  <a16:creationId xmlns:a16="http://schemas.microsoft.com/office/drawing/2014/main" id="{9736F518-9429-4611-8EA3-F39D0C2919E4}"/>
                </a:ext>
              </a:extLst>
            </p:cNvPr>
            <p:cNvSpPr txBox="1"/>
            <p:nvPr/>
          </p:nvSpPr>
          <p:spPr>
            <a:xfrm>
              <a:off x="1019306" y="12490659"/>
              <a:ext cx="310983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1994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631" name="组合 630">
              <a:extLst>
                <a:ext uri="{FF2B5EF4-FFF2-40B4-BE49-F238E27FC236}">
                  <a16:creationId xmlns:a16="http://schemas.microsoft.com/office/drawing/2014/main" id="{33248918-46B0-432D-8D46-E12E9AEAA2BB}"/>
                </a:ext>
              </a:extLst>
            </p:cNvPr>
            <p:cNvGrpSpPr/>
            <p:nvPr/>
          </p:nvGrpSpPr>
          <p:grpSpPr>
            <a:xfrm>
              <a:off x="4882297" y="12455237"/>
              <a:ext cx="1111672" cy="224733"/>
              <a:chOff x="5610132" y="2663385"/>
              <a:chExt cx="1679296" cy="224733"/>
            </a:xfrm>
          </p:grpSpPr>
          <p:sp>
            <p:nvSpPr>
              <p:cNvPr id="632" name="矩形: 圆角 631">
                <a:extLst>
                  <a:ext uri="{FF2B5EF4-FFF2-40B4-BE49-F238E27FC236}">
                    <a16:creationId xmlns:a16="http://schemas.microsoft.com/office/drawing/2014/main" id="{0C7E57D2-DC10-46BA-BD66-4EB56DDE9DB0}"/>
                  </a:ext>
                </a:extLst>
              </p:cNvPr>
              <p:cNvSpPr/>
              <p:nvPr/>
            </p:nvSpPr>
            <p:spPr>
              <a:xfrm>
                <a:off x="5610132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33" name="文本框 632">
                <a:extLst>
                  <a:ext uri="{FF2B5EF4-FFF2-40B4-BE49-F238E27FC236}">
                    <a16:creationId xmlns:a16="http://schemas.microsoft.com/office/drawing/2014/main" id="{9002BB76-FE56-4E22-9A69-CB54759C66F9}"/>
                  </a:ext>
                </a:extLst>
              </p:cNvPr>
              <p:cNvSpPr txBox="1"/>
              <p:nvPr/>
            </p:nvSpPr>
            <p:spPr>
              <a:xfrm>
                <a:off x="5868620" y="2698807"/>
                <a:ext cx="116232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四川联合大学</a:t>
                </a:r>
              </a:p>
            </p:txBody>
          </p:sp>
        </p:grpSp>
      </p:grpSp>
      <p:grpSp>
        <p:nvGrpSpPr>
          <p:cNvPr id="657" name="1998">
            <a:extLst>
              <a:ext uri="{FF2B5EF4-FFF2-40B4-BE49-F238E27FC236}">
                <a16:creationId xmlns:a16="http://schemas.microsoft.com/office/drawing/2014/main" id="{D3078C7A-E56A-4389-B354-2AD1DFE45349}"/>
              </a:ext>
            </a:extLst>
          </p:cNvPr>
          <p:cNvGrpSpPr/>
          <p:nvPr/>
        </p:nvGrpSpPr>
        <p:grpSpPr>
          <a:xfrm>
            <a:off x="891117" y="10288378"/>
            <a:ext cx="10409767" cy="297392"/>
            <a:chOff x="891117" y="11864012"/>
            <a:chExt cx="10409767" cy="297392"/>
          </a:xfrm>
        </p:grpSpPr>
        <p:grpSp>
          <p:nvGrpSpPr>
            <p:cNvPr id="659" name="组合 658">
              <a:extLst>
                <a:ext uri="{FF2B5EF4-FFF2-40B4-BE49-F238E27FC236}">
                  <a16:creationId xmlns:a16="http://schemas.microsoft.com/office/drawing/2014/main" id="{2E89B8EB-F640-4297-ABFB-7AB0E82F8928}"/>
                </a:ext>
              </a:extLst>
            </p:cNvPr>
            <p:cNvGrpSpPr/>
            <p:nvPr/>
          </p:nvGrpSpPr>
          <p:grpSpPr>
            <a:xfrm>
              <a:off x="891117" y="11864012"/>
              <a:ext cx="10409767" cy="297392"/>
              <a:chOff x="8397526" y="1593917"/>
              <a:chExt cx="4949825" cy="297392"/>
            </a:xfrm>
          </p:grpSpPr>
          <p:sp>
            <p:nvSpPr>
              <p:cNvPr id="660" name="任意多边形: 形状 659">
                <a:extLst>
                  <a:ext uri="{FF2B5EF4-FFF2-40B4-BE49-F238E27FC236}">
                    <a16:creationId xmlns:a16="http://schemas.microsoft.com/office/drawing/2014/main" id="{C72B829B-CC22-48C4-B43D-29F70D79E6B0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661" name="组合 660">
                <a:extLst>
                  <a:ext uri="{FF2B5EF4-FFF2-40B4-BE49-F238E27FC236}">
                    <a16:creationId xmlns:a16="http://schemas.microsoft.com/office/drawing/2014/main" id="{0BA408DA-B78A-465D-96F3-1130702531FE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662" name="直接连接符 661">
                  <a:extLst>
                    <a:ext uri="{FF2B5EF4-FFF2-40B4-BE49-F238E27FC236}">
                      <a16:creationId xmlns:a16="http://schemas.microsoft.com/office/drawing/2014/main" id="{0AABB110-C4E0-415B-AA27-12D1C7AD2C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3" name="直接连接符 662">
                  <a:extLst>
                    <a:ext uri="{FF2B5EF4-FFF2-40B4-BE49-F238E27FC236}">
                      <a16:creationId xmlns:a16="http://schemas.microsoft.com/office/drawing/2014/main" id="{1F71C43A-3CBE-40E0-8C33-080B775AF3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64" name="文本框 663">
              <a:extLst>
                <a:ext uri="{FF2B5EF4-FFF2-40B4-BE49-F238E27FC236}">
                  <a16:creationId xmlns:a16="http://schemas.microsoft.com/office/drawing/2014/main" id="{F69E4099-275F-4309-A131-1A1B01332C6F}"/>
                </a:ext>
              </a:extLst>
            </p:cNvPr>
            <p:cNvSpPr txBox="1"/>
            <p:nvPr/>
          </p:nvSpPr>
          <p:spPr>
            <a:xfrm>
              <a:off x="1019306" y="11935764"/>
              <a:ext cx="31579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1998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665" name="组合 664">
              <a:extLst>
                <a:ext uri="{FF2B5EF4-FFF2-40B4-BE49-F238E27FC236}">
                  <a16:creationId xmlns:a16="http://schemas.microsoft.com/office/drawing/2014/main" id="{8BD9A7B2-6201-460A-AA07-77931A667861}"/>
                </a:ext>
              </a:extLst>
            </p:cNvPr>
            <p:cNvGrpSpPr/>
            <p:nvPr/>
          </p:nvGrpSpPr>
          <p:grpSpPr>
            <a:xfrm>
              <a:off x="4882297" y="11900342"/>
              <a:ext cx="1111672" cy="224733"/>
              <a:chOff x="5610132" y="2663385"/>
              <a:chExt cx="1679296" cy="224733"/>
            </a:xfrm>
          </p:grpSpPr>
          <p:sp>
            <p:nvSpPr>
              <p:cNvPr id="666" name="矩形: 圆角 665">
                <a:extLst>
                  <a:ext uri="{FF2B5EF4-FFF2-40B4-BE49-F238E27FC236}">
                    <a16:creationId xmlns:a16="http://schemas.microsoft.com/office/drawing/2014/main" id="{792B67FF-E9CF-4E53-92BC-06B4E784A8CA}"/>
                  </a:ext>
                </a:extLst>
              </p:cNvPr>
              <p:cNvSpPr/>
              <p:nvPr/>
            </p:nvSpPr>
            <p:spPr>
              <a:xfrm>
                <a:off x="5610132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67" name="文本框 666">
                <a:extLst>
                  <a:ext uri="{FF2B5EF4-FFF2-40B4-BE49-F238E27FC236}">
                    <a16:creationId xmlns:a16="http://schemas.microsoft.com/office/drawing/2014/main" id="{30524BC8-B6B2-4B85-BFD7-4174C4AB2121}"/>
                  </a:ext>
                </a:extLst>
              </p:cNvPr>
              <p:cNvSpPr txBox="1"/>
              <p:nvPr/>
            </p:nvSpPr>
            <p:spPr>
              <a:xfrm>
                <a:off x="6062340" y="2698807"/>
                <a:ext cx="77488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四川大学</a:t>
                </a:r>
              </a:p>
            </p:txBody>
          </p:sp>
        </p:grpSp>
      </p:grpSp>
      <p:grpSp>
        <p:nvGrpSpPr>
          <p:cNvPr id="720" name="2000">
            <a:extLst>
              <a:ext uri="{FF2B5EF4-FFF2-40B4-BE49-F238E27FC236}">
                <a16:creationId xmlns:a16="http://schemas.microsoft.com/office/drawing/2014/main" id="{4B61CCAA-B9E5-45D2-BD30-6A1395615DFB}"/>
              </a:ext>
            </a:extLst>
          </p:cNvPr>
          <p:cNvGrpSpPr/>
          <p:nvPr/>
        </p:nvGrpSpPr>
        <p:grpSpPr>
          <a:xfrm>
            <a:off x="891116" y="14850247"/>
            <a:ext cx="10409768" cy="4550504"/>
            <a:chOff x="891116" y="1068785"/>
            <a:chExt cx="10409768" cy="4550504"/>
          </a:xfrm>
        </p:grpSpPr>
        <p:pic>
          <p:nvPicPr>
            <p:cNvPr id="721" name="图片 720" descr="建筑的摆设布局&#10;&#10;描述已自动生成">
              <a:extLst>
                <a:ext uri="{FF2B5EF4-FFF2-40B4-BE49-F238E27FC236}">
                  <a16:creationId xmlns:a16="http://schemas.microsoft.com/office/drawing/2014/main" id="{647E4BE8-B436-4BAB-8CBE-E632E1F6C1EC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53" b="7346"/>
            <a:stretch/>
          </p:blipFill>
          <p:spPr>
            <a:xfrm>
              <a:off x="891116" y="1068785"/>
              <a:ext cx="10409768" cy="4550504"/>
            </a:xfrm>
            <a:prstGeom prst="rect">
              <a:avLst/>
            </a:prstGeom>
          </p:spPr>
        </p:pic>
        <p:sp>
          <p:nvSpPr>
            <p:cNvPr id="722" name="任意多边形: 形状 721">
              <a:extLst>
                <a:ext uri="{FF2B5EF4-FFF2-40B4-BE49-F238E27FC236}">
                  <a16:creationId xmlns:a16="http://schemas.microsoft.com/office/drawing/2014/main" id="{2D4AE95E-E84B-4FC6-8914-A6051174C822}"/>
                </a:ext>
              </a:extLst>
            </p:cNvPr>
            <p:cNvSpPr>
              <a:spLocks/>
            </p:cNvSpPr>
            <p:nvPr/>
          </p:nvSpPr>
          <p:spPr>
            <a:xfrm>
              <a:off x="891116" y="3850349"/>
              <a:ext cx="10409768" cy="1768940"/>
            </a:xfrm>
            <a:custGeom>
              <a:avLst/>
              <a:gdLst>
                <a:gd name="connsiteX0" fmla="*/ 0 w 181995"/>
                <a:gd name="connsiteY0" fmla="*/ 0 h 87009"/>
                <a:gd name="connsiteX1" fmla="*/ 181995 w 181995"/>
                <a:gd name="connsiteY1" fmla="*/ 0 h 87009"/>
                <a:gd name="connsiteX2" fmla="*/ 181995 w 181995"/>
                <a:gd name="connsiteY2" fmla="*/ 87009 h 87009"/>
                <a:gd name="connsiteX3" fmla="*/ 0 w 181995"/>
                <a:gd name="connsiteY3" fmla="*/ 87009 h 8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995" h="87009">
                  <a:moveTo>
                    <a:pt x="0" y="0"/>
                  </a:moveTo>
                  <a:lnTo>
                    <a:pt x="181995" y="0"/>
                  </a:lnTo>
                  <a:lnTo>
                    <a:pt x="181995" y="87009"/>
                  </a:lnTo>
                  <a:lnTo>
                    <a:pt x="0" y="8700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MiSans Medium" panose="00000600000000000000" pitchFamily="2" charset="-122"/>
              </a:endParaRPr>
            </a:p>
          </p:txBody>
        </p:sp>
        <p:grpSp>
          <p:nvGrpSpPr>
            <p:cNvPr id="723" name="组合 722">
              <a:extLst>
                <a:ext uri="{FF2B5EF4-FFF2-40B4-BE49-F238E27FC236}">
                  <a16:creationId xmlns:a16="http://schemas.microsoft.com/office/drawing/2014/main" id="{A59A0A8A-7DE1-4A46-9C2A-ABC1F2B44527}"/>
                </a:ext>
              </a:extLst>
            </p:cNvPr>
            <p:cNvGrpSpPr/>
            <p:nvPr/>
          </p:nvGrpSpPr>
          <p:grpSpPr>
            <a:xfrm>
              <a:off x="1019306" y="4236407"/>
              <a:ext cx="1006686" cy="961255"/>
              <a:chOff x="1019306" y="2881136"/>
              <a:chExt cx="1006686" cy="961255"/>
            </a:xfrm>
          </p:grpSpPr>
          <p:sp>
            <p:nvSpPr>
              <p:cNvPr id="724" name="文本框 723">
                <a:extLst>
                  <a:ext uri="{FF2B5EF4-FFF2-40B4-BE49-F238E27FC236}">
                    <a16:creationId xmlns:a16="http://schemas.microsoft.com/office/drawing/2014/main" id="{DCFE0145-59A6-4245-B0AF-40F7346694A7}"/>
                  </a:ext>
                </a:extLst>
              </p:cNvPr>
              <p:cNvSpPr txBox="1"/>
              <p:nvPr/>
            </p:nvSpPr>
            <p:spPr>
              <a:xfrm>
                <a:off x="1019306" y="2881136"/>
                <a:ext cx="1006686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r>
                  <a:rPr lang="en-US" altLang="zh-CN" sz="3000" dirty="0">
                    <a:solidFill>
                      <a:schemeClr val="bg1"/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  <a:sym typeface="MiSans Semibold" panose="00000700000000000000" pitchFamily="2" charset="-122"/>
                  </a:rPr>
                  <a:t>2000</a:t>
                </a:r>
                <a:endParaRPr lang="zh-CN" altLang="en-US" sz="3000" dirty="0">
                  <a:solidFill>
                    <a:schemeClr val="bg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endParaRPr>
              </a:p>
            </p:txBody>
          </p:sp>
          <p:sp>
            <p:nvSpPr>
              <p:cNvPr id="725" name="文本框 724">
                <a:extLst>
                  <a:ext uri="{FF2B5EF4-FFF2-40B4-BE49-F238E27FC236}">
                    <a16:creationId xmlns:a16="http://schemas.microsoft.com/office/drawing/2014/main" id="{CCAAEBEA-F173-4AB3-AC8C-96984B926F5B}"/>
                  </a:ext>
                </a:extLst>
              </p:cNvPr>
              <p:cNvSpPr txBox="1"/>
              <p:nvPr/>
            </p:nvSpPr>
            <p:spPr>
              <a:xfrm>
                <a:off x="1306957" y="3411504"/>
                <a:ext cx="71814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r>
                  <a:rPr lang="zh-CN" altLang="en-US" sz="2800" dirty="0">
                    <a:solidFill>
                      <a:schemeClr val="bg1"/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  <a:sym typeface="MiSans Semibold" panose="00000700000000000000" pitchFamily="2" charset="-122"/>
                  </a:rPr>
                  <a:t>至今</a:t>
                </a:r>
              </a:p>
            </p:txBody>
          </p:sp>
          <p:cxnSp>
            <p:nvCxnSpPr>
              <p:cNvPr id="726" name="直接连接符 725">
                <a:extLst>
                  <a:ext uri="{FF2B5EF4-FFF2-40B4-BE49-F238E27FC236}">
                    <a16:creationId xmlns:a16="http://schemas.microsoft.com/office/drawing/2014/main" id="{B52F2F4B-4EA6-494E-B87A-B7045D4616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43057" y="3596736"/>
                <a:ext cx="172570" cy="0"/>
              </a:xfrm>
              <a:prstGeom prst="line">
                <a:avLst/>
              </a:prstGeom>
              <a:ln w="412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35" name="矩形 434">
            <a:extLst>
              <a:ext uri="{FF2B5EF4-FFF2-40B4-BE49-F238E27FC236}">
                <a16:creationId xmlns:a16="http://schemas.microsoft.com/office/drawing/2014/main" id="{0863C634-5CF1-4F82-A3AA-7709D2D9BEBB}"/>
              </a:ext>
            </a:extLst>
          </p:cNvPr>
          <p:cNvSpPr/>
          <p:nvPr/>
        </p:nvSpPr>
        <p:spPr>
          <a:xfrm>
            <a:off x="12588166" y="1073412"/>
            <a:ext cx="3185233" cy="1323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grpSp>
        <p:nvGrpSpPr>
          <p:cNvPr id="225" name="连接器1">
            <a:extLst>
              <a:ext uri="{FF2B5EF4-FFF2-40B4-BE49-F238E27FC236}">
                <a16:creationId xmlns:a16="http://schemas.microsoft.com/office/drawing/2014/main" id="{954EF21F-3FF1-41BC-AA3A-1264613B09EB}"/>
              </a:ext>
            </a:extLst>
          </p:cNvPr>
          <p:cNvGrpSpPr/>
          <p:nvPr/>
        </p:nvGrpSpPr>
        <p:grpSpPr>
          <a:xfrm>
            <a:off x="2089089" y="-4814047"/>
            <a:ext cx="3202414" cy="279537"/>
            <a:chOff x="4517724" y="2323885"/>
            <a:chExt cx="3202414" cy="279537"/>
          </a:xfrm>
          <a:noFill/>
        </p:grpSpPr>
        <p:grpSp>
          <p:nvGrpSpPr>
            <p:cNvPr id="174" name="组合 173">
              <a:extLst>
                <a:ext uri="{FF2B5EF4-FFF2-40B4-BE49-F238E27FC236}">
                  <a16:creationId xmlns:a16="http://schemas.microsoft.com/office/drawing/2014/main" id="{73FC9CC8-9F72-4EFD-A05D-A7827B96FDB9}"/>
                </a:ext>
              </a:extLst>
            </p:cNvPr>
            <p:cNvGrpSpPr/>
            <p:nvPr/>
          </p:nvGrpSpPr>
          <p:grpSpPr>
            <a:xfrm>
              <a:off x="6431220" y="2323885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76" name="矩形 75">
                <a:extLst>
                  <a:ext uri="{FF2B5EF4-FFF2-40B4-BE49-F238E27FC236}">
                    <a16:creationId xmlns:a16="http://schemas.microsoft.com/office/drawing/2014/main" id="{7777CF74-2A4C-4B31-B474-05D107380465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B2EE7E38-2EC5-487D-8F0A-CB6D0A8CC3C5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176" name="组合 175">
              <a:extLst>
                <a:ext uri="{FF2B5EF4-FFF2-40B4-BE49-F238E27FC236}">
                  <a16:creationId xmlns:a16="http://schemas.microsoft.com/office/drawing/2014/main" id="{5140419E-77CA-40E6-9F1E-B597579AFA81}"/>
                </a:ext>
              </a:extLst>
            </p:cNvPr>
            <p:cNvGrpSpPr/>
            <p:nvPr/>
          </p:nvGrpSpPr>
          <p:grpSpPr>
            <a:xfrm>
              <a:off x="7541518" y="2323885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177" name="矩形 176">
                <a:extLst>
                  <a:ext uri="{FF2B5EF4-FFF2-40B4-BE49-F238E27FC236}">
                    <a16:creationId xmlns:a16="http://schemas.microsoft.com/office/drawing/2014/main" id="{CABD8C37-D6CA-452B-A361-E3A6DFBEA67F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178" name="矩形 177">
                <a:extLst>
                  <a:ext uri="{FF2B5EF4-FFF2-40B4-BE49-F238E27FC236}">
                    <a16:creationId xmlns:a16="http://schemas.microsoft.com/office/drawing/2014/main" id="{995A939B-2542-4BDA-893B-0F4BA1BCB8A2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184" name="组合 183">
              <a:extLst>
                <a:ext uri="{FF2B5EF4-FFF2-40B4-BE49-F238E27FC236}">
                  <a16:creationId xmlns:a16="http://schemas.microsoft.com/office/drawing/2014/main" id="{61FFE5EF-90D3-4FD4-B49E-5338CAE03F8C}"/>
                </a:ext>
              </a:extLst>
            </p:cNvPr>
            <p:cNvGrpSpPr/>
            <p:nvPr/>
          </p:nvGrpSpPr>
          <p:grpSpPr>
            <a:xfrm>
              <a:off x="7031024" y="2323885"/>
              <a:ext cx="89310" cy="89310"/>
              <a:chOff x="5727106" y="3832385"/>
              <a:chExt cx="89310" cy="178620"/>
            </a:xfrm>
            <a:grpFill/>
          </p:grpSpPr>
          <p:sp>
            <p:nvSpPr>
              <p:cNvPr id="185" name="矩形 184">
                <a:extLst>
                  <a:ext uri="{FF2B5EF4-FFF2-40B4-BE49-F238E27FC236}">
                    <a16:creationId xmlns:a16="http://schemas.microsoft.com/office/drawing/2014/main" id="{316EEB5E-DECF-40B3-A306-C39BF517A537}"/>
                  </a:ext>
                </a:extLst>
              </p:cNvPr>
              <p:cNvSpPr/>
              <p:nvPr/>
            </p:nvSpPr>
            <p:spPr>
              <a:xfrm>
                <a:off x="5727106" y="383238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186" name="矩形 185">
                <a:extLst>
                  <a:ext uri="{FF2B5EF4-FFF2-40B4-BE49-F238E27FC236}">
                    <a16:creationId xmlns:a16="http://schemas.microsoft.com/office/drawing/2014/main" id="{701BB18F-DDF7-4075-9C01-FD3BF331BBC1}"/>
                  </a:ext>
                </a:extLst>
              </p:cNvPr>
              <p:cNvSpPr/>
              <p:nvPr/>
            </p:nvSpPr>
            <p:spPr>
              <a:xfrm>
                <a:off x="5727106" y="392169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204" name="组合 203">
              <a:extLst>
                <a:ext uri="{FF2B5EF4-FFF2-40B4-BE49-F238E27FC236}">
                  <a16:creationId xmlns:a16="http://schemas.microsoft.com/office/drawing/2014/main" id="{8ABEF278-2701-4834-BC39-6236A929D8B0}"/>
                </a:ext>
              </a:extLst>
            </p:cNvPr>
            <p:cNvGrpSpPr/>
            <p:nvPr/>
          </p:nvGrpSpPr>
          <p:grpSpPr>
            <a:xfrm>
              <a:off x="6986369" y="2514112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205" name="矩形 204">
                <a:extLst>
                  <a:ext uri="{FF2B5EF4-FFF2-40B4-BE49-F238E27FC236}">
                    <a16:creationId xmlns:a16="http://schemas.microsoft.com/office/drawing/2014/main" id="{1BE88CDC-6177-4465-B20D-35B79D81267C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06" name="矩形 205">
                <a:extLst>
                  <a:ext uri="{FF2B5EF4-FFF2-40B4-BE49-F238E27FC236}">
                    <a16:creationId xmlns:a16="http://schemas.microsoft.com/office/drawing/2014/main" id="{57768B10-6F15-4F43-992D-82C51E3B7977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216" name="组合 215">
              <a:extLst>
                <a:ext uri="{FF2B5EF4-FFF2-40B4-BE49-F238E27FC236}">
                  <a16:creationId xmlns:a16="http://schemas.microsoft.com/office/drawing/2014/main" id="{9ED5D342-BF20-4869-B165-A8A52B2E609F}"/>
                </a:ext>
              </a:extLst>
            </p:cNvPr>
            <p:cNvGrpSpPr/>
            <p:nvPr/>
          </p:nvGrpSpPr>
          <p:grpSpPr>
            <a:xfrm>
              <a:off x="4517724" y="2514112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217" name="矩形 216">
                <a:extLst>
                  <a:ext uri="{FF2B5EF4-FFF2-40B4-BE49-F238E27FC236}">
                    <a16:creationId xmlns:a16="http://schemas.microsoft.com/office/drawing/2014/main" id="{BB298C43-2F4C-4B42-9755-E53604AD611A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18" name="矩形 217">
                <a:extLst>
                  <a:ext uri="{FF2B5EF4-FFF2-40B4-BE49-F238E27FC236}">
                    <a16:creationId xmlns:a16="http://schemas.microsoft.com/office/drawing/2014/main" id="{A5091338-4757-499F-9976-6A25D63F1E22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83" name="连接器2">
            <a:extLst>
              <a:ext uri="{FF2B5EF4-FFF2-40B4-BE49-F238E27FC236}">
                <a16:creationId xmlns:a16="http://schemas.microsoft.com/office/drawing/2014/main" id="{6A7FCD4F-7D29-4D98-9D56-A2BA4F426F6A}"/>
              </a:ext>
            </a:extLst>
          </p:cNvPr>
          <p:cNvGrpSpPr/>
          <p:nvPr/>
        </p:nvGrpSpPr>
        <p:grpSpPr>
          <a:xfrm>
            <a:off x="2089089" y="2005791"/>
            <a:ext cx="1502144" cy="89310"/>
            <a:chOff x="2089089" y="5290035"/>
            <a:chExt cx="1502144" cy="89310"/>
          </a:xfrm>
          <a:noFill/>
        </p:grpSpPr>
        <p:grpSp>
          <p:nvGrpSpPr>
            <p:cNvPr id="339" name="组合 338">
              <a:extLst>
                <a:ext uri="{FF2B5EF4-FFF2-40B4-BE49-F238E27FC236}">
                  <a16:creationId xmlns:a16="http://schemas.microsoft.com/office/drawing/2014/main" id="{1AD3F403-0F03-4DBD-B695-472D73824EDC}"/>
                </a:ext>
              </a:extLst>
            </p:cNvPr>
            <p:cNvGrpSpPr/>
            <p:nvPr/>
          </p:nvGrpSpPr>
          <p:grpSpPr>
            <a:xfrm>
              <a:off x="2089089" y="5290035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340" name="矩形 339">
                <a:extLst>
                  <a:ext uri="{FF2B5EF4-FFF2-40B4-BE49-F238E27FC236}">
                    <a16:creationId xmlns:a16="http://schemas.microsoft.com/office/drawing/2014/main" id="{89B8F9D2-DE7B-40B4-9E4D-EB6A161DF30D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41" name="矩形 340">
                <a:extLst>
                  <a:ext uri="{FF2B5EF4-FFF2-40B4-BE49-F238E27FC236}">
                    <a16:creationId xmlns:a16="http://schemas.microsoft.com/office/drawing/2014/main" id="{942F2E23-5678-4EA7-B3AD-358A7C9A5B36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350" name="组合 349">
              <a:extLst>
                <a:ext uri="{FF2B5EF4-FFF2-40B4-BE49-F238E27FC236}">
                  <a16:creationId xmlns:a16="http://schemas.microsoft.com/office/drawing/2014/main" id="{852F81D7-FBC9-4AF4-BE71-FD8D85420B9F}"/>
                </a:ext>
              </a:extLst>
            </p:cNvPr>
            <p:cNvGrpSpPr/>
            <p:nvPr/>
          </p:nvGrpSpPr>
          <p:grpSpPr>
            <a:xfrm>
              <a:off x="3412613" y="5290035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351" name="矩形 350">
                <a:extLst>
                  <a:ext uri="{FF2B5EF4-FFF2-40B4-BE49-F238E27FC236}">
                    <a16:creationId xmlns:a16="http://schemas.microsoft.com/office/drawing/2014/main" id="{8F4127D7-B261-4F14-859D-5C2691EB27AD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52" name="矩形 351">
                <a:extLst>
                  <a:ext uri="{FF2B5EF4-FFF2-40B4-BE49-F238E27FC236}">
                    <a16:creationId xmlns:a16="http://schemas.microsoft.com/office/drawing/2014/main" id="{21457F5E-E9B4-4D23-9D52-6FBB68E9494B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353" name="组合 352">
              <a:extLst>
                <a:ext uri="{FF2B5EF4-FFF2-40B4-BE49-F238E27FC236}">
                  <a16:creationId xmlns:a16="http://schemas.microsoft.com/office/drawing/2014/main" id="{CCA60FD0-4214-4078-A1F7-3262EC63F1EE}"/>
                </a:ext>
              </a:extLst>
            </p:cNvPr>
            <p:cNvGrpSpPr/>
            <p:nvPr/>
          </p:nvGrpSpPr>
          <p:grpSpPr>
            <a:xfrm>
              <a:off x="2807134" y="5290035"/>
              <a:ext cx="89310" cy="89310"/>
              <a:chOff x="5727106" y="3832385"/>
              <a:chExt cx="89310" cy="178620"/>
            </a:xfrm>
            <a:grpFill/>
          </p:grpSpPr>
          <p:sp>
            <p:nvSpPr>
              <p:cNvPr id="354" name="矩形 353">
                <a:extLst>
                  <a:ext uri="{FF2B5EF4-FFF2-40B4-BE49-F238E27FC236}">
                    <a16:creationId xmlns:a16="http://schemas.microsoft.com/office/drawing/2014/main" id="{4879D8E1-87FF-44F9-B118-45F4775C48AA}"/>
                  </a:ext>
                </a:extLst>
              </p:cNvPr>
              <p:cNvSpPr/>
              <p:nvPr/>
            </p:nvSpPr>
            <p:spPr>
              <a:xfrm>
                <a:off x="5727106" y="383238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55" name="矩形 354">
                <a:extLst>
                  <a:ext uri="{FF2B5EF4-FFF2-40B4-BE49-F238E27FC236}">
                    <a16:creationId xmlns:a16="http://schemas.microsoft.com/office/drawing/2014/main" id="{CFE58E0B-C60B-4D6C-B7B8-530C9FFD3CDE}"/>
                  </a:ext>
                </a:extLst>
              </p:cNvPr>
              <p:cNvSpPr/>
              <p:nvPr/>
            </p:nvSpPr>
            <p:spPr>
              <a:xfrm>
                <a:off x="5727106" y="392169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2066" name="连接器3">
            <a:extLst>
              <a:ext uri="{FF2B5EF4-FFF2-40B4-BE49-F238E27FC236}">
                <a16:creationId xmlns:a16="http://schemas.microsoft.com/office/drawing/2014/main" id="{C64A5B6D-A392-4E1B-8EEC-5273479D5DCB}"/>
              </a:ext>
            </a:extLst>
          </p:cNvPr>
          <p:cNvGrpSpPr/>
          <p:nvPr/>
        </p:nvGrpSpPr>
        <p:grpSpPr>
          <a:xfrm>
            <a:off x="2089089" y="3181956"/>
            <a:ext cx="7585351" cy="89310"/>
            <a:chOff x="2089089" y="7885037"/>
            <a:chExt cx="7585351" cy="89310"/>
          </a:xfrm>
          <a:noFill/>
        </p:grpSpPr>
        <p:grpSp>
          <p:nvGrpSpPr>
            <p:cNvPr id="393" name="组合 392">
              <a:extLst>
                <a:ext uri="{FF2B5EF4-FFF2-40B4-BE49-F238E27FC236}">
                  <a16:creationId xmlns:a16="http://schemas.microsoft.com/office/drawing/2014/main" id="{335AABCF-8236-4263-9C2A-A88E1CAB08BB}"/>
                </a:ext>
              </a:extLst>
            </p:cNvPr>
            <p:cNvGrpSpPr/>
            <p:nvPr/>
          </p:nvGrpSpPr>
          <p:grpSpPr>
            <a:xfrm>
              <a:off x="2089089" y="7885037"/>
              <a:ext cx="1502144" cy="89310"/>
              <a:chOff x="2089089" y="5290035"/>
              <a:chExt cx="1502144" cy="89310"/>
            </a:xfrm>
            <a:grpFill/>
          </p:grpSpPr>
          <p:grpSp>
            <p:nvGrpSpPr>
              <p:cNvPr id="394" name="组合 393">
                <a:extLst>
                  <a:ext uri="{FF2B5EF4-FFF2-40B4-BE49-F238E27FC236}">
                    <a16:creationId xmlns:a16="http://schemas.microsoft.com/office/drawing/2014/main" id="{4B28415F-CAD1-4463-86EC-55397320B21F}"/>
                  </a:ext>
                </a:extLst>
              </p:cNvPr>
              <p:cNvGrpSpPr/>
              <p:nvPr/>
            </p:nvGrpSpPr>
            <p:grpSpPr>
              <a:xfrm>
                <a:off x="2089089" y="5290035"/>
                <a:ext cx="178620" cy="89310"/>
                <a:chOff x="5100088" y="3877040"/>
                <a:chExt cx="178620" cy="89310"/>
              </a:xfrm>
              <a:grpFill/>
            </p:grpSpPr>
            <p:sp>
              <p:nvSpPr>
                <p:cNvPr id="401" name="矩形 400">
                  <a:extLst>
                    <a:ext uri="{FF2B5EF4-FFF2-40B4-BE49-F238E27FC236}">
                      <a16:creationId xmlns:a16="http://schemas.microsoft.com/office/drawing/2014/main" id="{EED9BAF6-C858-47B4-B0CE-D5CE0733D867}"/>
                    </a:ext>
                  </a:extLst>
                </p:cNvPr>
                <p:cNvSpPr/>
                <p:nvPr/>
              </p:nvSpPr>
              <p:spPr>
                <a:xfrm>
                  <a:off x="5100088" y="3877040"/>
                  <a:ext cx="89310" cy="8931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>
                    <a:ea typeface="MiSans Medium" panose="00000600000000000000" pitchFamily="2" charset="-122"/>
                  </a:endParaRPr>
                </a:p>
              </p:txBody>
            </p:sp>
            <p:sp>
              <p:nvSpPr>
                <p:cNvPr id="402" name="矩形 401">
                  <a:extLst>
                    <a:ext uri="{FF2B5EF4-FFF2-40B4-BE49-F238E27FC236}">
                      <a16:creationId xmlns:a16="http://schemas.microsoft.com/office/drawing/2014/main" id="{0004E37E-5F30-444C-A292-748A84A109A8}"/>
                    </a:ext>
                  </a:extLst>
                </p:cNvPr>
                <p:cNvSpPr/>
                <p:nvPr/>
              </p:nvSpPr>
              <p:spPr>
                <a:xfrm>
                  <a:off x="5189398" y="3877040"/>
                  <a:ext cx="89310" cy="8931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>
                    <a:ea typeface="MiSans Medium" panose="00000600000000000000" pitchFamily="2" charset="-122"/>
                  </a:endParaRPr>
                </a:p>
              </p:txBody>
            </p:sp>
          </p:grpSp>
          <p:grpSp>
            <p:nvGrpSpPr>
              <p:cNvPr id="395" name="组合 394">
                <a:extLst>
                  <a:ext uri="{FF2B5EF4-FFF2-40B4-BE49-F238E27FC236}">
                    <a16:creationId xmlns:a16="http://schemas.microsoft.com/office/drawing/2014/main" id="{24F4620D-C351-4E77-A362-7D26A0073813}"/>
                  </a:ext>
                </a:extLst>
              </p:cNvPr>
              <p:cNvGrpSpPr/>
              <p:nvPr/>
            </p:nvGrpSpPr>
            <p:grpSpPr>
              <a:xfrm>
                <a:off x="3412613" y="5290035"/>
                <a:ext cx="178620" cy="89310"/>
                <a:chOff x="5100088" y="3877040"/>
                <a:chExt cx="178620" cy="89310"/>
              </a:xfrm>
              <a:grpFill/>
            </p:grpSpPr>
            <p:sp>
              <p:nvSpPr>
                <p:cNvPr id="399" name="矩形 398">
                  <a:extLst>
                    <a:ext uri="{FF2B5EF4-FFF2-40B4-BE49-F238E27FC236}">
                      <a16:creationId xmlns:a16="http://schemas.microsoft.com/office/drawing/2014/main" id="{90B837CB-965C-4E58-A1EC-F76228CD2642}"/>
                    </a:ext>
                  </a:extLst>
                </p:cNvPr>
                <p:cNvSpPr/>
                <p:nvPr/>
              </p:nvSpPr>
              <p:spPr>
                <a:xfrm>
                  <a:off x="5100088" y="3877040"/>
                  <a:ext cx="89310" cy="8931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>
                    <a:ea typeface="MiSans Medium" panose="00000600000000000000" pitchFamily="2" charset="-122"/>
                  </a:endParaRPr>
                </a:p>
              </p:txBody>
            </p:sp>
            <p:sp>
              <p:nvSpPr>
                <p:cNvPr id="400" name="矩形 399">
                  <a:extLst>
                    <a:ext uri="{FF2B5EF4-FFF2-40B4-BE49-F238E27FC236}">
                      <a16:creationId xmlns:a16="http://schemas.microsoft.com/office/drawing/2014/main" id="{C6B46CCD-8806-41BD-BA6A-C8DB9C9FF8B5}"/>
                    </a:ext>
                  </a:extLst>
                </p:cNvPr>
                <p:cNvSpPr/>
                <p:nvPr/>
              </p:nvSpPr>
              <p:spPr>
                <a:xfrm>
                  <a:off x="5189398" y="3877040"/>
                  <a:ext cx="89310" cy="8931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>
                    <a:ea typeface="MiSans Medium" panose="00000600000000000000" pitchFamily="2" charset="-122"/>
                  </a:endParaRPr>
                </a:p>
              </p:txBody>
            </p:sp>
          </p:grpSp>
          <p:grpSp>
            <p:nvGrpSpPr>
              <p:cNvPr id="396" name="组合 395">
                <a:extLst>
                  <a:ext uri="{FF2B5EF4-FFF2-40B4-BE49-F238E27FC236}">
                    <a16:creationId xmlns:a16="http://schemas.microsoft.com/office/drawing/2014/main" id="{7F8066F4-1D9C-4806-9B93-2EEB0F0E65C3}"/>
                  </a:ext>
                </a:extLst>
              </p:cNvPr>
              <p:cNvGrpSpPr/>
              <p:nvPr/>
            </p:nvGrpSpPr>
            <p:grpSpPr>
              <a:xfrm>
                <a:off x="2807134" y="5290035"/>
                <a:ext cx="89310" cy="89310"/>
                <a:chOff x="5727106" y="3832385"/>
                <a:chExt cx="89310" cy="178620"/>
              </a:xfrm>
              <a:grpFill/>
            </p:grpSpPr>
            <p:sp>
              <p:nvSpPr>
                <p:cNvPr id="397" name="矩形 396">
                  <a:extLst>
                    <a:ext uri="{FF2B5EF4-FFF2-40B4-BE49-F238E27FC236}">
                      <a16:creationId xmlns:a16="http://schemas.microsoft.com/office/drawing/2014/main" id="{A81A88CE-ABAB-4EF1-B4A2-95FB525C6E0C}"/>
                    </a:ext>
                  </a:extLst>
                </p:cNvPr>
                <p:cNvSpPr/>
                <p:nvPr/>
              </p:nvSpPr>
              <p:spPr>
                <a:xfrm>
                  <a:off x="5727106" y="3832385"/>
                  <a:ext cx="89310" cy="8931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>
                    <a:ea typeface="MiSans Medium" panose="00000600000000000000" pitchFamily="2" charset="-122"/>
                  </a:endParaRPr>
                </a:p>
              </p:txBody>
            </p:sp>
            <p:sp>
              <p:nvSpPr>
                <p:cNvPr id="398" name="矩形 397">
                  <a:extLst>
                    <a:ext uri="{FF2B5EF4-FFF2-40B4-BE49-F238E27FC236}">
                      <a16:creationId xmlns:a16="http://schemas.microsoft.com/office/drawing/2014/main" id="{02272D18-191B-4451-A629-17FD64908B40}"/>
                    </a:ext>
                  </a:extLst>
                </p:cNvPr>
                <p:cNvSpPr/>
                <p:nvPr/>
              </p:nvSpPr>
              <p:spPr>
                <a:xfrm>
                  <a:off x="5727106" y="3921695"/>
                  <a:ext cx="89310" cy="8931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>
                    <a:ea typeface="MiSans Medium" panose="00000600000000000000" pitchFamily="2" charset="-122"/>
                  </a:endParaRPr>
                </a:p>
              </p:txBody>
            </p:sp>
          </p:grpSp>
        </p:grpSp>
        <p:grpSp>
          <p:nvGrpSpPr>
            <p:cNvPr id="410" name="组合 409">
              <a:extLst>
                <a:ext uri="{FF2B5EF4-FFF2-40B4-BE49-F238E27FC236}">
                  <a16:creationId xmlns:a16="http://schemas.microsoft.com/office/drawing/2014/main" id="{ED039F2D-C878-40FD-870C-E75345EE2A2E}"/>
                </a:ext>
              </a:extLst>
            </p:cNvPr>
            <p:cNvGrpSpPr/>
            <p:nvPr/>
          </p:nvGrpSpPr>
          <p:grpSpPr>
            <a:xfrm>
              <a:off x="4712880" y="7885037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17" name="矩形 416">
                <a:extLst>
                  <a:ext uri="{FF2B5EF4-FFF2-40B4-BE49-F238E27FC236}">
                    <a16:creationId xmlns:a16="http://schemas.microsoft.com/office/drawing/2014/main" id="{A7CDEE5A-D60A-405D-BAD5-8386BEEB9C54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18" name="矩形 417">
                <a:extLst>
                  <a:ext uri="{FF2B5EF4-FFF2-40B4-BE49-F238E27FC236}">
                    <a16:creationId xmlns:a16="http://schemas.microsoft.com/office/drawing/2014/main" id="{3E6213D6-B187-4A37-8FA8-AE9720968864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419" name="组合 418">
              <a:extLst>
                <a:ext uri="{FF2B5EF4-FFF2-40B4-BE49-F238E27FC236}">
                  <a16:creationId xmlns:a16="http://schemas.microsoft.com/office/drawing/2014/main" id="{F73613C8-0BF6-48FF-891F-42406C3D304E}"/>
                </a:ext>
              </a:extLst>
            </p:cNvPr>
            <p:cNvGrpSpPr/>
            <p:nvPr/>
          </p:nvGrpSpPr>
          <p:grpSpPr>
            <a:xfrm>
              <a:off x="6013147" y="7885037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20" name="矩形 419">
                <a:extLst>
                  <a:ext uri="{FF2B5EF4-FFF2-40B4-BE49-F238E27FC236}">
                    <a16:creationId xmlns:a16="http://schemas.microsoft.com/office/drawing/2014/main" id="{5322FC35-160C-49BA-95C0-3DF76CBE44C4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21" name="矩形 420">
                <a:extLst>
                  <a:ext uri="{FF2B5EF4-FFF2-40B4-BE49-F238E27FC236}">
                    <a16:creationId xmlns:a16="http://schemas.microsoft.com/office/drawing/2014/main" id="{05AEFDFF-2AEF-43D3-B07E-D56BAEE2DDBA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422" name="组合 421">
              <a:extLst>
                <a:ext uri="{FF2B5EF4-FFF2-40B4-BE49-F238E27FC236}">
                  <a16:creationId xmlns:a16="http://schemas.microsoft.com/office/drawing/2014/main" id="{CF51D587-6CDE-4704-8C4F-6CC46DBD8CFA}"/>
                </a:ext>
              </a:extLst>
            </p:cNvPr>
            <p:cNvGrpSpPr/>
            <p:nvPr/>
          </p:nvGrpSpPr>
          <p:grpSpPr>
            <a:xfrm>
              <a:off x="7313414" y="7885037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23" name="矩形 422">
                <a:extLst>
                  <a:ext uri="{FF2B5EF4-FFF2-40B4-BE49-F238E27FC236}">
                    <a16:creationId xmlns:a16="http://schemas.microsoft.com/office/drawing/2014/main" id="{DED29058-5480-46AA-91F9-5509AB59FD47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24" name="矩形 423">
                <a:extLst>
                  <a:ext uri="{FF2B5EF4-FFF2-40B4-BE49-F238E27FC236}">
                    <a16:creationId xmlns:a16="http://schemas.microsoft.com/office/drawing/2014/main" id="{78B1C364-E5E4-4059-AEC8-40275E7DCB61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425" name="组合 424">
              <a:extLst>
                <a:ext uri="{FF2B5EF4-FFF2-40B4-BE49-F238E27FC236}">
                  <a16:creationId xmlns:a16="http://schemas.microsoft.com/office/drawing/2014/main" id="{985BA355-D8E4-41CC-8F57-FD8016B46CB2}"/>
                </a:ext>
              </a:extLst>
            </p:cNvPr>
            <p:cNvGrpSpPr/>
            <p:nvPr/>
          </p:nvGrpSpPr>
          <p:grpSpPr>
            <a:xfrm>
              <a:off x="8474305" y="7885037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26" name="矩形 425">
                <a:extLst>
                  <a:ext uri="{FF2B5EF4-FFF2-40B4-BE49-F238E27FC236}">
                    <a16:creationId xmlns:a16="http://schemas.microsoft.com/office/drawing/2014/main" id="{155A70FD-5B39-4B0F-95FB-FACFD4470B44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27" name="矩形 426">
                <a:extLst>
                  <a:ext uri="{FF2B5EF4-FFF2-40B4-BE49-F238E27FC236}">
                    <a16:creationId xmlns:a16="http://schemas.microsoft.com/office/drawing/2014/main" id="{669D6BD9-1001-4EC2-BD1A-113778552959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428" name="组合 427">
              <a:extLst>
                <a:ext uri="{FF2B5EF4-FFF2-40B4-BE49-F238E27FC236}">
                  <a16:creationId xmlns:a16="http://schemas.microsoft.com/office/drawing/2014/main" id="{A9E4752B-8A25-44B9-B338-FA8C8FCE1E75}"/>
                </a:ext>
              </a:extLst>
            </p:cNvPr>
            <p:cNvGrpSpPr/>
            <p:nvPr/>
          </p:nvGrpSpPr>
          <p:grpSpPr>
            <a:xfrm>
              <a:off x="9495820" y="7885037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29" name="矩形 428">
                <a:extLst>
                  <a:ext uri="{FF2B5EF4-FFF2-40B4-BE49-F238E27FC236}">
                    <a16:creationId xmlns:a16="http://schemas.microsoft.com/office/drawing/2014/main" id="{B8E1B3CB-0BB8-4067-9E97-5A8AD11F4CAC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30" name="矩形 429">
                <a:extLst>
                  <a:ext uri="{FF2B5EF4-FFF2-40B4-BE49-F238E27FC236}">
                    <a16:creationId xmlns:a16="http://schemas.microsoft.com/office/drawing/2014/main" id="{5643CC22-6E0D-4935-8B77-0B8DD934EF42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478" name="连接器4">
            <a:extLst>
              <a:ext uri="{FF2B5EF4-FFF2-40B4-BE49-F238E27FC236}">
                <a16:creationId xmlns:a16="http://schemas.microsoft.com/office/drawing/2014/main" id="{A9E4A90B-D328-46CB-8D40-04DB104439BA}"/>
              </a:ext>
            </a:extLst>
          </p:cNvPr>
          <p:cNvGrpSpPr/>
          <p:nvPr/>
        </p:nvGrpSpPr>
        <p:grpSpPr>
          <a:xfrm>
            <a:off x="2089089" y="4084901"/>
            <a:ext cx="5402945" cy="89310"/>
            <a:chOff x="2089089" y="7968853"/>
            <a:chExt cx="5402945" cy="89310"/>
          </a:xfrm>
          <a:noFill/>
        </p:grpSpPr>
        <p:grpSp>
          <p:nvGrpSpPr>
            <p:cNvPr id="449" name="组合 448">
              <a:extLst>
                <a:ext uri="{FF2B5EF4-FFF2-40B4-BE49-F238E27FC236}">
                  <a16:creationId xmlns:a16="http://schemas.microsoft.com/office/drawing/2014/main" id="{49CAC9FA-A020-480A-8D62-602B2CA191EB}"/>
                </a:ext>
              </a:extLst>
            </p:cNvPr>
            <p:cNvGrpSpPr/>
            <p:nvPr/>
          </p:nvGrpSpPr>
          <p:grpSpPr>
            <a:xfrm>
              <a:off x="2089089" y="7968853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56" name="矩形 455">
                <a:extLst>
                  <a:ext uri="{FF2B5EF4-FFF2-40B4-BE49-F238E27FC236}">
                    <a16:creationId xmlns:a16="http://schemas.microsoft.com/office/drawing/2014/main" id="{461D7885-3262-43E9-983B-7E72CDA1DBD4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57" name="矩形 456">
                <a:extLst>
                  <a:ext uri="{FF2B5EF4-FFF2-40B4-BE49-F238E27FC236}">
                    <a16:creationId xmlns:a16="http://schemas.microsoft.com/office/drawing/2014/main" id="{92846F4F-88B6-4B70-8732-2560B9D5F36A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450" name="组合 449">
              <a:extLst>
                <a:ext uri="{FF2B5EF4-FFF2-40B4-BE49-F238E27FC236}">
                  <a16:creationId xmlns:a16="http://schemas.microsoft.com/office/drawing/2014/main" id="{3B40B55D-E46E-4089-BD09-F87FA65199D3}"/>
                </a:ext>
              </a:extLst>
            </p:cNvPr>
            <p:cNvGrpSpPr/>
            <p:nvPr/>
          </p:nvGrpSpPr>
          <p:grpSpPr>
            <a:xfrm>
              <a:off x="3412613" y="7968853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54" name="矩形 453">
                <a:extLst>
                  <a:ext uri="{FF2B5EF4-FFF2-40B4-BE49-F238E27FC236}">
                    <a16:creationId xmlns:a16="http://schemas.microsoft.com/office/drawing/2014/main" id="{5D4DDB67-AB21-4B4D-96E4-C2B9A6A31613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55" name="矩形 454">
                <a:extLst>
                  <a:ext uri="{FF2B5EF4-FFF2-40B4-BE49-F238E27FC236}">
                    <a16:creationId xmlns:a16="http://schemas.microsoft.com/office/drawing/2014/main" id="{F5F21191-436B-4423-B218-F4F6D4304551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451" name="组合 450">
              <a:extLst>
                <a:ext uri="{FF2B5EF4-FFF2-40B4-BE49-F238E27FC236}">
                  <a16:creationId xmlns:a16="http://schemas.microsoft.com/office/drawing/2014/main" id="{6D1A1B6F-FDC9-42DD-9C32-5C9A14D70CAC}"/>
                </a:ext>
              </a:extLst>
            </p:cNvPr>
            <p:cNvGrpSpPr/>
            <p:nvPr/>
          </p:nvGrpSpPr>
          <p:grpSpPr>
            <a:xfrm>
              <a:off x="4740185" y="7968853"/>
              <a:ext cx="89310" cy="89310"/>
              <a:chOff x="5727106" y="3832385"/>
              <a:chExt cx="89310" cy="178620"/>
            </a:xfrm>
            <a:grpFill/>
          </p:grpSpPr>
          <p:sp>
            <p:nvSpPr>
              <p:cNvPr id="452" name="矩形 451">
                <a:extLst>
                  <a:ext uri="{FF2B5EF4-FFF2-40B4-BE49-F238E27FC236}">
                    <a16:creationId xmlns:a16="http://schemas.microsoft.com/office/drawing/2014/main" id="{E4637F63-0E8A-41A0-AD2B-D0C11296B15D}"/>
                  </a:ext>
                </a:extLst>
              </p:cNvPr>
              <p:cNvSpPr/>
              <p:nvPr/>
            </p:nvSpPr>
            <p:spPr>
              <a:xfrm>
                <a:off x="5727106" y="383238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53" name="矩形 452">
                <a:extLst>
                  <a:ext uri="{FF2B5EF4-FFF2-40B4-BE49-F238E27FC236}">
                    <a16:creationId xmlns:a16="http://schemas.microsoft.com/office/drawing/2014/main" id="{16F48569-CD17-4D80-A581-1BCDC01E623B}"/>
                  </a:ext>
                </a:extLst>
              </p:cNvPr>
              <p:cNvSpPr/>
              <p:nvPr/>
            </p:nvSpPr>
            <p:spPr>
              <a:xfrm>
                <a:off x="5727106" y="392169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458" name="组合 457">
              <a:extLst>
                <a:ext uri="{FF2B5EF4-FFF2-40B4-BE49-F238E27FC236}">
                  <a16:creationId xmlns:a16="http://schemas.microsoft.com/office/drawing/2014/main" id="{713BFDCE-F26F-4369-8CD5-5BFF15FA8E45}"/>
                </a:ext>
              </a:extLst>
            </p:cNvPr>
            <p:cNvGrpSpPr/>
            <p:nvPr/>
          </p:nvGrpSpPr>
          <p:grpSpPr>
            <a:xfrm>
              <a:off x="7313414" y="7968853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59" name="矩形 458">
                <a:extLst>
                  <a:ext uri="{FF2B5EF4-FFF2-40B4-BE49-F238E27FC236}">
                    <a16:creationId xmlns:a16="http://schemas.microsoft.com/office/drawing/2014/main" id="{B393979C-73E7-4A58-A2C3-7D9929C2A5BC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60" name="矩形 459">
                <a:extLst>
                  <a:ext uri="{FF2B5EF4-FFF2-40B4-BE49-F238E27FC236}">
                    <a16:creationId xmlns:a16="http://schemas.microsoft.com/office/drawing/2014/main" id="{F2A94F19-4387-4C14-8BEE-746FF6693426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134" name="连接器5">
            <a:extLst>
              <a:ext uri="{FF2B5EF4-FFF2-40B4-BE49-F238E27FC236}">
                <a16:creationId xmlns:a16="http://schemas.microsoft.com/office/drawing/2014/main" id="{DECD59C2-F4C0-4EFB-9C3A-E20341D2AC5B}"/>
              </a:ext>
            </a:extLst>
          </p:cNvPr>
          <p:cNvGrpSpPr/>
          <p:nvPr/>
        </p:nvGrpSpPr>
        <p:grpSpPr>
          <a:xfrm>
            <a:off x="6002115" y="7295297"/>
            <a:ext cx="1534574" cy="1546458"/>
            <a:chOff x="6002115" y="8836802"/>
            <a:chExt cx="1534574" cy="1546458"/>
          </a:xfrm>
          <a:noFill/>
        </p:grpSpPr>
        <p:grpSp>
          <p:nvGrpSpPr>
            <p:cNvPr id="559" name="组合 558">
              <a:extLst>
                <a:ext uri="{FF2B5EF4-FFF2-40B4-BE49-F238E27FC236}">
                  <a16:creationId xmlns:a16="http://schemas.microsoft.com/office/drawing/2014/main" id="{BCD1504E-55B0-4EC2-BB1A-BAB1EA685B28}"/>
                </a:ext>
              </a:extLst>
            </p:cNvPr>
            <p:cNvGrpSpPr/>
            <p:nvPr/>
          </p:nvGrpSpPr>
          <p:grpSpPr>
            <a:xfrm>
              <a:off x="6002115" y="8836802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566" name="矩形 565">
                <a:extLst>
                  <a:ext uri="{FF2B5EF4-FFF2-40B4-BE49-F238E27FC236}">
                    <a16:creationId xmlns:a16="http://schemas.microsoft.com/office/drawing/2014/main" id="{25CAB190-AC88-4B13-875F-C6147AFF911E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567" name="矩形 566">
                <a:extLst>
                  <a:ext uri="{FF2B5EF4-FFF2-40B4-BE49-F238E27FC236}">
                    <a16:creationId xmlns:a16="http://schemas.microsoft.com/office/drawing/2014/main" id="{3433E9DC-0272-41F2-BA4E-ADC4B7F8B9F6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560" name="组合 559">
              <a:extLst>
                <a:ext uri="{FF2B5EF4-FFF2-40B4-BE49-F238E27FC236}">
                  <a16:creationId xmlns:a16="http://schemas.microsoft.com/office/drawing/2014/main" id="{6F526F0D-1B3A-484D-84FE-C3EF38DE4D02}"/>
                </a:ext>
              </a:extLst>
            </p:cNvPr>
            <p:cNvGrpSpPr/>
            <p:nvPr/>
          </p:nvGrpSpPr>
          <p:grpSpPr>
            <a:xfrm>
              <a:off x="7358069" y="10293950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564" name="矩形 563">
                <a:extLst>
                  <a:ext uri="{FF2B5EF4-FFF2-40B4-BE49-F238E27FC236}">
                    <a16:creationId xmlns:a16="http://schemas.microsoft.com/office/drawing/2014/main" id="{624BDE37-F778-4A24-BB50-C30C96D51440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565" name="矩形 564">
                <a:extLst>
                  <a:ext uri="{FF2B5EF4-FFF2-40B4-BE49-F238E27FC236}">
                    <a16:creationId xmlns:a16="http://schemas.microsoft.com/office/drawing/2014/main" id="{7FFB969A-21A6-45D1-A31E-EB04053B0278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656" name="连接器6">
            <a:extLst>
              <a:ext uri="{FF2B5EF4-FFF2-40B4-BE49-F238E27FC236}">
                <a16:creationId xmlns:a16="http://schemas.microsoft.com/office/drawing/2014/main" id="{B81E0926-8022-4A75-A8A5-4C0FD892AB37}"/>
              </a:ext>
            </a:extLst>
          </p:cNvPr>
          <p:cNvGrpSpPr/>
          <p:nvPr/>
        </p:nvGrpSpPr>
        <p:grpSpPr>
          <a:xfrm>
            <a:off x="4695530" y="9758895"/>
            <a:ext cx="1485205" cy="89310"/>
            <a:chOff x="4695530" y="11300400"/>
            <a:chExt cx="1485205" cy="89310"/>
          </a:xfrm>
          <a:noFill/>
        </p:grpSpPr>
        <p:grpSp>
          <p:nvGrpSpPr>
            <p:cNvPr id="635" name="组合 634">
              <a:extLst>
                <a:ext uri="{FF2B5EF4-FFF2-40B4-BE49-F238E27FC236}">
                  <a16:creationId xmlns:a16="http://schemas.microsoft.com/office/drawing/2014/main" id="{3C089197-B16F-4DA8-8F15-F5F592FD17EB}"/>
                </a:ext>
              </a:extLst>
            </p:cNvPr>
            <p:cNvGrpSpPr/>
            <p:nvPr/>
          </p:nvGrpSpPr>
          <p:grpSpPr>
            <a:xfrm>
              <a:off x="4695530" y="11300400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642" name="矩形 641">
                <a:extLst>
                  <a:ext uri="{FF2B5EF4-FFF2-40B4-BE49-F238E27FC236}">
                    <a16:creationId xmlns:a16="http://schemas.microsoft.com/office/drawing/2014/main" id="{B90A0550-2A8A-4CF0-921D-04C4F62D0CB2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43" name="矩形 642">
                <a:extLst>
                  <a:ext uri="{FF2B5EF4-FFF2-40B4-BE49-F238E27FC236}">
                    <a16:creationId xmlns:a16="http://schemas.microsoft.com/office/drawing/2014/main" id="{26E3CFA0-E272-480E-842B-9A91B7D4AA11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636" name="组合 635">
              <a:extLst>
                <a:ext uri="{FF2B5EF4-FFF2-40B4-BE49-F238E27FC236}">
                  <a16:creationId xmlns:a16="http://schemas.microsoft.com/office/drawing/2014/main" id="{F337FA77-111B-444B-8515-16E9D19D653B}"/>
                </a:ext>
              </a:extLst>
            </p:cNvPr>
            <p:cNvGrpSpPr/>
            <p:nvPr/>
          </p:nvGrpSpPr>
          <p:grpSpPr>
            <a:xfrm>
              <a:off x="6002115" y="11300400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640" name="矩形 639">
                <a:extLst>
                  <a:ext uri="{FF2B5EF4-FFF2-40B4-BE49-F238E27FC236}">
                    <a16:creationId xmlns:a16="http://schemas.microsoft.com/office/drawing/2014/main" id="{1EB2A9B0-3D19-4C51-A12E-D73F4106ADFF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41" name="矩形 640">
                <a:extLst>
                  <a:ext uri="{FF2B5EF4-FFF2-40B4-BE49-F238E27FC236}">
                    <a16:creationId xmlns:a16="http://schemas.microsoft.com/office/drawing/2014/main" id="{9B58D5FD-A4DB-466B-9F87-3E6A6717742C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637" name="组合 636">
              <a:extLst>
                <a:ext uri="{FF2B5EF4-FFF2-40B4-BE49-F238E27FC236}">
                  <a16:creationId xmlns:a16="http://schemas.microsoft.com/office/drawing/2014/main" id="{DB265F40-C01E-42B9-8799-E2473961E340}"/>
                </a:ext>
              </a:extLst>
            </p:cNvPr>
            <p:cNvGrpSpPr/>
            <p:nvPr/>
          </p:nvGrpSpPr>
          <p:grpSpPr>
            <a:xfrm>
              <a:off x="5393478" y="11300400"/>
              <a:ext cx="89310" cy="89310"/>
              <a:chOff x="5727106" y="3832385"/>
              <a:chExt cx="89310" cy="178620"/>
            </a:xfrm>
            <a:grpFill/>
          </p:grpSpPr>
          <p:sp>
            <p:nvSpPr>
              <p:cNvPr id="638" name="矩形 637">
                <a:extLst>
                  <a:ext uri="{FF2B5EF4-FFF2-40B4-BE49-F238E27FC236}">
                    <a16:creationId xmlns:a16="http://schemas.microsoft.com/office/drawing/2014/main" id="{042DB1A7-DFC9-42D2-95CA-6B0D5B4ADE79}"/>
                  </a:ext>
                </a:extLst>
              </p:cNvPr>
              <p:cNvSpPr/>
              <p:nvPr/>
            </p:nvSpPr>
            <p:spPr>
              <a:xfrm>
                <a:off x="5727106" y="383238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39" name="矩形 638">
                <a:extLst>
                  <a:ext uri="{FF2B5EF4-FFF2-40B4-BE49-F238E27FC236}">
                    <a16:creationId xmlns:a16="http://schemas.microsoft.com/office/drawing/2014/main" id="{36FC26C4-B49B-42E7-A0FC-AD92318F6B3C}"/>
                  </a:ext>
                </a:extLst>
              </p:cNvPr>
              <p:cNvSpPr/>
              <p:nvPr/>
            </p:nvSpPr>
            <p:spPr>
              <a:xfrm>
                <a:off x="5727106" y="392169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2051" name="连接器7">
            <a:extLst>
              <a:ext uri="{FF2B5EF4-FFF2-40B4-BE49-F238E27FC236}">
                <a16:creationId xmlns:a16="http://schemas.microsoft.com/office/drawing/2014/main" id="{11E6C830-F189-4142-8E1C-ACC640F81DC8}"/>
              </a:ext>
            </a:extLst>
          </p:cNvPr>
          <p:cNvGrpSpPr/>
          <p:nvPr/>
        </p:nvGrpSpPr>
        <p:grpSpPr>
          <a:xfrm>
            <a:off x="5348823" y="13587389"/>
            <a:ext cx="5432666" cy="89310"/>
            <a:chOff x="5348823" y="13587389"/>
            <a:chExt cx="5432666" cy="89310"/>
          </a:xfrm>
          <a:noFill/>
        </p:grpSpPr>
        <p:grpSp>
          <p:nvGrpSpPr>
            <p:cNvPr id="683" name="组合 682">
              <a:extLst>
                <a:ext uri="{FF2B5EF4-FFF2-40B4-BE49-F238E27FC236}">
                  <a16:creationId xmlns:a16="http://schemas.microsoft.com/office/drawing/2014/main" id="{A4EB6A33-08A5-4541-98A1-33151626841A}"/>
                </a:ext>
              </a:extLst>
            </p:cNvPr>
            <p:cNvGrpSpPr/>
            <p:nvPr/>
          </p:nvGrpSpPr>
          <p:grpSpPr>
            <a:xfrm>
              <a:off x="5348823" y="13587389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690" name="矩形 689">
                <a:extLst>
                  <a:ext uri="{FF2B5EF4-FFF2-40B4-BE49-F238E27FC236}">
                    <a16:creationId xmlns:a16="http://schemas.microsoft.com/office/drawing/2014/main" id="{578F9076-863E-421A-8B16-29CD91580A7B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91" name="矩形 690">
                <a:extLst>
                  <a:ext uri="{FF2B5EF4-FFF2-40B4-BE49-F238E27FC236}">
                    <a16:creationId xmlns:a16="http://schemas.microsoft.com/office/drawing/2014/main" id="{BECB1B76-7FA4-4C5E-AD5C-915D9B842E55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684" name="组合 683">
              <a:extLst>
                <a:ext uri="{FF2B5EF4-FFF2-40B4-BE49-F238E27FC236}">
                  <a16:creationId xmlns:a16="http://schemas.microsoft.com/office/drawing/2014/main" id="{AC1A30E9-1731-4D02-A904-AC14EEE60576}"/>
                </a:ext>
              </a:extLst>
            </p:cNvPr>
            <p:cNvGrpSpPr/>
            <p:nvPr/>
          </p:nvGrpSpPr>
          <p:grpSpPr>
            <a:xfrm>
              <a:off x="10602869" y="13587389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688" name="矩形 687">
                <a:extLst>
                  <a:ext uri="{FF2B5EF4-FFF2-40B4-BE49-F238E27FC236}">
                    <a16:creationId xmlns:a16="http://schemas.microsoft.com/office/drawing/2014/main" id="{22A76EA5-77A6-437B-8A44-347EF4F14474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89" name="矩形 688">
                <a:extLst>
                  <a:ext uri="{FF2B5EF4-FFF2-40B4-BE49-F238E27FC236}">
                    <a16:creationId xmlns:a16="http://schemas.microsoft.com/office/drawing/2014/main" id="{7AF6C15A-BBE0-40DC-98E2-9D6B971915A3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706" name="组合 705">
              <a:extLst>
                <a:ext uri="{FF2B5EF4-FFF2-40B4-BE49-F238E27FC236}">
                  <a16:creationId xmlns:a16="http://schemas.microsoft.com/office/drawing/2014/main" id="{97C35500-FCE4-4C39-A288-2F19D15B96D2}"/>
                </a:ext>
              </a:extLst>
            </p:cNvPr>
            <p:cNvGrpSpPr/>
            <p:nvPr/>
          </p:nvGrpSpPr>
          <p:grpSpPr>
            <a:xfrm>
              <a:off x="6051345" y="13587389"/>
              <a:ext cx="89310" cy="89310"/>
              <a:chOff x="5727106" y="3832385"/>
              <a:chExt cx="89310" cy="178620"/>
            </a:xfrm>
            <a:grpFill/>
          </p:grpSpPr>
          <p:sp>
            <p:nvSpPr>
              <p:cNvPr id="707" name="矩形 706">
                <a:extLst>
                  <a:ext uri="{FF2B5EF4-FFF2-40B4-BE49-F238E27FC236}">
                    <a16:creationId xmlns:a16="http://schemas.microsoft.com/office/drawing/2014/main" id="{415AADF2-BB98-4EDD-96B9-07751B6DC47F}"/>
                  </a:ext>
                </a:extLst>
              </p:cNvPr>
              <p:cNvSpPr/>
              <p:nvPr/>
            </p:nvSpPr>
            <p:spPr>
              <a:xfrm>
                <a:off x="5727106" y="383238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708" name="矩形 707">
                <a:extLst>
                  <a:ext uri="{FF2B5EF4-FFF2-40B4-BE49-F238E27FC236}">
                    <a16:creationId xmlns:a16="http://schemas.microsoft.com/office/drawing/2014/main" id="{C952A4A2-579C-460E-BD07-96DF62593180}"/>
                  </a:ext>
                </a:extLst>
              </p:cNvPr>
              <p:cNvSpPr/>
              <p:nvPr/>
            </p:nvSpPr>
            <p:spPr>
              <a:xfrm>
                <a:off x="5727106" y="392169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3721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id="{4E8FD3EE-1122-49D0-80FC-6B4F97BDA1C6}"/>
              </a:ext>
            </a:extLst>
          </p:cNvPr>
          <p:cNvCxnSpPr>
            <a:cxnSpLocks/>
            <a:stCxn id="76" idx="3"/>
            <a:endCxn id="152" idx="2"/>
          </p:cNvCxnSpPr>
          <p:nvPr/>
        </p:nvCxnSpPr>
        <p:spPr>
          <a:xfrm flipV="1">
            <a:off x="4091895" y="-7787423"/>
            <a:ext cx="1" cy="491232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F51944E3-71D8-4B6D-9692-E0B3172E70C9}"/>
              </a:ext>
            </a:extLst>
          </p:cNvPr>
          <p:cNvCxnSpPr>
            <a:cxnSpLocks/>
            <a:stCxn id="143" idx="2"/>
            <a:endCxn id="178" idx="1"/>
          </p:cNvCxnSpPr>
          <p:nvPr/>
        </p:nvCxnSpPr>
        <p:spPr>
          <a:xfrm flipH="1">
            <a:off x="5202193" y="-8151710"/>
            <a:ext cx="1" cy="855519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>
            <a:extLst>
              <a:ext uri="{FF2B5EF4-FFF2-40B4-BE49-F238E27FC236}">
                <a16:creationId xmlns:a16="http://schemas.microsoft.com/office/drawing/2014/main" id="{C0F1B96D-3482-4C0B-A18F-AF5F042F98A0}"/>
              </a:ext>
            </a:extLst>
          </p:cNvPr>
          <p:cNvCxnSpPr>
            <a:cxnSpLocks/>
            <a:stCxn id="186" idx="0"/>
            <a:endCxn id="206" idx="1"/>
          </p:cNvCxnSpPr>
          <p:nvPr/>
        </p:nvCxnSpPr>
        <p:spPr>
          <a:xfrm>
            <a:off x="4647044" y="-7296191"/>
            <a:ext cx="0" cy="190227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直接连接符 199">
            <a:extLst>
              <a:ext uri="{FF2B5EF4-FFF2-40B4-BE49-F238E27FC236}">
                <a16:creationId xmlns:a16="http://schemas.microsoft.com/office/drawing/2014/main" id="{F8595248-87AB-40EB-B0CF-6230836FA86B}"/>
              </a:ext>
            </a:extLst>
          </p:cNvPr>
          <p:cNvCxnSpPr>
            <a:cxnSpLocks/>
            <a:stCxn id="77" idx="1"/>
            <a:endCxn id="178" idx="1"/>
          </p:cNvCxnSpPr>
          <p:nvPr/>
        </p:nvCxnSpPr>
        <p:spPr>
          <a:xfrm>
            <a:off x="4091895" y="-7296191"/>
            <a:ext cx="1110298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直接连接符 209">
            <a:extLst>
              <a:ext uri="{FF2B5EF4-FFF2-40B4-BE49-F238E27FC236}">
                <a16:creationId xmlns:a16="http://schemas.microsoft.com/office/drawing/2014/main" id="{88A01667-39DF-418F-AFB6-EEC95BD31918}"/>
              </a:ext>
            </a:extLst>
          </p:cNvPr>
          <p:cNvCxnSpPr>
            <a:cxnSpLocks/>
            <a:stCxn id="205" idx="3"/>
            <a:endCxn id="217" idx="3"/>
          </p:cNvCxnSpPr>
          <p:nvPr/>
        </p:nvCxnSpPr>
        <p:spPr>
          <a:xfrm flipH="1">
            <a:off x="2178399" y="-7105964"/>
            <a:ext cx="2468645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直接连接符 218">
            <a:extLst>
              <a:ext uri="{FF2B5EF4-FFF2-40B4-BE49-F238E27FC236}">
                <a16:creationId xmlns:a16="http://schemas.microsoft.com/office/drawing/2014/main" id="{58FFE76B-4F10-463B-A933-60CEB9605320}"/>
              </a:ext>
            </a:extLst>
          </p:cNvPr>
          <p:cNvCxnSpPr>
            <a:cxnSpLocks/>
            <a:stCxn id="162" idx="2"/>
            <a:endCxn id="170" idx="0"/>
          </p:cNvCxnSpPr>
          <p:nvPr/>
        </p:nvCxnSpPr>
        <p:spPr>
          <a:xfrm>
            <a:off x="2178399" y="-7423136"/>
            <a:ext cx="0" cy="442118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直接连接符 317">
            <a:extLst>
              <a:ext uri="{FF2B5EF4-FFF2-40B4-BE49-F238E27FC236}">
                <a16:creationId xmlns:a16="http://schemas.microsoft.com/office/drawing/2014/main" id="{2025450C-9BC3-45AB-80AB-304B2EEA1208}"/>
              </a:ext>
            </a:extLst>
          </p:cNvPr>
          <p:cNvCxnSpPr>
            <a:cxnSpLocks/>
            <a:stCxn id="249" idx="2"/>
            <a:endCxn id="299" idx="0"/>
          </p:cNvCxnSpPr>
          <p:nvPr/>
        </p:nvCxnSpPr>
        <p:spPr>
          <a:xfrm>
            <a:off x="4802190" y="-5832881"/>
            <a:ext cx="0" cy="1311058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直接连接符 318">
            <a:extLst>
              <a:ext uri="{FF2B5EF4-FFF2-40B4-BE49-F238E27FC236}">
                <a16:creationId xmlns:a16="http://schemas.microsoft.com/office/drawing/2014/main" id="{83B71F18-AA69-43F8-A53F-C6FC1979E715}"/>
              </a:ext>
            </a:extLst>
          </p:cNvPr>
          <p:cNvCxnSpPr>
            <a:cxnSpLocks/>
            <a:stCxn id="253" idx="2"/>
            <a:endCxn id="306" idx="0"/>
          </p:cNvCxnSpPr>
          <p:nvPr/>
        </p:nvCxnSpPr>
        <p:spPr>
          <a:xfrm>
            <a:off x="6102457" y="-5832881"/>
            <a:ext cx="0" cy="1311058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直接连接符 319">
            <a:extLst>
              <a:ext uri="{FF2B5EF4-FFF2-40B4-BE49-F238E27FC236}">
                <a16:creationId xmlns:a16="http://schemas.microsoft.com/office/drawing/2014/main" id="{D412287D-F892-4ACB-8BB1-640E8A98E358}"/>
              </a:ext>
            </a:extLst>
          </p:cNvPr>
          <p:cNvCxnSpPr>
            <a:cxnSpLocks/>
            <a:stCxn id="256" idx="2"/>
            <a:endCxn id="309" idx="0"/>
          </p:cNvCxnSpPr>
          <p:nvPr/>
        </p:nvCxnSpPr>
        <p:spPr>
          <a:xfrm>
            <a:off x="7402724" y="-5832881"/>
            <a:ext cx="0" cy="1311058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直接连接符 320">
            <a:extLst>
              <a:ext uri="{FF2B5EF4-FFF2-40B4-BE49-F238E27FC236}">
                <a16:creationId xmlns:a16="http://schemas.microsoft.com/office/drawing/2014/main" id="{A37A1A26-AB38-4F10-8AB0-9402F801BEDC}"/>
              </a:ext>
            </a:extLst>
          </p:cNvPr>
          <p:cNvCxnSpPr>
            <a:cxnSpLocks/>
            <a:stCxn id="209" idx="2"/>
            <a:endCxn id="312" idx="0"/>
          </p:cNvCxnSpPr>
          <p:nvPr/>
        </p:nvCxnSpPr>
        <p:spPr>
          <a:xfrm>
            <a:off x="8563615" y="-5430074"/>
            <a:ext cx="0" cy="908251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直接连接符 355">
            <a:extLst>
              <a:ext uri="{FF2B5EF4-FFF2-40B4-BE49-F238E27FC236}">
                <a16:creationId xmlns:a16="http://schemas.microsoft.com/office/drawing/2014/main" id="{9CC1ED8F-6CEC-4464-9E87-A6A7E7422A92}"/>
              </a:ext>
            </a:extLst>
          </p:cNvPr>
          <p:cNvCxnSpPr>
            <a:cxnSpLocks/>
            <a:stCxn id="170" idx="2"/>
            <a:endCxn id="340" idx="3"/>
          </p:cNvCxnSpPr>
          <p:nvPr/>
        </p:nvCxnSpPr>
        <p:spPr>
          <a:xfrm>
            <a:off x="2178399" y="-6559455"/>
            <a:ext cx="0" cy="2599861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直接连接符 356">
            <a:extLst>
              <a:ext uri="{FF2B5EF4-FFF2-40B4-BE49-F238E27FC236}">
                <a16:creationId xmlns:a16="http://schemas.microsoft.com/office/drawing/2014/main" id="{E4147DB2-9DFC-47B3-9B3C-AA02F495E40F}"/>
              </a:ext>
            </a:extLst>
          </p:cNvPr>
          <p:cNvCxnSpPr>
            <a:cxnSpLocks/>
            <a:stCxn id="234" idx="2"/>
            <a:endCxn id="352" idx="1"/>
          </p:cNvCxnSpPr>
          <p:nvPr/>
        </p:nvCxnSpPr>
        <p:spPr>
          <a:xfrm>
            <a:off x="3501923" y="-6197168"/>
            <a:ext cx="0" cy="2237574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直接连接符 357">
            <a:extLst>
              <a:ext uri="{FF2B5EF4-FFF2-40B4-BE49-F238E27FC236}">
                <a16:creationId xmlns:a16="http://schemas.microsoft.com/office/drawing/2014/main" id="{013080DD-2034-41EA-8331-D15887AA5FCD}"/>
              </a:ext>
            </a:extLst>
          </p:cNvPr>
          <p:cNvCxnSpPr>
            <a:cxnSpLocks/>
            <a:stCxn id="341" idx="1"/>
            <a:endCxn id="351" idx="3"/>
          </p:cNvCxnSpPr>
          <p:nvPr/>
        </p:nvCxnSpPr>
        <p:spPr>
          <a:xfrm>
            <a:off x="2178399" y="-3959594"/>
            <a:ext cx="1323524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直接连接符 358">
            <a:extLst>
              <a:ext uri="{FF2B5EF4-FFF2-40B4-BE49-F238E27FC236}">
                <a16:creationId xmlns:a16="http://schemas.microsoft.com/office/drawing/2014/main" id="{4EB6C378-3A03-4B8D-A771-56E0FEA8406A}"/>
              </a:ext>
            </a:extLst>
          </p:cNvPr>
          <p:cNvCxnSpPr>
            <a:cxnSpLocks/>
            <a:stCxn id="354" idx="2"/>
            <a:endCxn id="329" idx="0"/>
          </p:cNvCxnSpPr>
          <p:nvPr/>
        </p:nvCxnSpPr>
        <p:spPr>
          <a:xfrm>
            <a:off x="2851789" y="-3959594"/>
            <a:ext cx="0" cy="161192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直接连接符 368">
            <a:extLst>
              <a:ext uri="{FF2B5EF4-FFF2-40B4-BE49-F238E27FC236}">
                <a16:creationId xmlns:a16="http://schemas.microsoft.com/office/drawing/2014/main" id="{88419DC4-6E16-434C-80EC-8A63DF40E873}"/>
              </a:ext>
            </a:extLst>
          </p:cNvPr>
          <p:cNvCxnSpPr>
            <a:cxnSpLocks/>
            <a:stCxn id="240" idx="2"/>
            <a:endCxn id="367" idx="0"/>
          </p:cNvCxnSpPr>
          <p:nvPr/>
        </p:nvCxnSpPr>
        <p:spPr>
          <a:xfrm>
            <a:off x="9585130" y="-4677901"/>
            <a:ext cx="0" cy="126031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直接连接符 402">
            <a:extLst>
              <a:ext uri="{FF2B5EF4-FFF2-40B4-BE49-F238E27FC236}">
                <a16:creationId xmlns:a16="http://schemas.microsoft.com/office/drawing/2014/main" id="{94DBB2D2-0F2D-4A8D-8EED-76A95A236B29}"/>
              </a:ext>
            </a:extLst>
          </p:cNvPr>
          <p:cNvCxnSpPr>
            <a:cxnSpLocks/>
            <a:stCxn id="329" idx="2"/>
            <a:endCxn id="397" idx="2"/>
          </p:cNvCxnSpPr>
          <p:nvPr/>
        </p:nvCxnSpPr>
        <p:spPr>
          <a:xfrm>
            <a:off x="2851789" y="-3573669"/>
            <a:ext cx="0" cy="79024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直接连接符 403">
            <a:extLst>
              <a:ext uri="{FF2B5EF4-FFF2-40B4-BE49-F238E27FC236}">
                <a16:creationId xmlns:a16="http://schemas.microsoft.com/office/drawing/2014/main" id="{92694D07-4551-45CA-BC15-93A4C20AA7FC}"/>
              </a:ext>
            </a:extLst>
          </p:cNvPr>
          <p:cNvCxnSpPr>
            <a:cxnSpLocks/>
            <a:stCxn id="402" idx="1"/>
            <a:endCxn id="399" idx="3"/>
          </p:cNvCxnSpPr>
          <p:nvPr/>
        </p:nvCxnSpPr>
        <p:spPr>
          <a:xfrm>
            <a:off x="2178399" y="-2783429"/>
            <a:ext cx="1323524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直接连接符 404">
            <a:extLst>
              <a:ext uri="{FF2B5EF4-FFF2-40B4-BE49-F238E27FC236}">
                <a16:creationId xmlns:a16="http://schemas.microsoft.com/office/drawing/2014/main" id="{0E8E3F69-A605-403C-AADB-E67336FD7A5A}"/>
              </a:ext>
            </a:extLst>
          </p:cNvPr>
          <p:cNvCxnSpPr>
            <a:cxnSpLocks/>
            <a:stCxn id="401" idx="3"/>
            <a:endCxn id="374" idx="0"/>
          </p:cNvCxnSpPr>
          <p:nvPr/>
        </p:nvCxnSpPr>
        <p:spPr>
          <a:xfrm>
            <a:off x="2178399" y="-2783429"/>
            <a:ext cx="0" cy="152736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直接连接符 405">
            <a:extLst>
              <a:ext uri="{FF2B5EF4-FFF2-40B4-BE49-F238E27FC236}">
                <a16:creationId xmlns:a16="http://schemas.microsoft.com/office/drawing/2014/main" id="{BBA5FF63-2F76-4F0A-A3F1-FFE9A6CB5697}"/>
              </a:ext>
            </a:extLst>
          </p:cNvPr>
          <p:cNvCxnSpPr>
            <a:cxnSpLocks/>
            <a:stCxn id="399" idx="3"/>
            <a:endCxn id="384" idx="0"/>
          </p:cNvCxnSpPr>
          <p:nvPr/>
        </p:nvCxnSpPr>
        <p:spPr>
          <a:xfrm>
            <a:off x="3501923" y="-2783429"/>
            <a:ext cx="0" cy="517023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直接连接符 406">
            <a:extLst>
              <a:ext uri="{FF2B5EF4-FFF2-40B4-BE49-F238E27FC236}">
                <a16:creationId xmlns:a16="http://schemas.microsoft.com/office/drawing/2014/main" id="{E30FC1D8-1CC1-4327-93AA-227154B4FC99}"/>
              </a:ext>
            </a:extLst>
          </p:cNvPr>
          <p:cNvCxnSpPr>
            <a:cxnSpLocks/>
            <a:stCxn id="417" idx="3"/>
            <a:endCxn id="429" idx="3"/>
          </p:cNvCxnSpPr>
          <p:nvPr/>
        </p:nvCxnSpPr>
        <p:spPr>
          <a:xfrm>
            <a:off x="4802190" y="-2783429"/>
            <a:ext cx="4782940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直接连接符 407">
            <a:extLst>
              <a:ext uri="{FF2B5EF4-FFF2-40B4-BE49-F238E27FC236}">
                <a16:creationId xmlns:a16="http://schemas.microsoft.com/office/drawing/2014/main" id="{29273B12-8820-4D01-BAF8-1F0386F6D5A4}"/>
              </a:ext>
            </a:extLst>
          </p:cNvPr>
          <p:cNvCxnSpPr>
            <a:cxnSpLocks/>
            <a:stCxn id="299" idx="2"/>
            <a:endCxn id="417" idx="3"/>
          </p:cNvCxnSpPr>
          <p:nvPr/>
        </p:nvCxnSpPr>
        <p:spPr>
          <a:xfrm>
            <a:off x="4802190" y="-4137309"/>
            <a:ext cx="0" cy="135388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1" name="直接连接符 430">
            <a:extLst>
              <a:ext uri="{FF2B5EF4-FFF2-40B4-BE49-F238E27FC236}">
                <a16:creationId xmlns:a16="http://schemas.microsoft.com/office/drawing/2014/main" id="{04291ABF-0922-4185-BA57-997676C8C3A7}"/>
              </a:ext>
            </a:extLst>
          </p:cNvPr>
          <p:cNvCxnSpPr>
            <a:cxnSpLocks/>
            <a:stCxn id="306" idx="2"/>
            <a:endCxn id="420" idx="3"/>
          </p:cNvCxnSpPr>
          <p:nvPr/>
        </p:nvCxnSpPr>
        <p:spPr>
          <a:xfrm>
            <a:off x="6102457" y="-4137309"/>
            <a:ext cx="0" cy="135388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2" name="直接连接符 431">
            <a:extLst>
              <a:ext uri="{FF2B5EF4-FFF2-40B4-BE49-F238E27FC236}">
                <a16:creationId xmlns:a16="http://schemas.microsoft.com/office/drawing/2014/main" id="{30C49C89-D967-4A2E-B9DA-3F9D986BAEE6}"/>
              </a:ext>
            </a:extLst>
          </p:cNvPr>
          <p:cNvCxnSpPr>
            <a:cxnSpLocks/>
            <a:stCxn id="309" idx="2"/>
            <a:endCxn id="391" idx="0"/>
          </p:cNvCxnSpPr>
          <p:nvPr/>
        </p:nvCxnSpPr>
        <p:spPr>
          <a:xfrm flipH="1">
            <a:off x="7398011" y="-4137309"/>
            <a:ext cx="4713" cy="1870903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直接连接符 432">
            <a:extLst>
              <a:ext uri="{FF2B5EF4-FFF2-40B4-BE49-F238E27FC236}">
                <a16:creationId xmlns:a16="http://schemas.microsoft.com/office/drawing/2014/main" id="{0550837D-B32F-40DC-A20E-6F9069EB0E1E}"/>
              </a:ext>
            </a:extLst>
          </p:cNvPr>
          <p:cNvCxnSpPr>
            <a:cxnSpLocks/>
            <a:stCxn id="312" idx="2"/>
            <a:endCxn id="426" idx="3"/>
          </p:cNvCxnSpPr>
          <p:nvPr/>
        </p:nvCxnSpPr>
        <p:spPr>
          <a:xfrm>
            <a:off x="8563615" y="-4137309"/>
            <a:ext cx="0" cy="135388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4" name="直接连接符 433">
            <a:extLst>
              <a:ext uri="{FF2B5EF4-FFF2-40B4-BE49-F238E27FC236}">
                <a16:creationId xmlns:a16="http://schemas.microsoft.com/office/drawing/2014/main" id="{E18FF5DD-0B8C-420B-AC70-7368CFF7C813}"/>
              </a:ext>
            </a:extLst>
          </p:cNvPr>
          <p:cNvCxnSpPr>
            <a:cxnSpLocks/>
            <a:stCxn id="367" idx="2"/>
            <a:endCxn id="430" idx="1"/>
          </p:cNvCxnSpPr>
          <p:nvPr/>
        </p:nvCxnSpPr>
        <p:spPr>
          <a:xfrm>
            <a:off x="9585130" y="-3033077"/>
            <a:ext cx="0" cy="249648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" name="直接连接符 460">
            <a:extLst>
              <a:ext uri="{FF2B5EF4-FFF2-40B4-BE49-F238E27FC236}">
                <a16:creationId xmlns:a16="http://schemas.microsoft.com/office/drawing/2014/main" id="{44F77148-240D-4486-B6E5-8A7DFC1372F4}"/>
              </a:ext>
            </a:extLst>
          </p:cNvPr>
          <p:cNvCxnSpPr>
            <a:cxnSpLocks/>
            <a:stCxn id="374" idx="2"/>
            <a:endCxn id="457" idx="1"/>
          </p:cNvCxnSpPr>
          <p:nvPr/>
        </p:nvCxnSpPr>
        <p:spPr>
          <a:xfrm>
            <a:off x="2178399" y="-2405960"/>
            <a:ext cx="0" cy="525476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3" name="直接连接符 462">
            <a:extLst>
              <a:ext uri="{FF2B5EF4-FFF2-40B4-BE49-F238E27FC236}">
                <a16:creationId xmlns:a16="http://schemas.microsoft.com/office/drawing/2014/main" id="{6A22BC9A-2A29-48C6-A007-274DDB684E4E}"/>
              </a:ext>
            </a:extLst>
          </p:cNvPr>
          <p:cNvCxnSpPr>
            <a:cxnSpLocks/>
            <a:stCxn id="384" idx="2"/>
            <a:endCxn id="454" idx="3"/>
          </p:cNvCxnSpPr>
          <p:nvPr/>
        </p:nvCxnSpPr>
        <p:spPr>
          <a:xfrm>
            <a:off x="3501923" y="-2041673"/>
            <a:ext cx="0" cy="161189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直接连接符 465">
            <a:extLst>
              <a:ext uri="{FF2B5EF4-FFF2-40B4-BE49-F238E27FC236}">
                <a16:creationId xmlns:a16="http://schemas.microsoft.com/office/drawing/2014/main" id="{07244172-5ED1-4FDD-A979-739C93D4CD9B}"/>
              </a:ext>
            </a:extLst>
          </p:cNvPr>
          <p:cNvCxnSpPr>
            <a:cxnSpLocks/>
            <a:stCxn id="391" idx="2"/>
            <a:endCxn id="459" idx="3"/>
          </p:cNvCxnSpPr>
          <p:nvPr/>
        </p:nvCxnSpPr>
        <p:spPr>
          <a:xfrm>
            <a:off x="7398011" y="-2041673"/>
            <a:ext cx="4713" cy="161189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9" name="直接连接符 468">
            <a:extLst>
              <a:ext uri="{FF2B5EF4-FFF2-40B4-BE49-F238E27FC236}">
                <a16:creationId xmlns:a16="http://schemas.microsoft.com/office/drawing/2014/main" id="{70D4E2EB-4E79-4AEF-82F4-4429B71FF05E}"/>
              </a:ext>
            </a:extLst>
          </p:cNvPr>
          <p:cNvCxnSpPr>
            <a:cxnSpLocks/>
            <a:stCxn id="457" idx="1"/>
            <a:endCxn id="459" idx="3"/>
          </p:cNvCxnSpPr>
          <p:nvPr/>
        </p:nvCxnSpPr>
        <p:spPr>
          <a:xfrm>
            <a:off x="2178399" y="-1880484"/>
            <a:ext cx="5224325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2" name="直接连接符 471">
            <a:extLst>
              <a:ext uri="{FF2B5EF4-FFF2-40B4-BE49-F238E27FC236}">
                <a16:creationId xmlns:a16="http://schemas.microsoft.com/office/drawing/2014/main" id="{C64EACC6-86C3-4D55-885E-FD1933CD0213}"/>
              </a:ext>
            </a:extLst>
          </p:cNvPr>
          <p:cNvCxnSpPr>
            <a:cxnSpLocks/>
            <a:stCxn id="453" idx="0"/>
            <a:endCxn id="442" idx="0"/>
          </p:cNvCxnSpPr>
          <p:nvPr/>
        </p:nvCxnSpPr>
        <p:spPr>
          <a:xfrm>
            <a:off x="4784840" y="-1880484"/>
            <a:ext cx="0" cy="161191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直接连接符 488">
            <a:extLst>
              <a:ext uri="{FF2B5EF4-FFF2-40B4-BE49-F238E27FC236}">
                <a16:creationId xmlns:a16="http://schemas.microsoft.com/office/drawing/2014/main" id="{AE6C0812-43BE-4A83-98B3-B4DB2F687178}"/>
              </a:ext>
            </a:extLst>
          </p:cNvPr>
          <p:cNvCxnSpPr>
            <a:cxnSpLocks/>
            <a:stCxn id="262" idx="2"/>
            <a:endCxn id="483" idx="0"/>
          </p:cNvCxnSpPr>
          <p:nvPr/>
        </p:nvCxnSpPr>
        <p:spPr>
          <a:xfrm>
            <a:off x="10692179" y="-4677901"/>
            <a:ext cx="0" cy="3322895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2" name="直接连接符 551">
            <a:extLst>
              <a:ext uri="{FF2B5EF4-FFF2-40B4-BE49-F238E27FC236}">
                <a16:creationId xmlns:a16="http://schemas.microsoft.com/office/drawing/2014/main" id="{C99FB257-6A03-4EC8-BEAB-6843E46CA286}"/>
              </a:ext>
            </a:extLst>
          </p:cNvPr>
          <p:cNvCxnSpPr>
            <a:cxnSpLocks/>
            <a:stCxn id="483" idx="2"/>
            <a:endCxn id="509" idx="0"/>
          </p:cNvCxnSpPr>
          <p:nvPr/>
        </p:nvCxnSpPr>
        <p:spPr>
          <a:xfrm>
            <a:off x="10692179" y="-1130273"/>
            <a:ext cx="0" cy="261022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1" name="直接连接符 570">
            <a:extLst>
              <a:ext uri="{FF2B5EF4-FFF2-40B4-BE49-F238E27FC236}">
                <a16:creationId xmlns:a16="http://schemas.microsoft.com/office/drawing/2014/main" id="{50BF07F7-D1CB-48A7-A47A-1B438C698089}"/>
              </a:ext>
            </a:extLst>
          </p:cNvPr>
          <p:cNvCxnSpPr>
            <a:cxnSpLocks/>
            <a:stCxn id="566" idx="3"/>
          </p:cNvCxnSpPr>
          <p:nvPr/>
        </p:nvCxnSpPr>
        <p:spPr>
          <a:xfrm>
            <a:off x="6091425" y="1228026"/>
            <a:ext cx="0" cy="1344782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4" name="直接连接符 573">
            <a:extLst>
              <a:ext uri="{FF2B5EF4-FFF2-40B4-BE49-F238E27FC236}">
                <a16:creationId xmlns:a16="http://schemas.microsoft.com/office/drawing/2014/main" id="{3B01DD37-4CE6-44A8-AAF2-534B948B5FAE}"/>
              </a:ext>
            </a:extLst>
          </p:cNvPr>
          <p:cNvCxnSpPr>
            <a:cxnSpLocks/>
            <a:endCxn id="564" idx="3"/>
          </p:cNvCxnSpPr>
          <p:nvPr/>
        </p:nvCxnSpPr>
        <p:spPr>
          <a:xfrm>
            <a:off x="7447379" y="2068967"/>
            <a:ext cx="0" cy="616207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6" name="直接连接符 575">
            <a:extLst>
              <a:ext uri="{FF2B5EF4-FFF2-40B4-BE49-F238E27FC236}">
                <a16:creationId xmlns:a16="http://schemas.microsoft.com/office/drawing/2014/main" id="{35DCF63D-2EE6-4886-AD4C-6F7A1E1595FB}"/>
              </a:ext>
            </a:extLst>
          </p:cNvPr>
          <p:cNvCxnSpPr>
            <a:cxnSpLocks/>
            <a:stCxn id="564" idx="3"/>
          </p:cNvCxnSpPr>
          <p:nvPr/>
        </p:nvCxnSpPr>
        <p:spPr>
          <a:xfrm flipH="1">
            <a:off x="6647261" y="2685174"/>
            <a:ext cx="800118" cy="1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5" name="直接连接符 594">
            <a:extLst>
              <a:ext uri="{FF2B5EF4-FFF2-40B4-BE49-F238E27FC236}">
                <a16:creationId xmlns:a16="http://schemas.microsoft.com/office/drawing/2014/main" id="{0722B046-41E5-4488-8FE9-AA28F5119ED6}"/>
              </a:ext>
            </a:extLst>
          </p:cNvPr>
          <p:cNvCxnSpPr>
            <a:cxnSpLocks/>
            <a:stCxn id="539" idx="2"/>
            <a:endCxn id="592" idx="0"/>
          </p:cNvCxnSpPr>
          <p:nvPr/>
        </p:nvCxnSpPr>
        <p:spPr>
          <a:xfrm>
            <a:off x="6091425" y="2797541"/>
            <a:ext cx="0" cy="139554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8" name="直接连接符 607">
            <a:extLst>
              <a:ext uri="{FF2B5EF4-FFF2-40B4-BE49-F238E27FC236}">
                <a16:creationId xmlns:a16="http://schemas.microsoft.com/office/drawing/2014/main" id="{322DCC6B-F6C2-469D-A737-D2462A1139A5}"/>
              </a:ext>
            </a:extLst>
          </p:cNvPr>
          <p:cNvCxnSpPr>
            <a:cxnSpLocks/>
            <a:stCxn id="442" idx="2"/>
            <a:endCxn id="550" idx="0"/>
          </p:cNvCxnSpPr>
          <p:nvPr/>
        </p:nvCxnSpPr>
        <p:spPr>
          <a:xfrm>
            <a:off x="4784840" y="-1494560"/>
            <a:ext cx="0" cy="261022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9" name="直接连接符 618">
            <a:extLst>
              <a:ext uri="{FF2B5EF4-FFF2-40B4-BE49-F238E27FC236}">
                <a16:creationId xmlns:a16="http://schemas.microsoft.com/office/drawing/2014/main" id="{250B1F9B-C4A0-43D4-887E-F17422E3F96D}"/>
              </a:ext>
            </a:extLst>
          </p:cNvPr>
          <p:cNvCxnSpPr>
            <a:cxnSpLocks/>
            <a:stCxn id="529" idx="2"/>
            <a:endCxn id="617" idx="0"/>
          </p:cNvCxnSpPr>
          <p:nvPr/>
        </p:nvCxnSpPr>
        <p:spPr>
          <a:xfrm>
            <a:off x="10692179" y="2433254"/>
            <a:ext cx="0" cy="868128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4" name="直接连接符 643">
            <a:extLst>
              <a:ext uri="{FF2B5EF4-FFF2-40B4-BE49-F238E27FC236}">
                <a16:creationId xmlns:a16="http://schemas.microsoft.com/office/drawing/2014/main" id="{1DD5A458-1B0D-4F52-8C7B-744379E83C6E}"/>
              </a:ext>
            </a:extLst>
          </p:cNvPr>
          <p:cNvCxnSpPr>
            <a:cxnSpLocks/>
            <a:stCxn id="550" idx="2"/>
            <a:endCxn id="642" idx="3"/>
          </p:cNvCxnSpPr>
          <p:nvPr/>
        </p:nvCxnSpPr>
        <p:spPr>
          <a:xfrm>
            <a:off x="4784840" y="1340393"/>
            <a:ext cx="0" cy="2351231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9" name="直接连接符 648">
            <a:extLst>
              <a:ext uri="{FF2B5EF4-FFF2-40B4-BE49-F238E27FC236}">
                <a16:creationId xmlns:a16="http://schemas.microsoft.com/office/drawing/2014/main" id="{E9AEDFAE-E954-4514-80A9-8A880877B8DB}"/>
              </a:ext>
            </a:extLst>
          </p:cNvPr>
          <p:cNvCxnSpPr>
            <a:cxnSpLocks/>
            <a:stCxn id="592" idx="2"/>
            <a:endCxn id="640" idx="3"/>
          </p:cNvCxnSpPr>
          <p:nvPr/>
        </p:nvCxnSpPr>
        <p:spPr>
          <a:xfrm>
            <a:off x="6091425" y="3161828"/>
            <a:ext cx="0" cy="529796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2" name="直接连接符 651">
            <a:extLst>
              <a:ext uri="{FF2B5EF4-FFF2-40B4-BE49-F238E27FC236}">
                <a16:creationId xmlns:a16="http://schemas.microsoft.com/office/drawing/2014/main" id="{42F48CC7-0A16-4059-A81B-C97F357DB7E2}"/>
              </a:ext>
            </a:extLst>
          </p:cNvPr>
          <p:cNvCxnSpPr>
            <a:cxnSpLocks/>
            <a:stCxn id="638" idx="2"/>
            <a:endCxn id="632" idx="0"/>
          </p:cNvCxnSpPr>
          <p:nvPr/>
        </p:nvCxnSpPr>
        <p:spPr>
          <a:xfrm>
            <a:off x="5438133" y="3691624"/>
            <a:ext cx="0" cy="156871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" name="直接连接符 654">
            <a:extLst>
              <a:ext uri="{FF2B5EF4-FFF2-40B4-BE49-F238E27FC236}">
                <a16:creationId xmlns:a16="http://schemas.microsoft.com/office/drawing/2014/main" id="{61602CA9-4809-4215-A737-32CED7A68B8D}"/>
              </a:ext>
            </a:extLst>
          </p:cNvPr>
          <p:cNvCxnSpPr>
            <a:cxnSpLocks/>
            <a:stCxn id="643" idx="1"/>
            <a:endCxn id="640" idx="3"/>
          </p:cNvCxnSpPr>
          <p:nvPr/>
        </p:nvCxnSpPr>
        <p:spPr>
          <a:xfrm>
            <a:off x="4784840" y="3691624"/>
            <a:ext cx="1306585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9" name="直接连接符 668">
            <a:extLst>
              <a:ext uri="{FF2B5EF4-FFF2-40B4-BE49-F238E27FC236}">
                <a16:creationId xmlns:a16="http://schemas.microsoft.com/office/drawing/2014/main" id="{73067A72-67B0-4A7E-8F83-2BCD650D64B6}"/>
              </a:ext>
            </a:extLst>
          </p:cNvPr>
          <p:cNvCxnSpPr>
            <a:cxnSpLocks/>
            <a:stCxn id="632" idx="2"/>
            <a:endCxn id="666" idx="0"/>
          </p:cNvCxnSpPr>
          <p:nvPr/>
        </p:nvCxnSpPr>
        <p:spPr>
          <a:xfrm>
            <a:off x="5438133" y="4073228"/>
            <a:ext cx="0" cy="139554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2" name="直接连接符 691">
            <a:extLst>
              <a:ext uri="{FF2B5EF4-FFF2-40B4-BE49-F238E27FC236}">
                <a16:creationId xmlns:a16="http://schemas.microsoft.com/office/drawing/2014/main" id="{0C1307AD-0235-4896-8F61-7B906D8D9BE5}"/>
              </a:ext>
            </a:extLst>
          </p:cNvPr>
          <p:cNvCxnSpPr>
            <a:cxnSpLocks/>
            <a:stCxn id="617" idx="2"/>
            <a:endCxn id="688" idx="3"/>
          </p:cNvCxnSpPr>
          <p:nvPr/>
        </p:nvCxnSpPr>
        <p:spPr>
          <a:xfrm>
            <a:off x="10692179" y="3526115"/>
            <a:ext cx="0" cy="2269928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5" name="直接连接符 694">
            <a:extLst>
              <a:ext uri="{FF2B5EF4-FFF2-40B4-BE49-F238E27FC236}">
                <a16:creationId xmlns:a16="http://schemas.microsoft.com/office/drawing/2014/main" id="{9A0D180E-E336-4A78-91F6-138B6E58B71C}"/>
              </a:ext>
            </a:extLst>
          </p:cNvPr>
          <p:cNvCxnSpPr>
            <a:cxnSpLocks/>
            <a:stCxn id="688" idx="3"/>
            <a:endCxn id="690" idx="3"/>
          </p:cNvCxnSpPr>
          <p:nvPr/>
        </p:nvCxnSpPr>
        <p:spPr>
          <a:xfrm flipH="1">
            <a:off x="5438133" y="5796043"/>
            <a:ext cx="5254046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8" name="直接连接符 697">
            <a:extLst>
              <a:ext uri="{FF2B5EF4-FFF2-40B4-BE49-F238E27FC236}">
                <a16:creationId xmlns:a16="http://schemas.microsoft.com/office/drawing/2014/main" id="{8EA1538E-52E9-416F-822D-C196D2474B19}"/>
              </a:ext>
            </a:extLst>
          </p:cNvPr>
          <p:cNvCxnSpPr>
            <a:cxnSpLocks/>
            <a:stCxn id="666" idx="2"/>
            <a:endCxn id="690" idx="3"/>
          </p:cNvCxnSpPr>
          <p:nvPr/>
        </p:nvCxnSpPr>
        <p:spPr>
          <a:xfrm>
            <a:off x="5438133" y="4437515"/>
            <a:ext cx="0" cy="1358528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3" name="直接连接符 712">
            <a:extLst>
              <a:ext uri="{FF2B5EF4-FFF2-40B4-BE49-F238E27FC236}">
                <a16:creationId xmlns:a16="http://schemas.microsoft.com/office/drawing/2014/main" id="{0B66EEA6-37C3-4012-89E3-9E5DD95A36FF}"/>
              </a:ext>
            </a:extLst>
          </p:cNvPr>
          <p:cNvCxnSpPr>
            <a:cxnSpLocks/>
            <a:stCxn id="708" idx="0"/>
            <a:endCxn id="721" idx="0"/>
          </p:cNvCxnSpPr>
          <p:nvPr/>
        </p:nvCxnSpPr>
        <p:spPr>
          <a:xfrm>
            <a:off x="6096000" y="5796043"/>
            <a:ext cx="0" cy="1218203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直接连接符 567">
            <a:extLst>
              <a:ext uri="{FF2B5EF4-FFF2-40B4-BE49-F238E27FC236}">
                <a16:creationId xmlns:a16="http://schemas.microsoft.com/office/drawing/2014/main" id="{38646B8C-14B6-4403-BE8F-DD866DC1C8D2}"/>
              </a:ext>
            </a:extLst>
          </p:cNvPr>
          <p:cNvCxnSpPr>
            <a:cxnSpLocks/>
            <a:endCxn id="566" idx="3"/>
          </p:cNvCxnSpPr>
          <p:nvPr/>
        </p:nvCxnSpPr>
        <p:spPr>
          <a:xfrm flipV="1">
            <a:off x="5340676" y="1228026"/>
            <a:ext cx="750749" cy="1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5" name="1704">
            <a:extLst>
              <a:ext uri="{FF2B5EF4-FFF2-40B4-BE49-F238E27FC236}">
                <a16:creationId xmlns:a16="http://schemas.microsoft.com/office/drawing/2014/main" id="{3B541578-6C1D-4244-A0E2-C73FA357EC7F}"/>
              </a:ext>
            </a:extLst>
          </p:cNvPr>
          <p:cNvGrpSpPr/>
          <p:nvPr/>
        </p:nvGrpSpPr>
        <p:grpSpPr>
          <a:xfrm>
            <a:off x="891117" y="-8412773"/>
            <a:ext cx="10409767" cy="297392"/>
            <a:chOff x="891117" y="1073412"/>
            <a:chExt cx="10409767" cy="297392"/>
          </a:xfrm>
        </p:grpSpPr>
        <p:grpSp>
          <p:nvGrpSpPr>
            <p:cNvPr id="138" name="组合 137">
              <a:extLst>
                <a:ext uri="{FF2B5EF4-FFF2-40B4-BE49-F238E27FC236}">
                  <a16:creationId xmlns:a16="http://schemas.microsoft.com/office/drawing/2014/main" id="{D7CF0517-2019-4FD0-869C-0FE1778412B7}"/>
                </a:ext>
              </a:extLst>
            </p:cNvPr>
            <p:cNvGrpSpPr/>
            <p:nvPr/>
          </p:nvGrpSpPr>
          <p:grpSpPr>
            <a:xfrm>
              <a:off x="891117" y="1073412"/>
              <a:ext cx="10409767" cy="297392"/>
              <a:chOff x="8397526" y="1593917"/>
              <a:chExt cx="4949825" cy="297392"/>
            </a:xfrm>
          </p:grpSpPr>
          <p:sp>
            <p:nvSpPr>
              <p:cNvPr id="139" name="任意多边形: 形状 138">
                <a:extLst>
                  <a:ext uri="{FF2B5EF4-FFF2-40B4-BE49-F238E27FC236}">
                    <a16:creationId xmlns:a16="http://schemas.microsoft.com/office/drawing/2014/main" id="{74EA2CAC-EF37-4AAB-A9E6-95F76855873D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140" name="组合 139">
                <a:extLst>
                  <a:ext uri="{FF2B5EF4-FFF2-40B4-BE49-F238E27FC236}">
                    <a16:creationId xmlns:a16="http://schemas.microsoft.com/office/drawing/2014/main" id="{197BAC19-5FC3-4521-8CC5-7049415D65CB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141" name="直接连接符 140">
                  <a:extLst>
                    <a:ext uri="{FF2B5EF4-FFF2-40B4-BE49-F238E27FC236}">
                      <a16:creationId xmlns:a16="http://schemas.microsoft.com/office/drawing/2014/main" id="{B23BD23C-1172-4A86-BC7A-2337A1FB85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直接连接符 141">
                  <a:extLst>
                    <a:ext uri="{FF2B5EF4-FFF2-40B4-BE49-F238E27FC236}">
                      <a16:creationId xmlns:a16="http://schemas.microsoft.com/office/drawing/2014/main" id="{1396F06D-3EF3-4D82-B94D-71CFAECC5A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2A68A73F-B363-49BA-A939-131B724DDB1A}"/>
                </a:ext>
              </a:extLst>
            </p:cNvPr>
            <p:cNvSpPr txBox="1"/>
            <p:nvPr/>
          </p:nvSpPr>
          <p:spPr>
            <a:xfrm>
              <a:off x="1019306" y="1145164"/>
              <a:ext cx="30296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1704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144" name="组合 143">
              <a:extLst>
                <a:ext uri="{FF2B5EF4-FFF2-40B4-BE49-F238E27FC236}">
                  <a16:creationId xmlns:a16="http://schemas.microsoft.com/office/drawing/2014/main" id="{012E85AC-34AB-44B0-AA20-63AA32F25EFE}"/>
                </a:ext>
              </a:extLst>
            </p:cNvPr>
            <p:cNvGrpSpPr/>
            <p:nvPr/>
          </p:nvGrpSpPr>
          <p:grpSpPr>
            <a:xfrm>
              <a:off x="4858593" y="1109742"/>
              <a:ext cx="687201" cy="224733"/>
              <a:chOff x="6000750" y="1175097"/>
              <a:chExt cx="687201" cy="224733"/>
            </a:xfrm>
          </p:grpSpPr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80525417-BF8C-4ADA-84DF-73F1DE2DB896}"/>
                  </a:ext>
                </a:extLst>
              </p:cNvPr>
              <p:cNvSpPr txBox="1"/>
              <p:nvPr/>
            </p:nvSpPr>
            <p:spPr>
              <a:xfrm>
                <a:off x="6087870" y="1210519"/>
                <a:ext cx="51296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锦江书院</a:t>
                </a:r>
              </a:p>
            </p:txBody>
          </p:sp>
          <p:sp>
            <p:nvSpPr>
              <p:cNvPr id="143" name="缺角矩形 142">
                <a:extLst>
                  <a:ext uri="{FF2B5EF4-FFF2-40B4-BE49-F238E27FC236}">
                    <a16:creationId xmlns:a16="http://schemas.microsoft.com/office/drawing/2014/main" id="{A537F5A2-8EF5-431F-90F1-BBEBE5471586}"/>
                  </a:ext>
                </a:extLst>
              </p:cNvPr>
              <p:cNvSpPr/>
              <p:nvPr/>
            </p:nvSpPr>
            <p:spPr>
              <a:xfrm>
                <a:off x="6000750" y="1175097"/>
                <a:ext cx="687201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2056" name="1875">
            <a:extLst>
              <a:ext uri="{FF2B5EF4-FFF2-40B4-BE49-F238E27FC236}">
                <a16:creationId xmlns:a16="http://schemas.microsoft.com/office/drawing/2014/main" id="{6EE4B71E-B44B-4AA5-A68B-180A43F718E4}"/>
              </a:ext>
            </a:extLst>
          </p:cNvPr>
          <p:cNvGrpSpPr/>
          <p:nvPr/>
        </p:nvGrpSpPr>
        <p:grpSpPr>
          <a:xfrm>
            <a:off x="891117" y="-8048486"/>
            <a:ext cx="10409767" cy="297392"/>
            <a:chOff x="891117" y="1437699"/>
            <a:chExt cx="10409767" cy="297392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E529D9C1-6677-4BE8-BCE8-D135B502E8D9}"/>
                </a:ext>
              </a:extLst>
            </p:cNvPr>
            <p:cNvGrpSpPr/>
            <p:nvPr/>
          </p:nvGrpSpPr>
          <p:grpSpPr>
            <a:xfrm>
              <a:off x="891117" y="1437699"/>
              <a:ext cx="10409767" cy="297392"/>
              <a:chOff x="8397526" y="1593917"/>
              <a:chExt cx="4949825" cy="297392"/>
            </a:xfrm>
          </p:grpSpPr>
          <p:sp>
            <p:nvSpPr>
              <p:cNvPr id="147" name="任意多边形: 形状 146">
                <a:extLst>
                  <a:ext uri="{FF2B5EF4-FFF2-40B4-BE49-F238E27FC236}">
                    <a16:creationId xmlns:a16="http://schemas.microsoft.com/office/drawing/2014/main" id="{212298A0-5792-44C1-BC46-9497470549C0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27EAE37E-FBF2-4D0B-87B9-777DBAEA07FD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148" name="直接连接符 147">
                  <a:extLst>
                    <a:ext uri="{FF2B5EF4-FFF2-40B4-BE49-F238E27FC236}">
                      <a16:creationId xmlns:a16="http://schemas.microsoft.com/office/drawing/2014/main" id="{C5E7F8DB-2FD5-492A-A4BE-16D7D95D94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直接连接符 148">
                  <a:extLst>
                    <a:ext uri="{FF2B5EF4-FFF2-40B4-BE49-F238E27FC236}">
                      <a16:creationId xmlns:a16="http://schemas.microsoft.com/office/drawing/2014/main" id="{E180928E-3C96-4C43-90A9-CFA4B202BB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1" name="文本框 150">
              <a:extLst>
                <a:ext uri="{FF2B5EF4-FFF2-40B4-BE49-F238E27FC236}">
                  <a16:creationId xmlns:a16="http://schemas.microsoft.com/office/drawing/2014/main" id="{1141497E-6BB1-46F9-A077-610A64C9A171}"/>
                </a:ext>
              </a:extLst>
            </p:cNvPr>
            <p:cNvSpPr txBox="1"/>
            <p:nvPr/>
          </p:nvSpPr>
          <p:spPr>
            <a:xfrm>
              <a:off x="1019306" y="1509451"/>
              <a:ext cx="304571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1875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153" name="组合 152">
              <a:extLst>
                <a:ext uri="{FF2B5EF4-FFF2-40B4-BE49-F238E27FC236}">
                  <a16:creationId xmlns:a16="http://schemas.microsoft.com/office/drawing/2014/main" id="{E7AEE414-96C2-48E3-863B-90B5BA7774C6}"/>
                </a:ext>
              </a:extLst>
            </p:cNvPr>
            <p:cNvGrpSpPr/>
            <p:nvPr/>
          </p:nvGrpSpPr>
          <p:grpSpPr>
            <a:xfrm>
              <a:off x="3748295" y="1474029"/>
              <a:ext cx="687201" cy="224733"/>
              <a:chOff x="6000750" y="1592883"/>
              <a:chExt cx="687201" cy="224733"/>
            </a:xfrm>
          </p:grpSpPr>
          <p:sp>
            <p:nvSpPr>
              <p:cNvPr id="150" name="文本框 149">
                <a:extLst>
                  <a:ext uri="{FF2B5EF4-FFF2-40B4-BE49-F238E27FC236}">
                    <a16:creationId xmlns:a16="http://schemas.microsoft.com/office/drawing/2014/main" id="{BCD66EC0-B2D0-43A0-9FA1-5BB08D2394AC}"/>
                  </a:ext>
                </a:extLst>
              </p:cNvPr>
              <p:cNvSpPr txBox="1"/>
              <p:nvPr/>
            </p:nvSpPr>
            <p:spPr>
              <a:xfrm>
                <a:off x="6087870" y="1628305"/>
                <a:ext cx="51296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尊经学院</a:t>
                </a:r>
              </a:p>
            </p:txBody>
          </p:sp>
          <p:sp>
            <p:nvSpPr>
              <p:cNvPr id="152" name="缺角矩形 151">
                <a:extLst>
                  <a:ext uri="{FF2B5EF4-FFF2-40B4-BE49-F238E27FC236}">
                    <a16:creationId xmlns:a16="http://schemas.microsoft.com/office/drawing/2014/main" id="{0F72BF18-DB9E-4A1B-B2F8-E32AE78044D2}"/>
                  </a:ext>
                </a:extLst>
              </p:cNvPr>
              <p:cNvSpPr/>
              <p:nvPr/>
            </p:nvSpPr>
            <p:spPr>
              <a:xfrm>
                <a:off x="6000750" y="1592883"/>
                <a:ext cx="687201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2057" name="1896">
            <a:extLst>
              <a:ext uri="{FF2B5EF4-FFF2-40B4-BE49-F238E27FC236}">
                <a16:creationId xmlns:a16="http://schemas.microsoft.com/office/drawing/2014/main" id="{44A8E241-0AF2-42CB-B367-89E51A54AC73}"/>
              </a:ext>
            </a:extLst>
          </p:cNvPr>
          <p:cNvGrpSpPr/>
          <p:nvPr/>
        </p:nvGrpSpPr>
        <p:grpSpPr>
          <a:xfrm>
            <a:off x="891117" y="-7684199"/>
            <a:ext cx="10409767" cy="297392"/>
            <a:chOff x="891117" y="1801986"/>
            <a:chExt cx="10409767" cy="297392"/>
          </a:xfrm>
        </p:grpSpPr>
        <p:grpSp>
          <p:nvGrpSpPr>
            <p:cNvPr id="145" name="组合 144">
              <a:extLst>
                <a:ext uri="{FF2B5EF4-FFF2-40B4-BE49-F238E27FC236}">
                  <a16:creationId xmlns:a16="http://schemas.microsoft.com/office/drawing/2014/main" id="{DA76D56C-90DF-4353-A95B-E323C97F21EC}"/>
                </a:ext>
              </a:extLst>
            </p:cNvPr>
            <p:cNvGrpSpPr/>
            <p:nvPr/>
          </p:nvGrpSpPr>
          <p:grpSpPr>
            <a:xfrm>
              <a:off x="891117" y="1801986"/>
              <a:ext cx="10409767" cy="297392"/>
              <a:chOff x="8397526" y="1593917"/>
              <a:chExt cx="4949825" cy="297392"/>
            </a:xfrm>
          </p:grpSpPr>
          <p:sp>
            <p:nvSpPr>
              <p:cNvPr id="146" name="任意多边形: 形状 145">
                <a:extLst>
                  <a:ext uri="{FF2B5EF4-FFF2-40B4-BE49-F238E27FC236}">
                    <a16:creationId xmlns:a16="http://schemas.microsoft.com/office/drawing/2014/main" id="{F8F8B724-AB5F-442B-B3A6-FAC760CB1750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155" name="组合 154">
                <a:extLst>
                  <a:ext uri="{FF2B5EF4-FFF2-40B4-BE49-F238E27FC236}">
                    <a16:creationId xmlns:a16="http://schemas.microsoft.com/office/drawing/2014/main" id="{27E0AE14-A7B0-42F5-B52F-608079B6A3F5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156" name="直接连接符 155">
                  <a:extLst>
                    <a:ext uri="{FF2B5EF4-FFF2-40B4-BE49-F238E27FC236}">
                      <a16:creationId xmlns:a16="http://schemas.microsoft.com/office/drawing/2014/main" id="{04A3D593-1B76-4276-B413-873EE7EE57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直接连接符 156">
                  <a:extLst>
                    <a:ext uri="{FF2B5EF4-FFF2-40B4-BE49-F238E27FC236}">
                      <a16:creationId xmlns:a16="http://schemas.microsoft.com/office/drawing/2014/main" id="{7A844B5B-5CBE-441B-93CF-6FAEBD3106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9" name="文本框 158">
              <a:extLst>
                <a:ext uri="{FF2B5EF4-FFF2-40B4-BE49-F238E27FC236}">
                  <a16:creationId xmlns:a16="http://schemas.microsoft.com/office/drawing/2014/main" id="{D2875EFC-19DE-4426-8175-1289C3BBE091}"/>
                </a:ext>
              </a:extLst>
            </p:cNvPr>
            <p:cNvSpPr txBox="1"/>
            <p:nvPr/>
          </p:nvSpPr>
          <p:spPr>
            <a:xfrm>
              <a:off x="1019306" y="1873738"/>
              <a:ext cx="31579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1896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F913810D-77DC-4B8D-A41F-26BA22C57917}"/>
                </a:ext>
              </a:extLst>
            </p:cNvPr>
            <p:cNvGrpSpPr/>
            <p:nvPr/>
          </p:nvGrpSpPr>
          <p:grpSpPr>
            <a:xfrm>
              <a:off x="1538456" y="1838316"/>
              <a:ext cx="1279886" cy="224733"/>
              <a:chOff x="2133239" y="1994534"/>
              <a:chExt cx="1279886" cy="224733"/>
            </a:xfrm>
          </p:grpSpPr>
          <p:sp>
            <p:nvSpPr>
              <p:cNvPr id="161" name="文本框 160">
                <a:extLst>
                  <a:ext uri="{FF2B5EF4-FFF2-40B4-BE49-F238E27FC236}">
                    <a16:creationId xmlns:a16="http://schemas.microsoft.com/office/drawing/2014/main" id="{F2890694-374D-46E1-BD55-15E3F838C818}"/>
                  </a:ext>
                </a:extLst>
              </p:cNvPr>
              <p:cNvSpPr txBox="1"/>
              <p:nvPr/>
            </p:nvSpPr>
            <p:spPr>
              <a:xfrm>
                <a:off x="2388461" y="2029956"/>
                <a:ext cx="76944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四川中西学堂</a:t>
                </a:r>
              </a:p>
            </p:txBody>
          </p:sp>
          <p:sp>
            <p:nvSpPr>
              <p:cNvPr id="162" name="缺角矩形 161">
                <a:extLst>
                  <a:ext uri="{FF2B5EF4-FFF2-40B4-BE49-F238E27FC236}">
                    <a16:creationId xmlns:a16="http://schemas.microsoft.com/office/drawing/2014/main" id="{155F39FB-0A57-4E0E-81C9-29FE59D2C27B}"/>
                  </a:ext>
                </a:extLst>
              </p:cNvPr>
              <p:cNvSpPr/>
              <p:nvPr/>
            </p:nvSpPr>
            <p:spPr>
              <a:xfrm>
                <a:off x="2133239" y="1994534"/>
                <a:ext cx="1279886" cy="224733"/>
              </a:xfrm>
              <a:prstGeom prst="plaqu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2058" name="1902">
            <a:extLst>
              <a:ext uri="{FF2B5EF4-FFF2-40B4-BE49-F238E27FC236}">
                <a16:creationId xmlns:a16="http://schemas.microsoft.com/office/drawing/2014/main" id="{BB4084D2-5C34-4282-A853-BA2B98E14447}"/>
              </a:ext>
            </a:extLst>
          </p:cNvPr>
          <p:cNvGrpSpPr/>
          <p:nvPr/>
        </p:nvGrpSpPr>
        <p:grpSpPr>
          <a:xfrm>
            <a:off x="891117" y="-7015348"/>
            <a:ext cx="10409767" cy="490222"/>
            <a:chOff x="891117" y="2470837"/>
            <a:chExt cx="10409767" cy="490222"/>
          </a:xfrm>
        </p:grpSpPr>
        <p:grpSp>
          <p:nvGrpSpPr>
            <p:cNvPr id="158" name="组合 157">
              <a:extLst>
                <a:ext uri="{FF2B5EF4-FFF2-40B4-BE49-F238E27FC236}">
                  <a16:creationId xmlns:a16="http://schemas.microsoft.com/office/drawing/2014/main" id="{026EF756-5BFD-43F0-90F9-AB4A317351A7}"/>
                </a:ext>
              </a:extLst>
            </p:cNvPr>
            <p:cNvGrpSpPr/>
            <p:nvPr/>
          </p:nvGrpSpPr>
          <p:grpSpPr>
            <a:xfrm>
              <a:off x="891117" y="2470837"/>
              <a:ext cx="10409767" cy="490222"/>
              <a:chOff x="8397526" y="1593917"/>
              <a:chExt cx="4949825" cy="297392"/>
            </a:xfrm>
          </p:grpSpPr>
          <p:sp>
            <p:nvSpPr>
              <p:cNvPr id="168" name="任意多边形: 形状 167">
                <a:extLst>
                  <a:ext uri="{FF2B5EF4-FFF2-40B4-BE49-F238E27FC236}">
                    <a16:creationId xmlns:a16="http://schemas.microsoft.com/office/drawing/2014/main" id="{CB33FFC8-9708-49FC-8C67-4998738D8DCE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173" name="组合 172">
                <a:extLst>
                  <a:ext uri="{FF2B5EF4-FFF2-40B4-BE49-F238E27FC236}">
                    <a16:creationId xmlns:a16="http://schemas.microsoft.com/office/drawing/2014/main" id="{CF78B7A0-331F-4B83-BCEC-C699B17B54EE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182" name="直接连接符 181">
                  <a:extLst>
                    <a:ext uri="{FF2B5EF4-FFF2-40B4-BE49-F238E27FC236}">
                      <a16:creationId xmlns:a16="http://schemas.microsoft.com/office/drawing/2014/main" id="{325574F9-8AE3-4B49-91A1-18C5A46650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直接连接符 182">
                  <a:extLst>
                    <a:ext uri="{FF2B5EF4-FFF2-40B4-BE49-F238E27FC236}">
                      <a16:creationId xmlns:a16="http://schemas.microsoft.com/office/drawing/2014/main" id="{06183931-9A22-4027-90EC-D76444C5CE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7" name="文本框 166">
              <a:extLst>
                <a:ext uri="{FF2B5EF4-FFF2-40B4-BE49-F238E27FC236}">
                  <a16:creationId xmlns:a16="http://schemas.microsoft.com/office/drawing/2014/main" id="{169B7ADC-B604-4CB3-8BFB-AF26319FCC37}"/>
                </a:ext>
              </a:extLst>
            </p:cNvPr>
            <p:cNvSpPr txBox="1"/>
            <p:nvPr/>
          </p:nvSpPr>
          <p:spPr>
            <a:xfrm>
              <a:off x="1019306" y="2639004"/>
              <a:ext cx="309380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1902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D3BEB2ED-B073-48CF-A1C5-7EF7E8B3D911}"/>
                </a:ext>
              </a:extLst>
            </p:cNvPr>
            <p:cNvGrpSpPr/>
            <p:nvPr/>
          </p:nvGrpSpPr>
          <p:grpSpPr>
            <a:xfrm>
              <a:off x="1538456" y="2505167"/>
              <a:ext cx="1279886" cy="421563"/>
              <a:chOff x="2133239" y="2661385"/>
              <a:chExt cx="1279886" cy="421563"/>
            </a:xfrm>
          </p:grpSpPr>
          <p:sp>
            <p:nvSpPr>
              <p:cNvPr id="170" name="缺角矩形 169">
                <a:extLst>
                  <a:ext uri="{FF2B5EF4-FFF2-40B4-BE49-F238E27FC236}">
                    <a16:creationId xmlns:a16="http://schemas.microsoft.com/office/drawing/2014/main" id="{667D2580-352F-45C0-B907-77AEDFBF0559}"/>
                  </a:ext>
                </a:extLst>
              </p:cNvPr>
              <p:cNvSpPr/>
              <p:nvPr/>
            </p:nvSpPr>
            <p:spPr>
              <a:xfrm>
                <a:off x="2133239" y="2661385"/>
                <a:ext cx="1279886" cy="421563"/>
              </a:xfrm>
              <a:prstGeom prst="plaque">
                <a:avLst>
                  <a:gd name="adj" fmla="val 9136"/>
                </a:avLst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172" name="组合 171">
                <a:extLst>
                  <a:ext uri="{FF2B5EF4-FFF2-40B4-BE49-F238E27FC236}">
                    <a16:creationId xmlns:a16="http://schemas.microsoft.com/office/drawing/2014/main" id="{A3117484-754A-4547-8EAA-B601C406122E}"/>
                  </a:ext>
                </a:extLst>
              </p:cNvPr>
              <p:cNvGrpSpPr/>
              <p:nvPr/>
            </p:nvGrpSpPr>
            <p:grpSpPr>
              <a:xfrm>
                <a:off x="2260221" y="2709435"/>
                <a:ext cx="1025923" cy="325462"/>
                <a:chOff x="4133677" y="2468829"/>
                <a:chExt cx="1025923" cy="325462"/>
              </a:xfrm>
            </p:grpSpPr>
            <p:sp>
              <p:nvSpPr>
                <p:cNvPr id="169" name="文本框 168">
                  <a:extLst>
                    <a:ext uri="{FF2B5EF4-FFF2-40B4-BE49-F238E27FC236}">
                      <a16:creationId xmlns:a16="http://schemas.microsoft.com/office/drawing/2014/main" id="{53A7EA58-32EC-4275-B05C-65BFF8A2675C}"/>
                    </a:ext>
                  </a:extLst>
                </p:cNvPr>
                <p:cNvSpPr txBox="1"/>
                <p:nvPr/>
              </p:nvSpPr>
              <p:spPr>
                <a:xfrm>
                  <a:off x="4197797" y="2468829"/>
                  <a:ext cx="897682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ctr"/>
                  <a:r>
                    <a:rPr lang="zh-CN" altLang="en-US" sz="10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宋体 CN Heavy" panose="02020900000000000000" pitchFamily="18" charset="-122"/>
                      <a:ea typeface="思源宋体 CN Heavy" panose="02020900000000000000" pitchFamily="18" charset="-122"/>
                    </a:rPr>
                    <a:t>四川通省大学堂</a:t>
                  </a:r>
                </a:p>
              </p:txBody>
            </p:sp>
            <p:sp>
              <p:nvSpPr>
                <p:cNvPr id="171" name="文本框 170">
                  <a:extLst>
                    <a:ext uri="{FF2B5EF4-FFF2-40B4-BE49-F238E27FC236}">
                      <a16:creationId xmlns:a16="http://schemas.microsoft.com/office/drawing/2014/main" id="{0A176FEB-5CB2-4218-BEF0-50E897E32FA8}"/>
                    </a:ext>
                  </a:extLst>
                </p:cNvPr>
                <p:cNvSpPr txBox="1"/>
                <p:nvPr/>
              </p:nvSpPr>
              <p:spPr>
                <a:xfrm>
                  <a:off x="4133677" y="2640403"/>
                  <a:ext cx="1025923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ctr"/>
                  <a:r>
                    <a:rPr lang="zh-CN" altLang="en-US" sz="10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宋体 CN Heavy" panose="02020900000000000000" pitchFamily="18" charset="-122"/>
                      <a:ea typeface="思源宋体 CN Heavy" panose="02020900000000000000" pitchFamily="18" charset="-122"/>
                    </a:rPr>
                    <a:t>四川省城高等学堂</a:t>
                  </a:r>
                </a:p>
              </p:txBody>
            </p:sp>
          </p:grpSp>
        </p:grpSp>
      </p:grpSp>
      <p:grpSp>
        <p:nvGrpSpPr>
          <p:cNvPr id="2059" name="1905">
            <a:extLst>
              <a:ext uri="{FF2B5EF4-FFF2-40B4-BE49-F238E27FC236}">
                <a16:creationId xmlns:a16="http://schemas.microsoft.com/office/drawing/2014/main" id="{B1C93197-134A-4F74-A57C-0BE737DCC666}"/>
              </a:ext>
            </a:extLst>
          </p:cNvPr>
          <p:cNvGrpSpPr/>
          <p:nvPr/>
        </p:nvGrpSpPr>
        <p:grpSpPr>
          <a:xfrm>
            <a:off x="891117" y="-6458231"/>
            <a:ext cx="10409767" cy="297392"/>
            <a:chOff x="891117" y="3027954"/>
            <a:chExt cx="10409767" cy="297392"/>
          </a:xfrm>
        </p:grpSpPr>
        <p:grpSp>
          <p:nvGrpSpPr>
            <p:cNvPr id="187" name="组合 186">
              <a:extLst>
                <a:ext uri="{FF2B5EF4-FFF2-40B4-BE49-F238E27FC236}">
                  <a16:creationId xmlns:a16="http://schemas.microsoft.com/office/drawing/2014/main" id="{CA4D50AC-F2B7-4F97-95A4-EE6D03F6EF43}"/>
                </a:ext>
              </a:extLst>
            </p:cNvPr>
            <p:cNvGrpSpPr/>
            <p:nvPr/>
          </p:nvGrpSpPr>
          <p:grpSpPr>
            <a:xfrm>
              <a:off x="891117" y="3027954"/>
              <a:ext cx="10409767" cy="297392"/>
              <a:chOff x="8397526" y="1593917"/>
              <a:chExt cx="4949825" cy="297392"/>
            </a:xfrm>
          </p:grpSpPr>
          <p:sp>
            <p:nvSpPr>
              <p:cNvPr id="188" name="任意多边形: 形状 187">
                <a:extLst>
                  <a:ext uri="{FF2B5EF4-FFF2-40B4-BE49-F238E27FC236}">
                    <a16:creationId xmlns:a16="http://schemas.microsoft.com/office/drawing/2014/main" id="{494A21A4-B885-439B-8F12-4133E5280A8E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189" name="组合 188">
                <a:extLst>
                  <a:ext uri="{FF2B5EF4-FFF2-40B4-BE49-F238E27FC236}">
                    <a16:creationId xmlns:a16="http://schemas.microsoft.com/office/drawing/2014/main" id="{7503A1DF-96A8-4DD2-B87E-92F7D2AE811F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190" name="直接连接符 189">
                  <a:extLst>
                    <a:ext uri="{FF2B5EF4-FFF2-40B4-BE49-F238E27FC236}">
                      <a16:creationId xmlns:a16="http://schemas.microsoft.com/office/drawing/2014/main" id="{A20E2776-6A70-43A9-A36E-B1AA15A52A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直接连接符 190">
                  <a:extLst>
                    <a:ext uri="{FF2B5EF4-FFF2-40B4-BE49-F238E27FC236}">
                      <a16:creationId xmlns:a16="http://schemas.microsoft.com/office/drawing/2014/main" id="{EF7D6B40-6906-4446-8136-9DC226A988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32" name="文本框 231">
              <a:extLst>
                <a:ext uri="{FF2B5EF4-FFF2-40B4-BE49-F238E27FC236}">
                  <a16:creationId xmlns:a16="http://schemas.microsoft.com/office/drawing/2014/main" id="{4C36B26D-8475-4852-90AF-B42B0C977DFA}"/>
                </a:ext>
              </a:extLst>
            </p:cNvPr>
            <p:cNvSpPr txBox="1"/>
            <p:nvPr/>
          </p:nvSpPr>
          <p:spPr>
            <a:xfrm>
              <a:off x="1019306" y="3099706"/>
              <a:ext cx="31258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1905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233" name="组合 232">
              <a:extLst>
                <a:ext uri="{FF2B5EF4-FFF2-40B4-BE49-F238E27FC236}">
                  <a16:creationId xmlns:a16="http://schemas.microsoft.com/office/drawing/2014/main" id="{5A170903-D1E5-45B4-A166-7B6244B659A7}"/>
                </a:ext>
              </a:extLst>
            </p:cNvPr>
            <p:cNvGrpSpPr/>
            <p:nvPr/>
          </p:nvGrpSpPr>
          <p:grpSpPr>
            <a:xfrm>
              <a:off x="2885237" y="3064284"/>
              <a:ext cx="1233372" cy="224733"/>
              <a:chOff x="4054468" y="2663385"/>
              <a:chExt cx="1233372" cy="224733"/>
            </a:xfrm>
          </p:grpSpPr>
          <p:sp>
            <p:nvSpPr>
              <p:cNvPr id="234" name="缺角矩形 233">
                <a:extLst>
                  <a:ext uri="{FF2B5EF4-FFF2-40B4-BE49-F238E27FC236}">
                    <a16:creationId xmlns:a16="http://schemas.microsoft.com/office/drawing/2014/main" id="{198F7B6D-A051-4605-8A2E-48CE56C89DF6}"/>
                  </a:ext>
                </a:extLst>
              </p:cNvPr>
              <p:cNvSpPr/>
              <p:nvPr/>
            </p:nvSpPr>
            <p:spPr>
              <a:xfrm>
                <a:off x="4054468" y="2663385"/>
                <a:ext cx="1233372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FC77EC96-0A26-4FD7-9D08-70884EF03FE1}"/>
                  </a:ext>
                </a:extLst>
              </p:cNvPr>
              <p:cNvSpPr txBox="1"/>
              <p:nvPr/>
            </p:nvSpPr>
            <p:spPr>
              <a:xfrm>
                <a:off x="4158193" y="2698807"/>
                <a:ext cx="102592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四川通省师范学堂</a:t>
                </a:r>
              </a:p>
            </p:txBody>
          </p:sp>
        </p:grpSp>
      </p:grpSp>
      <p:grpSp>
        <p:nvGrpSpPr>
          <p:cNvPr id="2061" name="1906">
            <a:extLst>
              <a:ext uri="{FF2B5EF4-FFF2-40B4-BE49-F238E27FC236}">
                <a16:creationId xmlns:a16="http://schemas.microsoft.com/office/drawing/2014/main" id="{10910C10-A7AC-4EB5-9FE6-3AE687092E85}"/>
              </a:ext>
            </a:extLst>
          </p:cNvPr>
          <p:cNvGrpSpPr/>
          <p:nvPr/>
        </p:nvGrpSpPr>
        <p:grpSpPr>
          <a:xfrm>
            <a:off x="891117" y="-6093944"/>
            <a:ext cx="10409767" cy="297392"/>
            <a:chOff x="891117" y="3392241"/>
            <a:chExt cx="10409767" cy="297392"/>
          </a:xfrm>
        </p:grpSpPr>
        <p:grpSp>
          <p:nvGrpSpPr>
            <p:cNvPr id="192" name="组合 191">
              <a:extLst>
                <a:ext uri="{FF2B5EF4-FFF2-40B4-BE49-F238E27FC236}">
                  <a16:creationId xmlns:a16="http://schemas.microsoft.com/office/drawing/2014/main" id="{7A66953B-2CA8-4FF5-BEC5-00DA8AE1EC03}"/>
                </a:ext>
              </a:extLst>
            </p:cNvPr>
            <p:cNvGrpSpPr/>
            <p:nvPr/>
          </p:nvGrpSpPr>
          <p:grpSpPr>
            <a:xfrm>
              <a:off x="891117" y="3392241"/>
              <a:ext cx="10409767" cy="297392"/>
              <a:chOff x="8397526" y="1593917"/>
              <a:chExt cx="4949825" cy="297392"/>
            </a:xfrm>
          </p:grpSpPr>
          <p:sp>
            <p:nvSpPr>
              <p:cNvPr id="193" name="任意多边形: 形状 192">
                <a:extLst>
                  <a:ext uri="{FF2B5EF4-FFF2-40B4-BE49-F238E27FC236}">
                    <a16:creationId xmlns:a16="http://schemas.microsoft.com/office/drawing/2014/main" id="{3C8012BC-4342-4F69-B800-5A78A1CBD736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194" name="组合 193">
                <a:extLst>
                  <a:ext uri="{FF2B5EF4-FFF2-40B4-BE49-F238E27FC236}">
                    <a16:creationId xmlns:a16="http://schemas.microsoft.com/office/drawing/2014/main" id="{17E55073-640C-4095-B8B7-D9FBF994574C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195" name="直接连接符 194">
                  <a:extLst>
                    <a:ext uri="{FF2B5EF4-FFF2-40B4-BE49-F238E27FC236}">
                      <a16:creationId xmlns:a16="http://schemas.microsoft.com/office/drawing/2014/main" id="{E865E961-BC18-4240-BB72-CFCBB5AE44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直接连接符 195">
                  <a:extLst>
                    <a:ext uri="{FF2B5EF4-FFF2-40B4-BE49-F238E27FC236}">
                      <a16:creationId xmlns:a16="http://schemas.microsoft.com/office/drawing/2014/main" id="{87F8C70B-7A9A-46E5-BAAF-35322A0B1C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47" name="文本框 246">
              <a:extLst>
                <a:ext uri="{FF2B5EF4-FFF2-40B4-BE49-F238E27FC236}">
                  <a16:creationId xmlns:a16="http://schemas.microsoft.com/office/drawing/2014/main" id="{28C11C1F-742C-4F88-8F39-D2AF8617D358}"/>
                </a:ext>
              </a:extLst>
            </p:cNvPr>
            <p:cNvSpPr txBox="1"/>
            <p:nvPr/>
          </p:nvSpPr>
          <p:spPr>
            <a:xfrm>
              <a:off x="1019306" y="3463993"/>
              <a:ext cx="314189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1906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248" name="组合 247">
              <a:extLst>
                <a:ext uri="{FF2B5EF4-FFF2-40B4-BE49-F238E27FC236}">
                  <a16:creationId xmlns:a16="http://schemas.microsoft.com/office/drawing/2014/main" id="{A79EEFD5-47B0-496F-BFE9-6FBA116FBA28}"/>
                </a:ext>
              </a:extLst>
            </p:cNvPr>
            <p:cNvGrpSpPr/>
            <p:nvPr/>
          </p:nvGrpSpPr>
          <p:grpSpPr>
            <a:xfrm>
              <a:off x="4185504" y="3428571"/>
              <a:ext cx="1233372" cy="224733"/>
              <a:chOff x="4054468" y="2663385"/>
              <a:chExt cx="1233372" cy="224733"/>
            </a:xfrm>
          </p:grpSpPr>
          <p:sp>
            <p:nvSpPr>
              <p:cNvPr id="249" name="缺角矩形 248">
                <a:extLst>
                  <a:ext uri="{FF2B5EF4-FFF2-40B4-BE49-F238E27FC236}">
                    <a16:creationId xmlns:a16="http://schemas.microsoft.com/office/drawing/2014/main" id="{854F2CAC-9995-4146-BE20-48D639760F50}"/>
                  </a:ext>
                </a:extLst>
              </p:cNvPr>
              <p:cNvSpPr/>
              <p:nvPr/>
            </p:nvSpPr>
            <p:spPr>
              <a:xfrm>
                <a:off x="4054468" y="2663385"/>
                <a:ext cx="1233372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50" name="文本框 249">
                <a:extLst>
                  <a:ext uri="{FF2B5EF4-FFF2-40B4-BE49-F238E27FC236}">
                    <a16:creationId xmlns:a16="http://schemas.microsoft.com/office/drawing/2014/main" id="{A2702A2E-05EB-4B3B-829C-221DEC00AB06}"/>
                  </a:ext>
                </a:extLst>
              </p:cNvPr>
              <p:cNvSpPr txBox="1"/>
              <p:nvPr/>
            </p:nvSpPr>
            <p:spPr>
              <a:xfrm>
                <a:off x="4158193" y="2698807"/>
                <a:ext cx="102592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四川通省法政学堂</a:t>
                </a:r>
              </a:p>
            </p:txBody>
          </p:sp>
        </p:grpSp>
        <p:grpSp>
          <p:nvGrpSpPr>
            <p:cNvPr id="252" name="组合 251">
              <a:extLst>
                <a:ext uri="{FF2B5EF4-FFF2-40B4-BE49-F238E27FC236}">
                  <a16:creationId xmlns:a16="http://schemas.microsoft.com/office/drawing/2014/main" id="{34D41EF1-7620-4E17-9D85-46E5E44E11E6}"/>
                </a:ext>
              </a:extLst>
            </p:cNvPr>
            <p:cNvGrpSpPr/>
            <p:nvPr/>
          </p:nvGrpSpPr>
          <p:grpSpPr>
            <a:xfrm>
              <a:off x="5485771" y="3428571"/>
              <a:ext cx="1233372" cy="224733"/>
              <a:chOff x="4054468" y="2663385"/>
              <a:chExt cx="1233372" cy="224733"/>
            </a:xfrm>
          </p:grpSpPr>
          <p:sp>
            <p:nvSpPr>
              <p:cNvPr id="253" name="缺角矩形 252">
                <a:extLst>
                  <a:ext uri="{FF2B5EF4-FFF2-40B4-BE49-F238E27FC236}">
                    <a16:creationId xmlns:a16="http://schemas.microsoft.com/office/drawing/2014/main" id="{86AD3B6F-DF38-468B-8B1F-8B0FCCE5269C}"/>
                  </a:ext>
                </a:extLst>
              </p:cNvPr>
              <p:cNvSpPr/>
              <p:nvPr/>
            </p:nvSpPr>
            <p:spPr>
              <a:xfrm>
                <a:off x="4054468" y="2663385"/>
                <a:ext cx="1233372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54" name="文本框 253">
                <a:extLst>
                  <a:ext uri="{FF2B5EF4-FFF2-40B4-BE49-F238E27FC236}">
                    <a16:creationId xmlns:a16="http://schemas.microsoft.com/office/drawing/2014/main" id="{6EB84BF8-0874-4C04-807B-E53C90A8291F}"/>
                  </a:ext>
                </a:extLst>
              </p:cNvPr>
              <p:cNvSpPr txBox="1"/>
              <p:nvPr/>
            </p:nvSpPr>
            <p:spPr>
              <a:xfrm>
                <a:off x="4158194" y="2698807"/>
                <a:ext cx="1025923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四川通省农政学堂</a:t>
                </a:r>
              </a:p>
            </p:txBody>
          </p:sp>
        </p:grpSp>
        <p:grpSp>
          <p:nvGrpSpPr>
            <p:cNvPr id="255" name="组合 254">
              <a:extLst>
                <a:ext uri="{FF2B5EF4-FFF2-40B4-BE49-F238E27FC236}">
                  <a16:creationId xmlns:a16="http://schemas.microsoft.com/office/drawing/2014/main" id="{190D847D-F541-4C85-8CF1-6B048B7E4650}"/>
                </a:ext>
              </a:extLst>
            </p:cNvPr>
            <p:cNvGrpSpPr/>
            <p:nvPr/>
          </p:nvGrpSpPr>
          <p:grpSpPr>
            <a:xfrm>
              <a:off x="6786038" y="3428571"/>
              <a:ext cx="1233372" cy="224733"/>
              <a:chOff x="4054468" y="2663385"/>
              <a:chExt cx="1233372" cy="224733"/>
            </a:xfrm>
          </p:grpSpPr>
          <p:sp>
            <p:nvSpPr>
              <p:cNvPr id="256" name="缺角矩形 255">
                <a:extLst>
                  <a:ext uri="{FF2B5EF4-FFF2-40B4-BE49-F238E27FC236}">
                    <a16:creationId xmlns:a16="http://schemas.microsoft.com/office/drawing/2014/main" id="{BB05AE66-FDEA-46EE-8A57-B51AFD66CEB8}"/>
                  </a:ext>
                </a:extLst>
              </p:cNvPr>
              <p:cNvSpPr/>
              <p:nvPr/>
            </p:nvSpPr>
            <p:spPr>
              <a:xfrm>
                <a:off x="4054468" y="2663385"/>
                <a:ext cx="1233372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57" name="文本框 256">
                <a:extLst>
                  <a:ext uri="{FF2B5EF4-FFF2-40B4-BE49-F238E27FC236}">
                    <a16:creationId xmlns:a16="http://schemas.microsoft.com/office/drawing/2014/main" id="{B89FA139-AB01-4A14-AE3D-73CA82D3D9F8}"/>
                  </a:ext>
                </a:extLst>
              </p:cNvPr>
              <p:cNvSpPr txBox="1"/>
              <p:nvPr/>
            </p:nvSpPr>
            <p:spPr>
              <a:xfrm>
                <a:off x="4158193" y="2698807"/>
                <a:ext cx="102592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四川通省藏文学堂</a:t>
                </a:r>
              </a:p>
            </p:txBody>
          </p:sp>
        </p:grpSp>
      </p:grpSp>
      <p:grpSp>
        <p:nvGrpSpPr>
          <p:cNvPr id="2062" name="1908">
            <a:extLst>
              <a:ext uri="{FF2B5EF4-FFF2-40B4-BE49-F238E27FC236}">
                <a16:creationId xmlns:a16="http://schemas.microsoft.com/office/drawing/2014/main" id="{EE5D9D88-04B6-4E87-B123-30EF32E03FB8}"/>
              </a:ext>
            </a:extLst>
          </p:cNvPr>
          <p:cNvGrpSpPr/>
          <p:nvPr/>
        </p:nvGrpSpPr>
        <p:grpSpPr>
          <a:xfrm>
            <a:off x="891117" y="-5691137"/>
            <a:ext cx="10409767" cy="297392"/>
            <a:chOff x="891117" y="3795048"/>
            <a:chExt cx="10409767" cy="297392"/>
          </a:xfrm>
        </p:grpSpPr>
        <p:grpSp>
          <p:nvGrpSpPr>
            <p:cNvPr id="224" name="组合 223">
              <a:extLst>
                <a:ext uri="{FF2B5EF4-FFF2-40B4-BE49-F238E27FC236}">
                  <a16:creationId xmlns:a16="http://schemas.microsoft.com/office/drawing/2014/main" id="{DD718964-5F87-42D0-84A2-4568BEE5DFDC}"/>
                </a:ext>
              </a:extLst>
            </p:cNvPr>
            <p:cNvGrpSpPr/>
            <p:nvPr/>
          </p:nvGrpSpPr>
          <p:grpSpPr>
            <a:xfrm>
              <a:off x="891117" y="3795048"/>
              <a:ext cx="10409767" cy="297392"/>
              <a:chOff x="8397526" y="1593917"/>
              <a:chExt cx="4949825" cy="297392"/>
            </a:xfrm>
          </p:grpSpPr>
          <p:sp>
            <p:nvSpPr>
              <p:cNvPr id="226" name="任意多边形: 形状 225">
                <a:extLst>
                  <a:ext uri="{FF2B5EF4-FFF2-40B4-BE49-F238E27FC236}">
                    <a16:creationId xmlns:a16="http://schemas.microsoft.com/office/drawing/2014/main" id="{E78D8DE7-E20C-486C-8894-F9559EE6B0CB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227" name="组合 226">
                <a:extLst>
                  <a:ext uri="{FF2B5EF4-FFF2-40B4-BE49-F238E27FC236}">
                    <a16:creationId xmlns:a16="http://schemas.microsoft.com/office/drawing/2014/main" id="{44072608-E7B7-4E54-89A6-C176F5B83727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235" name="直接连接符 234">
                  <a:extLst>
                    <a:ext uri="{FF2B5EF4-FFF2-40B4-BE49-F238E27FC236}">
                      <a16:creationId xmlns:a16="http://schemas.microsoft.com/office/drawing/2014/main" id="{199C7E8C-7932-461B-87EB-8F7F23E63E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直接连接符 236">
                  <a:extLst>
                    <a:ext uri="{FF2B5EF4-FFF2-40B4-BE49-F238E27FC236}">
                      <a16:creationId xmlns:a16="http://schemas.microsoft.com/office/drawing/2014/main" id="{63DE42F5-3B7E-4E90-B778-85F4413F7B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8" name="组合 197">
              <a:extLst>
                <a:ext uri="{FF2B5EF4-FFF2-40B4-BE49-F238E27FC236}">
                  <a16:creationId xmlns:a16="http://schemas.microsoft.com/office/drawing/2014/main" id="{1E6CCDFD-20CE-4E60-8067-4960A7EF5E6E}"/>
                </a:ext>
              </a:extLst>
            </p:cNvPr>
            <p:cNvGrpSpPr/>
            <p:nvPr/>
          </p:nvGrpSpPr>
          <p:grpSpPr>
            <a:xfrm>
              <a:off x="8086305" y="3831378"/>
              <a:ext cx="954620" cy="224733"/>
              <a:chOff x="4219777" y="2663385"/>
              <a:chExt cx="902754" cy="224733"/>
            </a:xfrm>
          </p:grpSpPr>
          <p:sp>
            <p:nvSpPr>
              <p:cNvPr id="209" name="缺角矩形 208">
                <a:extLst>
                  <a:ext uri="{FF2B5EF4-FFF2-40B4-BE49-F238E27FC236}">
                    <a16:creationId xmlns:a16="http://schemas.microsoft.com/office/drawing/2014/main" id="{4B69607C-D325-44DA-A8C7-1864732D3167}"/>
                  </a:ext>
                </a:extLst>
              </p:cNvPr>
              <p:cNvSpPr/>
              <p:nvPr/>
            </p:nvSpPr>
            <p:spPr>
              <a:xfrm>
                <a:off x="4219777" y="2663385"/>
                <a:ext cx="902754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11" name="文本框 210">
                <a:extLst>
                  <a:ext uri="{FF2B5EF4-FFF2-40B4-BE49-F238E27FC236}">
                    <a16:creationId xmlns:a16="http://schemas.microsoft.com/office/drawing/2014/main" id="{ED4282A5-A1A1-4C8D-B6F3-77BE8F4629EC}"/>
                  </a:ext>
                </a:extLst>
              </p:cNvPr>
              <p:cNvSpPr txBox="1"/>
              <p:nvPr/>
            </p:nvSpPr>
            <p:spPr>
              <a:xfrm>
                <a:off x="4307335" y="2698807"/>
                <a:ext cx="727636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四川工业学堂</a:t>
                </a:r>
              </a:p>
            </p:txBody>
          </p:sp>
        </p:grpSp>
        <p:sp>
          <p:nvSpPr>
            <p:cNvPr id="238" name="文本框 237">
              <a:extLst>
                <a:ext uri="{FF2B5EF4-FFF2-40B4-BE49-F238E27FC236}">
                  <a16:creationId xmlns:a16="http://schemas.microsoft.com/office/drawing/2014/main" id="{9DCA5177-EFAB-4ADE-BE0C-42F602D5D5EA}"/>
                </a:ext>
              </a:extLst>
            </p:cNvPr>
            <p:cNvSpPr txBox="1"/>
            <p:nvPr/>
          </p:nvSpPr>
          <p:spPr>
            <a:xfrm>
              <a:off x="1019306" y="3866800"/>
              <a:ext cx="317395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1908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</p:grpSp>
      <p:grpSp>
        <p:nvGrpSpPr>
          <p:cNvPr id="2063" name="1910">
            <a:extLst>
              <a:ext uri="{FF2B5EF4-FFF2-40B4-BE49-F238E27FC236}">
                <a16:creationId xmlns:a16="http://schemas.microsoft.com/office/drawing/2014/main" id="{EBEFE163-73F4-411C-B3D2-09C8E666D97B}"/>
              </a:ext>
            </a:extLst>
          </p:cNvPr>
          <p:cNvGrpSpPr/>
          <p:nvPr/>
        </p:nvGrpSpPr>
        <p:grpSpPr>
          <a:xfrm>
            <a:off x="891117" y="-4938964"/>
            <a:ext cx="10409767" cy="297392"/>
            <a:chOff x="891117" y="4197855"/>
            <a:chExt cx="10409767" cy="297392"/>
          </a:xfrm>
        </p:grpSpPr>
        <p:grpSp>
          <p:nvGrpSpPr>
            <p:cNvPr id="264" name="组合 263">
              <a:extLst>
                <a:ext uri="{FF2B5EF4-FFF2-40B4-BE49-F238E27FC236}">
                  <a16:creationId xmlns:a16="http://schemas.microsoft.com/office/drawing/2014/main" id="{C9343082-2263-4852-82D7-FE19D2ACBDD4}"/>
                </a:ext>
              </a:extLst>
            </p:cNvPr>
            <p:cNvGrpSpPr/>
            <p:nvPr/>
          </p:nvGrpSpPr>
          <p:grpSpPr>
            <a:xfrm>
              <a:off x="891117" y="4197855"/>
              <a:ext cx="10409767" cy="297392"/>
              <a:chOff x="8397526" y="1593917"/>
              <a:chExt cx="4949825" cy="297392"/>
            </a:xfrm>
          </p:grpSpPr>
          <p:sp>
            <p:nvSpPr>
              <p:cNvPr id="265" name="任意多边形: 形状 264">
                <a:extLst>
                  <a:ext uri="{FF2B5EF4-FFF2-40B4-BE49-F238E27FC236}">
                    <a16:creationId xmlns:a16="http://schemas.microsoft.com/office/drawing/2014/main" id="{1FA1B0A9-7CF9-49F0-A573-C4C42E1E4500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266" name="组合 265">
                <a:extLst>
                  <a:ext uri="{FF2B5EF4-FFF2-40B4-BE49-F238E27FC236}">
                    <a16:creationId xmlns:a16="http://schemas.microsoft.com/office/drawing/2014/main" id="{ED5F357F-55D1-4163-BB3D-838C23B28E2A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267" name="直接连接符 266">
                  <a:extLst>
                    <a:ext uri="{FF2B5EF4-FFF2-40B4-BE49-F238E27FC236}">
                      <a16:creationId xmlns:a16="http://schemas.microsoft.com/office/drawing/2014/main" id="{6AD92685-A18F-4992-9549-1E6B1A3AD1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直接连接符 267">
                  <a:extLst>
                    <a:ext uri="{FF2B5EF4-FFF2-40B4-BE49-F238E27FC236}">
                      <a16:creationId xmlns:a16="http://schemas.microsoft.com/office/drawing/2014/main" id="{D4902352-60CC-4D97-AD63-D1058FEC9E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9" name="组合 238">
              <a:extLst>
                <a:ext uri="{FF2B5EF4-FFF2-40B4-BE49-F238E27FC236}">
                  <a16:creationId xmlns:a16="http://schemas.microsoft.com/office/drawing/2014/main" id="{C77FFC36-31D9-44D7-8251-A307010F5D69}"/>
                </a:ext>
              </a:extLst>
            </p:cNvPr>
            <p:cNvGrpSpPr/>
            <p:nvPr/>
          </p:nvGrpSpPr>
          <p:grpSpPr>
            <a:xfrm>
              <a:off x="9107820" y="4234185"/>
              <a:ext cx="954620" cy="224733"/>
              <a:chOff x="4219777" y="2663385"/>
              <a:chExt cx="902754" cy="224733"/>
            </a:xfrm>
          </p:grpSpPr>
          <p:sp>
            <p:nvSpPr>
              <p:cNvPr id="240" name="缺角矩形 239">
                <a:extLst>
                  <a:ext uri="{FF2B5EF4-FFF2-40B4-BE49-F238E27FC236}">
                    <a16:creationId xmlns:a16="http://schemas.microsoft.com/office/drawing/2014/main" id="{37DC6365-7EE8-4F65-99D3-45942BDEB75B}"/>
                  </a:ext>
                </a:extLst>
              </p:cNvPr>
              <p:cNvSpPr/>
              <p:nvPr/>
            </p:nvSpPr>
            <p:spPr>
              <a:xfrm>
                <a:off x="4219777" y="2663385"/>
                <a:ext cx="902754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41" name="文本框 240">
                <a:extLst>
                  <a:ext uri="{FF2B5EF4-FFF2-40B4-BE49-F238E27FC236}">
                    <a16:creationId xmlns:a16="http://schemas.microsoft.com/office/drawing/2014/main" id="{0C1A0E20-621C-42A7-9AD5-3FFBC540BB2B}"/>
                  </a:ext>
                </a:extLst>
              </p:cNvPr>
              <p:cNvSpPr txBox="1"/>
              <p:nvPr/>
            </p:nvSpPr>
            <p:spPr>
              <a:xfrm>
                <a:off x="4307335" y="2698807"/>
                <a:ext cx="727636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四川存古学堂</a:t>
                </a:r>
              </a:p>
            </p:txBody>
          </p:sp>
        </p:grpSp>
        <p:grpSp>
          <p:nvGrpSpPr>
            <p:cNvPr id="261" name="组合 260">
              <a:extLst>
                <a:ext uri="{FF2B5EF4-FFF2-40B4-BE49-F238E27FC236}">
                  <a16:creationId xmlns:a16="http://schemas.microsoft.com/office/drawing/2014/main" id="{B3652924-C685-4A51-9075-2560662EE99C}"/>
                </a:ext>
              </a:extLst>
            </p:cNvPr>
            <p:cNvGrpSpPr/>
            <p:nvPr/>
          </p:nvGrpSpPr>
          <p:grpSpPr>
            <a:xfrm>
              <a:off x="10214869" y="4234185"/>
              <a:ext cx="954620" cy="224733"/>
              <a:chOff x="4219777" y="2663385"/>
              <a:chExt cx="902754" cy="224733"/>
            </a:xfrm>
          </p:grpSpPr>
          <p:sp>
            <p:nvSpPr>
              <p:cNvPr id="262" name="缺角矩形 261">
                <a:extLst>
                  <a:ext uri="{FF2B5EF4-FFF2-40B4-BE49-F238E27FC236}">
                    <a16:creationId xmlns:a16="http://schemas.microsoft.com/office/drawing/2014/main" id="{03462340-C9EA-4848-B5E1-DC0004B66CFE}"/>
                  </a:ext>
                </a:extLst>
              </p:cNvPr>
              <p:cNvSpPr/>
              <p:nvPr/>
            </p:nvSpPr>
            <p:spPr>
              <a:xfrm>
                <a:off x="4219777" y="2663385"/>
                <a:ext cx="902754" cy="224733"/>
              </a:xfrm>
              <a:prstGeom prst="plaqu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63" name="文本框 262">
                <a:extLst>
                  <a:ext uri="{FF2B5EF4-FFF2-40B4-BE49-F238E27FC236}">
                    <a16:creationId xmlns:a16="http://schemas.microsoft.com/office/drawing/2014/main" id="{BA30E70F-71B5-4B4F-81F5-20C2EE47ECEF}"/>
                  </a:ext>
                </a:extLst>
              </p:cNvPr>
              <p:cNvSpPr txBox="1"/>
              <p:nvPr/>
            </p:nvSpPr>
            <p:spPr>
              <a:xfrm>
                <a:off x="4307335" y="2698807"/>
                <a:ext cx="727636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华西协和大学</a:t>
                </a:r>
              </a:p>
            </p:txBody>
          </p:sp>
        </p:grpSp>
        <p:sp>
          <p:nvSpPr>
            <p:cNvPr id="269" name="文本框 268">
              <a:extLst>
                <a:ext uri="{FF2B5EF4-FFF2-40B4-BE49-F238E27FC236}">
                  <a16:creationId xmlns:a16="http://schemas.microsoft.com/office/drawing/2014/main" id="{2DFA35C2-9E96-45B8-B983-8A0EC55720B6}"/>
                </a:ext>
              </a:extLst>
            </p:cNvPr>
            <p:cNvSpPr txBox="1"/>
            <p:nvPr/>
          </p:nvSpPr>
          <p:spPr>
            <a:xfrm>
              <a:off x="1019306" y="4269607"/>
              <a:ext cx="293350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1910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</p:grpSp>
      <p:grpSp>
        <p:nvGrpSpPr>
          <p:cNvPr id="2064" name="1914">
            <a:extLst>
              <a:ext uri="{FF2B5EF4-FFF2-40B4-BE49-F238E27FC236}">
                <a16:creationId xmlns:a16="http://schemas.microsoft.com/office/drawing/2014/main" id="{78C9EFC4-DD3C-4173-A731-B6D3973C9FDD}"/>
              </a:ext>
            </a:extLst>
          </p:cNvPr>
          <p:cNvGrpSpPr/>
          <p:nvPr/>
        </p:nvGrpSpPr>
        <p:grpSpPr>
          <a:xfrm>
            <a:off x="891117" y="-4574677"/>
            <a:ext cx="10409767" cy="490222"/>
            <a:chOff x="891117" y="4562142"/>
            <a:chExt cx="10409767" cy="490222"/>
          </a:xfrm>
        </p:grpSpPr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46B83DCE-7CD3-49A1-B090-921D55214A95}"/>
                </a:ext>
              </a:extLst>
            </p:cNvPr>
            <p:cNvGrpSpPr/>
            <p:nvPr/>
          </p:nvGrpSpPr>
          <p:grpSpPr>
            <a:xfrm>
              <a:off x="891117" y="4562142"/>
              <a:ext cx="10409767" cy="490222"/>
              <a:chOff x="891117" y="5324319"/>
              <a:chExt cx="10409767" cy="297392"/>
            </a:xfrm>
          </p:grpSpPr>
          <p:sp>
            <p:nvSpPr>
              <p:cNvPr id="301" name="任意多边形: 形状 300">
                <a:extLst>
                  <a:ext uri="{FF2B5EF4-FFF2-40B4-BE49-F238E27FC236}">
                    <a16:creationId xmlns:a16="http://schemas.microsoft.com/office/drawing/2014/main" id="{FC15239C-7ECE-4D69-9E67-7DBAF52FACEF}"/>
                  </a:ext>
                </a:extLst>
              </p:cNvPr>
              <p:cNvSpPr/>
              <p:nvPr/>
            </p:nvSpPr>
            <p:spPr>
              <a:xfrm>
                <a:off x="891117" y="5324319"/>
                <a:ext cx="10409767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302" name="组合 301">
                <a:extLst>
                  <a:ext uri="{FF2B5EF4-FFF2-40B4-BE49-F238E27FC236}">
                    <a16:creationId xmlns:a16="http://schemas.microsoft.com/office/drawing/2014/main" id="{1B9104E3-6633-4FDA-B645-F33FFD3179FF}"/>
                  </a:ext>
                </a:extLst>
              </p:cNvPr>
              <p:cNvGrpSpPr/>
              <p:nvPr/>
            </p:nvGrpSpPr>
            <p:grpSpPr>
              <a:xfrm>
                <a:off x="891117" y="5324319"/>
                <a:ext cx="10409767" cy="297392"/>
                <a:chOff x="8397526" y="1593917"/>
                <a:chExt cx="4949825" cy="297392"/>
              </a:xfrm>
            </p:grpSpPr>
            <p:cxnSp>
              <p:nvCxnSpPr>
                <p:cNvPr id="303" name="直接连接符 302">
                  <a:extLst>
                    <a:ext uri="{FF2B5EF4-FFF2-40B4-BE49-F238E27FC236}">
                      <a16:creationId xmlns:a16="http://schemas.microsoft.com/office/drawing/2014/main" id="{3AF3D6B5-F3F7-462A-BA98-4F2D8FD828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直接连接符 303">
                  <a:extLst>
                    <a:ext uri="{FF2B5EF4-FFF2-40B4-BE49-F238E27FC236}">
                      <a16:creationId xmlns:a16="http://schemas.microsoft.com/office/drawing/2014/main" id="{80F0D36E-8E91-4EF8-BC11-105E87B99C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90" name="文本框 289">
              <a:extLst>
                <a:ext uri="{FF2B5EF4-FFF2-40B4-BE49-F238E27FC236}">
                  <a16:creationId xmlns:a16="http://schemas.microsoft.com/office/drawing/2014/main" id="{8B5B041E-F9F2-424F-AC48-CC75D368B85A}"/>
                </a:ext>
              </a:extLst>
            </p:cNvPr>
            <p:cNvSpPr txBox="1"/>
            <p:nvPr/>
          </p:nvSpPr>
          <p:spPr>
            <a:xfrm>
              <a:off x="1019306" y="4730309"/>
              <a:ext cx="29014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1914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292" name="组合 291">
              <a:extLst>
                <a:ext uri="{FF2B5EF4-FFF2-40B4-BE49-F238E27FC236}">
                  <a16:creationId xmlns:a16="http://schemas.microsoft.com/office/drawing/2014/main" id="{1A73890C-21F3-4D65-820B-4110FB79D1F2}"/>
                </a:ext>
              </a:extLst>
            </p:cNvPr>
            <p:cNvGrpSpPr/>
            <p:nvPr/>
          </p:nvGrpSpPr>
          <p:grpSpPr>
            <a:xfrm>
              <a:off x="4324879" y="4614996"/>
              <a:ext cx="954622" cy="384514"/>
              <a:chOff x="4115318" y="2663385"/>
              <a:chExt cx="954622" cy="384514"/>
            </a:xfrm>
          </p:grpSpPr>
          <p:sp>
            <p:nvSpPr>
              <p:cNvPr id="299" name="缺角矩形 298">
                <a:extLst>
                  <a:ext uri="{FF2B5EF4-FFF2-40B4-BE49-F238E27FC236}">
                    <a16:creationId xmlns:a16="http://schemas.microsoft.com/office/drawing/2014/main" id="{33C2766F-BF70-46AD-A954-DB7CCAFDB921}"/>
                  </a:ext>
                </a:extLst>
              </p:cNvPr>
              <p:cNvSpPr/>
              <p:nvPr/>
            </p:nvSpPr>
            <p:spPr>
              <a:xfrm>
                <a:off x="4115318" y="2663385"/>
                <a:ext cx="954622" cy="384514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00" name="文本框 299">
                <a:extLst>
                  <a:ext uri="{FF2B5EF4-FFF2-40B4-BE49-F238E27FC236}">
                    <a16:creationId xmlns:a16="http://schemas.microsoft.com/office/drawing/2014/main" id="{4E574E82-FA52-4161-8BC3-E2164D734A6A}"/>
                  </a:ext>
                </a:extLst>
              </p:cNvPr>
              <p:cNvSpPr txBox="1"/>
              <p:nvPr/>
            </p:nvSpPr>
            <p:spPr>
              <a:xfrm>
                <a:off x="4207909" y="2698807"/>
                <a:ext cx="76944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四川公立</a:t>
                </a:r>
                <a:endPara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法政专门学校</a:t>
                </a:r>
              </a:p>
            </p:txBody>
          </p:sp>
        </p:grpSp>
        <p:grpSp>
          <p:nvGrpSpPr>
            <p:cNvPr id="305" name="组合 304">
              <a:extLst>
                <a:ext uri="{FF2B5EF4-FFF2-40B4-BE49-F238E27FC236}">
                  <a16:creationId xmlns:a16="http://schemas.microsoft.com/office/drawing/2014/main" id="{A6785C7F-6806-49D0-860E-200C7DE0153E}"/>
                </a:ext>
              </a:extLst>
            </p:cNvPr>
            <p:cNvGrpSpPr/>
            <p:nvPr/>
          </p:nvGrpSpPr>
          <p:grpSpPr>
            <a:xfrm>
              <a:off x="5625146" y="4614996"/>
              <a:ext cx="954622" cy="384514"/>
              <a:chOff x="4115318" y="2663385"/>
              <a:chExt cx="954622" cy="384514"/>
            </a:xfrm>
          </p:grpSpPr>
          <p:sp>
            <p:nvSpPr>
              <p:cNvPr id="306" name="缺角矩形 305">
                <a:extLst>
                  <a:ext uri="{FF2B5EF4-FFF2-40B4-BE49-F238E27FC236}">
                    <a16:creationId xmlns:a16="http://schemas.microsoft.com/office/drawing/2014/main" id="{6C7E260C-5A36-4141-8926-30CAB40D74AB}"/>
                  </a:ext>
                </a:extLst>
              </p:cNvPr>
              <p:cNvSpPr/>
              <p:nvPr/>
            </p:nvSpPr>
            <p:spPr>
              <a:xfrm>
                <a:off x="4115318" y="2663385"/>
                <a:ext cx="954622" cy="384514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07" name="文本框 306">
                <a:extLst>
                  <a:ext uri="{FF2B5EF4-FFF2-40B4-BE49-F238E27FC236}">
                    <a16:creationId xmlns:a16="http://schemas.microsoft.com/office/drawing/2014/main" id="{3185372E-F451-4958-8DD7-152F9B9B81A0}"/>
                  </a:ext>
                </a:extLst>
              </p:cNvPr>
              <p:cNvSpPr txBox="1"/>
              <p:nvPr/>
            </p:nvSpPr>
            <p:spPr>
              <a:xfrm>
                <a:off x="4207909" y="2698807"/>
                <a:ext cx="76944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四川公立</a:t>
                </a:r>
                <a:endPara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农业专门学校</a:t>
                </a:r>
              </a:p>
            </p:txBody>
          </p:sp>
        </p:grpSp>
        <p:grpSp>
          <p:nvGrpSpPr>
            <p:cNvPr id="308" name="组合 307">
              <a:extLst>
                <a:ext uri="{FF2B5EF4-FFF2-40B4-BE49-F238E27FC236}">
                  <a16:creationId xmlns:a16="http://schemas.microsoft.com/office/drawing/2014/main" id="{5F86CBB1-D3A2-49AC-ADE9-276D6F113908}"/>
                </a:ext>
              </a:extLst>
            </p:cNvPr>
            <p:cNvGrpSpPr/>
            <p:nvPr/>
          </p:nvGrpSpPr>
          <p:grpSpPr>
            <a:xfrm>
              <a:off x="6846888" y="4614996"/>
              <a:ext cx="1111672" cy="384514"/>
              <a:chOff x="4115318" y="2663385"/>
              <a:chExt cx="1111672" cy="384514"/>
            </a:xfrm>
          </p:grpSpPr>
          <p:sp>
            <p:nvSpPr>
              <p:cNvPr id="309" name="缺角矩形 308">
                <a:extLst>
                  <a:ext uri="{FF2B5EF4-FFF2-40B4-BE49-F238E27FC236}">
                    <a16:creationId xmlns:a16="http://schemas.microsoft.com/office/drawing/2014/main" id="{8CDA396E-D13E-40F0-B5C8-3225717A31C5}"/>
                  </a:ext>
                </a:extLst>
              </p:cNvPr>
              <p:cNvSpPr/>
              <p:nvPr/>
            </p:nvSpPr>
            <p:spPr>
              <a:xfrm>
                <a:off x="4115318" y="2663385"/>
                <a:ext cx="1111672" cy="384514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10" name="文本框 309">
                <a:extLst>
                  <a:ext uri="{FF2B5EF4-FFF2-40B4-BE49-F238E27FC236}">
                    <a16:creationId xmlns:a16="http://schemas.microsoft.com/office/drawing/2014/main" id="{07F9DBDE-223B-47A4-A731-04F028363C84}"/>
                  </a:ext>
                </a:extLst>
              </p:cNvPr>
              <p:cNvSpPr txBox="1"/>
              <p:nvPr/>
            </p:nvSpPr>
            <p:spPr>
              <a:xfrm>
                <a:off x="4222314" y="2698807"/>
                <a:ext cx="89768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四川公立</a:t>
                </a:r>
                <a:endPara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外国语专门学校</a:t>
                </a:r>
              </a:p>
            </p:txBody>
          </p:sp>
        </p:grpSp>
        <p:grpSp>
          <p:nvGrpSpPr>
            <p:cNvPr id="311" name="组合 310">
              <a:extLst>
                <a:ext uri="{FF2B5EF4-FFF2-40B4-BE49-F238E27FC236}">
                  <a16:creationId xmlns:a16="http://schemas.microsoft.com/office/drawing/2014/main" id="{CAD4B852-40AB-4CC0-BF77-DF36D270F9E0}"/>
                </a:ext>
              </a:extLst>
            </p:cNvPr>
            <p:cNvGrpSpPr/>
            <p:nvPr/>
          </p:nvGrpSpPr>
          <p:grpSpPr>
            <a:xfrm>
              <a:off x="8086305" y="4614996"/>
              <a:ext cx="954620" cy="384514"/>
              <a:chOff x="4193843" y="2663385"/>
              <a:chExt cx="954622" cy="384514"/>
            </a:xfrm>
          </p:grpSpPr>
          <p:sp>
            <p:nvSpPr>
              <p:cNvPr id="312" name="缺角矩形 311">
                <a:extLst>
                  <a:ext uri="{FF2B5EF4-FFF2-40B4-BE49-F238E27FC236}">
                    <a16:creationId xmlns:a16="http://schemas.microsoft.com/office/drawing/2014/main" id="{97A19DB8-4E93-486A-B8F7-65829F81FF5C}"/>
                  </a:ext>
                </a:extLst>
              </p:cNvPr>
              <p:cNvSpPr/>
              <p:nvPr/>
            </p:nvSpPr>
            <p:spPr>
              <a:xfrm>
                <a:off x="4193843" y="2663385"/>
                <a:ext cx="954622" cy="384514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13" name="文本框 312">
                <a:extLst>
                  <a:ext uri="{FF2B5EF4-FFF2-40B4-BE49-F238E27FC236}">
                    <a16:creationId xmlns:a16="http://schemas.microsoft.com/office/drawing/2014/main" id="{79DCB4D1-7D4D-4461-98A6-F699FC1F1749}"/>
                  </a:ext>
                </a:extLst>
              </p:cNvPr>
              <p:cNvSpPr txBox="1"/>
              <p:nvPr/>
            </p:nvSpPr>
            <p:spPr>
              <a:xfrm>
                <a:off x="4286434" y="2698807"/>
                <a:ext cx="76944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四川公立</a:t>
                </a:r>
                <a:endPara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工业专门学校</a:t>
                </a:r>
              </a:p>
            </p:txBody>
          </p:sp>
        </p:grpSp>
      </p:grpSp>
      <p:grpSp>
        <p:nvGrpSpPr>
          <p:cNvPr id="84" name="1916">
            <a:extLst>
              <a:ext uri="{FF2B5EF4-FFF2-40B4-BE49-F238E27FC236}">
                <a16:creationId xmlns:a16="http://schemas.microsoft.com/office/drawing/2014/main" id="{995D518D-C0DC-4E5A-B66D-47DF2C1954AB}"/>
              </a:ext>
            </a:extLst>
          </p:cNvPr>
          <p:cNvGrpSpPr/>
          <p:nvPr/>
        </p:nvGrpSpPr>
        <p:grpSpPr>
          <a:xfrm>
            <a:off x="891117" y="-3834732"/>
            <a:ext cx="10409767" cy="297392"/>
            <a:chOff x="891117" y="5572868"/>
            <a:chExt cx="10409767" cy="297392"/>
          </a:xfrm>
        </p:grpSpPr>
        <p:grpSp>
          <p:nvGrpSpPr>
            <p:cNvPr id="322" name="组合 321">
              <a:extLst>
                <a:ext uri="{FF2B5EF4-FFF2-40B4-BE49-F238E27FC236}">
                  <a16:creationId xmlns:a16="http://schemas.microsoft.com/office/drawing/2014/main" id="{1B8E705C-C472-46D7-A91D-F950567F8E1E}"/>
                </a:ext>
              </a:extLst>
            </p:cNvPr>
            <p:cNvGrpSpPr/>
            <p:nvPr/>
          </p:nvGrpSpPr>
          <p:grpSpPr>
            <a:xfrm>
              <a:off x="891117" y="5572868"/>
              <a:ext cx="10409767" cy="297392"/>
              <a:chOff x="8397526" y="1593917"/>
              <a:chExt cx="4949825" cy="297392"/>
            </a:xfrm>
          </p:grpSpPr>
          <p:sp>
            <p:nvSpPr>
              <p:cNvPr id="323" name="任意多边形: 形状 322">
                <a:extLst>
                  <a:ext uri="{FF2B5EF4-FFF2-40B4-BE49-F238E27FC236}">
                    <a16:creationId xmlns:a16="http://schemas.microsoft.com/office/drawing/2014/main" id="{44C45D62-BE03-4F0A-A12D-6765C884A56E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324" name="组合 323">
                <a:extLst>
                  <a:ext uri="{FF2B5EF4-FFF2-40B4-BE49-F238E27FC236}">
                    <a16:creationId xmlns:a16="http://schemas.microsoft.com/office/drawing/2014/main" id="{F70E872E-990F-4B28-96E4-7F519C77B7E2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325" name="直接连接符 324">
                  <a:extLst>
                    <a:ext uri="{FF2B5EF4-FFF2-40B4-BE49-F238E27FC236}">
                      <a16:creationId xmlns:a16="http://schemas.microsoft.com/office/drawing/2014/main" id="{1F94FC90-FB6D-4F21-A5A5-7BEC28ECA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直接连接符 325">
                  <a:extLst>
                    <a:ext uri="{FF2B5EF4-FFF2-40B4-BE49-F238E27FC236}">
                      <a16:creationId xmlns:a16="http://schemas.microsoft.com/office/drawing/2014/main" id="{B7B7D417-3799-47CA-B0F1-7468C4A02C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27" name="文本框 326">
              <a:extLst>
                <a:ext uri="{FF2B5EF4-FFF2-40B4-BE49-F238E27FC236}">
                  <a16:creationId xmlns:a16="http://schemas.microsoft.com/office/drawing/2014/main" id="{33EDD6AA-7C47-4F13-ABF5-0C698D3301D1}"/>
                </a:ext>
              </a:extLst>
            </p:cNvPr>
            <p:cNvSpPr txBox="1"/>
            <p:nvPr/>
          </p:nvSpPr>
          <p:spPr>
            <a:xfrm>
              <a:off x="1019306" y="5644620"/>
              <a:ext cx="29174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1916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328" name="组合 327">
              <a:extLst>
                <a:ext uri="{FF2B5EF4-FFF2-40B4-BE49-F238E27FC236}">
                  <a16:creationId xmlns:a16="http://schemas.microsoft.com/office/drawing/2014/main" id="{87168F17-55B3-4658-8BB8-F304897D399B}"/>
                </a:ext>
              </a:extLst>
            </p:cNvPr>
            <p:cNvGrpSpPr/>
            <p:nvPr/>
          </p:nvGrpSpPr>
          <p:grpSpPr>
            <a:xfrm>
              <a:off x="2097829" y="5609198"/>
              <a:ext cx="1507920" cy="224733"/>
              <a:chOff x="3917194" y="2663385"/>
              <a:chExt cx="1507920" cy="224733"/>
            </a:xfrm>
          </p:grpSpPr>
          <p:sp>
            <p:nvSpPr>
              <p:cNvPr id="329" name="缺角矩形 328">
                <a:extLst>
                  <a:ext uri="{FF2B5EF4-FFF2-40B4-BE49-F238E27FC236}">
                    <a16:creationId xmlns:a16="http://schemas.microsoft.com/office/drawing/2014/main" id="{5AB2E4C0-E2A4-4E58-9F6E-B529C2440C54}"/>
                  </a:ext>
                </a:extLst>
              </p:cNvPr>
              <p:cNvSpPr/>
              <p:nvPr/>
            </p:nvSpPr>
            <p:spPr>
              <a:xfrm>
                <a:off x="3917194" y="2663385"/>
                <a:ext cx="1507920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30" name="文本框 329">
                <a:extLst>
                  <a:ext uri="{FF2B5EF4-FFF2-40B4-BE49-F238E27FC236}">
                    <a16:creationId xmlns:a16="http://schemas.microsoft.com/office/drawing/2014/main" id="{8CC73214-6173-4FB1-98B2-715EA4E8FDFC}"/>
                  </a:ext>
                </a:extLst>
              </p:cNvPr>
              <p:cNvSpPr txBox="1"/>
              <p:nvPr/>
            </p:nvSpPr>
            <p:spPr>
              <a:xfrm>
                <a:off x="4029954" y="2698807"/>
                <a:ext cx="1282403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国立成都高等师范学校</a:t>
                </a:r>
              </a:p>
            </p:txBody>
          </p:sp>
        </p:grpSp>
      </p:grpSp>
      <p:grpSp>
        <p:nvGrpSpPr>
          <p:cNvPr id="2065" name="1919">
            <a:extLst>
              <a:ext uri="{FF2B5EF4-FFF2-40B4-BE49-F238E27FC236}">
                <a16:creationId xmlns:a16="http://schemas.microsoft.com/office/drawing/2014/main" id="{9B156DC0-5B09-4F60-843F-589ABE9C1A2A}"/>
              </a:ext>
            </a:extLst>
          </p:cNvPr>
          <p:cNvGrpSpPr/>
          <p:nvPr/>
        </p:nvGrpSpPr>
        <p:grpSpPr>
          <a:xfrm>
            <a:off x="891117" y="-3470445"/>
            <a:ext cx="10409767" cy="490222"/>
            <a:chOff x="891117" y="5666374"/>
            <a:chExt cx="10409767" cy="490222"/>
          </a:xfrm>
        </p:grpSpPr>
        <p:grpSp>
          <p:nvGrpSpPr>
            <p:cNvPr id="360" name="组合 359">
              <a:extLst>
                <a:ext uri="{FF2B5EF4-FFF2-40B4-BE49-F238E27FC236}">
                  <a16:creationId xmlns:a16="http://schemas.microsoft.com/office/drawing/2014/main" id="{DB3F65D1-2CF8-4D26-88CA-CDAD51A6BD5D}"/>
                </a:ext>
              </a:extLst>
            </p:cNvPr>
            <p:cNvGrpSpPr/>
            <p:nvPr/>
          </p:nvGrpSpPr>
          <p:grpSpPr>
            <a:xfrm>
              <a:off x="891117" y="5666374"/>
              <a:ext cx="10409767" cy="490222"/>
              <a:chOff x="891117" y="5324319"/>
              <a:chExt cx="10409767" cy="297392"/>
            </a:xfrm>
          </p:grpSpPr>
          <p:sp>
            <p:nvSpPr>
              <p:cNvPr id="361" name="任意多边形: 形状 360">
                <a:extLst>
                  <a:ext uri="{FF2B5EF4-FFF2-40B4-BE49-F238E27FC236}">
                    <a16:creationId xmlns:a16="http://schemas.microsoft.com/office/drawing/2014/main" id="{7AC1F7C6-07B3-40EE-8D33-F29A1C4AA003}"/>
                  </a:ext>
                </a:extLst>
              </p:cNvPr>
              <p:cNvSpPr/>
              <p:nvPr/>
            </p:nvSpPr>
            <p:spPr>
              <a:xfrm>
                <a:off x="891117" y="5324319"/>
                <a:ext cx="10409767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362" name="组合 361">
                <a:extLst>
                  <a:ext uri="{FF2B5EF4-FFF2-40B4-BE49-F238E27FC236}">
                    <a16:creationId xmlns:a16="http://schemas.microsoft.com/office/drawing/2014/main" id="{43817D3F-90E8-416F-BAFA-762125095193}"/>
                  </a:ext>
                </a:extLst>
              </p:cNvPr>
              <p:cNvGrpSpPr/>
              <p:nvPr/>
            </p:nvGrpSpPr>
            <p:grpSpPr>
              <a:xfrm>
                <a:off x="891117" y="5324319"/>
                <a:ext cx="10409767" cy="297392"/>
                <a:chOff x="8397526" y="1593917"/>
                <a:chExt cx="4949825" cy="297392"/>
              </a:xfrm>
            </p:grpSpPr>
            <p:cxnSp>
              <p:nvCxnSpPr>
                <p:cNvPr id="363" name="直接连接符 362">
                  <a:extLst>
                    <a:ext uri="{FF2B5EF4-FFF2-40B4-BE49-F238E27FC236}">
                      <a16:creationId xmlns:a16="http://schemas.microsoft.com/office/drawing/2014/main" id="{36080346-679F-4FA5-9C00-C9CD2317E4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直接连接符 363">
                  <a:extLst>
                    <a:ext uri="{FF2B5EF4-FFF2-40B4-BE49-F238E27FC236}">
                      <a16:creationId xmlns:a16="http://schemas.microsoft.com/office/drawing/2014/main" id="{A09EB54E-2657-4942-96FC-90D5EAC4EC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65" name="文本框 364">
              <a:extLst>
                <a:ext uri="{FF2B5EF4-FFF2-40B4-BE49-F238E27FC236}">
                  <a16:creationId xmlns:a16="http://schemas.microsoft.com/office/drawing/2014/main" id="{7144D2FA-625C-4589-BD2B-7C7CB2546A2A}"/>
                </a:ext>
              </a:extLst>
            </p:cNvPr>
            <p:cNvSpPr txBox="1"/>
            <p:nvPr/>
          </p:nvSpPr>
          <p:spPr>
            <a:xfrm>
              <a:off x="1019306" y="5834541"/>
              <a:ext cx="29174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1919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366" name="组合 365">
              <a:extLst>
                <a:ext uri="{FF2B5EF4-FFF2-40B4-BE49-F238E27FC236}">
                  <a16:creationId xmlns:a16="http://schemas.microsoft.com/office/drawing/2014/main" id="{0371CB01-F952-4B28-BA54-243F34B6FB9D}"/>
                </a:ext>
              </a:extLst>
            </p:cNvPr>
            <p:cNvGrpSpPr/>
            <p:nvPr/>
          </p:nvGrpSpPr>
          <p:grpSpPr>
            <a:xfrm>
              <a:off x="9107820" y="5719228"/>
              <a:ext cx="954620" cy="384514"/>
              <a:chOff x="4193843" y="2663385"/>
              <a:chExt cx="954622" cy="384514"/>
            </a:xfrm>
          </p:grpSpPr>
          <p:sp>
            <p:nvSpPr>
              <p:cNvPr id="367" name="缺角矩形 366">
                <a:extLst>
                  <a:ext uri="{FF2B5EF4-FFF2-40B4-BE49-F238E27FC236}">
                    <a16:creationId xmlns:a16="http://schemas.microsoft.com/office/drawing/2014/main" id="{6D5F6DBC-A780-421E-8923-CF4D942473C4}"/>
                  </a:ext>
                </a:extLst>
              </p:cNvPr>
              <p:cNvSpPr/>
              <p:nvPr/>
            </p:nvSpPr>
            <p:spPr>
              <a:xfrm>
                <a:off x="4193843" y="2663385"/>
                <a:ext cx="954622" cy="384514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68" name="文本框 367">
                <a:extLst>
                  <a:ext uri="{FF2B5EF4-FFF2-40B4-BE49-F238E27FC236}">
                    <a16:creationId xmlns:a16="http://schemas.microsoft.com/office/drawing/2014/main" id="{8CF77048-8512-4502-8A27-1EC1853DC072}"/>
                  </a:ext>
                </a:extLst>
              </p:cNvPr>
              <p:cNvSpPr txBox="1"/>
              <p:nvPr/>
            </p:nvSpPr>
            <p:spPr>
              <a:xfrm>
                <a:off x="4286433" y="2698807"/>
                <a:ext cx="76944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四川公立</a:t>
                </a:r>
                <a:endPara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国学专门学校</a:t>
                </a:r>
              </a:p>
            </p:txBody>
          </p:sp>
        </p:grpSp>
      </p:grpSp>
      <p:grpSp>
        <p:nvGrpSpPr>
          <p:cNvPr id="2067" name="1926">
            <a:extLst>
              <a:ext uri="{FF2B5EF4-FFF2-40B4-BE49-F238E27FC236}">
                <a16:creationId xmlns:a16="http://schemas.microsoft.com/office/drawing/2014/main" id="{5927B401-3C81-452E-9EAA-B5134B24206B}"/>
              </a:ext>
            </a:extLst>
          </p:cNvPr>
          <p:cNvGrpSpPr/>
          <p:nvPr/>
        </p:nvGrpSpPr>
        <p:grpSpPr>
          <a:xfrm>
            <a:off x="891117" y="-2667023"/>
            <a:ext cx="10409767" cy="297392"/>
            <a:chOff x="891117" y="8046098"/>
            <a:chExt cx="10409767" cy="297392"/>
          </a:xfrm>
        </p:grpSpPr>
        <p:grpSp>
          <p:nvGrpSpPr>
            <p:cNvPr id="371" name="组合 370">
              <a:extLst>
                <a:ext uri="{FF2B5EF4-FFF2-40B4-BE49-F238E27FC236}">
                  <a16:creationId xmlns:a16="http://schemas.microsoft.com/office/drawing/2014/main" id="{4E846572-ACD6-46AC-AD06-B7FD0442ED46}"/>
                </a:ext>
              </a:extLst>
            </p:cNvPr>
            <p:cNvGrpSpPr/>
            <p:nvPr/>
          </p:nvGrpSpPr>
          <p:grpSpPr>
            <a:xfrm>
              <a:off x="891117" y="8046098"/>
              <a:ext cx="10409767" cy="297392"/>
              <a:chOff x="8397526" y="1593917"/>
              <a:chExt cx="4949825" cy="297392"/>
            </a:xfrm>
          </p:grpSpPr>
          <p:sp>
            <p:nvSpPr>
              <p:cNvPr id="376" name="任意多边形: 形状 375">
                <a:extLst>
                  <a:ext uri="{FF2B5EF4-FFF2-40B4-BE49-F238E27FC236}">
                    <a16:creationId xmlns:a16="http://schemas.microsoft.com/office/drawing/2014/main" id="{C9CED4AB-0D94-4B2D-B56D-F5BEDC16DB2D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377" name="组合 376">
                <a:extLst>
                  <a:ext uri="{FF2B5EF4-FFF2-40B4-BE49-F238E27FC236}">
                    <a16:creationId xmlns:a16="http://schemas.microsoft.com/office/drawing/2014/main" id="{3DBDA614-DD12-42B4-93BC-E3F8D9B9DFC7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378" name="直接连接符 377">
                  <a:extLst>
                    <a:ext uri="{FF2B5EF4-FFF2-40B4-BE49-F238E27FC236}">
                      <a16:creationId xmlns:a16="http://schemas.microsoft.com/office/drawing/2014/main" id="{B3439476-5CDF-4AEE-9234-D102F38A5B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9" name="直接连接符 378">
                  <a:extLst>
                    <a:ext uri="{FF2B5EF4-FFF2-40B4-BE49-F238E27FC236}">
                      <a16:creationId xmlns:a16="http://schemas.microsoft.com/office/drawing/2014/main" id="{364673CF-6901-4ED5-85FF-F85A3207B7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72" name="文本框 371">
              <a:extLst>
                <a:ext uri="{FF2B5EF4-FFF2-40B4-BE49-F238E27FC236}">
                  <a16:creationId xmlns:a16="http://schemas.microsoft.com/office/drawing/2014/main" id="{03F5B51E-A635-48F6-B47E-09678D78D651}"/>
                </a:ext>
              </a:extLst>
            </p:cNvPr>
            <p:cNvSpPr txBox="1"/>
            <p:nvPr/>
          </p:nvSpPr>
          <p:spPr>
            <a:xfrm>
              <a:off x="1019306" y="8117850"/>
              <a:ext cx="30777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1926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373" name="组合 372">
              <a:extLst>
                <a:ext uri="{FF2B5EF4-FFF2-40B4-BE49-F238E27FC236}">
                  <a16:creationId xmlns:a16="http://schemas.microsoft.com/office/drawing/2014/main" id="{C73ED57B-5785-4989-9520-79969B17F3CA}"/>
                </a:ext>
              </a:extLst>
            </p:cNvPr>
            <p:cNvGrpSpPr/>
            <p:nvPr/>
          </p:nvGrpSpPr>
          <p:grpSpPr>
            <a:xfrm>
              <a:off x="1634007" y="8082428"/>
              <a:ext cx="1088784" cy="224733"/>
              <a:chOff x="3917194" y="2663385"/>
              <a:chExt cx="1507920" cy="224733"/>
            </a:xfrm>
          </p:grpSpPr>
          <p:sp>
            <p:nvSpPr>
              <p:cNvPr id="374" name="缺角矩形 373">
                <a:extLst>
                  <a:ext uri="{FF2B5EF4-FFF2-40B4-BE49-F238E27FC236}">
                    <a16:creationId xmlns:a16="http://schemas.microsoft.com/office/drawing/2014/main" id="{B78073E0-3FC4-4854-95B7-E22D7EEFB7B3}"/>
                  </a:ext>
                </a:extLst>
              </p:cNvPr>
              <p:cNvSpPr/>
              <p:nvPr/>
            </p:nvSpPr>
            <p:spPr>
              <a:xfrm>
                <a:off x="3917194" y="2663385"/>
                <a:ext cx="1507920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75" name="文本框 374">
                <a:extLst>
                  <a:ext uri="{FF2B5EF4-FFF2-40B4-BE49-F238E27FC236}">
                    <a16:creationId xmlns:a16="http://schemas.microsoft.com/office/drawing/2014/main" id="{B04DF12F-7149-4EF7-AD88-1ECBA84C1E56}"/>
                  </a:ext>
                </a:extLst>
              </p:cNvPr>
              <p:cNvSpPr txBox="1"/>
              <p:nvPr/>
            </p:nvSpPr>
            <p:spPr>
              <a:xfrm>
                <a:off x="4138333" y="2698807"/>
                <a:ext cx="1065645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国立成都大学</a:t>
                </a:r>
              </a:p>
            </p:txBody>
          </p:sp>
        </p:grpSp>
      </p:grpSp>
      <p:grpSp>
        <p:nvGrpSpPr>
          <p:cNvPr id="2068" name="1927">
            <a:extLst>
              <a:ext uri="{FF2B5EF4-FFF2-40B4-BE49-F238E27FC236}">
                <a16:creationId xmlns:a16="http://schemas.microsoft.com/office/drawing/2014/main" id="{ACCDF39F-66C4-4B55-9E94-13DB590975C3}"/>
              </a:ext>
            </a:extLst>
          </p:cNvPr>
          <p:cNvGrpSpPr/>
          <p:nvPr/>
        </p:nvGrpSpPr>
        <p:grpSpPr>
          <a:xfrm>
            <a:off x="891117" y="-2302736"/>
            <a:ext cx="10409767" cy="297392"/>
            <a:chOff x="891117" y="8410385"/>
            <a:chExt cx="10409767" cy="297392"/>
          </a:xfrm>
        </p:grpSpPr>
        <p:grpSp>
          <p:nvGrpSpPr>
            <p:cNvPr id="381" name="组合 380">
              <a:extLst>
                <a:ext uri="{FF2B5EF4-FFF2-40B4-BE49-F238E27FC236}">
                  <a16:creationId xmlns:a16="http://schemas.microsoft.com/office/drawing/2014/main" id="{9CFFF361-89EB-4CDD-B6C0-945F084071A2}"/>
                </a:ext>
              </a:extLst>
            </p:cNvPr>
            <p:cNvGrpSpPr/>
            <p:nvPr/>
          </p:nvGrpSpPr>
          <p:grpSpPr>
            <a:xfrm>
              <a:off x="891117" y="8410385"/>
              <a:ext cx="10409767" cy="297392"/>
              <a:chOff x="8397526" y="1593917"/>
              <a:chExt cx="4949825" cy="297392"/>
            </a:xfrm>
          </p:grpSpPr>
          <p:sp>
            <p:nvSpPr>
              <p:cNvPr id="386" name="任意多边形: 形状 385">
                <a:extLst>
                  <a:ext uri="{FF2B5EF4-FFF2-40B4-BE49-F238E27FC236}">
                    <a16:creationId xmlns:a16="http://schemas.microsoft.com/office/drawing/2014/main" id="{D78C52D6-C552-46A3-9870-DBECF6F4A60B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387" name="组合 386">
                <a:extLst>
                  <a:ext uri="{FF2B5EF4-FFF2-40B4-BE49-F238E27FC236}">
                    <a16:creationId xmlns:a16="http://schemas.microsoft.com/office/drawing/2014/main" id="{47BC6DA3-BD1E-47C7-A631-06E1784345F4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388" name="直接连接符 387">
                  <a:extLst>
                    <a:ext uri="{FF2B5EF4-FFF2-40B4-BE49-F238E27FC236}">
                      <a16:creationId xmlns:a16="http://schemas.microsoft.com/office/drawing/2014/main" id="{9D863739-FD1B-427D-A79F-799F5E9D8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直接连接符 388">
                  <a:extLst>
                    <a:ext uri="{FF2B5EF4-FFF2-40B4-BE49-F238E27FC236}">
                      <a16:creationId xmlns:a16="http://schemas.microsoft.com/office/drawing/2014/main" id="{627815EB-7F29-4845-A270-83354ED1F4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82" name="文本框 381">
              <a:extLst>
                <a:ext uri="{FF2B5EF4-FFF2-40B4-BE49-F238E27FC236}">
                  <a16:creationId xmlns:a16="http://schemas.microsoft.com/office/drawing/2014/main" id="{EC7BCB7B-26F0-43A6-8C9C-558107694528}"/>
                </a:ext>
              </a:extLst>
            </p:cNvPr>
            <p:cNvSpPr txBox="1"/>
            <p:nvPr/>
          </p:nvSpPr>
          <p:spPr>
            <a:xfrm>
              <a:off x="1019306" y="8482137"/>
              <a:ext cx="298159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1927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383" name="组合 382">
              <a:extLst>
                <a:ext uri="{FF2B5EF4-FFF2-40B4-BE49-F238E27FC236}">
                  <a16:creationId xmlns:a16="http://schemas.microsoft.com/office/drawing/2014/main" id="{014CA91C-0E93-4038-919D-034A0DDB9F3E}"/>
                </a:ext>
              </a:extLst>
            </p:cNvPr>
            <p:cNvGrpSpPr/>
            <p:nvPr/>
          </p:nvGrpSpPr>
          <p:grpSpPr>
            <a:xfrm>
              <a:off x="2885237" y="8446715"/>
              <a:ext cx="1233372" cy="224733"/>
              <a:chOff x="5610134" y="2663385"/>
              <a:chExt cx="1863137" cy="224733"/>
            </a:xfrm>
          </p:grpSpPr>
          <p:sp>
            <p:nvSpPr>
              <p:cNvPr id="384" name="缺角矩形 383">
                <a:extLst>
                  <a:ext uri="{FF2B5EF4-FFF2-40B4-BE49-F238E27FC236}">
                    <a16:creationId xmlns:a16="http://schemas.microsoft.com/office/drawing/2014/main" id="{FE46B1C0-1197-4A48-9DF0-1AE76F6D6234}"/>
                  </a:ext>
                </a:extLst>
              </p:cNvPr>
              <p:cNvSpPr/>
              <p:nvPr/>
            </p:nvSpPr>
            <p:spPr>
              <a:xfrm>
                <a:off x="5610134" y="2663385"/>
                <a:ext cx="1863137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85" name="文本框 384">
                <a:extLst>
                  <a:ext uri="{FF2B5EF4-FFF2-40B4-BE49-F238E27FC236}">
                    <a16:creationId xmlns:a16="http://schemas.microsoft.com/office/drawing/2014/main" id="{81E5B606-9000-4B5E-A9C5-6087DC4AEF27}"/>
                  </a:ext>
                </a:extLst>
              </p:cNvPr>
              <p:cNvSpPr txBox="1"/>
              <p:nvPr/>
            </p:nvSpPr>
            <p:spPr>
              <a:xfrm>
                <a:off x="5831273" y="2698807"/>
                <a:ext cx="1420859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国立成都师范大学</a:t>
                </a:r>
              </a:p>
            </p:txBody>
          </p:sp>
        </p:grpSp>
        <p:grpSp>
          <p:nvGrpSpPr>
            <p:cNvPr id="390" name="组合 389">
              <a:extLst>
                <a:ext uri="{FF2B5EF4-FFF2-40B4-BE49-F238E27FC236}">
                  <a16:creationId xmlns:a16="http://schemas.microsoft.com/office/drawing/2014/main" id="{317298F4-7584-4167-8E56-930D6F76F17D}"/>
                </a:ext>
              </a:extLst>
            </p:cNvPr>
            <p:cNvGrpSpPr/>
            <p:nvPr/>
          </p:nvGrpSpPr>
          <p:grpSpPr>
            <a:xfrm>
              <a:off x="6842175" y="8446715"/>
              <a:ext cx="1111672" cy="224733"/>
              <a:chOff x="5610134" y="2663385"/>
              <a:chExt cx="1863137" cy="224733"/>
            </a:xfrm>
          </p:grpSpPr>
          <p:sp>
            <p:nvSpPr>
              <p:cNvPr id="391" name="缺角矩形 390">
                <a:extLst>
                  <a:ext uri="{FF2B5EF4-FFF2-40B4-BE49-F238E27FC236}">
                    <a16:creationId xmlns:a16="http://schemas.microsoft.com/office/drawing/2014/main" id="{C8B0E387-2C22-4952-9691-C3C5E170B6E8}"/>
                  </a:ext>
                </a:extLst>
              </p:cNvPr>
              <p:cNvSpPr/>
              <p:nvPr/>
            </p:nvSpPr>
            <p:spPr>
              <a:xfrm>
                <a:off x="5610134" y="2663385"/>
                <a:ext cx="1863137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92" name="文本框 391">
                <a:extLst>
                  <a:ext uri="{FF2B5EF4-FFF2-40B4-BE49-F238E27FC236}">
                    <a16:creationId xmlns:a16="http://schemas.microsoft.com/office/drawing/2014/main" id="{89003B2E-B37F-45D3-B790-BD9198E9903E}"/>
                  </a:ext>
                </a:extLst>
              </p:cNvPr>
              <p:cNvSpPr txBox="1"/>
              <p:nvPr/>
            </p:nvSpPr>
            <p:spPr>
              <a:xfrm>
                <a:off x="5896921" y="2698807"/>
                <a:ext cx="1289566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公立四川大学</a:t>
                </a:r>
              </a:p>
            </p:txBody>
          </p:sp>
        </p:grpSp>
      </p:grpSp>
      <p:grpSp>
        <p:nvGrpSpPr>
          <p:cNvPr id="2069" name="1931">
            <a:extLst>
              <a:ext uri="{FF2B5EF4-FFF2-40B4-BE49-F238E27FC236}">
                <a16:creationId xmlns:a16="http://schemas.microsoft.com/office/drawing/2014/main" id="{93721B7F-FB29-4803-B69A-0FA197827616}"/>
              </a:ext>
            </a:extLst>
          </p:cNvPr>
          <p:cNvGrpSpPr/>
          <p:nvPr/>
        </p:nvGrpSpPr>
        <p:grpSpPr>
          <a:xfrm>
            <a:off x="891117" y="-1755623"/>
            <a:ext cx="10409767" cy="297392"/>
            <a:chOff x="891117" y="8957498"/>
            <a:chExt cx="10409767" cy="297392"/>
          </a:xfrm>
        </p:grpSpPr>
        <p:grpSp>
          <p:nvGrpSpPr>
            <p:cNvPr id="436" name="组合 435">
              <a:extLst>
                <a:ext uri="{FF2B5EF4-FFF2-40B4-BE49-F238E27FC236}">
                  <a16:creationId xmlns:a16="http://schemas.microsoft.com/office/drawing/2014/main" id="{4138A115-02B1-4FB8-8212-1C32F3078B94}"/>
                </a:ext>
              </a:extLst>
            </p:cNvPr>
            <p:cNvGrpSpPr/>
            <p:nvPr/>
          </p:nvGrpSpPr>
          <p:grpSpPr>
            <a:xfrm>
              <a:off x="891117" y="8957498"/>
              <a:ext cx="10409767" cy="297392"/>
              <a:chOff x="8397526" y="1593917"/>
              <a:chExt cx="4949825" cy="297392"/>
            </a:xfrm>
          </p:grpSpPr>
          <p:sp>
            <p:nvSpPr>
              <p:cNvPr id="444" name="任意多边形: 形状 443">
                <a:extLst>
                  <a:ext uri="{FF2B5EF4-FFF2-40B4-BE49-F238E27FC236}">
                    <a16:creationId xmlns:a16="http://schemas.microsoft.com/office/drawing/2014/main" id="{729D96E9-33F9-44E9-8A4C-0A7C5806B40C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445" name="组合 444">
                <a:extLst>
                  <a:ext uri="{FF2B5EF4-FFF2-40B4-BE49-F238E27FC236}">
                    <a16:creationId xmlns:a16="http://schemas.microsoft.com/office/drawing/2014/main" id="{E9E0AC77-9A61-48DC-B58C-F8CEBB69E055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446" name="直接连接符 445">
                  <a:extLst>
                    <a:ext uri="{FF2B5EF4-FFF2-40B4-BE49-F238E27FC236}">
                      <a16:creationId xmlns:a16="http://schemas.microsoft.com/office/drawing/2014/main" id="{60CC9384-A610-4703-AF01-1012FCD79D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7" name="直接连接符 446">
                  <a:extLst>
                    <a:ext uri="{FF2B5EF4-FFF2-40B4-BE49-F238E27FC236}">
                      <a16:creationId xmlns:a16="http://schemas.microsoft.com/office/drawing/2014/main" id="{46CFCAB2-B018-4197-B221-211AEDC785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37" name="文本框 436">
              <a:extLst>
                <a:ext uri="{FF2B5EF4-FFF2-40B4-BE49-F238E27FC236}">
                  <a16:creationId xmlns:a16="http://schemas.microsoft.com/office/drawing/2014/main" id="{7C84C538-8182-4666-A81C-7BBB4DF95530}"/>
                </a:ext>
              </a:extLst>
            </p:cNvPr>
            <p:cNvSpPr txBox="1"/>
            <p:nvPr/>
          </p:nvSpPr>
          <p:spPr>
            <a:xfrm>
              <a:off x="1019306" y="9029250"/>
              <a:ext cx="288541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1931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438" name="组合 437">
              <a:extLst>
                <a:ext uri="{FF2B5EF4-FFF2-40B4-BE49-F238E27FC236}">
                  <a16:creationId xmlns:a16="http://schemas.microsoft.com/office/drawing/2014/main" id="{C43DA8BA-4E10-4293-9EA6-3171990A01F8}"/>
                </a:ext>
              </a:extLst>
            </p:cNvPr>
            <p:cNvGrpSpPr/>
            <p:nvPr/>
          </p:nvGrpSpPr>
          <p:grpSpPr>
            <a:xfrm>
              <a:off x="4229004" y="8993828"/>
              <a:ext cx="1111672" cy="224733"/>
              <a:chOff x="5610132" y="2663385"/>
              <a:chExt cx="1679296" cy="224733"/>
            </a:xfrm>
          </p:grpSpPr>
          <p:sp>
            <p:nvSpPr>
              <p:cNvPr id="442" name="缺角矩形 441">
                <a:extLst>
                  <a:ext uri="{FF2B5EF4-FFF2-40B4-BE49-F238E27FC236}">
                    <a16:creationId xmlns:a16="http://schemas.microsoft.com/office/drawing/2014/main" id="{121E34A3-710B-4A03-8864-3C5656F5AB45}"/>
                  </a:ext>
                </a:extLst>
              </p:cNvPr>
              <p:cNvSpPr/>
              <p:nvPr/>
            </p:nvSpPr>
            <p:spPr>
              <a:xfrm>
                <a:off x="5610132" y="2663385"/>
                <a:ext cx="1679296" cy="224733"/>
              </a:xfrm>
              <a:prstGeom prst="plaqu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43" name="文本框 442">
                <a:extLst>
                  <a:ext uri="{FF2B5EF4-FFF2-40B4-BE49-F238E27FC236}">
                    <a16:creationId xmlns:a16="http://schemas.microsoft.com/office/drawing/2014/main" id="{E7167724-A996-4C2E-A28D-F2EEFB91C3C0}"/>
                  </a:ext>
                </a:extLst>
              </p:cNvPr>
              <p:cNvSpPr txBox="1"/>
              <p:nvPr/>
            </p:nvSpPr>
            <p:spPr>
              <a:xfrm>
                <a:off x="5868620" y="2698807"/>
                <a:ext cx="116232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zh-CN" altLang="en-US" sz="1000" dirty="0">
                    <a:solidFill>
                      <a:schemeClr val="accent1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国立四川大学</a:t>
                </a:r>
              </a:p>
            </p:txBody>
          </p:sp>
        </p:grpSp>
      </p:grpSp>
      <p:grpSp>
        <p:nvGrpSpPr>
          <p:cNvPr id="2070" name="1933">
            <a:extLst>
              <a:ext uri="{FF2B5EF4-FFF2-40B4-BE49-F238E27FC236}">
                <a16:creationId xmlns:a16="http://schemas.microsoft.com/office/drawing/2014/main" id="{2632B26F-D0FC-4FD4-AB7A-29E6558B702E}"/>
              </a:ext>
            </a:extLst>
          </p:cNvPr>
          <p:cNvGrpSpPr/>
          <p:nvPr/>
        </p:nvGrpSpPr>
        <p:grpSpPr>
          <a:xfrm>
            <a:off x="891117" y="-1391336"/>
            <a:ext cx="10409767" cy="297392"/>
            <a:chOff x="891117" y="9321785"/>
            <a:chExt cx="10409767" cy="297392"/>
          </a:xfrm>
        </p:grpSpPr>
        <p:grpSp>
          <p:nvGrpSpPr>
            <p:cNvPr id="480" name="组合 479">
              <a:extLst>
                <a:ext uri="{FF2B5EF4-FFF2-40B4-BE49-F238E27FC236}">
                  <a16:creationId xmlns:a16="http://schemas.microsoft.com/office/drawing/2014/main" id="{71984AE3-8619-4C0C-A3B1-B9A4216EA26D}"/>
                </a:ext>
              </a:extLst>
            </p:cNvPr>
            <p:cNvGrpSpPr/>
            <p:nvPr/>
          </p:nvGrpSpPr>
          <p:grpSpPr>
            <a:xfrm>
              <a:off x="891117" y="9321785"/>
              <a:ext cx="10409767" cy="297392"/>
              <a:chOff x="8397526" y="1593917"/>
              <a:chExt cx="4949825" cy="297392"/>
            </a:xfrm>
          </p:grpSpPr>
          <p:sp>
            <p:nvSpPr>
              <p:cNvPr id="485" name="任意多边形: 形状 484">
                <a:extLst>
                  <a:ext uri="{FF2B5EF4-FFF2-40B4-BE49-F238E27FC236}">
                    <a16:creationId xmlns:a16="http://schemas.microsoft.com/office/drawing/2014/main" id="{13C84385-991E-47F0-87A4-06117265B318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486" name="组合 485">
                <a:extLst>
                  <a:ext uri="{FF2B5EF4-FFF2-40B4-BE49-F238E27FC236}">
                    <a16:creationId xmlns:a16="http://schemas.microsoft.com/office/drawing/2014/main" id="{724EE157-0297-4063-82A9-905C8821A733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487" name="直接连接符 486">
                  <a:extLst>
                    <a:ext uri="{FF2B5EF4-FFF2-40B4-BE49-F238E27FC236}">
                      <a16:creationId xmlns:a16="http://schemas.microsoft.com/office/drawing/2014/main" id="{9159F71D-88CE-4339-AF86-9E2374C893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8" name="直接连接符 487">
                  <a:extLst>
                    <a:ext uri="{FF2B5EF4-FFF2-40B4-BE49-F238E27FC236}">
                      <a16:creationId xmlns:a16="http://schemas.microsoft.com/office/drawing/2014/main" id="{3E1FF475-212E-4386-A035-07AFF86210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81" name="文本框 480">
              <a:extLst>
                <a:ext uri="{FF2B5EF4-FFF2-40B4-BE49-F238E27FC236}">
                  <a16:creationId xmlns:a16="http://schemas.microsoft.com/office/drawing/2014/main" id="{03902D4D-8BF1-44EE-95AF-8866D103B6CA}"/>
                </a:ext>
              </a:extLst>
            </p:cNvPr>
            <p:cNvSpPr txBox="1"/>
            <p:nvPr/>
          </p:nvSpPr>
          <p:spPr>
            <a:xfrm>
              <a:off x="1019306" y="9393537"/>
              <a:ext cx="30617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1933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482" name="组合 481">
              <a:extLst>
                <a:ext uri="{FF2B5EF4-FFF2-40B4-BE49-F238E27FC236}">
                  <a16:creationId xmlns:a16="http://schemas.microsoft.com/office/drawing/2014/main" id="{3A8BEDD4-AAC9-4F89-BC7B-2D152C459B9C}"/>
                </a:ext>
              </a:extLst>
            </p:cNvPr>
            <p:cNvGrpSpPr/>
            <p:nvPr/>
          </p:nvGrpSpPr>
          <p:grpSpPr>
            <a:xfrm>
              <a:off x="10136343" y="9358115"/>
              <a:ext cx="1111672" cy="224733"/>
              <a:chOff x="5674609" y="2663385"/>
              <a:chExt cx="1679296" cy="224733"/>
            </a:xfrm>
          </p:grpSpPr>
          <p:sp>
            <p:nvSpPr>
              <p:cNvPr id="483" name="缺角矩形 482">
                <a:extLst>
                  <a:ext uri="{FF2B5EF4-FFF2-40B4-BE49-F238E27FC236}">
                    <a16:creationId xmlns:a16="http://schemas.microsoft.com/office/drawing/2014/main" id="{52F65ABF-5D42-4542-B057-E6CB5120BAA2}"/>
                  </a:ext>
                </a:extLst>
              </p:cNvPr>
              <p:cNvSpPr/>
              <p:nvPr/>
            </p:nvSpPr>
            <p:spPr>
              <a:xfrm>
                <a:off x="5674609" y="2663385"/>
                <a:ext cx="1679296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84" name="文本框 483">
                <a:extLst>
                  <a:ext uri="{FF2B5EF4-FFF2-40B4-BE49-F238E27FC236}">
                    <a16:creationId xmlns:a16="http://schemas.microsoft.com/office/drawing/2014/main" id="{01C549B4-3385-4A21-8851-92DBD71D1A45}"/>
                  </a:ext>
                </a:extLst>
              </p:cNvPr>
              <p:cNvSpPr txBox="1"/>
              <p:nvPr/>
            </p:nvSpPr>
            <p:spPr>
              <a:xfrm>
                <a:off x="5739376" y="2698807"/>
                <a:ext cx="154976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私立华西协和大学</a:t>
                </a:r>
              </a:p>
            </p:txBody>
          </p:sp>
        </p:grpSp>
      </p:grpSp>
      <p:grpSp>
        <p:nvGrpSpPr>
          <p:cNvPr id="2080" name="1950">
            <a:extLst>
              <a:ext uri="{FF2B5EF4-FFF2-40B4-BE49-F238E27FC236}">
                <a16:creationId xmlns:a16="http://schemas.microsoft.com/office/drawing/2014/main" id="{4ED368B1-2944-4784-BCB9-0F1638DE89C7}"/>
              </a:ext>
            </a:extLst>
          </p:cNvPr>
          <p:cNvGrpSpPr/>
          <p:nvPr/>
        </p:nvGrpSpPr>
        <p:grpSpPr>
          <a:xfrm>
            <a:off x="891117" y="1079330"/>
            <a:ext cx="10409767" cy="297392"/>
            <a:chOff x="891117" y="9686072"/>
            <a:chExt cx="10409767" cy="297392"/>
          </a:xfrm>
        </p:grpSpPr>
        <p:grpSp>
          <p:nvGrpSpPr>
            <p:cNvPr id="496" name="组合 495">
              <a:extLst>
                <a:ext uri="{FF2B5EF4-FFF2-40B4-BE49-F238E27FC236}">
                  <a16:creationId xmlns:a16="http://schemas.microsoft.com/office/drawing/2014/main" id="{D36715F8-6F6B-44C2-AA24-FC989E59D3F0}"/>
                </a:ext>
              </a:extLst>
            </p:cNvPr>
            <p:cNvGrpSpPr/>
            <p:nvPr/>
          </p:nvGrpSpPr>
          <p:grpSpPr>
            <a:xfrm>
              <a:off x="891117" y="9686072"/>
              <a:ext cx="10409767" cy="297392"/>
              <a:chOff x="8397526" y="1593917"/>
              <a:chExt cx="4949825" cy="297392"/>
            </a:xfrm>
          </p:grpSpPr>
          <p:sp>
            <p:nvSpPr>
              <p:cNvPr id="501" name="任意多边形: 形状 500">
                <a:extLst>
                  <a:ext uri="{FF2B5EF4-FFF2-40B4-BE49-F238E27FC236}">
                    <a16:creationId xmlns:a16="http://schemas.microsoft.com/office/drawing/2014/main" id="{32F67AB7-DF83-4C4A-BE1B-F0AB1249947B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502" name="组合 501">
                <a:extLst>
                  <a:ext uri="{FF2B5EF4-FFF2-40B4-BE49-F238E27FC236}">
                    <a16:creationId xmlns:a16="http://schemas.microsoft.com/office/drawing/2014/main" id="{CAB2EC80-F420-4A81-AA4E-A86C1CD23075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503" name="直接连接符 502">
                  <a:extLst>
                    <a:ext uri="{FF2B5EF4-FFF2-40B4-BE49-F238E27FC236}">
                      <a16:creationId xmlns:a16="http://schemas.microsoft.com/office/drawing/2014/main" id="{BBE1A2EB-EF5F-465F-8F78-26DECBEB63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4" name="直接连接符 503">
                  <a:extLst>
                    <a:ext uri="{FF2B5EF4-FFF2-40B4-BE49-F238E27FC236}">
                      <a16:creationId xmlns:a16="http://schemas.microsoft.com/office/drawing/2014/main" id="{30A65E38-C90B-42FA-8C4F-1A1658280B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97" name="文本框 496">
              <a:extLst>
                <a:ext uri="{FF2B5EF4-FFF2-40B4-BE49-F238E27FC236}">
                  <a16:creationId xmlns:a16="http://schemas.microsoft.com/office/drawing/2014/main" id="{1E6BF977-4935-40BC-BF09-182AAD44515D}"/>
                </a:ext>
              </a:extLst>
            </p:cNvPr>
            <p:cNvSpPr txBox="1"/>
            <p:nvPr/>
          </p:nvSpPr>
          <p:spPr>
            <a:xfrm>
              <a:off x="1019306" y="9757824"/>
              <a:ext cx="31258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1950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549" name="组合 548">
              <a:extLst>
                <a:ext uri="{FF2B5EF4-FFF2-40B4-BE49-F238E27FC236}">
                  <a16:creationId xmlns:a16="http://schemas.microsoft.com/office/drawing/2014/main" id="{FDFCB209-8278-45FD-8BF8-D91E9B69E142}"/>
                </a:ext>
              </a:extLst>
            </p:cNvPr>
            <p:cNvGrpSpPr/>
            <p:nvPr/>
          </p:nvGrpSpPr>
          <p:grpSpPr>
            <a:xfrm>
              <a:off x="4229004" y="9722402"/>
              <a:ext cx="1111672" cy="224733"/>
              <a:chOff x="5610132" y="2663385"/>
              <a:chExt cx="1679296" cy="224733"/>
            </a:xfrm>
          </p:grpSpPr>
          <p:sp>
            <p:nvSpPr>
              <p:cNvPr id="550" name="矩形: 圆角 549">
                <a:extLst>
                  <a:ext uri="{FF2B5EF4-FFF2-40B4-BE49-F238E27FC236}">
                    <a16:creationId xmlns:a16="http://schemas.microsoft.com/office/drawing/2014/main" id="{2AE5433E-66DF-4183-A1DF-19A945E3DBF3}"/>
                  </a:ext>
                </a:extLst>
              </p:cNvPr>
              <p:cNvSpPr/>
              <p:nvPr/>
            </p:nvSpPr>
            <p:spPr>
              <a:xfrm>
                <a:off x="5610132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551" name="文本框 550">
                <a:extLst>
                  <a:ext uri="{FF2B5EF4-FFF2-40B4-BE49-F238E27FC236}">
                    <a16:creationId xmlns:a16="http://schemas.microsoft.com/office/drawing/2014/main" id="{8E4E3D3F-BCE5-49E4-AD5A-959F635A0E4B}"/>
                  </a:ext>
                </a:extLst>
              </p:cNvPr>
              <p:cNvSpPr txBox="1"/>
              <p:nvPr/>
            </p:nvSpPr>
            <p:spPr>
              <a:xfrm>
                <a:off x="6062340" y="2698807"/>
                <a:ext cx="77488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四川大学</a:t>
                </a:r>
              </a:p>
            </p:txBody>
          </p:sp>
        </p:grpSp>
      </p:grpSp>
      <p:grpSp>
        <p:nvGrpSpPr>
          <p:cNvPr id="2072" name="1951">
            <a:extLst>
              <a:ext uri="{FF2B5EF4-FFF2-40B4-BE49-F238E27FC236}">
                <a16:creationId xmlns:a16="http://schemas.microsoft.com/office/drawing/2014/main" id="{2ED9C098-D928-438E-9C9F-4437B2E5F5AA}"/>
              </a:ext>
            </a:extLst>
          </p:cNvPr>
          <p:cNvGrpSpPr/>
          <p:nvPr/>
        </p:nvGrpSpPr>
        <p:grpSpPr>
          <a:xfrm>
            <a:off x="891117" y="1443617"/>
            <a:ext cx="10409767" cy="297392"/>
            <a:chOff x="891117" y="10050359"/>
            <a:chExt cx="10409767" cy="297392"/>
          </a:xfrm>
        </p:grpSpPr>
        <p:grpSp>
          <p:nvGrpSpPr>
            <p:cNvPr id="506" name="组合 505">
              <a:extLst>
                <a:ext uri="{FF2B5EF4-FFF2-40B4-BE49-F238E27FC236}">
                  <a16:creationId xmlns:a16="http://schemas.microsoft.com/office/drawing/2014/main" id="{580CC5EF-0EFF-4088-BFA2-4BADCAFC4100}"/>
                </a:ext>
              </a:extLst>
            </p:cNvPr>
            <p:cNvGrpSpPr/>
            <p:nvPr/>
          </p:nvGrpSpPr>
          <p:grpSpPr>
            <a:xfrm>
              <a:off x="891117" y="10050359"/>
              <a:ext cx="10409767" cy="297392"/>
              <a:chOff x="8397526" y="1593917"/>
              <a:chExt cx="4949825" cy="297392"/>
            </a:xfrm>
          </p:grpSpPr>
          <p:sp>
            <p:nvSpPr>
              <p:cNvPr id="511" name="任意多边形: 形状 510">
                <a:extLst>
                  <a:ext uri="{FF2B5EF4-FFF2-40B4-BE49-F238E27FC236}">
                    <a16:creationId xmlns:a16="http://schemas.microsoft.com/office/drawing/2014/main" id="{F516C944-CAFE-48EA-9B23-F8676F4B07D0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512" name="组合 511">
                <a:extLst>
                  <a:ext uri="{FF2B5EF4-FFF2-40B4-BE49-F238E27FC236}">
                    <a16:creationId xmlns:a16="http://schemas.microsoft.com/office/drawing/2014/main" id="{A8677010-FCE9-41A6-AF28-835F18444742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513" name="直接连接符 512">
                  <a:extLst>
                    <a:ext uri="{FF2B5EF4-FFF2-40B4-BE49-F238E27FC236}">
                      <a16:creationId xmlns:a16="http://schemas.microsoft.com/office/drawing/2014/main" id="{596981F8-B6ED-412F-AF27-DEE426AC71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4" name="直接连接符 513">
                  <a:extLst>
                    <a:ext uri="{FF2B5EF4-FFF2-40B4-BE49-F238E27FC236}">
                      <a16:creationId xmlns:a16="http://schemas.microsoft.com/office/drawing/2014/main" id="{DB44D27E-781A-4E9A-BAC0-ACAEBC2285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07" name="文本框 506">
              <a:extLst>
                <a:ext uri="{FF2B5EF4-FFF2-40B4-BE49-F238E27FC236}">
                  <a16:creationId xmlns:a16="http://schemas.microsoft.com/office/drawing/2014/main" id="{1BB66655-B186-4111-ADF2-03EF076AAD3B}"/>
                </a:ext>
              </a:extLst>
            </p:cNvPr>
            <p:cNvSpPr txBox="1"/>
            <p:nvPr/>
          </p:nvSpPr>
          <p:spPr>
            <a:xfrm>
              <a:off x="1019306" y="10122111"/>
              <a:ext cx="29014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1951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508" name="组合 507">
              <a:extLst>
                <a:ext uri="{FF2B5EF4-FFF2-40B4-BE49-F238E27FC236}">
                  <a16:creationId xmlns:a16="http://schemas.microsoft.com/office/drawing/2014/main" id="{5FC20561-E543-4041-B410-DAC453A36B49}"/>
                </a:ext>
              </a:extLst>
            </p:cNvPr>
            <p:cNvGrpSpPr/>
            <p:nvPr/>
          </p:nvGrpSpPr>
          <p:grpSpPr>
            <a:xfrm>
              <a:off x="10136343" y="10086689"/>
              <a:ext cx="1111672" cy="224733"/>
              <a:chOff x="5674609" y="2663385"/>
              <a:chExt cx="1679296" cy="224733"/>
            </a:xfrm>
          </p:grpSpPr>
          <p:sp>
            <p:nvSpPr>
              <p:cNvPr id="509" name="矩形: 圆角 508">
                <a:extLst>
                  <a:ext uri="{FF2B5EF4-FFF2-40B4-BE49-F238E27FC236}">
                    <a16:creationId xmlns:a16="http://schemas.microsoft.com/office/drawing/2014/main" id="{388F805B-A390-43AC-84F9-B965584D2C00}"/>
                  </a:ext>
                </a:extLst>
              </p:cNvPr>
              <p:cNvSpPr/>
              <p:nvPr/>
            </p:nvSpPr>
            <p:spPr>
              <a:xfrm>
                <a:off x="5674609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510" name="文本框 509">
                <a:extLst>
                  <a:ext uri="{FF2B5EF4-FFF2-40B4-BE49-F238E27FC236}">
                    <a16:creationId xmlns:a16="http://schemas.microsoft.com/office/drawing/2014/main" id="{9A82679C-2404-4371-8BD6-168A1DEF5374}"/>
                  </a:ext>
                </a:extLst>
              </p:cNvPr>
              <p:cNvSpPr txBox="1"/>
              <p:nvPr/>
            </p:nvSpPr>
            <p:spPr>
              <a:xfrm>
                <a:off x="6126816" y="2698807"/>
                <a:ext cx="77488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华西大学</a:t>
                </a:r>
              </a:p>
            </p:txBody>
          </p:sp>
        </p:grpSp>
      </p:grpSp>
      <p:grpSp>
        <p:nvGrpSpPr>
          <p:cNvPr id="2074" name="1952">
            <a:extLst>
              <a:ext uri="{FF2B5EF4-FFF2-40B4-BE49-F238E27FC236}">
                <a16:creationId xmlns:a16="http://schemas.microsoft.com/office/drawing/2014/main" id="{5722692F-062D-4031-9110-3E6C80369317}"/>
              </a:ext>
            </a:extLst>
          </p:cNvPr>
          <p:cNvGrpSpPr/>
          <p:nvPr/>
        </p:nvGrpSpPr>
        <p:grpSpPr>
          <a:xfrm>
            <a:off x="891117" y="1704680"/>
            <a:ext cx="10409767" cy="503841"/>
            <a:chOff x="891117" y="10311422"/>
            <a:chExt cx="10409767" cy="503841"/>
          </a:xfrm>
        </p:grpSpPr>
        <p:grpSp>
          <p:nvGrpSpPr>
            <p:cNvPr id="516" name="组合 515">
              <a:extLst>
                <a:ext uri="{FF2B5EF4-FFF2-40B4-BE49-F238E27FC236}">
                  <a16:creationId xmlns:a16="http://schemas.microsoft.com/office/drawing/2014/main" id="{41113C7F-C59D-4A4C-8708-5BA5A50E3C1E}"/>
                </a:ext>
              </a:extLst>
            </p:cNvPr>
            <p:cNvGrpSpPr/>
            <p:nvPr/>
          </p:nvGrpSpPr>
          <p:grpSpPr>
            <a:xfrm>
              <a:off x="891117" y="10414646"/>
              <a:ext cx="10409767" cy="297392"/>
              <a:chOff x="8397526" y="1593917"/>
              <a:chExt cx="4949825" cy="297392"/>
            </a:xfrm>
          </p:grpSpPr>
          <p:sp>
            <p:nvSpPr>
              <p:cNvPr id="521" name="任意多边形: 形状 520">
                <a:extLst>
                  <a:ext uri="{FF2B5EF4-FFF2-40B4-BE49-F238E27FC236}">
                    <a16:creationId xmlns:a16="http://schemas.microsoft.com/office/drawing/2014/main" id="{E034174B-E5AB-47BE-AD53-05E63AFEDC22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522" name="组合 521">
                <a:extLst>
                  <a:ext uri="{FF2B5EF4-FFF2-40B4-BE49-F238E27FC236}">
                    <a16:creationId xmlns:a16="http://schemas.microsoft.com/office/drawing/2014/main" id="{3161E55B-EE88-4F02-85D9-4B434929E316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523" name="直接连接符 522">
                  <a:extLst>
                    <a:ext uri="{FF2B5EF4-FFF2-40B4-BE49-F238E27FC236}">
                      <a16:creationId xmlns:a16="http://schemas.microsoft.com/office/drawing/2014/main" id="{21246A51-F03A-436F-98BF-350308AEB5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4" name="直接连接符 523">
                  <a:extLst>
                    <a:ext uri="{FF2B5EF4-FFF2-40B4-BE49-F238E27FC236}">
                      <a16:creationId xmlns:a16="http://schemas.microsoft.com/office/drawing/2014/main" id="{D34DD9CB-127F-407F-A561-2521BC2CE6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17" name="文本框 516">
              <a:extLst>
                <a:ext uri="{FF2B5EF4-FFF2-40B4-BE49-F238E27FC236}">
                  <a16:creationId xmlns:a16="http://schemas.microsoft.com/office/drawing/2014/main" id="{5B1A5A1D-0541-40F2-A9D2-C3105DBE6BCA}"/>
                </a:ext>
              </a:extLst>
            </p:cNvPr>
            <p:cNvSpPr txBox="1"/>
            <p:nvPr/>
          </p:nvSpPr>
          <p:spPr>
            <a:xfrm>
              <a:off x="1019306" y="10486398"/>
              <a:ext cx="30617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1952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518" name="组合 517">
              <a:extLst>
                <a:ext uri="{FF2B5EF4-FFF2-40B4-BE49-F238E27FC236}">
                  <a16:creationId xmlns:a16="http://schemas.microsoft.com/office/drawing/2014/main" id="{BA507DFE-8EDB-45A8-9707-8F6330DEC39C}"/>
                </a:ext>
              </a:extLst>
            </p:cNvPr>
            <p:cNvGrpSpPr/>
            <p:nvPr/>
          </p:nvGrpSpPr>
          <p:grpSpPr>
            <a:xfrm>
              <a:off x="6842175" y="10450976"/>
              <a:ext cx="1210408" cy="224733"/>
              <a:chOff x="5674609" y="2663385"/>
              <a:chExt cx="1679296" cy="224733"/>
            </a:xfrm>
          </p:grpSpPr>
          <p:sp>
            <p:nvSpPr>
              <p:cNvPr id="519" name="矩形: 圆角 518">
                <a:extLst>
                  <a:ext uri="{FF2B5EF4-FFF2-40B4-BE49-F238E27FC236}">
                    <a16:creationId xmlns:a16="http://schemas.microsoft.com/office/drawing/2014/main" id="{9739270A-3B81-4DD5-9C7B-E288EAEF6C77}"/>
                  </a:ext>
                </a:extLst>
              </p:cNvPr>
              <p:cNvSpPr/>
              <p:nvPr/>
            </p:nvSpPr>
            <p:spPr>
              <a:xfrm>
                <a:off x="5674609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MiSans Semibold" panose="00000700000000000000" pitchFamily="2" charset="-122"/>
                  <a:ea typeface="MiSans Semibold" panose="00000700000000000000" pitchFamily="2" charset="-122"/>
                </a:endParaRPr>
              </a:p>
            </p:txBody>
          </p:sp>
          <p:sp>
            <p:nvSpPr>
              <p:cNvPr id="520" name="文本框 519">
                <a:extLst>
                  <a:ext uri="{FF2B5EF4-FFF2-40B4-BE49-F238E27FC236}">
                    <a16:creationId xmlns:a16="http://schemas.microsoft.com/office/drawing/2014/main" id="{37FD995E-0988-4EA0-80A8-1233B5517B89}"/>
                  </a:ext>
                </a:extLst>
              </p:cNvPr>
              <p:cNvSpPr txBox="1"/>
              <p:nvPr/>
            </p:nvSpPr>
            <p:spPr>
              <a:xfrm>
                <a:off x="5802588" y="2698807"/>
                <a:ext cx="1423344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四川化学工业学院</a:t>
                </a:r>
              </a:p>
            </p:txBody>
          </p:sp>
        </p:grpSp>
        <p:cxnSp>
          <p:nvCxnSpPr>
            <p:cNvPr id="555" name="直接连接符 554">
              <a:extLst>
                <a:ext uri="{FF2B5EF4-FFF2-40B4-BE49-F238E27FC236}">
                  <a16:creationId xmlns:a16="http://schemas.microsoft.com/office/drawing/2014/main" id="{2C513A6F-1F90-4931-B30F-56D885AC2842}"/>
                </a:ext>
              </a:extLst>
            </p:cNvPr>
            <p:cNvCxnSpPr>
              <a:cxnSpLocks/>
            </p:cNvCxnSpPr>
            <p:nvPr/>
          </p:nvCxnSpPr>
          <p:spPr>
            <a:xfrm>
              <a:off x="10692179" y="10311422"/>
              <a:ext cx="0" cy="503841"/>
            </a:xfrm>
            <a:prstGeom prst="line">
              <a:avLst/>
            </a:prstGeom>
            <a:ln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5" name="1953">
            <a:extLst>
              <a:ext uri="{FF2B5EF4-FFF2-40B4-BE49-F238E27FC236}">
                <a16:creationId xmlns:a16="http://schemas.microsoft.com/office/drawing/2014/main" id="{79E1FFDF-F997-4AD9-A19F-A24F00C43F0D}"/>
              </a:ext>
            </a:extLst>
          </p:cNvPr>
          <p:cNvGrpSpPr/>
          <p:nvPr/>
        </p:nvGrpSpPr>
        <p:grpSpPr>
          <a:xfrm>
            <a:off x="891117" y="2172191"/>
            <a:ext cx="10409767" cy="297392"/>
            <a:chOff x="891117" y="10778933"/>
            <a:chExt cx="10409767" cy="297392"/>
          </a:xfrm>
        </p:grpSpPr>
        <p:grpSp>
          <p:nvGrpSpPr>
            <p:cNvPr id="526" name="组合 525">
              <a:extLst>
                <a:ext uri="{FF2B5EF4-FFF2-40B4-BE49-F238E27FC236}">
                  <a16:creationId xmlns:a16="http://schemas.microsoft.com/office/drawing/2014/main" id="{633CF12E-77A2-41D9-96D1-3A3E3845A895}"/>
                </a:ext>
              </a:extLst>
            </p:cNvPr>
            <p:cNvGrpSpPr/>
            <p:nvPr/>
          </p:nvGrpSpPr>
          <p:grpSpPr>
            <a:xfrm>
              <a:off x="891117" y="10778933"/>
              <a:ext cx="10409767" cy="297392"/>
              <a:chOff x="8397526" y="1593917"/>
              <a:chExt cx="4949825" cy="297392"/>
            </a:xfrm>
          </p:grpSpPr>
          <p:sp>
            <p:nvSpPr>
              <p:cNvPr id="531" name="任意多边形: 形状 530">
                <a:extLst>
                  <a:ext uri="{FF2B5EF4-FFF2-40B4-BE49-F238E27FC236}">
                    <a16:creationId xmlns:a16="http://schemas.microsoft.com/office/drawing/2014/main" id="{FFAE91BD-65FA-49C3-B68D-2E312F3F8BA6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532" name="组合 531">
                <a:extLst>
                  <a:ext uri="{FF2B5EF4-FFF2-40B4-BE49-F238E27FC236}">
                    <a16:creationId xmlns:a16="http://schemas.microsoft.com/office/drawing/2014/main" id="{01E471BB-EC63-42B4-943E-B4AC060D7925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533" name="直接连接符 532">
                  <a:extLst>
                    <a:ext uri="{FF2B5EF4-FFF2-40B4-BE49-F238E27FC236}">
                      <a16:creationId xmlns:a16="http://schemas.microsoft.com/office/drawing/2014/main" id="{A8BE9B37-1E85-4301-B08A-7BDE5C80C4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4" name="直接连接符 533">
                  <a:extLst>
                    <a:ext uri="{FF2B5EF4-FFF2-40B4-BE49-F238E27FC236}">
                      <a16:creationId xmlns:a16="http://schemas.microsoft.com/office/drawing/2014/main" id="{54A0EF03-BBD4-46C6-89C6-5DD8FFCB69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27" name="文本框 526">
              <a:extLst>
                <a:ext uri="{FF2B5EF4-FFF2-40B4-BE49-F238E27FC236}">
                  <a16:creationId xmlns:a16="http://schemas.microsoft.com/office/drawing/2014/main" id="{7DD0B91F-81F2-4B4A-B2BF-73C71798C619}"/>
                </a:ext>
              </a:extLst>
            </p:cNvPr>
            <p:cNvSpPr txBox="1"/>
            <p:nvPr/>
          </p:nvSpPr>
          <p:spPr>
            <a:xfrm>
              <a:off x="1019306" y="10850685"/>
              <a:ext cx="30777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1953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528" name="组合 527">
              <a:extLst>
                <a:ext uri="{FF2B5EF4-FFF2-40B4-BE49-F238E27FC236}">
                  <a16:creationId xmlns:a16="http://schemas.microsoft.com/office/drawing/2014/main" id="{4E7732DC-5625-4C09-8F44-4B5A110A0C38}"/>
                </a:ext>
              </a:extLst>
            </p:cNvPr>
            <p:cNvGrpSpPr/>
            <p:nvPr/>
          </p:nvGrpSpPr>
          <p:grpSpPr>
            <a:xfrm>
              <a:off x="10136343" y="10815263"/>
              <a:ext cx="1111672" cy="224733"/>
              <a:chOff x="5674609" y="2663385"/>
              <a:chExt cx="1679296" cy="224733"/>
            </a:xfrm>
          </p:grpSpPr>
          <p:sp>
            <p:nvSpPr>
              <p:cNvPr id="529" name="矩形: 圆角 528">
                <a:extLst>
                  <a:ext uri="{FF2B5EF4-FFF2-40B4-BE49-F238E27FC236}">
                    <a16:creationId xmlns:a16="http://schemas.microsoft.com/office/drawing/2014/main" id="{B99965FE-3D6E-4C01-894B-8601C24D6BEA}"/>
                  </a:ext>
                </a:extLst>
              </p:cNvPr>
              <p:cNvSpPr/>
              <p:nvPr/>
            </p:nvSpPr>
            <p:spPr>
              <a:xfrm>
                <a:off x="5674609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530" name="文本框 529">
                <a:extLst>
                  <a:ext uri="{FF2B5EF4-FFF2-40B4-BE49-F238E27FC236}">
                    <a16:creationId xmlns:a16="http://schemas.microsoft.com/office/drawing/2014/main" id="{DEE68344-BFBB-411F-B681-1FA87045536E}"/>
                  </a:ext>
                </a:extLst>
              </p:cNvPr>
              <p:cNvSpPr txBox="1"/>
              <p:nvPr/>
            </p:nvSpPr>
            <p:spPr>
              <a:xfrm>
                <a:off x="6029954" y="2698807"/>
                <a:ext cx="96860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四川医学院</a:t>
                </a:r>
              </a:p>
            </p:txBody>
          </p:sp>
        </p:grpSp>
      </p:grpSp>
      <p:grpSp>
        <p:nvGrpSpPr>
          <p:cNvPr id="2077" name="1954">
            <a:extLst>
              <a:ext uri="{FF2B5EF4-FFF2-40B4-BE49-F238E27FC236}">
                <a16:creationId xmlns:a16="http://schemas.microsoft.com/office/drawing/2014/main" id="{368F4F90-18BF-4D6A-9DFE-6A16B25EF985}"/>
              </a:ext>
            </a:extLst>
          </p:cNvPr>
          <p:cNvGrpSpPr/>
          <p:nvPr/>
        </p:nvGrpSpPr>
        <p:grpSpPr>
          <a:xfrm>
            <a:off x="891117" y="2536478"/>
            <a:ext cx="10409767" cy="297392"/>
            <a:chOff x="891117" y="11143220"/>
            <a:chExt cx="10409767" cy="297392"/>
          </a:xfrm>
        </p:grpSpPr>
        <p:grpSp>
          <p:nvGrpSpPr>
            <p:cNvPr id="536" name="组合 535">
              <a:extLst>
                <a:ext uri="{FF2B5EF4-FFF2-40B4-BE49-F238E27FC236}">
                  <a16:creationId xmlns:a16="http://schemas.microsoft.com/office/drawing/2014/main" id="{4EE7E4C6-7847-432D-8CB4-028E326F574D}"/>
                </a:ext>
              </a:extLst>
            </p:cNvPr>
            <p:cNvGrpSpPr/>
            <p:nvPr/>
          </p:nvGrpSpPr>
          <p:grpSpPr>
            <a:xfrm>
              <a:off x="891117" y="11143220"/>
              <a:ext cx="10409767" cy="297392"/>
              <a:chOff x="8397526" y="1593917"/>
              <a:chExt cx="4949825" cy="297392"/>
            </a:xfrm>
          </p:grpSpPr>
          <p:sp>
            <p:nvSpPr>
              <p:cNvPr id="541" name="任意多边形: 形状 540">
                <a:extLst>
                  <a:ext uri="{FF2B5EF4-FFF2-40B4-BE49-F238E27FC236}">
                    <a16:creationId xmlns:a16="http://schemas.microsoft.com/office/drawing/2014/main" id="{05F73312-CA62-42A1-89BB-11E271FF8453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542" name="组合 541">
                <a:extLst>
                  <a:ext uri="{FF2B5EF4-FFF2-40B4-BE49-F238E27FC236}">
                    <a16:creationId xmlns:a16="http://schemas.microsoft.com/office/drawing/2014/main" id="{A6E78686-F791-41AE-9B88-FE4E46DFB065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543" name="直接连接符 542">
                  <a:extLst>
                    <a:ext uri="{FF2B5EF4-FFF2-40B4-BE49-F238E27FC236}">
                      <a16:creationId xmlns:a16="http://schemas.microsoft.com/office/drawing/2014/main" id="{68038AFE-8EC3-4E33-9CC0-F27F40D83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4" name="直接连接符 543">
                  <a:extLst>
                    <a:ext uri="{FF2B5EF4-FFF2-40B4-BE49-F238E27FC236}">
                      <a16:creationId xmlns:a16="http://schemas.microsoft.com/office/drawing/2014/main" id="{4C4C406A-D12B-4125-A246-3BF5897476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37" name="文本框 536">
              <a:extLst>
                <a:ext uri="{FF2B5EF4-FFF2-40B4-BE49-F238E27FC236}">
                  <a16:creationId xmlns:a16="http://schemas.microsoft.com/office/drawing/2014/main" id="{A39625BD-F0F6-4BBA-805F-BBB96B1380A7}"/>
                </a:ext>
              </a:extLst>
            </p:cNvPr>
            <p:cNvSpPr txBox="1"/>
            <p:nvPr/>
          </p:nvSpPr>
          <p:spPr>
            <a:xfrm>
              <a:off x="1019306" y="11214972"/>
              <a:ext cx="309380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1954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538" name="组合 537">
              <a:extLst>
                <a:ext uri="{FF2B5EF4-FFF2-40B4-BE49-F238E27FC236}">
                  <a16:creationId xmlns:a16="http://schemas.microsoft.com/office/drawing/2014/main" id="{B131FF38-0F9A-4B40-9BB9-4C0B1C8BFC55}"/>
                </a:ext>
              </a:extLst>
            </p:cNvPr>
            <p:cNvGrpSpPr/>
            <p:nvPr/>
          </p:nvGrpSpPr>
          <p:grpSpPr>
            <a:xfrm>
              <a:off x="5535589" y="11179550"/>
              <a:ext cx="1111672" cy="224733"/>
              <a:chOff x="5674609" y="2663385"/>
              <a:chExt cx="1679296" cy="224733"/>
            </a:xfrm>
          </p:grpSpPr>
          <p:sp>
            <p:nvSpPr>
              <p:cNvPr id="539" name="矩形: 圆角 538">
                <a:extLst>
                  <a:ext uri="{FF2B5EF4-FFF2-40B4-BE49-F238E27FC236}">
                    <a16:creationId xmlns:a16="http://schemas.microsoft.com/office/drawing/2014/main" id="{BD0A5B96-78B3-4C09-BE88-8A1305E80F70}"/>
                  </a:ext>
                </a:extLst>
              </p:cNvPr>
              <p:cNvSpPr/>
              <p:nvPr/>
            </p:nvSpPr>
            <p:spPr>
              <a:xfrm>
                <a:off x="5674609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MiSans Semibold" panose="00000700000000000000" pitchFamily="2" charset="-122"/>
                  <a:ea typeface="MiSans Semibold" panose="00000700000000000000" pitchFamily="2" charset="-122"/>
                </a:endParaRPr>
              </a:p>
            </p:txBody>
          </p:sp>
          <p:sp>
            <p:nvSpPr>
              <p:cNvPr id="540" name="文本框 539">
                <a:extLst>
                  <a:ext uri="{FF2B5EF4-FFF2-40B4-BE49-F238E27FC236}">
                    <a16:creationId xmlns:a16="http://schemas.microsoft.com/office/drawing/2014/main" id="{EB7A4C63-4A56-48DC-B852-9036B1D144BE}"/>
                  </a:ext>
                </a:extLst>
              </p:cNvPr>
              <p:cNvSpPr txBox="1"/>
              <p:nvPr/>
            </p:nvSpPr>
            <p:spPr>
              <a:xfrm>
                <a:off x="6029954" y="2698807"/>
                <a:ext cx="96860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成都工学院</a:t>
                </a:r>
              </a:p>
            </p:txBody>
          </p:sp>
        </p:grpSp>
      </p:grpSp>
      <p:grpSp>
        <p:nvGrpSpPr>
          <p:cNvPr id="2081" name="1978">
            <a:extLst>
              <a:ext uri="{FF2B5EF4-FFF2-40B4-BE49-F238E27FC236}">
                <a16:creationId xmlns:a16="http://schemas.microsoft.com/office/drawing/2014/main" id="{96949C9B-0F19-471C-8B18-062852357406}"/>
              </a:ext>
            </a:extLst>
          </p:cNvPr>
          <p:cNvGrpSpPr/>
          <p:nvPr/>
        </p:nvGrpSpPr>
        <p:grpSpPr>
          <a:xfrm>
            <a:off x="891117" y="2900765"/>
            <a:ext cx="10409767" cy="297392"/>
            <a:chOff x="891117" y="11507507"/>
            <a:chExt cx="10409767" cy="297392"/>
          </a:xfrm>
        </p:grpSpPr>
        <p:grpSp>
          <p:nvGrpSpPr>
            <p:cNvPr id="585" name="组合 584">
              <a:extLst>
                <a:ext uri="{FF2B5EF4-FFF2-40B4-BE49-F238E27FC236}">
                  <a16:creationId xmlns:a16="http://schemas.microsoft.com/office/drawing/2014/main" id="{4A4587A5-EDAB-49BA-96B6-ED29365BF736}"/>
                </a:ext>
              </a:extLst>
            </p:cNvPr>
            <p:cNvGrpSpPr/>
            <p:nvPr/>
          </p:nvGrpSpPr>
          <p:grpSpPr>
            <a:xfrm>
              <a:off x="891117" y="11507507"/>
              <a:ext cx="10409767" cy="297392"/>
              <a:chOff x="8397526" y="1593917"/>
              <a:chExt cx="4949825" cy="297392"/>
            </a:xfrm>
          </p:grpSpPr>
          <p:sp>
            <p:nvSpPr>
              <p:cNvPr id="586" name="任意多边形: 形状 585">
                <a:extLst>
                  <a:ext uri="{FF2B5EF4-FFF2-40B4-BE49-F238E27FC236}">
                    <a16:creationId xmlns:a16="http://schemas.microsoft.com/office/drawing/2014/main" id="{DB387356-CD60-43E7-8C46-B202EBD0DA5A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587" name="组合 586">
                <a:extLst>
                  <a:ext uri="{FF2B5EF4-FFF2-40B4-BE49-F238E27FC236}">
                    <a16:creationId xmlns:a16="http://schemas.microsoft.com/office/drawing/2014/main" id="{7B81CA68-FFF1-46DF-BCBC-55F8D561BEE6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588" name="直接连接符 587">
                  <a:extLst>
                    <a:ext uri="{FF2B5EF4-FFF2-40B4-BE49-F238E27FC236}">
                      <a16:creationId xmlns:a16="http://schemas.microsoft.com/office/drawing/2014/main" id="{A5974F51-C668-43BE-A272-9B8C0FED46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9" name="直接连接符 588">
                  <a:extLst>
                    <a:ext uri="{FF2B5EF4-FFF2-40B4-BE49-F238E27FC236}">
                      <a16:creationId xmlns:a16="http://schemas.microsoft.com/office/drawing/2014/main" id="{4FBF585F-7164-4B6D-BCB6-8483E2DCA6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90" name="文本框 589">
              <a:extLst>
                <a:ext uri="{FF2B5EF4-FFF2-40B4-BE49-F238E27FC236}">
                  <a16:creationId xmlns:a16="http://schemas.microsoft.com/office/drawing/2014/main" id="{40DABCD8-6CC9-464F-979A-D139CE6AC728}"/>
                </a:ext>
              </a:extLst>
            </p:cNvPr>
            <p:cNvSpPr txBox="1"/>
            <p:nvPr/>
          </p:nvSpPr>
          <p:spPr>
            <a:xfrm>
              <a:off x="1019306" y="11579259"/>
              <a:ext cx="30617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1978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591" name="组合 590">
              <a:extLst>
                <a:ext uri="{FF2B5EF4-FFF2-40B4-BE49-F238E27FC236}">
                  <a16:creationId xmlns:a16="http://schemas.microsoft.com/office/drawing/2014/main" id="{86C771C4-1E1B-4F5D-BD20-61BA97E9BB53}"/>
                </a:ext>
              </a:extLst>
            </p:cNvPr>
            <p:cNvGrpSpPr/>
            <p:nvPr/>
          </p:nvGrpSpPr>
          <p:grpSpPr>
            <a:xfrm>
              <a:off x="5535589" y="11543837"/>
              <a:ext cx="1111672" cy="224733"/>
              <a:chOff x="5674609" y="2663385"/>
              <a:chExt cx="1679296" cy="224733"/>
            </a:xfrm>
          </p:grpSpPr>
          <p:sp>
            <p:nvSpPr>
              <p:cNvPr id="592" name="矩形: 圆角 591">
                <a:extLst>
                  <a:ext uri="{FF2B5EF4-FFF2-40B4-BE49-F238E27FC236}">
                    <a16:creationId xmlns:a16="http://schemas.microsoft.com/office/drawing/2014/main" id="{FEEFFD57-AEFC-45F9-94B5-531BC218EAA4}"/>
                  </a:ext>
                </a:extLst>
              </p:cNvPr>
              <p:cNvSpPr/>
              <p:nvPr/>
            </p:nvSpPr>
            <p:spPr>
              <a:xfrm>
                <a:off x="5674609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593" name="文本框 592">
                <a:extLst>
                  <a:ext uri="{FF2B5EF4-FFF2-40B4-BE49-F238E27FC236}">
                    <a16:creationId xmlns:a16="http://schemas.microsoft.com/office/drawing/2014/main" id="{10E44AF2-80EE-469B-9BCB-6C5B55140115}"/>
                  </a:ext>
                </a:extLst>
              </p:cNvPr>
              <p:cNvSpPr txBox="1"/>
              <p:nvPr/>
            </p:nvSpPr>
            <p:spPr>
              <a:xfrm>
                <a:off x="5933093" y="2698807"/>
                <a:ext cx="116232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成都科技大学</a:t>
                </a:r>
              </a:p>
            </p:txBody>
          </p:sp>
        </p:grpSp>
      </p:grpSp>
      <p:grpSp>
        <p:nvGrpSpPr>
          <p:cNvPr id="2082" name="1985">
            <a:extLst>
              <a:ext uri="{FF2B5EF4-FFF2-40B4-BE49-F238E27FC236}">
                <a16:creationId xmlns:a16="http://schemas.microsoft.com/office/drawing/2014/main" id="{FF2253C3-A13F-412F-BF8C-6B345E68B8EB}"/>
              </a:ext>
            </a:extLst>
          </p:cNvPr>
          <p:cNvGrpSpPr/>
          <p:nvPr/>
        </p:nvGrpSpPr>
        <p:grpSpPr>
          <a:xfrm>
            <a:off x="891117" y="3265052"/>
            <a:ext cx="10409767" cy="297392"/>
            <a:chOff x="891117" y="11871794"/>
            <a:chExt cx="10409767" cy="297392"/>
          </a:xfrm>
        </p:grpSpPr>
        <p:grpSp>
          <p:nvGrpSpPr>
            <p:cNvPr id="599" name="组合 598">
              <a:extLst>
                <a:ext uri="{FF2B5EF4-FFF2-40B4-BE49-F238E27FC236}">
                  <a16:creationId xmlns:a16="http://schemas.microsoft.com/office/drawing/2014/main" id="{1B4ABCF4-9EB1-4854-B558-E68CEEC184E0}"/>
                </a:ext>
              </a:extLst>
            </p:cNvPr>
            <p:cNvGrpSpPr/>
            <p:nvPr/>
          </p:nvGrpSpPr>
          <p:grpSpPr>
            <a:xfrm>
              <a:off x="891117" y="11871794"/>
              <a:ext cx="10409767" cy="297392"/>
              <a:chOff x="8397526" y="1593917"/>
              <a:chExt cx="4949825" cy="297392"/>
            </a:xfrm>
          </p:grpSpPr>
          <p:sp>
            <p:nvSpPr>
              <p:cNvPr id="604" name="任意多边形: 形状 603">
                <a:extLst>
                  <a:ext uri="{FF2B5EF4-FFF2-40B4-BE49-F238E27FC236}">
                    <a16:creationId xmlns:a16="http://schemas.microsoft.com/office/drawing/2014/main" id="{D2FA7C9D-DAE2-4F77-9818-955AC454388A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605" name="组合 604">
                <a:extLst>
                  <a:ext uri="{FF2B5EF4-FFF2-40B4-BE49-F238E27FC236}">
                    <a16:creationId xmlns:a16="http://schemas.microsoft.com/office/drawing/2014/main" id="{37DB1DBF-38FD-4B9A-A430-ABB14AFF7D05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606" name="直接连接符 605">
                  <a:extLst>
                    <a:ext uri="{FF2B5EF4-FFF2-40B4-BE49-F238E27FC236}">
                      <a16:creationId xmlns:a16="http://schemas.microsoft.com/office/drawing/2014/main" id="{07291173-77D4-4DB9-962F-F31F92BF8D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7" name="直接连接符 606">
                  <a:extLst>
                    <a:ext uri="{FF2B5EF4-FFF2-40B4-BE49-F238E27FC236}">
                      <a16:creationId xmlns:a16="http://schemas.microsoft.com/office/drawing/2014/main" id="{B63527BA-B7DC-4535-BD6E-A5F67AC378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00" name="文本框 599">
              <a:extLst>
                <a:ext uri="{FF2B5EF4-FFF2-40B4-BE49-F238E27FC236}">
                  <a16:creationId xmlns:a16="http://schemas.microsoft.com/office/drawing/2014/main" id="{1A2173C7-FF34-43FE-9854-DA8DBCECFE42}"/>
                </a:ext>
              </a:extLst>
            </p:cNvPr>
            <p:cNvSpPr txBox="1"/>
            <p:nvPr/>
          </p:nvSpPr>
          <p:spPr>
            <a:xfrm>
              <a:off x="1019306" y="11943546"/>
              <a:ext cx="314189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1985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616" name="组合 615">
              <a:extLst>
                <a:ext uri="{FF2B5EF4-FFF2-40B4-BE49-F238E27FC236}">
                  <a16:creationId xmlns:a16="http://schemas.microsoft.com/office/drawing/2014/main" id="{EA8F7B73-096D-4040-8ABA-F632C00546A4}"/>
                </a:ext>
              </a:extLst>
            </p:cNvPr>
            <p:cNvGrpSpPr/>
            <p:nvPr/>
          </p:nvGrpSpPr>
          <p:grpSpPr>
            <a:xfrm>
              <a:off x="10136343" y="11908124"/>
              <a:ext cx="1111672" cy="224733"/>
              <a:chOff x="5674609" y="2663385"/>
              <a:chExt cx="1679296" cy="224733"/>
            </a:xfrm>
          </p:grpSpPr>
          <p:sp>
            <p:nvSpPr>
              <p:cNvPr id="617" name="矩形: 圆角 616">
                <a:extLst>
                  <a:ext uri="{FF2B5EF4-FFF2-40B4-BE49-F238E27FC236}">
                    <a16:creationId xmlns:a16="http://schemas.microsoft.com/office/drawing/2014/main" id="{E9B1CD52-EEEB-4460-985A-8D9D6C8EE5C5}"/>
                  </a:ext>
                </a:extLst>
              </p:cNvPr>
              <p:cNvSpPr/>
              <p:nvPr/>
            </p:nvSpPr>
            <p:spPr>
              <a:xfrm>
                <a:off x="5674609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18" name="文本框 617">
                <a:extLst>
                  <a:ext uri="{FF2B5EF4-FFF2-40B4-BE49-F238E27FC236}">
                    <a16:creationId xmlns:a16="http://schemas.microsoft.com/office/drawing/2014/main" id="{8677440C-81A6-4973-8B24-2235BC7C287D}"/>
                  </a:ext>
                </a:extLst>
              </p:cNvPr>
              <p:cNvSpPr txBox="1"/>
              <p:nvPr/>
            </p:nvSpPr>
            <p:spPr>
              <a:xfrm>
                <a:off x="5933091" y="2698807"/>
                <a:ext cx="116232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华西医科大学</a:t>
                </a:r>
              </a:p>
            </p:txBody>
          </p:sp>
        </p:grpSp>
      </p:grpSp>
      <p:grpSp>
        <p:nvGrpSpPr>
          <p:cNvPr id="2083" name="1994">
            <a:extLst>
              <a:ext uri="{FF2B5EF4-FFF2-40B4-BE49-F238E27FC236}">
                <a16:creationId xmlns:a16="http://schemas.microsoft.com/office/drawing/2014/main" id="{8D346A60-5766-4184-99AA-21A494AE92FB}"/>
              </a:ext>
            </a:extLst>
          </p:cNvPr>
          <p:cNvGrpSpPr/>
          <p:nvPr/>
        </p:nvGrpSpPr>
        <p:grpSpPr>
          <a:xfrm>
            <a:off x="891117" y="3812165"/>
            <a:ext cx="10409767" cy="297392"/>
            <a:chOff x="891117" y="12418907"/>
            <a:chExt cx="10409767" cy="297392"/>
          </a:xfrm>
        </p:grpSpPr>
        <p:grpSp>
          <p:nvGrpSpPr>
            <p:cNvPr id="622" name="组合 621">
              <a:extLst>
                <a:ext uri="{FF2B5EF4-FFF2-40B4-BE49-F238E27FC236}">
                  <a16:creationId xmlns:a16="http://schemas.microsoft.com/office/drawing/2014/main" id="{DA269671-7193-41CD-8CA8-6203DC8A0C81}"/>
                </a:ext>
              </a:extLst>
            </p:cNvPr>
            <p:cNvGrpSpPr/>
            <p:nvPr/>
          </p:nvGrpSpPr>
          <p:grpSpPr>
            <a:xfrm>
              <a:off x="891117" y="12418907"/>
              <a:ext cx="10409767" cy="297392"/>
              <a:chOff x="8397526" y="1593917"/>
              <a:chExt cx="4949825" cy="297392"/>
            </a:xfrm>
          </p:grpSpPr>
          <p:sp>
            <p:nvSpPr>
              <p:cNvPr id="623" name="任意多边形: 形状 622">
                <a:extLst>
                  <a:ext uri="{FF2B5EF4-FFF2-40B4-BE49-F238E27FC236}">
                    <a16:creationId xmlns:a16="http://schemas.microsoft.com/office/drawing/2014/main" id="{BA9D8C4B-18C9-45C9-B657-D9DA1EE8AF07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624" name="组合 623">
                <a:extLst>
                  <a:ext uri="{FF2B5EF4-FFF2-40B4-BE49-F238E27FC236}">
                    <a16:creationId xmlns:a16="http://schemas.microsoft.com/office/drawing/2014/main" id="{C91D663C-F320-4430-A6C6-CF2C0A625FAF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625" name="直接连接符 624">
                  <a:extLst>
                    <a:ext uri="{FF2B5EF4-FFF2-40B4-BE49-F238E27FC236}">
                      <a16:creationId xmlns:a16="http://schemas.microsoft.com/office/drawing/2014/main" id="{1BF16E63-AEE7-4D76-BF62-8E97FC5097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6" name="直接连接符 625">
                  <a:extLst>
                    <a:ext uri="{FF2B5EF4-FFF2-40B4-BE49-F238E27FC236}">
                      <a16:creationId xmlns:a16="http://schemas.microsoft.com/office/drawing/2014/main" id="{DDE5C5BF-E614-4E1D-8EAC-D3FCC369C8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27" name="文本框 626">
              <a:extLst>
                <a:ext uri="{FF2B5EF4-FFF2-40B4-BE49-F238E27FC236}">
                  <a16:creationId xmlns:a16="http://schemas.microsoft.com/office/drawing/2014/main" id="{9736F518-9429-4611-8EA3-F39D0C2919E4}"/>
                </a:ext>
              </a:extLst>
            </p:cNvPr>
            <p:cNvSpPr txBox="1"/>
            <p:nvPr/>
          </p:nvSpPr>
          <p:spPr>
            <a:xfrm>
              <a:off x="1019306" y="12490659"/>
              <a:ext cx="310983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1994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631" name="组合 630">
              <a:extLst>
                <a:ext uri="{FF2B5EF4-FFF2-40B4-BE49-F238E27FC236}">
                  <a16:creationId xmlns:a16="http://schemas.microsoft.com/office/drawing/2014/main" id="{33248918-46B0-432D-8D46-E12E9AEAA2BB}"/>
                </a:ext>
              </a:extLst>
            </p:cNvPr>
            <p:cNvGrpSpPr/>
            <p:nvPr/>
          </p:nvGrpSpPr>
          <p:grpSpPr>
            <a:xfrm>
              <a:off x="4882297" y="12455237"/>
              <a:ext cx="1111672" cy="224733"/>
              <a:chOff x="5610132" y="2663385"/>
              <a:chExt cx="1679296" cy="224733"/>
            </a:xfrm>
          </p:grpSpPr>
          <p:sp>
            <p:nvSpPr>
              <p:cNvPr id="632" name="矩形: 圆角 631">
                <a:extLst>
                  <a:ext uri="{FF2B5EF4-FFF2-40B4-BE49-F238E27FC236}">
                    <a16:creationId xmlns:a16="http://schemas.microsoft.com/office/drawing/2014/main" id="{0C7E57D2-DC10-46BA-BD66-4EB56DDE9DB0}"/>
                  </a:ext>
                </a:extLst>
              </p:cNvPr>
              <p:cNvSpPr/>
              <p:nvPr/>
            </p:nvSpPr>
            <p:spPr>
              <a:xfrm>
                <a:off x="5610132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33" name="文本框 632">
                <a:extLst>
                  <a:ext uri="{FF2B5EF4-FFF2-40B4-BE49-F238E27FC236}">
                    <a16:creationId xmlns:a16="http://schemas.microsoft.com/office/drawing/2014/main" id="{9002BB76-FE56-4E22-9A69-CB54759C66F9}"/>
                  </a:ext>
                </a:extLst>
              </p:cNvPr>
              <p:cNvSpPr txBox="1"/>
              <p:nvPr/>
            </p:nvSpPr>
            <p:spPr>
              <a:xfrm>
                <a:off x="5868620" y="2698807"/>
                <a:ext cx="116232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四川联合大学</a:t>
                </a:r>
              </a:p>
            </p:txBody>
          </p:sp>
        </p:grpSp>
      </p:grpSp>
      <p:grpSp>
        <p:nvGrpSpPr>
          <p:cNvPr id="657" name="1998">
            <a:extLst>
              <a:ext uri="{FF2B5EF4-FFF2-40B4-BE49-F238E27FC236}">
                <a16:creationId xmlns:a16="http://schemas.microsoft.com/office/drawing/2014/main" id="{D3078C7A-E56A-4389-B354-2AD1DFE45349}"/>
              </a:ext>
            </a:extLst>
          </p:cNvPr>
          <p:cNvGrpSpPr/>
          <p:nvPr/>
        </p:nvGrpSpPr>
        <p:grpSpPr>
          <a:xfrm>
            <a:off x="891117" y="4176452"/>
            <a:ext cx="10409767" cy="297392"/>
            <a:chOff x="891117" y="11864012"/>
            <a:chExt cx="10409767" cy="297392"/>
          </a:xfrm>
        </p:grpSpPr>
        <p:grpSp>
          <p:nvGrpSpPr>
            <p:cNvPr id="659" name="组合 658">
              <a:extLst>
                <a:ext uri="{FF2B5EF4-FFF2-40B4-BE49-F238E27FC236}">
                  <a16:creationId xmlns:a16="http://schemas.microsoft.com/office/drawing/2014/main" id="{2E89B8EB-F640-4297-ABFB-7AB0E82F8928}"/>
                </a:ext>
              </a:extLst>
            </p:cNvPr>
            <p:cNvGrpSpPr/>
            <p:nvPr/>
          </p:nvGrpSpPr>
          <p:grpSpPr>
            <a:xfrm>
              <a:off x="891117" y="11864012"/>
              <a:ext cx="10409767" cy="297392"/>
              <a:chOff x="8397526" y="1593917"/>
              <a:chExt cx="4949825" cy="297392"/>
            </a:xfrm>
          </p:grpSpPr>
          <p:sp>
            <p:nvSpPr>
              <p:cNvPr id="660" name="任意多边形: 形状 659">
                <a:extLst>
                  <a:ext uri="{FF2B5EF4-FFF2-40B4-BE49-F238E27FC236}">
                    <a16:creationId xmlns:a16="http://schemas.microsoft.com/office/drawing/2014/main" id="{C72B829B-CC22-48C4-B43D-29F70D79E6B0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661" name="组合 660">
                <a:extLst>
                  <a:ext uri="{FF2B5EF4-FFF2-40B4-BE49-F238E27FC236}">
                    <a16:creationId xmlns:a16="http://schemas.microsoft.com/office/drawing/2014/main" id="{0BA408DA-B78A-465D-96F3-1130702531FE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662" name="直接连接符 661">
                  <a:extLst>
                    <a:ext uri="{FF2B5EF4-FFF2-40B4-BE49-F238E27FC236}">
                      <a16:creationId xmlns:a16="http://schemas.microsoft.com/office/drawing/2014/main" id="{0AABB110-C4E0-415B-AA27-12D1C7AD2C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3" name="直接连接符 662">
                  <a:extLst>
                    <a:ext uri="{FF2B5EF4-FFF2-40B4-BE49-F238E27FC236}">
                      <a16:creationId xmlns:a16="http://schemas.microsoft.com/office/drawing/2014/main" id="{1F71C43A-3CBE-40E0-8C33-080B775AF3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64" name="文本框 663">
              <a:extLst>
                <a:ext uri="{FF2B5EF4-FFF2-40B4-BE49-F238E27FC236}">
                  <a16:creationId xmlns:a16="http://schemas.microsoft.com/office/drawing/2014/main" id="{F69E4099-275F-4309-A131-1A1B01332C6F}"/>
                </a:ext>
              </a:extLst>
            </p:cNvPr>
            <p:cNvSpPr txBox="1"/>
            <p:nvPr/>
          </p:nvSpPr>
          <p:spPr>
            <a:xfrm>
              <a:off x="1019306" y="11935764"/>
              <a:ext cx="31579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1998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665" name="组合 664">
              <a:extLst>
                <a:ext uri="{FF2B5EF4-FFF2-40B4-BE49-F238E27FC236}">
                  <a16:creationId xmlns:a16="http://schemas.microsoft.com/office/drawing/2014/main" id="{8BD9A7B2-6201-460A-AA07-77931A667861}"/>
                </a:ext>
              </a:extLst>
            </p:cNvPr>
            <p:cNvGrpSpPr/>
            <p:nvPr/>
          </p:nvGrpSpPr>
          <p:grpSpPr>
            <a:xfrm>
              <a:off x="4882297" y="11900342"/>
              <a:ext cx="1111672" cy="224733"/>
              <a:chOff x="5610132" y="2663385"/>
              <a:chExt cx="1679296" cy="224733"/>
            </a:xfrm>
          </p:grpSpPr>
          <p:sp>
            <p:nvSpPr>
              <p:cNvPr id="666" name="矩形: 圆角 665">
                <a:extLst>
                  <a:ext uri="{FF2B5EF4-FFF2-40B4-BE49-F238E27FC236}">
                    <a16:creationId xmlns:a16="http://schemas.microsoft.com/office/drawing/2014/main" id="{792B67FF-E9CF-4E53-92BC-06B4E784A8CA}"/>
                  </a:ext>
                </a:extLst>
              </p:cNvPr>
              <p:cNvSpPr/>
              <p:nvPr/>
            </p:nvSpPr>
            <p:spPr>
              <a:xfrm>
                <a:off x="5610132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67" name="文本框 666">
                <a:extLst>
                  <a:ext uri="{FF2B5EF4-FFF2-40B4-BE49-F238E27FC236}">
                    <a16:creationId xmlns:a16="http://schemas.microsoft.com/office/drawing/2014/main" id="{30524BC8-B6B2-4B85-BFD7-4174C4AB2121}"/>
                  </a:ext>
                </a:extLst>
              </p:cNvPr>
              <p:cNvSpPr txBox="1"/>
              <p:nvPr/>
            </p:nvSpPr>
            <p:spPr>
              <a:xfrm>
                <a:off x="6062340" y="2698807"/>
                <a:ext cx="77488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四川大学</a:t>
                </a:r>
              </a:p>
            </p:txBody>
          </p:sp>
        </p:grpSp>
      </p:grpSp>
      <p:pic>
        <p:nvPicPr>
          <p:cNvPr id="721" name="图片 720" descr="建筑的摆设布局&#10;&#10;描述已自动生成">
            <a:extLst>
              <a:ext uri="{FF2B5EF4-FFF2-40B4-BE49-F238E27FC236}">
                <a16:creationId xmlns:a16="http://schemas.microsoft.com/office/drawing/2014/main" id="{647E4BE8-B436-4BAB-8CBE-E632E1F6C1EC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3" b="7346"/>
          <a:stretch/>
        </p:blipFill>
        <p:spPr>
          <a:xfrm>
            <a:off x="891116" y="7014246"/>
            <a:ext cx="10409768" cy="4550504"/>
          </a:xfrm>
          <a:prstGeom prst="rect">
            <a:avLst/>
          </a:prstGeom>
        </p:spPr>
      </p:pic>
      <p:sp>
        <p:nvSpPr>
          <p:cNvPr id="722" name="任意多边形: 形状 721">
            <a:extLst>
              <a:ext uri="{FF2B5EF4-FFF2-40B4-BE49-F238E27FC236}">
                <a16:creationId xmlns:a16="http://schemas.microsoft.com/office/drawing/2014/main" id="{2D4AE95E-E84B-4FC6-8914-A6051174C822}"/>
              </a:ext>
            </a:extLst>
          </p:cNvPr>
          <p:cNvSpPr>
            <a:spLocks/>
          </p:cNvSpPr>
          <p:nvPr/>
        </p:nvSpPr>
        <p:spPr>
          <a:xfrm>
            <a:off x="891116" y="9795810"/>
            <a:ext cx="10409768" cy="1768940"/>
          </a:xfrm>
          <a:custGeom>
            <a:avLst/>
            <a:gdLst>
              <a:gd name="connsiteX0" fmla="*/ 0 w 181995"/>
              <a:gd name="connsiteY0" fmla="*/ 0 h 87009"/>
              <a:gd name="connsiteX1" fmla="*/ 181995 w 181995"/>
              <a:gd name="connsiteY1" fmla="*/ 0 h 87009"/>
              <a:gd name="connsiteX2" fmla="*/ 181995 w 181995"/>
              <a:gd name="connsiteY2" fmla="*/ 87009 h 87009"/>
              <a:gd name="connsiteX3" fmla="*/ 0 w 181995"/>
              <a:gd name="connsiteY3" fmla="*/ 87009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995" h="87009">
                <a:moveTo>
                  <a:pt x="0" y="0"/>
                </a:moveTo>
                <a:lnTo>
                  <a:pt x="181995" y="0"/>
                </a:lnTo>
                <a:lnTo>
                  <a:pt x="181995" y="87009"/>
                </a:lnTo>
                <a:lnTo>
                  <a:pt x="0" y="87009"/>
                </a:lnTo>
                <a:close/>
              </a:path>
            </a:pathLst>
          </a:cu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grpSp>
        <p:nvGrpSpPr>
          <p:cNvPr id="723" name="组合 722">
            <a:extLst>
              <a:ext uri="{FF2B5EF4-FFF2-40B4-BE49-F238E27FC236}">
                <a16:creationId xmlns:a16="http://schemas.microsoft.com/office/drawing/2014/main" id="{A59A0A8A-7DE1-4A46-9C2A-ABC1F2B44527}"/>
              </a:ext>
            </a:extLst>
          </p:cNvPr>
          <p:cNvGrpSpPr/>
          <p:nvPr/>
        </p:nvGrpSpPr>
        <p:grpSpPr>
          <a:xfrm>
            <a:off x="1019306" y="10181868"/>
            <a:ext cx="1006686" cy="961255"/>
            <a:chOff x="1019306" y="2881136"/>
            <a:chExt cx="1006686" cy="961255"/>
          </a:xfrm>
        </p:grpSpPr>
        <p:sp>
          <p:nvSpPr>
            <p:cNvPr id="724" name="文本框 723">
              <a:extLst>
                <a:ext uri="{FF2B5EF4-FFF2-40B4-BE49-F238E27FC236}">
                  <a16:creationId xmlns:a16="http://schemas.microsoft.com/office/drawing/2014/main" id="{DCFE0145-59A6-4245-B0AF-40F7346694A7}"/>
                </a:ext>
              </a:extLst>
            </p:cNvPr>
            <p:cNvSpPr txBox="1"/>
            <p:nvPr/>
          </p:nvSpPr>
          <p:spPr>
            <a:xfrm>
              <a:off x="1019306" y="2881136"/>
              <a:ext cx="1006686" cy="46166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3000" dirty="0">
                  <a:solidFill>
                    <a:schemeClr val="bg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2000</a:t>
              </a:r>
              <a:endParaRPr lang="zh-CN" altLang="en-US" sz="3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sp>
          <p:nvSpPr>
            <p:cNvPr id="725" name="文本框 724">
              <a:extLst>
                <a:ext uri="{FF2B5EF4-FFF2-40B4-BE49-F238E27FC236}">
                  <a16:creationId xmlns:a16="http://schemas.microsoft.com/office/drawing/2014/main" id="{CCAAEBEA-F173-4AB3-AC8C-96984B926F5B}"/>
                </a:ext>
              </a:extLst>
            </p:cNvPr>
            <p:cNvSpPr txBox="1"/>
            <p:nvPr/>
          </p:nvSpPr>
          <p:spPr>
            <a:xfrm>
              <a:off x="1306957" y="3411504"/>
              <a:ext cx="718145" cy="43088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至今</a:t>
              </a:r>
            </a:p>
          </p:txBody>
        </p:sp>
        <p:cxnSp>
          <p:nvCxnSpPr>
            <p:cNvPr id="726" name="直接连接符 725">
              <a:extLst>
                <a:ext uri="{FF2B5EF4-FFF2-40B4-BE49-F238E27FC236}">
                  <a16:creationId xmlns:a16="http://schemas.microsoft.com/office/drawing/2014/main" id="{B52F2F4B-4EA6-494E-B87A-B7045D4616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3057" y="3596736"/>
              <a:ext cx="172570" cy="0"/>
            </a:xfrm>
            <a:prstGeom prst="line">
              <a:avLst/>
            </a:prstGeom>
            <a:ln w="412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5" name="矩形 434">
            <a:extLst>
              <a:ext uri="{FF2B5EF4-FFF2-40B4-BE49-F238E27FC236}">
                <a16:creationId xmlns:a16="http://schemas.microsoft.com/office/drawing/2014/main" id="{0863C634-5CF1-4F82-A3AA-7709D2D9BEBB}"/>
              </a:ext>
            </a:extLst>
          </p:cNvPr>
          <p:cNvSpPr/>
          <p:nvPr/>
        </p:nvSpPr>
        <p:spPr>
          <a:xfrm>
            <a:off x="12588166" y="1073412"/>
            <a:ext cx="3185233" cy="1323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grpSp>
        <p:nvGrpSpPr>
          <p:cNvPr id="225" name="连接器1">
            <a:extLst>
              <a:ext uri="{FF2B5EF4-FFF2-40B4-BE49-F238E27FC236}">
                <a16:creationId xmlns:a16="http://schemas.microsoft.com/office/drawing/2014/main" id="{954EF21F-3FF1-41BC-AA3A-1264613B09EB}"/>
              </a:ext>
            </a:extLst>
          </p:cNvPr>
          <p:cNvGrpSpPr/>
          <p:nvPr/>
        </p:nvGrpSpPr>
        <p:grpSpPr>
          <a:xfrm>
            <a:off x="2089089" y="-7340846"/>
            <a:ext cx="3202414" cy="279537"/>
            <a:chOff x="4517724" y="2323885"/>
            <a:chExt cx="3202414" cy="279537"/>
          </a:xfrm>
          <a:noFill/>
        </p:grpSpPr>
        <p:grpSp>
          <p:nvGrpSpPr>
            <p:cNvPr id="174" name="组合 173">
              <a:extLst>
                <a:ext uri="{FF2B5EF4-FFF2-40B4-BE49-F238E27FC236}">
                  <a16:creationId xmlns:a16="http://schemas.microsoft.com/office/drawing/2014/main" id="{73FC9CC8-9F72-4EFD-A05D-A7827B96FDB9}"/>
                </a:ext>
              </a:extLst>
            </p:cNvPr>
            <p:cNvGrpSpPr/>
            <p:nvPr/>
          </p:nvGrpSpPr>
          <p:grpSpPr>
            <a:xfrm>
              <a:off x="6431220" y="2323885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76" name="矩形 75">
                <a:extLst>
                  <a:ext uri="{FF2B5EF4-FFF2-40B4-BE49-F238E27FC236}">
                    <a16:creationId xmlns:a16="http://schemas.microsoft.com/office/drawing/2014/main" id="{7777CF74-2A4C-4B31-B474-05D107380465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B2EE7E38-2EC5-487D-8F0A-CB6D0A8CC3C5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176" name="组合 175">
              <a:extLst>
                <a:ext uri="{FF2B5EF4-FFF2-40B4-BE49-F238E27FC236}">
                  <a16:creationId xmlns:a16="http://schemas.microsoft.com/office/drawing/2014/main" id="{5140419E-77CA-40E6-9F1E-B597579AFA81}"/>
                </a:ext>
              </a:extLst>
            </p:cNvPr>
            <p:cNvGrpSpPr/>
            <p:nvPr/>
          </p:nvGrpSpPr>
          <p:grpSpPr>
            <a:xfrm>
              <a:off x="7541518" y="2323885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177" name="矩形 176">
                <a:extLst>
                  <a:ext uri="{FF2B5EF4-FFF2-40B4-BE49-F238E27FC236}">
                    <a16:creationId xmlns:a16="http://schemas.microsoft.com/office/drawing/2014/main" id="{CABD8C37-D6CA-452B-A361-E3A6DFBEA67F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178" name="矩形 177">
                <a:extLst>
                  <a:ext uri="{FF2B5EF4-FFF2-40B4-BE49-F238E27FC236}">
                    <a16:creationId xmlns:a16="http://schemas.microsoft.com/office/drawing/2014/main" id="{995A939B-2542-4BDA-893B-0F4BA1BCB8A2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184" name="组合 183">
              <a:extLst>
                <a:ext uri="{FF2B5EF4-FFF2-40B4-BE49-F238E27FC236}">
                  <a16:creationId xmlns:a16="http://schemas.microsoft.com/office/drawing/2014/main" id="{61FFE5EF-90D3-4FD4-B49E-5338CAE03F8C}"/>
                </a:ext>
              </a:extLst>
            </p:cNvPr>
            <p:cNvGrpSpPr/>
            <p:nvPr/>
          </p:nvGrpSpPr>
          <p:grpSpPr>
            <a:xfrm>
              <a:off x="7031024" y="2323885"/>
              <a:ext cx="89310" cy="89310"/>
              <a:chOff x="5727106" y="3832385"/>
              <a:chExt cx="89310" cy="178620"/>
            </a:xfrm>
            <a:grpFill/>
          </p:grpSpPr>
          <p:sp>
            <p:nvSpPr>
              <p:cNvPr id="185" name="矩形 184">
                <a:extLst>
                  <a:ext uri="{FF2B5EF4-FFF2-40B4-BE49-F238E27FC236}">
                    <a16:creationId xmlns:a16="http://schemas.microsoft.com/office/drawing/2014/main" id="{316EEB5E-DECF-40B3-A306-C39BF517A537}"/>
                  </a:ext>
                </a:extLst>
              </p:cNvPr>
              <p:cNvSpPr/>
              <p:nvPr/>
            </p:nvSpPr>
            <p:spPr>
              <a:xfrm>
                <a:off x="5727106" y="383238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186" name="矩形 185">
                <a:extLst>
                  <a:ext uri="{FF2B5EF4-FFF2-40B4-BE49-F238E27FC236}">
                    <a16:creationId xmlns:a16="http://schemas.microsoft.com/office/drawing/2014/main" id="{701BB18F-DDF7-4075-9C01-FD3BF331BBC1}"/>
                  </a:ext>
                </a:extLst>
              </p:cNvPr>
              <p:cNvSpPr/>
              <p:nvPr/>
            </p:nvSpPr>
            <p:spPr>
              <a:xfrm>
                <a:off x="5727106" y="392169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204" name="组合 203">
              <a:extLst>
                <a:ext uri="{FF2B5EF4-FFF2-40B4-BE49-F238E27FC236}">
                  <a16:creationId xmlns:a16="http://schemas.microsoft.com/office/drawing/2014/main" id="{8ABEF278-2701-4834-BC39-6236A929D8B0}"/>
                </a:ext>
              </a:extLst>
            </p:cNvPr>
            <p:cNvGrpSpPr/>
            <p:nvPr/>
          </p:nvGrpSpPr>
          <p:grpSpPr>
            <a:xfrm>
              <a:off x="6986369" y="2514112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205" name="矩形 204">
                <a:extLst>
                  <a:ext uri="{FF2B5EF4-FFF2-40B4-BE49-F238E27FC236}">
                    <a16:creationId xmlns:a16="http://schemas.microsoft.com/office/drawing/2014/main" id="{1BE88CDC-6177-4465-B20D-35B79D81267C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06" name="矩形 205">
                <a:extLst>
                  <a:ext uri="{FF2B5EF4-FFF2-40B4-BE49-F238E27FC236}">
                    <a16:creationId xmlns:a16="http://schemas.microsoft.com/office/drawing/2014/main" id="{57768B10-6F15-4F43-992D-82C51E3B7977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216" name="组合 215">
              <a:extLst>
                <a:ext uri="{FF2B5EF4-FFF2-40B4-BE49-F238E27FC236}">
                  <a16:creationId xmlns:a16="http://schemas.microsoft.com/office/drawing/2014/main" id="{9ED5D342-BF20-4869-B165-A8A52B2E609F}"/>
                </a:ext>
              </a:extLst>
            </p:cNvPr>
            <p:cNvGrpSpPr/>
            <p:nvPr/>
          </p:nvGrpSpPr>
          <p:grpSpPr>
            <a:xfrm>
              <a:off x="4517724" y="2514112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217" name="矩形 216">
                <a:extLst>
                  <a:ext uri="{FF2B5EF4-FFF2-40B4-BE49-F238E27FC236}">
                    <a16:creationId xmlns:a16="http://schemas.microsoft.com/office/drawing/2014/main" id="{BB298C43-2F4C-4B42-9755-E53604AD611A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18" name="矩形 217">
                <a:extLst>
                  <a:ext uri="{FF2B5EF4-FFF2-40B4-BE49-F238E27FC236}">
                    <a16:creationId xmlns:a16="http://schemas.microsoft.com/office/drawing/2014/main" id="{A5091338-4757-499F-9976-6A25D63F1E22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83" name="连接器2">
            <a:extLst>
              <a:ext uri="{FF2B5EF4-FFF2-40B4-BE49-F238E27FC236}">
                <a16:creationId xmlns:a16="http://schemas.microsoft.com/office/drawing/2014/main" id="{6A7FCD4F-7D29-4D98-9D56-A2BA4F426F6A}"/>
              </a:ext>
            </a:extLst>
          </p:cNvPr>
          <p:cNvGrpSpPr/>
          <p:nvPr/>
        </p:nvGrpSpPr>
        <p:grpSpPr>
          <a:xfrm>
            <a:off x="2089089" y="-4004249"/>
            <a:ext cx="1502144" cy="89310"/>
            <a:chOff x="2089089" y="5290035"/>
            <a:chExt cx="1502144" cy="89310"/>
          </a:xfrm>
          <a:noFill/>
        </p:grpSpPr>
        <p:grpSp>
          <p:nvGrpSpPr>
            <p:cNvPr id="339" name="组合 338">
              <a:extLst>
                <a:ext uri="{FF2B5EF4-FFF2-40B4-BE49-F238E27FC236}">
                  <a16:creationId xmlns:a16="http://schemas.microsoft.com/office/drawing/2014/main" id="{1AD3F403-0F03-4DBD-B695-472D73824EDC}"/>
                </a:ext>
              </a:extLst>
            </p:cNvPr>
            <p:cNvGrpSpPr/>
            <p:nvPr/>
          </p:nvGrpSpPr>
          <p:grpSpPr>
            <a:xfrm>
              <a:off x="2089089" y="5290035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340" name="矩形 339">
                <a:extLst>
                  <a:ext uri="{FF2B5EF4-FFF2-40B4-BE49-F238E27FC236}">
                    <a16:creationId xmlns:a16="http://schemas.microsoft.com/office/drawing/2014/main" id="{89B8F9D2-DE7B-40B4-9E4D-EB6A161DF30D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41" name="矩形 340">
                <a:extLst>
                  <a:ext uri="{FF2B5EF4-FFF2-40B4-BE49-F238E27FC236}">
                    <a16:creationId xmlns:a16="http://schemas.microsoft.com/office/drawing/2014/main" id="{942F2E23-5678-4EA7-B3AD-358A7C9A5B36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350" name="组合 349">
              <a:extLst>
                <a:ext uri="{FF2B5EF4-FFF2-40B4-BE49-F238E27FC236}">
                  <a16:creationId xmlns:a16="http://schemas.microsoft.com/office/drawing/2014/main" id="{852F81D7-FBC9-4AF4-BE71-FD8D85420B9F}"/>
                </a:ext>
              </a:extLst>
            </p:cNvPr>
            <p:cNvGrpSpPr/>
            <p:nvPr/>
          </p:nvGrpSpPr>
          <p:grpSpPr>
            <a:xfrm>
              <a:off x="3412613" y="5290035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351" name="矩形 350">
                <a:extLst>
                  <a:ext uri="{FF2B5EF4-FFF2-40B4-BE49-F238E27FC236}">
                    <a16:creationId xmlns:a16="http://schemas.microsoft.com/office/drawing/2014/main" id="{8F4127D7-B261-4F14-859D-5C2691EB27AD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52" name="矩形 351">
                <a:extLst>
                  <a:ext uri="{FF2B5EF4-FFF2-40B4-BE49-F238E27FC236}">
                    <a16:creationId xmlns:a16="http://schemas.microsoft.com/office/drawing/2014/main" id="{21457F5E-E9B4-4D23-9D52-6FBB68E9494B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353" name="组合 352">
              <a:extLst>
                <a:ext uri="{FF2B5EF4-FFF2-40B4-BE49-F238E27FC236}">
                  <a16:creationId xmlns:a16="http://schemas.microsoft.com/office/drawing/2014/main" id="{CCA60FD0-4214-4078-A1F7-3262EC63F1EE}"/>
                </a:ext>
              </a:extLst>
            </p:cNvPr>
            <p:cNvGrpSpPr/>
            <p:nvPr/>
          </p:nvGrpSpPr>
          <p:grpSpPr>
            <a:xfrm>
              <a:off x="2807134" y="5290035"/>
              <a:ext cx="89310" cy="89310"/>
              <a:chOff x="5727106" y="3832385"/>
              <a:chExt cx="89310" cy="178620"/>
            </a:xfrm>
            <a:grpFill/>
          </p:grpSpPr>
          <p:sp>
            <p:nvSpPr>
              <p:cNvPr id="354" name="矩形 353">
                <a:extLst>
                  <a:ext uri="{FF2B5EF4-FFF2-40B4-BE49-F238E27FC236}">
                    <a16:creationId xmlns:a16="http://schemas.microsoft.com/office/drawing/2014/main" id="{4879D8E1-87FF-44F9-B118-45F4775C48AA}"/>
                  </a:ext>
                </a:extLst>
              </p:cNvPr>
              <p:cNvSpPr/>
              <p:nvPr/>
            </p:nvSpPr>
            <p:spPr>
              <a:xfrm>
                <a:off x="5727106" y="383238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55" name="矩形 354">
                <a:extLst>
                  <a:ext uri="{FF2B5EF4-FFF2-40B4-BE49-F238E27FC236}">
                    <a16:creationId xmlns:a16="http://schemas.microsoft.com/office/drawing/2014/main" id="{CFE58E0B-C60B-4D6C-B7B8-530C9FFD3CDE}"/>
                  </a:ext>
                </a:extLst>
              </p:cNvPr>
              <p:cNvSpPr/>
              <p:nvPr/>
            </p:nvSpPr>
            <p:spPr>
              <a:xfrm>
                <a:off x="5727106" y="392169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2066" name="连接器3">
            <a:extLst>
              <a:ext uri="{FF2B5EF4-FFF2-40B4-BE49-F238E27FC236}">
                <a16:creationId xmlns:a16="http://schemas.microsoft.com/office/drawing/2014/main" id="{C64A5B6D-A392-4E1B-8EEC-5273479D5DCB}"/>
              </a:ext>
            </a:extLst>
          </p:cNvPr>
          <p:cNvGrpSpPr/>
          <p:nvPr/>
        </p:nvGrpSpPr>
        <p:grpSpPr>
          <a:xfrm>
            <a:off x="2089089" y="-2828084"/>
            <a:ext cx="7585351" cy="89310"/>
            <a:chOff x="2089089" y="7885037"/>
            <a:chExt cx="7585351" cy="89310"/>
          </a:xfrm>
          <a:noFill/>
        </p:grpSpPr>
        <p:grpSp>
          <p:nvGrpSpPr>
            <p:cNvPr id="393" name="组合 392">
              <a:extLst>
                <a:ext uri="{FF2B5EF4-FFF2-40B4-BE49-F238E27FC236}">
                  <a16:creationId xmlns:a16="http://schemas.microsoft.com/office/drawing/2014/main" id="{335AABCF-8236-4263-9C2A-A88E1CAB08BB}"/>
                </a:ext>
              </a:extLst>
            </p:cNvPr>
            <p:cNvGrpSpPr/>
            <p:nvPr/>
          </p:nvGrpSpPr>
          <p:grpSpPr>
            <a:xfrm>
              <a:off x="2089089" y="7885037"/>
              <a:ext cx="1502144" cy="89310"/>
              <a:chOff x="2089089" y="5290035"/>
              <a:chExt cx="1502144" cy="89310"/>
            </a:xfrm>
            <a:grpFill/>
          </p:grpSpPr>
          <p:grpSp>
            <p:nvGrpSpPr>
              <p:cNvPr id="394" name="组合 393">
                <a:extLst>
                  <a:ext uri="{FF2B5EF4-FFF2-40B4-BE49-F238E27FC236}">
                    <a16:creationId xmlns:a16="http://schemas.microsoft.com/office/drawing/2014/main" id="{4B28415F-CAD1-4463-86EC-55397320B21F}"/>
                  </a:ext>
                </a:extLst>
              </p:cNvPr>
              <p:cNvGrpSpPr/>
              <p:nvPr/>
            </p:nvGrpSpPr>
            <p:grpSpPr>
              <a:xfrm>
                <a:off x="2089089" y="5290035"/>
                <a:ext cx="178620" cy="89310"/>
                <a:chOff x="5100088" y="3877040"/>
                <a:chExt cx="178620" cy="89310"/>
              </a:xfrm>
              <a:grpFill/>
            </p:grpSpPr>
            <p:sp>
              <p:nvSpPr>
                <p:cNvPr id="401" name="矩形 400">
                  <a:extLst>
                    <a:ext uri="{FF2B5EF4-FFF2-40B4-BE49-F238E27FC236}">
                      <a16:creationId xmlns:a16="http://schemas.microsoft.com/office/drawing/2014/main" id="{EED9BAF6-C858-47B4-B0CE-D5CE0733D867}"/>
                    </a:ext>
                  </a:extLst>
                </p:cNvPr>
                <p:cNvSpPr/>
                <p:nvPr/>
              </p:nvSpPr>
              <p:spPr>
                <a:xfrm>
                  <a:off x="5100088" y="3877040"/>
                  <a:ext cx="89310" cy="8931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>
                    <a:ea typeface="MiSans Medium" panose="00000600000000000000" pitchFamily="2" charset="-122"/>
                  </a:endParaRPr>
                </a:p>
              </p:txBody>
            </p:sp>
            <p:sp>
              <p:nvSpPr>
                <p:cNvPr id="402" name="矩形 401">
                  <a:extLst>
                    <a:ext uri="{FF2B5EF4-FFF2-40B4-BE49-F238E27FC236}">
                      <a16:creationId xmlns:a16="http://schemas.microsoft.com/office/drawing/2014/main" id="{0004E37E-5F30-444C-A292-748A84A109A8}"/>
                    </a:ext>
                  </a:extLst>
                </p:cNvPr>
                <p:cNvSpPr/>
                <p:nvPr/>
              </p:nvSpPr>
              <p:spPr>
                <a:xfrm>
                  <a:off x="5189398" y="3877040"/>
                  <a:ext cx="89310" cy="8931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>
                    <a:ea typeface="MiSans Medium" panose="00000600000000000000" pitchFamily="2" charset="-122"/>
                  </a:endParaRPr>
                </a:p>
              </p:txBody>
            </p:sp>
          </p:grpSp>
          <p:grpSp>
            <p:nvGrpSpPr>
              <p:cNvPr id="395" name="组合 394">
                <a:extLst>
                  <a:ext uri="{FF2B5EF4-FFF2-40B4-BE49-F238E27FC236}">
                    <a16:creationId xmlns:a16="http://schemas.microsoft.com/office/drawing/2014/main" id="{24F4620D-C351-4E77-A362-7D26A0073813}"/>
                  </a:ext>
                </a:extLst>
              </p:cNvPr>
              <p:cNvGrpSpPr/>
              <p:nvPr/>
            </p:nvGrpSpPr>
            <p:grpSpPr>
              <a:xfrm>
                <a:off x="3412613" y="5290035"/>
                <a:ext cx="178620" cy="89310"/>
                <a:chOff x="5100088" y="3877040"/>
                <a:chExt cx="178620" cy="89310"/>
              </a:xfrm>
              <a:grpFill/>
            </p:grpSpPr>
            <p:sp>
              <p:nvSpPr>
                <p:cNvPr id="399" name="矩形 398">
                  <a:extLst>
                    <a:ext uri="{FF2B5EF4-FFF2-40B4-BE49-F238E27FC236}">
                      <a16:creationId xmlns:a16="http://schemas.microsoft.com/office/drawing/2014/main" id="{90B837CB-965C-4E58-A1EC-F76228CD2642}"/>
                    </a:ext>
                  </a:extLst>
                </p:cNvPr>
                <p:cNvSpPr/>
                <p:nvPr/>
              </p:nvSpPr>
              <p:spPr>
                <a:xfrm>
                  <a:off x="5100088" y="3877040"/>
                  <a:ext cx="89310" cy="8931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>
                    <a:ea typeface="MiSans Medium" panose="00000600000000000000" pitchFamily="2" charset="-122"/>
                  </a:endParaRPr>
                </a:p>
              </p:txBody>
            </p:sp>
            <p:sp>
              <p:nvSpPr>
                <p:cNvPr id="400" name="矩形 399">
                  <a:extLst>
                    <a:ext uri="{FF2B5EF4-FFF2-40B4-BE49-F238E27FC236}">
                      <a16:creationId xmlns:a16="http://schemas.microsoft.com/office/drawing/2014/main" id="{C6B46CCD-8806-41BD-BA6A-C8DB9C9FF8B5}"/>
                    </a:ext>
                  </a:extLst>
                </p:cNvPr>
                <p:cNvSpPr/>
                <p:nvPr/>
              </p:nvSpPr>
              <p:spPr>
                <a:xfrm>
                  <a:off x="5189398" y="3877040"/>
                  <a:ext cx="89310" cy="8931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>
                    <a:ea typeface="MiSans Medium" panose="00000600000000000000" pitchFamily="2" charset="-122"/>
                  </a:endParaRPr>
                </a:p>
              </p:txBody>
            </p:sp>
          </p:grpSp>
          <p:grpSp>
            <p:nvGrpSpPr>
              <p:cNvPr id="396" name="组合 395">
                <a:extLst>
                  <a:ext uri="{FF2B5EF4-FFF2-40B4-BE49-F238E27FC236}">
                    <a16:creationId xmlns:a16="http://schemas.microsoft.com/office/drawing/2014/main" id="{7F8066F4-1D9C-4806-9B93-2EEB0F0E65C3}"/>
                  </a:ext>
                </a:extLst>
              </p:cNvPr>
              <p:cNvGrpSpPr/>
              <p:nvPr/>
            </p:nvGrpSpPr>
            <p:grpSpPr>
              <a:xfrm>
                <a:off x="2807134" y="5290035"/>
                <a:ext cx="89310" cy="89310"/>
                <a:chOff x="5727106" y="3832385"/>
                <a:chExt cx="89310" cy="178620"/>
              </a:xfrm>
              <a:grpFill/>
            </p:grpSpPr>
            <p:sp>
              <p:nvSpPr>
                <p:cNvPr id="397" name="矩形 396">
                  <a:extLst>
                    <a:ext uri="{FF2B5EF4-FFF2-40B4-BE49-F238E27FC236}">
                      <a16:creationId xmlns:a16="http://schemas.microsoft.com/office/drawing/2014/main" id="{A81A88CE-ABAB-4EF1-B4A2-95FB525C6E0C}"/>
                    </a:ext>
                  </a:extLst>
                </p:cNvPr>
                <p:cNvSpPr/>
                <p:nvPr/>
              </p:nvSpPr>
              <p:spPr>
                <a:xfrm>
                  <a:off x="5727106" y="3832385"/>
                  <a:ext cx="89310" cy="8931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>
                    <a:ea typeface="MiSans Medium" panose="00000600000000000000" pitchFamily="2" charset="-122"/>
                  </a:endParaRPr>
                </a:p>
              </p:txBody>
            </p:sp>
            <p:sp>
              <p:nvSpPr>
                <p:cNvPr id="398" name="矩形 397">
                  <a:extLst>
                    <a:ext uri="{FF2B5EF4-FFF2-40B4-BE49-F238E27FC236}">
                      <a16:creationId xmlns:a16="http://schemas.microsoft.com/office/drawing/2014/main" id="{02272D18-191B-4451-A629-17FD64908B40}"/>
                    </a:ext>
                  </a:extLst>
                </p:cNvPr>
                <p:cNvSpPr/>
                <p:nvPr/>
              </p:nvSpPr>
              <p:spPr>
                <a:xfrm>
                  <a:off x="5727106" y="3921695"/>
                  <a:ext cx="89310" cy="8931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>
                    <a:ea typeface="MiSans Medium" panose="00000600000000000000" pitchFamily="2" charset="-122"/>
                  </a:endParaRPr>
                </a:p>
              </p:txBody>
            </p:sp>
          </p:grpSp>
        </p:grpSp>
        <p:grpSp>
          <p:nvGrpSpPr>
            <p:cNvPr id="410" name="组合 409">
              <a:extLst>
                <a:ext uri="{FF2B5EF4-FFF2-40B4-BE49-F238E27FC236}">
                  <a16:creationId xmlns:a16="http://schemas.microsoft.com/office/drawing/2014/main" id="{ED039F2D-C878-40FD-870C-E75345EE2A2E}"/>
                </a:ext>
              </a:extLst>
            </p:cNvPr>
            <p:cNvGrpSpPr/>
            <p:nvPr/>
          </p:nvGrpSpPr>
          <p:grpSpPr>
            <a:xfrm>
              <a:off x="4712880" y="7885037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17" name="矩形 416">
                <a:extLst>
                  <a:ext uri="{FF2B5EF4-FFF2-40B4-BE49-F238E27FC236}">
                    <a16:creationId xmlns:a16="http://schemas.microsoft.com/office/drawing/2014/main" id="{A7CDEE5A-D60A-405D-BAD5-8386BEEB9C54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18" name="矩形 417">
                <a:extLst>
                  <a:ext uri="{FF2B5EF4-FFF2-40B4-BE49-F238E27FC236}">
                    <a16:creationId xmlns:a16="http://schemas.microsoft.com/office/drawing/2014/main" id="{3E6213D6-B187-4A37-8FA8-AE9720968864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419" name="组合 418">
              <a:extLst>
                <a:ext uri="{FF2B5EF4-FFF2-40B4-BE49-F238E27FC236}">
                  <a16:creationId xmlns:a16="http://schemas.microsoft.com/office/drawing/2014/main" id="{F73613C8-0BF6-48FF-891F-42406C3D304E}"/>
                </a:ext>
              </a:extLst>
            </p:cNvPr>
            <p:cNvGrpSpPr/>
            <p:nvPr/>
          </p:nvGrpSpPr>
          <p:grpSpPr>
            <a:xfrm>
              <a:off x="6013147" y="7885037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20" name="矩形 419">
                <a:extLst>
                  <a:ext uri="{FF2B5EF4-FFF2-40B4-BE49-F238E27FC236}">
                    <a16:creationId xmlns:a16="http://schemas.microsoft.com/office/drawing/2014/main" id="{5322FC35-160C-49BA-95C0-3DF76CBE44C4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21" name="矩形 420">
                <a:extLst>
                  <a:ext uri="{FF2B5EF4-FFF2-40B4-BE49-F238E27FC236}">
                    <a16:creationId xmlns:a16="http://schemas.microsoft.com/office/drawing/2014/main" id="{05AEFDFF-2AEF-43D3-B07E-D56BAEE2DDBA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422" name="组合 421">
              <a:extLst>
                <a:ext uri="{FF2B5EF4-FFF2-40B4-BE49-F238E27FC236}">
                  <a16:creationId xmlns:a16="http://schemas.microsoft.com/office/drawing/2014/main" id="{CF51D587-6CDE-4704-8C4F-6CC46DBD8CFA}"/>
                </a:ext>
              </a:extLst>
            </p:cNvPr>
            <p:cNvGrpSpPr/>
            <p:nvPr/>
          </p:nvGrpSpPr>
          <p:grpSpPr>
            <a:xfrm>
              <a:off x="7313414" y="7885037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23" name="矩形 422">
                <a:extLst>
                  <a:ext uri="{FF2B5EF4-FFF2-40B4-BE49-F238E27FC236}">
                    <a16:creationId xmlns:a16="http://schemas.microsoft.com/office/drawing/2014/main" id="{DED29058-5480-46AA-91F9-5509AB59FD47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24" name="矩形 423">
                <a:extLst>
                  <a:ext uri="{FF2B5EF4-FFF2-40B4-BE49-F238E27FC236}">
                    <a16:creationId xmlns:a16="http://schemas.microsoft.com/office/drawing/2014/main" id="{78B1C364-E5E4-4059-AEC8-40275E7DCB61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425" name="组合 424">
              <a:extLst>
                <a:ext uri="{FF2B5EF4-FFF2-40B4-BE49-F238E27FC236}">
                  <a16:creationId xmlns:a16="http://schemas.microsoft.com/office/drawing/2014/main" id="{985BA355-D8E4-41CC-8F57-FD8016B46CB2}"/>
                </a:ext>
              </a:extLst>
            </p:cNvPr>
            <p:cNvGrpSpPr/>
            <p:nvPr/>
          </p:nvGrpSpPr>
          <p:grpSpPr>
            <a:xfrm>
              <a:off x="8474305" y="7885037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26" name="矩形 425">
                <a:extLst>
                  <a:ext uri="{FF2B5EF4-FFF2-40B4-BE49-F238E27FC236}">
                    <a16:creationId xmlns:a16="http://schemas.microsoft.com/office/drawing/2014/main" id="{155A70FD-5B39-4B0F-95FB-FACFD4470B44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27" name="矩形 426">
                <a:extLst>
                  <a:ext uri="{FF2B5EF4-FFF2-40B4-BE49-F238E27FC236}">
                    <a16:creationId xmlns:a16="http://schemas.microsoft.com/office/drawing/2014/main" id="{669D6BD9-1001-4EC2-BD1A-113778552959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428" name="组合 427">
              <a:extLst>
                <a:ext uri="{FF2B5EF4-FFF2-40B4-BE49-F238E27FC236}">
                  <a16:creationId xmlns:a16="http://schemas.microsoft.com/office/drawing/2014/main" id="{A9E4752B-8A25-44B9-B338-FA8C8FCE1E75}"/>
                </a:ext>
              </a:extLst>
            </p:cNvPr>
            <p:cNvGrpSpPr/>
            <p:nvPr/>
          </p:nvGrpSpPr>
          <p:grpSpPr>
            <a:xfrm>
              <a:off x="9495820" y="7885037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29" name="矩形 428">
                <a:extLst>
                  <a:ext uri="{FF2B5EF4-FFF2-40B4-BE49-F238E27FC236}">
                    <a16:creationId xmlns:a16="http://schemas.microsoft.com/office/drawing/2014/main" id="{B8E1B3CB-0BB8-4067-9E97-5A8AD11F4CAC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30" name="矩形 429">
                <a:extLst>
                  <a:ext uri="{FF2B5EF4-FFF2-40B4-BE49-F238E27FC236}">
                    <a16:creationId xmlns:a16="http://schemas.microsoft.com/office/drawing/2014/main" id="{5643CC22-6E0D-4935-8B77-0B8DD934EF42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478" name="连接器4">
            <a:extLst>
              <a:ext uri="{FF2B5EF4-FFF2-40B4-BE49-F238E27FC236}">
                <a16:creationId xmlns:a16="http://schemas.microsoft.com/office/drawing/2014/main" id="{A9E4A90B-D328-46CB-8D40-04DB104439BA}"/>
              </a:ext>
            </a:extLst>
          </p:cNvPr>
          <p:cNvGrpSpPr/>
          <p:nvPr/>
        </p:nvGrpSpPr>
        <p:grpSpPr>
          <a:xfrm>
            <a:off x="2089089" y="-1925139"/>
            <a:ext cx="5402945" cy="89310"/>
            <a:chOff x="2089089" y="7968853"/>
            <a:chExt cx="5402945" cy="89310"/>
          </a:xfrm>
          <a:noFill/>
        </p:grpSpPr>
        <p:grpSp>
          <p:nvGrpSpPr>
            <p:cNvPr id="449" name="组合 448">
              <a:extLst>
                <a:ext uri="{FF2B5EF4-FFF2-40B4-BE49-F238E27FC236}">
                  <a16:creationId xmlns:a16="http://schemas.microsoft.com/office/drawing/2014/main" id="{49CAC9FA-A020-480A-8D62-602B2CA191EB}"/>
                </a:ext>
              </a:extLst>
            </p:cNvPr>
            <p:cNvGrpSpPr/>
            <p:nvPr/>
          </p:nvGrpSpPr>
          <p:grpSpPr>
            <a:xfrm>
              <a:off x="2089089" y="7968853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56" name="矩形 455">
                <a:extLst>
                  <a:ext uri="{FF2B5EF4-FFF2-40B4-BE49-F238E27FC236}">
                    <a16:creationId xmlns:a16="http://schemas.microsoft.com/office/drawing/2014/main" id="{461D7885-3262-43E9-983B-7E72CDA1DBD4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57" name="矩形 456">
                <a:extLst>
                  <a:ext uri="{FF2B5EF4-FFF2-40B4-BE49-F238E27FC236}">
                    <a16:creationId xmlns:a16="http://schemas.microsoft.com/office/drawing/2014/main" id="{92846F4F-88B6-4B70-8732-2560B9D5F36A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450" name="组合 449">
              <a:extLst>
                <a:ext uri="{FF2B5EF4-FFF2-40B4-BE49-F238E27FC236}">
                  <a16:creationId xmlns:a16="http://schemas.microsoft.com/office/drawing/2014/main" id="{3B40B55D-E46E-4089-BD09-F87FA65199D3}"/>
                </a:ext>
              </a:extLst>
            </p:cNvPr>
            <p:cNvGrpSpPr/>
            <p:nvPr/>
          </p:nvGrpSpPr>
          <p:grpSpPr>
            <a:xfrm>
              <a:off x="3412613" y="7968853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54" name="矩形 453">
                <a:extLst>
                  <a:ext uri="{FF2B5EF4-FFF2-40B4-BE49-F238E27FC236}">
                    <a16:creationId xmlns:a16="http://schemas.microsoft.com/office/drawing/2014/main" id="{5D4DDB67-AB21-4B4D-96E4-C2B9A6A31613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55" name="矩形 454">
                <a:extLst>
                  <a:ext uri="{FF2B5EF4-FFF2-40B4-BE49-F238E27FC236}">
                    <a16:creationId xmlns:a16="http://schemas.microsoft.com/office/drawing/2014/main" id="{F5F21191-436B-4423-B218-F4F6D4304551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451" name="组合 450">
              <a:extLst>
                <a:ext uri="{FF2B5EF4-FFF2-40B4-BE49-F238E27FC236}">
                  <a16:creationId xmlns:a16="http://schemas.microsoft.com/office/drawing/2014/main" id="{6D1A1B6F-FDC9-42DD-9C32-5C9A14D70CAC}"/>
                </a:ext>
              </a:extLst>
            </p:cNvPr>
            <p:cNvGrpSpPr/>
            <p:nvPr/>
          </p:nvGrpSpPr>
          <p:grpSpPr>
            <a:xfrm>
              <a:off x="4740185" y="7968853"/>
              <a:ext cx="89310" cy="89310"/>
              <a:chOff x="5727106" y="3832385"/>
              <a:chExt cx="89310" cy="178620"/>
            </a:xfrm>
            <a:grpFill/>
          </p:grpSpPr>
          <p:sp>
            <p:nvSpPr>
              <p:cNvPr id="452" name="矩形 451">
                <a:extLst>
                  <a:ext uri="{FF2B5EF4-FFF2-40B4-BE49-F238E27FC236}">
                    <a16:creationId xmlns:a16="http://schemas.microsoft.com/office/drawing/2014/main" id="{E4637F63-0E8A-41A0-AD2B-D0C11296B15D}"/>
                  </a:ext>
                </a:extLst>
              </p:cNvPr>
              <p:cNvSpPr/>
              <p:nvPr/>
            </p:nvSpPr>
            <p:spPr>
              <a:xfrm>
                <a:off x="5727106" y="383238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53" name="矩形 452">
                <a:extLst>
                  <a:ext uri="{FF2B5EF4-FFF2-40B4-BE49-F238E27FC236}">
                    <a16:creationId xmlns:a16="http://schemas.microsoft.com/office/drawing/2014/main" id="{16F48569-CD17-4D80-A581-1BCDC01E623B}"/>
                  </a:ext>
                </a:extLst>
              </p:cNvPr>
              <p:cNvSpPr/>
              <p:nvPr/>
            </p:nvSpPr>
            <p:spPr>
              <a:xfrm>
                <a:off x="5727106" y="392169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458" name="组合 457">
              <a:extLst>
                <a:ext uri="{FF2B5EF4-FFF2-40B4-BE49-F238E27FC236}">
                  <a16:creationId xmlns:a16="http://schemas.microsoft.com/office/drawing/2014/main" id="{713BFDCE-F26F-4369-8CD5-5BFF15FA8E45}"/>
                </a:ext>
              </a:extLst>
            </p:cNvPr>
            <p:cNvGrpSpPr/>
            <p:nvPr/>
          </p:nvGrpSpPr>
          <p:grpSpPr>
            <a:xfrm>
              <a:off x="7313414" y="7968853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59" name="矩形 458">
                <a:extLst>
                  <a:ext uri="{FF2B5EF4-FFF2-40B4-BE49-F238E27FC236}">
                    <a16:creationId xmlns:a16="http://schemas.microsoft.com/office/drawing/2014/main" id="{B393979C-73E7-4A58-A2C3-7D9929C2A5BC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60" name="矩形 459">
                <a:extLst>
                  <a:ext uri="{FF2B5EF4-FFF2-40B4-BE49-F238E27FC236}">
                    <a16:creationId xmlns:a16="http://schemas.microsoft.com/office/drawing/2014/main" id="{F2A94F19-4387-4C14-8BEE-746FF6693426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134" name="连接器5">
            <a:extLst>
              <a:ext uri="{FF2B5EF4-FFF2-40B4-BE49-F238E27FC236}">
                <a16:creationId xmlns:a16="http://schemas.microsoft.com/office/drawing/2014/main" id="{DECD59C2-F4C0-4EFB-9C3A-E20341D2AC5B}"/>
              </a:ext>
            </a:extLst>
          </p:cNvPr>
          <p:cNvGrpSpPr/>
          <p:nvPr/>
        </p:nvGrpSpPr>
        <p:grpSpPr>
          <a:xfrm>
            <a:off x="6002115" y="1183371"/>
            <a:ext cx="1534574" cy="1546458"/>
            <a:chOff x="6002115" y="8836802"/>
            <a:chExt cx="1534574" cy="1546458"/>
          </a:xfrm>
          <a:noFill/>
        </p:grpSpPr>
        <p:grpSp>
          <p:nvGrpSpPr>
            <p:cNvPr id="559" name="组合 558">
              <a:extLst>
                <a:ext uri="{FF2B5EF4-FFF2-40B4-BE49-F238E27FC236}">
                  <a16:creationId xmlns:a16="http://schemas.microsoft.com/office/drawing/2014/main" id="{BCD1504E-55B0-4EC2-BB1A-BAB1EA685B28}"/>
                </a:ext>
              </a:extLst>
            </p:cNvPr>
            <p:cNvGrpSpPr/>
            <p:nvPr/>
          </p:nvGrpSpPr>
          <p:grpSpPr>
            <a:xfrm>
              <a:off x="6002115" y="8836802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566" name="矩形 565">
                <a:extLst>
                  <a:ext uri="{FF2B5EF4-FFF2-40B4-BE49-F238E27FC236}">
                    <a16:creationId xmlns:a16="http://schemas.microsoft.com/office/drawing/2014/main" id="{25CAB190-AC88-4B13-875F-C6147AFF911E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567" name="矩形 566">
                <a:extLst>
                  <a:ext uri="{FF2B5EF4-FFF2-40B4-BE49-F238E27FC236}">
                    <a16:creationId xmlns:a16="http://schemas.microsoft.com/office/drawing/2014/main" id="{3433E9DC-0272-41F2-BA4E-ADC4B7F8B9F6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560" name="组合 559">
              <a:extLst>
                <a:ext uri="{FF2B5EF4-FFF2-40B4-BE49-F238E27FC236}">
                  <a16:creationId xmlns:a16="http://schemas.microsoft.com/office/drawing/2014/main" id="{6F526F0D-1B3A-484D-84FE-C3EF38DE4D02}"/>
                </a:ext>
              </a:extLst>
            </p:cNvPr>
            <p:cNvGrpSpPr/>
            <p:nvPr/>
          </p:nvGrpSpPr>
          <p:grpSpPr>
            <a:xfrm>
              <a:off x="7358069" y="10293950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564" name="矩形 563">
                <a:extLst>
                  <a:ext uri="{FF2B5EF4-FFF2-40B4-BE49-F238E27FC236}">
                    <a16:creationId xmlns:a16="http://schemas.microsoft.com/office/drawing/2014/main" id="{624BDE37-F778-4A24-BB50-C30C96D51440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565" name="矩形 564">
                <a:extLst>
                  <a:ext uri="{FF2B5EF4-FFF2-40B4-BE49-F238E27FC236}">
                    <a16:creationId xmlns:a16="http://schemas.microsoft.com/office/drawing/2014/main" id="{7FFB969A-21A6-45D1-A31E-EB04053B0278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656" name="连接器6">
            <a:extLst>
              <a:ext uri="{FF2B5EF4-FFF2-40B4-BE49-F238E27FC236}">
                <a16:creationId xmlns:a16="http://schemas.microsoft.com/office/drawing/2014/main" id="{B81E0926-8022-4A75-A8A5-4C0FD892AB37}"/>
              </a:ext>
            </a:extLst>
          </p:cNvPr>
          <p:cNvGrpSpPr/>
          <p:nvPr/>
        </p:nvGrpSpPr>
        <p:grpSpPr>
          <a:xfrm>
            <a:off x="4695530" y="3646969"/>
            <a:ext cx="1485205" cy="89310"/>
            <a:chOff x="4695530" y="11300400"/>
            <a:chExt cx="1485205" cy="89310"/>
          </a:xfrm>
          <a:noFill/>
        </p:grpSpPr>
        <p:grpSp>
          <p:nvGrpSpPr>
            <p:cNvPr id="635" name="组合 634">
              <a:extLst>
                <a:ext uri="{FF2B5EF4-FFF2-40B4-BE49-F238E27FC236}">
                  <a16:creationId xmlns:a16="http://schemas.microsoft.com/office/drawing/2014/main" id="{3C089197-B16F-4DA8-8F15-F5F592FD17EB}"/>
                </a:ext>
              </a:extLst>
            </p:cNvPr>
            <p:cNvGrpSpPr/>
            <p:nvPr/>
          </p:nvGrpSpPr>
          <p:grpSpPr>
            <a:xfrm>
              <a:off x="4695530" y="11300400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642" name="矩形 641">
                <a:extLst>
                  <a:ext uri="{FF2B5EF4-FFF2-40B4-BE49-F238E27FC236}">
                    <a16:creationId xmlns:a16="http://schemas.microsoft.com/office/drawing/2014/main" id="{B90A0550-2A8A-4CF0-921D-04C4F62D0CB2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43" name="矩形 642">
                <a:extLst>
                  <a:ext uri="{FF2B5EF4-FFF2-40B4-BE49-F238E27FC236}">
                    <a16:creationId xmlns:a16="http://schemas.microsoft.com/office/drawing/2014/main" id="{26E3CFA0-E272-480E-842B-9A91B7D4AA11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636" name="组合 635">
              <a:extLst>
                <a:ext uri="{FF2B5EF4-FFF2-40B4-BE49-F238E27FC236}">
                  <a16:creationId xmlns:a16="http://schemas.microsoft.com/office/drawing/2014/main" id="{F337FA77-111B-444B-8515-16E9D19D653B}"/>
                </a:ext>
              </a:extLst>
            </p:cNvPr>
            <p:cNvGrpSpPr/>
            <p:nvPr/>
          </p:nvGrpSpPr>
          <p:grpSpPr>
            <a:xfrm>
              <a:off x="6002115" y="11300400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640" name="矩形 639">
                <a:extLst>
                  <a:ext uri="{FF2B5EF4-FFF2-40B4-BE49-F238E27FC236}">
                    <a16:creationId xmlns:a16="http://schemas.microsoft.com/office/drawing/2014/main" id="{1EB2A9B0-3D19-4C51-A12E-D73F4106ADFF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41" name="矩形 640">
                <a:extLst>
                  <a:ext uri="{FF2B5EF4-FFF2-40B4-BE49-F238E27FC236}">
                    <a16:creationId xmlns:a16="http://schemas.microsoft.com/office/drawing/2014/main" id="{9B58D5FD-A4DB-466B-9F87-3E6A6717742C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637" name="组合 636">
              <a:extLst>
                <a:ext uri="{FF2B5EF4-FFF2-40B4-BE49-F238E27FC236}">
                  <a16:creationId xmlns:a16="http://schemas.microsoft.com/office/drawing/2014/main" id="{DB265F40-C01E-42B9-8799-E2473961E340}"/>
                </a:ext>
              </a:extLst>
            </p:cNvPr>
            <p:cNvGrpSpPr/>
            <p:nvPr/>
          </p:nvGrpSpPr>
          <p:grpSpPr>
            <a:xfrm>
              <a:off x="5393478" y="11300400"/>
              <a:ext cx="89310" cy="89310"/>
              <a:chOff x="5727106" y="3832385"/>
              <a:chExt cx="89310" cy="178620"/>
            </a:xfrm>
            <a:grpFill/>
          </p:grpSpPr>
          <p:sp>
            <p:nvSpPr>
              <p:cNvPr id="638" name="矩形 637">
                <a:extLst>
                  <a:ext uri="{FF2B5EF4-FFF2-40B4-BE49-F238E27FC236}">
                    <a16:creationId xmlns:a16="http://schemas.microsoft.com/office/drawing/2014/main" id="{042DB1A7-DFC9-42D2-95CA-6B0D5B4ADE79}"/>
                  </a:ext>
                </a:extLst>
              </p:cNvPr>
              <p:cNvSpPr/>
              <p:nvPr/>
            </p:nvSpPr>
            <p:spPr>
              <a:xfrm>
                <a:off x="5727106" y="383238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39" name="矩形 638">
                <a:extLst>
                  <a:ext uri="{FF2B5EF4-FFF2-40B4-BE49-F238E27FC236}">
                    <a16:creationId xmlns:a16="http://schemas.microsoft.com/office/drawing/2014/main" id="{36FC26C4-B49B-42E7-A0FC-AD92318F6B3C}"/>
                  </a:ext>
                </a:extLst>
              </p:cNvPr>
              <p:cNvSpPr/>
              <p:nvPr/>
            </p:nvSpPr>
            <p:spPr>
              <a:xfrm>
                <a:off x="5727106" y="392169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2051" name="连接器7">
            <a:extLst>
              <a:ext uri="{FF2B5EF4-FFF2-40B4-BE49-F238E27FC236}">
                <a16:creationId xmlns:a16="http://schemas.microsoft.com/office/drawing/2014/main" id="{11E6C830-F189-4142-8E1C-ACC640F81DC8}"/>
              </a:ext>
            </a:extLst>
          </p:cNvPr>
          <p:cNvGrpSpPr/>
          <p:nvPr/>
        </p:nvGrpSpPr>
        <p:grpSpPr>
          <a:xfrm>
            <a:off x="5348823" y="5751388"/>
            <a:ext cx="5432666" cy="89310"/>
            <a:chOff x="5348823" y="13587389"/>
            <a:chExt cx="5432666" cy="89310"/>
          </a:xfrm>
          <a:noFill/>
        </p:grpSpPr>
        <p:grpSp>
          <p:nvGrpSpPr>
            <p:cNvPr id="683" name="组合 682">
              <a:extLst>
                <a:ext uri="{FF2B5EF4-FFF2-40B4-BE49-F238E27FC236}">
                  <a16:creationId xmlns:a16="http://schemas.microsoft.com/office/drawing/2014/main" id="{A4EB6A33-08A5-4541-98A1-33151626841A}"/>
                </a:ext>
              </a:extLst>
            </p:cNvPr>
            <p:cNvGrpSpPr/>
            <p:nvPr/>
          </p:nvGrpSpPr>
          <p:grpSpPr>
            <a:xfrm>
              <a:off x="5348823" y="13587389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690" name="矩形 689">
                <a:extLst>
                  <a:ext uri="{FF2B5EF4-FFF2-40B4-BE49-F238E27FC236}">
                    <a16:creationId xmlns:a16="http://schemas.microsoft.com/office/drawing/2014/main" id="{578F9076-863E-421A-8B16-29CD91580A7B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91" name="矩形 690">
                <a:extLst>
                  <a:ext uri="{FF2B5EF4-FFF2-40B4-BE49-F238E27FC236}">
                    <a16:creationId xmlns:a16="http://schemas.microsoft.com/office/drawing/2014/main" id="{BECB1B76-7FA4-4C5E-AD5C-915D9B842E55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684" name="组合 683">
              <a:extLst>
                <a:ext uri="{FF2B5EF4-FFF2-40B4-BE49-F238E27FC236}">
                  <a16:creationId xmlns:a16="http://schemas.microsoft.com/office/drawing/2014/main" id="{AC1A30E9-1731-4D02-A904-AC14EEE60576}"/>
                </a:ext>
              </a:extLst>
            </p:cNvPr>
            <p:cNvGrpSpPr/>
            <p:nvPr/>
          </p:nvGrpSpPr>
          <p:grpSpPr>
            <a:xfrm>
              <a:off x="10602869" y="13587389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688" name="矩形 687">
                <a:extLst>
                  <a:ext uri="{FF2B5EF4-FFF2-40B4-BE49-F238E27FC236}">
                    <a16:creationId xmlns:a16="http://schemas.microsoft.com/office/drawing/2014/main" id="{22A76EA5-77A6-437B-8A44-347EF4F14474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89" name="矩形 688">
                <a:extLst>
                  <a:ext uri="{FF2B5EF4-FFF2-40B4-BE49-F238E27FC236}">
                    <a16:creationId xmlns:a16="http://schemas.microsoft.com/office/drawing/2014/main" id="{7AF6C15A-BBE0-40DC-98E2-9D6B971915A3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706" name="组合 705">
              <a:extLst>
                <a:ext uri="{FF2B5EF4-FFF2-40B4-BE49-F238E27FC236}">
                  <a16:creationId xmlns:a16="http://schemas.microsoft.com/office/drawing/2014/main" id="{97C35500-FCE4-4C39-A288-2F19D15B96D2}"/>
                </a:ext>
              </a:extLst>
            </p:cNvPr>
            <p:cNvGrpSpPr/>
            <p:nvPr/>
          </p:nvGrpSpPr>
          <p:grpSpPr>
            <a:xfrm>
              <a:off x="6051345" y="13587389"/>
              <a:ext cx="89310" cy="89310"/>
              <a:chOff x="5727106" y="3832385"/>
              <a:chExt cx="89310" cy="178620"/>
            </a:xfrm>
            <a:grpFill/>
          </p:grpSpPr>
          <p:sp>
            <p:nvSpPr>
              <p:cNvPr id="707" name="矩形 706">
                <a:extLst>
                  <a:ext uri="{FF2B5EF4-FFF2-40B4-BE49-F238E27FC236}">
                    <a16:creationId xmlns:a16="http://schemas.microsoft.com/office/drawing/2014/main" id="{415AADF2-BB98-4EDD-96B9-07751B6DC47F}"/>
                  </a:ext>
                </a:extLst>
              </p:cNvPr>
              <p:cNvSpPr/>
              <p:nvPr/>
            </p:nvSpPr>
            <p:spPr>
              <a:xfrm>
                <a:off x="5727106" y="383238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708" name="矩形 707">
                <a:extLst>
                  <a:ext uri="{FF2B5EF4-FFF2-40B4-BE49-F238E27FC236}">
                    <a16:creationId xmlns:a16="http://schemas.microsoft.com/office/drawing/2014/main" id="{C952A4A2-579C-460E-BD07-96DF62593180}"/>
                  </a:ext>
                </a:extLst>
              </p:cNvPr>
              <p:cNvSpPr/>
              <p:nvPr/>
            </p:nvSpPr>
            <p:spPr>
              <a:xfrm>
                <a:off x="5727106" y="392169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802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id="{4E8FD3EE-1122-49D0-80FC-6B4F97BDA1C6}"/>
              </a:ext>
            </a:extLst>
          </p:cNvPr>
          <p:cNvCxnSpPr>
            <a:cxnSpLocks/>
            <a:stCxn id="76" idx="3"/>
            <a:endCxn id="152" idx="2"/>
          </p:cNvCxnSpPr>
          <p:nvPr/>
        </p:nvCxnSpPr>
        <p:spPr>
          <a:xfrm flipV="1">
            <a:off x="4091895" y="-11419092"/>
            <a:ext cx="1" cy="491232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F51944E3-71D8-4B6D-9692-E0B3172E70C9}"/>
              </a:ext>
            </a:extLst>
          </p:cNvPr>
          <p:cNvCxnSpPr>
            <a:cxnSpLocks/>
            <a:stCxn id="143" idx="2"/>
            <a:endCxn id="178" idx="1"/>
          </p:cNvCxnSpPr>
          <p:nvPr/>
        </p:nvCxnSpPr>
        <p:spPr>
          <a:xfrm flipH="1">
            <a:off x="5202193" y="-11783379"/>
            <a:ext cx="1" cy="855519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>
            <a:extLst>
              <a:ext uri="{FF2B5EF4-FFF2-40B4-BE49-F238E27FC236}">
                <a16:creationId xmlns:a16="http://schemas.microsoft.com/office/drawing/2014/main" id="{C0F1B96D-3482-4C0B-A18F-AF5F042F98A0}"/>
              </a:ext>
            </a:extLst>
          </p:cNvPr>
          <p:cNvCxnSpPr>
            <a:cxnSpLocks/>
            <a:stCxn id="186" idx="0"/>
            <a:endCxn id="206" idx="1"/>
          </p:cNvCxnSpPr>
          <p:nvPr/>
        </p:nvCxnSpPr>
        <p:spPr>
          <a:xfrm>
            <a:off x="4647044" y="-10927860"/>
            <a:ext cx="0" cy="190227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直接连接符 199">
            <a:extLst>
              <a:ext uri="{FF2B5EF4-FFF2-40B4-BE49-F238E27FC236}">
                <a16:creationId xmlns:a16="http://schemas.microsoft.com/office/drawing/2014/main" id="{F8595248-87AB-40EB-B0CF-6230836FA86B}"/>
              </a:ext>
            </a:extLst>
          </p:cNvPr>
          <p:cNvCxnSpPr>
            <a:cxnSpLocks/>
            <a:stCxn id="77" idx="1"/>
            <a:endCxn id="178" idx="1"/>
          </p:cNvCxnSpPr>
          <p:nvPr/>
        </p:nvCxnSpPr>
        <p:spPr>
          <a:xfrm>
            <a:off x="4091895" y="-10927860"/>
            <a:ext cx="1110298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直接连接符 209">
            <a:extLst>
              <a:ext uri="{FF2B5EF4-FFF2-40B4-BE49-F238E27FC236}">
                <a16:creationId xmlns:a16="http://schemas.microsoft.com/office/drawing/2014/main" id="{88A01667-39DF-418F-AFB6-EEC95BD31918}"/>
              </a:ext>
            </a:extLst>
          </p:cNvPr>
          <p:cNvCxnSpPr>
            <a:cxnSpLocks/>
            <a:stCxn id="205" idx="3"/>
            <a:endCxn id="217" idx="3"/>
          </p:cNvCxnSpPr>
          <p:nvPr/>
        </p:nvCxnSpPr>
        <p:spPr>
          <a:xfrm flipH="1">
            <a:off x="2178399" y="-10737633"/>
            <a:ext cx="2468645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直接连接符 218">
            <a:extLst>
              <a:ext uri="{FF2B5EF4-FFF2-40B4-BE49-F238E27FC236}">
                <a16:creationId xmlns:a16="http://schemas.microsoft.com/office/drawing/2014/main" id="{58FFE76B-4F10-463B-A933-60CEB9605320}"/>
              </a:ext>
            </a:extLst>
          </p:cNvPr>
          <p:cNvCxnSpPr>
            <a:cxnSpLocks/>
            <a:stCxn id="162" idx="2"/>
            <a:endCxn id="170" idx="0"/>
          </p:cNvCxnSpPr>
          <p:nvPr/>
        </p:nvCxnSpPr>
        <p:spPr>
          <a:xfrm>
            <a:off x="2178399" y="-11054805"/>
            <a:ext cx="0" cy="442118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直接连接符 317">
            <a:extLst>
              <a:ext uri="{FF2B5EF4-FFF2-40B4-BE49-F238E27FC236}">
                <a16:creationId xmlns:a16="http://schemas.microsoft.com/office/drawing/2014/main" id="{2025450C-9BC3-45AB-80AB-304B2EEA1208}"/>
              </a:ext>
            </a:extLst>
          </p:cNvPr>
          <p:cNvCxnSpPr>
            <a:cxnSpLocks/>
            <a:stCxn id="249" idx="2"/>
            <a:endCxn id="299" idx="0"/>
          </p:cNvCxnSpPr>
          <p:nvPr/>
        </p:nvCxnSpPr>
        <p:spPr>
          <a:xfrm>
            <a:off x="4802190" y="-9464550"/>
            <a:ext cx="0" cy="1311058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直接连接符 318">
            <a:extLst>
              <a:ext uri="{FF2B5EF4-FFF2-40B4-BE49-F238E27FC236}">
                <a16:creationId xmlns:a16="http://schemas.microsoft.com/office/drawing/2014/main" id="{83B71F18-AA69-43F8-A53F-C6FC1979E715}"/>
              </a:ext>
            </a:extLst>
          </p:cNvPr>
          <p:cNvCxnSpPr>
            <a:cxnSpLocks/>
            <a:stCxn id="253" idx="2"/>
            <a:endCxn id="306" idx="0"/>
          </p:cNvCxnSpPr>
          <p:nvPr/>
        </p:nvCxnSpPr>
        <p:spPr>
          <a:xfrm>
            <a:off x="6102457" y="-9464550"/>
            <a:ext cx="0" cy="1311058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直接连接符 319">
            <a:extLst>
              <a:ext uri="{FF2B5EF4-FFF2-40B4-BE49-F238E27FC236}">
                <a16:creationId xmlns:a16="http://schemas.microsoft.com/office/drawing/2014/main" id="{D412287D-F892-4ACB-8BB1-640E8A98E358}"/>
              </a:ext>
            </a:extLst>
          </p:cNvPr>
          <p:cNvCxnSpPr>
            <a:cxnSpLocks/>
            <a:stCxn id="256" idx="2"/>
            <a:endCxn id="309" idx="0"/>
          </p:cNvCxnSpPr>
          <p:nvPr/>
        </p:nvCxnSpPr>
        <p:spPr>
          <a:xfrm>
            <a:off x="7402724" y="-9464550"/>
            <a:ext cx="0" cy="1311058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直接连接符 320">
            <a:extLst>
              <a:ext uri="{FF2B5EF4-FFF2-40B4-BE49-F238E27FC236}">
                <a16:creationId xmlns:a16="http://schemas.microsoft.com/office/drawing/2014/main" id="{A37A1A26-AB38-4F10-8AB0-9402F801BEDC}"/>
              </a:ext>
            </a:extLst>
          </p:cNvPr>
          <p:cNvCxnSpPr>
            <a:cxnSpLocks/>
            <a:stCxn id="209" idx="2"/>
            <a:endCxn id="312" idx="0"/>
          </p:cNvCxnSpPr>
          <p:nvPr/>
        </p:nvCxnSpPr>
        <p:spPr>
          <a:xfrm>
            <a:off x="8563615" y="-9061743"/>
            <a:ext cx="0" cy="908251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直接连接符 355">
            <a:extLst>
              <a:ext uri="{FF2B5EF4-FFF2-40B4-BE49-F238E27FC236}">
                <a16:creationId xmlns:a16="http://schemas.microsoft.com/office/drawing/2014/main" id="{9CC1ED8F-6CEC-4464-9E87-A6A7E7422A92}"/>
              </a:ext>
            </a:extLst>
          </p:cNvPr>
          <p:cNvCxnSpPr>
            <a:cxnSpLocks/>
            <a:stCxn id="170" idx="2"/>
            <a:endCxn id="340" idx="3"/>
          </p:cNvCxnSpPr>
          <p:nvPr/>
        </p:nvCxnSpPr>
        <p:spPr>
          <a:xfrm>
            <a:off x="2178399" y="-10191124"/>
            <a:ext cx="0" cy="2599861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直接连接符 356">
            <a:extLst>
              <a:ext uri="{FF2B5EF4-FFF2-40B4-BE49-F238E27FC236}">
                <a16:creationId xmlns:a16="http://schemas.microsoft.com/office/drawing/2014/main" id="{E4147DB2-9DFC-47B3-9B3C-AA02F495E40F}"/>
              </a:ext>
            </a:extLst>
          </p:cNvPr>
          <p:cNvCxnSpPr>
            <a:cxnSpLocks/>
            <a:stCxn id="234" idx="2"/>
            <a:endCxn id="352" idx="1"/>
          </p:cNvCxnSpPr>
          <p:nvPr/>
        </p:nvCxnSpPr>
        <p:spPr>
          <a:xfrm>
            <a:off x="3501923" y="-9828837"/>
            <a:ext cx="0" cy="2237574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直接连接符 357">
            <a:extLst>
              <a:ext uri="{FF2B5EF4-FFF2-40B4-BE49-F238E27FC236}">
                <a16:creationId xmlns:a16="http://schemas.microsoft.com/office/drawing/2014/main" id="{013080DD-2034-41EA-8331-D15887AA5FCD}"/>
              </a:ext>
            </a:extLst>
          </p:cNvPr>
          <p:cNvCxnSpPr>
            <a:cxnSpLocks/>
            <a:stCxn id="341" idx="1"/>
            <a:endCxn id="351" idx="3"/>
          </p:cNvCxnSpPr>
          <p:nvPr/>
        </p:nvCxnSpPr>
        <p:spPr>
          <a:xfrm>
            <a:off x="2178399" y="-7591263"/>
            <a:ext cx="1323524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直接连接符 358">
            <a:extLst>
              <a:ext uri="{FF2B5EF4-FFF2-40B4-BE49-F238E27FC236}">
                <a16:creationId xmlns:a16="http://schemas.microsoft.com/office/drawing/2014/main" id="{4EB6C378-3A03-4B8D-A771-56E0FEA8406A}"/>
              </a:ext>
            </a:extLst>
          </p:cNvPr>
          <p:cNvCxnSpPr>
            <a:cxnSpLocks/>
            <a:stCxn id="354" idx="2"/>
            <a:endCxn id="329" idx="0"/>
          </p:cNvCxnSpPr>
          <p:nvPr/>
        </p:nvCxnSpPr>
        <p:spPr>
          <a:xfrm>
            <a:off x="2851789" y="-7591263"/>
            <a:ext cx="0" cy="161192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直接连接符 368">
            <a:extLst>
              <a:ext uri="{FF2B5EF4-FFF2-40B4-BE49-F238E27FC236}">
                <a16:creationId xmlns:a16="http://schemas.microsoft.com/office/drawing/2014/main" id="{88419DC4-6E16-434C-80EC-8A63DF40E873}"/>
              </a:ext>
            </a:extLst>
          </p:cNvPr>
          <p:cNvCxnSpPr>
            <a:cxnSpLocks/>
            <a:stCxn id="240" idx="2"/>
            <a:endCxn id="367" idx="0"/>
          </p:cNvCxnSpPr>
          <p:nvPr/>
        </p:nvCxnSpPr>
        <p:spPr>
          <a:xfrm>
            <a:off x="9585130" y="-8309570"/>
            <a:ext cx="0" cy="126031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直接连接符 402">
            <a:extLst>
              <a:ext uri="{FF2B5EF4-FFF2-40B4-BE49-F238E27FC236}">
                <a16:creationId xmlns:a16="http://schemas.microsoft.com/office/drawing/2014/main" id="{94DBB2D2-0F2D-4A8D-8EED-76A95A236B29}"/>
              </a:ext>
            </a:extLst>
          </p:cNvPr>
          <p:cNvCxnSpPr>
            <a:cxnSpLocks/>
            <a:stCxn id="329" idx="2"/>
            <a:endCxn id="397" idx="2"/>
          </p:cNvCxnSpPr>
          <p:nvPr/>
        </p:nvCxnSpPr>
        <p:spPr>
          <a:xfrm>
            <a:off x="2851789" y="-7205338"/>
            <a:ext cx="0" cy="79024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直接连接符 403">
            <a:extLst>
              <a:ext uri="{FF2B5EF4-FFF2-40B4-BE49-F238E27FC236}">
                <a16:creationId xmlns:a16="http://schemas.microsoft.com/office/drawing/2014/main" id="{92694D07-4551-45CA-BC15-93A4C20AA7FC}"/>
              </a:ext>
            </a:extLst>
          </p:cNvPr>
          <p:cNvCxnSpPr>
            <a:cxnSpLocks/>
            <a:stCxn id="402" idx="1"/>
            <a:endCxn id="399" idx="3"/>
          </p:cNvCxnSpPr>
          <p:nvPr/>
        </p:nvCxnSpPr>
        <p:spPr>
          <a:xfrm>
            <a:off x="2178399" y="-6415098"/>
            <a:ext cx="1323524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直接连接符 404">
            <a:extLst>
              <a:ext uri="{FF2B5EF4-FFF2-40B4-BE49-F238E27FC236}">
                <a16:creationId xmlns:a16="http://schemas.microsoft.com/office/drawing/2014/main" id="{0E8E3F69-A605-403C-AADB-E67336FD7A5A}"/>
              </a:ext>
            </a:extLst>
          </p:cNvPr>
          <p:cNvCxnSpPr>
            <a:cxnSpLocks/>
            <a:stCxn id="401" idx="3"/>
            <a:endCxn id="374" idx="0"/>
          </p:cNvCxnSpPr>
          <p:nvPr/>
        </p:nvCxnSpPr>
        <p:spPr>
          <a:xfrm>
            <a:off x="2178399" y="-6415098"/>
            <a:ext cx="0" cy="152736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直接连接符 405">
            <a:extLst>
              <a:ext uri="{FF2B5EF4-FFF2-40B4-BE49-F238E27FC236}">
                <a16:creationId xmlns:a16="http://schemas.microsoft.com/office/drawing/2014/main" id="{BBA5FF63-2F76-4F0A-A3F1-FFE9A6CB5697}"/>
              </a:ext>
            </a:extLst>
          </p:cNvPr>
          <p:cNvCxnSpPr>
            <a:cxnSpLocks/>
            <a:stCxn id="399" idx="3"/>
            <a:endCxn id="384" idx="0"/>
          </p:cNvCxnSpPr>
          <p:nvPr/>
        </p:nvCxnSpPr>
        <p:spPr>
          <a:xfrm>
            <a:off x="3501923" y="-6415098"/>
            <a:ext cx="0" cy="517023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直接连接符 406">
            <a:extLst>
              <a:ext uri="{FF2B5EF4-FFF2-40B4-BE49-F238E27FC236}">
                <a16:creationId xmlns:a16="http://schemas.microsoft.com/office/drawing/2014/main" id="{E30FC1D8-1CC1-4327-93AA-227154B4FC99}"/>
              </a:ext>
            </a:extLst>
          </p:cNvPr>
          <p:cNvCxnSpPr>
            <a:cxnSpLocks/>
            <a:stCxn id="417" idx="3"/>
            <a:endCxn id="429" idx="3"/>
          </p:cNvCxnSpPr>
          <p:nvPr/>
        </p:nvCxnSpPr>
        <p:spPr>
          <a:xfrm>
            <a:off x="4802190" y="-6415098"/>
            <a:ext cx="4782940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直接连接符 407">
            <a:extLst>
              <a:ext uri="{FF2B5EF4-FFF2-40B4-BE49-F238E27FC236}">
                <a16:creationId xmlns:a16="http://schemas.microsoft.com/office/drawing/2014/main" id="{29273B12-8820-4D01-BAF8-1F0386F6D5A4}"/>
              </a:ext>
            </a:extLst>
          </p:cNvPr>
          <p:cNvCxnSpPr>
            <a:cxnSpLocks/>
            <a:stCxn id="299" idx="2"/>
            <a:endCxn id="417" idx="3"/>
          </p:cNvCxnSpPr>
          <p:nvPr/>
        </p:nvCxnSpPr>
        <p:spPr>
          <a:xfrm>
            <a:off x="4802190" y="-7768978"/>
            <a:ext cx="0" cy="135388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1" name="直接连接符 430">
            <a:extLst>
              <a:ext uri="{FF2B5EF4-FFF2-40B4-BE49-F238E27FC236}">
                <a16:creationId xmlns:a16="http://schemas.microsoft.com/office/drawing/2014/main" id="{04291ABF-0922-4185-BA57-997676C8C3A7}"/>
              </a:ext>
            </a:extLst>
          </p:cNvPr>
          <p:cNvCxnSpPr>
            <a:cxnSpLocks/>
            <a:stCxn id="306" idx="2"/>
            <a:endCxn id="420" idx="3"/>
          </p:cNvCxnSpPr>
          <p:nvPr/>
        </p:nvCxnSpPr>
        <p:spPr>
          <a:xfrm>
            <a:off x="6102457" y="-7768978"/>
            <a:ext cx="0" cy="135388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2" name="直接连接符 431">
            <a:extLst>
              <a:ext uri="{FF2B5EF4-FFF2-40B4-BE49-F238E27FC236}">
                <a16:creationId xmlns:a16="http://schemas.microsoft.com/office/drawing/2014/main" id="{30C49C89-D967-4A2E-B9DA-3F9D986BAEE6}"/>
              </a:ext>
            </a:extLst>
          </p:cNvPr>
          <p:cNvCxnSpPr>
            <a:cxnSpLocks/>
            <a:stCxn id="309" idx="2"/>
            <a:endCxn id="391" idx="0"/>
          </p:cNvCxnSpPr>
          <p:nvPr/>
        </p:nvCxnSpPr>
        <p:spPr>
          <a:xfrm flipH="1">
            <a:off x="7398011" y="-7768978"/>
            <a:ext cx="4713" cy="1870903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直接连接符 432">
            <a:extLst>
              <a:ext uri="{FF2B5EF4-FFF2-40B4-BE49-F238E27FC236}">
                <a16:creationId xmlns:a16="http://schemas.microsoft.com/office/drawing/2014/main" id="{0550837D-B32F-40DC-A20E-6F9069EB0E1E}"/>
              </a:ext>
            </a:extLst>
          </p:cNvPr>
          <p:cNvCxnSpPr>
            <a:cxnSpLocks/>
            <a:stCxn id="312" idx="2"/>
            <a:endCxn id="426" idx="3"/>
          </p:cNvCxnSpPr>
          <p:nvPr/>
        </p:nvCxnSpPr>
        <p:spPr>
          <a:xfrm>
            <a:off x="8563615" y="-7768978"/>
            <a:ext cx="0" cy="135388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4" name="直接连接符 433">
            <a:extLst>
              <a:ext uri="{FF2B5EF4-FFF2-40B4-BE49-F238E27FC236}">
                <a16:creationId xmlns:a16="http://schemas.microsoft.com/office/drawing/2014/main" id="{E18FF5DD-0B8C-420B-AC70-7368CFF7C813}"/>
              </a:ext>
            </a:extLst>
          </p:cNvPr>
          <p:cNvCxnSpPr>
            <a:cxnSpLocks/>
            <a:stCxn id="367" idx="2"/>
            <a:endCxn id="430" idx="1"/>
          </p:cNvCxnSpPr>
          <p:nvPr/>
        </p:nvCxnSpPr>
        <p:spPr>
          <a:xfrm>
            <a:off x="9585130" y="-6664746"/>
            <a:ext cx="0" cy="249648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" name="直接连接符 460">
            <a:extLst>
              <a:ext uri="{FF2B5EF4-FFF2-40B4-BE49-F238E27FC236}">
                <a16:creationId xmlns:a16="http://schemas.microsoft.com/office/drawing/2014/main" id="{44F77148-240D-4486-B6E5-8A7DFC1372F4}"/>
              </a:ext>
            </a:extLst>
          </p:cNvPr>
          <p:cNvCxnSpPr>
            <a:cxnSpLocks/>
            <a:stCxn id="374" idx="2"/>
            <a:endCxn id="457" idx="1"/>
          </p:cNvCxnSpPr>
          <p:nvPr/>
        </p:nvCxnSpPr>
        <p:spPr>
          <a:xfrm>
            <a:off x="2178399" y="-6037629"/>
            <a:ext cx="0" cy="525476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3" name="直接连接符 462">
            <a:extLst>
              <a:ext uri="{FF2B5EF4-FFF2-40B4-BE49-F238E27FC236}">
                <a16:creationId xmlns:a16="http://schemas.microsoft.com/office/drawing/2014/main" id="{6A22BC9A-2A29-48C6-A007-274DDB684E4E}"/>
              </a:ext>
            </a:extLst>
          </p:cNvPr>
          <p:cNvCxnSpPr>
            <a:cxnSpLocks/>
            <a:stCxn id="384" idx="2"/>
            <a:endCxn id="454" idx="3"/>
          </p:cNvCxnSpPr>
          <p:nvPr/>
        </p:nvCxnSpPr>
        <p:spPr>
          <a:xfrm>
            <a:off x="3501923" y="-5673342"/>
            <a:ext cx="0" cy="161189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直接连接符 465">
            <a:extLst>
              <a:ext uri="{FF2B5EF4-FFF2-40B4-BE49-F238E27FC236}">
                <a16:creationId xmlns:a16="http://schemas.microsoft.com/office/drawing/2014/main" id="{07244172-5ED1-4FDD-A979-739C93D4CD9B}"/>
              </a:ext>
            </a:extLst>
          </p:cNvPr>
          <p:cNvCxnSpPr>
            <a:cxnSpLocks/>
            <a:stCxn id="391" idx="2"/>
            <a:endCxn id="459" idx="3"/>
          </p:cNvCxnSpPr>
          <p:nvPr/>
        </p:nvCxnSpPr>
        <p:spPr>
          <a:xfrm>
            <a:off x="7398011" y="-5673342"/>
            <a:ext cx="4713" cy="161189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9" name="直接连接符 468">
            <a:extLst>
              <a:ext uri="{FF2B5EF4-FFF2-40B4-BE49-F238E27FC236}">
                <a16:creationId xmlns:a16="http://schemas.microsoft.com/office/drawing/2014/main" id="{70D4E2EB-4E79-4AEF-82F4-4429B71FF05E}"/>
              </a:ext>
            </a:extLst>
          </p:cNvPr>
          <p:cNvCxnSpPr>
            <a:cxnSpLocks/>
            <a:stCxn id="457" idx="1"/>
            <a:endCxn id="459" idx="3"/>
          </p:cNvCxnSpPr>
          <p:nvPr/>
        </p:nvCxnSpPr>
        <p:spPr>
          <a:xfrm>
            <a:off x="2178399" y="-5512153"/>
            <a:ext cx="5224325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2" name="直接连接符 471">
            <a:extLst>
              <a:ext uri="{FF2B5EF4-FFF2-40B4-BE49-F238E27FC236}">
                <a16:creationId xmlns:a16="http://schemas.microsoft.com/office/drawing/2014/main" id="{C64EACC6-86C3-4D55-885E-FD1933CD0213}"/>
              </a:ext>
            </a:extLst>
          </p:cNvPr>
          <p:cNvCxnSpPr>
            <a:cxnSpLocks/>
            <a:stCxn id="453" idx="0"/>
            <a:endCxn id="442" idx="0"/>
          </p:cNvCxnSpPr>
          <p:nvPr/>
        </p:nvCxnSpPr>
        <p:spPr>
          <a:xfrm>
            <a:off x="4784840" y="-5512153"/>
            <a:ext cx="0" cy="161191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直接连接符 488">
            <a:extLst>
              <a:ext uri="{FF2B5EF4-FFF2-40B4-BE49-F238E27FC236}">
                <a16:creationId xmlns:a16="http://schemas.microsoft.com/office/drawing/2014/main" id="{AE6C0812-43BE-4A83-98B3-B4DB2F687178}"/>
              </a:ext>
            </a:extLst>
          </p:cNvPr>
          <p:cNvCxnSpPr>
            <a:cxnSpLocks/>
            <a:stCxn id="262" idx="2"/>
            <a:endCxn id="483" idx="0"/>
          </p:cNvCxnSpPr>
          <p:nvPr/>
        </p:nvCxnSpPr>
        <p:spPr>
          <a:xfrm>
            <a:off x="10692179" y="-8309570"/>
            <a:ext cx="0" cy="3322895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2" name="直接连接符 551">
            <a:extLst>
              <a:ext uri="{FF2B5EF4-FFF2-40B4-BE49-F238E27FC236}">
                <a16:creationId xmlns:a16="http://schemas.microsoft.com/office/drawing/2014/main" id="{C99FB257-6A03-4EC8-BEAB-6843E46CA286}"/>
              </a:ext>
            </a:extLst>
          </p:cNvPr>
          <p:cNvCxnSpPr>
            <a:cxnSpLocks/>
            <a:stCxn id="483" idx="2"/>
            <a:endCxn id="509" idx="0"/>
          </p:cNvCxnSpPr>
          <p:nvPr/>
        </p:nvCxnSpPr>
        <p:spPr>
          <a:xfrm>
            <a:off x="10692179" y="-4761942"/>
            <a:ext cx="0" cy="1035527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1" name="直接连接符 570">
            <a:extLst>
              <a:ext uri="{FF2B5EF4-FFF2-40B4-BE49-F238E27FC236}">
                <a16:creationId xmlns:a16="http://schemas.microsoft.com/office/drawing/2014/main" id="{50BF07F7-D1CB-48A7-A47A-1B438C698089}"/>
              </a:ext>
            </a:extLst>
          </p:cNvPr>
          <p:cNvCxnSpPr>
            <a:cxnSpLocks/>
            <a:stCxn id="566" idx="3"/>
          </p:cNvCxnSpPr>
          <p:nvPr/>
        </p:nvCxnSpPr>
        <p:spPr>
          <a:xfrm>
            <a:off x="6091425" y="-3978336"/>
            <a:ext cx="0" cy="1344782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4" name="直接连接符 573">
            <a:extLst>
              <a:ext uri="{FF2B5EF4-FFF2-40B4-BE49-F238E27FC236}">
                <a16:creationId xmlns:a16="http://schemas.microsoft.com/office/drawing/2014/main" id="{3B01DD37-4CE6-44A8-AAF2-534B948B5FAE}"/>
              </a:ext>
            </a:extLst>
          </p:cNvPr>
          <p:cNvCxnSpPr>
            <a:cxnSpLocks/>
            <a:endCxn id="564" idx="3"/>
          </p:cNvCxnSpPr>
          <p:nvPr/>
        </p:nvCxnSpPr>
        <p:spPr>
          <a:xfrm>
            <a:off x="7447379" y="-3137395"/>
            <a:ext cx="0" cy="616207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6" name="直接连接符 575">
            <a:extLst>
              <a:ext uri="{FF2B5EF4-FFF2-40B4-BE49-F238E27FC236}">
                <a16:creationId xmlns:a16="http://schemas.microsoft.com/office/drawing/2014/main" id="{35DCF63D-2EE6-4886-AD4C-6F7A1E1595FB}"/>
              </a:ext>
            </a:extLst>
          </p:cNvPr>
          <p:cNvCxnSpPr>
            <a:cxnSpLocks/>
            <a:stCxn id="564" idx="3"/>
          </p:cNvCxnSpPr>
          <p:nvPr/>
        </p:nvCxnSpPr>
        <p:spPr>
          <a:xfrm flipH="1">
            <a:off x="6647261" y="-2521188"/>
            <a:ext cx="800118" cy="1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5" name="直接连接符 594">
            <a:extLst>
              <a:ext uri="{FF2B5EF4-FFF2-40B4-BE49-F238E27FC236}">
                <a16:creationId xmlns:a16="http://schemas.microsoft.com/office/drawing/2014/main" id="{0722B046-41E5-4488-8FE9-AA28F5119ED6}"/>
              </a:ext>
            </a:extLst>
          </p:cNvPr>
          <p:cNvCxnSpPr>
            <a:cxnSpLocks/>
            <a:stCxn id="539" idx="2"/>
            <a:endCxn id="592" idx="0"/>
          </p:cNvCxnSpPr>
          <p:nvPr/>
        </p:nvCxnSpPr>
        <p:spPr>
          <a:xfrm>
            <a:off x="6091425" y="-2408821"/>
            <a:ext cx="0" cy="139554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8" name="直接连接符 607">
            <a:extLst>
              <a:ext uri="{FF2B5EF4-FFF2-40B4-BE49-F238E27FC236}">
                <a16:creationId xmlns:a16="http://schemas.microsoft.com/office/drawing/2014/main" id="{322DCC6B-F6C2-469D-A737-D2462A1139A5}"/>
              </a:ext>
            </a:extLst>
          </p:cNvPr>
          <p:cNvCxnSpPr>
            <a:cxnSpLocks/>
            <a:stCxn id="442" idx="2"/>
            <a:endCxn id="550" idx="0"/>
          </p:cNvCxnSpPr>
          <p:nvPr/>
        </p:nvCxnSpPr>
        <p:spPr>
          <a:xfrm>
            <a:off x="4784840" y="-5126229"/>
            <a:ext cx="0" cy="1035527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9" name="直接连接符 618">
            <a:extLst>
              <a:ext uri="{FF2B5EF4-FFF2-40B4-BE49-F238E27FC236}">
                <a16:creationId xmlns:a16="http://schemas.microsoft.com/office/drawing/2014/main" id="{250B1F9B-C4A0-43D4-887E-F17422E3F96D}"/>
              </a:ext>
            </a:extLst>
          </p:cNvPr>
          <p:cNvCxnSpPr>
            <a:cxnSpLocks/>
            <a:stCxn id="529" idx="2"/>
            <a:endCxn id="617" idx="0"/>
          </p:cNvCxnSpPr>
          <p:nvPr/>
        </p:nvCxnSpPr>
        <p:spPr>
          <a:xfrm>
            <a:off x="10692179" y="-2773108"/>
            <a:ext cx="0" cy="868128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4" name="直接连接符 643">
            <a:extLst>
              <a:ext uri="{FF2B5EF4-FFF2-40B4-BE49-F238E27FC236}">
                <a16:creationId xmlns:a16="http://schemas.microsoft.com/office/drawing/2014/main" id="{1DD5A458-1B0D-4F52-8C7B-744379E83C6E}"/>
              </a:ext>
            </a:extLst>
          </p:cNvPr>
          <p:cNvCxnSpPr>
            <a:cxnSpLocks/>
            <a:stCxn id="550" idx="2"/>
            <a:endCxn id="642" idx="3"/>
          </p:cNvCxnSpPr>
          <p:nvPr/>
        </p:nvCxnSpPr>
        <p:spPr>
          <a:xfrm>
            <a:off x="4784840" y="-3865969"/>
            <a:ext cx="0" cy="2351231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9" name="直接连接符 648">
            <a:extLst>
              <a:ext uri="{FF2B5EF4-FFF2-40B4-BE49-F238E27FC236}">
                <a16:creationId xmlns:a16="http://schemas.microsoft.com/office/drawing/2014/main" id="{E9AEDFAE-E954-4514-80A9-8A880877B8DB}"/>
              </a:ext>
            </a:extLst>
          </p:cNvPr>
          <p:cNvCxnSpPr>
            <a:cxnSpLocks/>
            <a:stCxn id="592" idx="2"/>
            <a:endCxn id="640" idx="3"/>
          </p:cNvCxnSpPr>
          <p:nvPr/>
        </p:nvCxnSpPr>
        <p:spPr>
          <a:xfrm>
            <a:off x="6091425" y="-2044534"/>
            <a:ext cx="0" cy="529796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2" name="直接连接符 651">
            <a:extLst>
              <a:ext uri="{FF2B5EF4-FFF2-40B4-BE49-F238E27FC236}">
                <a16:creationId xmlns:a16="http://schemas.microsoft.com/office/drawing/2014/main" id="{42F48CC7-0A16-4059-A81B-C97F357DB7E2}"/>
              </a:ext>
            </a:extLst>
          </p:cNvPr>
          <p:cNvCxnSpPr>
            <a:cxnSpLocks/>
            <a:stCxn id="638" idx="2"/>
            <a:endCxn id="632" idx="0"/>
          </p:cNvCxnSpPr>
          <p:nvPr/>
        </p:nvCxnSpPr>
        <p:spPr>
          <a:xfrm>
            <a:off x="5438133" y="-1514738"/>
            <a:ext cx="0" cy="156871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" name="直接连接符 654">
            <a:extLst>
              <a:ext uri="{FF2B5EF4-FFF2-40B4-BE49-F238E27FC236}">
                <a16:creationId xmlns:a16="http://schemas.microsoft.com/office/drawing/2014/main" id="{61602CA9-4809-4215-A737-32CED7A68B8D}"/>
              </a:ext>
            </a:extLst>
          </p:cNvPr>
          <p:cNvCxnSpPr>
            <a:cxnSpLocks/>
            <a:stCxn id="643" idx="1"/>
            <a:endCxn id="640" idx="3"/>
          </p:cNvCxnSpPr>
          <p:nvPr/>
        </p:nvCxnSpPr>
        <p:spPr>
          <a:xfrm>
            <a:off x="4784840" y="-1514738"/>
            <a:ext cx="1306585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9" name="直接连接符 668">
            <a:extLst>
              <a:ext uri="{FF2B5EF4-FFF2-40B4-BE49-F238E27FC236}">
                <a16:creationId xmlns:a16="http://schemas.microsoft.com/office/drawing/2014/main" id="{73067A72-67B0-4A7E-8F83-2BCD650D64B6}"/>
              </a:ext>
            </a:extLst>
          </p:cNvPr>
          <p:cNvCxnSpPr>
            <a:cxnSpLocks/>
            <a:stCxn id="632" idx="2"/>
            <a:endCxn id="666" idx="0"/>
          </p:cNvCxnSpPr>
          <p:nvPr/>
        </p:nvCxnSpPr>
        <p:spPr>
          <a:xfrm>
            <a:off x="5438133" y="-1133134"/>
            <a:ext cx="0" cy="139554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2" name="直接连接符 691">
            <a:extLst>
              <a:ext uri="{FF2B5EF4-FFF2-40B4-BE49-F238E27FC236}">
                <a16:creationId xmlns:a16="http://schemas.microsoft.com/office/drawing/2014/main" id="{0C1307AD-0235-4896-8F61-7B906D8D9BE5}"/>
              </a:ext>
            </a:extLst>
          </p:cNvPr>
          <p:cNvCxnSpPr>
            <a:cxnSpLocks/>
            <a:stCxn id="617" idx="2"/>
            <a:endCxn id="688" idx="3"/>
          </p:cNvCxnSpPr>
          <p:nvPr/>
        </p:nvCxnSpPr>
        <p:spPr>
          <a:xfrm>
            <a:off x="10692179" y="-1680247"/>
            <a:ext cx="0" cy="1289222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5" name="直接连接符 694">
            <a:extLst>
              <a:ext uri="{FF2B5EF4-FFF2-40B4-BE49-F238E27FC236}">
                <a16:creationId xmlns:a16="http://schemas.microsoft.com/office/drawing/2014/main" id="{9A0D180E-E336-4A78-91F6-138B6E58B71C}"/>
              </a:ext>
            </a:extLst>
          </p:cNvPr>
          <p:cNvCxnSpPr>
            <a:cxnSpLocks/>
            <a:stCxn id="688" idx="3"/>
            <a:endCxn id="690" idx="3"/>
          </p:cNvCxnSpPr>
          <p:nvPr/>
        </p:nvCxnSpPr>
        <p:spPr>
          <a:xfrm flipH="1">
            <a:off x="5438133" y="-391025"/>
            <a:ext cx="5254046" cy="0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8" name="直接连接符 697">
            <a:extLst>
              <a:ext uri="{FF2B5EF4-FFF2-40B4-BE49-F238E27FC236}">
                <a16:creationId xmlns:a16="http://schemas.microsoft.com/office/drawing/2014/main" id="{8EA1538E-52E9-416F-822D-C196D2474B19}"/>
              </a:ext>
            </a:extLst>
          </p:cNvPr>
          <p:cNvCxnSpPr>
            <a:cxnSpLocks/>
            <a:stCxn id="666" idx="2"/>
            <a:endCxn id="690" idx="3"/>
          </p:cNvCxnSpPr>
          <p:nvPr/>
        </p:nvCxnSpPr>
        <p:spPr>
          <a:xfrm>
            <a:off x="5438133" y="-768847"/>
            <a:ext cx="0" cy="377822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3" name="直接连接符 712">
            <a:extLst>
              <a:ext uri="{FF2B5EF4-FFF2-40B4-BE49-F238E27FC236}">
                <a16:creationId xmlns:a16="http://schemas.microsoft.com/office/drawing/2014/main" id="{0B66EEA6-37C3-4012-89E3-9E5DD95A36FF}"/>
              </a:ext>
            </a:extLst>
          </p:cNvPr>
          <p:cNvCxnSpPr>
            <a:cxnSpLocks/>
            <a:stCxn id="708" idx="0"/>
            <a:endCxn id="721" idx="0"/>
          </p:cNvCxnSpPr>
          <p:nvPr/>
        </p:nvCxnSpPr>
        <p:spPr>
          <a:xfrm>
            <a:off x="6096000" y="-391025"/>
            <a:ext cx="0" cy="1464437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直接连接符 567">
            <a:extLst>
              <a:ext uri="{FF2B5EF4-FFF2-40B4-BE49-F238E27FC236}">
                <a16:creationId xmlns:a16="http://schemas.microsoft.com/office/drawing/2014/main" id="{38646B8C-14B6-4403-BE8F-DD866DC1C8D2}"/>
              </a:ext>
            </a:extLst>
          </p:cNvPr>
          <p:cNvCxnSpPr>
            <a:cxnSpLocks/>
            <a:endCxn id="566" idx="3"/>
          </p:cNvCxnSpPr>
          <p:nvPr/>
        </p:nvCxnSpPr>
        <p:spPr>
          <a:xfrm flipV="1">
            <a:off x="5340676" y="-3978336"/>
            <a:ext cx="750749" cy="1"/>
          </a:xfrm>
          <a:prstGeom prst="lin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5" name="1704">
            <a:extLst>
              <a:ext uri="{FF2B5EF4-FFF2-40B4-BE49-F238E27FC236}">
                <a16:creationId xmlns:a16="http://schemas.microsoft.com/office/drawing/2014/main" id="{3B541578-6C1D-4244-A0E2-C73FA357EC7F}"/>
              </a:ext>
            </a:extLst>
          </p:cNvPr>
          <p:cNvGrpSpPr/>
          <p:nvPr/>
        </p:nvGrpSpPr>
        <p:grpSpPr>
          <a:xfrm>
            <a:off x="891117" y="-12044442"/>
            <a:ext cx="10409767" cy="297392"/>
            <a:chOff x="891117" y="1073412"/>
            <a:chExt cx="10409767" cy="297392"/>
          </a:xfrm>
        </p:grpSpPr>
        <p:grpSp>
          <p:nvGrpSpPr>
            <p:cNvPr id="138" name="组合 137">
              <a:extLst>
                <a:ext uri="{FF2B5EF4-FFF2-40B4-BE49-F238E27FC236}">
                  <a16:creationId xmlns:a16="http://schemas.microsoft.com/office/drawing/2014/main" id="{D7CF0517-2019-4FD0-869C-0FE1778412B7}"/>
                </a:ext>
              </a:extLst>
            </p:cNvPr>
            <p:cNvGrpSpPr/>
            <p:nvPr/>
          </p:nvGrpSpPr>
          <p:grpSpPr>
            <a:xfrm>
              <a:off x="891117" y="1073412"/>
              <a:ext cx="10409767" cy="297392"/>
              <a:chOff x="8397526" y="1593917"/>
              <a:chExt cx="4949825" cy="297392"/>
            </a:xfrm>
          </p:grpSpPr>
          <p:sp>
            <p:nvSpPr>
              <p:cNvPr id="139" name="任意多边形: 形状 138">
                <a:extLst>
                  <a:ext uri="{FF2B5EF4-FFF2-40B4-BE49-F238E27FC236}">
                    <a16:creationId xmlns:a16="http://schemas.microsoft.com/office/drawing/2014/main" id="{74EA2CAC-EF37-4AAB-A9E6-95F76855873D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140" name="组合 139">
                <a:extLst>
                  <a:ext uri="{FF2B5EF4-FFF2-40B4-BE49-F238E27FC236}">
                    <a16:creationId xmlns:a16="http://schemas.microsoft.com/office/drawing/2014/main" id="{197BAC19-5FC3-4521-8CC5-7049415D65CB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141" name="直接连接符 140">
                  <a:extLst>
                    <a:ext uri="{FF2B5EF4-FFF2-40B4-BE49-F238E27FC236}">
                      <a16:creationId xmlns:a16="http://schemas.microsoft.com/office/drawing/2014/main" id="{B23BD23C-1172-4A86-BC7A-2337A1FB85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直接连接符 141">
                  <a:extLst>
                    <a:ext uri="{FF2B5EF4-FFF2-40B4-BE49-F238E27FC236}">
                      <a16:creationId xmlns:a16="http://schemas.microsoft.com/office/drawing/2014/main" id="{1396F06D-3EF3-4D82-B94D-71CFAECC5A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2A68A73F-B363-49BA-A939-131B724DDB1A}"/>
                </a:ext>
              </a:extLst>
            </p:cNvPr>
            <p:cNvSpPr txBox="1"/>
            <p:nvPr/>
          </p:nvSpPr>
          <p:spPr>
            <a:xfrm>
              <a:off x="1019306" y="1145164"/>
              <a:ext cx="30296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1704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144" name="组合 143">
              <a:extLst>
                <a:ext uri="{FF2B5EF4-FFF2-40B4-BE49-F238E27FC236}">
                  <a16:creationId xmlns:a16="http://schemas.microsoft.com/office/drawing/2014/main" id="{012E85AC-34AB-44B0-AA20-63AA32F25EFE}"/>
                </a:ext>
              </a:extLst>
            </p:cNvPr>
            <p:cNvGrpSpPr/>
            <p:nvPr/>
          </p:nvGrpSpPr>
          <p:grpSpPr>
            <a:xfrm>
              <a:off x="4858593" y="1109742"/>
              <a:ext cx="687201" cy="224733"/>
              <a:chOff x="6000750" y="1175097"/>
              <a:chExt cx="687201" cy="224733"/>
            </a:xfrm>
          </p:grpSpPr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80525417-BF8C-4ADA-84DF-73F1DE2DB896}"/>
                  </a:ext>
                </a:extLst>
              </p:cNvPr>
              <p:cNvSpPr txBox="1"/>
              <p:nvPr/>
            </p:nvSpPr>
            <p:spPr>
              <a:xfrm>
                <a:off x="6087870" y="1210519"/>
                <a:ext cx="51296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锦江书院</a:t>
                </a:r>
              </a:p>
            </p:txBody>
          </p:sp>
          <p:sp>
            <p:nvSpPr>
              <p:cNvPr id="143" name="缺角矩形 142">
                <a:extLst>
                  <a:ext uri="{FF2B5EF4-FFF2-40B4-BE49-F238E27FC236}">
                    <a16:creationId xmlns:a16="http://schemas.microsoft.com/office/drawing/2014/main" id="{A537F5A2-8EF5-431F-90F1-BBEBE5471586}"/>
                  </a:ext>
                </a:extLst>
              </p:cNvPr>
              <p:cNvSpPr/>
              <p:nvPr/>
            </p:nvSpPr>
            <p:spPr>
              <a:xfrm>
                <a:off x="6000750" y="1175097"/>
                <a:ext cx="687201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2056" name="1875">
            <a:extLst>
              <a:ext uri="{FF2B5EF4-FFF2-40B4-BE49-F238E27FC236}">
                <a16:creationId xmlns:a16="http://schemas.microsoft.com/office/drawing/2014/main" id="{6EE4B71E-B44B-4AA5-A68B-180A43F718E4}"/>
              </a:ext>
            </a:extLst>
          </p:cNvPr>
          <p:cNvGrpSpPr/>
          <p:nvPr/>
        </p:nvGrpSpPr>
        <p:grpSpPr>
          <a:xfrm>
            <a:off x="891117" y="-11680155"/>
            <a:ext cx="10409767" cy="297392"/>
            <a:chOff x="891117" y="1437699"/>
            <a:chExt cx="10409767" cy="297392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E529D9C1-6677-4BE8-BCE8-D135B502E8D9}"/>
                </a:ext>
              </a:extLst>
            </p:cNvPr>
            <p:cNvGrpSpPr/>
            <p:nvPr/>
          </p:nvGrpSpPr>
          <p:grpSpPr>
            <a:xfrm>
              <a:off x="891117" y="1437699"/>
              <a:ext cx="10409767" cy="297392"/>
              <a:chOff x="8397526" y="1593917"/>
              <a:chExt cx="4949825" cy="297392"/>
            </a:xfrm>
          </p:grpSpPr>
          <p:sp>
            <p:nvSpPr>
              <p:cNvPr id="147" name="任意多边形: 形状 146">
                <a:extLst>
                  <a:ext uri="{FF2B5EF4-FFF2-40B4-BE49-F238E27FC236}">
                    <a16:creationId xmlns:a16="http://schemas.microsoft.com/office/drawing/2014/main" id="{212298A0-5792-44C1-BC46-9497470549C0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27EAE37E-FBF2-4D0B-87B9-777DBAEA07FD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148" name="直接连接符 147">
                  <a:extLst>
                    <a:ext uri="{FF2B5EF4-FFF2-40B4-BE49-F238E27FC236}">
                      <a16:creationId xmlns:a16="http://schemas.microsoft.com/office/drawing/2014/main" id="{C5E7F8DB-2FD5-492A-A4BE-16D7D95D94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直接连接符 148">
                  <a:extLst>
                    <a:ext uri="{FF2B5EF4-FFF2-40B4-BE49-F238E27FC236}">
                      <a16:creationId xmlns:a16="http://schemas.microsoft.com/office/drawing/2014/main" id="{E180928E-3C96-4C43-90A9-CFA4B202BB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1" name="文本框 150">
              <a:extLst>
                <a:ext uri="{FF2B5EF4-FFF2-40B4-BE49-F238E27FC236}">
                  <a16:creationId xmlns:a16="http://schemas.microsoft.com/office/drawing/2014/main" id="{1141497E-6BB1-46F9-A077-610A64C9A171}"/>
                </a:ext>
              </a:extLst>
            </p:cNvPr>
            <p:cNvSpPr txBox="1"/>
            <p:nvPr/>
          </p:nvSpPr>
          <p:spPr>
            <a:xfrm>
              <a:off x="1019306" y="1509451"/>
              <a:ext cx="304571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1875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153" name="组合 152">
              <a:extLst>
                <a:ext uri="{FF2B5EF4-FFF2-40B4-BE49-F238E27FC236}">
                  <a16:creationId xmlns:a16="http://schemas.microsoft.com/office/drawing/2014/main" id="{E7AEE414-96C2-48E3-863B-90B5BA7774C6}"/>
                </a:ext>
              </a:extLst>
            </p:cNvPr>
            <p:cNvGrpSpPr/>
            <p:nvPr/>
          </p:nvGrpSpPr>
          <p:grpSpPr>
            <a:xfrm>
              <a:off x="3748295" y="1474029"/>
              <a:ext cx="687201" cy="224733"/>
              <a:chOff x="6000750" y="1592883"/>
              <a:chExt cx="687201" cy="224733"/>
            </a:xfrm>
          </p:grpSpPr>
          <p:sp>
            <p:nvSpPr>
              <p:cNvPr id="150" name="文本框 149">
                <a:extLst>
                  <a:ext uri="{FF2B5EF4-FFF2-40B4-BE49-F238E27FC236}">
                    <a16:creationId xmlns:a16="http://schemas.microsoft.com/office/drawing/2014/main" id="{BCD66EC0-B2D0-43A0-9FA1-5BB08D2394AC}"/>
                  </a:ext>
                </a:extLst>
              </p:cNvPr>
              <p:cNvSpPr txBox="1"/>
              <p:nvPr/>
            </p:nvSpPr>
            <p:spPr>
              <a:xfrm>
                <a:off x="6087870" y="1628305"/>
                <a:ext cx="51296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尊经学院</a:t>
                </a:r>
              </a:p>
            </p:txBody>
          </p:sp>
          <p:sp>
            <p:nvSpPr>
              <p:cNvPr id="152" name="缺角矩形 151">
                <a:extLst>
                  <a:ext uri="{FF2B5EF4-FFF2-40B4-BE49-F238E27FC236}">
                    <a16:creationId xmlns:a16="http://schemas.microsoft.com/office/drawing/2014/main" id="{0F72BF18-DB9E-4A1B-B2F8-E32AE78044D2}"/>
                  </a:ext>
                </a:extLst>
              </p:cNvPr>
              <p:cNvSpPr/>
              <p:nvPr/>
            </p:nvSpPr>
            <p:spPr>
              <a:xfrm>
                <a:off x="6000750" y="1592883"/>
                <a:ext cx="687201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2057" name="1896">
            <a:extLst>
              <a:ext uri="{FF2B5EF4-FFF2-40B4-BE49-F238E27FC236}">
                <a16:creationId xmlns:a16="http://schemas.microsoft.com/office/drawing/2014/main" id="{44A8E241-0AF2-42CB-B367-89E51A54AC73}"/>
              </a:ext>
            </a:extLst>
          </p:cNvPr>
          <p:cNvGrpSpPr/>
          <p:nvPr/>
        </p:nvGrpSpPr>
        <p:grpSpPr>
          <a:xfrm>
            <a:off x="891117" y="-11315868"/>
            <a:ext cx="10409767" cy="297392"/>
            <a:chOff x="891117" y="1801986"/>
            <a:chExt cx="10409767" cy="297392"/>
          </a:xfrm>
        </p:grpSpPr>
        <p:grpSp>
          <p:nvGrpSpPr>
            <p:cNvPr id="145" name="组合 144">
              <a:extLst>
                <a:ext uri="{FF2B5EF4-FFF2-40B4-BE49-F238E27FC236}">
                  <a16:creationId xmlns:a16="http://schemas.microsoft.com/office/drawing/2014/main" id="{DA76D56C-90DF-4353-A95B-E323C97F21EC}"/>
                </a:ext>
              </a:extLst>
            </p:cNvPr>
            <p:cNvGrpSpPr/>
            <p:nvPr/>
          </p:nvGrpSpPr>
          <p:grpSpPr>
            <a:xfrm>
              <a:off x="891117" y="1801986"/>
              <a:ext cx="10409767" cy="297392"/>
              <a:chOff x="8397526" y="1593917"/>
              <a:chExt cx="4949825" cy="297392"/>
            </a:xfrm>
          </p:grpSpPr>
          <p:sp>
            <p:nvSpPr>
              <p:cNvPr id="146" name="任意多边形: 形状 145">
                <a:extLst>
                  <a:ext uri="{FF2B5EF4-FFF2-40B4-BE49-F238E27FC236}">
                    <a16:creationId xmlns:a16="http://schemas.microsoft.com/office/drawing/2014/main" id="{F8F8B724-AB5F-442B-B3A6-FAC760CB1750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155" name="组合 154">
                <a:extLst>
                  <a:ext uri="{FF2B5EF4-FFF2-40B4-BE49-F238E27FC236}">
                    <a16:creationId xmlns:a16="http://schemas.microsoft.com/office/drawing/2014/main" id="{27E0AE14-A7B0-42F5-B52F-608079B6A3F5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156" name="直接连接符 155">
                  <a:extLst>
                    <a:ext uri="{FF2B5EF4-FFF2-40B4-BE49-F238E27FC236}">
                      <a16:creationId xmlns:a16="http://schemas.microsoft.com/office/drawing/2014/main" id="{04A3D593-1B76-4276-B413-873EE7EE57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直接连接符 156">
                  <a:extLst>
                    <a:ext uri="{FF2B5EF4-FFF2-40B4-BE49-F238E27FC236}">
                      <a16:creationId xmlns:a16="http://schemas.microsoft.com/office/drawing/2014/main" id="{7A844B5B-5CBE-441B-93CF-6FAEBD3106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9" name="文本框 158">
              <a:extLst>
                <a:ext uri="{FF2B5EF4-FFF2-40B4-BE49-F238E27FC236}">
                  <a16:creationId xmlns:a16="http://schemas.microsoft.com/office/drawing/2014/main" id="{D2875EFC-19DE-4426-8175-1289C3BBE091}"/>
                </a:ext>
              </a:extLst>
            </p:cNvPr>
            <p:cNvSpPr txBox="1"/>
            <p:nvPr/>
          </p:nvSpPr>
          <p:spPr>
            <a:xfrm>
              <a:off x="1019306" y="1873738"/>
              <a:ext cx="31579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1896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F913810D-77DC-4B8D-A41F-26BA22C57917}"/>
                </a:ext>
              </a:extLst>
            </p:cNvPr>
            <p:cNvGrpSpPr/>
            <p:nvPr/>
          </p:nvGrpSpPr>
          <p:grpSpPr>
            <a:xfrm>
              <a:off x="1538456" y="1838316"/>
              <a:ext cx="1279886" cy="224733"/>
              <a:chOff x="2133239" y="1994534"/>
              <a:chExt cx="1279886" cy="224733"/>
            </a:xfrm>
          </p:grpSpPr>
          <p:sp>
            <p:nvSpPr>
              <p:cNvPr id="161" name="文本框 160">
                <a:extLst>
                  <a:ext uri="{FF2B5EF4-FFF2-40B4-BE49-F238E27FC236}">
                    <a16:creationId xmlns:a16="http://schemas.microsoft.com/office/drawing/2014/main" id="{F2890694-374D-46E1-BD55-15E3F838C818}"/>
                  </a:ext>
                </a:extLst>
              </p:cNvPr>
              <p:cNvSpPr txBox="1"/>
              <p:nvPr/>
            </p:nvSpPr>
            <p:spPr>
              <a:xfrm>
                <a:off x="2388461" y="2029956"/>
                <a:ext cx="76944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四川中西学堂</a:t>
                </a:r>
              </a:p>
            </p:txBody>
          </p:sp>
          <p:sp>
            <p:nvSpPr>
              <p:cNvPr id="162" name="缺角矩形 161">
                <a:extLst>
                  <a:ext uri="{FF2B5EF4-FFF2-40B4-BE49-F238E27FC236}">
                    <a16:creationId xmlns:a16="http://schemas.microsoft.com/office/drawing/2014/main" id="{155F39FB-0A57-4E0E-81C9-29FE59D2C27B}"/>
                  </a:ext>
                </a:extLst>
              </p:cNvPr>
              <p:cNvSpPr/>
              <p:nvPr/>
            </p:nvSpPr>
            <p:spPr>
              <a:xfrm>
                <a:off x="2133239" y="1994534"/>
                <a:ext cx="1279886" cy="224733"/>
              </a:xfrm>
              <a:prstGeom prst="plaqu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2058" name="1902">
            <a:extLst>
              <a:ext uri="{FF2B5EF4-FFF2-40B4-BE49-F238E27FC236}">
                <a16:creationId xmlns:a16="http://schemas.microsoft.com/office/drawing/2014/main" id="{BB4084D2-5C34-4282-A853-BA2B98E14447}"/>
              </a:ext>
            </a:extLst>
          </p:cNvPr>
          <p:cNvGrpSpPr/>
          <p:nvPr/>
        </p:nvGrpSpPr>
        <p:grpSpPr>
          <a:xfrm>
            <a:off x="891117" y="-10647017"/>
            <a:ext cx="10409767" cy="490222"/>
            <a:chOff x="891117" y="2470837"/>
            <a:chExt cx="10409767" cy="490222"/>
          </a:xfrm>
        </p:grpSpPr>
        <p:grpSp>
          <p:nvGrpSpPr>
            <p:cNvPr id="158" name="组合 157">
              <a:extLst>
                <a:ext uri="{FF2B5EF4-FFF2-40B4-BE49-F238E27FC236}">
                  <a16:creationId xmlns:a16="http://schemas.microsoft.com/office/drawing/2014/main" id="{026EF756-5BFD-43F0-90F9-AB4A317351A7}"/>
                </a:ext>
              </a:extLst>
            </p:cNvPr>
            <p:cNvGrpSpPr/>
            <p:nvPr/>
          </p:nvGrpSpPr>
          <p:grpSpPr>
            <a:xfrm>
              <a:off x="891117" y="2470837"/>
              <a:ext cx="10409767" cy="490222"/>
              <a:chOff x="8397526" y="1593917"/>
              <a:chExt cx="4949825" cy="297392"/>
            </a:xfrm>
          </p:grpSpPr>
          <p:sp>
            <p:nvSpPr>
              <p:cNvPr id="168" name="任意多边形: 形状 167">
                <a:extLst>
                  <a:ext uri="{FF2B5EF4-FFF2-40B4-BE49-F238E27FC236}">
                    <a16:creationId xmlns:a16="http://schemas.microsoft.com/office/drawing/2014/main" id="{CB33FFC8-9708-49FC-8C67-4998738D8DCE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173" name="组合 172">
                <a:extLst>
                  <a:ext uri="{FF2B5EF4-FFF2-40B4-BE49-F238E27FC236}">
                    <a16:creationId xmlns:a16="http://schemas.microsoft.com/office/drawing/2014/main" id="{CF78B7A0-331F-4B83-BCEC-C699B17B54EE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182" name="直接连接符 181">
                  <a:extLst>
                    <a:ext uri="{FF2B5EF4-FFF2-40B4-BE49-F238E27FC236}">
                      <a16:creationId xmlns:a16="http://schemas.microsoft.com/office/drawing/2014/main" id="{325574F9-8AE3-4B49-91A1-18C5A46650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直接连接符 182">
                  <a:extLst>
                    <a:ext uri="{FF2B5EF4-FFF2-40B4-BE49-F238E27FC236}">
                      <a16:creationId xmlns:a16="http://schemas.microsoft.com/office/drawing/2014/main" id="{06183931-9A22-4027-90EC-D76444C5CE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7" name="文本框 166">
              <a:extLst>
                <a:ext uri="{FF2B5EF4-FFF2-40B4-BE49-F238E27FC236}">
                  <a16:creationId xmlns:a16="http://schemas.microsoft.com/office/drawing/2014/main" id="{169B7ADC-B604-4CB3-8BFB-AF26319FCC37}"/>
                </a:ext>
              </a:extLst>
            </p:cNvPr>
            <p:cNvSpPr txBox="1"/>
            <p:nvPr/>
          </p:nvSpPr>
          <p:spPr>
            <a:xfrm>
              <a:off x="1019306" y="2639004"/>
              <a:ext cx="309380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1902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D3BEB2ED-B073-48CF-A1C5-7EF7E8B3D911}"/>
                </a:ext>
              </a:extLst>
            </p:cNvPr>
            <p:cNvGrpSpPr/>
            <p:nvPr/>
          </p:nvGrpSpPr>
          <p:grpSpPr>
            <a:xfrm>
              <a:off x="1538456" y="2505167"/>
              <a:ext cx="1279886" cy="421563"/>
              <a:chOff x="2133239" y="2661385"/>
              <a:chExt cx="1279886" cy="421563"/>
            </a:xfrm>
          </p:grpSpPr>
          <p:sp>
            <p:nvSpPr>
              <p:cNvPr id="170" name="缺角矩形 169">
                <a:extLst>
                  <a:ext uri="{FF2B5EF4-FFF2-40B4-BE49-F238E27FC236}">
                    <a16:creationId xmlns:a16="http://schemas.microsoft.com/office/drawing/2014/main" id="{667D2580-352F-45C0-B907-77AEDFBF0559}"/>
                  </a:ext>
                </a:extLst>
              </p:cNvPr>
              <p:cNvSpPr/>
              <p:nvPr/>
            </p:nvSpPr>
            <p:spPr>
              <a:xfrm>
                <a:off x="2133239" y="2661385"/>
                <a:ext cx="1279886" cy="421563"/>
              </a:xfrm>
              <a:prstGeom prst="plaque">
                <a:avLst>
                  <a:gd name="adj" fmla="val 9136"/>
                </a:avLst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172" name="组合 171">
                <a:extLst>
                  <a:ext uri="{FF2B5EF4-FFF2-40B4-BE49-F238E27FC236}">
                    <a16:creationId xmlns:a16="http://schemas.microsoft.com/office/drawing/2014/main" id="{A3117484-754A-4547-8EAA-B601C406122E}"/>
                  </a:ext>
                </a:extLst>
              </p:cNvPr>
              <p:cNvGrpSpPr/>
              <p:nvPr/>
            </p:nvGrpSpPr>
            <p:grpSpPr>
              <a:xfrm>
                <a:off x="2260221" y="2709435"/>
                <a:ext cx="1025923" cy="325462"/>
                <a:chOff x="4133677" y="2468829"/>
                <a:chExt cx="1025923" cy="325462"/>
              </a:xfrm>
            </p:grpSpPr>
            <p:sp>
              <p:nvSpPr>
                <p:cNvPr id="169" name="文本框 168">
                  <a:extLst>
                    <a:ext uri="{FF2B5EF4-FFF2-40B4-BE49-F238E27FC236}">
                      <a16:creationId xmlns:a16="http://schemas.microsoft.com/office/drawing/2014/main" id="{53A7EA58-32EC-4275-B05C-65BFF8A2675C}"/>
                    </a:ext>
                  </a:extLst>
                </p:cNvPr>
                <p:cNvSpPr txBox="1"/>
                <p:nvPr/>
              </p:nvSpPr>
              <p:spPr>
                <a:xfrm>
                  <a:off x="4197797" y="2468829"/>
                  <a:ext cx="897682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ctr"/>
                  <a:r>
                    <a:rPr lang="zh-CN" altLang="en-US" sz="10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宋体 CN Heavy" panose="02020900000000000000" pitchFamily="18" charset="-122"/>
                      <a:ea typeface="思源宋体 CN Heavy" panose="02020900000000000000" pitchFamily="18" charset="-122"/>
                    </a:rPr>
                    <a:t>四川通省大学堂</a:t>
                  </a:r>
                </a:p>
              </p:txBody>
            </p:sp>
            <p:sp>
              <p:nvSpPr>
                <p:cNvPr id="171" name="文本框 170">
                  <a:extLst>
                    <a:ext uri="{FF2B5EF4-FFF2-40B4-BE49-F238E27FC236}">
                      <a16:creationId xmlns:a16="http://schemas.microsoft.com/office/drawing/2014/main" id="{0A176FEB-5CB2-4218-BEF0-50E897E32FA8}"/>
                    </a:ext>
                  </a:extLst>
                </p:cNvPr>
                <p:cNvSpPr txBox="1"/>
                <p:nvPr/>
              </p:nvSpPr>
              <p:spPr>
                <a:xfrm>
                  <a:off x="4133677" y="2640403"/>
                  <a:ext cx="1025923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ctr"/>
                  <a:r>
                    <a:rPr lang="zh-CN" altLang="en-US" sz="10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宋体 CN Heavy" panose="02020900000000000000" pitchFamily="18" charset="-122"/>
                      <a:ea typeface="思源宋体 CN Heavy" panose="02020900000000000000" pitchFamily="18" charset="-122"/>
                    </a:rPr>
                    <a:t>四川省城高等学堂</a:t>
                  </a:r>
                </a:p>
              </p:txBody>
            </p:sp>
          </p:grpSp>
        </p:grpSp>
      </p:grpSp>
      <p:grpSp>
        <p:nvGrpSpPr>
          <p:cNvPr id="2059" name="1905">
            <a:extLst>
              <a:ext uri="{FF2B5EF4-FFF2-40B4-BE49-F238E27FC236}">
                <a16:creationId xmlns:a16="http://schemas.microsoft.com/office/drawing/2014/main" id="{B1C93197-134A-4F74-A57C-0BE737DCC666}"/>
              </a:ext>
            </a:extLst>
          </p:cNvPr>
          <p:cNvGrpSpPr/>
          <p:nvPr/>
        </p:nvGrpSpPr>
        <p:grpSpPr>
          <a:xfrm>
            <a:off x="891117" y="-10089900"/>
            <a:ext cx="10409767" cy="297392"/>
            <a:chOff x="891117" y="3027954"/>
            <a:chExt cx="10409767" cy="297392"/>
          </a:xfrm>
        </p:grpSpPr>
        <p:grpSp>
          <p:nvGrpSpPr>
            <p:cNvPr id="187" name="组合 186">
              <a:extLst>
                <a:ext uri="{FF2B5EF4-FFF2-40B4-BE49-F238E27FC236}">
                  <a16:creationId xmlns:a16="http://schemas.microsoft.com/office/drawing/2014/main" id="{CA4D50AC-F2B7-4F97-95A4-EE6D03F6EF43}"/>
                </a:ext>
              </a:extLst>
            </p:cNvPr>
            <p:cNvGrpSpPr/>
            <p:nvPr/>
          </p:nvGrpSpPr>
          <p:grpSpPr>
            <a:xfrm>
              <a:off x="891117" y="3027954"/>
              <a:ext cx="10409767" cy="297392"/>
              <a:chOff x="8397526" y="1593917"/>
              <a:chExt cx="4949825" cy="297392"/>
            </a:xfrm>
          </p:grpSpPr>
          <p:sp>
            <p:nvSpPr>
              <p:cNvPr id="188" name="任意多边形: 形状 187">
                <a:extLst>
                  <a:ext uri="{FF2B5EF4-FFF2-40B4-BE49-F238E27FC236}">
                    <a16:creationId xmlns:a16="http://schemas.microsoft.com/office/drawing/2014/main" id="{494A21A4-B885-439B-8F12-4133E5280A8E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189" name="组合 188">
                <a:extLst>
                  <a:ext uri="{FF2B5EF4-FFF2-40B4-BE49-F238E27FC236}">
                    <a16:creationId xmlns:a16="http://schemas.microsoft.com/office/drawing/2014/main" id="{7503A1DF-96A8-4DD2-B87E-92F7D2AE811F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190" name="直接连接符 189">
                  <a:extLst>
                    <a:ext uri="{FF2B5EF4-FFF2-40B4-BE49-F238E27FC236}">
                      <a16:creationId xmlns:a16="http://schemas.microsoft.com/office/drawing/2014/main" id="{A20E2776-6A70-43A9-A36E-B1AA15A52A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直接连接符 190">
                  <a:extLst>
                    <a:ext uri="{FF2B5EF4-FFF2-40B4-BE49-F238E27FC236}">
                      <a16:creationId xmlns:a16="http://schemas.microsoft.com/office/drawing/2014/main" id="{EF7D6B40-6906-4446-8136-9DC226A988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32" name="文本框 231">
              <a:extLst>
                <a:ext uri="{FF2B5EF4-FFF2-40B4-BE49-F238E27FC236}">
                  <a16:creationId xmlns:a16="http://schemas.microsoft.com/office/drawing/2014/main" id="{4C36B26D-8475-4852-90AF-B42B0C977DFA}"/>
                </a:ext>
              </a:extLst>
            </p:cNvPr>
            <p:cNvSpPr txBox="1"/>
            <p:nvPr/>
          </p:nvSpPr>
          <p:spPr>
            <a:xfrm>
              <a:off x="1019306" y="3099706"/>
              <a:ext cx="31258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1905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233" name="组合 232">
              <a:extLst>
                <a:ext uri="{FF2B5EF4-FFF2-40B4-BE49-F238E27FC236}">
                  <a16:creationId xmlns:a16="http://schemas.microsoft.com/office/drawing/2014/main" id="{5A170903-D1E5-45B4-A166-7B6244B659A7}"/>
                </a:ext>
              </a:extLst>
            </p:cNvPr>
            <p:cNvGrpSpPr/>
            <p:nvPr/>
          </p:nvGrpSpPr>
          <p:grpSpPr>
            <a:xfrm>
              <a:off x="2885237" y="3064284"/>
              <a:ext cx="1233372" cy="224733"/>
              <a:chOff x="4054468" y="2663385"/>
              <a:chExt cx="1233372" cy="224733"/>
            </a:xfrm>
          </p:grpSpPr>
          <p:sp>
            <p:nvSpPr>
              <p:cNvPr id="234" name="缺角矩形 233">
                <a:extLst>
                  <a:ext uri="{FF2B5EF4-FFF2-40B4-BE49-F238E27FC236}">
                    <a16:creationId xmlns:a16="http://schemas.microsoft.com/office/drawing/2014/main" id="{198F7B6D-A051-4605-8A2E-48CE56C89DF6}"/>
                  </a:ext>
                </a:extLst>
              </p:cNvPr>
              <p:cNvSpPr/>
              <p:nvPr/>
            </p:nvSpPr>
            <p:spPr>
              <a:xfrm>
                <a:off x="4054468" y="2663385"/>
                <a:ext cx="1233372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FC77EC96-0A26-4FD7-9D08-70884EF03FE1}"/>
                  </a:ext>
                </a:extLst>
              </p:cNvPr>
              <p:cNvSpPr txBox="1"/>
              <p:nvPr/>
            </p:nvSpPr>
            <p:spPr>
              <a:xfrm>
                <a:off x="4158193" y="2698807"/>
                <a:ext cx="102592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四川通省师范学堂</a:t>
                </a:r>
              </a:p>
            </p:txBody>
          </p:sp>
        </p:grpSp>
      </p:grpSp>
      <p:grpSp>
        <p:nvGrpSpPr>
          <p:cNvPr id="2061" name="1906">
            <a:extLst>
              <a:ext uri="{FF2B5EF4-FFF2-40B4-BE49-F238E27FC236}">
                <a16:creationId xmlns:a16="http://schemas.microsoft.com/office/drawing/2014/main" id="{10910C10-A7AC-4EB5-9FE6-3AE687092E85}"/>
              </a:ext>
            </a:extLst>
          </p:cNvPr>
          <p:cNvGrpSpPr/>
          <p:nvPr/>
        </p:nvGrpSpPr>
        <p:grpSpPr>
          <a:xfrm>
            <a:off x="891117" y="-9725613"/>
            <a:ext cx="10409767" cy="297392"/>
            <a:chOff x="891117" y="3392241"/>
            <a:chExt cx="10409767" cy="297392"/>
          </a:xfrm>
        </p:grpSpPr>
        <p:grpSp>
          <p:nvGrpSpPr>
            <p:cNvPr id="192" name="组合 191">
              <a:extLst>
                <a:ext uri="{FF2B5EF4-FFF2-40B4-BE49-F238E27FC236}">
                  <a16:creationId xmlns:a16="http://schemas.microsoft.com/office/drawing/2014/main" id="{7A66953B-2CA8-4FF5-BEC5-00DA8AE1EC03}"/>
                </a:ext>
              </a:extLst>
            </p:cNvPr>
            <p:cNvGrpSpPr/>
            <p:nvPr/>
          </p:nvGrpSpPr>
          <p:grpSpPr>
            <a:xfrm>
              <a:off x="891117" y="3392241"/>
              <a:ext cx="10409767" cy="297392"/>
              <a:chOff x="8397526" y="1593917"/>
              <a:chExt cx="4949825" cy="297392"/>
            </a:xfrm>
          </p:grpSpPr>
          <p:sp>
            <p:nvSpPr>
              <p:cNvPr id="193" name="任意多边形: 形状 192">
                <a:extLst>
                  <a:ext uri="{FF2B5EF4-FFF2-40B4-BE49-F238E27FC236}">
                    <a16:creationId xmlns:a16="http://schemas.microsoft.com/office/drawing/2014/main" id="{3C8012BC-4342-4F69-B800-5A78A1CBD736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194" name="组合 193">
                <a:extLst>
                  <a:ext uri="{FF2B5EF4-FFF2-40B4-BE49-F238E27FC236}">
                    <a16:creationId xmlns:a16="http://schemas.microsoft.com/office/drawing/2014/main" id="{17E55073-640C-4095-B8B7-D9FBF994574C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195" name="直接连接符 194">
                  <a:extLst>
                    <a:ext uri="{FF2B5EF4-FFF2-40B4-BE49-F238E27FC236}">
                      <a16:creationId xmlns:a16="http://schemas.microsoft.com/office/drawing/2014/main" id="{E865E961-BC18-4240-BB72-CFCBB5AE44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直接连接符 195">
                  <a:extLst>
                    <a:ext uri="{FF2B5EF4-FFF2-40B4-BE49-F238E27FC236}">
                      <a16:creationId xmlns:a16="http://schemas.microsoft.com/office/drawing/2014/main" id="{87F8C70B-7A9A-46E5-BAAF-35322A0B1C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47" name="文本框 246">
              <a:extLst>
                <a:ext uri="{FF2B5EF4-FFF2-40B4-BE49-F238E27FC236}">
                  <a16:creationId xmlns:a16="http://schemas.microsoft.com/office/drawing/2014/main" id="{28C11C1F-742C-4F88-8F39-D2AF8617D358}"/>
                </a:ext>
              </a:extLst>
            </p:cNvPr>
            <p:cNvSpPr txBox="1"/>
            <p:nvPr/>
          </p:nvSpPr>
          <p:spPr>
            <a:xfrm>
              <a:off x="1019306" y="3463993"/>
              <a:ext cx="314189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1906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248" name="组合 247">
              <a:extLst>
                <a:ext uri="{FF2B5EF4-FFF2-40B4-BE49-F238E27FC236}">
                  <a16:creationId xmlns:a16="http://schemas.microsoft.com/office/drawing/2014/main" id="{A79EEFD5-47B0-496F-BFE9-6FBA116FBA28}"/>
                </a:ext>
              </a:extLst>
            </p:cNvPr>
            <p:cNvGrpSpPr/>
            <p:nvPr/>
          </p:nvGrpSpPr>
          <p:grpSpPr>
            <a:xfrm>
              <a:off x="4185504" y="3428571"/>
              <a:ext cx="1233372" cy="224733"/>
              <a:chOff x="4054468" y="2663385"/>
              <a:chExt cx="1233372" cy="224733"/>
            </a:xfrm>
          </p:grpSpPr>
          <p:sp>
            <p:nvSpPr>
              <p:cNvPr id="249" name="缺角矩形 248">
                <a:extLst>
                  <a:ext uri="{FF2B5EF4-FFF2-40B4-BE49-F238E27FC236}">
                    <a16:creationId xmlns:a16="http://schemas.microsoft.com/office/drawing/2014/main" id="{854F2CAC-9995-4146-BE20-48D639760F50}"/>
                  </a:ext>
                </a:extLst>
              </p:cNvPr>
              <p:cNvSpPr/>
              <p:nvPr/>
            </p:nvSpPr>
            <p:spPr>
              <a:xfrm>
                <a:off x="4054468" y="2663385"/>
                <a:ext cx="1233372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50" name="文本框 249">
                <a:extLst>
                  <a:ext uri="{FF2B5EF4-FFF2-40B4-BE49-F238E27FC236}">
                    <a16:creationId xmlns:a16="http://schemas.microsoft.com/office/drawing/2014/main" id="{A2702A2E-05EB-4B3B-829C-221DEC00AB06}"/>
                  </a:ext>
                </a:extLst>
              </p:cNvPr>
              <p:cNvSpPr txBox="1"/>
              <p:nvPr/>
            </p:nvSpPr>
            <p:spPr>
              <a:xfrm>
                <a:off x="4158193" y="2698807"/>
                <a:ext cx="102592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四川通省法政学堂</a:t>
                </a:r>
              </a:p>
            </p:txBody>
          </p:sp>
        </p:grpSp>
        <p:grpSp>
          <p:nvGrpSpPr>
            <p:cNvPr id="252" name="组合 251">
              <a:extLst>
                <a:ext uri="{FF2B5EF4-FFF2-40B4-BE49-F238E27FC236}">
                  <a16:creationId xmlns:a16="http://schemas.microsoft.com/office/drawing/2014/main" id="{34D41EF1-7620-4E17-9D85-46E5E44E11E6}"/>
                </a:ext>
              </a:extLst>
            </p:cNvPr>
            <p:cNvGrpSpPr/>
            <p:nvPr/>
          </p:nvGrpSpPr>
          <p:grpSpPr>
            <a:xfrm>
              <a:off x="5485771" y="3428571"/>
              <a:ext cx="1233372" cy="224733"/>
              <a:chOff x="4054468" y="2663385"/>
              <a:chExt cx="1233372" cy="224733"/>
            </a:xfrm>
          </p:grpSpPr>
          <p:sp>
            <p:nvSpPr>
              <p:cNvPr id="253" name="缺角矩形 252">
                <a:extLst>
                  <a:ext uri="{FF2B5EF4-FFF2-40B4-BE49-F238E27FC236}">
                    <a16:creationId xmlns:a16="http://schemas.microsoft.com/office/drawing/2014/main" id="{86AD3B6F-DF38-468B-8B1F-8B0FCCE5269C}"/>
                  </a:ext>
                </a:extLst>
              </p:cNvPr>
              <p:cNvSpPr/>
              <p:nvPr/>
            </p:nvSpPr>
            <p:spPr>
              <a:xfrm>
                <a:off x="4054468" y="2663385"/>
                <a:ext cx="1233372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54" name="文本框 253">
                <a:extLst>
                  <a:ext uri="{FF2B5EF4-FFF2-40B4-BE49-F238E27FC236}">
                    <a16:creationId xmlns:a16="http://schemas.microsoft.com/office/drawing/2014/main" id="{6EB84BF8-0874-4C04-807B-E53C90A8291F}"/>
                  </a:ext>
                </a:extLst>
              </p:cNvPr>
              <p:cNvSpPr txBox="1"/>
              <p:nvPr/>
            </p:nvSpPr>
            <p:spPr>
              <a:xfrm>
                <a:off x="4158194" y="2698807"/>
                <a:ext cx="1025923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四川通省农政学堂</a:t>
                </a:r>
              </a:p>
            </p:txBody>
          </p:sp>
        </p:grpSp>
        <p:grpSp>
          <p:nvGrpSpPr>
            <p:cNvPr id="255" name="组合 254">
              <a:extLst>
                <a:ext uri="{FF2B5EF4-FFF2-40B4-BE49-F238E27FC236}">
                  <a16:creationId xmlns:a16="http://schemas.microsoft.com/office/drawing/2014/main" id="{190D847D-F541-4C85-8CF1-6B048B7E4650}"/>
                </a:ext>
              </a:extLst>
            </p:cNvPr>
            <p:cNvGrpSpPr/>
            <p:nvPr/>
          </p:nvGrpSpPr>
          <p:grpSpPr>
            <a:xfrm>
              <a:off x="6786038" y="3428571"/>
              <a:ext cx="1233372" cy="224733"/>
              <a:chOff x="4054468" y="2663385"/>
              <a:chExt cx="1233372" cy="224733"/>
            </a:xfrm>
          </p:grpSpPr>
          <p:sp>
            <p:nvSpPr>
              <p:cNvPr id="256" name="缺角矩形 255">
                <a:extLst>
                  <a:ext uri="{FF2B5EF4-FFF2-40B4-BE49-F238E27FC236}">
                    <a16:creationId xmlns:a16="http://schemas.microsoft.com/office/drawing/2014/main" id="{BB05AE66-FDEA-46EE-8A57-B51AFD66CEB8}"/>
                  </a:ext>
                </a:extLst>
              </p:cNvPr>
              <p:cNvSpPr/>
              <p:nvPr/>
            </p:nvSpPr>
            <p:spPr>
              <a:xfrm>
                <a:off x="4054468" y="2663385"/>
                <a:ext cx="1233372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57" name="文本框 256">
                <a:extLst>
                  <a:ext uri="{FF2B5EF4-FFF2-40B4-BE49-F238E27FC236}">
                    <a16:creationId xmlns:a16="http://schemas.microsoft.com/office/drawing/2014/main" id="{B89FA139-AB01-4A14-AE3D-73CA82D3D9F8}"/>
                  </a:ext>
                </a:extLst>
              </p:cNvPr>
              <p:cNvSpPr txBox="1"/>
              <p:nvPr/>
            </p:nvSpPr>
            <p:spPr>
              <a:xfrm>
                <a:off x="4158193" y="2698807"/>
                <a:ext cx="102592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四川通省藏文学堂</a:t>
                </a:r>
              </a:p>
            </p:txBody>
          </p:sp>
        </p:grpSp>
      </p:grpSp>
      <p:grpSp>
        <p:nvGrpSpPr>
          <p:cNvPr id="2062" name="1908">
            <a:extLst>
              <a:ext uri="{FF2B5EF4-FFF2-40B4-BE49-F238E27FC236}">
                <a16:creationId xmlns:a16="http://schemas.microsoft.com/office/drawing/2014/main" id="{EE5D9D88-04B6-4E87-B123-30EF32E03FB8}"/>
              </a:ext>
            </a:extLst>
          </p:cNvPr>
          <p:cNvGrpSpPr/>
          <p:nvPr/>
        </p:nvGrpSpPr>
        <p:grpSpPr>
          <a:xfrm>
            <a:off x="891117" y="-9322806"/>
            <a:ext cx="10409767" cy="297392"/>
            <a:chOff x="891117" y="3795048"/>
            <a:chExt cx="10409767" cy="297392"/>
          </a:xfrm>
        </p:grpSpPr>
        <p:grpSp>
          <p:nvGrpSpPr>
            <p:cNvPr id="224" name="组合 223">
              <a:extLst>
                <a:ext uri="{FF2B5EF4-FFF2-40B4-BE49-F238E27FC236}">
                  <a16:creationId xmlns:a16="http://schemas.microsoft.com/office/drawing/2014/main" id="{DD718964-5F87-42D0-84A2-4568BEE5DFDC}"/>
                </a:ext>
              </a:extLst>
            </p:cNvPr>
            <p:cNvGrpSpPr/>
            <p:nvPr/>
          </p:nvGrpSpPr>
          <p:grpSpPr>
            <a:xfrm>
              <a:off x="891117" y="3795048"/>
              <a:ext cx="10409767" cy="297392"/>
              <a:chOff x="8397526" y="1593917"/>
              <a:chExt cx="4949825" cy="297392"/>
            </a:xfrm>
          </p:grpSpPr>
          <p:sp>
            <p:nvSpPr>
              <p:cNvPr id="226" name="任意多边形: 形状 225">
                <a:extLst>
                  <a:ext uri="{FF2B5EF4-FFF2-40B4-BE49-F238E27FC236}">
                    <a16:creationId xmlns:a16="http://schemas.microsoft.com/office/drawing/2014/main" id="{E78D8DE7-E20C-486C-8894-F9559EE6B0CB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227" name="组合 226">
                <a:extLst>
                  <a:ext uri="{FF2B5EF4-FFF2-40B4-BE49-F238E27FC236}">
                    <a16:creationId xmlns:a16="http://schemas.microsoft.com/office/drawing/2014/main" id="{44072608-E7B7-4E54-89A6-C176F5B83727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235" name="直接连接符 234">
                  <a:extLst>
                    <a:ext uri="{FF2B5EF4-FFF2-40B4-BE49-F238E27FC236}">
                      <a16:creationId xmlns:a16="http://schemas.microsoft.com/office/drawing/2014/main" id="{199C7E8C-7932-461B-87EB-8F7F23E63E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直接连接符 236">
                  <a:extLst>
                    <a:ext uri="{FF2B5EF4-FFF2-40B4-BE49-F238E27FC236}">
                      <a16:creationId xmlns:a16="http://schemas.microsoft.com/office/drawing/2014/main" id="{63DE42F5-3B7E-4E90-B778-85F4413F7B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8" name="组合 197">
              <a:extLst>
                <a:ext uri="{FF2B5EF4-FFF2-40B4-BE49-F238E27FC236}">
                  <a16:creationId xmlns:a16="http://schemas.microsoft.com/office/drawing/2014/main" id="{1E6CCDFD-20CE-4E60-8067-4960A7EF5E6E}"/>
                </a:ext>
              </a:extLst>
            </p:cNvPr>
            <p:cNvGrpSpPr/>
            <p:nvPr/>
          </p:nvGrpSpPr>
          <p:grpSpPr>
            <a:xfrm>
              <a:off x="8086305" y="3831378"/>
              <a:ext cx="954620" cy="224733"/>
              <a:chOff x="4219777" y="2663385"/>
              <a:chExt cx="902754" cy="224733"/>
            </a:xfrm>
          </p:grpSpPr>
          <p:sp>
            <p:nvSpPr>
              <p:cNvPr id="209" name="缺角矩形 208">
                <a:extLst>
                  <a:ext uri="{FF2B5EF4-FFF2-40B4-BE49-F238E27FC236}">
                    <a16:creationId xmlns:a16="http://schemas.microsoft.com/office/drawing/2014/main" id="{4B69607C-D325-44DA-A8C7-1864732D3167}"/>
                  </a:ext>
                </a:extLst>
              </p:cNvPr>
              <p:cNvSpPr/>
              <p:nvPr/>
            </p:nvSpPr>
            <p:spPr>
              <a:xfrm>
                <a:off x="4219777" y="2663385"/>
                <a:ext cx="902754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11" name="文本框 210">
                <a:extLst>
                  <a:ext uri="{FF2B5EF4-FFF2-40B4-BE49-F238E27FC236}">
                    <a16:creationId xmlns:a16="http://schemas.microsoft.com/office/drawing/2014/main" id="{ED4282A5-A1A1-4C8D-B6F3-77BE8F4629EC}"/>
                  </a:ext>
                </a:extLst>
              </p:cNvPr>
              <p:cNvSpPr txBox="1"/>
              <p:nvPr/>
            </p:nvSpPr>
            <p:spPr>
              <a:xfrm>
                <a:off x="4307335" y="2698807"/>
                <a:ext cx="727636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四川工业学堂</a:t>
                </a:r>
              </a:p>
            </p:txBody>
          </p:sp>
        </p:grpSp>
        <p:sp>
          <p:nvSpPr>
            <p:cNvPr id="238" name="文本框 237">
              <a:extLst>
                <a:ext uri="{FF2B5EF4-FFF2-40B4-BE49-F238E27FC236}">
                  <a16:creationId xmlns:a16="http://schemas.microsoft.com/office/drawing/2014/main" id="{9DCA5177-EFAB-4ADE-BE0C-42F602D5D5EA}"/>
                </a:ext>
              </a:extLst>
            </p:cNvPr>
            <p:cNvSpPr txBox="1"/>
            <p:nvPr/>
          </p:nvSpPr>
          <p:spPr>
            <a:xfrm>
              <a:off x="1019306" y="3866800"/>
              <a:ext cx="317395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1908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</p:grpSp>
      <p:grpSp>
        <p:nvGrpSpPr>
          <p:cNvPr id="2063" name="1910">
            <a:extLst>
              <a:ext uri="{FF2B5EF4-FFF2-40B4-BE49-F238E27FC236}">
                <a16:creationId xmlns:a16="http://schemas.microsoft.com/office/drawing/2014/main" id="{EBEFE163-73F4-411C-B3D2-09C8E666D97B}"/>
              </a:ext>
            </a:extLst>
          </p:cNvPr>
          <p:cNvGrpSpPr/>
          <p:nvPr/>
        </p:nvGrpSpPr>
        <p:grpSpPr>
          <a:xfrm>
            <a:off x="891117" y="-8570633"/>
            <a:ext cx="10409767" cy="297392"/>
            <a:chOff x="891117" y="4197855"/>
            <a:chExt cx="10409767" cy="297392"/>
          </a:xfrm>
        </p:grpSpPr>
        <p:grpSp>
          <p:nvGrpSpPr>
            <p:cNvPr id="264" name="组合 263">
              <a:extLst>
                <a:ext uri="{FF2B5EF4-FFF2-40B4-BE49-F238E27FC236}">
                  <a16:creationId xmlns:a16="http://schemas.microsoft.com/office/drawing/2014/main" id="{C9343082-2263-4852-82D7-FE19D2ACBDD4}"/>
                </a:ext>
              </a:extLst>
            </p:cNvPr>
            <p:cNvGrpSpPr/>
            <p:nvPr/>
          </p:nvGrpSpPr>
          <p:grpSpPr>
            <a:xfrm>
              <a:off x="891117" y="4197855"/>
              <a:ext cx="10409767" cy="297392"/>
              <a:chOff x="8397526" y="1593917"/>
              <a:chExt cx="4949825" cy="297392"/>
            </a:xfrm>
          </p:grpSpPr>
          <p:sp>
            <p:nvSpPr>
              <p:cNvPr id="265" name="任意多边形: 形状 264">
                <a:extLst>
                  <a:ext uri="{FF2B5EF4-FFF2-40B4-BE49-F238E27FC236}">
                    <a16:creationId xmlns:a16="http://schemas.microsoft.com/office/drawing/2014/main" id="{1FA1B0A9-7CF9-49F0-A573-C4C42E1E4500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266" name="组合 265">
                <a:extLst>
                  <a:ext uri="{FF2B5EF4-FFF2-40B4-BE49-F238E27FC236}">
                    <a16:creationId xmlns:a16="http://schemas.microsoft.com/office/drawing/2014/main" id="{ED5F357F-55D1-4163-BB3D-838C23B28E2A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267" name="直接连接符 266">
                  <a:extLst>
                    <a:ext uri="{FF2B5EF4-FFF2-40B4-BE49-F238E27FC236}">
                      <a16:creationId xmlns:a16="http://schemas.microsoft.com/office/drawing/2014/main" id="{6AD92685-A18F-4992-9549-1E6B1A3AD1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直接连接符 267">
                  <a:extLst>
                    <a:ext uri="{FF2B5EF4-FFF2-40B4-BE49-F238E27FC236}">
                      <a16:creationId xmlns:a16="http://schemas.microsoft.com/office/drawing/2014/main" id="{D4902352-60CC-4D97-AD63-D1058FEC9E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9" name="组合 238">
              <a:extLst>
                <a:ext uri="{FF2B5EF4-FFF2-40B4-BE49-F238E27FC236}">
                  <a16:creationId xmlns:a16="http://schemas.microsoft.com/office/drawing/2014/main" id="{C77FFC36-31D9-44D7-8251-A307010F5D69}"/>
                </a:ext>
              </a:extLst>
            </p:cNvPr>
            <p:cNvGrpSpPr/>
            <p:nvPr/>
          </p:nvGrpSpPr>
          <p:grpSpPr>
            <a:xfrm>
              <a:off x="9107820" y="4234185"/>
              <a:ext cx="954620" cy="224733"/>
              <a:chOff x="4219777" y="2663385"/>
              <a:chExt cx="902754" cy="224733"/>
            </a:xfrm>
          </p:grpSpPr>
          <p:sp>
            <p:nvSpPr>
              <p:cNvPr id="240" name="缺角矩形 239">
                <a:extLst>
                  <a:ext uri="{FF2B5EF4-FFF2-40B4-BE49-F238E27FC236}">
                    <a16:creationId xmlns:a16="http://schemas.microsoft.com/office/drawing/2014/main" id="{37DC6365-7EE8-4F65-99D3-45942BDEB75B}"/>
                  </a:ext>
                </a:extLst>
              </p:cNvPr>
              <p:cNvSpPr/>
              <p:nvPr/>
            </p:nvSpPr>
            <p:spPr>
              <a:xfrm>
                <a:off x="4219777" y="2663385"/>
                <a:ext cx="902754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41" name="文本框 240">
                <a:extLst>
                  <a:ext uri="{FF2B5EF4-FFF2-40B4-BE49-F238E27FC236}">
                    <a16:creationId xmlns:a16="http://schemas.microsoft.com/office/drawing/2014/main" id="{0C1A0E20-621C-42A7-9AD5-3FFBC540BB2B}"/>
                  </a:ext>
                </a:extLst>
              </p:cNvPr>
              <p:cNvSpPr txBox="1"/>
              <p:nvPr/>
            </p:nvSpPr>
            <p:spPr>
              <a:xfrm>
                <a:off x="4307335" y="2698807"/>
                <a:ext cx="727636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四川存古学堂</a:t>
                </a:r>
              </a:p>
            </p:txBody>
          </p:sp>
        </p:grpSp>
        <p:grpSp>
          <p:nvGrpSpPr>
            <p:cNvPr id="261" name="组合 260">
              <a:extLst>
                <a:ext uri="{FF2B5EF4-FFF2-40B4-BE49-F238E27FC236}">
                  <a16:creationId xmlns:a16="http://schemas.microsoft.com/office/drawing/2014/main" id="{B3652924-C685-4A51-9075-2560662EE99C}"/>
                </a:ext>
              </a:extLst>
            </p:cNvPr>
            <p:cNvGrpSpPr/>
            <p:nvPr/>
          </p:nvGrpSpPr>
          <p:grpSpPr>
            <a:xfrm>
              <a:off x="10214869" y="4234185"/>
              <a:ext cx="954620" cy="224733"/>
              <a:chOff x="4219777" y="2663385"/>
              <a:chExt cx="902754" cy="224733"/>
            </a:xfrm>
          </p:grpSpPr>
          <p:sp>
            <p:nvSpPr>
              <p:cNvPr id="262" name="缺角矩形 261">
                <a:extLst>
                  <a:ext uri="{FF2B5EF4-FFF2-40B4-BE49-F238E27FC236}">
                    <a16:creationId xmlns:a16="http://schemas.microsoft.com/office/drawing/2014/main" id="{03462340-C9EA-4848-B5E1-DC0004B66CFE}"/>
                  </a:ext>
                </a:extLst>
              </p:cNvPr>
              <p:cNvSpPr/>
              <p:nvPr/>
            </p:nvSpPr>
            <p:spPr>
              <a:xfrm>
                <a:off x="4219777" y="2663385"/>
                <a:ext cx="902754" cy="224733"/>
              </a:xfrm>
              <a:prstGeom prst="plaqu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63" name="文本框 262">
                <a:extLst>
                  <a:ext uri="{FF2B5EF4-FFF2-40B4-BE49-F238E27FC236}">
                    <a16:creationId xmlns:a16="http://schemas.microsoft.com/office/drawing/2014/main" id="{BA30E70F-71B5-4B4F-81F5-20C2EE47ECEF}"/>
                  </a:ext>
                </a:extLst>
              </p:cNvPr>
              <p:cNvSpPr txBox="1"/>
              <p:nvPr/>
            </p:nvSpPr>
            <p:spPr>
              <a:xfrm>
                <a:off x="4307335" y="2698807"/>
                <a:ext cx="727636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华西协和大学</a:t>
                </a:r>
              </a:p>
            </p:txBody>
          </p:sp>
        </p:grpSp>
        <p:sp>
          <p:nvSpPr>
            <p:cNvPr id="269" name="文本框 268">
              <a:extLst>
                <a:ext uri="{FF2B5EF4-FFF2-40B4-BE49-F238E27FC236}">
                  <a16:creationId xmlns:a16="http://schemas.microsoft.com/office/drawing/2014/main" id="{2DFA35C2-9E96-45B8-B983-8A0EC55720B6}"/>
                </a:ext>
              </a:extLst>
            </p:cNvPr>
            <p:cNvSpPr txBox="1"/>
            <p:nvPr/>
          </p:nvSpPr>
          <p:spPr>
            <a:xfrm>
              <a:off x="1019306" y="4269607"/>
              <a:ext cx="293350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1910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</p:grpSp>
      <p:grpSp>
        <p:nvGrpSpPr>
          <p:cNvPr id="2064" name="1914">
            <a:extLst>
              <a:ext uri="{FF2B5EF4-FFF2-40B4-BE49-F238E27FC236}">
                <a16:creationId xmlns:a16="http://schemas.microsoft.com/office/drawing/2014/main" id="{78C9EFC4-DD3C-4173-A731-B6D3973C9FDD}"/>
              </a:ext>
            </a:extLst>
          </p:cNvPr>
          <p:cNvGrpSpPr/>
          <p:nvPr/>
        </p:nvGrpSpPr>
        <p:grpSpPr>
          <a:xfrm>
            <a:off x="891117" y="-8206346"/>
            <a:ext cx="10409767" cy="490222"/>
            <a:chOff x="891117" y="4562142"/>
            <a:chExt cx="10409767" cy="490222"/>
          </a:xfrm>
        </p:grpSpPr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46B83DCE-7CD3-49A1-B090-921D55214A95}"/>
                </a:ext>
              </a:extLst>
            </p:cNvPr>
            <p:cNvGrpSpPr/>
            <p:nvPr/>
          </p:nvGrpSpPr>
          <p:grpSpPr>
            <a:xfrm>
              <a:off x="891117" y="4562142"/>
              <a:ext cx="10409767" cy="490222"/>
              <a:chOff x="891117" y="5324319"/>
              <a:chExt cx="10409767" cy="297392"/>
            </a:xfrm>
          </p:grpSpPr>
          <p:sp>
            <p:nvSpPr>
              <p:cNvPr id="301" name="任意多边形: 形状 300">
                <a:extLst>
                  <a:ext uri="{FF2B5EF4-FFF2-40B4-BE49-F238E27FC236}">
                    <a16:creationId xmlns:a16="http://schemas.microsoft.com/office/drawing/2014/main" id="{FC15239C-7ECE-4D69-9E67-7DBAF52FACEF}"/>
                  </a:ext>
                </a:extLst>
              </p:cNvPr>
              <p:cNvSpPr/>
              <p:nvPr/>
            </p:nvSpPr>
            <p:spPr>
              <a:xfrm>
                <a:off x="891117" y="5324319"/>
                <a:ext cx="10409767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302" name="组合 301">
                <a:extLst>
                  <a:ext uri="{FF2B5EF4-FFF2-40B4-BE49-F238E27FC236}">
                    <a16:creationId xmlns:a16="http://schemas.microsoft.com/office/drawing/2014/main" id="{1B9104E3-6633-4FDA-B645-F33FFD3179FF}"/>
                  </a:ext>
                </a:extLst>
              </p:cNvPr>
              <p:cNvGrpSpPr/>
              <p:nvPr/>
            </p:nvGrpSpPr>
            <p:grpSpPr>
              <a:xfrm>
                <a:off x="891117" y="5324319"/>
                <a:ext cx="10409767" cy="297392"/>
                <a:chOff x="8397526" y="1593917"/>
                <a:chExt cx="4949825" cy="297392"/>
              </a:xfrm>
            </p:grpSpPr>
            <p:cxnSp>
              <p:nvCxnSpPr>
                <p:cNvPr id="303" name="直接连接符 302">
                  <a:extLst>
                    <a:ext uri="{FF2B5EF4-FFF2-40B4-BE49-F238E27FC236}">
                      <a16:creationId xmlns:a16="http://schemas.microsoft.com/office/drawing/2014/main" id="{3AF3D6B5-F3F7-462A-BA98-4F2D8FD828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直接连接符 303">
                  <a:extLst>
                    <a:ext uri="{FF2B5EF4-FFF2-40B4-BE49-F238E27FC236}">
                      <a16:creationId xmlns:a16="http://schemas.microsoft.com/office/drawing/2014/main" id="{80F0D36E-8E91-4EF8-BC11-105E87B99C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90" name="文本框 289">
              <a:extLst>
                <a:ext uri="{FF2B5EF4-FFF2-40B4-BE49-F238E27FC236}">
                  <a16:creationId xmlns:a16="http://schemas.microsoft.com/office/drawing/2014/main" id="{8B5B041E-F9F2-424F-AC48-CC75D368B85A}"/>
                </a:ext>
              </a:extLst>
            </p:cNvPr>
            <p:cNvSpPr txBox="1"/>
            <p:nvPr/>
          </p:nvSpPr>
          <p:spPr>
            <a:xfrm>
              <a:off x="1019306" y="4730309"/>
              <a:ext cx="29014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1914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292" name="组合 291">
              <a:extLst>
                <a:ext uri="{FF2B5EF4-FFF2-40B4-BE49-F238E27FC236}">
                  <a16:creationId xmlns:a16="http://schemas.microsoft.com/office/drawing/2014/main" id="{1A73890C-21F3-4D65-820B-4110FB79D1F2}"/>
                </a:ext>
              </a:extLst>
            </p:cNvPr>
            <p:cNvGrpSpPr/>
            <p:nvPr/>
          </p:nvGrpSpPr>
          <p:grpSpPr>
            <a:xfrm>
              <a:off x="4324879" y="4614996"/>
              <a:ext cx="954622" cy="384514"/>
              <a:chOff x="4115318" y="2663385"/>
              <a:chExt cx="954622" cy="384514"/>
            </a:xfrm>
          </p:grpSpPr>
          <p:sp>
            <p:nvSpPr>
              <p:cNvPr id="299" name="缺角矩形 298">
                <a:extLst>
                  <a:ext uri="{FF2B5EF4-FFF2-40B4-BE49-F238E27FC236}">
                    <a16:creationId xmlns:a16="http://schemas.microsoft.com/office/drawing/2014/main" id="{33C2766F-BF70-46AD-A954-DB7CCAFDB921}"/>
                  </a:ext>
                </a:extLst>
              </p:cNvPr>
              <p:cNvSpPr/>
              <p:nvPr/>
            </p:nvSpPr>
            <p:spPr>
              <a:xfrm>
                <a:off x="4115318" y="2663385"/>
                <a:ext cx="954622" cy="384514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00" name="文本框 299">
                <a:extLst>
                  <a:ext uri="{FF2B5EF4-FFF2-40B4-BE49-F238E27FC236}">
                    <a16:creationId xmlns:a16="http://schemas.microsoft.com/office/drawing/2014/main" id="{4E574E82-FA52-4161-8BC3-E2164D734A6A}"/>
                  </a:ext>
                </a:extLst>
              </p:cNvPr>
              <p:cNvSpPr txBox="1"/>
              <p:nvPr/>
            </p:nvSpPr>
            <p:spPr>
              <a:xfrm>
                <a:off x="4207909" y="2698807"/>
                <a:ext cx="76944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四川公立</a:t>
                </a:r>
                <a:endPara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法政专门学校</a:t>
                </a:r>
              </a:p>
            </p:txBody>
          </p:sp>
        </p:grpSp>
        <p:grpSp>
          <p:nvGrpSpPr>
            <p:cNvPr id="305" name="组合 304">
              <a:extLst>
                <a:ext uri="{FF2B5EF4-FFF2-40B4-BE49-F238E27FC236}">
                  <a16:creationId xmlns:a16="http://schemas.microsoft.com/office/drawing/2014/main" id="{A6785C7F-6806-49D0-860E-200C7DE0153E}"/>
                </a:ext>
              </a:extLst>
            </p:cNvPr>
            <p:cNvGrpSpPr/>
            <p:nvPr/>
          </p:nvGrpSpPr>
          <p:grpSpPr>
            <a:xfrm>
              <a:off x="5625146" y="4614996"/>
              <a:ext cx="954622" cy="384514"/>
              <a:chOff x="4115318" y="2663385"/>
              <a:chExt cx="954622" cy="384514"/>
            </a:xfrm>
          </p:grpSpPr>
          <p:sp>
            <p:nvSpPr>
              <p:cNvPr id="306" name="缺角矩形 305">
                <a:extLst>
                  <a:ext uri="{FF2B5EF4-FFF2-40B4-BE49-F238E27FC236}">
                    <a16:creationId xmlns:a16="http://schemas.microsoft.com/office/drawing/2014/main" id="{6C7E260C-5A36-4141-8926-30CAB40D74AB}"/>
                  </a:ext>
                </a:extLst>
              </p:cNvPr>
              <p:cNvSpPr/>
              <p:nvPr/>
            </p:nvSpPr>
            <p:spPr>
              <a:xfrm>
                <a:off x="4115318" y="2663385"/>
                <a:ext cx="954622" cy="384514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07" name="文本框 306">
                <a:extLst>
                  <a:ext uri="{FF2B5EF4-FFF2-40B4-BE49-F238E27FC236}">
                    <a16:creationId xmlns:a16="http://schemas.microsoft.com/office/drawing/2014/main" id="{3185372E-F451-4958-8DD7-152F9B9B81A0}"/>
                  </a:ext>
                </a:extLst>
              </p:cNvPr>
              <p:cNvSpPr txBox="1"/>
              <p:nvPr/>
            </p:nvSpPr>
            <p:spPr>
              <a:xfrm>
                <a:off x="4207909" y="2698807"/>
                <a:ext cx="76944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四川公立</a:t>
                </a:r>
                <a:endPara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农业专门学校</a:t>
                </a:r>
              </a:p>
            </p:txBody>
          </p:sp>
        </p:grpSp>
        <p:grpSp>
          <p:nvGrpSpPr>
            <p:cNvPr id="308" name="组合 307">
              <a:extLst>
                <a:ext uri="{FF2B5EF4-FFF2-40B4-BE49-F238E27FC236}">
                  <a16:creationId xmlns:a16="http://schemas.microsoft.com/office/drawing/2014/main" id="{5F86CBB1-D3A2-49AC-ADE9-276D6F113908}"/>
                </a:ext>
              </a:extLst>
            </p:cNvPr>
            <p:cNvGrpSpPr/>
            <p:nvPr/>
          </p:nvGrpSpPr>
          <p:grpSpPr>
            <a:xfrm>
              <a:off x="6846888" y="4614996"/>
              <a:ext cx="1111672" cy="384514"/>
              <a:chOff x="4115318" y="2663385"/>
              <a:chExt cx="1111672" cy="384514"/>
            </a:xfrm>
          </p:grpSpPr>
          <p:sp>
            <p:nvSpPr>
              <p:cNvPr id="309" name="缺角矩形 308">
                <a:extLst>
                  <a:ext uri="{FF2B5EF4-FFF2-40B4-BE49-F238E27FC236}">
                    <a16:creationId xmlns:a16="http://schemas.microsoft.com/office/drawing/2014/main" id="{8CDA396E-D13E-40F0-B5C8-3225717A31C5}"/>
                  </a:ext>
                </a:extLst>
              </p:cNvPr>
              <p:cNvSpPr/>
              <p:nvPr/>
            </p:nvSpPr>
            <p:spPr>
              <a:xfrm>
                <a:off x="4115318" y="2663385"/>
                <a:ext cx="1111672" cy="384514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10" name="文本框 309">
                <a:extLst>
                  <a:ext uri="{FF2B5EF4-FFF2-40B4-BE49-F238E27FC236}">
                    <a16:creationId xmlns:a16="http://schemas.microsoft.com/office/drawing/2014/main" id="{07F9DBDE-223B-47A4-A731-04F028363C84}"/>
                  </a:ext>
                </a:extLst>
              </p:cNvPr>
              <p:cNvSpPr txBox="1"/>
              <p:nvPr/>
            </p:nvSpPr>
            <p:spPr>
              <a:xfrm>
                <a:off x="4222314" y="2698807"/>
                <a:ext cx="89768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四川公立</a:t>
                </a:r>
                <a:endPara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外国语专门学校</a:t>
                </a:r>
              </a:p>
            </p:txBody>
          </p:sp>
        </p:grpSp>
        <p:grpSp>
          <p:nvGrpSpPr>
            <p:cNvPr id="311" name="组合 310">
              <a:extLst>
                <a:ext uri="{FF2B5EF4-FFF2-40B4-BE49-F238E27FC236}">
                  <a16:creationId xmlns:a16="http://schemas.microsoft.com/office/drawing/2014/main" id="{CAD4B852-40AB-4CC0-BF77-DF36D270F9E0}"/>
                </a:ext>
              </a:extLst>
            </p:cNvPr>
            <p:cNvGrpSpPr/>
            <p:nvPr/>
          </p:nvGrpSpPr>
          <p:grpSpPr>
            <a:xfrm>
              <a:off x="8086305" y="4614996"/>
              <a:ext cx="954620" cy="384514"/>
              <a:chOff x="4193843" y="2663385"/>
              <a:chExt cx="954622" cy="384514"/>
            </a:xfrm>
          </p:grpSpPr>
          <p:sp>
            <p:nvSpPr>
              <p:cNvPr id="312" name="缺角矩形 311">
                <a:extLst>
                  <a:ext uri="{FF2B5EF4-FFF2-40B4-BE49-F238E27FC236}">
                    <a16:creationId xmlns:a16="http://schemas.microsoft.com/office/drawing/2014/main" id="{97A19DB8-4E93-486A-B8F7-65829F81FF5C}"/>
                  </a:ext>
                </a:extLst>
              </p:cNvPr>
              <p:cNvSpPr/>
              <p:nvPr/>
            </p:nvSpPr>
            <p:spPr>
              <a:xfrm>
                <a:off x="4193843" y="2663385"/>
                <a:ext cx="954622" cy="384514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13" name="文本框 312">
                <a:extLst>
                  <a:ext uri="{FF2B5EF4-FFF2-40B4-BE49-F238E27FC236}">
                    <a16:creationId xmlns:a16="http://schemas.microsoft.com/office/drawing/2014/main" id="{79DCB4D1-7D4D-4461-98A6-F699FC1F1749}"/>
                  </a:ext>
                </a:extLst>
              </p:cNvPr>
              <p:cNvSpPr txBox="1"/>
              <p:nvPr/>
            </p:nvSpPr>
            <p:spPr>
              <a:xfrm>
                <a:off x="4286434" y="2698807"/>
                <a:ext cx="76944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四川公立</a:t>
                </a:r>
                <a:endPara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工业专门学校</a:t>
                </a:r>
              </a:p>
            </p:txBody>
          </p:sp>
        </p:grpSp>
      </p:grpSp>
      <p:grpSp>
        <p:nvGrpSpPr>
          <p:cNvPr id="84" name="1916">
            <a:extLst>
              <a:ext uri="{FF2B5EF4-FFF2-40B4-BE49-F238E27FC236}">
                <a16:creationId xmlns:a16="http://schemas.microsoft.com/office/drawing/2014/main" id="{995D518D-C0DC-4E5A-B66D-47DF2C1954AB}"/>
              </a:ext>
            </a:extLst>
          </p:cNvPr>
          <p:cNvGrpSpPr/>
          <p:nvPr/>
        </p:nvGrpSpPr>
        <p:grpSpPr>
          <a:xfrm>
            <a:off x="891117" y="-7466401"/>
            <a:ext cx="10409767" cy="297392"/>
            <a:chOff x="891117" y="5572868"/>
            <a:chExt cx="10409767" cy="297392"/>
          </a:xfrm>
        </p:grpSpPr>
        <p:grpSp>
          <p:nvGrpSpPr>
            <p:cNvPr id="322" name="组合 321">
              <a:extLst>
                <a:ext uri="{FF2B5EF4-FFF2-40B4-BE49-F238E27FC236}">
                  <a16:creationId xmlns:a16="http://schemas.microsoft.com/office/drawing/2014/main" id="{1B8E705C-C472-46D7-A91D-F950567F8E1E}"/>
                </a:ext>
              </a:extLst>
            </p:cNvPr>
            <p:cNvGrpSpPr/>
            <p:nvPr/>
          </p:nvGrpSpPr>
          <p:grpSpPr>
            <a:xfrm>
              <a:off x="891117" y="5572868"/>
              <a:ext cx="10409767" cy="297392"/>
              <a:chOff x="8397526" y="1593917"/>
              <a:chExt cx="4949825" cy="297392"/>
            </a:xfrm>
          </p:grpSpPr>
          <p:sp>
            <p:nvSpPr>
              <p:cNvPr id="323" name="任意多边形: 形状 322">
                <a:extLst>
                  <a:ext uri="{FF2B5EF4-FFF2-40B4-BE49-F238E27FC236}">
                    <a16:creationId xmlns:a16="http://schemas.microsoft.com/office/drawing/2014/main" id="{44C45D62-BE03-4F0A-A12D-6765C884A56E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324" name="组合 323">
                <a:extLst>
                  <a:ext uri="{FF2B5EF4-FFF2-40B4-BE49-F238E27FC236}">
                    <a16:creationId xmlns:a16="http://schemas.microsoft.com/office/drawing/2014/main" id="{F70E872E-990F-4B28-96E4-7F519C77B7E2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325" name="直接连接符 324">
                  <a:extLst>
                    <a:ext uri="{FF2B5EF4-FFF2-40B4-BE49-F238E27FC236}">
                      <a16:creationId xmlns:a16="http://schemas.microsoft.com/office/drawing/2014/main" id="{1F94FC90-FB6D-4F21-A5A5-7BEC28ECA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直接连接符 325">
                  <a:extLst>
                    <a:ext uri="{FF2B5EF4-FFF2-40B4-BE49-F238E27FC236}">
                      <a16:creationId xmlns:a16="http://schemas.microsoft.com/office/drawing/2014/main" id="{B7B7D417-3799-47CA-B0F1-7468C4A02C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27" name="文本框 326">
              <a:extLst>
                <a:ext uri="{FF2B5EF4-FFF2-40B4-BE49-F238E27FC236}">
                  <a16:creationId xmlns:a16="http://schemas.microsoft.com/office/drawing/2014/main" id="{33EDD6AA-7C47-4F13-ABF5-0C698D3301D1}"/>
                </a:ext>
              </a:extLst>
            </p:cNvPr>
            <p:cNvSpPr txBox="1"/>
            <p:nvPr/>
          </p:nvSpPr>
          <p:spPr>
            <a:xfrm>
              <a:off x="1019306" y="5644620"/>
              <a:ext cx="29174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1916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328" name="组合 327">
              <a:extLst>
                <a:ext uri="{FF2B5EF4-FFF2-40B4-BE49-F238E27FC236}">
                  <a16:creationId xmlns:a16="http://schemas.microsoft.com/office/drawing/2014/main" id="{87168F17-55B3-4658-8BB8-F304897D399B}"/>
                </a:ext>
              </a:extLst>
            </p:cNvPr>
            <p:cNvGrpSpPr/>
            <p:nvPr/>
          </p:nvGrpSpPr>
          <p:grpSpPr>
            <a:xfrm>
              <a:off x="2097829" y="5609198"/>
              <a:ext cx="1507920" cy="224733"/>
              <a:chOff x="3917194" y="2663385"/>
              <a:chExt cx="1507920" cy="224733"/>
            </a:xfrm>
          </p:grpSpPr>
          <p:sp>
            <p:nvSpPr>
              <p:cNvPr id="329" name="缺角矩形 328">
                <a:extLst>
                  <a:ext uri="{FF2B5EF4-FFF2-40B4-BE49-F238E27FC236}">
                    <a16:creationId xmlns:a16="http://schemas.microsoft.com/office/drawing/2014/main" id="{5AB2E4C0-E2A4-4E58-9F6E-B529C2440C54}"/>
                  </a:ext>
                </a:extLst>
              </p:cNvPr>
              <p:cNvSpPr/>
              <p:nvPr/>
            </p:nvSpPr>
            <p:spPr>
              <a:xfrm>
                <a:off x="3917194" y="2663385"/>
                <a:ext cx="1507920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30" name="文本框 329">
                <a:extLst>
                  <a:ext uri="{FF2B5EF4-FFF2-40B4-BE49-F238E27FC236}">
                    <a16:creationId xmlns:a16="http://schemas.microsoft.com/office/drawing/2014/main" id="{8CC73214-6173-4FB1-98B2-715EA4E8FDFC}"/>
                  </a:ext>
                </a:extLst>
              </p:cNvPr>
              <p:cNvSpPr txBox="1"/>
              <p:nvPr/>
            </p:nvSpPr>
            <p:spPr>
              <a:xfrm>
                <a:off x="4029954" y="2698807"/>
                <a:ext cx="1282403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国立成都高等师范学校</a:t>
                </a:r>
              </a:p>
            </p:txBody>
          </p:sp>
        </p:grpSp>
      </p:grpSp>
      <p:grpSp>
        <p:nvGrpSpPr>
          <p:cNvPr id="2065" name="1919">
            <a:extLst>
              <a:ext uri="{FF2B5EF4-FFF2-40B4-BE49-F238E27FC236}">
                <a16:creationId xmlns:a16="http://schemas.microsoft.com/office/drawing/2014/main" id="{9B156DC0-5B09-4F60-843F-589ABE9C1A2A}"/>
              </a:ext>
            </a:extLst>
          </p:cNvPr>
          <p:cNvGrpSpPr/>
          <p:nvPr/>
        </p:nvGrpSpPr>
        <p:grpSpPr>
          <a:xfrm>
            <a:off x="891117" y="-7102114"/>
            <a:ext cx="10409767" cy="490222"/>
            <a:chOff x="891117" y="5666374"/>
            <a:chExt cx="10409767" cy="490222"/>
          </a:xfrm>
        </p:grpSpPr>
        <p:grpSp>
          <p:nvGrpSpPr>
            <p:cNvPr id="360" name="组合 359">
              <a:extLst>
                <a:ext uri="{FF2B5EF4-FFF2-40B4-BE49-F238E27FC236}">
                  <a16:creationId xmlns:a16="http://schemas.microsoft.com/office/drawing/2014/main" id="{DB3F65D1-2CF8-4D26-88CA-CDAD51A6BD5D}"/>
                </a:ext>
              </a:extLst>
            </p:cNvPr>
            <p:cNvGrpSpPr/>
            <p:nvPr/>
          </p:nvGrpSpPr>
          <p:grpSpPr>
            <a:xfrm>
              <a:off x="891117" y="5666374"/>
              <a:ext cx="10409767" cy="490222"/>
              <a:chOff x="891117" y="5324319"/>
              <a:chExt cx="10409767" cy="297392"/>
            </a:xfrm>
          </p:grpSpPr>
          <p:sp>
            <p:nvSpPr>
              <p:cNvPr id="361" name="任意多边形: 形状 360">
                <a:extLst>
                  <a:ext uri="{FF2B5EF4-FFF2-40B4-BE49-F238E27FC236}">
                    <a16:creationId xmlns:a16="http://schemas.microsoft.com/office/drawing/2014/main" id="{7AC1F7C6-07B3-40EE-8D33-F29A1C4AA003}"/>
                  </a:ext>
                </a:extLst>
              </p:cNvPr>
              <p:cNvSpPr/>
              <p:nvPr/>
            </p:nvSpPr>
            <p:spPr>
              <a:xfrm>
                <a:off x="891117" y="5324319"/>
                <a:ext cx="10409767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362" name="组合 361">
                <a:extLst>
                  <a:ext uri="{FF2B5EF4-FFF2-40B4-BE49-F238E27FC236}">
                    <a16:creationId xmlns:a16="http://schemas.microsoft.com/office/drawing/2014/main" id="{43817D3F-90E8-416F-BAFA-762125095193}"/>
                  </a:ext>
                </a:extLst>
              </p:cNvPr>
              <p:cNvGrpSpPr/>
              <p:nvPr/>
            </p:nvGrpSpPr>
            <p:grpSpPr>
              <a:xfrm>
                <a:off x="891117" y="5324319"/>
                <a:ext cx="10409767" cy="297392"/>
                <a:chOff x="8397526" y="1593917"/>
                <a:chExt cx="4949825" cy="297392"/>
              </a:xfrm>
            </p:grpSpPr>
            <p:cxnSp>
              <p:nvCxnSpPr>
                <p:cNvPr id="363" name="直接连接符 362">
                  <a:extLst>
                    <a:ext uri="{FF2B5EF4-FFF2-40B4-BE49-F238E27FC236}">
                      <a16:creationId xmlns:a16="http://schemas.microsoft.com/office/drawing/2014/main" id="{36080346-679F-4FA5-9C00-C9CD2317E4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直接连接符 363">
                  <a:extLst>
                    <a:ext uri="{FF2B5EF4-FFF2-40B4-BE49-F238E27FC236}">
                      <a16:creationId xmlns:a16="http://schemas.microsoft.com/office/drawing/2014/main" id="{A09EB54E-2657-4942-96FC-90D5EAC4EC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65" name="文本框 364">
              <a:extLst>
                <a:ext uri="{FF2B5EF4-FFF2-40B4-BE49-F238E27FC236}">
                  <a16:creationId xmlns:a16="http://schemas.microsoft.com/office/drawing/2014/main" id="{7144D2FA-625C-4589-BD2B-7C7CB2546A2A}"/>
                </a:ext>
              </a:extLst>
            </p:cNvPr>
            <p:cNvSpPr txBox="1"/>
            <p:nvPr/>
          </p:nvSpPr>
          <p:spPr>
            <a:xfrm>
              <a:off x="1019306" y="5834541"/>
              <a:ext cx="29174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1919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366" name="组合 365">
              <a:extLst>
                <a:ext uri="{FF2B5EF4-FFF2-40B4-BE49-F238E27FC236}">
                  <a16:creationId xmlns:a16="http://schemas.microsoft.com/office/drawing/2014/main" id="{0371CB01-F952-4B28-BA54-243F34B6FB9D}"/>
                </a:ext>
              </a:extLst>
            </p:cNvPr>
            <p:cNvGrpSpPr/>
            <p:nvPr/>
          </p:nvGrpSpPr>
          <p:grpSpPr>
            <a:xfrm>
              <a:off x="9107820" y="5719228"/>
              <a:ext cx="954620" cy="384514"/>
              <a:chOff x="4193843" y="2663385"/>
              <a:chExt cx="954622" cy="384514"/>
            </a:xfrm>
          </p:grpSpPr>
          <p:sp>
            <p:nvSpPr>
              <p:cNvPr id="367" name="缺角矩形 366">
                <a:extLst>
                  <a:ext uri="{FF2B5EF4-FFF2-40B4-BE49-F238E27FC236}">
                    <a16:creationId xmlns:a16="http://schemas.microsoft.com/office/drawing/2014/main" id="{6D5F6DBC-A780-421E-8923-CF4D942473C4}"/>
                  </a:ext>
                </a:extLst>
              </p:cNvPr>
              <p:cNvSpPr/>
              <p:nvPr/>
            </p:nvSpPr>
            <p:spPr>
              <a:xfrm>
                <a:off x="4193843" y="2663385"/>
                <a:ext cx="954622" cy="384514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68" name="文本框 367">
                <a:extLst>
                  <a:ext uri="{FF2B5EF4-FFF2-40B4-BE49-F238E27FC236}">
                    <a16:creationId xmlns:a16="http://schemas.microsoft.com/office/drawing/2014/main" id="{8CF77048-8512-4502-8A27-1EC1853DC072}"/>
                  </a:ext>
                </a:extLst>
              </p:cNvPr>
              <p:cNvSpPr txBox="1"/>
              <p:nvPr/>
            </p:nvSpPr>
            <p:spPr>
              <a:xfrm>
                <a:off x="4286433" y="2698807"/>
                <a:ext cx="76944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四川公立</a:t>
                </a:r>
                <a:endPara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国学专门学校</a:t>
                </a:r>
              </a:p>
            </p:txBody>
          </p:sp>
        </p:grpSp>
      </p:grpSp>
      <p:grpSp>
        <p:nvGrpSpPr>
          <p:cNvPr id="2067" name="1926">
            <a:extLst>
              <a:ext uri="{FF2B5EF4-FFF2-40B4-BE49-F238E27FC236}">
                <a16:creationId xmlns:a16="http://schemas.microsoft.com/office/drawing/2014/main" id="{5927B401-3C81-452E-9EAA-B5134B24206B}"/>
              </a:ext>
            </a:extLst>
          </p:cNvPr>
          <p:cNvGrpSpPr/>
          <p:nvPr/>
        </p:nvGrpSpPr>
        <p:grpSpPr>
          <a:xfrm>
            <a:off x="891117" y="-6298692"/>
            <a:ext cx="10409767" cy="297392"/>
            <a:chOff x="891117" y="8046098"/>
            <a:chExt cx="10409767" cy="297392"/>
          </a:xfrm>
        </p:grpSpPr>
        <p:grpSp>
          <p:nvGrpSpPr>
            <p:cNvPr id="371" name="组合 370">
              <a:extLst>
                <a:ext uri="{FF2B5EF4-FFF2-40B4-BE49-F238E27FC236}">
                  <a16:creationId xmlns:a16="http://schemas.microsoft.com/office/drawing/2014/main" id="{4E846572-ACD6-46AC-AD06-B7FD0442ED46}"/>
                </a:ext>
              </a:extLst>
            </p:cNvPr>
            <p:cNvGrpSpPr/>
            <p:nvPr/>
          </p:nvGrpSpPr>
          <p:grpSpPr>
            <a:xfrm>
              <a:off x="891117" y="8046098"/>
              <a:ext cx="10409767" cy="297392"/>
              <a:chOff x="8397526" y="1593917"/>
              <a:chExt cx="4949825" cy="297392"/>
            </a:xfrm>
          </p:grpSpPr>
          <p:sp>
            <p:nvSpPr>
              <p:cNvPr id="376" name="任意多边形: 形状 375">
                <a:extLst>
                  <a:ext uri="{FF2B5EF4-FFF2-40B4-BE49-F238E27FC236}">
                    <a16:creationId xmlns:a16="http://schemas.microsoft.com/office/drawing/2014/main" id="{C9CED4AB-0D94-4B2D-B56D-F5BEDC16DB2D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377" name="组合 376">
                <a:extLst>
                  <a:ext uri="{FF2B5EF4-FFF2-40B4-BE49-F238E27FC236}">
                    <a16:creationId xmlns:a16="http://schemas.microsoft.com/office/drawing/2014/main" id="{3DBDA614-DD12-42B4-93BC-E3F8D9B9DFC7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378" name="直接连接符 377">
                  <a:extLst>
                    <a:ext uri="{FF2B5EF4-FFF2-40B4-BE49-F238E27FC236}">
                      <a16:creationId xmlns:a16="http://schemas.microsoft.com/office/drawing/2014/main" id="{B3439476-5CDF-4AEE-9234-D102F38A5B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9" name="直接连接符 378">
                  <a:extLst>
                    <a:ext uri="{FF2B5EF4-FFF2-40B4-BE49-F238E27FC236}">
                      <a16:creationId xmlns:a16="http://schemas.microsoft.com/office/drawing/2014/main" id="{364673CF-6901-4ED5-85FF-F85A3207B7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72" name="文本框 371">
              <a:extLst>
                <a:ext uri="{FF2B5EF4-FFF2-40B4-BE49-F238E27FC236}">
                  <a16:creationId xmlns:a16="http://schemas.microsoft.com/office/drawing/2014/main" id="{03F5B51E-A635-48F6-B47E-09678D78D651}"/>
                </a:ext>
              </a:extLst>
            </p:cNvPr>
            <p:cNvSpPr txBox="1"/>
            <p:nvPr/>
          </p:nvSpPr>
          <p:spPr>
            <a:xfrm>
              <a:off x="1019306" y="8117850"/>
              <a:ext cx="30777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1926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373" name="组合 372">
              <a:extLst>
                <a:ext uri="{FF2B5EF4-FFF2-40B4-BE49-F238E27FC236}">
                  <a16:creationId xmlns:a16="http://schemas.microsoft.com/office/drawing/2014/main" id="{C73ED57B-5785-4989-9520-79969B17F3CA}"/>
                </a:ext>
              </a:extLst>
            </p:cNvPr>
            <p:cNvGrpSpPr/>
            <p:nvPr/>
          </p:nvGrpSpPr>
          <p:grpSpPr>
            <a:xfrm>
              <a:off x="1634007" y="8082428"/>
              <a:ext cx="1088784" cy="224733"/>
              <a:chOff x="3917194" y="2663385"/>
              <a:chExt cx="1507920" cy="224733"/>
            </a:xfrm>
          </p:grpSpPr>
          <p:sp>
            <p:nvSpPr>
              <p:cNvPr id="374" name="缺角矩形 373">
                <a:extLst>
                  <a:ext uri="{FF2B5EF4-FFF2-40B4-BE49-F238E27FC236}">
                    <a16:creationId xmlns:a16="http://schemas.microsoft.com/office/drawing/2014/main" id="{B78073E0-3FC4-4854-95B7-E22D7EEFB7B3}"/>
                  </a:ext>
                </a:extLst>
              </p:cNvPr>
              <p:cNvSpPr/>
              <p:nvPr/>
            </p:nvSpPr>
            <p:spPr>
              <a:xfrm>
                <a:off x="3917194" y="2663385"/>
                <a:ext cx="1507920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75" name="文本框 374">
                <a:extLst>
                  <a:ext uri="{FF2B5EF4-FFF2-40B4-BE49-F238E27FC236}">
                    <a16:creationId xmlns:a16="http://schemas.microsoft.com/office/drawing/2014/main" id="{B04DF12F-7149-4EF7-AD88-1ECBA84C1E56}"/>
                  </a:ext>
                </a:extLst>
              </p:cNvPr>
              <p:cNvSpPr txBox="1"/>
              <p:nvPr/>
            </p:nvSpPr>
            <p:spPr>
              <a:xfrm>
                <a:off x="4138333" y="2698807"/>
                <a:ext cx="1065645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国立成都大学</a:t>
                </a:r>
              </a:p>
            </p:txBody>
          </p:sp>
        </p:grpSp>
      </p:grpSp>
      <p:grpSp>
        <p:nvGrpSpPr>
          <p:cNvPr id="2068" name="1927">
            <a:extLst>
              <a:ext uri="{FF2B5EF4-FFF2-40B4-BE49-F238E27FC236}">
                <a16:creationId xmlns:a16="http://schemas.microsoft.com/office/drawing/2014/main" id="{ACCDF39F-66C4-4B55-9E94-13DB590975C3}"/>
              </a:ext>
            </a:extLst>
          </p:cNvPr>
          <p:cNvGrpSpPr/>
          <p:nvPr/>
        </p:nvGrpSpPr>
        <p:grpSpPr>
          <a:xfrm>
            <a:off x="891117" y="-5934405"/>
            <a:ext cx="10409767" cy="297392"/>
            <a:chOff x="891117" y="8410385"/>
            <a:chExt cx="10409767" cy="297392"/>
          </a:xfrm>
        </p:grpSpPr>
        <p:grpSp>
          <p:nvGrpSpPr>
            <p:cNvPr id="381" name="组合 380">
              <a:extLst>
                <a:ext uri="{FF2B5EF4-FFF2-40B4-BE49-F238E27FC236}">
                  <a16:creationId xmlns:a16="http://schemas.microsoft.com/office/drawing/2014/main" id="{9CFFF361-89EB-4CDD-B6C0-945F084071A2}"/>
                </a:ext>
              </a:extLst>
            </p:cNvPr>
            <p:cNvGrpSpPr/>
            <p:nvPr/>
          </p:nvGrpSpPr>
          <p:grpSpPr>
            <a:xfrm>
              <a:off x="891117" y="8410385"/>
              <a:ext cx="10409767" cy="297392"/>
              <a:chOff x="8397526" y="1593917"/>
              <a:chExt cx="4949825" cy="297392"/>
            </a:xfrm>
          </p:grpSpPr>
          <p:sp>
            <p:nvSpPr>
              <p:cNvPr id="386" name="任意多边形: 形状 385">
                <a:extLst>
                  <a:ext uri="{FF2B5EF4-FFF2-40B4-BE49-F238E27FC236}">
                    <a16:creationId xmlns:a16="http://schemas.microsoft.com/office/drawing/2014/main" id="{D78C52D6-C552-46A3-9870-DBECF6F4A60B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387" name="组合 386">
                <a:extLst>
                  <a:ext uri="{FF2B5EF4-FFF2-40B4-BE49-F238E27FC236}">
                    <a16:creationId xmlns:a16="http://schemas.microsoft.com/office/drawing/2014/main" id="{47BC6DA3-BD1E-47C7-A631-06E1784345F4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388" name="直接连接符 387">
                  <a:extLst>
                    <a:ext uri="{FF2B5EF4-FFF2-40B4-BE49-F238E27FC236}">
                      <a16:creationId xmlns:a16="http://schemas.microsoft.com/office/drawing/2014/main" id="{9D863739-FD1B-427D-A79F-799F5E9D8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直接连接符 388">
                  <a:extLst>
                    <a:ext uri="{FF2B5EF4-FFF2-40B4-BE49-F238E27FC236}">
                      <a16:creationId xmlns:a16="http://schemas.microsoft.com/office/drawing/2014/main" id="{627815EB-7F29-4845-A270-83354ED1F4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82" name="文本框 381">
              <a:extLst>
                <a:ext uri="{FF2B5EF4-FFF2-40B4-BE49-F238E27FC236}">
                  <a16:creationId xmlns:a16="http://schemas.microsoft.com/office/drawing/2014/main" id="{EC7BCB7B-26F0-43A6-8C9C-558107694528}"/>
                </a:ext>
              </a:extLst>
            </p:cNvPr>
            <p:cNvSpPr txBox="1"/>
            <p:nvPr/>
          </p:nvSpPr>
          <p:spPr>
            <a:xfrm>
              <a:off x="1019306" y="8482137"/>
              <a:ext cx="298159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1927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383" name="组合 382">
              <a:extLst>
                <a:ext uri="{FF2B5EF4-FFF2-40B4-BE49-F238E27FC236}">
                  <a16:creationId xmlns:a16="http://schemas.microsoft.com/office/drawing/2014/main" id="{014CA91C-0E93-4038-919D-034A0DDB9F3E}"/>
                </a:ext>
              </a:extLst>
            </p:cNvPr>
            <p:cNvGrpSpPr/>
            <p:nvPr/>
          </p:nvGrpSpPr>
          <p:grpSpPr>
            <a:xfrm>
              <a:off x="2885237" y="8446715"/>
              <a:ext cx="1233372" cy="224733"/>
              <a:chOff x="5610134" y="2663385"/>
              <a:chExt cx="1863137" cy="224733"/>
            </a:xfrm>
          </p:grpSpPr>
          <p:sp>
            <p:nvSpPr>
              <p:cNvPr id="384" name="缺角矩形 383">
                <a:extLst>
                  <a:ext uri="{FF2B5EF4-FFF2-40B4-BE49-F238E27FC236}">
                    <a16:creationId xmlns:a16="http://schemas.microsoft.com/office/drawing/2014/main" id="{FE46B1C0-1197-4A48-9DF0-1AE76F6D6234}"/>
                  </a:ext>
                </a:extLst>
              </p:cNvPr>
              <p:cNvSpPr/>
              <p:nvPr/>
            </p:nvSpPr>
            <p:spPr>
              <a:xfrm>
                <a:off x="5610134" y="2663385"/>
                <a:ext cx="1863137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85" name="文本框 384">
                <a:extLst>
                  <a:ext uri="{FF2B5EF4-FFF2-40B4-BE49-F238E27FC236}">
                    <a16:creationId xmlns:a16="http://schemas.microsoft.com/office/drawing/2014/main" id="{81E5B606-9000-4B5E-A9C5-6087DC4AEF27}"/>
                  </a:ext>
                </a:extLst>
              </p:cNvPr>
              <p:cNvSpPr txBox="1"/>
              <p:nvPr/>
            </p:nvSpPr>
            <p:spPr>
              <a:xfrm>
                <a:off x="5831273" y="2698807"/>
                <a:ext cx="1420859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国立成都师范大学</a:t>
                </a:r>
              </a:p>
            </p:txBody>
          </p:sp>
        </p:grpSp>
        <p:grpSp>
          <p:nvGrpSpPr>
            <p:cNvPr id="390" name="组合 389">
              <a:extLst>
                <a:ext uri="{FF2B5EF4-FFF2-40B4-BE49-F238E27FC236}">
                  <a16:creationId xmlns:a16="http://schemas.microsoft.com/office/drawing/2014/main" id="{317298F4-7584-4167-8E56-930D6F76F17D}"/>
                </a:ext>
              </a:extLst>
            </p:cNvPr>
            <p:cNvGrpSpPr/>
            <p:nvPr/>
          </p:nvGrpSpPr>
          <p:grpSpPr>
            <a:xfrm>
              <a:off x="6842175" y="8446715"/>
              <a:ext cx="1111672" cy="224733"/>
              <a:chOff x="5610134" y="2663385"/>
              <a:chExt cx="1863137" cy="224733"/>
            </a:xfrm>
          </p:grpSpPr>
          <p:sp>
            <p:nvSpPr>
              <p:cNvPr id="391" name="缺角矩形 390">
                <a:extLst>
                  <a:ext uri="{FF2B5EF4-FFF2-40B4-BE49-F238E27FC236}">
                    <a16:creationId xmlns:a16="http://schemas.microsoft.com/office/drawing/2014/main" id="{C8B0E387-2C22-4952-9691-C3C5E170B6E8}"/>
                  </a:ext>
                </a:extLst>
              </p:cNvPr>
              <p:cNvSpPr/>
              <p:nvPr/>
            </p:nvSpPr>
            <p:spPr>
              <a:xfrm>
                <a:off x="5610134" y="2663385"/>
                <a:ext cx="1863137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92" name="文本框 391">
                <a:extLst>
                  <a:ext uri="{FF2B5EF4-FFF2-40B4-BE49-F238E27FC236}">
                    <a16:creationId xmlns:a16="http://schemas.microsoft.com/office/drawing/2014/main" id="{89003B2E-B37F-45D3-B790-BD9198E9903E}"/>
                  </a:ext>
                </a:extLst>
              </p:cNvPr>
              <p:cNvSpPr txBox="1"/>
              <p:nvPr/>
            </p:nvSpPr>
            <p:spPr>
              <a:xfrm>
                <a:off x="5896921" y="2698807"/>
                <a:ext cx="1289566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公立四川大学</a:t>
                </a:r>
              </a:p>
            </p:txBody>
          </p:sp>
        </p:grpSp>
      </p:grpSp>
      <p:grpSp>
        <p:nvGrpSpPr>
          <p:cNvPr id="2069" name="1931">
            <a:extLst>
              <a:ext uri="{FF2B5EF4-FFF2-40B4-BE49-F238E27FC236}">
                <a16:creationId xmlns:a16="http://schemas.microsoft.com/office/drawing/2014/main" id="{93721B7F-FB29-4803-B69A-0FA197827616}"/>
              </a:ext>
            </a:extLst>
          </p:cNvPr>
          <p:cNvGrpSpPr/>
          <p:nvPr/>
        </p:nvGrpSpPr>
        <p:grpSpPr>
          <a:xfrm>
            <a:off x="891117" y="-5387292"/>
            <a:ext cx="10409767" cy="297392"/>
            <a:chOff x="891117" y="8957498"/>
            <a:chExt cx="10409767" cy="297392"/>
          </a:xfrm>
        </p:grpSpPr>
        <p:grpSp>
          <p:nvGrpSpPr>
            <p:cNvPr id="436" name="组合 435">
              <a:extLst>
                <a:ext uri="{FF2B5EF4-FFF2-40B4-BE49-F238E27FC236}">
                  <a16:creationId xmlns:a16="http://schemas.microsoft.com/office/drawing/2014/main" id="{4138A115-02B1-4FB8-8212-1C32F3078B94}"/>
                </a:ext>
              </a:extLst>
            </p:cNvPr>
            <p:cNvGrpSpPr/>
            <p:nvPr/>
          </p:nvGrpSpPr>
          <p:grpSpPr>
            <a:xfrm>
              <a:off x="891117" y="8957498"/>
              <a:ext cx="10409767" cy="297392"/>
              <a:chOff x="8397526" y="1593917"/>
              <a:chExt cx="4949825" cy="297392"/>
            </a:xfrm>
          </p:grpSpPr>
          <p:sp>
            <p:nvSpPr>
              <p:cNvPr id="444" name="任意多边形: 形状 443">
                <a:extLst>
                  <a:ext uri="{FF2B5EF4-FFF2-40B4-BE49-F238E27FC236}">
                    <a16:creationId xmlns:a16="http://schemas.microsoft.com/office/drawing/2014/main" id="{729D96E9-33F9-44E9-8A4C-0A7C5806B40C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445" name="组合 444">
                <a:extLst>
                  <a:ext uri="{FF2B5EF4-FFF2-40B4-BE49-F238E27FC236}">
                    <a16:creationId xmlns:a16="http://schemas.microsoft.com/office/drawing/2014/main" id="{E9E0AC77-9A61-48DC-B58C-F8CEBB69E055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446" name="直接连接符 445">
                  <a:extLst>
                    <a:ext uri="{FF2B5EF4-FFF2-40B4-BE49-F238E27FC236}">
                      <a16:creationId xmlns:a16="http://schemas.microsoft.com/office/drawing/2014/main" id="{60CC9384-A610-4703-AF01-1012FCD79D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7" name="直接连接符 446">
                  <a:extLst>
                    <a:ext uri="{FF2B5EF4-FFF2-40B4-BE49-F238E27FC236}">
                      <a16:creationId xmlns:a16="http://schemas.microsoft.com/office/drawing/2014/main" id="{46CFCAB2-B018-4197-B221-211AEDC785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37" name="文本框 436">
              <a:extLst>
                <a:ext uri="{FF2B5EF4-FFF2-40B4-BE49-F238E27FC236}">
                  <a16:creationId xmlns:a16="http://schemas.microsoft.com/office/drawing/2014/main" id="{7C84C538-8182-4666-A81C-7BBB4DF95530}"/>
                </a:ext>
              </a:extLst>
            </p:cNvPr>
            <p:cNvSpPr txBox="1"/>
            <p:nvPr/>
          </p:nvSpPr>
          <p:spPr>
            <a:xfrm>
              <a:off x="1019306" y="9029250"/>
              <a:ext cx="288541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1931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438" name="组合 437">
              <a:extLst>
                <a:ext uri="{FF2B5EF4-FFF2-40B4-BE49-F238E27FC236}">
                  <a16:creationId xmlns:a16="http://schemas.microsoft.com/office/drawing/2014/main" id="{C43DA8BA-4E10-4293-9EA6-3171990A01F8}"/>
                </a:ext>
              </a:extLst>
            </p:cNvPr>
            <p:cNvGrpSpPr/>
            <p:nvPr/>
          </p:nvGrpSpPr>
          <p:grpSpPr>
            <a:xfrm>
              <a:off x="4229004" y="8993828"/>
              <a:ext cx="1111672" cy="224733"/>
              <a:chOff x="5610132" y="2663385"/>
              <a:chExt cx="1679296" cy="224733"/>
            </a:xfrm>
          </p:grpSpPr>
          <p:sp>
            <p:nvSpPr>
              <p:cNvPr id="442" name="缺角矩形 441">
                <a:extLst>
                  <a:ext uri="{FF2B5EF4-FFF2-40B4-BE49-F238E27FC236}">
                    <a16:creationId xmlns:a16="http://schemas.microsoft.com/office/drawing/2014/main" id="{121E34A3-710B-4A03-8864-3C5656F5AB45}"/>
                  </a:ext>
                </a:extLst>
              </p:cNvPr>
              <p:cNvSpPr/>
              <p:nvPr/>
            </p:nvSpPr>
            <p:spPr>
              <a:xfrm>
                <a:off x="5610132" y="2663385"/>
                <a:ext cx="1679296" cy="224733"/>
              </a:xfrm>
              <a:prstGeom prst="plaqu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43" name="文本框 442">
                <a:extLst>
                  <a:ext uri="{FF2B5EF4-FFF2-40B4-BE49-F238E27FC236}">
                    <a16:creationId xmlns:a16="http://schemas.microsoft.com/office/drawing/2014/main" id="{E7167724-A996-4C2E-A28D-F2EEFB91C3C0}"/>
                  </a:ext>
                </a:extLst>
              </p:cNvPr>
              <p:cNvSpPr txBox="1"/>
              <p:nvPr/>
            </p:nvSpPr>
            <p:spPr>
              <a:xfrm>
                <a:off x="5868620" y="2698807"/>
                <a:ext cx="116232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zh-CN" altLang="en-US" sz="1000" dirty="0">
                    <a:solidFill>
                      <a:schemeClr val="accent1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国立四川大学</a:t>
                </a:r>
              </a:p>
            </p:txBody>
          </p:sp>
        </p:grpSp>
      </p:grpSp>
      <p:grpSp>
        <p:nvGrpSpPr>
          <p:cNvPr id="2070" name="1933">
            <a:extLst>
              <a:ext uri="{FF2B5EF4-FFF2-40B4-BE49-F238E27FC236}">
                <a16:creationId xmlns:a16="http://schemas.microsoft.com/office/drawing/2014/main" id="{2632B26F-D0FC-4FD4-AB7A-29E6558B702E}"/>
              </a:ext>
            </a:extLst>
          </p:cNvPr>
          <p:cNvGrpSpPr/>
          <p:nvPr/>
        </p:nvGrpSpPr>
        <p:grpSpPr>
          <a:xfrm>
            <a:off x="891117" y="-5023005"/>
            <a:ext cx="10409767" cy="297392"/>
            <a:chOff x="891117" y="9321785"/>
            <a:chExt cx="10409767" cy="297392"/>
          </a:xfrm>
        </p:grpSpPr>
        <p:grpSp>
          <p:nvGrpSpPr>
            <p:cNvPr id="480" name="组合 479">
              <a:extLst>
                <a:ext uri="{FF2B5EF4-FFF2-40B4-BE49-F238E27FC236}">
                  <a16:creationId xmlns:a16="http://schemas.microsoft.com/office/drawing/2014/main" id="{71984AE3-8619-4C0C-A3B1-B9A4216EA26D}"/>
                </a:ext>
              </a:extLst>
            </p:cNvPr>
            <p:cNvGrpSpPr/>
            <p:nvPr/>
          </p:nvGrpSpPr>
          <p:grpSpPr>
            <a:xfrm>
              <a:off x="891117" y="9321785"/>
              <a:ext cx="10409767" cy="297392"/>
              <a:chOff x="8397526" y="1593917"/>
              <a:chExt cx="4949825" cy="297392"/>
            </a:xfrm>
          </p:grpSpPr>
          <p:sp>
            <p:nvSpPr>
              <p:cNvPr id="485" name="任意多边形: 形状 484">
                <a:extLst>
                  <a:ext uri="{FF2B5EF4-FFF2-40B4-BE49-F238E27FC236}">
                    <a16:creationId xmlns:a16="http://schemas.microsoft.com/office/drawing/2014/main" id="{13C84385-991E-47F0-87A4-06117265B318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486" name="组合 485">
                <a:extLst>
                  <a:ext uri="{FF2B5EF4-FFF2-40B4-BE49-F238E27FC236}">
                    <a16:creationId xmlns:a16="http://schemas.microsoft.com/office/drawing/2014/main" id="{724EE157-0297-4063-82A9-905C8821A733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487" name="直接连接符 486">
                  <a:extLst>
                    <a:ext uri="{FF2B5EF4-FFF2-40B4-BE49-F238E27FC236}">
                      <a16:creationId xmlns:a16="http://schemas.microsoft.com/office/drawing/2014/main" id="{9159F71D-88CE-4339-AF86-9E2374C893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8" name="直接连接符 487">
                  <a:extLst>
                    <a:ext uri="{FF2B5EF4-FFF2-40B4-BE49-F238E27FC236}">
                      <a16:creationId xmlns:a16="http://schemas.microsoft.com/office/drawing/2014/main" id="{3E1FF475-212E-4386-A035-07AFF86210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81" name="文本框 480">
              <a:extLst>
                <a:ext uri="{FF2B5EF4-FFF2-40B4-BE49-F238E27FC236}">
                  <a16:creationId xmlns:a16="http://schemas.microsoft.com/office/drawing/2014/main" id="{03902D4D-8BF1-44EE-95AF-8866D103B6CA}"/>
                </a:ext>
              </a:extLst>
            </p:cNvPr>
            <p:cNvSpPr txBox="1"/>
            <p:nvPr/>
          </p:nvSpPr>
          <p:spPr>
            <a:xfrm>
              <a:off x="1019306" y="9393537"/>
              <a:ext cx="30617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1933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482" name="组合 481">
              <a:extLst>
                <a:ext uri="{FF2B5EF4-FFF2-40B4-BE49-F238E27FC236}">
                  <a16:creationId xmlns:a16="http://schemas.microsoft.com/office/drawing/2014/main" id="{3A8BEDD4-AAC9-4F89-BC7B-2D152C459B9C}"/>
                </a:ext>
              </a:extLst>
            </p:cNvPr>
            <p:cNvGrpSpPr/>
            <p:nvPr/>
          </p:nvGrpSpPr>
          <p:grpSpPr>
            <a:xfrm>
              <a:off x="10136343" y="9358115"/>
              <a:ext cx="1111672" cy="224733"/>
              <a:chOff x="5674609" y="2663385"/>
              <a:chExt cx="1679296" cy="224733"/>
            </a:xfrm>
          </p:grpSpPr>
          <p:sp>
            <p:nvSpPr>
              <p:cNvPr id="483" name="缺角矩形 482">
                <a:extLst>
                  <a:ext uri="{FF2B5EF4-FFF2-40B4-BE49-F238E27FC236}">
                    <a16:creationId xmlns:a16="http://schemas.microsoft.com/office/drawing/2014/main" id="{52F65ABF-5D42-4542-B057-E6CB5120BAA2}"/>
                  </a:ext>
                </a:extLst>
              </p:cNvPr>
              <p:cNvSpPr/>
              <p:nvPr/>
            </p:nvSpPr>
            <p:spPr>
              <a:xfrm>
                <a:off x="5674609" y="2663385"/>
                <a:ext cx="1679296" cy="224733"/>
              </a:xfrm>
              <a:prstGeom prst="plaqu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84" name="文本框 483">
                <a:extLst>
                  <a:ext uri="{FF2B5EF4-FFF2-40B4-BE49-F238E27FC236}">
                    <a16:creationId xmlns:a16="http://schemas.microsoft.com/office/drawing/2014/main" id="{01C549B4-3385-4A21-8851-92DBD71D1A45}"/>
                  </a:ext>
                </a:extLst>
              </p:cNvPr>
              <p:cNvSpPr txBox="1"/>
              <p:nvPr/>
            </p:nvSpPr>
            <p:spPr>
              <a:xfrm>
                <a:off x="5739376" y="2698807"/>
                <a:ext cx="154976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私立华西协和大学</a:t>
                </a:r>
              </a:p>
            </p:txBody>
          </p:sp>
        </p:grpSp>
      </p:grpSp>
      <p:grpSp>
        <p:nvGrpSpPr>
          <p:cNvPr id="2080" name="1950">
            <a:extLst>
              <a:ext uri="{FF2B5EF4-FFF2-40B4-BE49-F238E27FC236}">
                <a16:creationId xmlns:a16="http://schemas.microsoft.com/office/drawing/2014/main" id="{4ED368B1-2944-4784-BCB9-0F1638DE89C7}"/>
              </a:ext>
            </a:extLst>
          </p:cNvPr>
          <p:cNvGrpSpPr/>
          <p:nvPr/>
        </p:nvGrpSpPr>
        <p:grpSpPr>
          <a:xfrm>
            <a:off x="891117" y="-4127032"/>
            <a:ext cx="10409767" cy="297392"/>
            <a:chOff x="891117" y="9686072"/>
            <a:chExt cx="10409767" cy="297392"/>
          </a:xfrm>
        </p:grpSpPr>
        <p:grpSp>
          <p:nvGrpSpPr>
            <p:cNvPr id="496" name="组合 495">
              <a:extLst>
                <a:ext uri="{FF2B5EF4-FFF2-40B4-BE49-F238E27FC236}">
                  <a16:creationId xmlns:a16="http://schemas.microsoft.com/office/drawing/2014/main" id="{D36715F8-6F6B-44C2-AA24-FC989E59D3F0}"/>
                </a:ext>
              </a:extLst>
            </p:cNvPr>
            <p:cNvGrpSpPr/>
            <p:nvPr/>
          </p:nvGrpSpPr>
          <p:grpSpPr>
            <a:xfrm>
              <a:off x="891117" y="9686072"/>
              <a:ext cx="10409767" cy="297392"/>
              <a:chOff x="8397526" y="1593917"/>
              <a:chExt cx="4949825" cy="297392"/>
            </a:xfrm>
          </p:grpSpPr>
          <p:sp>
            <p:nvSpPr>
              <p:cNvPr id="501" name="任意多边形: 形状 500">
                <a:extLst>
                  <a:ext uri="{FF2B5EF4-FFF2-40B4-BE49-F238E27FC236}">
                    <a16:creationId xmlns:a16="http://schemas.microsoft.com/office/drawing/2014/main" id="{32F67AB7-DF83-4C4A-BE1B-F0AB1249947B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502" name="组合 501">
                <a:extLst>
                  <a:ext uri="{FF2B5EF4-FFF2-40B4-BE49-F238E27FC236}">
                    <a16:creationId xmlns:a16="http://schemas.microsoft.com/office/drawing/2014/main" id="{CAB2EC80-F420-4A81-AA4E-A86C1CD23075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503" name="直接连接符 502">
                  <a:extLst>
                    <a:ext uri="{FF2B5EF4-FFF2-40B4-BE49-F238E27FC236}">
                      <a16:creationId xmlns:a16="http://schemas.microsoft.com/office/drawing/2014/main" id="{BBE1A2EB-EF5F-465F-8F78-26DECBEB63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4" name="直接连接符 503">
                  <a:extLst>
                    <a:ext uri="{FF2B5EF4-FFF2-40B4-BE49-F238E27FC236}">
                      <a16:creationId xmlns:a16="http://schemas.microsoft.com/office/drawing/2014/main" id="{30A65E38-C90B-42FA-8C4F-1A1658280B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97" name="文本框 496">
              <a:extLst>
                <a:ext uri="{FF2B5EF4-FFF2-40B4-BE49-F238E27FC236}">
                  <a16:creationId xmlns:a16="http://schemas.microsoft.com/office/drawing/2014/main" id="{1E6BF977-4935-40BC-BF09-182AAD44515D}"/>
                </a:ext>
              </a:extLst>
            </p:cNvPr>
            <p:cNvSpPr txBox="1"/>
            <p:nvPr/>
          </p:nvSpPr>
          <p:spPr>
            <a:xfrm>
              <a:off x="1019306" y="9757824"/>
              <a:ext cx="31258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1950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549" name="组合 548">
              <a:extLst>
                <a:ext uri="{FF2B5EF4-FFF2-40B4-BE49-F238E27FC236}">
                  <a16:creationId xmlns:a16="http://schemas.microsoft.com/office/drawing/2014/main" id="{FDFCB209-8278-45FD-8BF8-D91E9B69E142}"/>
                </a:ext>
              </a:extLst>
            </p:cNvPr>
            <p:cNvGrpSpPr/>
            <p:nvPr/>
          </p:nvGrpSpPr>
          <p:grpSpPr>
            <a:xfrm>
              <a:off x="4229004" y="9722402"/>
              <a:ext cx="1111672" cy="224733"/>
              <a:chOff x="5610132" y="2663385"/>
              <a:chExt cx="1679296" cy="224733"/>
            </a:xfrm>
          </p:grpSpPr>
          <p:sp>
            <p:nvSpPr>
              <p:cNvPr id="550" name="矩形: 圆角 549">
                <a:extLst>
                  <a:ext uri="{FF2B5EF4-FFF2-40B4-BE49-F238E27FC236}">
                    <a16:creationId xmlns:a16="http://schemas.microsoft.com/office/drawing/2014/main" id="{2AE5433E-66DF-4183-A1DF-19A945E3DBF3}"/>
                  </a:ext>
                </a:extLst>
              </p:cNvPr>
              <p:cNvSpPr/>
              <p:nvPr/>
            </p:nvSpPr>
            <p:spPr>
              <a:xfrm>
                <a:off x="5610132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551" name="文本框 550">
                <a:extLst>
                  <a:ext uri="{FF2B5EF4-FFF2-40B4-BE49-F238E27FC236}">
                    <a16:creationId xmlns:a16="http://schemas.microsoft.com/office/drawing/2014/main" id="{8E4E3D3F-BCE5-49E4-AD5A-959F635A0E4B}"/>
                  </a:ext>
                </a:extLst>
              </p:cNvPr>
              <p:cNvSpPr txBox="1"/>
              <p:nvPr/>
            </p:nvSpPr>
            <p:spPr>
              <a:xfrm>
                <a:off x="6062340" y="2698807"/>
                <a:ext cx="77488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四川大学</a:t>
                </a:r>
              </a:p>
            </p:txBody>
          </p:sp>
        </p:grpSp>
      </p:grpSp>
      <p:grpSp>
        <p:nvGrpSpPr>
          <p:cNvPr id="2072" name="1951">
            <a:extLst>
              <a:ext uri="{FF2B5EF4-FFF2-40B4-BE49-F238E27FC236}">
                <a16:creationId xmlns:a16="http://schemas.microsoft.com/office/drawing/2014/main" id="{2ED9C098-D928-438E-9C9F-4437B2E5F5AA}"/>
              </a:ext>
            </a:extLst>
          </p:cNvPr>
          <p:cNvGrpSpPr/>
          <p:nvPr/>
        </p:nvGrpSpPr>
        <p:grpSpPr>
          <a:xfrm>
            <a:off x="891117" y="-3762745"/>
            <a:ext cx="10409767" cy="297392"/>
            <a:chOff x="891117" y="10050359"/>
            <a:chExt cx="10409767" cy="297392"/>
          </a:xfrm>
        </p:grpSpPr>
        <p:grpSp>
          <p:nvGrpSpPr>
            <p:cNvPr id="506" name="组合 505">
              <a:extLst>
                <a:ext uri="{FF2B5EF4-FFF2-40B4-BE49-F238E27FC236}">
                  <a16:creationId xmlns:a16="http://schemas.microsoft.com/office/drawing/2014/main" id="{580CC5EF-0EFF-4088-BFA2-4BADCAFC4100}"/>
                </a:ext>
              </a:extLst>
            </p:cNvPr>
            <p:cNvGrpSpPr/>
            <p:nvPr/>
          </p:nvGrpSpPr>
          <p:grpSpPr>
            <a:xfrm>
              <a:off x="891117" y="10050359"/>
              <a:ext cx="10409767" cy="297392"/>
              <a:chOff x="8397526" y="1593917"/>
              <a:chExt cx="4949825" cy="297392"/>
            </a:xfrm>
          </p:grpSpPr>
          <p:sp>
            <p:nvSpPr>
              <p:cNvPr id="511" name="任意多边形: 形状 510">
                <a:extLst>
                  <a:ext uri="{FF2B5EF4-FFF2-40B4-BE49-F238E27FC236}">
                    <a16:creationId xmlns:a16="http://schemas.microsoft.com/office/drawing/2014/main" id="{F516C944-CAFE-48EA-9B23-F8676F4B07D0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512" name="组合 511">
                <a:extLst>
                  <a:ext uri="{FF2B5EF4-FFF2-40B4-BE49-F238E27FC236}">
                    <a16:creationId xmlns:a16="http://schemas.microsoft.com/office/drawing/2014/main" id="{A8677010-FCE9-41A6-AF28-835F18444742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513" name="直接连接符 512">
                  <a:extLst>
                    <a:ext uri="{FF2B5EF4-FFF2-40B4-BE49-F238E27FC236}">
                      <a16:creationId xmlns:a16="http://schemas.microsoft.com/office/drawing/2014/main" id="{596981F8-B6ED-412F-AF27-DEE426AC71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4" name="直接连接符 513">
                  <a:extLst>
                    <a:ext uri="{FF2B5EF4-FFF2-40B4-BE49-F238E27FC236}">
                      <a16:creationId xmlns:a16="http://schemas.microsoft.com/office/drawing/2014/main" id="{DB44D27E-781A-4E9A-BAC0-ACAEBC2285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07" name="文本框 506">
              <a:extLst>
                <a:ext uri="{FF2B5EF4-FFF2-40B4-BE49-F238E27FC236}">
                  <a16:creationId xmlns:a16="http://schemas.microsoft.com/office/drawing/2014/main" id="{1BB66655-B186-4111-ADF2-03EF076AAD3B}"/>
                </a:ext>
              </a:extLst>
            </p:cNvPr>
            <p:cNvSpPr txBox="1"/>
            <p:nvPr/>
          </p:nvSpPr>
          <p:spPr>
            <a:xfrm>
              <a:off x="1019306" y="10122111"/>
              <a:ext cx="29014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1951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508" name="组合 507">
              <a:extLst>
                <a:ext uri="{FF2B5EF4-FFF2-40B4-BE49-F238E27FC236}">
                  <a16:creationId xmlns:a16="http://schemas.microsoft.com/office/drawing/2014/main" id="{5FC20561-E543-4041-B410-DAC453A36B49}"/>
                </a:ext>
              </a:extLst>
            </p:cNvPr>
            <p:cNvGrpSpPr/>
            <p:nvPr/>
          </p:nvGrpSpPr>
          <p:grpSpPr>
            <a:xfrm>
              <a:off x="10136343" y="10086689"/>
              <a:ext cx="1111672" cy="224733"/>
              <a:chOff x="5674609" y="2663385"/>
              <a:chExt cx="1679296" cy="224733"/>
            </a:xfrm>
          </p:grpSpPr>
          <p:sp>
            <p:nvSpPr>
              <p:cNvPr id="509" name="矩形: 圆角 508">
                <a:extLst>
                  <a:ext uri="{FF2B5EF4-FFF2-40B4-BE49-F238E27FC236}">
                    <a16:creationId xmlns:a16="http://schemas.microsoft.com/office/drawing/2014/main" id="{388F805B-A390-43AC-84F9-B965584D2C00}"/>
                  </a:ext>
                </a:extLst>
              </p:cNvPr>
              <p:cNvSpPr/>
              <p:nvPr/>
            </p:nvSpPr>
            <p:spPr>
              <a:xfrm>
                <a:off x="5674609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510" name="文本框 509">
                <a:extLst>
                  <a:ext uri="{FF2B5EF4-FFF2-40B4-BE49-F238E27FC236}">
                    <a16:creationId xmlns:a16="http://schemas.microsoft.com/office/drawing/2014/main" id="{9A82679C-2404-4371-8BD6-168A1DEF5374}"/>
                  </a:ext>
                </a:extLst>
              </p:cNvPr>
              <p:cNvSpPr txBox="1"/>
              <p:nvPr/>
            </p:nvSpPr>
            <p:spPr>
              <a:xfrm>
                <a:off x="6126816" y="2698807"/>
                <a:ext cx="77488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华西大学</a:t>
                </a:r>
              </a:p>
            </p:txBody>
          </p:sp>
        </p:grpSp>
      </p:grpSp>
      <p:grpSp>
        <p:nvGrpSpPr>
          <p:cNvPr id="2074" name="1952">
            <a:extLst>
              <a:ext uri="{FF2B5EF4-FFF2-40B4-BE49-F238E27FC236}">
                <a16:creationId xmlns:a16="http://schemas.microsoft.com/office/drawing/2014/main" id="{5722692F-062D-4031-9110-3E6C80369317}"/>
              </a:ext>
            </a:extLst>
          </p:cNvPr>
          <p:cNvGrpSpPr/>
          <p:nvPr/>
        </p:nvGrpSpPr>
        <p:grpSpPr>
          <a:xfrm>
            <a:off x="891117" y="-3501682"/>
            <a:ext cx="10409767" cy="503841"/>
            <a:chOff x="891117" y="10311422"/>
            <a:chExt cx="10409767" cy="503841"/>
          </a:xfrm>
        </p:grpSpPr>
        <p:grpSp>
          <p:nvGrpSpPr>
            <p:cNvPr id="516" name="组合 515">
              <a:extLst>
                <a:ext uri="{FF2B5EF4-FFF2-40B4-BE49-F238E27FC236}">
                  <a16:creationId xmlns:a16="http://schemas.microsoft.com/office/drawing/2014/main" id="{41113C7F-C59D-4A4C-8708-5BA5A50E3C1E}"/>
                </a:ext>
              </a:extLst>
            </p:cNvPr>
            <p:cNvGrpSpPr/>
            <p:nvPr/>
          </p:nvGrpSpPr>
          <p:grpSpPr>
            <a:xfrm>
              <a:off x="891117" y="10414646"/>
              <a:ext cx="10409767" cy="297392"/>
              <a:chOff x="8397526" y="1593917"/>
              <a:chExt cx="4949825" cy="297392"/>
            </a:xfrm>
          </p:grpSpPr>
          <p:sp>
            <p:nvSpPr>
              <p:cNvPr id="521" name="任意多边形: 形状 520">
                <a:extLst>
                  <a:ext uri="{FF2B5EF4-FFF2-40B4-BE49-F238E27FC236}">
                    <a16:creationId xmlns:a16="http://schemas.microsoft.com/office/drawing/2014/main" id="{E034174B-E5AB-47BE-AD53-05E63AFEDC22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522" name="组合 521">
                <a:extLst>
                  <a:ext uri="{FF2B5EF4-FFF2-40B4-BE49-F238E27FC236}">
                    <a16:creationId xmlns:a16="http://schemas.microsoft.com/office/drawing/2014/main" id="{3161E55B-EE88-4F02-85D9-4B434929E316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523" name="直接连接符 522">
                  <a:extLst>
                    <a:ext uri="{FF2B5EF4-FFF2-40B4-BE49-F238E27FC236}">
                      <a16:creationId xmlns:a16="http://schemas.microsoft.com/office/drawing/2014/main" id="{21246A51-F03A-436F-98BF-350308AEB5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4" name="直接连接符 523">
                  <a:extLst>
                    <a:ext uri="{FF2B5EF4-FFF2-40B4-BE49-F238E27FC236}">
                      <a16:creationId xmlns:a16="http://schemas.microsoft.com/office/drawing/2014/main" id="{D34DD9CB-127F-407F-A561-2521BC2CE6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17" name="文本框 516">
              <a:extLst>
                <a:ext uri="{FF2B5EF4-FFF2-40B4-BE49-F238E27FC236}">
                  <a16:creationId xmlns:a16="http://schemas.microsoft.com/office/drawing/2014/main" id="{5B1A5A1D-0541-40F2-A9D2-C3105DBE6BCA}"/>
                </a:ext>
              </a:extLst>
            </p:cNvPr>
            <p:cNvSpPr txBox="1"/>
            <p:nvPr/>
          </p:nvSpPr>
          <p:spPr>
            <a:xfrm>
              <a:off x="1019306" y="10486398"/>
              <a:ext cx="30617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1952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518" name="组合 517">
              <a:extLst>
                <a:ext uri="{FF2B5EF4-FFF2-40B4-BE49-F238E27FC236}">
                  <a16:creationId xmlns:a16="http://schemas.microsoft.com/office/drawing/2014/main" id="{BA507DFE-8EDB-45A8-9707-8F6330DEC39C}"/>
                </a:ext>
              </a:extLst>
            </p:cNvPr>
            <p:cNvGrpSpPr/>
            <p:nvPr/>
          </p:nvGrpSpPr>
          <p:grpSpPr>
            <a:xfrm>
              <a:off x="6842175" y="10450976"/>
              <a:ext cx="1210408" cy="224733"/>
              <a:chOff x="5674609" y="2663385"/>
              <a:chExt cx="1679296" cy="224733"/>
            </a:xfrm>
          </p:grpSpPr>
          <p:sp>
            <p:nvSpPr>
              <p:cNvPr id="519" name="矩形: 圆角 518">
                <a:extLst>
                  <a:ext uri="{FF2B5EF4-FFF2-40B4-BE49-F238E27FC236}">
                    <a16:creationId xmlns:a16="http://schemas.microsoft.com/office/drawing/2014/main" id="{9739270A-3B81-4DD5-9C7B-E288EAEF6C77}"/>
                  </a:ext>
                </a:extLst>
              </p:cNvPr>
              <p:cNvSpPr/>
              <p:nvPr/>
            </p:nvSpPr>
            <p:spPr>
              <a:xfrm>
                <a:off x="5674609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MiSans Semibold" panose="00000700000000000000" pitchFamily="2" charset="-122"/>
                  <a:ea typeface="MiSans Semibold" panose="00000700000000000000" pitchFamily="2" charset="-122"/>
                </a:endParaRPr>
              </a:p>
            </p:txBody>
          </p:sp>
          <p:sp>
            <p:nvSpPr>
              <p:cNvPr id="520" name="文本框 519">
                <a:extLst>
                  <a:ext uri="{FF2B5EF4-FFF2-40B4-BE49-F238E27FC236}">
                    <a16:creationId xmlns:a16="http://schemas.microsoft.com/office/drawing/2014/main" id="{37FD995E-0988-4EA0-80A8-1233B5517B89}"/>
                  </a:ext>
                </a:extLst>
              </p:cNvPr>
              <p:cNvSpPr txBox="1"/>
              <p:nvPr/>
            </p:nvSpPr>
            <p:spPr>
              <a:xfrm>
                <a:off x="5802588" y="2698807"/>
                <a:ext cx="1423344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四川化学工业学院</a:t>
                </a:r>
              </a:p>
            </p:txBody>
          </p:sp>
        </p:grpSp>
        <p:cxnSp>
          <p:nvCxnSpPr>
            <p:cNvPr id="555" name="直接连接符 554">
              <a:extLst>
                <a:ext uri="{FF2B5EF4-FFF2-40B4-BE49-F238E27FC236}">
                  <a16:creationId xmlns:a16="http://schemas.microsoft.com/office/drawing/2014/main" id="{2C513A6F-1F90-4931-B30F-56D885AC2842}"/>
                </a:ext>
              </a:extLst>
            </p:cNvPr>
            <p:cNvCxnSpPr>
              <a:cxnSpLocks/>
            </p:cNvCxnSpPr>
            <p:nvPr/>
          </p:nvCxnSpPr>
          <p:spPr>
            <a:xfrm>
              <a:off x="10692179" y="10311422"/>
              <a:ext cx="0" cy="503841"/>
            </a:xfrm>
            <a:prstGeom prst="line">
              <a:avLst/>
            </a:prstGeom>
            <a:ln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5" name="1953">
            <a:extLst>
              <a:ext uri="{FF2B5EF4-FFF2-40B4-BE49-F238E27FC236}">
                <a16:creationId xmlns:a16="http://schemas.microsoft.com/office/drawing/2014/main" id="{79E1FFDF-F997-4AD9-A19F-A24F00C43F0D}"/>
              </a:ext>
            </a:extLst>
          </p:cNvPr>
          <p:cNvGrpSpPr/>
          <p:nvPr/>
        </p:nvGrpSpPr>
        <p:grpSpPr>
          <a:xfrm>
            <a:off x="891117" y="-3034171"/>
            <a:ext cx="10409767" cy="297392"/>
            <a:chOff x="891117" y="10778933"/>
            <a:chExt cx="10409767" cy="297392"/>
          </a:xfrm>
        </p:grpSpPr>
        <p:grpSp>
          <p:nvGrpSpPr>
            <p:cNvPr id="526" name="组合 525">
              <a:extLst>
                <a:ext uri="{FF2B5EF4-FFF2-40B4-BE49-F238E27FC236}">
                  <a16:creationId xmlns:a16="http://schemas.microsoft.com/office/drawing/2014/main" id="{633CF12E-77A2-41D9-96D1-3A3E3845A895}"/>
                </a:ext>
              </a:extLst>
            </p:cNvPr>
            <p:cNvGrpSpPr/>
            <p:nvPr/>
          </p:nvGrpSpPr>
          <p:grpSpPr>
            <a:xfrm>
              <a:off x="891117" y="10778933"/>
              <a:ext cx="10409767" cy="297392"/>
              <a:chOff x="8397526" y="1593917"/>
              <a:chExt cx="4949825" cy="297392"/>
            </a:xfrm>
          </p:grpSpPr>
          <p:sp>
            <p:nvSpPr>
              <p:cNvPr id="531" name="任意多边形: 形状 530">
                <a:extLst>
                  <a:ext uri="{FF2B5EF4-FFF2-40B4-BE49-F238E27FC236}">
                    <a16:creationId xmlns:a16="http://schemas.microsoft.com/office/drawing/2014/main" id="{FFAE91BD-65FA-49C3-B68D-2E312F3F8BA6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532" name="组合 531">
                <a:extLst>
                  <a:ext uri="{FF2B5EF4-FFF2-40B4-BE49-F238E27FC236}">
                    <a16:creationId xmlns:a16="http://schemas.microsoft.com/office/drawing/2014/main" id="{01E471BB-EC63-42B4-943E-B4AC060D7925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533" name="直接连接符 532">
                  <a:extLst>
                    <a:ext uri="{FF2B5EF4-FFF2-40B4-BE49-F238E27FC236}">
                      <a16:creationId xmlns:a16="http://schemas.microsoft.com/office/drawing/2014/main" id="{A8BE9B37-1E85-4301-B08A-7BDE5C80C4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4" name="直接连接符 533">
                  <a:extLst>
                    <a:ext uri="{FF2B5EF4-FFF2-40B4-BE49-F238E27FC236}">
                      <a16:creationId xmlns:a16="http://schemas.microsoft.com/office/drawing/2014/main" id="{54A0EF03-BBD4-46C6-89C6-5DD8FFCB69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27" name="文本框 526">
              <a:extLst>
                <a:ext uri="{FF2B5EF4-FFF2-40B4-BE49-F238E27FC236}">
                  <a16:creationId xmlns:a16="http://schemas.microsoft.com/office/drawing/2014/main" id="{7DD0B91F-81F2-4B4A-B2BF-73C71798C619}"/>
                </a:ext>
              </a:extLst>
            </p:cNvPr>
            <p:cNvSpPr txBox="1"/>
            <p:nvPr/>
          </p:nvSpPr>
          <p:spPr>
            <a:xfrm>
              <a:off x="1019306" y="10850685"/>
              <a:ext cx="30777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1953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528" name="组合 527">
              <a:extLst>
                <a:ext uri="{FF2B5EF4-FFF2-40B4-BE49-F238E27FC236}">
                  <a16:creationId xmlns:a16="http://schemas.microsoft.com/office/drawing/2014/main" id="{4E7732DC-5625-4C09-8F44-4B5A110A0C38}"/>
                </a:ext>
              </a:extLst>
            </p:cNvPr>
            <p:cNvGrpSpPr/>
            <p:nvPr/>
          </p:nvGrpSpPr>
          <p:grpSpPr>
            <a:xfrm>
              <a:off x="10136343" y="10815263"/>
              <a:ext cx="1111672" cy="224733"/>
              <a:chOff x="5674609" y="2663385"/>
              <a:chExt cx="1679296" cy="224733"/>
            </a:xfrm>
          </p:grpSpPr>
          <p:sp>
            <p:nvSpPr>
              <p:cNvPr id="529" name="矩形: 圆角 528">
                <a:extLst>
                  <a:ext uri="{FF2B5EF4-FFF2-40B4-BE49-F238E27FC236}">
                    <a16:creationId xmlns:a16="http://schemas.microsoft.com/office/drawing/2014/main" id="{B99965FE-3D6E-4C01-894B-8601C24D6BEA}"/>
                  </a:ext>
                </a:extLst>
              </p:cNvPr>
              <p:cNvSpPr/>
              <p:nvPr/>
            </p:nvSpPr>
            <p:spPr>
              <a:xfrm>
                <a:off x="5674609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530" name="文本框 529">
                <a:extLst>
                  <a:ext uri="{FF2B5EF4-FFF2-40B4-BE49-F238E27FC236}">
                    <a16:creationId xmlns:a16="http://schemas.microsoft.com/office/drawing/2014/main" id="{DEE68344-BFBB-411F-B681-1FA87045536E}"/>
                  </a:ext>
                </a:extLst>
              </p:cNvPr>
              <p:cNvSpPr txBox="1"/>
              <p:nvPr/>
            </p:nvSpPr>
            <p:spPr>
              <a:xfrm>
                <a:off x="6029954" y="2698807"/>
                <a:ext cx="96860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四川医学院</a:t>
                </a:r>
              </a:p>
            </p:txBody>
          </p:sp>
        </p:grpSp>
      </p:grpSp>
      <p:grpSp>
        <p:nvGrpSpPr>
          <p:cNvPr id="2077" name="1954">
            <a:extLst>
              <a:ext uri="{FF2B5EF4-FFF2-40B4-BE49-F238E27FC236}">
                <a16:creationId xmlns:a16="http://schemas.microsoft.com/office/drawing/2014/main" id="{368F4F90-18BF-4D6A-9DFE-6A16B25EF985}"/>
              </a:ext>
            </a:extLst>
          </p:cNvPr>
          <p:cNvGrpSpPr/>
          <p:nvPr/>
        </p:nvGrpSpPr>
        <p:grpSpPr>
          <a:xfrm>
            <a:off x="891117" y="-2669884"/>
            <a:ext cx="10409767" cy="297392"/>
            <a:chOff x="891117" y="11143220"/>
            <a:chExt cx="10409767" cy="297392"/>
          </a:xfrm>
        </p:grpSpPr>
        <p:grpSp>
          <p:nvGrpSpPr>
            <p:cNvPr id="536" name="组合 535">
              <a:extLst>
                <a:ext uri="{FF2B5EF4-FFF2-40B4-BE49-F238E27FC236}">
                  <a16:creationId xmlns:a16="http://schemas.microsoft.com/office/drawing/2014/main" id="{4EE7E4C6-7847-432D-8CB4-028E326F574D}"/>
                </a:ext>
              </a:extLst>
            </p:cNvPr>
            <p:cNvGrpSpPr/>
            <p:nvPr/>
          </p:nvGrpSpPr>
          <p:grpSpPr>
            <a:xfrm>
              <a:off x="891117" y="11143220"/>
              <a:ext cx="10409767" cy="297392"/>
              <a:chOff x="8397526" y="1593917"/>
              <a:chExt cx="4949825" cy="297392"/>
            </a:xfrm>
          </p:grpSpPr>
          <p:sp>
            <p:nvSpPr>
              <p:cNvPr id="541" name="任意多边形: 形状 540">
                <a:extLst>
                  <a:ext uri="{FF2B5EF4-FFF2-40B4-BE49-F238E27FC236}">
                    <a16:creationId xmlns:a16="http://schemas.microsoft.com/office/drawing/2014/main" id="{05F73312-CA62-42A1-89BB-11E271FF8453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542" name="组合 541">
                <a:extLst>
                  <a:ext uri="{FF2B5EF4-FFF2-40B4-BE49-F238E27FC236}">
                    <a16:creationId xmlns:a16="http://schemas.microsoft.com/office/drawing/2014/main" id="{A6E78686-F791-41AE-9B88-FE4E46DFB065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543" name="直接连接符 542">
                  <a:extLst>
                    <a:ext uri="{FF2B5EF4-FFF2-40B4-BE49-F238E27FC236}">
                      <a16:creationId xmlns:a16="http://schemas.microsoft.com/office/drawing/2014/main" id="{68038AFE-8EC3-4E33-9CC0-F27F40D83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4" name="直接连接符 543">
                  <a:extLst>
                    <a:ext uri="{FF2B5EF4-FFF2-40B4-BE49-F238E27FC236}">
                      <a16:creationId xmlns:a16="http://schemas.microsoft.com/office/drawing/2014/main" id="{4C4C406A-D12B-4125-A246-3BF5897476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37" name="文本框 536">
              <a:extLst>
                <a:ext uri="{FF2B5EF4-FFF2-40B4-BE49-F238E27FC236}">
                  <a16:creationId xmlns:a16="http://schemas.microsoft.com/office/drawing/2014/main" id="{A39625BD-F0F6-4BBA-805F-BBB96B1380A7}"/>
                </a:ext>
              </a:extLst>
            </p:cNvPr>
            <p:cNvSpPr txBox="1"/>
            <p:nvPr/>
          </p:nvSpPr>
          <p:spPr>
            <a:xfrm>
              <a:off x="1019306" y="11214972"/>
              <a:ext cx="309380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1954</a:t>
              </a:r>
              <a:endParaRPr lang="zh-CN" altLang="en-US" sz="1000" dirty="0"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538" name="组合 537">
              <a:extLst>
                <a:ext uri="{FF2B5EF4-FFF2-40B4-BE49-F238E27FC236}">
                  <a16:creationId xmlns:a16="http://schemas.microsoft.com/office/drawing/2014/main" id="{B131FF38-0F9A-4B40-9BB9-4C0B1C8BFC55}"/>
                </a:ext>
              </a:extLst>
            </p:cNvPr>
            <p:cNvGrpSpPr/>
            <p:nvPr/>
          </p:nvGrpSpPr>
          <p:grpSpPr>
            <a:xfrm>
              <a:off x="5535589" y="11179550"/>
              <a:ext cx="1111672" cy="224733"/>
              <a:chOff x="5674609" y="2663385"/>
              <a:chExt cx="1679296" cy="224733"/>
            </a:xfrm>
          </p:grpSpPr>
          <p:sp>
            <p:nvSpPr>
              <p:cNvPr id="539" name="矩形: 圆角 538">
                <a:extLst>
                  <a:ext uri="{FF2B5EF4-FFF2-40B4-BE49-F238E27FC236}">
                    <a16:creationId xmlns:a16="http://schemas.microsoft.com/office/drawing/2014/main" id="{BD0A5B96-78B3-4C09-BE88-8A1305E80F70}"/>
                  </a:ext>
                </a:extLst>
              </p:cNvPr>
              <p:cNvSpPr/>
              <p:nvPr/>
            </p:nvSpPr>
            <p:spPr>
              <a:xfrm>
                <a:off x="5674609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MiSans Semibold" panose="00000700000000000000" pitchFamily="2" charset="-122"/>
                  <a:ea typeface="MiSans Semibold" panose="00000700000000000000" pitchFamily="2" charset="-122"/>
                </a:endParaRPr>
              </a:p>
            </p:txBody>
          </p:sp>
          <p:sp>
            <p:nvSpPr>
              <p:cNvPr id="540" name="文本框 539">
                <a:extLst>
                  <a:ext uri="{FF2B5EF4-FFF2-40B4-BE49-F238E27FC236}">
                    <a16:creationId xmlns:a16="http://schemas.microsoft.com/office/drawing/2014/main" id="{EB7A4C63-4A56-48DC-B852-9036B1D144BE}"/>
                  </a:ext>
                </a:extLst>
              </p:cNvPr>
              <p:cNvSpPr txBox="1"/>
              <p:nvPr/>
            </p:nvSpPr>
            <p:spPr>
              <a:xfrm>
                <a:off x="6029954" y="2698807"/>
                <a:ext cx="96860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成都工学院</a:t>
                </a:r>
              </a:p>
            </p:txBody>
          </p:sp>
        </p:grpSp>
      </p:grpSp>
      <p:grpSp>
        <p:nvGrpSpPr>
          <p:cNvPr id="2081" name="1978">
            <a:extLst>
              <a:ext uri="{FF2B5EF4-FFF2-40B4-BE49-F238E27FC236}">
                <a16:creationId xmlns:a16="http://schemas.microsoft.com/office/drawing/2014/main" id="{96949C9B-0F19-471C-8B18-062852357406}"/>
              </a:ext>
            </a:extLst>
          </p:cNvPr>
          <p:cNvGrpSpPr/>
          <p:nvPr/>
        </p:nvGrpSpPr>
        <p:grpSpPr>
          <a:xfrm>
            <a:off x="891117" y="-2305597"/>
            <a:ext cx="10409767" cy="297392"/>
            <a:chOff x="891117" y="11507507"/>
            <a:chExt cx="10409767" cy="297392"/>
          </a:xfrm>
        </p:grpSpPr>
        <p:grpSp>
          <p:nvGrpSpPr>
            <p:cNvPr id="585" name="组合 584">
              <a:extLst>
                <a:ext uri="{FF2B5EF4-FFF2-40B4-BE49-F238E27FC236}">
                  <a16:creationId xmlns:a16="http://schemas.microsoft.com/office/drawing/2014/main" id="{4A4587A5-EDAB-49BA-96B6-ED29365BF736}"/>
                </a:ext>
              </a:extLst>
            </p:cNvPr>
            <p:cNvGrpSpPr/>
            <p:nvPr/>
          </p:nvGrpSpPr>
          <p:grpSpPr>
            <a:xfrm>
              <a:off x="891117" y="11507507"/>
              <a:ext cx="10409767" cy="297392"/>
              <a:chOff x="8397526" y="1593917"/>
              <a:chExt cx="4949825" cy="297392"/>
            </a:xfrm>
          </p:grpSpPr>
          <p:sp>
            <p:nvSpPr>
              <p:cNvPr id="586" name="任意多边形: 形状 585">
                <a:extLst>
                  <a:ext uri="{FF2B5EF4-FFF2-40B4-BE49-F238E27FC236}">
                    <a16:creationId xmlns:a16="http://schemas.microsoft.com/office/drawing/2014/main" id="{DB387356-CD60-43E7-8C46-B202EBD0DA5A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587" name="组合 586">
                <a:extLst>
                  <a:ext uri="{FF2B5EF4-FFF2-40B4-BE49-F238E27FC236}">
                    <a16:creationId xmlns:a16="http://schemas.microsoft.com/office/drawing/2014/main" id="{7B81CA68-FFF1-46DF-BCBC-55F8D561BEE6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588" name="直接连接符 587">
                  <a:extLst>
                    <a:ext uri="{FF2B5EF4-FFF2-40B4-BE49-F238E27FC236}">
                      <a16:creationId xmlns:a16="http://schemas.microsoft.com/office/drawing/2014/main" id="{A5974F51-C668-43BE-A272-9B8C0FED46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9" name="直接连接符 588">
                  <a:extLst>
                    <a:ext uri="{FF2B5EF4-FFF2-40B4-BE49-F238E27FC236}">
                      <a16:creationId xmlns:a16="http://schemas.microsoft.com/office/drawing/2014/main" id="{4FBF585F-7164-4B6D-BCB6-8483E2DCA6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90" name="文本框 589">
              <a:extLst>
                <a:ext uri="{FF2B5EF4-FFF2-40B4-BE49-F238E27FC236}">
                  <a16:creationId xmlns:a16="http://schemas.microsoft.com/office/drawing/2014/main" id="{40DABCD8-6CC9-464F-979A-D139CE6AC728}"/>
                </a:ext>
              </a:extLst>
            </p:cNvPr>
            <p:cNvSpPr txBox="1"/>
            <p:nvPr/>
          </p:nvSpPr>
          <p:spPr>
            <a:xfrm>
              <a:off x="1019306" y="11579259"/>
              <a:ext cx="30617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1978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591" name="组合 590">
              <a:extLst>
                <a:ext uri="{FF2B5EF4-FFF2-40B4-BE49-F238E27FC236}">
                  <a16:creationId xmlns:a16="http://schemas.microsoft.com/office/drawing/2014/main" id="{86C771C4-1E1B-4F5D-BD20-61BA97E9BB53}"/>
                </a:ext>
              </a:extLst>
            </p:cNvPr>
            <p:cNvGrpSpPr/>
            <p:nvPr/>
          </p:nvGrpSpPr>
          <p:grpSpPr>
            <a:xfrm>
              <a:off x="5535589" y="11543837"/>
              <a:ext cx="1111672" cy="224733"/>
              <a:chOff x="5674609" y="2663385"/>
              <a:chExt cx="1679296" cy="224733"/>
            </a:xfrm>
          </p:grpSpPr>
          <p:sp>
            <p:nvSpPr>
              <p:cNvPr id="592" name="矩形: 圆角 591">
                <a:extLst>
                  <a:ext uri="{FF2B5EF4-FFF2-40B4-BE49-F238E27FC236}">
                    <a16:creationId xmlns:a16="http://schemas.microsoft.com/office/drawing/2014/main" id="{FEEFFD57-AEFC-45F9-94B5-531BC218EAA4}"/>
                  </a:ext>
                </a:extLst>
              </p:cNvPr>
              <p:cNvSpPr/>
              <p:nvPr/>
            </p:nvSpPr>
            <p:spPr>
              <a:xfrm>
                <a:off x="5674609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593" name="文本框 592">
                <a:extLst>
                  <a:ext uri="{FF2B5EF4-FFF2-40B4-BE49-F238E27FC236}">
                    <a16:creationId xmlns:a16="http://schemas.microsoft.com/office/drawing/2014/main" id="{10E44AF2-80EE-469B-9BCB-6C5B55140115}"/>
                  </a:ext>
                </a:extLst>
              </p:cNvPr>
              <p:cNvSpPr txBox="1"/>
              <p:nvPr/>
            </p:nvSpPr>
            <p:spPr>
              <a:xfrm>
                <a:off x="5933093" y="2698807"/>
                <a:ext cx="116232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成都科技大学</a:t>
                </a:r>
              </a:p>
            </p:txBody>
          </p:sp>
        </p:grpSp>
      </p:grpSp>
      <p:grpSp>
        <p:nvGrpSpPr>
          <p:cNvPr id="2082" name="1985">
            <a:extLst>
              <a:ext uri="{FF2B5EF4-FFF2-40B4-BE49-F238E27FC236}">
                <a16:creationId xmlns:a16="http://schemas.microsoft.com/office/drawing/2014/main" id="{FF2253C3-A13F-412F-BF8C-6B345E68B8EB}"/>
              </a:ext>
            </a:extLst>
          </p:cNvPr>
          <p:cNvGrpSpPr/>
          <p:nvPr/>
        </p:nvGrpSpPr>
        <p:grpSpPr>
          <a:xfrm>
            <a:off x="891117" y="-1941310"/>
            <a:ext cx="10409767" cy="297392"/>
            <a:chOff x="891117" y="11871794"/>
            <a:chExt cx="10409767" cy="297392"/>
          </a:xfrm>
        </p:grpSpPr>
        <p:grpSp>
          <p:nvGrpSpPr>
            <p:cNvPr id="599" name="组合 598">
              <a:extLst>
                <a:ext uri="{FF2B5EF4-FFF2-40B4-BE49-F238E27FC236}">
                  <a16:creationId xmlns:a16="http://schemas.microsoft.com/office/drawing/2014/main" id="{1B4ABCF4-9EB1-4854-B558-E68CEEC184E0}"/>
                </a:ext>
              </a:extLst>
            </p:cNvPr>
            <p:cNvGrpSpPr/>
            <p:nvPr/>
          </p:nvGrpSpPr>
          <p:grpSpPr>
            <a:xfrm>
              <a:off x="891117" y="11871794"/>
              <a:ext cx="10409767" cy="297392"/>
              <a:chOff x="8397526" y="1593917"/>
              <a:chExt cx="4949825" cy="297392"/>
            </a:xfrm>
          </p:grpSpPr>
          <p:sp>
            <p:nvSpPr>
              <p:cNvPr id="604" name="任意多边形: 形状 603">
                <a:extLst>
                  <a:ext uri="{FF2B5EF4-FFF2-40B4-BE49-F238E27FC236}">
                    <a16:creationId xmlns:a16="http://schemas.microsoft.com/office/drawing/2014/main" id="{D2FA7C9D-DAE2-4F77-9818-955AC454388A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605" name="组合 604">
                <a:extLst>
                  <a:ext uri="{FF2B5EF4-FFF2-40B4-BE49-F238E27FC236}">
                    <a16:creationId xmlns:a16="http://schemas.microsoft.com/office/drawing/2014/main" id="{37DB1DBF-38FD-4B9A-A430-ABB14AFF7D05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606" name="直接连接符 605">
                  <a:extLst>
                    <a:ext uri="{FF2B5EF4-FFF2-40B4-BE49-F238E27FC236}">
                      <a16:creationId xmlns:a16="http://schemas.microsoft.com/office/drawing/2014/main" id="{07291173-77D4-4DB9-962F-F31F92BF8D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7" name="直接连接符 606">
                  <a:extLst>
                    <a:ext uri="{FF2B5EF4-FFF2-40B4-BE49-F238E27FC236}">
                      <a16:creationId xmlns:a16="http://schemas.microsoft.com/office/drawing/2014/main" id="{B63527BA-B7DC-4535-BD6E-A5F67AC378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00" name="文本框 599">
              <a:extLst>
                <a:ext uri="{FF2B5EF4-FFF2-40B4-BE49-F238E27FC236}">
                  <a16:creationId xmlns:a16="http://schemas.microsoft.com/office/drawing/2014/main" id="{1A2173C7-FF34-43FE-9854-DA8DBCECFE42}"/>
                </a:ext>
              </a:extLst>
            </p:cNvPr>
            <p:cNvSpPr txBox="1"/>
            <p:nvPr/>
          </p:nvSpPr>
          <p:spPr>
            <a:xfrm>
              <a:off x="1019306" y="11943546"/>
              <a:ext cx="314189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1985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616" name="组合 615">
              <a:extLst>
                <a:ext uri="{FF2B5EF4-FFF2-40B4-BE49-F238E27FC236}">
                  <a16:creationId xmlns:a16="http://schemas.microsoft.com/office/drawing/2014/main" id="{EA8F7B73-096D-4040-8ABA-F632C00546A4}"/>
                </a:ext>
              </a:extLst>
            </p:cNvPr>
            <p:cNvGrpSpPr/>
            <p:nvPr/>
          </p:nvGrpSpPr>
          <p:grpSpPr>
            <a:xfrm>
              <a:off x="10136343" y="11908124"/>
              <a:ext cx="1111672" cy="224733"/>
              <a:chOff x="5674609" y="2663385"/>
              <a:chExt cx="1679296" cy="224733"/>
            </a:xfrm>
          </p:grpSpPr>
          <p:sp>
            <p:nvSpPr>
              <p:cNvPr id="617" name="矩形: 圆角 616">
                <a:extLst>
                  <a:ext uri="{FF2B5EF4-FFF2-40B4-BE49-F238E27FC236}">
                    <a16:creationId xmlns:a16="http://schemas.microsoft.com/office/drawing/2014/main" id="{E9B1CD52-EEEB-4460-985A-8D9D6C8EE5C5}"/>
                  </a:ext>
                </a:extLst>
              </p:cNvPr>
              <p:cNvSpPr/>
              <p:nvPr/>
            </p:nvSpPr>
            <p:spPr>
              <a:xfrm>
                <a:off x="5674609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18" name="文本框 617">
                <a:extLst>
                  <a:ext uri="{FF2B5EF4-FFF2-40B4-BE49-F238E27FC236}">
                    <a16:creationId xmlns:a16="http://schemas.microsoft.com/office/drawing/2014/main" id="{8677440C-81A6-4973-8B24-2235BC7C287D}"/>
                  </a:ext>
                </a:extLst>
              </p:cNvPr>
              <p:cNvSpPr txBox="1"/>
              <p:nvPr/>
            </p:nvSpPr>
            <p:spPr>
              <a:xfrm>
                <a:off x="5933091" y="2698807"/>
                <a:ext cx="116232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华西医科大学</a:t>
                </a:r>
              </a:p>
            </p:txBody>
          </p:sp>
        </p:grpSp>
      </p:grpSp>
      <p:grpSp>
        <p:nvGrpSpPr>
          <p:cNvPr id="2083" name="1994">
            <a:extLst>
              <a:ext uri="{FF2B5EF4-FFF2-40B4-BE49-F238E27FC236}">
                <a16:creationId xmlns:a16="http://schemas.microsoft.com/office/drawing/2014/main" id="{8D346A60-5766-4184-99AA-21A494AE92FB}"/>
              </a:ext>
            </a:extLst>
          </p:cNvPr>
          <p:cNvGrpSpPr/>
          <p:nvPr/>
        </p:nvGrpSpPr>
        <p:grpSpPr>
          <a:xfrm>
            <a:off x="891117" y="-1394197"/>
            <a:ext cx="10409767" cy="297392"/>
            <a:chOff x="891117" y="12418907"/>
            <a:chExt cx="10409767" cy="297392"/>
          </a:xfrm>
        </p:grpSpPr>
        <p:grpSp>
          <p:nvGrpSpPr>
            <p:cNvPr id="622" name="组合 621">
              <a:extLst>
                <a:ext uri="{FF2B5EF4-FFF2-40B4-BE49-F238E27FC236}">
                  <a16:creationId xmlns:a16="http://schemas.microsoft.com/office/drawing/2014/main" id="{DA269671-7193-41CD-8CA8-6203DC8A0C81}"/>
                </a:ext>
              </a:extLst>
            </p:cNvPr>
            <p:cNvGrpSpPr/>
            <p:nvPr/>
          </p:nvGrpSpPr>
          <p:grpSpPr>
            <a:xfrm>
              <a:off x="891117" y="12418907"/>
              <a:ext cx="10409767" cy="297392"/>
              <a:chOff x="8397526" y="1593917"/>
              <a:chExt cx="4949825" cy="297392"/>
            </a:xfrm>
          </p:grpSpPr>
          <p:sp>
            <p:nvSpPr>
              <p:cNvPr id="623" name="任意多边形: 形状 622">
                <a:extLst>
                  <a:ext uri="{FF2B5EF4-FFF2-40B4-BE49-F238E27FC236}">
                    <a16:creationId xmlns:a16="http://schemas.microsoft.com/office/drawing/2014/main" id="{BA9D8C4B-18C9-45C9-B657-D9DA1EE8AF07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624" name="组合 623">
                <a:extLst>
                  <a:ext uri="{FF2B5EF4-FFF2-40B4-BE49-F238E27FC236}">
                    <a16:creationId xmlns:a16="http://schemas.microsoft.com/office/drawing/2014/main" id="{C91D663C-F320-4430-A6C6-CF2C0A625FAF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625" name="直接连接符 624">
                  <a:extLst>
                    <a:ext uri="{FF2B5EF4-FFF2-40B4-BE49-F238E27FC236}">
                      <a16:creationId xmlns:a16="http://schemas.microsoft.com/office/drawing/2014/main" id="{1BF16E63-AEE7-4D76-BF62-8E97FC5097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6" name="直接连接符 625">
                  <a:extLst>
                    <a:ext uri="{FF2B5EF4-FFF2-40B4-BE49-F238E27FC236}">
                      <a16:creationId xmlns:a16="http://schemas.microsoft.com/office/drawing/2014/main" id="{DDE5C5BF-E614-4E1D-8EAC-D3FCC369C8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27" name="文本框 626">
              <a:extLst>
                <a:ext uri="{FF2B5EF4-FFF2-40B4-BE49-F238E27FC236}">
                  <a16:creationId xmlns:a16="http://schemas.microsoft.com/office/drawing/2014/main" id="{9736F518-9429-4611-8EA3-F39D0C2919E4}"/>
                </a:ext>
              </a:extLst>
            </p:cNvPr>
            <p:cNvSpPr txBox="1"/>
            <p:nvPr/>
          </p:nvSpPr>
          <p:spPr>
            <a:xfrm>
              <a:off x="1019306" y="12490659"/>
              <a:ext cx="310983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1994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631" name="组合 630">
              <a:extLst>
                <a:ext uri="{FF2B5EF4-FFF2-40B4-BE49-F238E27FC236}">
                  <a16:creationId xmlns:a16="http://schemas.microsoft.com/office/drawing/2014/main" id="{33248918-46B0-432D-8D46-E12E9AEAA2BB}"/>
                </a:ext>
              </a:extLst>
            </p:cNvPr>
            <p:cNvGrpSpPr/>
            <p:nvPr/>
          </p:nvGrpSpPr>
          <p:grpSpPr>
            <a:xfrm>
              <a:off x="4882297" y="12455237"/>
              <a:ext cx="1111672" cy="224733"/>
              <a:chOff x="5610132" y="2663385"/>
              <a:chExt cx="1679296" cy="224733"/>
            </a:xfrm>
          </p:grpSpPr>
          <p:sp>
            <p:nvSpPr>
              <p:cNvPr id="632" name="矩形: 圆角 631">
                <a:extLst>
                  <a:ext uri="{FF2B5EF4-FFF2-40B4-BE49-F238E27FC236}">
                    <a16:creationId xmlns:a16="http://schemas.microsoft.com/office/drawing/2014/main" id="{0C7E57D2-DC10-46BA-BD66-4EB56DDE9DB0}"/>
                  </a:ext>
                </a:extLst>
              </p:cNvPr>
              <p:cNvSpPr/>
              <p:nvPr/>
            </p:nvSpPr>
            <p:spPr>
              <a:xfrm>
                <a:off x="5610132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33" name="文本框 632">
                <a:extLst>
                  <a:ext uri="{FF2B5EF4-FFF2-40B4-BE49-F238E27FC236}">
                    <a16:creationId xmlns:a16="http://schemas.microsoft.com/office/drawing/2014/main" id="{9002BB76-FE56-4E22-9A69-CB54759C66F9}"/>
                  </a:ext>
                </a:extLst>
              </p:cNvPr>
              <p:cNvSpPr txBox="1"/>
              <p:nvPr/>
            </p:nvSpPr>
            <p:spPr>
              <a:xfrm>
                <a:off x="5868620" y="2698807"/>
                <a:ext cx="116232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四川联合大学</a:t>
                </a:r>
              </a:p>
            </p:txBody>
          </p:sp>
        </p:grpSp>
      </p:grpSp>
      <p:grpSp>
        <p:nvGrpSpPr>
          <p:cNvPr id="657" name="1998">
            <a:extLst>
              <a:ext uri="{FF2B5EF4-FFF2-40B4-BE49-F238E27FC236}">
                <a16:creationId xmlns:a16="http://schemas.microsoft.com/office/drawing/2014/main" id="{D3078C7A-E56A-4389-B354-2AD1DFE45349}"/>
              </a:ext>
            </a:extLst>
          </p:cNvPr>
          <p:cNvGrpSpPr/>
          <p:nvPr/>
        </p:nvGrpSpPr>
        <p:grpSpPr>
          <a:xfrm>
            <a:off x="891117" y="-1029910"/>
            <a:ext cx="10409767" cy="297392"/>
            <a:chOff x="891117" y="11864012"/>
            <a:chExt cx="10409767" cy="297392"/>
          </a:xfrm>
        </p:grpSpPr>
        <p:grpSp>
          <p:nvGrpSpPr>
            <p:cNvPr id="659" name="组合 658">
              <a:extLst>
                <a:ext uri="{FF2B5EF4-FFF2-40B4-BE49-F238E27FC236}">
                  <a16:creationId xmlns:a16="http://schemas.microsoft.com/office/drawing/2014/main" id="{2E89B8EB-F640-4297-ABFB-7AB0E82F8928}"/>
                </a:ext>
              </a:extLst>
            </p:cNvPr>
            <p:cNvGrpSpPr/>
            <p:nvPr/>
          </p:nvGrpSpPr>
          <p:grpSpPr>
            <a:xfrm>
              <a:off x="891117" y="11864012"/>
              <a:ext cx="10409767" cy="297392"/>
              <a:chOff x="8397526" y="1593917"/>
              <a:chExt cx="4949825" cy="297392"/>
            </a:xfrm>
          </p:grpSpPr>
          <p:sp>
            <p:nvSpPr>
              <p:cNvPr id="660" name="任意多边形: 形状 659">
                <a:extLst>
                  <a:ext uri="{FF2B5EF4-FFF2-40B4-BE49-F238E27FC236}">
                    <a16:creationId xmlns:a16="http://schemas.microsoft.com/office/drawing/2014/main" id="{C72B829B-CC22-48C4-B43D-29F70D79E6B0}"/>
                  </a:ext>
                </a:extLst>
              </p:cNvPr>
              <p:cNvSpPr/>
              <p:nvPr/>
            </p:nvSpPr>
            <p:spPr>
              <a:xfrm>
                <a:off x="8397526" y="1593917"/>
                <a:ext cx="4949825" cy="297392"/>
              </a:xfrm>
              <a:custGeom>
                <a:avLst/>
                <a:gdLst>
                  <a:gd name="connsiteX0" fmla="*/ 0 w 181995"/>
                  <a:gd name="connsiteY0" fmla="*/ 0 h 87009"/>
                  <a:gd name="connsiteX1" fmla="*/ 181995 w 181995"/>
                  <a:gd name="connsiteY1" fmla="*/ 0 h 87009"/>
                  <a:gd name="connsiteX2" fmla="*/ 181995 w 181995"/>
                  <a:gd name="connsiteY2" fmla="*/ 87009 h 87009"/>
                  <a:gd name="connsiteX3" fmla="*/ 0 w 181995"/>
                  <a:gd name="connsiteY3" fmla="*/ 87009 h 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995" h="87009">
                    <a:moveTo>
                      <a:pt x="0" y="0"/>
                    </a:moveTo>
                    <a:lnTo>
                      <a:pt x="181995" y="0"/>
                    </a:lnTo>
                    <a:lnTo>
                      <a:pt x="181995" y="87009"/>
                    </a:lnTo>
                    <a:lnTo>
                      <a:pt x="0" y="87009"/>
                    </a:lnTo>
                    <a:close/>
                  </a:path>
                </a:pathLst>
              </a:custGeom>
              <a:solidFill>
                <a:schemeClr val="accent5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grpSp>
            <p:nvGrpSpPr>
              <p:cNvPr id="661" name="组合 660">
                <a:extLst>
                  <a:ext uri="{FF2B5EF4-FFF2-40B4-BE49-F238E27FC236}">
                    <a16:creationId xmlns:a16="http://schemas.microsoft.com/office/drawing/2014/main" id="{0BA408DA-B78A-465D-96F3-1130702531FE}"/>
                  </a:ext>
                </a:extLst>
              </p:cNvPr>
              <p:cNvGrpSpPr/>
              <p:nvPr/>
            </p:nvGrpSpPr>
            <p:grpSpPr>
              <a:xfrm>
                <a:off x="8397526" y="1593917"/>
                <a:ext cx="4949825" cy="297392"/>
                <a:chOff x="8397526" y="1593917"/>
                <a:chExt cx="4949825" cy="297392"/>
              </a:xfrm>
            </p:grpSpPr>
            <p:cxnSp>
              <p:nvCxnSpPr>
                <p:cNvPr id="662" name="直接连接符 661">
                  <a:extLst>
                    <a:ext uri="{FF2B5EF4-FFF2-40B4-BE49-F238E27FC236}">
                      <a16:creationId xmlns:a16="http://schemas.microsoft.com/office/drawing/2014/main" id="{0AABB110-C4E0-415B-AA27-12D1C7AD2C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593917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3" name="直接连接符 662">
                  <a:extLst>
                    <a:ext uri="{FF2B5EF4-FFF2-40B4-BE49-F238E27FC236}">
                      <a16:creationId xmlns:a16="http://schemas.microsoft.com/office/drawing/2014/main" id="{1F71C43A-3CBE-40E0-8C33-080B775AF3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7526" y="1891309"/>
                  <a:ext cx="4949825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64" name="文本框 663">
              <a:extLst>
                <a:ext uri="{FF2B5EF4-FFF2-40B4-BE49-F238E27FC236}">
                  <a16:creationId xmlns:a16="http://schemas.microsoft.com/office/drawing/2014/main" id="{F69E4099-275F-4309-A131-1A1B01332C6F}"/>
                </a:ext>
              </a:extLst>
            </p:cNvPr>
            <p:cNvSpPr txBox="1"/>
            <p:nvPr/>
          </p:nvSpPr>
          <p:spPr>
            <a:xfrm>
              <a:off x="1019306" y="11935764"/>
              <a:ext cx="31579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MiSans Semibold" panose="00000700000000000000" pitchFamily="2" charset="-122"/>
                </a:rPr>
                <a:t>1998</a:t>
              </a:r>
              <a:endParaRPr lang="zh-CN" altLang="en-US" sz="1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endParaRPr>
            </a:p>
          </p:txBody>
        </p:sp>
        <p:grpSp>
          <p:nvGrpSpPr>
            <p:cNvPr id="665" name="组合 664">
              <a:extLst>
                <a:ext uri="{FF2B5EF4-FFF2-40B4-BE49-F238E27FC236}">
                  <a16:creationId xmlns:a16="http://schemas.microsoft.com/office/drawing/2014/main" id="{8BD9A7B2-6201-460A-AA07-77931A667861}"/>
                </a:ext>
              </a:extLst>
            </p:cNvPr>
            <p:cNvGrpSpPr/>
            <p:nvPr/>
          </p:nvGrpSpPr>
          <p:grpSpPr>
            <a:xfrm>
              <a:off x="4882297" y="11900342"/>
              <a:ext cx="1111672" cy="224733"/>
              <a:chOff x="5610132" y="2663385"/>
              <a:chExt cx="1679296" cy="224733"/>
            </a:xfrm>
          </p:grpSpPr>
          <p:sp>
            <p:nvSpPr>
              <p:cNvPr id="666" name="矩形: 圆角 665">
                <a:extLst>
                  <a:ext uri="{FF2B5EF4-FFF2-40B4-BE49-F238E27FC236}">
                    <a16:creationId xmlns:a16="http://schemas.microsoft.com/office/drawing/2014/main" id="{792B67FF-E9CF-4E53-92BC-06B4E784A8CA}"/>
                  </a:ext>
                </a:extLst>
              </p:cNvPr>
              <p:cNvSpPr/>
              <p:nvPr/>
            </p:nvSpPr>
            <p:spPr>
              <a:xfrm>
                <a:off x="5610132" y="2663385"/>
                <a:ext cx="1679296" cy="224733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67" name="文本框 666">
                <a:extLst>
                  <a:ext uri="{FF2B5EF4-FFF2-40B4-BE49-F238E27FC236}">
                    <a16:creationId xmlns:a16="http://schemas.microsoft.com/office/drawing/2014/main" id="{30524BC8-B6B2-4B85-BFD7-4174C4AB2121}"/>
                  </a:ext>
                </a:extLst>
              </p:cNvPr>
              <p:cNvSpPr txBox="1"/>
              <p:nvPr/>
            </p:nvSpPr>
            <p:spPr>
              <a:xfrm>
                <a:off x="6062340" y="2698807"/>
                <a:ext cx="77488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accent1"/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四川大学</a:t>
                </a:r>
              </a:p>
            </p:txBody>
          </p:sp>
        </p:grpSp>
      </p:grpSp>
      <p:pic>
        <p:nvPicPr>
          <p:cNvPr id="721" name="图片 720" descr="建筑的摆设布局&#10;&#10;描述已自动生成">
            <a:extLst>
              <a:ext uri="{FF2B5EF4-FFF2-40B4-BE49-F238E27FC236}">
                <a16:creationId xmlns:a16="http://schemas.microsoft.com/office/drawing/2014/main" id="{647E4BE8-B436-4BAB-8CBE-E632E1F6C1EC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3" b="7346"/>
          <a:stretch/>
        </p:blipFill>
        <p:spPr>
          <a:xfrm>
            <a:off x="891116" y="1073412"/>
            <a:ext cx="10409768" cy="4550504"/>
          </a:xfrm>
          <a:prstGeom prst="rect">
            <a:avLst/>
          </a:prstGeom>
        </p:spPr>
      </p:pic>
      <p:sp>
        <p:nvSpPr>
          <p:cNvPr id="722" name="任意多边形: 形状 721">
            <a:extLst>
              <a:ext uri="{FF2B5EF4-FFF2-40B4-BE49-F238E27FC236}">
                <a16:creationId xmlns:a16="http://schemas.microsoft.com/office/drawing/2014/main" id="{2D4AE95E-E84B-4FC6-8914-A6051174C822}"/>
              </a:ext>
            </a:extLst>
          </p:cNvPr>
          <p:cNvSpPr>
            <a:spLocks/>
          </p:cNvSpPr>
          <p:nvPr/>
        </p:nvSpPr>
        <p:spPr>
          <a:xfrm>
            <a:off x="891116" y="3640930"/>
            <a:ext cx="10409768" cy="1982986"/>
          </a:xfrm>
          <a:custGeom>
            <a:avLst/>
            <a:gdLst>
              <a:gd name="connsiteX0" fmla="*/ 0 w 181995"/>
              <a:gd name="connsiteY0" fmla="*/ 0 h 87009"/>
              <a:gd name="connsiteX1" fmla="*/ 181995 w 181995"/>
              <a:gd name="connsiteY1" fmla="*/ 0 h 87009"/>
              <a:gd name="connsiteX2" fmla="*/ 181995 w 181995"/>
              <a:gd name="connsiteY2" fmla="*/ 87009 h 87009"/>
              <a:gd name="connsiteX3" fmla="*/ 0 w 181995"/>
              <a:gd name="connsiteY3" fmla="*/ 87009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995" h="87009">
                <a:moveTo>
                  <a:pt x="0" y="0"/>
                </a:moveTo>
                <a:lnTo>
                  <a:pt x="181995" y="0"/>
                </a:lnTo>
                <a:lnTo>
                  <a:pt x="181995" y="87009"/>
                </a:lnTo>
                <a:lnTo>
                  <a:pt x="0" y="87009"/>
                </a:lnTo>
                <a:close/>
              </a:path>
            </a:pathLst>
          </a:cu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sp>
        <p:nvSpPr>
          <p:cNvPr id="724" name="文本框 723">
            <a:extLst>
              <a:ext uri="{FF2B5EF4-FFF2-40B4-BE49-F238E27FC236}">
                <a16:creationId xmlns:a16="http://schemas.microsoft.com/office/drawing/2014/main" id="{DCFE0145-59A6-4245-B0AF-40F7346694A7}"/>
              </a:ext>
            </a:extLst>
          </p:cNvPr>
          <p:cNvSpPr txBox="1"/>
          <p:nvPr/>
        </p:nvSpPr>
        <p:spPr>
          <a:xfrm>
            <a:off x="1019306" y="4241034"/>
            <a:ext cx="1006686" cy="46166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en-US" altLang="zh-CN" sz="3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2000</a:t>
            </a:r>
            <a:endParaRPr lang="zh-CN" altLang="en-US" sz="30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MiSans Semibold" panose="00000700000000000000" pitchFamily="2" charset="-122"/>
            </a:endParaRPr>
          </a:p>
        </p:txBody>
      </p:sp>
      <p:sp>
        <p:nvSpPr>
          <p:cNvPr id="725" name="文本框 724">
            <a:extLst>
              <a:ext uri="{FF2B5EF4-FFF2-40B4-BE49-F238E27FC236}">
                <a16:creationId xmlns:a16="http://schemas.microsoft.com/office/drawing/2014/main" id="{CCAAEBEA-F173-4AB3-AC8C-96984B926F5B}"/>
              </a:ext>
            </a:extLst>
          </p:cNvPr>
          <p:cNvSpPr txBox="1"/>
          <p:nvPr/>
        </p:nvSpPr>
        <p:spPr>
          <a:xfrm>
            <a:off x="1306957" y="4771402"/>
            <a:ext cx="718145" cy="430887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MiSans Semibold" panose="00000700000000000000" pitchFamily="2" charset="-122"/>
              </a:rPr>
              <a:t>至今</a:t>
            </a:r>
          </a:p>
        </p:txBody>
      </p:sp>
      <p:cxnSp>
        <p:nvCxnSpPr>
          <p:cNvPr id="726" name="直接连接符 725">
            <a:extLst>
              <a:ext uri="{FF2B5EF4-FFF2-40B4-BE49-F238E27FC236}">
                <a16:creationId xmlns:a16="http://schemas.microsoft.com/office/drawing/2014/main" id="{B52F2F4B-4EA6-494E-B87A-B7045D461699}"/>
              </a:ext>
            </a:extLst>
          </p:cNvPr>
          <p:cNvCxnSpPr>
            <a:cxnSpLocks/>
          </p:cNvCxnSpPr>
          <p:nvPr/>
        </p:nvCxnSpPr>
        <p:spPr>
          <a:xfrm flipH="1">
            <a:off x="1043057" y="4956634"/>
            <a:ext cx="172570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5" name="矩形 434">
            <a:extLst>
              <a:ext uri="{FF2B5EF4-FFF2-40B4-BE49-F238E27FC236}">
                <a16:creationId xmlns:a16="http://schemas.microsoft.com/office/drawing/2014/main" id="{0863C634-5CF1-4F82-A3AA-7709D2D9BEBB}"/>
              </a:ext>
            </a:extLst>
          </p:cNvPr>
          <p:cNvSpPr/>
          <p:nvPr/>
        </p:nvSpPr>
        <p:spPr>
          <a:xfrm>
            <a:off x="12588166" y="1073412"/>
            <a:ext cx="3185233" cy="1323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ea typeface="MiSans Medium" panose="00000600000000000000" pitchFamily="2" charset="-122"/>
            </a:endParaRPr>
          </a:p>
        </p:txBody>
      </p:sp>
      <p:grpSp>
        <p:nvGrpSpPr>
          <p:cNvPr id="225" name="连接器1">
            <a:extLst>
              <a:ext uri="{FF2B5EF4-FFF2-40B4-BE49-F238E27FC236}">
                <a16:creationId xmlns:a16="http://schemas.microsoft.com/office/drawing/2014/main" id="{954EF21F-3FF1-41BC-AA3A-1264613B09EB}"/>
              </a:ext>
            </a:extLst>
          </p:cNvPr>
          <p:cNvGrpSpPr/>
          <p:nvPr/>
        </p:nvGrpSpPr>
        <p:grpSpPr>
          <a:xfrm>
            <a:off x="2089089" y="-10972515"/>
            <a:ext cx="3202414" cy="279537"/>
            <a:chOff x="4517724" y="2323885"/>
            <a:chExt cx="3202414" cy="279537"/>
          </a:xfrm>
          <a:noFill/>
        </p:grpSpPr>
        <p:grpSp>
          <p:nvGrpSpPr>
            <p:cNvPr id="174" name="组合 173">
              <a:extLst>
                <a:ext uri="{FF2B5EF4-FFF2-40B4-BE49-F238E27FC236}">
                  <a16:creationId xmlns:a16="http://schemas.microsoft.com/office/drawing/2014/main" id="{73FC9CC8-9F72-4EFD-A05D-A7827B96FDB9}"/>
                </a:ext>
              </a:extLst>
            </p:cNvPr>
            <p:cNvGrpSpPr/>
            <p:nvPr/>
          </p:nvGrpSpPr>
          <p:grpSpPr>
            <a:xfrm>
              <a:off x="6431220" y="2323885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76" name="矩形 75">
                <a:extLst>
                  <a:ext uri="{FF2B5EF4-FFF2-40B4-BE49-F238E27FC236}">
                    <a16:creationId xmlns:a16="http://schemas.microsoft.com/office/drawing/2014/main" id="{7777CF74-2A4C-4B31-B474-05D107380465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B2EE7E38-2EC5-487D-8F0A-CB6D0A8CC3C5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176" name="组合 175">
              <a:extLst>
                <a:ext uri="{FF2B5EF4-FFF2-40B4-BE49-F238E27FC236}">
                  <a16:creationId xmlns:a16="http://schemas.microsoft.com/office/drawing/2014/main" id="{5140419E-77CA-40E6-9F1E-B597579AFA81}"/>
                </a:ext>
              </a:extLst>
            </p:cNvPr>
            <p:cNvGrpSpPr/>
            <p:nvPr/>
          </p:nvGrpSpPr>
          <p:grpSpPr>
            <a:xfrm>
              <a:off x="7541518" y="2323885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177" name="矩形 176">
                <a:extLst>
                  <a:ext uri="{FF2B5EF4-FFF2-40B4-BE49-F238E27FC236}">
                    <a16:creationId xmlns:a16="http://schemas.microsoft.com/office/drawing/2014/main" id="{CABD8C37-D6CA-452B-A361-E3A6DFBEA67F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178" name="矩形 177">
                <a:extLst>
                  <a:ext uri="{FF2B5EF4-FFF2-40B4-BE49-F238E27FC236}">
                    <a16:creationId xmlns:a16="http://schemas.microsoft.com/office/drawing/2014/main" id="{995A939B-2542-4BDA-893B-0F4BA1BCB8A2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184" name="组合 183">
              <a:extLst>
                <a:ext uri="{FF2B5EF4-FFF2-40B4-BE49-F238E27FC236}">
                  <a16:creationId xmlns:a16="http://schemas.microsoft.com/office/drawing/2014/main" id="{61FFE5EF-90D3-4FD4-B49E-5338CAE03F8C}"/>
                </a:ext>
              </a:extLst>
            </p:cNvPr>
            <p:cNvGrpSpPr/>
            <p:nvPr/>
          </p:nvGrpSpPr>
          <p:grpSpPr>
            <a:xfrm>
              <a:off x="7031024" y="2323885"/>
              <a:ext cx="89310" cy="89310"/>
              <a:chOff x="5727106" y="3832385"/>
              <a:chExt cx="89310" cy="178620"/>
            </a:xfrm>
            <a:grpFill/>
          </p:grpSpPr>
          <p:sp>
            <p:nvSpPr>
              <p:cNvPr id="185" name="矩形 184">
                <a:extLst>
                  <a:ext uri="{FF2B5EF4-FFF2-40B4-BE49-F238E27FC236}">
                    <a16:creationId xmlns:a16="http://schemas.microsoft.com/office/drawing/2014/main" id="{316EEB5E-DECF-40B3-A306-C39BF517A537}"/>
                  </a:ext>
                </a:extLst>
              </p:cNvPr>
              <p:cNvSpPr/>
              <p:nvPr/>
            </p:nvSpPr>
            <p:spPr>
              <a:xfrm>
                <a:off x="5727106" y="383238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186" name="矩形 185">
                <a:extLst>
                  <a:ext uri="{FF2B5EF4-FFF2-40B4-BE49-F238E27FC236}">
                    <a16:creationId xmlns:a16="http://schemas.microsoft.com/office/drawing/2014/main" id="{701BB18F-DDF7-4075-9C01-FD3BF331BBC1}"/>
                  </a:ext>
                </a:extLst>
              </p:cNvPr>
              <p:cNvSpPr/>
              <p:nvPr/>
            </p:nvSpPr>
            <p:spPr>
              <a:xfrm>
                <a:off x="5727106" y="392169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204" name="组合 203">
              <a:extLst>
                <a:ext uri="{FF2B5EF4-FFF2-40B4-BE49-F238E27FC236}">
                  <a16:creationId xmlns:a16="http://schemas.microsoft.com/office/drawing/2014/main" id="{8ABEF278-2701-4834-BC39-6236A929D8B0}"/>
                </a:ext>
              </a:extLst>
            </p:cNvPr>
            <p:cNvGrpSpPr/>
            <p:nvPr/>
          </p:nvGrpSpPr>
          <p:grpSpPr>
            <a:xfrm>
              <a:off x="6986369" y="2514112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205" name="矩形 204">
                <a:extLst>
                  <a:ext uri="{FF2B5EF4-FFF2-40B4-BE49-F238E27FC236}">
                    <a16:creationId xmlns:a16="http://schemas.microsoft.com/office/drawing/2014/main" id="{1BE88CDC-6177-4465-B20D-35B79D81267C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06" name="矩形 205">
                <a:extLst>
                  <a:ext uri="{FF2B5EF4-FFF2-40B4-BE49-F238E27FC236}">
                    <a16:creationId xmlns:a16="http://schemas.microsoft.com/office/drawing/2014/main" id="{57768B10-6F15-4F43-992D-82C51E3B7977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216" name="组合 215">
              <a:extLst>
                <a:ext uri="{FF2B5EF4-FFF2-40B4-BE49-F238E27FC236}">
                  <a16:creationId xmlns:a16="http://schemas.microsoft.com/office/drawing/2014/main" id="{9ED5D342-BF20-4869-B165-A8A52B2E609F}"/>
                </a:ext>
              </a:extLst>
            </p:cNvPr>
            <p:cNvGrpSpPr/>
            <p:nvPr/>
          </p:nvGrpSpPr>
          <p:grpSpPr>
            <a:xfrm>
              <a:off x="4517724" y="2514112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217" name="矩形 216">
                <a:extLst>
                  <a:ext uri="{FF2B5EF4-FFF2-40B4-BE49-F238E27FC236}">
                    <a16:creationId xmlns:a16="http://schemas.microsoft.com/office/drawing/2014/main" id="{BB298C43-2F4C-4B42-9755-E53604AD611A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218" name="矩形 217">
                <a:extLst>
                  <a:ext uri="{FF2B5EF4-FFF2-40B4-BE49-F238E27FC236}">
                    <a16:creationId xmlns:a16="http://schemas.microsoft.com/office/drawing/2014/main" id="{A5091338-4757-499F-9976-6A25D63F1E22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83" name="连接器2">
            <a:extLst>
              <a:ext uri="{FF2B5EF4-FFF2-40B4-BE49-F238E27FC236}">
                <a16:creationId xmlns:a16="http://schemas.microsoft.com/office/drawing/2014/main" id="{6A7FCD4F-7D29-4D98-9D56-A2BA4F426F6A}"/>
              </a:ext>
            </a:extLst>
          </p:cNvPr>
          <p:cNvGrpSpPr/>
          <p:nvPr/>
        </p:nvGrpSpPr>
        <p:grpSpPr>
          <a:xfrm>
            <a:off x="2089089" y="-7635918"/>
            <a:ext cx="1502144" cy="89310"/>
            <a:chOff x="2089089" y="5290035"/>
            <a:chExt cx="1502144" cy="89310"/>
          </a:xfrm>
          <a:noFill/>
        </p:grpSpPr>
        <p:grpSp>
          <p:nvGrpSpPr>
            <p:cNvPr id="339" name="组合 338">
              <a:extLst>
                <a:ext uri="{FF2B5EF4-FFF2-40B4-BE49-F238E27FC236}">
                  <a16:creationId xmlns:a16="http://schemas.microsoft.com/office/drawing/2014/main" id="{1AD3F403-0F03-4DBD-B695-472D73824EDC}"/>
                </a:ext>
              </a:extLst>
            </p:cNvPr>
            <p:cNvGrpSpPr/>
            <p:nvPr/>
          </p:nvGrpSpPr>
          <p:grpSpPr>
            <a:xfrm>
              <a:off x="2089089" y="5290035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340" name="矩形 339">
                <a:extLst>
                  <a:ext uri="{FF2B5EF4-FFF2-40B4-BE49-F238E27FC236}">
                    <a16:creationId xmlns:a16="http://schemas.microsoft.com/office/drawing/2014/main" id="{89B8F9D2-DE7B-40B4-9E4D-EB6A161DF30D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41" name="矩形 340">
                <a:extLst>
                  <a:ext uri="{FF2B5EF4-FFF2-40B4-BE49-F238E27FC236}">
                    <a16:creationId xmlns:a16="http://schemas.microsoft.com/office/drawing/2014/main" id="{942F2E23-5678-4EA7-B3AD-358A7C9A5B36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350" name="组合 349">
              <a:extLst>
                <a:ext uri="{FF2B5EF4-FFF2-40B4-BE49-F238E27FC236}">
                  <a16:creationId xmlns:a16="http://schemas.microsoft.com/office/drawing/2014/main" id="{852F81D7-FBC9-4AF4-BE71-FD8D85420B9F}"/>
                </a:ext>
              </a:extLst>
            </p:cNvPr>
            <p:cNvGrpSpPr/>
            <p:nvPr/>
          </p:nvGrpSpPr>
          <p:grpSpPr>
            <a:xfrm>
              <a:off x="3412613" y="5290035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351" name="矩形 350">
                <a:extLst>
                  <a:ext uri="{FF2B5EF4-FFF2-40B4-BE49-F238E27FC236}">
                    <a16:creationId xmlns:a16="http://schemas.microsoft.com/office/drawing/2014/main" id="{8F4127D7-B261-4F14-859D-5C2691EB27AD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52" name="矩形 351">
                <a:extLst>
                  <a:ext uri="{FF2B5EF4-FFF2-40B4-BE49-F238E27FC236}">
                    <a16:creationId xmlns:a16="http://schemas.microsoft.com/office/drawing/2014/main" id="{21457F5E-E9B4-4D23-9D52-6FBB68E9494B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353" name="组合 352">
              <a:extLst>
                <a:ext uri="{FF2B5EF4-FFF2-40B4-BE49-F238E27FC236}">
                  <a16:creationId xmlns:a16="http://schemas.microsoft.com/office/drawing/2014/main" id="{CCA60FD0-4214-4078-A1F7-3262EC63F1EE}"/>
                </a:ext>
              </a:extLst>
            </p:cNvPr>
            <p:cNvGrpSpPr/>
            <p:nvPr/>
          </p:nvGrpSpPr>
          <p:grpSpPr>
            <a:xfrm>
              <a:off x="2807134" y="5290035"/>
              <a:ext cx="89310" cy="89310"/>
              <a:chOff x="5727106" y="3832385"/>
              <a:chExt cx="89310" cy="178620"/>
            </a:xfrm>
            <a:grpFill/>
          </p:grpSpPr>
          <p:sp>
            <p:nvSpPr>
              <p:cNvPr id="354" name="矩形 353">
                <a:extLst>
                  <a:ext uri="{FF2B5EF4-FFF2-40B4-BE49-F238E27FC236}">
                    <a16:creationId xmlns:a16="http://schemas.microsoft.com/office/drawing/2014/main" id="{4879D8E1-87FF-44F9-B118-45F4775C48AA}"/>
                  </a:ext>
                </a:extLst>
              </p:cNvPr>
              <p:cNvSpPr/>
              <p:nvPr/>
            </p:nvSpPr>
            <p:spPr>
              <a:xfrm>
                <a:off x="5727106" y="383238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355" name="矩形 354">
                <a:extLst>
                  <a:ext uri="{FF2B5EF4-FFF2-40B4-BE49-F238E27FC236}">
                    <a16:creationId xmlns:a16="http://schemas.microsoft.com/office/drawing/2014/main" id="{CFE58E0B-C60B-4D6C-B7B8-530C9FFD3CDE}"/>
                  </a:ext>
                </a:extLst>
              </p:cNvPr>
              <p:cNvSpPr/>
              <p:nvPr/>
            </p:nvSpPr>
            <p:spPr>
              <a:xfrm>
                <a:off x="5727106" y="392169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2066" name="连接器3">
            <a:extLst>
              <a:ext uri="{FF2B5EF4-FFF2-40B4-BE49-F238E27FC236}">
                <a16:creationId xmlns:a16="http://schemas.microsoft.com/office/drawing/2014/main" id="{C64A5B6D-A392-4E1B-8EEC-5273479D5DCB}"/>
              </a:ext>
            </a:extLst>
          </p:cNvPr>
          <p:cNvGrpSpPr/>
          <p:nvPr/>
        </p:nvGrpSpPr>
        <p:grpSpPr>
          <a:xfrm>
            <a:off x="2089089" y="-6459753"/>
            <a:ext cx="7585351" cy="89310"/>
            <a:chOff x="2089089" y="7885037"/>
            <a:chExt cx="7585351" cy="89310"/>
          </a:xfrm>
          <a:noFill/>
        </p:grpSpPr>
        <p:grpSp>
          <p:nvGrpSpPr>
            <p:cNvPr id="393" name="组合 392">
              <a:extLst>
                <a:ext uri="{FF2B5EF4-FFF2-40B4-BE49-F238E27FC236}">
                  <a16:creationId xmlns:a16="http://schemas.microsoft.com/office/drawing/2014/main" id="{335AABCF-8236-4263-9C2A-A88E1CAB08BB}"/>
                </a:ext>
              </a:extLst>
            </p:cNvPr>
            <p:cNvGrpSpPr/>
            <p:nvPr/>
          </p:nvGrpSpPr>
          <p:grpSpPr>
            <a:xfrm>
              <a:off x="2089089" y="7885037"/>
              <a:ext cx="1502144" cy="89310"/>
              <a:chOff x="2089089" y="5290035"/>
              <a:chExt cx="1502144" cy="89310"/>
            </a:xfrm>
            <a:grpFill/>
          </p:grpSpPr>
          <p:grpSp>
            <p:nvGrpSpPr>
              <p:cNvPr id="394" name="组合 393">
                <a:extLst>
                  <a:ext uri="{FF2B5EF4-FFF2-40B4-BE49-F238E27FC236}">
                    <a16:creationId xmlns:a16="http://schemas.microsoft.com/office/drawing/2014/main" id="{4B28415F-CAD1-4463-86EC-55397320B21F}"/>
                  </a:ext>
                </a:extLst>
              </p:cNvPr>
              <p:cNvGrpSpPr/>
              <p:nvPr/>
            </p:nvGrpSpPr>
            <p:grpSpPr>
              <a:xfrm>
                <a:off x="2089089" y="5290035"/>
                <a:ext cx="178620" cy="89310"/>
                <a:chOff x="5100088" y="3877040"/>
                <a:chExt cx="178620" cy="89310"/>
              </a:xfrm>
              <a:grpFill/>
            </p:grpSpPr>
            <p:sp>
              <p:nvSpPr>
                <p:cNvPr id="401" name="矩形 400">
                  <a:extLst>
                    <a:ext uri="{FF2B5EF4-FFF2-40B4-BE49-F238E27FC236}">
                      <a16:creationId xmlns:a16="http://schemas.microsoft.com/office/drawing/2014/main" id="{EED9BAF6-C858-47B4-B0CE-D5CE0733D867}"/>
                    </a:ext>
                  </a:extLst>
                </p:cNvPr>
                <p:cNvSpPr/>
                <p:nvPr/>
              </p:nvSpPr>
              <p:spPr>
                <a:xfrm>
                  <a:off x="5100088" y="3877040"/>
                  <a:ext cx="89310" cy="8931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>
                    <a:ea typeface="MiSans Medium" panose="00000600000000000000" pitchFamily="2" charset="-122"/>
                  </a:endParaRPr>
                </a:p>
              </p:txBody>
            </p:sp>
            <p:sp>
              <p:nvSpPr>
                <p:cNvPr id="402" name="矩形 401">
                  <a:extLst>
                    <a:ext uri="{FF2B5EF4-FFF2-40B4-BE49-F238E27FC236}">
                      <a16:creationId xmlns:a16="http://schemas.microsoft.com/office/drawing/2014/main" id="{0004E37E-5F30-444C-A292-748A84A109A8}"/>
                    </a:ext>
                  </a:extLst>
                </p:cNvPr>
                <p:cNvSpPr/>
                <p:nvPr/>
              </p:nvSpPr>
              <p:spPr>
                <a:xfrm>
                  <a:off x="5189398" y="3877040"/>
                  <a:ext cx="89310" cy="8931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>
                    <a:ea typeface="MiSans Medium" panose="00000600000000000000" pitchFamily="2" charset="-122"/>
                  </a:endParaRPr>
                </a:p>
              </p:txBody>
            </p:sp>
          </p:grpSp>
          <p:grpSp>
            <p:nvGrpSpPr>
              <p:cNvPr id="395" name="组合 394">
                <a:extLst>
                  <a:ext uri="{FF2B5EF4-FFF2-40B4-BE49-F238E27FC236}">
                    <a16:creationId xmlns:a16="http://schemas.microsoft.com/office/drawing/2014/main" id="{24F4620D-C351-4E77-A362-7D26A0073813}"/>
                  </a:ext>
                </a:extLst>
              </p:cNvPr>
              <p:cNvGrpSpPr/>
              <p:nvPr/>
            </p:nvGrpSpPr>
            <p:grpSpPr>
              <a:xfrm>
                <a:off x="3412613" y="5290035"/>
                <a:ext cx="178620" cy="89310"/>
                <a:chOff x="5100088" y="3877040"/>
                <a:chExt cx="178620" cy="89310"/>
              </a:xfrm>
              <a:grpFill/>
            </p:grpSpPr>
            <p:sp>
              <p:nvSpPr>
                <p:cNvPr id="399" name="矩形 398">
                  <a:extLst>
                    <a:ext uri="{FF2B5EF4-FFF2-40B4-BE49-F238E27FC236}">
                      <a16:creationId xmlns:a16="http://schemas.microsoft.com/office/drawing/2014/main" id="{90B837CB-965C-4E58-A1EC-F76228CD2642}"/>
                    </a:ext>
                  </a:extLst>
                </p:cNvPr>
                <p:cNvSpPr/>
                <p:nvPr/>
              </p:nvSpPr>
              <p:spPr>
                <a:xfrm>
                  <a:off x="5100088" y="3877040"/>
                  <a:ext cx="89310" cy="8931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>
                    <a:ea typeface="MiSans Medium" panose="00000600000000000000" pitchFamily="2" charset="-122"/>
                  </a:endParaRPr>
                </a:p>
              </p:txBody>
            </p:sp>
            <p:sp>
              <p:nvSpPr>
                <p:cNvPr id="400" name="矩形 399">
                  <a:extLst>
                    <a:ext uri="{FF2B5EF4-FFF2-40B4-BE49-F238E27FC236}">
                      <a16:creationId xmlns:a16="http://schemas.microsoft.com/office/drawing/2014/main" id="{C6B46CCD-8806-41BD-BA6A-C8DB9C9FF8B5}"/>
                    </a:ext>
                  </a:extLst>
                </p:cNvPr>
                <p:cNvSpPr/>
                <p:nvPr/>
              </p:nvSpPr>
              <p:spPr>
                <a:xfrm>
                  <a:off x="5189398" y="3877040"/>
                  <a:ext cx="89310" cy="8931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>
                    <a:ea typeface="MiSans Medium" panose="00000600000000000000" pitchFamily="2" charset="-122"/>
                  </a:endParaRPr>
                </a:p>
              </p:txBody>
            </p:sp>
          </p:grpSp>
          <p:grpSp>
            <p:nvGrpSpPr>
              <p:cNvPr id="396" name="组合 395">
                <a:extLst>
                  <a:ext uri="{FF2B5EF4-FFF2-40B4-BE49-F238E27FC236}">
                    <a16:creationId xmlns:a16="http://schemas.microsoft.com/office/drawing/2014/main" id="{7F8066F4-1D9C-4806-9B93-2EEB0F0E65C3}"/>
                  </a:ext>
                </a:extLst>
              </p:cNvPr>
              <p:cNvGrpSpPr/>
              <p:nvPr/>
            </p:nvGrpSpPr>
            <p:grpSpPr>
              <a:xfrm>
                <a:off x="2807134" y="5290035"/>
                <a:ext cx="89310" cy="89310"/>
                <a:chOff x="5727106" y="3832385"/>
                <a:chExt cx="89310" cy="178620"/>
              </a:xfrm>
              <a:grpFill/>
            </p:grpSpPr>
            <p:sp>
              <p:nvSpPr>
                <p:cNvPr id="397" name="矩形 396">
                  <a:extLst>
                    <a:ext uri="{FF2B5EF4-FFF2-40B4-BE49-F238E27FC236}">
                      <a16:creationId xmlns:a16="http://schemas.microsoft.com/office/drawing/2014/main" id="{A81A88CE-ABAB-4EF1-B4A2-95FB525C6E0C}"/>
                    </a:ext>
                  </a:extLst>
                </p:cNvPr>
                <p:cNvSpPr/>
                <p:nvPr/>
              </p:nvSpPr>
              <p:spPr>
                <a:xfrm>
                  <a:off x="5727106" y="3832385"/>
                  <a:ext cx="89310" cy="8931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>
                    <a:ea typeface="MiSans Medium" panose="00000600000000000000" pitchFamily="2" charset="-122"/>
                  </a:endParaRPr>
                </a:p>
              </p:txBody>
            </p:sp>
            <p:sp>
              <p:nvSpPr>
                <p:cNvPr id="398" name="矩形 397">
                  <a:extLst>
                    <a:ext uri="{FF2B5EF4-FFF2-40B4-BE49-F238E27FC236}">
                      <a16:creationId xmlns:a16="http://schemas.microsoft.com/office/drawing/2014/main" id="{02272D18-191B-4451-A629-17FD64908B40}"/>
                    </a:ext>
                  </a:extLst>
                </p:cNvPr>
                <p:cNvSpPr/>
                <p:nvPr/>
              </p:nvSpPr>
              <p:spPr>
                <a:xfrm>
                  <a:off x="5727106" y="3921695"/>
                  <a:ext cx="89310" cy="8931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>
                    <a:ea typeface="MiSans Medium" panose="00000600000000000000" pitchFamily="2" charset="-122"/>
                  </a:endParaRPr>
                </a:p>
              </p:txBody>
            </p:sp>
          </p:grpSp>
        </p:grpSp>
        <p:grpSp>
          <p:nvGrpSpPr>
            <p:cNvPr id="410" name="组合 409">
              <a:extLst>
                <a:ext uri="{FF2B5EF4-FFF2-40B4-BE49-F238E27FC236}">
                  <a16:creationId xmlns:a16="http://schemas.microsoft.com/office/drawing/2014/main" id="{ED039F2D-C878-40FD-870C-E75345EE2A2E}"/>
                </a:ext>
              </a:extLst>
            </p:cNvPr>
            <p:cNvGrpSpPr/>
            <p:nvPr/>
          </p:nvGrpSpPr>
          <p:grpSpPr>
            <a:xfrm>
              <a:off x="4712880" y="7885037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17" name="矩形 416">
                <a:extLst>
                  <a:ext uri="{FF2B5EF4-FFF2-40B4-BE49-F238E27FC236}">
                    <a16:creationId xmlns:a16="http://schemas.microsoft.com/office/drawing/2014/main" id="{A7CDEE5A-D60A-405D-BAD5-8386BEEB9C54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18" name="矩形 417">
                <a:extLst>
                  <a:ext uri="{FF2B5EF4-FFF2-40B4-BE49-F238E27FC236}">
                    <a16:creationId xmlns:a16="http://schemas.microsoft.com/office/drawing/2014/main" id="{3E6213D6-B187-4A37-8FA8-AE9720968864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419" name="组合 418">
              <a:extLst>
                <a:ext uri="{FF2B5EF4-FFF2-40B4-BE49-F238E27FC236}">
                  <a16:creationId xmlns:a16="http://schemas.microsoft.com/office/drawing/2014/main" id="{F73613C8-0BF6-48FF-891F-42406C3D304E}"/>
                </a:ext>
              </a:extLst>
            </p:cNvPr>
            <p:cNvGrpSpPr/>
            <p:nvPr/>
          </p:nvGrpSpPr>
          <p:grpSpPr>
            <a:xfrm>
              <a:off x="6013147" y="7885037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20" name="矩形 419">
                <a:extLst>
                  <a:ext uri="{FF2B5EF4-FFF2-40B4-BE49-F238E27FC236}">
                    <a16:creationId xmlns:a16="http://schemas.microsoft.com/office/drawing/2014/main" id="{5322FC35-160C-49BA-95C0-3DF76CBE44C4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21" name="矩形 420">
                <a:extLst>
                  <a:ext uri="{FF2B5EF4-FFF2-40B4-BE49-F238E27FC236}">
                    <a16:creationId xmlns:a16="http://schemas.microsoft.com/office/drawing/2014/main" id="{05AEFDFF-2AEF-43D3-B07E-D56BAEE2DDBA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422" name="组合 421">
              <a:extLst>
                <a:ext uri="{FF2B5EF4-FFF2-40B4-BE49-F238E27FC236}">
                  <a16:creationId xmlns:a16="http://schemas.microsoft.com/office/drawing/2014/main" id="{CF51D587-6CDE-4704-8C4F-6CC46DBD8CFA}"/>
                </a:ext>
              </a:extLst>
            </p:cNvPr>
            <p:cNvGrpSpPr/>
            <p:nvPr/>
          </p:nvGrpSpPr>
          <p:grpSpPr>
            <a:xfrm>
              <a:off x="7313414" y="7885037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23" name="矩形 422">
                <a:extLst>
                  <a:ext uri="{FF2B5EF4-FFF2-40B4-BE49-F238E27FC236}">
                    <a16:creationId xmlns:a16="http://schemas.microsoft.com/office/drawing/2014/main" id="{DED29058-5480-46AA-91F9-5509AB59FD47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24" name="矩形 423">
                <a:extLst>
                  <a:ext uri="{FF2B5EF4-FFF2-40B4-BE49-F238E27FC236}">
                    <a16:creationId xmlns:a16="http://schemas.microsoft.com/office/drawing/2014/main" id="{78B1C364-E5E4-4059-AEC8-40275E7DCB61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425" name="组合 424">
              <a:extLst>
                <a:ext uri="{FF2B5EF4-FFF2-40B4-BE49-F238E27FC236}">
                  <a16:creationId xmlns:a16="http://schemas.microsoft.com/office/drawing/2014/main" id="{985BA355-D8E4-41CC-8F57-FD8016B46CB2}"/>
                </a:ext>
              </a:extLst>
            </p:cNvPr>
            <p:cNvGrpSpPr/>
            <p:nvPr/>
          </p:nvGrpSpPr>
          <p:grpSpPr>
            <a:xfrm>
              <a:off x="8474305" y="7885037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26" name="矩形 425">
                <a:extLst>
                  <a:ext uri="{FF2B5EF4-FFF2-40B4-BE49-F238E27FC236}">
                    <a16:creationId xmlns:a16="http://schemas.microsoft.com/office/drawing/2014/main" id="{155A70FD-5B39-4B0F-95FB-FACFD4470B44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27" name="矩形 426">
                <a:extLst>
                  <a:ext uri="{FF2B5EF4-FFF2-40B4-BE49-F238E27FC236}">
                    <a16:creationId xmlns:a16="http://schemas.microsoft.com/office/drawing/2014/main" id="{669D6BD9-1001-4EC2-BD1A-113778552959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428" name="组合 427">
              <a:extLst>
                <a:ext uri="{FF2B5EF4-FFF2-40B4-BE49-F238E27FC236}">
                  <a16:creationId xmlns:a16="http://schemas.microsoft.com/office/drawing/2014/main" id="{A9E4752B-8A25-44B9-B338-FA8C8FCE1E75}"/>
                </a:ext>
              </a:extLst>
            </p:cNvPr>
            <p:cNvGrpSpPr/>
            <p:nvPr/>
          </p:nvGrpSpPr>
          <p:grpSpPr>
            <a:xfrm>
              <a:off x="9495820" y="7885037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29" name="矩形 428">
                <a:extLst>
                  <a:ext uri="{FF2B5EF4-FFF2-40B4-BE49-F238E27FC236}">
                    <a16:creationId xmlns:a16="http://schemas.microsoft.com/office/drawing/2014/main" id="{B8E1B3CB-0BB8-4067-9E97-5A8AD11F4CAC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30" name="矩形 429">
                <a:extLst>
                  <a:ext uri="{FF2B5EF4-FFF2-40B4-BE49-F238E27FC236}">
                    <a16:creationId xmlns:a16="http://schemas.microsoft.com/office/drawing/2014/main" id="{5643CC22-6E0D-4935-8B77-0B8DD934EF42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478" name="连接器4">
            <a:extLst>
              <a:ext uri="{FF2B5EF4-FFF2-40B4-BE49-F238E27FC236}">
                <a16:creationId xmlns:a16="http://schemas.microsoft.com/office/drawing/2014/main" id="{A9E4A90B-D328-46CB-8D40-04DB104439BA}"/>
              </a:ext>
            </a:extLst>
          </p:cNvPr>
          <p:cNvGrpSpPr/>
          <p:nvPr/>
        </p:nvGrpSpPr>
        <p:grpSpPr>
          <a:xfrm>
            <a:off x="2089089" y="-5556808"/>
            <a:ext cx="5402945" cy="89310"/>
            <a:chOff x="2089089" y="7968853"/>
            <a:chExt cx="5402945" cy="89310"/>
          </a:xfrm>
          <a:noFill/>
        </p:grpSpPr>
        <p:grpSp>
          <p:nvGrpSpPr>
            <p:cNvPr id="449" name="组合 448">
              <a:extLst>
                <a:ext uri="{FF2B5EF4-FFF2-40B4-BE49-F238E27FC236}">
                  <a16:creationId xmlns:a16="http://schemas.microsoft.com/office/drawing/2014/main" id="{49CAC9FA-A020-480A-8D62-602B2CA191EB}"/>
                </a:ext>
              </a:extLst>
            </p:cNvPr>
            <p:cNvGrpSpPr/>
            <p:nvPr/>
          </p:nvGrpSpPr>
          <p:grpSpPr>
            <a:xfrm>
              <a:off x="2089089" y="7968853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56" name="矩形 455">
                <a:extLst>
                  <a:ext uri="{FF2B5EF4-FFF2-40B4-BE49-F238E27FC236}">
                    <a16:creationId xmlns:a16="http://schemas.microsoft.com/office/drawing/2014/main" id="{461D7885-3262-43E9-983B-7E72CDA1DBD4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57" name="矩形 456">
                <a:extLst>
                  <a:ext uri="{FF2B5EF4-FFF2-40B4-BE49-F238E27FC236}">
                    <a16:creationId xmlns:a16="http://schemas.microsoft.com/office/drawing/2014/main" id="{92846F4F-88B6-4B70-8732-2560B9D5F36A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450" name="组合 449">
              <a:extLst>
                <a:ext uri="{FF2B5EF4-FFF2-40B4-BE49-F238E27FC236}">
                  <a16:creationId xmlns:a16="http://schemas.microsoft.com/office/drawing/2014/main" id="{3B40B55D-E46E-4089-BD09-F87FA65199D3}"/>
                </a:ext>
              </a:extLst>
            </p:cNvPr>
            <p:cNvGrpSpPr/>
            <p:nvPr/>
          </p:nvGrpSpPr>
          <p:grpSpPr>
            <a:xfrm>
              <a:off x="3412613" y="7968853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54" name="矩形 453">
                <a:extLst>
                  <a:ext uri="{FF2B5EF4-FFF2-40B4-BE49-F238E27FC236}">
                    <a16:creationId xmlns:a16="http://schemas.microsoft.com/office/drawing/2014/main" id="{5D4DDB67-AB21-4B4D-96E4-C2B9A6A31613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55" name="矩形 454">
                <a:extLst>
                  <a:ext uri="{FF2B5EF4-FFF2-40B4-BE49-F238E27FC236}">
                    <a16:creationId xmlns:a16="http://schemas.microsoft.com/office/drawing/2014/main" id="{F5F21191-436B-4423-B218-F4F6D4304551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451" name="组合 450">
              <a:extLst>
                <a:ext uri="{FF2B5EF4-FFF2-40B4-BE49-F238E27FC236}">
                  <a16:creationId xmlns:a16="http://schemas.microsoft.com/office/drawing/2014/main" id="{6D1A1B6F-FDC9-42DD-9C32-5C9A14D70CAC}"/>
                </a:ext>
              </a:extLst>
            </p:cNvPr>
            <p:cNvGrpSpPr/>
            <p:nvPr/>
          </p:nvGrpSpPr>
          <p:grpSpPr>
            <a:xfrm>
              <a:off x="4740185" y="7968853"/>
              <a:ext cx="89310" cy="89310"/>
              <a:chOff x="5727106" y="3832385"/>
              <a:chExt cx="89310" cy="178620"/>
            </a:xfrm>
            <a:grpFill/>
          </p:grpSpPr>
          <p:sp>
            <p:nvSpPr>
              <p:cNvPr id="452" name="矩形 451">
                <a:extLst>
                  <a:ext uri="{FF2B5EF4-FFF2-40B4-BE49-F238E27FC236}">
                    <a16:creationId xmlns:a16="http://schemas.microsoft.com/office/drawing/2014/main" id="{E4637F63-0E8A-41A0-AD2B-D0C11296B15D}"/>
                  </a:ext>
                </a:extLst>
              </p:cNvPr>
              <p:cNvSpPr/>
              <p:nvPr/>
            </p:nvSpPr>
            <p:spPr>
              <a:xfrm>
                <a:off x="5727106" y="383238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53" name="矩形 452">
                <a:extLst>
                  <a:ext uri="{FF2B5EF4-FFF2-40B4-BE49-F238E27FC236}">
                    <a16:creationId xmlns:a16="http://schemas.microsoft.com/office/drawing/2014/main" id="{16F48569-CD17-4D80-A581-1BCDC01E623B}"/>
                  </a:ext>
                </a:extLst>
              </p:cNvPr>
              <p:cNvSpPr/>
              <p:nvPr/>
            </p:nvSpPr>
            <p:spPr>
              <a:xfrm>
                <a:off x="5727106" y="392169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458" name="组合 457">
              <a:extLst>
                <a:ext uri="{FF2B5EF4-FFF2-40B4-BE49-F238E27FC236}">
                  <a16:creationId xmlns:a16="http://schemas.microsoft.com/office/drawing/2014/main" id="{713BFDCE-F26F-4369-8CD5-5BFF15FA8E45}"/>
                </a:ext>
              </a:extLst>
            </p:cNvPr>
            <p:cNvGrpSpPr/>
            <p:nvPr/>
          </p:nvGrpSpPr>
          <p:grpSpPr>
            <a:xfrm>
              <a:off x="7313414" y="7968853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459" name="矩形 458">
                <a:extLst>
                  <a:ext uri="{FF2B5EF4-FFF2-40B4-BE49-F238E27FC236}">
                    <a16:creationId xmlns:a16="http://schemas.microsoft.com/office/drawing/2014/main" id="{B393979C-73E7-4A58-A2C3-7D9929C2A5BC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460" name="矩形 459">
                <a:extLst>
                  <a:ext uri="{FF2B5EF4-FFF2-40B4-BE49-F238E27FC236}">
                    <a16:creationId xmlns:a16="http://schemas.microsoft.com/office/drawing/2014/main" id="{F2A94F19-4387-4C14-8BEE-746FF6693426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134" name="连接器5">
            <a:extLst>
              <a:ext uri="{FF2B5EF4-FFF2-40B4-BE49-F238E27FC236}">
                <a16:creationId xmlns:a16="http://schemas.microsoft.com/office/drawing/2014/main" id="{DECD59C2-F4C0-4EFB-9C3A-E20341D2AC5B}"/>
              </a:ext>
            </a:extLst>
          </p:cNvPr>
          <p:cNvGrpSpPr/>
          <p:nvPr/>
        </p:nvGrpSpPr>
        <p:grpSpPr>
          <a:xfrm>
            <a:off x="6002115" y="-4022991"/>
            <a:ext cx="1534574" cy="1546458"/>
            <a:chOff x="6002115" y="8836802"/>
            <a:chExt cx="1534574" cy="1546458"/>
          </a:xfrm>
          <a:noFill/>
        </p:grpSpPr>
        <p:grpSp>
          <p:nvGrpSpPr>
            <p:cNvPr id="559" name="组合 558">
              <a:extLst>
                <a:ext uri="{FF2B5EF4-FFF2-40B4-BE49-F238E27FC236}">
                  <a16:creationId xmlns:a16="http://schemas.microsoft.com/office/drawing/2014/main" id="{BCD1504E-55B0-4EC2-BB1A-BAB1EA685B28}"/>
                </a:ext>
              </a:extLst>
            </p:cNvPr>
            <p:cNvGrpSpPr/>
            <p:nvPr/>
          </p:nvGrpSpPr>
          <p:grpSpPr>
            <a:xfrm>
              <a:off x="6002115" y="8836802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566" name="矩形 565">
                <a:extLst>
                  <a:ext uri="{FF2B5EF4-FFF2-40B4-BE49-F238E27FC236}">
                    <a16:creationId xmlns:a16="http://schemas.microsoft.com/office/drawing/2014/main" id="{25CAB190-AC88-4B13-875F-C6147AFF911E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567" name="矩形 566">
                <a:extLst>
                  <a:ext uri="{FF2B5EF4-FFF2-40B4-BE49-F238E27FC236}">
                    <a16:creationId xmlns:a16="http://schemas.microsoft.com/office/drawing/2014/main" id="{3433E9DC-0272-41F2-BA4E-ADC4B7F8B9F6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560" name="组合 559">
              <a:extLst>
                <a:ext uri="{FF2B5EF4-FFF2-40B4-BE49-F238E27FC236}">
                  <a16:creationId xmlns:a16="http://schemas.microsoft.com/office/drawing/2014/main" id="{6F526F0D-1B3A-484D-84FE-C3EF38DE4D02}"/>
                </a:ext>
              </a:extLst>
            </p:cNvPr>
            <p:cNvGrpSpPr/>
            <p:nvPr/>
          </p:nvGrpSpPr>
          <p:grpSpPr>
            <a:xfrm>
              <a:off x="7358069" y="10293950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564" name="矩形 563">
                <a:extLst>
                  <a:ext uri="{FF2B5EF4-FFF2-40B4-BE49-F238E27FC236}">
                    <a16:creationId xmlns:a16="http://schemas.microsoft.com/office/drawing/2014/main" id="{624BDE37-F778-4A24-BB50-C30C96D51440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565" name="矩形 564">
                <a:extLst>
                  <a:ext uri="{FF2B5EF4-FFF2-40B4-BE49-F238E27FC236}">
                    <a16:creationId xmlns:a16="http://schemas.microsoft.com/office/drawing/2014/main" id="{7FFB969A-21A6-45D1-A31E-EB04053B0278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656" name="连接器6">
            <a:extLst>
              <a:ext uri="{FF2B5EF4-FFF2-40B4-BE49-F238E27FC236}">
                <a16:creationId xmlns:a16="http://schemas.microsoft.com/office/drawing/2014/main" id="{B81E0926-8022-4A75-A8A5-4C0FD892AB37}"/>
              </a:ext>
            </a:extLst>
          </p:cNvPr>
          <p:cNvGrpSpPr/>
          <p:nvPr/>
        </p:nvGrpSpPr>
        <p:grpSpPr>
          <a:xfrm>
            <a:off x="4695530" y="-1559393"/>
            <a:ext cx="1485205" cy="89310"/>
            <a:chOff x="4695530" y="11300400"/>
            <a:chExt cx="1485205" cy="89310"/>
          </a:xfrm>
          <a:noFill/>
        </p:grpSpPr>
        <p:grpSp>
          <p:nvGrpSpPr>
            <p:cNvPr id="635" name="组合 634">
              <a:extLst>
                <a:ext uri="{FF2B5EF4-FFF2-40B4-BE49-F238E27FC236}">
                  <a16:creationId xmlns:a16="http://schemas.microsoft.com/office/drawing/2014/main" id="{3C089197-B16F-4DA8-8F15-F5F592FD17EB}"/>
                </a:ext>
              </a:extLst>
            </p:cNvPr>
            <p:cNvGrpSpPr/>
            <p:nvPr/>
          </p:nvGrpSpPr>
          <p:grpSpPr>
            <a:xfrm>
              <a:off x="4695530" y="11300400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642" name="矩形 641">
                <a:extLst>
                  <a:ext uri="{FF2B5EF4-FFF2-40B4-BE49-F238E27FC236}">
                    <a16:creationId xmlns:a16="http://schemas.microsoft.com/office/drawing/2014/main" id="{B90A0550-2A8A-4CF0-921D-04C4F62D0CB2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43" name="矩形 642">
                <a:extLst>
                  <a:ext uri="{FF2B5EF4-FFF2-40B4-BE49-F238E27FC236}">
                    <a16:creationId xmlns:a16="http://schemas.microsoft.com/office/drawing/2014/main" id="{26E3CFA0-E272-480E-842B-9A91B7D4AA11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636" name="组合 635">
              <a:extLst>
                <a:ext uri="{FF2B5EF4-FFF2-40B4-BE49-F238E27FC236}">
                  <a16:creationId xmlns:a16="http://schemas.microsoft.com/office/drawing/2014/main" id="{F337FA77-111B-444B-8515-16E9D19D653B}"/>
                </a:ext>
              </a:extLst>
            </p:cNvPr>
            <p:cNvGrpSpPr/>
            <p:nvPr/>
          </p:nvGrpSpPr>
          <p:grpSpPr>
            <a:xfrm>
              <a:off x="6002115" y="11300400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640" name="矩形 639">
                <a:extLst>
                  <a:ext uri="{FF2B5EF4-FFF2-40B4-BE49-F238E27FC236}">
                    <a16:creationId xmlns:a16="http://schemas.microsoft.com/office/drawing/2014/main" id="{1EB2A9B0-3D19-4C51-A12E-D73F4106ADFF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41" name="矩形 640">
                <a:extLst>
                  <a:ext uri="{FF2B5EF4-FFF2-40B4-BE49-F238E27FC236}">
                    <a16:creationId xmlns:a16="http://schemas.microsoft.com/office/drawing/2014/main" id="{9B58D5FD-A4DB-466B-9F87-3E6A6717742C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637" name="组合 636">
              <a:extLst>
                <a:ext uri="{FF2B5EF4-FFF2-40B4-BE49-F238E27FC236}">
                  <a16:creationId xmlns:a16="http://schemas.microsoft.com/office/drawing/2014/main" id="{DB265F40-C01E-42B9-8799-E2473961E340}"/>
                </a:ext>
              </a:extLst>
            </p:cNvPr>
            <p:cNvGrpSpPr/>
            <p:nvPr/>
          </p:nvGrpSpPr>
          <p:grpSpPr>
            <a:xfrm>
              <a:off x="5393478" y="11300400"/>
              <a:ext cx="89310" cy="89310"/>
              <a:chOff x="5727106" y="3832385"/>
              <a:chExt cx="89310" cy="178620"/>
            </a:xfrm>
            <a:grpFill/>
          </p:grpSpPr>
          <p:sp>
            <p:nvSpPr>
              <p:cNvPr id="638" name="矩形 637">
                <a:extLst>
                  <a:ext uri="{FF2B5EF4-FFF2-40B4-BE49-F238E27FC236}">
                    <a16:creationId xmlns:a16="http://schemas.microsoft.com/office/drawing/2014/main" id="{042DB1A7-DFC9-42D2-95CA-6B0D5B4ADE79}"/>
                  </a:ext>
                </a:extLst>
              </p:cNvPr>
              <p:cNvSpPr/>
              <p:nvPr/>
            </p:nvSpPr>
            <p:spPr>
              <a:xfrm>
                <a:off x="5727106" y="383238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39" name="矩形 638">
                <a:extLst>
                  <a:ext uri="{FF2B5EF4-FFF2-40B4-BE49-F238E27FC236}">
                    <a16:creationId xmlns:a16="http://schemas.microsoft.com/office/drawing/2014/main" id="{36FC26C4-B49B-42E7-A0FC-AD92318F6B3C}"/>
                  </a:ext>
                </a:extLst>
              </p:cNvPr>
              <p:cNvSpPr/>
              <p:nvPr/>
            </p:nvSpPr>
            <p:spPr>
              <a:xfrm>
                <a:off x="5727106" y="392169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grpSp>
        <p:nvGrpSpPr>
          <p:cNvPr id="2051" name="连接器7">
            <a:extLst>
              <a:ext uri="{FF2B5EF4-FFF2-40B4-BE49-F238E27FC236}">
                <a16:creationId xmlns:a16="http://schemas.microsoft.com/office/drawing/2014/main" id="{11E6C830-F189-4142-8E1C-ACC640F81DC8}"/>
              </a:ext>
            </a:extLst>
          </p:cNvPr>
          <p:cNvGrpSpPr/>
          <p:nvPr/>
        </p:nvGrpSpPr>
        <p:grpSpPr>
          <a:xfrm>
            <a:off x="5348823" y="-435680"/>
            <a:ext cx="5432666" cy="89310"/>
            <a:chOff x="5348823" y="13587389"/>
            <a:chExt cx="5432666" cy="89310"/>
          </a:xfrm>
          <a:noFill/>
        </p:grpSpPr>
        <p:grpSp>
          <p:nvGrpSpPr>
            <p:cNvPr id="683" name="组合 682">
              <a:extLst>
                <a:ext uri="{FF2B5EF4-FFF2-40B4-BE49-F238E27FC236}">
                  <a16:creationId xmlns:a16="http://schemas.microsoft.com/office/drawing/2014/main" id="{A4EB6A33-08A5-4541-98A1-33151626841A}"/>
                </a:ext>
              </a:extLst>
            </p:cNvPr>
            <p:cNvGrpSpPr/>
            <p:nvPr/>
          </p:nvGrpSpPr>
          <p:grpSpPr>
            <a:xfrm>
              <a:off x="5348823" y="13587389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690" name="矩形 689">
                <a:extLst>
                  <a:ext uri="{FF2B5EF4-FFF2-40B4-BE49-F238E27FC236}">
                    <a16:creationId xmlns:a16="http://schemas.microsoft.com/office/drawing/2014/main" id="{578F9076-863E-421A-8B16-29CD91580A7B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91" name="矩形 690">
                <a:extLst>
                  <a:ext uri="{FF2B5EF4-FFF2-40B4-BE49-F238E27FC236}">
                    <a16:creationId xmlns:a16="http://schemas.microsoft.com/office/drawing/2014/main" id="{BECB1B76-7FA4-4C5E-AD5C-915D9B842E55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684" name="组合 683">
              <a:extLst>
                <a:ext uri="{FF2B5EF4-FFF2-40B4-BE49-F238E27FC236}">
                  <a16:creationId xmlns:a16="http://schemas.microsoft.com/office/drawing/2014/main" id="{AC1A30E9-1731-4D02-A904-AC14EEE60576}"/>
                </a:ext>
              </a:extLst>
            </p:cNvPr>
            <p:cNvGrpSpPr/>
            <p:nvPr/>
          </p:nvGrpSpPr>
          <p:grpSpPr>
            <a:xfrm>
              <a:off x="10602869" y="13587389"/>
              <a:ext cx="178620" cy="89310"/>
              <a:chOff x="5100088" y="3877040"/>
              <a:chExt cx="178620" cy="89310"/>
            </a:xfrm>
            <a:grpFill/>
          </p:grpSpPr>
          <p:sp>
            <p:nvSpPr>
              <p:cNvPr id="688" name="矩形 687">
                <a:extLst>
                  <a:ext uri="{FF2B5EF4-FFF2-40B4-BE49-F238E27FC236}">
                    <a16:creationId xmlns:a16="http://schemas.microsoft.com/office/drawing/2014/main" id="{22A76EA5-77A6-437B-8A44-347EF4F14474}"/>
                  </a:ext>
                </a:extLst>
              </p:cNvPr>
              <p:cNvSpPr/>
              <p:nvPr/>
            </p:nvSpPr>
            <p:spPr>
              <a:xfrm>
                <a:off x="510008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689" name="矩形 688">
                <a:extLst>
                  <a:ext uri="{FF2B5EF4-FFF2-40B4-BE49-F238E27FC236}">
                    <a16:creationId xmlns:a16="http://schemas.microsoft.com/office/drawing/2014/main" id="{7AF6C15A-BBE0-40DC-98E2-9D6B971915A3}"/>
                  </a:ext>
                </a:extLst>
              </p:cNvPr>
              <p:cNvSpPr/>
              <p:nvPr/>
            </p:nvSpPr>
            <p:spPr>
              <a:xfrm>
                <a:off x="5189398" y="3877040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  <p:grpSp>
          <p:nvGrpSpPr>
            <p:cNvPr id="706" name="组合 705">
              <a:extLst>
                <a:ext uri="{FF2B5EF4-FFF2-40B4-BE49-F238E27FC236}">
                  <a16:creationId xmlns:a16="http://schemas.microsoft.com/office/drawing/2014/main" id="{97C35500-FCE4-4C39-A288-2F19D15B96D2}"/>
                </a:ext>
              </a:extLst>
            </p:cNvPr>
            <p:cNvGrpSpPr/>
            <p:nvPr/>
          </p:nvGrpSpPr>
          <p:grpSpPr>
            <a:xfrm>
              <a:off x="6051345" y="13587389"/>
              <a:ext cx="89310" cy="89310"/>
              <a:chOff x="5727106" y="3832385"/>
              <a:chExt cx="89310" cy="178620"/>
            </a:xfrm>
            <a:grpFill/>
          </p:grpSpPr>
          <p:sp>
            <p:nvSpPr>
              <p:cNvPr id="707" name="矩形 706">
                <a:extLst>
                  <a:ext uri="{FF2B5EF4-FFF2-40B4-BE49-F238E27FC236}">
                    <a16:creationId xmlns:a16="http://schemas.microsoft.com/office/drawing/2014/main" id="{415AADF2-BB98-4EDD-96B9-07751B6DC47F}"/>
                  </a:ext>
                </a:extLst>
              </p:cNvPr>
              <p:cNvSpPr/>
              <p:nvPr/>
            </p:nvSpPr>
            <p:spPr>
              <a:xfrm>
                <a:off x="5727106" y="383238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  <p:sp>
            <p:nvSpPr>
              <p:cNvPr id="708" name="矩形 707">
                <a:extLst>
                  <a:ext uri="{FF2B5EF4-FFF2-40B4-BE49-F238E27FC236}">
                    <a16:creationId xmlns:a16="http://schemas.microsoft.com/office/drawing/2014/main" id="{C952A4A2-579C-460E-BD07-96DF62593180}"/>
                  </a:ext>
                </a:extLst>
              </p:cNvPr>
              <p:cNvSpPr/>
              <p:nvPr/>
            </p:nvSpPr>
            <p:spPr>
              <a:xfrm>
                <a:off x="5727106" y="3921695"/>
                <a:ext cx="89310" cy="89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ea typeface="MiSans Medium" panose="00000600000000000000" pitchFamily="2" charset="-122"/>
                </a:endParaRPr>
              </a:p>
            </p:txBody>
          </p:sp>
        </p:grp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BCF17BC0-0EC4-4624-AEDF-217C6004974D}"/>
              </a:ext>
            </a:extLst>
          </p:cNvPr>
          <p:cNvSpPr txBox="1"/>
          <p:nvPr/>
        </p:nvSpPr>
        <p:spPr>
          <a:xfrm>
            <a:off x="2223845" y="4241034"/>
            <a:ext cx="5200142" cy="55406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教育部直属、中央直管副部级的全国重点大学；</a:t>
            </a:r>
            <a:endParaRPr lang="en-US" altLang="zh-CN" sz="1500" dirty="0">
              <a:solidFill>
                <a:schemeClr val="bg1"/>
              </a:solidFill>
              <a:latin typeface="MiSans Medium" panose="00000600000000000000" pitchFamily="2" charset="-122"/>
              <a:ea typeface="MiSans Medium" panose="00000600000000000000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位列国家</a:t>
            </a:r>
            <a:r>
              <a:rPr lang="en-US" altLang="zh-CN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211</a:t>
            </a: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工程、</a:t>
            </a:r>
            <a:r>
              <a:rPr lang="en-US" altLang="zh-CN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985</a:t>
            </a: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工程、世界一流大学建设高校（</a:t>
            </a:r>
            <a:r>
              <a:rPr lang="en-US" altLang="zh-CN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A</a:t>
            </a:r>
            <a:r>
              <a:rPr lang="zh-CN" altLang="en-US" sz="15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类）</a:t>
            </a:r>
          </a:p>
        </p:txBody>
      </p:sp>
      <p:sp>
        <p:nvSpPr>
          <p:cNvPr id="462" name="文本框 461">
            <a:extLst>
              <a:ext uri="{FF2B5EF4-FFF2-40B4-BE49-F238E27FC236}">
                <a16:creationId xmlns:a16="http://schemas.microsoft.com/office/drawing/2014/main" id="{0CA9B7DD-F3D3-40E5-B3B9-F31B311AF650}"/>
              </a:ext>
            </a:extLst>
          </p:cNvPr>
          <p:cNvSpPr txBox="1"/>
          <p:nvPr/>
        </p:nvSpPr>
        <p:spPr>
          <a:xfrm>
            <a:off x="2223845" y="4866849"/>
            <a:ext cx="1409040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0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学校官网</a:t>
            </a:r>
            <a:endParaRPr lang="en-US" altLang="zh-CN" sz="1000" dirty="0">
              <a:solidFill>
                <a:schemeClr val="bg1"/>
              </a:solidFill>
              <a:latin typeface="MiSans Medium" panose="00000600000000000000" pitchFamily="2" charset="-122"/>
              <a:ea typeface="MiSans Medium" panose="00000600000000000000" pitchFamily="2" charset="-122"/>
            </a:endParaRPr>
          </a:p>
          <a:p>
            <a:r>
              <a:rPr lang="en-US" altLang="zh-CN" sz="10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http://www.scu.edu.cn</a:t>
            </a:r>
            <a:endParaRPr lang="zh-CN" altLang="en-US" sz="1000" dirty="0">
              <a:solidFill>
                <a:schemeClr val="bg1"/>
              </a:solidFill>
              <a:latin typeface="MiSans Medium" panose="00000600000000000000" pitchFamily="2" charset="-122"/>
              <a:ea typeface="MiSans Medium" panose="00000600000000000000" pitchFamily="2" charset="-122"/>
            </a:endParaRP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CC3EA449-1FBF-4C1A-B737-F7E01DCFBF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26747" y="371499"/>
            <a:ext cx="347852" cy="346249"/>
          </a:xfrm>
        </p:spPr>
        <p:txBody>
          <a:bodyPr>
            <a:noAutofit/>
          </a:bodyPr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9190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55f52171-deb4-4d87-9864-47bd9ea656bf&quot;,&quot;Name&quot;:&quot;2&quot;,&quot;Kind&quot;:&quot;Custom&quot;,&quot;OldGuidesSetting&quot;:{&quot;HeaderHeight&quot;:0.0,&quot;FooterHeight&quot;:0.0,&quot;SideMargin&quot;:6.0,&quot;TopMargin&quot;:4.0,&quot;BottomMargin&quot;:8.0,&quot;IntervalMargin&quot;:0.0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主题1">
  <a:themeElements>
    <a:clrScheme name="SC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A2A17"/>
      </a:accent1>
      <a:accent2>
        <a:srgbClr val="979997"/>
      </a:accent2>
      <a:accent3>
        <a:srgbClr val="00529D"/>
      </a:accent3>
      <a:accent4>
        <a:srgbClr val="008D4B"/>
      </a:accent4>
      <a:accent5>
        <a:srgbClr val="DE9B00"/>
      </a:accent5>
      <a:accent6>
        <a:srgbClr val="CD962A"/>
      </a:accent6>
      <a:hlink>
        <a:srgbClr val="0563C1"/>
      </a:hlink>
      <a:folHlink>
        <a:srgbClr val="8C9395"/>
      </a:folHlink>
    </a:clrScheme>
    <a:fontScheme name="Mi">
      <a:majorFont>
        <a:latin typeface="MiSans Semibold"/>
        <a:ea typeface="MiSans Heavy"/>
        <a:cs typeface=""/>
      </a:majorFont>
      <a:minorFont>
        <a:latin typeface="MiSans Medium"/>
        <a:ea typeface="MiSan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主题1" id="{2B54C7FC-80FA-4268-B1AB-7A4718C2F40B}" vid="{49D17BBD-BC41-4722-83BC-2CAB04E0C7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2961</TotalTime>
  <Words>2265</Words>
  <Application>Microsoft Office PowerPoint</Application>
  <PresentationFormat>宽屏</PresentationFormat>
  <Paragraphs>561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9" baseType="lpstr">
      <vt:lpstr>MiSans Normal</vt:lpstr>
      <vt:lpstr>MiSans Heavy</vt:lpstr>
      <vt:lpstr>思源宋体 CN Heavy</vt:lpstr>
      <vt:lpstr>Arial</vt:lpstr>
      <vt:lpstr>Microsoft YaHei Light</vt:lpstr>
      <vt:lpstr>MiSans Semibold</vt:lpstr>
      <vt:lpstr>Microsoft YaHei</vt:lpstr>
      <vt:lpstr>MiSans Medium</vt:lpstr>
      <vt:lpstr>主题1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滚筒洗衣机, WeChat:cooljyh</dc:creator>
  <dcterms:created xsi:type="dcterms:W3CDTF">2022-02-11T04:28:56Z</dcterms:created>
  <dcterms:modified xsi:type="dcterms:W3CDTF">2022-02-21T11:24:11Z</dcterms:modified>
</cp:coreProperties>
</file>