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452" r:id="rId2"/>
    <p:sldId id="423" r:id="rId3"/>
    <p:sldId id="425" r:id="rId4"/>
    <p:sldId id="430" r:id="rId5"/>
    <p:sldId id="433" r:id="rId6"/>
    <p:sldId id="424" r:id="rId7"/>
    <p:sldId id="454" r:id="rId8"/>
    <p:sldId id="427" r:id="rId9"/>
    <p:sldId id="443" r:id="rId10"/>
    <p:sldId id="440" r:id="rId11"/>
    <p:sldId id="444" r:id="rId12"/>
    <p:sldId id="441" r:id="rId13"/>
    <p:sldId id="426" r:id="rId14"/>
    <p:sldId id="434" r:id="rId15"/>
    <p:sldId id="436" r:id="rId16"/>
    <p:sldId id="435" r:id="rId17"/>
    <p:sldId id="439" r:id="rId18"/>
    <p:sldId id="428" r:id="rId19"/>
    <p:sldId id="455" r:id="rId20"/>
    <p:sldId id="447" r:id="rId21"/>
    <p:sldId id="276" r:id="rId22"/>
    <p:sldId id="456" r:id="rId23"/>
  </p:sldIdLst>
  <p:sldSz cx="12192000" cy="6858000"/>
  <p:notesSz cx="6858000" cy="9144000"/>
  <p:embeddedFontLst>
    <p:embeddedFont>
      <p:font typeface="Microsoft YaHei" panose="020B0503020204020204" pitchFamily="34" charset="-122"/>
      <p:regular r:id="rId26"/>
      <p:bold r:id="rId27"/>
    </p:embeddedFont>
    <p:embeddedFont>
      <p:font typeface="Microsoft YaHei Light" panose="020B0502040204020203" pitchFamily="34" charset="-122"/>
      <p:regular r:id="rId28"/>
    </p:embeddedFont>
    <p:embeddedFont>
      <p:font typeface="OPPOSans B" panose="00020600040101010101" pitchFamily="18" charset="-122"/>
      <p:regular r:id="rId29"/>
    </p:embeddedFont>
    <p:embeddedFont>
      <p:font typeface="OPPOSans R" panose="00020600040101010101" pitchFamily="18"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D10"/>
    <a:srgbClr val="FFC20F"/>
    <a:srgbClr val="FCC307"/>
    <a:srgbClr val="55BB8A"/>
    <a:srgbClr val="211F2C"/>
    <a:srgbClr val="2190FD"/>
    <a:srgbClr val="3D72C1"/>
    <a:srgbClr val="D62627"/>
    <a:srgbClr val="F9BC5A"/>
    <a:srgbClr val="2126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5946" autoAdjust="0"/>
  </p:normalViewPr>
  <p:slideViewPr>
    <p:cSldViewPr snapToGrid="0" showGuides="1">
      <p:cViewPr>
        <p:scale>
          <a:sx n="75" d="100"/>
          <a:sy n="75" d="100"/>
        </p:scale>
        <p:origin x="1356" y="64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0" d="100"/>
          <a:sy n="80" d="100"/>
        </p:scale>
        <p:origin x="240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latin typeface="OPPOSans R" panose="00020600040101010101" pitchFamily="18" charset="-122"/>
              <a:ea typeface="OPPOSans R" panose="00020600040101010101" pitchFamily="18" charset="-122"/>
            </a:endParaRPr>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OPPOSans R" panose="00020600040101010101" pitchFamily="18" charset="-122"/>
                <a:ea typeface="OPPOSans R" panose="00020600040101010101" pitchFamily="18" charset="-122"/>
              </a:rPr>
              <a:t>2022/7/29</a:t>
            </a:fld>
            <a:endParaRPr kumimoji="1" lang="zh-CN" altLang="en-US">
              <a:latin typeface="OPPOSans R" panose="00020600040101010101" pitchFamily="18" charset="-122"/>
              <a:ea typeface="OPPOSans R" panose="00020600040101010101" pitchFamily="18" charset="-122"/>
            </a:endParaRPr>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latin typeface="OPPOSans R" panose="00020600040101010101" pitchFamily="18" charset="-122"/>
              <a:ea typeface="OPPOSans R" panose="00020600040101010101" pitchFamily="18" charset="-122"/>
            </a:endParaRPr>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OPPOSans R" panose="00020600040101010101" pitchFamily="18" charset="-122"/>
                <a:ea typeface="OPPOSans R" panose="00020600040101010101" pitchFamily="18" charset="-122"/>
              </a:rPr>
              <a:t>‹#›</a:t>
            </a:fld>
            <a:endParaRPr kumimoji="1" lang="zh-CN" altLang="en-US">
              <a:latin typeface="OPPOSans R" panose="00020600040101010101" pitchFamily="18" charset="-122"/>
              <a:ea typeface="OPPOSans R" panose="00020600040101010101" pitchFamily="18" charset="-122"/>
            </a:endParaRPr>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7BB30C6B-F34A-4F02-BACE-D18C28E3B70A}" type="datetimeFigureOut">
              <a:rPr lang="zh-CN" altLang="en-US" smtClean="0"/>
              <a:pPr/>
              <a:t>2022/7/29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175DD2B1-1A58-4FDB-AD54-64407EF7A1E7}" type="slidenum">
              <a:rPr lang="zh-CN" altLang="en-US" smtClean="0"/>
              <a:pPr/>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sz="700"/>
          </a:p>
        </p:txBody>
      </p:sp>
      <p:sp>
        <p:nvSpPr>
          <p:cNvPr id="4" name="灯片编号占位符 3"/>
          <p:cNvSpPr>
            <a:spLocks noGrp="1"/>
          </p:cNvSpPr>
          <p:nvPr>
            <p:ph type="sldNum" sz="quarter" idx="5"/>
          </p:nvPr>
        </p:nvSpPr>
        <p:spPr/>
        <p:txBody>
          <a:bodyPr/>
          <a:lstStyle/>
          <a:p>
            <a:fld id="{175DD2B1-1A58-4FDB-AD54-64407EF7A1E7}" type="slidenum">
              <a:rPr lang="zh-CN" altLang="en-US" smtClean="0"/>
              <a:pPr/>
              <a:t>1</a:t>
            </a:fld>
            <a:endParaRPr lang="zh-CN" altLang="en-US"/>
          </a:p>
        </p:txBody>
      </p:sp>
    </p:spTree>
    <p:extLst>
      <p:ext uri="{BB962C8B-B14F-4D97-AF65-F5344CB8AC3E}">
        <p14:creationId xmlns:p14="http://schemas.microsoft.com/office/powerpoint/2010/main" val="126645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6</a:t>
            </a:fld>
            <a:endParaRPr lang="zh-CN" altLang="en-US"/>
          </a:p>
        </p:txBody>
      </p:sp>
    </p:spTree>
    <p:extLst>
      <p:ext uri="{BB962C8B-B14F-4D97-AF65-F5344CB8AC3E}">
        <p14:creationId xmlns:p14="http://schemas.microsoft.com/office/powerpoint/2010/main" val="101386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9</a:t>
            </a:fld>
            <a:endParaRPr lang="zh-CN" altLang="en-US"/>
          </a:p>
        </p:txBody>
      </p:sp>
    </p:spTree>
    <p:extLst>
      <p:ext uri="{BB962C8B-B14F-4D97-AF65-F5344CB8AC3E}">
        <p14:creationId xmlns:p14="http://schemas.microsoft.com/office/powerpoint/2010/main" val="56612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10</a:t>
            </a:fld>
            <a:endParaRPr lang="zh-CN" altLang="en-US"/>
          </a:p>
        </p:txBody>
      </p:sp>
    </p:spTree>
    <p:extLst>
      <p:ext uri="{BB962C8B-B14F-4D97-AF65-F5344CB8AC3E}">
        <p14:creationId xmlns:p14="http://schemas.microsoft.com/office/powerpoint/2010/main" val="26636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11</a:t>
            </a:fld>
            <a:endParaRPr lang="zh-CN" altLang="en-US"/>
          </a:p>
        </p:txBody>
      </p:sp>
    </p:spTree>
    <p:extLst>
      <p:ext uri="{BB962C8B-B14F-4D97-AF65-F5344CB8AC3E}">
        <p14:creationId xmlns:p14="http://schemas.microsoft.com/office/powerpoint/2010/main" val="102418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14</a:t>
            </a:fld>
            <a:endParaRPr lang="zh-CN" altLang="en-US"/>
          </a:p>
        </p:txBody>
      </p:sp>
    </p:spTree>
    <p:extLst>
      <p:ext uri="{BB962C8B-B14F-4D97-AF65-F5344CB8AC3E}">
        <p14:creationId xmlns:p14="http://schemas.microsoft.com/office/powerpoint/2010/main" val="290371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19</a:t>
            </a:fld>
            <a:endParaRPr lang="zh-CN" altLang="en-US"/>
          </a:p>
        </p:txBody>
      </p:sp>
    </p:spTree>
    <p:extLst>
      <p:ext uri="{BB962C8B-B14F-4D97-AF65-F5344CB8AC3E}">
        <p14:creationId xmlns:p14="http://schemas.microsoft.com/office/powerpoint/2010/main" val="17056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20</a:t>
            </a:fld>
            <a:endParaRPr lang="zh-CN" altLang="en-US"/>
          </a:p>
        </p:txBody>
      </p:sp>
    </p:spTree>
    <p:extLst>
      <p:ext uri="{BB962C8B-B14F-4D97-AF65-F5344CB8AC3E}">
        <p14:creationId xmlns:p14="http://schemas.microsoft.com/office/powerpoint/2010/main" val="1809686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页">
    <p:spTree>
      <p:nvGrpSpPr>
        <p:cNvPr id="1" name=""/>
        <p:cNvGrpSpPr/>
        <p:nvPr/>
      </p:nvGrpSpPr>
      <p:grpSpPr>
        <a:xfrm>
          <a:off x="0" y="0"/>
          <a:ext cx="0" cy="0"/>
          <a:chOff x="0" y="0"/>
          <a:chExt cx="0" cy="0"/>
        </a:xfrm>
      </p:grpSpPr>
      <p:pic>
        <p:nvPicPr>
          <p:cNvPr id="18" name="图片 17" descr="背景图案&#10;&#10;描述已自动生成">
            <a:extLst>
              <a:ext uri="{FF2B5EF4-FFF2-40B4-BE49-F238E27FC236}">
                <a16:creationId xmlns:a16="http://schemas.microsoft.com/office/drawing/2014/main" id="{A1E2FBFB-816D-B686-54E7-CA55FB7BEF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descr="黑暗里有星球&#10;&#10;中度可信度描述已自动生成">
            <a:extLst>
              <a:ext uri="{FF2B5EF4-FFF2-40B4-BE49-F238E27FC236}">
                <a16:creationId xmlns:a16="http://schemas.microsoft.com/office/drawing/2014/main" id="{9DB28978-59EB-58A8-62E3-038DE7DC9F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20110D4A-71B5-3911-BEE4-8EEFA4182491}"/>
              </a:ext>
            </a:extLst>
          </p:cNvPr>
          <p:cNvSpPr/>
          <p:nvPr userDrawn="1"/>
        </p:nvSpPr>
        <p:spPr>
          <a:xfrm>
            <a:off x="803129" y="3690239"/>
            <a:ext cx="215609" cy="215609"/>
          </a:xfrm>
          <a:prstGeom prst="ellipse">
            <a:avLst/>
          </a:prstGeom>
          <a:gradFill>
            <a:gsLst>
              <a:gs pos="35000">
                <a:schemeClr val="accent1">
                  <a:lumMod val="50000"/>
                  <a:lumOff val="50000"/>
                  <a:alpha val="83000"/>
                </a:schemeClr>
              </a:gs>
              <a:gs pos="82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 name="椭圆 5">
            <a:extLst>
              <a:ext uri="{FF2B5EF4-FFF2-40B4-BE49-F238E27FC236}">
                <a16:creationId xmlns:a16="http://schemas.microsoft.com/office/drawing/2014/main" id="{002F231A-78AB-D6EA-8991-5AFD95A13F62}"/>
              </a:ext>
            </a:extLst>
          </p:cNvPr>
          <p:cNvSpPr/>
          <p:nvPr userDrawn="1"/>
        </p:nvSpPr>
        <p:spPr>
          <a:xfrm flipH="1">
            <a:off x="10060995" y="5505451"/>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椭圆 6">
            <a:extLst>
              <a:ext uri="{FF2B5EF4-FFF2-40B4-BE49-F238E27FC236}">
                <a16:creationId xmlns:a16="http://schemas.microsoft.com/office/drawing/2014/main" id="{09D83693-0038-62AE-F893-FC65EC65E1FF}"/>
              </a:ext>
            </a:extLst>
          </p:cNvPr>
          <p:cNvSpPr/>
          <p:nvPr userDrawn="1"/>
        </p:nvSpPr>
        <p:spPr>
          <a:xfrm flipH="1">
            <a:off x="5917620" y="5568333"/>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8" name="椭圆 7">
            <a:extLst>
              <a:ext uri="{FF2B5EF4-FFF2-40B4-BE49-F238E27FC236}">
                <a16:creationId xmlns:a16="http://schemas.microsoft.com/office/drawing/2014/main" id="{9F422BCE-48A2-7556-684D-E598EB237AFF}"/>
              </a:ext>
            </a:extLst>
          </p:cNvPr>
          <p:cNvSpPr/>
          <p:nvPr userDrawn="1"/>
        </p:nvSpPr>
        <p:spPr>
          <a:xfrm flipH="1">
            <a:off x="9414654" y="1763485"/>
            <a:ext cx="148446" cy="148446"/>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 name="椭圆 8">
            <a:extLst>
              <a:ext uri="{FF2B5EF4-FFF2-40B4-BE49-F238E27FC236}">
                <a16:creationId xmlns:a16="http://schemas.microsoft.com/office/drawing/2014/main" id="{76A8A29D-D10D-38AF-26E7-E61864CAEA5D}"/>
              </a:ext>
            </a:extLst>
          </p:cNvPr>
          <p:cNvSpPr/>
          <p:nvPr userDrawn="1"/>
        </p:nvSpPr>
        <p:spPr>
          <a:xfrm flipH="1">
            <a:off x="1142599" y="4723376"/>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 name="椭圆 9">
            <a:extLst>
              <a:ext uri="{FF2B5EF4-FFF2-40B4-BE49-F238E27FC236}">
                <a16:creationId xmlns:a16="http://schemas.microsoft.com/office/drawing/2014/main" id="{7CCA7438-4900-DD07-F502-88ACB5C76E60}"/>
              </a:ext>
            </a:extLst>
          </p:cNvPr>
          <p:cNvSpPr/>
          <p:nvPr userDrawn="1"/>
        </p:nvSpPr>
        <p:spPr>
          <a:xfrm flipH="1">
            <a:off x="2063206" y="60256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1" name="椭圆 10">
            <a:extLst>
              <a:ext uri="{FF2B5EF4-FFF2-40B4-BE49-F238E27FC236}">
                <a16:creationId xmlns:a16="http://schemas.microsoft.com/office/drawing/2014/main" id="{9595610C-4896-85DA-7D05-61821BD18050}"/>
              </a:ext>
            </a:extLst>
          </p:cNvPr>
          <p:cNvSpPr/>
          <p:nvPr userDrawn="1"/>
        </p:nvSpPr>
        <p:spPr>
          <a:xfrm flipH="1">
            <a:off x="714279" y="201669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椭圆 11">
            <a:extLst>
              <a:ext uri="{FF2B5EF4-FFF2-40B4-BE49-F238E27FC236}">
                <a16:creationId xmlns:a16="http://schemas.microsoft.com/office/drawing/2014/main" id="{B1B401E4-D46B-84B2-3307-47C320EB7EA4}"/>
              </a:ext>
            </a:extLst>
          </p:cNvPr>
          <p:cNvSpPr/>
          <p:nvPr userDrawn="1"/>
        </p:nvSpPr>
        <p:spPr>
          <a:xfrm flipH="1">
            <a:off x="2251342" y="1522976"/>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3" name="椭圆 12">
            <a:extLst>
              <a:ext uri="{FF2B5EF4-FFF2-40B4-BE49-F238E27FC236}">
                <a16:creationId xmlns:a16="http://schemas.microsoft.com/office/drawing/2014/main" id="{B1502D30-BA36-0445-DF20-AB31C754E13E}"/>
              </a:ext>
            </a:extLst>
          </p:cNvPr>
          <p:cNvSpPr/>
          <p:nvPr userDrawn="1"/>
        </p:nvSpPr>
        <p:spPr>
          <a:xfrm flipH="1">
            <a:off x="8298906" y="61272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4" name="椭圆 13">
            <a:extLst>
              <a:ext uri="{FF2B5EF4-FFF2-40B4-BE49-F238E27FC236}">
                <a16:creationId xmlns:a16="http://schemas.microsoft.com/office/drawing/2014/main" id="{E3A0D096-77B4-0D3F-CE7F-F92F132AA244}"/>
              </a:ext>
            </a:extLst>
          </p:cNvPr>
          <p:cNvSpPr/>
          <p:nvPr userDrawn="1"/>
        </p:nvSpPr>
        <p:spPr>
          <a:xfrm>
            <a:off x="11436204" y="3503205"/>
            <a:ext cx="215609" cy="215609"/>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9" name="任意多边形: 形状 18">
            <a:extLst>
              <a:ext uri="{FF2B5EF4-FFF2-40B4-BE49-F238E27FC236}">
                <a16:creationId xmlns:a16="http://schemas.microsoft.com/office/drawing/2014/main" id="{9353396F-B4B3-4800-C351-0A559B018390}"/>
              </a:ext>
            </a:extLst>
          </p:cNvPr>
          <p:cNvSpPr/>
          <p:nvPr userDrawn="1"/>
        </p:nvSpPr>
        <p:spPr>
          <a:xfrm>
            <a:off x="10786558" y="1"/>
            <a:ext cx="1405442" cy="1351145"/>
          </a:xfrm>
          <a:custGeom>
            <a:avLst/>
            <a:gdLst>
              <a:gd name="connsiteX0" fmla="*/ 72457 w 1405442"/>
              <a:gd name="connsiteY0" fmla="*/ 0 h 1351145"/>
              <a:gd name="connsiteX1" fmla="*/ 1405442 w 1405442"/>
              <a:gd name="connsiteY1" fmla="*/ 0 h 1351145"/>
              <a:gd name="connsiteX2" fmla="*/ 1405442 w 1405442"/>
              <a:gd name="connsiteY2" fmla="*/ 1255213 h 1351145"/>
              <a:gd name="connsiteX3" fmla="*/ 1366795 w 1405442"/>
              <a:gd name="connsiteY3" fmla="*/ 1273830 h 1351145"/>
              <a:gd name="connsiteX4" fmla="*/ 983840 w 1405442"/>
              <a:gd name="connsiteY4" fmla="*/ 1351145 h 1351145"/>
              <a:gd name="connsiteX5" fmla="*/ 0 w 1405442"/>
              <a:gd name="connsiteY5" fmla="*/ 367305 h 1351145"/>
              <a:gd name="connsiteX6" fmla="*/ 19988 w 1405442"/>
              <a:gd name="connsiteY6" fmla="*/ 169027 h 13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442" h="1351145">
                <a:moveTo>
                  <a:pt x="72457" y="0"/>
                </a:moveTo>
                <a:lnTo>
                  <a:pt x="1405442" y="0"/>
                </a:lnTo>
                <a:lnTo>
                  <a:pt x="1405442" y="1255213"/>
                </a:lnTo>
                <a:lnTo>
                  <a:pt x="1366795" y="1273830"/>
                </a:lnTo>
                <a:cubicBezTo>
                  <a:pt x="1249090" y="1323615"/>
                  <a:pt x="1119680" y="1351145"/>
                  <a:pt x="983840" y="1351145"/>
                </a:cubicBezTo>
                <a:cubicBezTo>
                  <a:pt x="440480" y="1351145"/>
                  <a:pt x="0" y="910665"/>
                  <a:pt x="0" y="367305"/>
                </a:cubicBezTo>
                <a:cubicBezTo>
                  <a:pt x="0" y="299385"/>
                  <a:pt x="6882" y="233073"/>
                  <a:pt x="19988" y="169027"/>
                </a:cubicBezTo>
                <a:close/>
              </a:path>
            </a:pathLst>
          </a:custGeom>
          <a:gradFill>
            <a:gsLst>
              <a:gs pos="0">
                <a:schemeClr val="accent1">
                  <a:lumMod val="50000"/>
                  <a:lumOff val="50000"/>
                  <a:alpha val="50000"/>
                </a:schemeClr>
              </a:gs>
              <a:gs pos="69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20" name="任意多边形: 形状 19">
            <a:extLst>
              <a:ext uri="{FF2B5EF4-FFF2-40B4-BE49-F238E27FC236}">
                <a16:creationId xmlns:a16="http://schemas.microsoft.com/office/drawing/2014/main" id="{ECDAD364-C624-A8FE-428B-09A92F9D1310}"/>
              </a:ext>
            </a:extLst>
          </p:cNvPr>
          <p:cNvSpPr/>
          <p:nvPr userDrawn="1"/>
        </p:nvSpPr>
        <p:spPr>
          <a:xfrm rot="4905816">
            <a:off x="16523" y="-170448"/>
            <a:ext cx="1133289" cy="1317170"/>
          </a:xfrm>
          <a:custGeom>
            <a:avLst/>
            <a:gdLst>
              <a:gd name="connsiteX0" fmla="*/ 0 w 1133289"/>
              <a:gd name="connsiteY0" fmla="*/ 1165807 h 1317170"/>
              <a:gd name="connsiteX1" fmla="*/ 168180 w 1133289"/>
              <a:gd name="connsiteY1" fmla="*/ 3948 h 1317170"/>
              <a:gd name="connsiteX2" fmla="*/ 207346 w 1133289"/>
              <a:gd name="connsiteY2" fmla="*/ 0 h 1317170"/>
              <a:gd name="connsiteX3" fmla="*/ 1133289 w 1133289"/>
              <a:gd name="connsiteY3" fmla="*/ 925943 h 1317170"/>
              <a:gd name="connsiteX4" fmla="*/ 1060524 w 1133289"/>
              <a:gd name="connsiteY4" fmla="*/ 1286362 h 1317170"/>
              <a:gd name="connsiteX5" fmla="*/ 1045683 w 1133289"/>
              <a:gd name="connsiteY5" fmla="*/ 1317170 h 13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289" h="1317170">
                <a:moveTo>
                  <a:pt x="0" y="1165807"/>
                </a:moveTo>
                <a:lnTo>
                  <a:pt x="168180" y="3948"/>
                </a:lnTo>
                <a:lnTo>
                  <a:pt x="207346" y="0"/>
                </a:lnTo>
                <a:cubicBezTo>
                  <a:pt x="718730" y="0"/>
                  <a:pt x="1133289" y="414559"/>
                  <a:pt x="1133289" y="925943"/>
                </a:cubicBezTo>
                <a:cubicBezTo>
                  <a:pt x="1133289" y="1053789"/>
                  <a:pt x="1107379" y="1175583"/>
                  <a:pt x="1060524" y="1286362"/>
                </a:cubicBezTo>
                <a:lnTo>
                  <a:pt x="1045683" y="1317170"/>
                </a:lnTo>
                <a:close/>
              </a:path>
            </a:pathLst>
          </a:custGeom>
          <a:gradFill>
            <a:gsLst>
              <a:gs pos="0">
                <a:schemeClr val="accent1">
                  <a:lumMod val="50000"/>
                  <a:lumOff val="50000"/>
                  <a:alpha val="50000"/>
                </a:schemeClr>
              </a:gs>
              <a:gs pos="69000">
                <a:schemeClr val="accent1">
                  <a:lumMod val="25000"/>
                  <a:lumOff val="75000"/>
                  <a:alpha val="0"/>
                </a:schemeClr>
              </a:gs>
            </a:gsLst>
            <a:lin ang="4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21" name="任意多边形: 形状 20">
            <a:extLst>
              <a:ext uri="{FF2B5EF4-FFF2-40B4-BE49-F238E27FC236}">
                <a16:creationId xmlns:a16="http://schemas.microsoft.com/office/drawing/2014/main" id="{AE814D4D-97E0-51F4-9CE7-BC765F8A1C05}"/>
              </a:ext>
            </a:extLst>
          </p:cNvPr>
          <p:cNvSpPr/>
          <p:nvPr userDrawn="1"/>
        </p:nvSpPr>
        <p:spPr>
          <a:xfrm>
            <a:off x="10309380" y="1"/>
            <a:ext cx="979920" cy="660805"/>
          </a:xfrm>
          <a:custGeom>
            <a:avLst/>
            <a:gdLst>
              <a:gd name="connsiteX0" fmla="*/ 32336 w 979920"/>
              <a:gd name="connsiteY0" fmla="*/ 0 h 660805"/>
              <a:gd name="connsiteX1" fmla="*/ 947584 w 979920"/>
              <a:gd name="connsiteY1" fmla="*/ 0 h 660805"/>
              <a:gd name="connsiteX2" fmla="*/ 969966 w 979920"/>
              <a:gd name="connsiteY2" fmla="*/ 72101 h 660805"/>
              <a:gd name="connsiteX3" fmla="*/ 979920 w 979920"/>
              <a:gd name="connsiteY3" fmla="*/ 170845 h 660805"/>
              <a:gd name="connsiteX4" fmla="*/ 489960 w 979920"/>
              <a:gd name="connsiteY4" fmla="*/ 660805 h 660805"/>
              <a:gd name="connsiteX5" fmla="*/ 0 w 979920"/>
              <a:gd name="connsiteY5" fmla="*/ 170845 h 660805"/>
              <a:gd name="connsiteX6" fmla="*/ 9954 w 979920"/>
              <a:gd name="connsiteY6" fmla="*/ 72101 h 6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20" h="660805">
                <a:moveTo>
                  <a:pt x="32336" y="0"/>
                </a:moveTo>
                <a:lnTo>
                  <a:pt x="947584" y="0"/>
                </a:lnTo>
                <a:lnTo>
                  <a:pt x="969966" y="72101"/>
                </a:lnTo>
                <a:cubicBezTo>
                  <a:pt x="976492" y="103996"/>
                  <a:pt x="979920" y="137020"/>
                  <a:pt x="979920" y="170845"/>
                </a:cubicBezTo>
                <a:cubicBezTo>
                  <a:pt x="979920" y="441442"/>
                  <a:pt x="760557" y="660805"/>
                  <a:pt x="489960" y="660805"/>
                </a:cubicBezTo>
                <a:cubicBezTo>
                  <a:pt x="219363" y="660805"/>
                  <a:pt x="0" y="441442"/>
                  <a:pt x="0" y="170845"/>
                </a:cubicBezTo>
                <a:cubicBezTo>
                  <a:pt x="0" y="137020"/>
                  <a:pt x="3428" y="103996"/>
                  <a:pt x="9954" y="72101"/>
                </a:cubicBezTo>
                <a:close/>
              </a:path>
            </a:pathLst>
          </a:custGeom>
          <a:gradFill>
            <a:gsLst>
              <a:gs pos="0">
                <a:schemeClr val="accent1">
                  <a:lumMod val="50000"/>
                  <a:lumOff val="50000"/>
                  <a:alpha val="20000"/>
                </a:schemeClr>
              </a:gs>
              <a:gs pos="57000">
                <a:schemeClr val="accent1">
                  <a:lumMod val="25000"/>
                  <a:lumOff val="75000"/>
                  <a:alpha val="0"/>
                </a:schemeClr>
              </a:gs>
            </a:gsLst>
            <a:lin ang="12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Tree>
    <p:extLst>
      <p:ext uri="{BB962C8B-B14F-4D97-AF65-F5344CB8AC3E}">
        <p14:creationId xmlns:p14="http://schemas.microsoft.com/office/powerpoint/2010/main" val="30084108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目录页">
    <p:bg>
      <p:bgPr>
        <a:gradFill>
          <a:gsLst>
            <a:gs pos="0">
              <a:schemeClr val="bg1"/>
            </a:gs>
            <a:gs pos="100000">
              <a:schemeClr val="bg1">
                <a:lumMod val="95000"/>
              </a:schemeClr>
            </a:gs>
          </a:gsLst>
          <a:lin ang="2700000" scaled="0"/>
        </a:gradFill>
        <a:effectLst/>
      </p:bgPr>
    </p:bg>
    <p:spTree>
      <p:nvGrpSpPr>
        <p:cNvPr id="1" name=""/>
        <p:cNvGrpSpPr/>
        <p:nvPr/>
      </p:nvGrpSpPr>
      <p:grpSpPr>
        <a:xfrm>
          <a:off x="0" y="0"/>
          <a:ext cx="0" cy="0"/>
          <a:chOff x="0" y="0"/>
          <a:chExt cx="0" cy="0"/>
        </a:xfrm>
      </p:grpSpPr>
      <p:pic>
        <p:nvPicPr>
          <p:cNvPr id="19" name="图片 18" descr="背景图案&#10;&#10;描述已自动生成">
            <a:extLst>
              <a:ext uri="{FF2B5EF4-FFF2-40B4-BE49-F238E27FC236}">
                <a16:creationId xmlns:a16="http://schemas.microsoft.com/office/drawing/2014/main" id="{E13A56D8-118D-420D-736C-6BD93E2D4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a:extLst>
              <a:ext uri="{FF2B5EF4-FFF2-40B4-BE49-F238E27FC236}">
                <a16:creationId xmlns:a16="http://schemas.microsoft.com/office/drawing/2014/main" id="{6970D382-C03C-F51A-E340-8943C4FB5B8F}"/>
              </a:ext>
            </a:extLst>
          </p:cNvPr>
          <p:cNvPicPr>
            <a:picLocks noChangeAspect="1"/>
          </p:cNvPicPr>
          <p:nvPr userDrawn="1"/>
        </p:nvPicPr>
        <p:blipFill>
          <a:blip r:embed="rId3"/>
          <a:stretch>
            <a:fillRect/>
          </a:stretch>
        </p:blipFill>
        <p:spPr>
          <a:xfrm>
            <a:off x="0" y="1"/>
            <a:ext cx="12192000" cy="6857999"/>
          </a:xfrm>
          <a:prstGeom prst="rect">
            <a:avLst/>
          </a:prstGeom>
        </p:spPr>
      </p:pic>
      <p:sp>
        <p:nvSpPr>
          <p:cNvPr id="5" name="椭圆 4">
            <a:extLst>
              <a:ext uri="{FF2B5EF4-FFF2-40B4-BE49-F238E27FC236}">
                <a16:creationId xmlns:a16="http://schemas.microsoft.com/office/drawing/2014/main" id="{767C993C-7801-EA3F-3562-627505160EF4}"/>
              </a:ext>
            </a:extLst>
          </p:cNvPr>
          <p:cNvSpPr/>
          <p:nvPr userDrawn="1"/>
        </p:nvSpPr>
        <p:spPr>
          <a:xfrm>
            <a:off x="2635397" y="5548993"/>
            <a:ext cx="215609" cy="215609"/>
          </a:xfrm>
          <a:prstGeom prst="ellipse">
            <a:avLst/>
          </a:prstGeom>
          <a:gradFill>
            <a:gsLst>
              <a:gs pos="35000">
                <a:schemeClr val="accent1">
                  <a:lumMod val="50000"/>
                  <a:lumOff val="50000"/>
                  <a:alpha val="83000"/>
                </a:schemeClr>
              </a:gs>
              <a:gs pos="82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 name="椭圆 5">
            <a:extLst>
              <a:ext uri="{FF2B5EF4-FFF2-40B4-BE49-F238E27FC236}">
                <a16:creationId xmlns:a16="http://schemas.microsoft.com/office/drawing/2014/main" id="{5F5F7C15-10E9-10FC-FAF7-550109EBEA9B}"/>
              </a:ext>
            </a:extLst>
          </p:cNvPr>
          <p:cNvSpPr/>
          <p:nvPr userDrawn="1"/>
        </p:nvSpPr>
        <p:spPr>
          <a:xfrm flipH="1">
            <a:off x="10060995" y="5505451"/>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椭圆 6">
            <a:extLst>
              <a:ext uri="{FF2B5EF4-FFF2-40B4-BE49-F238E27FC236}">
                <a16:creationId xmlns:a16="http://schemas.microsoft.com/office/drawing/2014/main" id="{417234E9-9BAD-CD5B-81BB-D087FFB8E55C}"/>
              </a:ext>
            </a:extLst>
          </p:cNvPr>
          <p:cNvSpPr/>
          <p:nvPr userDrawn="1"/>
        </p:nvSpPr>
        <p:spPr>
          <a:xfrm flipH="1">
            <a:off x="5917620" y="5568333"/>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8" name="椭圆 7">
            <a:extLst>
              <a:ext uri="{FF2B5EF4-FFF2-40B4-BE49-F238E27FC236}">
                <a16:creationId xmlns:a16="http://schemas.microsoft.com/office/drawing/2014/main" id="{4A13E782-FA95-B675-C912-0A2FDFFFDD80}"/>
              </a:ext>
            </a:extLst>
          </p:cNvPr>
          <p:cNvSpPr/>
          <p:nvPr userDrawn="1"/>
        </p:nvSpPr>
        <p:spPr>
          <a:xfrm flipH="1">
            <a:off x="9414654" y="1763485"/>
            <a:ext cx="148446" cy="148446"/>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 name="椭圆 8">
            <a:extLst>
              <a:ext uri="{FF2B5EF4-FFF2-40B4-BE49-F238E27FC236}">
                <a16:creationId xmlns:a16="http://schemas.microsoft.com/office/drawing/2014/main" id="{1A7A17A6-2078-C233-5FAE-319DD5B5EFBF}"/>
              </a:ext>
            </a:extLst>
          </p:cNvPr>
          <p:cNvSpPr/>
          <p:nvPr userDrawn="1"/>
        </p:nvSpPr>
        <p:spPr>
          <a:xfrm flipH="1">
            <a:off x="387857" y="4273433"/>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 name="椭圆 9">
            <a:extLst>
              <a:ext uri="{FF2B5EF4-FFF2-40B4-BE49-F238E27FC236}">
                <a16:creationId xmlns:a16="http://schemas.microsoft.com/office/drawing/2014/main" id="{1DC4A7EB-9AB8-AFE1-772E-B964F78615D4}"/>
              </a:ext>
            </a:extLst>
          </p:cNvPr>
          <p:cNvSpPr/>
          <p:nvPr userDrawn="1"/>
        </p:nvSpPr>
        <p:spPr>
          <a:xfrm flipH="1">
            <a:off x="2063206" y="60256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1" name="椭圆 10">
            <a:extLst>
              <a:ext uri="{FF2B5EF4-FFF2-40B4-BE49-F238E27FC236}">
                <a16:creationId xmlns:a16="http://schemas.microsoft.com/office/drawing/2014/main" id="{7F8B8D35-2EB6-3908-5ECD-B9D78D227292}"/>
              </a:ext>
            </a:extLst>
          </p:cNvPr>
          <p:cNvSpPr/>
          <p:nvPr userDrawn="1"/>
        </p:nvSpPr>
        <p:spPr>
          <a:xfrm flipH="1">
            <a:off x="714279" y="201669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椭圆 11">
            <a:extLst>
              <a:ext uri="{FF2B5EF4-FFF2-40B4-BE49-F238E27FC236}">
                <a16:creationId xmlns:a16="http://schemas.microsoft.com/office/drawing/2014/main" id="{6DC93DF0-33F8-637E-7758-C14DD61BFDE5}"/>
              </a:ext>
            </a:extLst>
          </p:cNvPr>
          <p:cNvSpPr/>
          <p:nvPr userDrawn="1"/>
        </p:nvSpPr>
        <p:spPr>
          <a:xfrm flipH="1">
            <a:off x="2251342" y="1522976"/>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3" name="椭圆 12">
            <a:extLst>
              <a:ext uri="{FF2B5EF4-FFF2-40B4-BE49-F238E27FC236}">
                <a16:creationId xmlns:a16="http://schemas.microsoft.com/office/drawing/2014/main" id="{D2B6BBE6-93C6-C230-292F-2592AE064EE3}"/>
              </a:ext>
            </a:extLst>
          </p:cNvPr>
          <p:cNvSpPr/>
          <p:nvPr userDrawn="1"/>
        </p:nvSpPr>
        <p:spPr>
          <a:xfrm flipH="1">
            <a:off x="8298906" y="61272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4" name="椭圆 13">
            <a:extLst>
              <a:ext uri="{FF2B5EF4-FFF2-40B4-BE49-F238E27FC236}">
                <a16:creationId xmlns:a16="http://schemas.microsoft.com/office/drawing/2014/main" id="{F4A8A98B-E2FF-5057-8C0F-D4AA5F959CF7}"/>
              </a:ext>
            </a:extLst>
          </p:cNvPr>
          <p:cNvSpPr/>
          <p:nvPr userDrawn="1"/>
        </p:nvSpPr>
        <p:spPr>
          <a:xfrm>
            <a:off x="11436204" y="3503205"/>
            <a:ext cx="215609" cy="215609"/>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0" name="任意多边形: 形状 19">
            <a:extLst>
              <a:ext uri="{FF2B5EF4-FFF2-40B4-BE49-F238E27FC236}">
                <a16:creationId xmlns:a16="http://schemas.microsoft.com/office/drawing/2014/main" id="{80944A31-8BDF-6BDE-A15E-0006F9DD225F}"/>
              </a:ext>
            </a:extLst>
          </p:cNvPr>
          <p:cNvSpPr/>
          <p:nvPr userDrawn="1"/>
        </p:nvSpPr>
        <p:spPr>
          <a:xfrm>
            <a:off x="10786558" y="1"/>
            <a:ext cx="1405442" cy="1351145"/>
          </a:xfrm>
          <a:custGeom>
            <a:avLst/>
            <a:gdLst>
              <a:gd name="connsiteX0" fmla="*/ 72457 w 1405442"/>
              <a:gd name="connsiteY0" fmla="*/ 0 h 1351145"/>
              <a:gd name="connsiteX1" fmla="*/ 1405442 w 1405442"/>
              <a:gd name="connsiteY1" fmla="*/ 0 h 1351145"/>
              <a:gd name="connsiteX2" fmla="*/ 1405442 w 1405442"/>
              <a:gd name="connsiteY2" fmla="*/ 1255213 h 1351145"/>
              <a:gd name="connsiteX3" fmla="*/ 1366795 w 1405442"/>
              <a:gd name="connsiteY3" fmla="*/ 1273830 h 1351145"/>
              <a:gd name="connsiteX4" fmla="*/ 983840 w 1405442"/>
              <a:gd name="connsiteY4" fmla="*/ 1351145 h 1351145"/>
              <a:gd name="connsiteX5" fmla="*/ 0 w 1405442"/>
              <a:gd name="connsiteY5" fmla="*/ 367305 h 1351145"/>
              <a:gd name="connsiteX6" fmla="*/ 19988 w 1405442"/>
              <a:gd name="connsiteY6" fmla="*/ 169027 h 13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442" h="1351145">
                <a:moveTo>
                  <a:pt x="72457" y="0"/>
                </a:moveTo>
                <a:lnTo>
                  <a:pt x="1405442" y="0"/>
                </a:lnTo>
                <a:lnTo>
                  <a:pt x="1405442" y="1255213"/>
                </a:lnTo>
                <a:lnTo>
                  <a:pt x="1366795" y="1273830"/>
                </a:lnTo>
                <a:cubicBezTo>
                  <a:pt x="1249090" y="1323615"/>
                  <a:pt x="1119680" y="1351145"/>
                  <a:pt x="983840" y="1351145"/>
                </a:cubicBezTo>
                <a:cubicBezTo>
                  <a:pt x="440480" y="1351145"/>
                  <a:pt x="0" y="910665"/>
                  <a:pt x="0" y="367305"/>
                </a:cubicBezTo>
                <a:cubicBezTo>
                  <a:pt x="0" y="299385"/>
                  <a:pt x="6882" y="233073"/>
                  <a:pt x="19988" y="169027"/>
                </a:cubicBezTo>
                <a:close/>
              </a:path>
            </a:pathLst>
          </a:custGeom>
          <a:gradFill>
            <a:gsLst>
              <a:gs pos="0">
                <a:schemeClr val="accent1">
                  <a:lumMod val="50000"/>
                  <a:lumOff val="50000"/>
                  <a:alpha val="50000"/>
                </a:schemeClr>
              </a:gs>
              <a:gs pos="69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21" name="任意多边形: 形状 20">
            <a:extLst>
              <a:ext uri="{FF2B5EF4-FFF2-40B4-BE49-F238E27FC236}">
                <a16:creationId xmlns:a16="http://schemas.microsoft.com/office/drawing/2014/main" id="{7C07B475-9862-23B3-636A-8ABB93194343}"/>
              </a:ext>
            </a:extLst>
          </p:cNvPr>
          <p:cNvSpPr/>
          <p:nvPr userDrawn="1"/>
        </p:nvSpPr>
        <p:spPr>
          <a:xfrm rot="4905816">
            <a:off x="16523" y="-170448"/>
            <a:ext cx="1133289" cy="1317170"/>
          </a:xfrm>
          <a:custGeom>
            <a:avLst/>
            <a:gdLst>
              <a:gd name="connsiteX0" fmla="*/ 0 w 1133289"/>
              <a:gd name="connsiteY0" fmla="*/ 1165807 h 1317170"/>
              <a:gd name="connsiteX1" fmla="*/ 168180 w 1133289"/>
              <a:gd name="connsiteY1" fmla="*/ 3948 h 1317170"/>
              <a:gd name="connsiteX2" fmla="*/ 207346 w 1133289"/>
              <a:gd name="connsiteY2" fmla="*/ 0 h 1317170"/>
              <a:gd name="connsiteX3" fmla="*/ 1133289 w 1133289"/>
              <a:gd name="connsiteY3" fmla="*/ 925943 h 1317170"/>
              <a:gd name="connsiteX4" fmla="*/ 1060524 w 1133289"/>
              <a:gd name="connsiteY4" fmla="*/ 1286362 h 1317170"/>
              <a:gd name="connsiteX5" fmla="*/ 1045683 w 1133289"/>
              <a:gd name="connsiteY5" fmla="*/ 1317170 h 13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289" h="1317170">
                <a:moveTo>
                  <a:pt x="0" y="1165807"/>
                </a:moveTo>
                <a:lnTo>
                  <a:pt x="168180" y="3948"/>
                </a:lnTo>
                <a:lnTo>
                  <a:pt x="207346" y="0"/>
                </a:lnTo>
                <a:cubicBezTo>
                  <a:pt x="718730" y="0"/>
                  <a:pt x="1133289" y="414559"/>
                  <a:pt x="1133289" y="925943"/>
                </a:cubicBezTo>
                <a:cubicBezTo>
                  <a:pt x="1133289" y="1053789"/>
                  <a:pt x="1107379" y="1175583"/>
                  <a:pt x="1060524" y="1286362"/>
                </a:cubicBezTo>
                <a:lnTo>
                  <a:pt x="1045683" y="1317170"/>
                </a:lnTo>
                <a:close/>
              </a:path>
            </a:pathLst>
          </a:custGeom>
          <a:gradFill>
            <a:gsLst>
              <a:gs pos="0">
                <a:schemeClr val="accent1">
                  <a:lumMod val="50000"/>
                  <a:lumOff val="50000"/>
                  <a:alpha val="50000"/>
                </a:schemeClr>
              </a:gs>
              <a:gs pos="69000">
                <a:schemeClr val="accent1">
                  <a:lumMod val="25000"/>
                  <a:lumOff val="75000"/>
                  <a:alpha val="0"/>
                </a:schemeClr>
              </a:gs>
            </a:gsLst>
            <a:lin ang="4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22" name="任意多边形: 形状 21">
            <a:extLst>
              <a:ext uri="{FF2B5EF4-FFF2-40B4-BE49-F238E27FC236}">
                <a16:creationId xmlns:a16="http://schemas.microsoft.com/office/drawing/2014/main" id="{4DC5B792-F252-8C09-4499-AEA735D467A2}"/>
              </a:ext>
            </a:extLst>
          </p:cNvPr>
          <p:cNvSpPr/>
          <p:nvPr userDrawn="1"/>
        </p:nvSpPr>
        <p:spPr>
          <a:xfrm>
            <a:off x="10309380" y="1"/>
            <a:ext cx="979920" cy="660805"/>
          </a:xfrm>
          <a:custGeom>
            <a:avLst/>
            <a:gdLst>
              <a:gd name="connsiteX0" fmla="*/ 32336 w 979920"/>
              <a:gd name="connsiteY0" fmla="*/ 0 h 660805"/>
              <a:gd name="connsiteX1" fmla="*/ 947584 w 979920"/>
              <a:gd name="connsiteY1" fmla="*/ 0 h 660805"/>
              <a:gd name="connsiteX2" fmla="*/ 969966 w 979920"/>
              <a:gd name="connsiteY2" fmla="*/ 72101 h 660805"/>
              <a:gd name="connsiteX3" fmla="*/ 979920 w 979920"/>
              <a:gd name="connsiteY3" fmla="*/ 170845 h 660805"/>
              <a:gd name="connsiteX4" fmla="*/ 489960 w 979920"/>
              <a:gd name="connsiteY4" fmla="*/ 660805 h 660805"/>
              <a:gd name="connsiteX5" fmla="*/ 0 w 979920"/>
              <a:gd name="connsiteY5" fmla="*/ 170845 h 660805"/>
              <a:gd name="connsiteX6" fmla="*/ 9954 w 979920"/>
              <a:gd name="connsiteY6" fmla="*/ 72101 h 6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20" h="660805">
                <a:moveTo>
                  <a:pt x="32336" y="0"/>
                </a:moveTo>
                <a:lnTo>
                  <a:pt x="947584" y="0"/>
                </a:lnTo>
                <a:lnTo>
                  <a:pt x="969966" y="72101"/>
                </a:lnTo>
                <a:cubicBezTo>
                  <a:pt x="976492" y="103996"/>
                  <a:pt x="979920" y="137020"/>
                  <a:pt x="979920" y="170845"/>
                </a:cubicBezTo>
                <a:cubicBezTo>
                  <a:pt x="979920" y="441442"/>
                  <a:pt x="760557" y="660805"/>
                  <a:pt x="489960" y="660805"/>
                </a:cubicBezTo>
                <a:cubicBezTo>
                  <a:pt x="219363" y="660805"/>
                  <a:pt x="0" y="441442"/>
                  <a:pt x="0" y="170845"/>
                </a:cubicBezTo>
                <a:cubicBezTo>
                  <a:pt x="0" y="137020"/>
                  <a:pt x="3428" y="103996"/>
                  <a:pt x="9954" y="72101"/>
                </a:cubicBezTo>
                <a:close/>
              </a:path>
            </a:pathLst>
          </a:custGeom>
          <a:gradFill>
            <a:gsLst>
              <a:gs pos="0">
                <a:schemeClr val="accent1">
                  <a:lumMod val="50000"/>
                  <a:lumOff val="50000"/>
                  <a:alpha val="20000"/>
                </a:schemeClr>
              </a:gs>
              <a:gs pos="57000">
                <a:schemeClr val="accent1">
                  <a:lumMod val="25000"/>
                  <a:lumOff val="75000"/>
                  <a:alpha val="0"/>
                </a:schemeClr>
              </a:gs>
            </a:gsLst>
            <a:lin ang="12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Tree>
    <p:extLst>
      <p:ext uri="{BB962C8B-B14F-4D97-AF65-F5344CB8AC3E}">
        <p14:creationId xmlns:p14="http://schemas.microsoft.com/office/powerpoint/2010/main" val="362586291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pic>
        <p:nvPicPr>
          <p:cNvPr id="29" name="图片 28" descr="背景图案&#10;&#10;描述已自动生成">
            <a:extLst>
              <a:ext uri="{FF2B5EF4-FFF2-40B4-BE49-F238E27FC236}">
                <a16:creationId xmlns:a16="http://schemas.microsoft.com/office/drawing/2014/main" id="{2C51B16C-BCC2-EDFE-E6C5-0D3857DA84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a:extLst>
              <a:ext uri="{FF2B5EF4-FFF2-40B4-BE49-F238E27FC236}">
                <a16:creationId xmlns:a16="http://schemas.microsoft.com/office/drawing/2014/main" id="{2C0F0FD6-4701-1415-E265-9AE02F7AC0D2}"/>
              </a:ext>
            </a:extLst>
          </p:cNvPr>
          <p:cNvPicPr>
            <a:picLocks noChangeAspect="1"/>
          </p:cNvPicPr>
          <p:nvPr userDrawn="1"/>
        </p:nvPicPr>
        <p:blipFill>
          <a:blip r:embed="rId3"/>
          <a:stretch>
            <a:fillRect/>
          </a:stretch>
        </p:blipFill>
        <p:spPr>
          <a:xfrm>
            <a:off x="0" y="1"/>
            <a:ext cx="12192000" cy="6857999"/>
          </a:xfrm>
          <a:prstGeom prst="rect">
            <a:avLst/>
          </a:prstGeom>
        </p:spPr>
      </p:pic>
      <p:sp>
        <p:nvSpPr>
          <p:cNvPr id="18" name="椭圆 17">
            <a:extLst>
              <a:ext uri="{FF2B5EF4-FFF2-40B4-BE49-F238E27FC236}">
                <a16:creationId xmlns:a16="http://schemas.microsoft.com/office/drawing/2014/main" id="{3B6DA17F-876A-1548-085B-9FA60744FE97}"/>
              </a:ext>
            </a:extLst>
          </p:cNvPr>
          <p:cNvSpPr/>
          <p:nvPr userDrawn="1"/>
        </p:nvSpPr>
        <p:spPr>
          <a:xfrm>
            <a:off x="803129" y="3690239"/>
            <a:ext cx="215609" cy="215609"/>
          </a:xfrm>
          <a:prstGeom prst="ellipse">
            <a:avLst/>
          </a:prstGeom>
          <a:gradFill>
            <a:gsLst>
              <a:gs pos="35000">
                <a:schemeClr val="accent1">
                  <a:lumMod val="50000"/>
                  <a:lumOff val="50000"/>
                  <a:alpha val="83000"/>
                </a:schemeClr>
              </a:gs>
              <a:gs pos="82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9" name="椭圆 18">
            <a:extLst>
              <a:ext uri="{FF2B5EF4-FFF2-40B4-BE49-F238E27FC236}">
                <a16:creationId xmlns:a16="http://schemas.microsoft.com/office/drawing/2014/main" id="{FA3E14EF-0056-AF54-ADF5-60F32C91E024}"/>
              </a:ext>
            </a:extLst>
          </p:cNvPr>
          <p:cNvSpPr/>
          <p:nvPr userDrawn="1"/>
        </p:nvSpPr>
        <p:spPr>
          <a:xfrm flipH="1">
            <a:off x="10060995" y="5505451"/>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0" name="椭圆 19">
            <a:extLst>
              <a:ext uri="{FF2B5EF4-FFF2-40B4-BE49-F238E27FC236}">
                <a16:creationId xmlns:a16="http://schemas.microsoft.com/office/drawing/2014/main" id="{D4762ED5-CE03-8CF9-48A8-07CA33CC672D}"/>
              </a:ext>
            </a:extLst>
          </p:cNvPr>
          <p:cNvSpPr/>
          <p:nvPr userDrawn="1"/>
        </p:nvSpPr>
        <p:spPr>
          <a:xfrm flipH="1">
            <a:off x="5917620" y="5568333"/>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1" name="椭圆 20">
            <a:extLst>
              <a:ext uri="{FF2B5EF4-FFF2-40B4-BE49-F238E27FC236}">
                <a16:creationId xmlns:a16="http://schemas.microsoft.com/office/drawing/2014/main" id="{A649D1ED-BB4B-18D7-7F6F-A96FEE8B8244}"/>
              </a:ext>
            </a:extLst>
          </p:cNvPr>
          <p:cNvSpPr/>
          <p:nvPr userDrawn="1"/>
        </p:nvSpPr>
        <p:spPr>
          <a:xfrm flipH="1">
            <a:off x="9414654" y="1763485"/>
            <a:ext cx="148446" cy="148446"/>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2" name="椭圆 21">
            <a:extLst>
              <a:ext uri="{FF2B5EF4-FFF2-40B4-BE49-F238E27FC236}">
                <a16:creationId xmlns:a16="http://schemas.microsoft.com/office/drawing/2014/main" id="{BEC172FA-093A-8E65-F7AB-E7DE570A4F5D}"/>
              </a:ext>
            </a:extLst>
          </p:cNvPr>
          <p:cNvSpPr/>
          <p:nvPr userDrawn="1"/>
        </p:nvSpPr>
        <p:spPr>
          <a:xfrm flipH="1">
            <a:off x="1142599" y="4723376"/>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3" name="椭圆 22">
            <a:extLst>
              <a:ext uri="{FF2B5EF4-FFF2-40B4-BE49-F238E27FC236}">
                <a16:creationId xmlns:a16="http://schemas.microsoft.com/office/drawing/2014/main" id="{2701F356-E7C4-3000-F4FE-32F90A5B8ABF}"/>
              </a:ext>
            </a:extLst>
          </p:cNvPr>
          <p:cNvSpPr/>
          <p:nvPr userDrawn="1"/>
        </p:nvSpPr>
        <p:spPr>
          <a:xfrm flipH="1">
            <a:off x="2063206" y="60256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4" name="椭圆 23">
            <a:extLst>
              <a:ext uri="{FF2B5EF4-FFF2-40B4-BE49-F238E27FC236}">
                <a16:creationId xmlns:a16="http://schemas.microsoft.com/office/drawing/2014/main" id="{47988EBE-CE9D-BF2E-6B24-CB0D0A99A5B6}"/>
              </a:ext>
            </a:extLst>
          </p:cNvPr>
          <p:cNvSpPr/>
          <p:nvPr userDrawn="1"/>
        </p:nvSpPr>
        <p:spPr>
          <a:xfrm flipH="1">
            <a:off x="714279" y="201669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5" name="椭圆 24">
            <a:extLst>
              <a:ext uri="{FF2B5EF4-FFF2-40B4-BE49-F238E27FC236}">
                <a16:creationId xmlns:a16="http://schemas.microsoft.com/office/drawing/2014/main" id="{792006EC-A60E-9BEE-337A-B0BF050599D0}"/>
              </a:ext>
            </a:extLst>
          </p:cNvPr>
          <p:cNvSpPr/>
          <p:nvPr userDrawn="1"/>
        </p:nvSpPr>
        <p:spPr>
          <a:xfrm flipH="1">
            <a:off x="2251342" y="1522976"/>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6" name="椭圆 25">
            <a:extLst>
              <a:ext uri="{FF2B5EF4-FFF2-40B4-BE49-F238E27FC236}">
                <a16:creationId xmlns:a16="http://schemas.microsoft.com/office/drawing/2014/main" id="{9A2F90AD-E6AA-9936-31D4-A324BB035238}"/>
              </a:ext>
            </a:extLst>
          </p:cNvPr>
          <p:cNvSpPr/>
          <p:nvPr userDrawn="1"/>
        </p:nvSpPr>
        <p:spPr>
          <a:xfrm flipH="1">
            <a:off x="8298906" y="61272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7" name="椭圆 26">
            <a:extLst>
              <a:ext uri="{FF2B5EF4-FFF2-40B4-BE49-F238E27FC236}">
                <a16:creationId xmlns:a16="http://schemas.microsoft.com/office/drawing/2014/main" id="{FB7AE1C6-5666-EA4C-08E9-775DD3156021}"/>
              </a:ext>
            </a:extLst>
          </p:cNvPr>
          <p:cNvSpPr/>
          <p:nvPr userDrawn="1"/>
        </p:nvSpPr>
        <p:spPr>
          <a:xfrm>
            <a:off x="11436204" y="3503205"/>
            <a:ext cx="215609" cy="215609"/>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7" name="任意多边形: 形状 16">
            <a:extLst>
              <a:ext uri="{FF2B5EF4-FFF2-40B4-BE49-F238E27FC236}">
                <a16:creationId xmlns:a16="http://schemas.microsoft.com/office/drawing/2014/main" id="{181C4172-C578-690B-39B2-FA827ED2A854}"/>
              </a:ext>
            </a:extLst>
          </p:cNvPr>
          <p:cNvSpPr/>
          <p:nvPr userDrawn="1"/>
        </p:nvSpPr>
        <p:spPr>
          <a:xfrm>
            <a:off x="10786558" y="1"/>
            <a:ext cx="1405442" cy="1351145"/>
          </a:xfrm>
          <a:custGeom>
            <a:avLst/>
            <a:gdLst>
              <a:gd name="connsiteX0" fmla="*/ 72457 w 1405442"/>
              <a:gd name="connsiteY0" fmla="*/ 0 h 1351145"/>
              <a:gd name="connsiteX1" fmla="*/ 1405442 w 1405442"/>
              <a:gd name="connsiteY1" fmla="*/ 0 h 1351145"/>
              <a:gd name="connsiteX2" fmla="*/ 1405442 w 1405442"/>
              <a:gd name="connsiteY2" fmla="*/ 1255213 h 1351145"/>
              <a:gd name="connsiteX3" fmla="*/ 1366795 w 1405442"/>
              <a:gd name="connsiteY3" fmla="*/ 1273830 h 1351145"/>
              <a:gd name="connsiteX4" fmla="*/ 983840 w 1405442"/>
              <a:gd name="connsiteY4" fmla="*/ 1351145 h 1351145"/>
              <a:gd name="connsiteX5" fmla="*/ 0 w 1405442"/>
              <a:gd name="connsiteY5" fmla="*/ 367305 h 1351145"/>
              <a:gd name="connsiteX6" fmla="*/ 19988 w 1405442"/>
              <a:gd name="connsiteY6" fmla="*/ 169027 h 13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442" h="1351145">
                <a:moveTo>
                  <a:pt x="72457" y="0"/>
                </a:moveTo>
                <a:lnTo>
                  <a:pt x="1405442" y="0"/>
                </a:lnTo>
                <a:lnTo>
                  <a:pt x="1405442" y="1255213"/>
                </a:lnTo>
                <a:lnTo>
                  <a:pt x="1366795" y="1273830"/>
                </a:lnTo>
                <a:cubicBezTo>
                  <a:pt x="1249090" y="1323615"/>
                  <a:pt x="1119680" y="1351145"/>
                  <a:pt x="983840" y="1351145"/>
                </a:cubicBezTo>
                <a:cubicBezTo>
                  <a:pt x="440480" y="1351145"/>
                  <a:pt x="0" y="910665"/>
                  <a:pt x="0" y="367305"/>
                </a:cubicBezTo>
                <a:cubicBezTo>
                  <a:pt x="0" y="299385"/>
                  <a:pt x="6882" y="233073"/>
                  <a:pt x="19988" y="169027"/>
                </a:cubicBezTo>
                <a:close/>
              </a:path>
            </a:pathLst>
          </a:custGeom>
          <a:gradFill>
            <a:gsLst>
              <a:gs pos="0">
                <a:schemeClr val="accent1">
                  <a:lumMod val="50000"/>
                  <a:lumOff val="50000"/>
                  <a:alpha val="50000"/>
                </a:schemeClr>
              </a:gs>
              <a:gs pos="69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30" name="任意多边形: 形状 29">
            <a:extLst>
              <a:ext uri="{FF2B5EF4-FFF2-40B4-BE49-F238E27FC236}">
                <a16:creationId xmlns:a16="http://schemas.microsoft.com/office/drawing/2014/main" id="{F99F56B5-F5CD-3E5B-3BF3-7D81DA3708C2}"/>
              </a:ext>
            </a:extLst>
          </p:cNvPr>
          <p:cNvSpPr/>
          <p:nvPr userDrawn="1"/>
        </p:nvSpPr>
        <p:spPr>
          <a:xfrm rot="4905816">
            <a:off x="16523" y="-170448"/>
            <a:ext cx="1133289" cy="1317170"/>
          </a:xfrm>
          <a:custGeom>
            <a:avLst/>
            <a:gdLst>
              <a:gd name="connsiteX0" fmla="*/ 0 w 1133289"/>
              <a:gd name="connsiteY0" fmla="*/ 1165807 h 1317170"/>
              <a:gd name="connsiteX1" fmla="*/ 168180 w 1133289"/>
              <a:gd name="connsiteY1" fmla="*/ 3948 h 1317170"/>
              <a:gd name="connsiteX2" fmla="*/ 207346 w 1133289"/>
              <a:gd name="connsiteY2" fmla="*/ 0 h 1317170"/>
              <a:gd name="connsiteX3" fmla="*/ 1133289 w 1133289"/>
              <a:gd name="connsiteY3" fmla="*/ 925943 h 1317170"/>
              <a:gd name="connsiteX4" fmla="*/ 1060524 w 1133289"/>
              <a:gd name="connsiteY4" fmla="*/ 1286362 h 1317170"/>
              <a:gd name="connsiteX5" fmla="*/ 1045683 w 1133289"/>
              <a:gd name="connsiteY5" fmla="*/ 1317170 h 13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289" h="1317170">
                <a:moveTo>
                  <a:pt x="0" y="1165807"/>
                </a:moveTo>
                <a:lnTo>
                  <a:pt x="168180" y="3948"/>
                </a:lnTo>
                <a:lnTo>
                  <a:pt x="207346" y="0"/>
                </a:lnTo>
                <a:cubicBezTo>
                  <a:pt x="718730" y="0"/>
                  <a:pt x="1133289" y="414559"/>
                  <a:pt x="1133289" y="925943"/>
                </a:cubicBezTo>
                <a:cubicBezTo>
                  <a:pt x="1133289" y="1053789"/>
                  <a:pt x="1107379" y="1175583"/>
                  <a:pt x="1060524" y="1286362"/>
                </a:cubicBezTo>
                <a:lnTo>
                  <a:pt x="1045683" y="1317170"/>
                </a:lnTo>
                <a:close/>
              </a:path>
            </a:pathLst>
          </a:custGeom>
          <a:gradFill>
            <a:gsLst>
              <a:gs pos="0">
                <a:schemeClr val="accent1">
                  <a:lumMod val="50000"/>
                  <a:lumOff val="50000"/>
                  <a:alpha val="50000"/>
                </a:schemeClr>
              </a:gs>
              <a:gs pos="69000">
                <a:schemeClr val="accent1">
                  <a:lumMod val="25000"/>
                  <a:lumOff val="75000"/>
                  <a:alpha val="0"/>
                </a:schemeClr>
              </a:gs>
            </a:gsLst>
            <a:lin ang="4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31" name="任意多边形: 形状 30">
            <a:extLst>
              <a:ext uri="{FF2B5EF4-FFF2-40B4-BE49-F238E27FC236}">
                <a16:creationId xmlns:a16="http://schemas.microsoft.com/office/drawing/2014/main" id="{BE3E864D-C731-6F39-A69B-8872D29A7582}"/>
              </a:ext>
            </a:extLst>
          </p:cNvPr>
          <p:cNvSpPr/>
          <p:nvPr userDrawn="1"/>
        </p:nvSpPr>
        <p:spPr>
          <a:xfrm>
            <a:off x="10309380" y="1"/>
            <a:ext cx="979920" cy="660805"/>
          </a:xfrm>
          <a:custGeom>
            <a:avLst/>
            <a:gdLst>
              <a:gd name="connsiteX0" fmla="*/ 32336 w 979920"/>
              <a:gd name="connsiteY0" fmla="*/ 0 h 660805"/>
              <a:gd name="connsiteX1" fmla="*/ 947584 w 979920"/>
              <a:gd name="connsiteY1" fmla="*/ 0 h 660805"/>
              <a:gd name="connsiteX2" fmla="*/ 969966 w 979920"/>
              <a:gd name="connsiteY2" fmla="*/ 72101 h 660805"/>
              <a:gd name="connsiteX3" fmla="*/ 979920 w 979920"/>
              <a:gd name="connsiteY3" fmla="*/ 170845 h 660805"/>
              <a:gd name="connsiteX4" fmla="*/ 489960 w 979920"/>
              <a:gd name="connsiteY4" fmla="*/ 660805 h 660805"/>
              <a:gd name="connsiteX5" fmla="*/ 0 w 979920"/>
              <a:gd name="connsiteY5" fmla="*/ 170845 h 660805"/>
              <a:gd name="connsiteX6" fmla="*/ 9954 w 979920"/>
              <a:gd name="connsiteY6" fmla="*/ 72101 h 6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20" h="660805">
                <a:moveTo>
                  <a:pt x="32336" y="0"/>
                </a:moveTo>
                <a:lnTo>
                  <a:pt x="947584" y="0"/>
                </a:lnTo>
                <a:lnTo>
                  <a:pt x="969966" y="72101"/>
                </a:lnTo>
                <a:cubicBezTo>
                  <a:pt x="976492" y="103996"/>
                  <a:pt x="979920" y="137020"/>
                  <a:pt x="979920" y="170845"/>
                </a:cubicBezTo>
                <a:cubicBezTo>
                  <a:pt x="979920" y="441442"/>
                  <a:pt x="760557" y="660805"/>
                  <a:pt x="489960" y="660805"/>
                </a:cubicBezTo>
                <a:cubicBezTo>
                  <a:pt x="219363" y="660805"/>
                  <a:pt x="0" y="441442"/>
                  <a:pt x="0" y="170845"/>
                </a:cubicBezTo>
                <a:cubicBezTo>
                  <a:pt x="0" y="137020"/>
                  <a:pt x="3428" y="103996"/>
                  <a:pt x="9954" y="72101"/>
                </a:cubicBezTo>
                <a:close/>
              </a:path>
            </a:pathLst>
          </a:custGeom>
          <a:gradFill>
            <a:gsLst>
              <a:gs pos="0">
                <a:schemeClr val="accent1">
                  <a:lumMod val="50000"/>
                  <a:lumOff val="50000"/>
                  <a:alpha val="20000"/>
                </a:schemeClr>
              </a:gs>
              <a:gs pos="57000">
                <a:schemeClr val="accent1">
                  <a:lumMod val="25000"/>
                  <a:lumOff val="75000"/>
                  <a:alpha val="0"/>
                </a:schemeClr>
              </a:gs>
            </a:gsLst>
            <a:lin ang="12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Tree>
    <p:extLst>
      <p:ext uri="{BB962C8B-B14F-4D97-AF65-F5344CB8AC3E}">
        <p14:creationId xmlns:p14="http://schemas.microsoft.com/office/powerpoint/2010/main" val="32246786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
    <p:bg>
      <p:bgPr>
        <a:gradFill>
          <a:gsLst>
            <a:gs pos="0">
              <a:schemeClr val="bg1"/>
            </a:gs>
            <a:gs pos="100000">
              <a:schemeClr val="bg1">
                <a:lumMod val="95000"/>
              </a:schemeClr>
            </a:gs>
          </a:gsLst>
          <a:lin ang="2700000" scaled="0"/>
        </a:gradFill>
        <a:effectLst/>
      </p:bgPr>
    </p:bg>
    <p:spTree>
      <p:nvGrpSpPr>
        <p:cNvPr id="1" name=""/>
        <p:cNvGrpSpPr/>
        <p:nvPr/>
      </p:nvGrpSpPr>
      <p:grpSpPr>
        <a:xfrm>
          <a:off x="0" y="0"/>
          <a:ext cx="0" cy="0"/>
          <a:chOff x="0" y="0"/>
          <a:chExt cx="0" cy="0"/>
        </a:xfrm>
      </p:grpSpPr>
      <p:pic>
        <p:nvPicPr>
          <p:cNvPr id="5" name="图片 4" descr="图片包含 游戏机&#10;&#10;描述已自动生成">
            <a:extLst>
              <a:ext uri="{FF2B5EF4-FFF2-40B4-BE49-F238E27FC236}">
                <a16:creationId xmlns:a16="http://schemas.microsoft.com/office/drawing/2014/main" id="{974C11EB-5FB3-220C-A3CE-806BF84D1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标题 2">
            <a:extLst>
              <a:ext uri="{FF2B5EF4-FFF2-40B4-BE49-F238E27FC236}">
                <a16:creationId xmlns:a16="http://schemas.microsoft.com/office/drawing/2014/main" id="{ED2A59CA-A958-5A66-33D6-104957337838}"/>
              </a:ext>
            </a:extLst>
          </p:cNvPr>
          <p:cNvSpPr>
            <a:spLocks noGrp="1"/>
          </p:cNvSpPr>
          <p:nvPr userDrawn="1">
            <p:ph type="title"/>
          </p:nvPr>
        </p:nvSpPr>
        <p:spPr>
          <a:xfrm>
            <a:off x="1110295" y="376774"/>
            <a:ext cx="4924425" cy="451534"/>
          </a:xfrm>
          <a:prstGeom prst="rect">
            <a:avLst/>
          </a:prstGeom>
          <a:noFill/>
          <a:effectLst/>
        </p:spPr>
        <p:txBody>
          <a:bodyPr wrap="none" lIns="0" tIns="0" rIns="0" bIns="0" rtlCol="0" anchor="t">
            <a:noAutofit/>
          </a:bodyPr>
          <a:lstStyle>
            <a:lvl1pPr>
              <a:lnSpc>
                <a:spcPct val="100000"/>
              </a:lnSpc>
              <a:defRPr lang="en-US" sz="3200">
                <a:gradFill>
                  <a:gsLst>
                    <a:gs pos="0">
                      <a:schemeClr val="bg1"/>
                    </a:gs>
                    <a:gs pos="100000">
                      <a:schemeClr val="accent1">
                        <a:lumMod val="50000"/>
                        <a:lumOff val="50000"/>
                      </a:schemeClr>
                    </a:gs>
                  </a:gsLst>
                  <a:lin ang="5400000" scaled="0"/>
                </a:gradFill>
                <a:latin typeface="+mj-ea"/>
                <a:cs typeface="+mn-cs"/>
              </a:defRPr>
            </a:lvl1pPr>
          </a:lstStyle>
          <a:p>
            <a:pPr marL="0" lvl="0" defTabSz="914400"/>
            <a:r>
              <a:rPr lang="zh-CN" altLang="en-US"/>
              <a:t>单击此处编辑母版标题样式</a:t>
            </a:r>
            <a:endParaRPr lang="en-US"/>
          </a:p>
        </p:txBody>
      </p:sp>
      <p:sp>
        <p:nvSpPr>
          <p:cNvPr id="8" name="任意多边形: 形状 7">
            <a:extLst>
              <a:ext uri="{FF2B5EF4-FFF2-40B4-BE49-F238E27FC236}">
                <a16:creationId xmlns:a16="http://schemas.microsoft.com/office/drawing/2014/main" id="{397D6806-5875-64A5-0ADC-73EE4A49B729}"/>
              </a:ext>
            </a:extLst>
          </p:cNvPr>
          <p:cNvSpPr/>
          <p:nvPr userDrawn="1"/>
        </p:nvSpPr>
        <p:spPr>
          <a:xfrm rot="6537864">
            <a:off x="-164529" y="-51531"/>
            <a:ext cx="1009258" cy="903362"/>
          </a:xfrm>
          <a:custGeom>
            <a:avLst/>
            <a:gdLst>
              <a:gd name="connsiteX0" fmla="*/ 236726 w 1009258"/>
              <a:gd name="connsiteY0" fmla="*/ 903362 h 903362"/>
              <a:gd name="connsiteX1" fmla="*/ 0 w 1009258"/>
              <a:gd name="connsiteY1" fmla="*/ 214471 h 903362"/>
              <a:gd name="connsiteX2" fmla="*/ 39705 w 1009258"/>
              <a:gd name="connsiteY2" fmla="*/ 166349 h 903362"/>
              <a:gd name="connsiteX3" fmla="*/ 441307 w 1009258"/>
              <a:gd name="connsiteY3" fmla="*/ 0 h 903362"/>
              <a:gd name="connsiteX4" fmla="*/ 1009258 w 1009258"/>
              <a:gd name="connsiteY4" fmla="*/ 567951 h 903362"/>
              <a:gd name="connsiteX5" fmla="*/ 1001954 w 1009258"/>
              <a:gd name="connsiteY5" fmla="*/ 640404 h 9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258" h="903362">
                <a:moveTo>
                  <a:pt x="236726" y="903362"/>
                </a:moveTo>
                <a:lnTo>
                  <a:pt x="0" y="214471"/>
                </a:lnTo>
                <a:lnTo>
                  <a:pt x="39705" y="166349"/>
                </a:lnTo>
                <a:cubicBezTo>
                  <a:pt x="142484" y="63570"/>
                  <a:pt x="284472" y="0"/>
                  <a:pt x="441307" y="0"/>
                </a:cubicBezTo>
                <a:cubicBezTo>
                  <a:pt x="754978" y="0"/>
                  <a:pt x="1009258" y="254280"/>
                  <a:pt x="1009258" y="567951"/>
                </a:cubicBezTo>
                <a:lnTo>
                  <a:pt x="1001954" y="640404"/>
                </a:lnTo>
                <a:close/>
              </a:path>
            </a:pathLst>
          </a:custGeom>
          <a:gradFill>
            <a:gsLst>
              <a:gs pos="0">
                <a:schemeClr val="accent1">
                  <a:lumMod val="50000"/>
                  <a:lumOff val="50000"/>
                  <a:alpha val="50000"/>
                </a:schemeClr>
              </a:gs>
              <a:gs pos="69000">
                <a:schemeClr val="accent1">
                  <a:lumMod val="25000"/>
                  <a:lumOff val="75000"/>
                  <a:alpha val="0"/>
                </a:schemeClr>
              </a:gs>
            </a:gsLst>
            <a:lin ang="4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9" name="任意多边形: 形状 8">
            <a:extLst>
              <a:ext uri="{FF2B5EF4-FFF2-40B4-BE49-F238E27FC236}">
                <a16:creationId xmlns:a16="http://schemas.microsoft.com/office/drawing/2014/main" id="{EFD31F34-DC8E-CA88-40BB-9566666F036D}"/>
              </a:ext>
            </a:extLst>
          </p:cNvPr>
          <p:cNvSpPr/>
          <p:nvPr userDrawn="1"/>
        </p:nvSpPr>
        <p:spPr>
          <a:xfrm rot="6537864">
            <a:off x="-218846" y="-19477"/>
            <a:ext cx="1169973" cy="1007196"/>
          </a:xfrm>
          <a:custGeom>
            <a:avLst/>
            <a:gdLst>
              <a:gd name="connsiteX0" fmla="*/ 246131 w 1169973"/>
              <a:gd name="connsiteY0" fmla="*/ 1007196 h 1007196"/>
              <a:gd name="connsiteX1" fmla="*/ 0 w 1169973"/>
              <a:gd name="connsiteY1" fmla="*/ 290933 h 1007196"/>
              <a:gd name="connsiteX2" fmla="*/ 5582 w 1169973"/>
              <a:gd name="connsiteY2" fmla="*/ 280650 h 1007196"/>
              <a:gd name="connsiteX3" fmla="*/ 533421 w 1169973"/>
              <a:gd name="connsiteY3" fmla="*/ 0 h 1007196"/>
              <a:gd name="connsiteX4" fmla="*/ 1169973 w 1169973"/>
              <a:gd name="connsiteY4" fmla="*/ 636552 h 1007196"/>
              <a:gd name="connsiteX5" fmla="*/ 1164420 w 1169973"/>
              <a:gd name="connsiteY5" fmla="*/ 691642 h 10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973" h="1007196">
                <a:moveTo>
                  <a:pt x="246131" y="1007196"/>
                </a:moveTo>
                <a:lnTo>
                  <a:pt x="0" y="290933"/>
                </a:lnTo>
                <a:lnTo>
                  <a:pt x="5582" y="280650"/>
                </a:lnTo>
                <a:cubicBezTo>
                  <a:pt x="119975" y="111326"/>
                  <a:pt x="313697" y="0"/>
                  <a:pt x="533421" y="0"/>
                </a:cubicBezTo>
                <a:cubicBezTo>
                  <a:pt x="884979" y="0"/>
                  <a:pt x="1169973" y="284994"/>
                  <a:pt x="1169973" y="636552"/>
                </a:cubicBezTo>
                <a:lnTo>
                  <a:pt x="1164420" y="691642"/>
                </a:lnTo>
                <a:close/>
              </a:path>
            </a:pathLst>
          </a:custGeom>
          <a:noFill/>
          <a:ln w="12700" cap="flat" cmpd="sng" algn="ctr">
            <a:gradFill>
              <a:gsLst>
                <a:gs pos="20000">
                  <a:schemeClr val="accent1">
                    <a:lumMod val="25000"/>
                    <a:lumOff val="75000"/>
                    <a:alpha val="0"/>
                  </a:schemeClr>
                </a:gs>
                <a:gs pos="100000">
                  <a:schemeClr val="accent1">
                    <a:lumMod val="25000"/>
                    <a:lumOff val="75000"/>
                  </a:schemeClr>
                </a:gs>
              </a:gsLst>
              <a:lin ang="36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14" name="椭圆 13">
            <a:extLst>
              <a:ext uri="{FF2B5EF4-FFF2-40B4-BE49-F238E27FC236}">
                <a16:creationId xmlns:a16="http://schemas.microsoft.com/office/drawing/2014/main" id="{FCDE18DE-EB13-4070-BF1E-71D67E97CEBB}"/>
              </a:ext>
            </a:extLst>
          </p:cNvPr>
          <p:cNvSpPr/>
          <p:nvPr userDrawn="1"/>
        </p:nvSpPr>
        <p:spPr>
          <a:xfrm>
            <a:off x="602085" y="853663"/>
            <a:ext cx="92349" cy="92349"/>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Tree>
    <p:extLst>
      <p:ext uri="{BB962C8B-B14F-4D97-AF65-F5344CB8AC3E}">
        <p14:creationId xmlns:p14="http://schemas.microsoft.com/office/powerpoint/2010/main" val="1858990268"/>
      </p:ext>
    </p:extLst>
  </p:cSld>
  <p:clrMapOvr>
    <a:masterClrMapping/>
  </p:clrMapOvr>
  <p:extLst>
    <p:ext uri="{DCECCB84-F9BA-43D5-87BE-67443E8EF086}">
      <p15:sldGuideLst xmlns:p15="http://schemas.microsoft.com/office/powerpoint/2012/main">
        <p15:guide id="1" pos="710" userDrawn="1">
          <p15:clr>
            <a:srgbClr val="FBAE40"/>
          </p15:clr>
        </p15:guide>
        <p15:guide id="2" pos="6970" userDrawn="1">
          <p15:clr>
            <a:srgbClr val="FBAE40"/>
          </p15:clr>
        </p15:guide>
        <p15:guide id="3" pos="3840" userDrawn="1">
          <p15:clr>
            <a:srgbClr val="FBAE40"/>
          </p15:clr>
        </p15:guide>
        <p15:guide id="4"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pic>
        <p:nvPicPr>
          <p:cNvPr id="18" name="图片 17" descr="背景图案&#10;&#10;描述已自动生成">
            <a:extLst>
              <a:ext uri="{FF2B5EF4-FFF2-40B4-BE49-F238E27FC236}">
                <a16:creationId xmlns:a16="http://schemas.microsoft.com/office/drawing/2014/main" id="{A1E2FBFB-816D-B686-54E7-CA55FB7BEF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descr="黑暗里有星球&#10;&#10;中度可信度描述已自动生成">
            <a:extLst>
              <a:ext uri="{FF2B5EF4-FFF2-40B4-BE49-F238E27FC236}">
                <a16:creationId xmlns:a16="http://schemas.microsoft.com/office/drawing/2014/main" id="{9DB28978-59EB-58A8-62E3-038DE7DC9F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20110D4A-71B5-3911-BEE4-8EEFA4182491}"/>
              </a:ext>
            </a:extLst>
          </p:cNvPr>
          <p:cNvSpPr/>
          <p:nvPr userDrawn="1"/>
        </p:nvSpPr>
        <p:spPr>
          <a:xfrm>
            <a:off x="803129" y="3690239"/>
            <a:ext cx="215609" cy="215609"/>
          </a:xfrm>
          <a:prstGeom prst="ellipse">
            <a:avLst/>
          </a:prstGeom>
          <a:gradFill>
            <a:gsLst>
              <a:gs pos="35000">
                <a:schemeClr val="accent1">
                  <a:lumMod val="50000"/>
                  <a:lumOff val="50000"/>
                  <a:alpha val="83000"/>
                </a:schemeClr>
              </a:gs>
              <a:gs pos="82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 name="椭圆 5">
            <a:extLst>
              <a:ext uri="{FF2B5EF4-FFF2-40B4-BE49-F238E27FC236}">
                <a16:creationId xmlns:a16="http://schemas.microsoft.com/office/drawing/2014/main" id="{002F231A-78AB-D6EA-8991-5AFD95A13F62}"/>
              </a:ext>
            </a:extLst>
          </p:cNvPr>
          <p:cNvSpPr/>
          <p:nvPr userDrawn="1"/>
        </p:nvSpPr>
        <p:spPr>
          <a:xfrm flipH="1">
            <a:off x="10060995" y="5505451"/>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椭圆 6">
            <a:extLst>
              <a:ext uri="{FF2B5EF4-FFF2-40B4-BE49-F238E27FC236}">
                <a16:creationId xmlns:a16="http://schemas.microsoft.com/office/drawing/2014/main" id="{09D83693-0038-62AE-F893-FC65EC65E1FF}"/>
              </a:ext>
            </a:extLst>
          </p:cNvPr>
          <p:cNvSpPr/>
          <p:nvPr userDrawn="1"/>
        </p:nvSpPr>
        <p:spPr>
          <a:xfrm flipH="1">
            <a:off x="5917620" y="5568333"/>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8" name="椭圆 7">
            <a:extLst>
              <a:ext uri="{FF2B5EF4-FFF2-40B4-BE49-F238E27FC236}">
                <a16:creationId xmlns:a16="http://schemas.microsoft.com/office/drawing/2014/main" id="{9F422BCE-48A2-7556-684D-E598EB237AFF}"/>
              </a:ext>
            </a:extLst>
          </p:cNvPr>
          <p:cNvSpPr/>
          <p:nvPr userDrawn="1"/>
        </p:nvSpPr>
        <p:spPr>
          <a:xfrm flipH="1">
            <a:off x="9414654" y="1763485"/>
            <a:ext cx="148446" cy="148446"/>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 name="椭圆 8">
            <a:extLst>
              <a:ext uri="{FF2B5EF4-FFF2-40B4-BE49-F238E27FC236}">
                <a16:creationId xmlns:a16="http://schemas.microsoft.com/office/drawing/2014/main" id="{76A8A29D-D10D-38AF-26E7-E61864CAEA5D}"/>
              </a:ext>
            </a:extLst>
          </p:cNvPr>
          <p:cNvSpPr/>
          <p:nvPr userDrawn="1"/>
        </p:nvSpPr>
        <p:spPr>
          <a:xfrm flipH="1">
            <a:off x="1142599" y="4723376"/>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 name="椭圆 9">
            <a:extLst>
              <a:ext uri="{FF2B5EF4-FFF2-40B4-BE49-F238E27FC236}">
                <a16:creationId xmlns:a16="http://schemas.microsoft.com/office/drawing/2014/main" id="{7CCA7438-4900-DD07-F502-88ACB5C76E60}"/>
              </a:ext>
            </a:extLst>
          </p:cNvPr>
          <p:cNvSpPr/>
          <p:nvPr userDrawn="1"/>
        </p:nvSpPr>
        <p:spPr>
          <a:xfrm flipH="1">
            <a:off x="2063206" y="60256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1" name="椭圆 10">
            <a:extLst>
              <a:ext uri="{FF2B5EF4-FFF2-40B4-BE49-F238E27FC236}">
                <a16:creationId xmlns:a16="http://schemas.microsoft.com/office/drawing/2014/main" id="{9595610C-4896-85DA-7D05-61821BD18050}"/>
              </a:ext>
            </a:extLst>
          </p:cNvPr>
          <p:cNvSpPr/>
          <p:nvPr userDrawn="1"/>
        </p:nvSpPr>
        <p:spPr>
          <a:xfrm flipH="1">
            <a:off x="714279" y="201669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椭圆 11">
            <a:extLst>
              <a:ext uri="{FF2B5EF4-FFF2-40B4-BE49-F238E27FC236}">
                <a16:creationId xmlns:a16="http://schemas.microsoft.com/office/drawing/2014/main" id="{B1B401E4-D46B-84B2-3307-47C320EB7EA4}"/>
              </a:ext>
            </a:extLst>
          </p:cNvPr>
          <p:cNvSpPr/>
          <p:nvPr userDrawn="1"/>
        </p:nvSpPr>
        <p:spPr>
          <a:xfrm flipH="1">
            <a:off x="2251342" y="1522976"/>
            <a:ext cx="74964" cy="7496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3" name="椭圆 12">
            <a:extLst>
              <a:ext uri="{FF2B5EF4-FFF2-40B4-BE49-F238E27FC236}">
                <a16:creationId xmlns:a16="http://schemas.microsoft.com/office/drawing/2014/main" id="{B1502D30-BA36-0445-DF20-AB31C754E13E}"/>
              </a:ext>
            </a:extLst>
          </p:cNvPr>
          <p:cNvSpPr/>
          <p:nvPr userDrawn="1"/>
        </p:nvSpPr>
        <p:spPr>
          <a:xfrm flipH="1">
            <a:off x="8298906" y="6127206"/>
            <a:ext cx="108494" cy="108494"/>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4" name="椭圆 13">
            <a:extLst>
              <a:ext uri="{FF2B5EF4-FFF2-40B4-BE49-F238E27FC236}">
                <a16:creationId xmlns:a16="http://schemas.microsoft.com/office/drawing/2014/main" id="{E3A0D096-77B4-0D3F-CE7F-F92F132AA244}"/>
              </a:ext>
            </a:extLst>
          </p:cNvPr>
          <p:cNvSpPr/>
          <p:nvPr userDrawn="1"/>
        </p:nvSpPr>
        <p:spPr>
          <a:xfrm>
            <a:off x="11436204" y="3503205"/>
            <a:ext cx="215609" cy="215609"/>
          </a:xfrm>
          <a:prstGeom prst="ellipse">
            <a:avLst/>
          </a:prstGeom>
          <a:gradFill>
            <a:gsLst>
              <a:gs pos="0">
                <a:schemeClr val="accent1">
                  <a:lumMod val="5000"/>
                  <a:lumOff val="95000"/>
                  <a:alpha val="57000"/>
                </a:schemeClr>
              </a:gs>
              <a:gs pos="100000">
                <a:schemeClr val="accent1">
                  <a:lumMod val="25000"/>
                  <a:lumOff val="75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9" name="任意多边形: 形状 18">
            <a:extLst>
              <a:ext uri="{FF2B5EF4-FFF2-40B4-BE49-F238E27FC236}">
                <a16:creationId xmlns:a16="http://schemas.microsoft.com/office/drawing/2014/main" id="{D4BEDBF4-906D-B250-39FD-F4B963044062}"/>
              </a:ext>
            </a:extLst>
          </p:cNvPr>
          <p:cNvSpPr/>
          <p:nvPr userDrawn="1"/>
        </p:nvSpPr>
        <p:spPr>
          <a:xfrm>
            <a:off x="10786558" y="1"/>
            <a:ext cx="1405442" cy="1351145"/>
          </a:xfrm>
          <a:custGeom>
            <a:avLst/>
            <a:gdLst>
              <a:gd name="connsiteX0" fmla="*/ 72457 w 1405442"/>
              <a:gd name="connsiteY0" fmla="*/ 0 h 1351145"/>
              <a:gd name="connsiteX1" fmla="*/ 1405442 w 1405442"/>
              <a:gd name="connsiteY1" fmla="*/ 0 h 1351145"/>
              <a:gd name="connsiteX2" fmla="*/ 1405442 w 1405442"/>
              <a:gd name="connsiteY2" fmla="*/ 1255213 h 1351145"/>
              <a:gd name="connsiteX3" fmla="*/ 1366795 w 1405442"/>
              <a:gd name="connsiteY3" fmla="*/ 1273830 h 1351145"/>
              <a:gd name="connsiteX4" fmla="*/ 983840 w 1405442"/>
              <a:gd name="connsiteY4" fmla="*/ 1351145 h 1351145"/>
              <a:gd name="connsiteX5" fmla="*/ 0 w 1405442"/>
              <a:gd name="connsiteY5" fmla="*/ 367305 h 1351145"/>
              <a:gd name="connsiteX6" fmla="*/ 19988 w 1405442"/>
              <a:gd name="connsiteY6" fmla="*/ 169027 h 13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442" h="1351145">
                <a:moveTo>
                  <a:pt x="72457" y="0"/>
                </a:moveTo>
                <a:lnTo>
                  <a:pt x="1405442" y="0"/>
                </a:lnTo>
                <a:lnTo>
                  <a:pt x="1405442" y="1255213"/>
                </a:lnTo>
                <a:lnTo>
                  <a:pt x="1366795" y="1273830"/>
                </a:lnTo>
                <a:cubicBezTo>
                  <a:pt x="1249090" y="1323615"/>
                  <a:pt x="1119680" y="1351145"/>
                  <a:pt x="983840" y="1351145"/>
                </a:cubicBezTo>
                <a:cubicBezTo>
                  <a:pt x="440480" y="1351145"/>
                  <a:pt x="0" y="910665"/>
                  <a:pt x="0" y="367305"/>
                </a:cubicBezTo>
                <a:cubicBezTo>
                  <a:pt x="0" y="299385"/>
                  <a:pt x="6882" y="233073"/>
                  <a:pt x="19988" y="169027"/>
                </a:cubicBezTo>
                <a:close/>
              </a:path>
            </a:pathLst>
          </a:custGeom>
          <a:gradFill>
            <a:gsLst>
              <a:gs pos="0">
                <a:schemeClr val="accent1">
                  <a:lumMod val="50000"/>
                  <a:lumOff val="50000"/>
                  <a:alpha val="50000"/>
                </a:schemeClr>
              </a:gs>
              <a:gs pos="69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20" name="任意多边形: 形状 19">
            <a:extLst>
              <a:ext uri="{FF2B5EF4-FFF2-40B4-BE49-F238E27FC236}">
                <a16:creationId xmlns:a16="http://schemas.microsoft.com/office/drawing/2014/main" id="{7A1D3DCF-EC86-86D9-C9A4-01DB376A07B9}"/>
              </a:ext>
            </a:extLst>
          </p:cNvPr>
          <p:cNvSpPr/>
          <p:nvPr userDrawn="1"/>
        </p:nvSpPr>
        <p:spPr>
          <a:xfrm rot="4905816">
            <a:off x="16523" y="-170448"/>
            <a:ext cx="1133289" cy="1317170"/>
          </a:xfrm>
          <a:custGeom>
            <a:avLst/>
            <a:gdLst>
              <a:gd name="connsiteX0" fmla="*/ 0 w 1133289"/>
              <a:gd name="connsiteY0" fmla="*/ 1165807 h 1317170"/>
              <a:gd name="connsiteX1" fmla="*/ 168180 w 1133289"/>
              <a:gd name="connsiteY1" fmla="*/ 3948 h 1317170"/>
              <a:gd name="connsiteX2" fmla="*/ 207346 w 1133289"/>
              <a:gd name="connsiteY2" fmla="*/ 0 h 1317170"/>
              <a:gd name="connsiteX3" fmla="*/ 1133289 w 1133289"/>
              <a:gd name="connsiteY3" fmla="*/ 925943 h 1317170"/>
              <a:gd name="connsiteX4" fmla="*/ 1060524 w 1133289"/>
              <a:gd name="connsiteY4" fmla="*/ 1286362 h 1317170"/>
              <a:gd name="connsiteX5" fmla="*/ 1045683 w 1133289"/>
              <a:gd name="connsiteY5" fmla="*/ 1317170 h 13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289" h="1317170">
                <a:moveTo>
                  <a:pt x="0" y="1165807"/>
                </a:moveTo>
                <a:lnTo>
                  <a:pt x="168180" y="3948"/>
                </a:lnTo>
                <a:lnTo>
                  <a:pt x="207346" y="0"/>
                </a:lnTo>
                <a:cubicBezTo>
                  <a:pt x="718730" y="0"/>
                  <a:pt x="1133289" y="414559"/>
                  <a:pt x="1133289" y="925943"/>
                </a:cubicBezTo>
                <a:cubicBezTo>
                  <a:pt x="1133289" y="1053789"/>
                  <a:pt x="1107379" y="1175583"/>
                  <a:pt x="1060524" y="1286362"/>
                </a:cubicBezTo>
                <a:lnTo>
                  <a:pt x="1045683" y="1317170"/>
                </a:lnTo>
                <a:close/>
              </a:path>
            </a:pathLst>
          </a:custGeom>
          <a:gradFill>
            <a:gsLst>
              <a:gs pos="0">
                <a:schemeClr val="accent1">
                  <a:lumMod val="50000"/>
                  <a:lumOff val="50000"/>
                  <a:alpha val="50000"/>
                </a:schemeClr>
              </a:gs>
              <a:gs pos="69000">
                <a:schemeClr val="accent1">
                  <a:lumMod val="25000"/>
                  <a:lumOff val="75000"/>
                  <a:alpha val="0"/>
                </a:schemeClr>
              </a:gs>
            </a:gsLst>
            <a:lin ang="4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21" name="任意多边形: 形状 20">
            <a:extLst>
              <a:ext uri="{FF2B5EF4-FFF2-40B4-BE49-F238E27FC236}">
                <a16:creationId xmlns:a16="http://schemas.microsoft.com/office/drawing/2014/main" id="{B97A37F3-06D3-080E-B620-24F1D670E431}"/>
              </a:ext>
            </a:extLst>
          </p:cNvPr>
          <p:cNvSpPr/>
          <p:nvPr userDrawn="1"/>
        </p:nvSpPr>
        <p:spPr>
          <a:xfrm>
            <a:off x="10309380" y="1"/>
            <a:ext cx="979920" cy="660805"/>
          </a:xfrm>
          <a:custGeom>
            <a:avLst/>
            <a:gdLst>
              <a:gd name="connsiteX0" fmla="*/ 32336 w 979920"/>
              <a:gd name="connsiteY0" fmla="*/ 0 h 660805"/>
              <a:gd name="connsiteX1" fmla="*/ 947584 w 979920"/>
              <a:gd name="connsiteY1" fmla="*/ 0 h 660805"/>
              <a:gd name="connsiteX2" fmla="*/ 969966 w 979920"/>
              <a:gd name="connsiteY2" fmla="*/ 72101 h 660805"/>
              <a:gd name="connsiteX3" fmla="*/ 979920 w 979920"/>
              <a:gd name="connsiteY3" fmla="*/ 170845 h 660805"/>
              <a:gd name="connsiteX4" fmla="*/ 489960 w 979920"/>
              <a:gd name="connsiteY4" fmla="*/ 660805 h 660805"/>
              <a:gd name="connsiteX5" fmla="*/ 0 w 979920"/>
              <a:gd name="connsiteY5" fmla="*/ 170845 h 660805"/>
              <a:gd name="connsiteX6" fmla="*/ 9954 w 979920"/>
              <a:gd name="connsiteY6" fmla="*/ 72101 h 6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20" h="660805">
                <a:moveTo>
                  <a:pt x="32336" y="0"/>
                </a:moveTo>
                <a:lnTo>
                  <a:pt x="947584" y="0"/>
                </a:lnTo>
                <a:lnTo>
                  <a:pt x="969966" y="72101"/>
                </a:lnTo>
                <a:cubicBezTo>
                  <a:pt x="976492" y="103996"/>
                  <a:pt x="979920" y="137020"/>
                  <a:pt x="979920" y="170845"/>
                </a:cubicBezTo>
                <a:cubicBezTo>
                  <a:pt x="979920" y="441442"/>
                  <a:pt x="760557" y="660805"/>
                  <a:pt x="489960" y="660805"/>
                </a:cubicBezTo>
                <a:cubicBezTo>
                  <a:pt x="219363" y="660805"/>
                  <a:pt x="0" y="441442"/>
                  <a:pt x="0" y="170845"/>
                </a:cubicBezTo>
                <a:cubicBezTo>
                  <a:pt x="0" y="137020"/>
                  <a:pt x="3428" y="103996"/>
                  <a:pt x="9954" y="72101"/>
                </a:cubicBezTo>
                <a:close/>
              </a:path>
            </a:pathLst>
          </a:custGeom>
          <a:gradFill>
            <a:gsLst>
              <a:gs pos="0">
                <a:schemeClr val="accent1">
                  <a:lumMod val="50000"/>
                  <a:lumOff val="50000"/>
                  <a:alpha val="20000"/>
                </a:schemeClr>
              </a:gs>
              <a:gs pos="57000">
                <a:schemeClr val="accent1">
                  <a:lumMod val="25000"/>
                  <a:lumOff val="75000"/>
                  <a:alpha val="0"/>
                </a:schemeClr>
              </a:gs>
            </a:gsLst>
            <a:lin ang="12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Tree>
    <p:extLst>
      <p:ext uri="{BB962C8B-B14F-4D97-AF65-F5344CB8AC3E}">
        <p14:creationId xmlns:p14="http://schemas.microsoft.com/office/powerpoint/2010/main" val="41340027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115391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48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62" r:id="rId5"/>
    <p:sldLayoutId id="2147483661" r:id="rId6"/>
    <p:sldLayoutId id="2147483657" r:id="rId7"/>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686" userDrawn="1">
          <p15:clr>
            <a:srgbClr val="F26B43"/>
          </p15:clr>
        </p15:guide>
        <p15:guide id="5"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A06C96B-AF9F-B9F0-04F0-A81A59F2339E}"/>
              </a:ext>
            </a:extLst>
          </p:cNvPr>
          <p:cNvSpPr txBox="1"/>
          <p:nvPr/>
        </p:nvSpPr>
        <p:spPr>
          <a:xfrm>
            <a:off x="1864073" y="2380124"/>
            <a:ext cx="8463855" cy="1015663"/>
          </a:xfrm>
          <a:prstGeom prst="rect">
            <a:avLst/>
          </a:prstGeom>
          <a:noFill/>
          <a:effectLst/>
        </p:spPr>
        <p:txBody>
          <a:bodyPr wrap="none" lIns="0" tIns="0" rIns="0" bIns="0" rtlCol="0" anchor="t">
            <a:sp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zh-CN" altLang="en-US"/>
              <a:t>深色简约公司简介模板</a:t>
            </a:r>
          </a:p>
        </p:txBody>
      </p:sp>
      <p:sp>
        <p:nvSpPr>
          <p:cNvPr id="11" name="矩形: 圆角 10">
            <a:extLst>
              <a:ext uri="{FF2B5EF4-FFF2-40B4-BE49-F238E27FC236}">
                <a16:creationId xmlns:a16="http://schemas.microsoft.com/office/drawing/2014/main" id="{6E57CE79-A98A-9BFB-D042-E9E2DF4BA3B2}"/>
              </a:ext>
            </a:extLst>
          </p:cNvPr>
          <p:cNvSpPr/>
          <p:nvPr/>
        </p:nvSpPr>
        <p:spPr>
          <a:xfrm>
            <a:off x="4742434" y="3741613"/>
            <a:ext cx="2707132" cy="491452"/>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12" name="文本框 11">
            <a:extLst>
              <a:ext uri="{FF2B5EF4-FFF2-40B4-BE49-F238E27FC236}">
                <a16:creationId xmlns:a16="http://schemas.microsoft.com/office/drawing/2014/main" id="{07066EE8-CED5-FA88-9D33-FC3668021147}"/>
              </a:ext>
            </a:extLst>
          </p:cNvPr>
          <p:cNvSpPr txBox="1"/>
          <p:nvPr/>
        </p:nvSpPr>
        <p:spPr>
          <a:xfrm>
            <a:off x="4939291" y="3866763"/>
            <a:ext cx="2313418" cy="241152"/>
          </a:xfrm>
          <a:prstGeom prst="rect">
            <a:avLst/>
          </a:prstGeom>
        </p:spPr>
        <p:txBody>
          <a:bodyPr wrap="none" lIns="0" tIns="0" rIns="0" bIns="0">
            <a:noAutofit/>
          </a:bodyPr>
          <a:lstStyle>
            <a:defPPr>
              <a:defRPr lang="zh-CN"/>
            </a:defPPr>
            <a:lvl1pPr defTabSz="742950">
              <a:lnSpc>
                <a:spcPct val="90000"/>
              </a:lnSpc>
              <a:spcBef>
                <a:spcPct val="0"/>
              </a:spcBef>
              <a:buNone/>
              <a:defRPr sz="5400">
                <a:gradFill>
                  <a:gsLst>
                    <a:gs pos="1000">
                      <a:schemeClr val="accent1">
                        <a:lumMod val="82000"/>
                        <a:lumOff val="18000"/>
                      </a:schemeClr>
                    </a:gs>
                    <a:gs pos="100000">
                      <a:schemeClr val="accent1"/>
                    </a:gs>
                  </a:gsLst>
                  <a:lin ang="5400000" scaled="0"/>
                </a:gradFill>
                <a:effectLst/>
                <a:latin typeface="+mj-ea"/>
                <a:ea typeface="+mj-ea"/>
                <a:cs typeface="+mj-cs"/>
              </a:defRPr>
            </a:lvl1pPr>
          </a:lstStyle>
          <a:p>
            <a:pPr algn="ctr">
              <a:lnSpc>
                <a:spcPct val="100000"/>
              </a:lnSpc>
            </a:pPr>
            <a:r>
              <a:rPr lang="zh-CN" altLang="en-US" sz="1800">
                <a:solidFill>
                  <a:schemeClr val="accent1"/>
                </a:solidFill>
                <a:latin typeface="+mn-ea"/>
                <a:ea typeface="+mn-ea"/>
              </a:rPr>
              <a:t>汇报人：</a:t>
            </a:r>
            <a:r>
              <a:rPr lang="en-US" altLang="zh-CN" sz="1800">
                <a:solidFill>
                  <a:schemeClr val="accent1"/>
                </a:solidFill>
                <a:latin typeface="+mn-ea"/>
                <a:ea typeface="+mn-ea"/>
              </a:rPr>
              <a:t> OfficePLUS</a:t>
            </a:r>
            <a:endParaRPr lang="zh-CN" altLang="en-US" sz="1800" dirty="0">
              <a:solidFill>
                <a:schemeClr val="accent1"/>
              </a:solidFill>
              <a:latin typeface="+mn-ea"/>
              <a:ea typeface="+mn-ea"/>
            </a:endParaRPr>
          </a:p>
        </p:txBody>
      </p:sp>
    </p:spTree>
    <p:extLst>
      <p:ext uri="{BB962C8B-B14F-4D97-AF65-F5344CB8AC3E}">
        <p14:creationId xmlns:p14="http://schemas.microsoft.com/office/powerpoint/2010/main" val="301376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DC4B1EF-9849-619F-CD59-2E735505B107}"/>
              </a:ext>
            </a:extLst>
          </p:cNvPr>
          <p:cNvSpPr>
            <a:spLocks noGrp="1"/>
          </p:cNvSpPr>
          <p:nvPr>
            <p:ph type="title"/>
          </p:nvPr>
        </p:nvSpPr>
        <p:spPr/>
        <p:txBody>
          <a:bodyPr/>
          <a:lstStyle/>
          <a:p>
            <a:r>
              <a:rPr lang="zh-CN" altLang="en-US"/>
              <a:t>产业布局</a:t>
            </a:r>
            <a:endParaRPr lang="en-US"/>
          </a:p>
        </p:txBody>
      </p:sp>
      <p:sp>
        <p:nvSpPr>
          <p:cNvPr id="27" name="椭圆 26">
            <a:extLst>
              <a:ext uri="{FF2B5EF4-FFF2-40B4-BE49-F238E27FC236}">
                <a16:creationId xmlns:a16="http://schemas.microsoft.com/office/drawing/2014/main" id="{1BDFD04C-5B04-08A5-68A2-803B8E0CFEA8}"/>
              </a:ext>
            </a:extLst>
          </p:cNvPr>
          <p:cNvSpPr/>
          <p:nvPr/>
        </p:nvSpPr>
        <p:spPr>
          <a:xfrm rot="17263854">
            <a:off x="1655505" y="1982662"/>
            <a:ext cx="1788528" cy="1788526"/>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8" name="椭圆 27">
            <a:extLst>
              <a:ext uri="{FF2B5EF4-FFF2-40B4-BE49-F238E27FC236}">
                <a16:creationId xmlns:a16="http://schemas.microsoft.com/office/drawing/2014/main" id="{E2249C75-352B-A0E8-6B9E-4D00F0EE5D84}"/>
              </a:ext>
            </a:extLst>
          </p:cNvPr>
          <p:cNvSpPr/>
          <p:nvPr/>
        </p:nvSpPr>
        <p:spPr>
          <a:xfrm rot="14363704">
            <a:off x="1414558" y="1741715"/>
            <a:ext cx="2270420" cy="2270420"/>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12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9" name="椭圆 28">
            <a:extLst>
              <a:ext uri="{FF2B5EF4-FFF2-40B4-BE49-F238E27FC236}">
                <a16:creationId xmlns:a16="http://schemas.microsoft.com/office/drawing/2014/main" id="{F1544C29-EE90-B1A5-ACCD-DB5843CDC471}"/>
              </a:ext>
            </a:extLst>
          </p:cNvPr>
          <p:cNvSpPr/>
          <p:nvPr/>
        </p:nvSpPr>
        <p:spPr>
          <a:xfrm rot="5400000">
            <a:off x="1696053" y="3623241"/>
            <a:ext cx="164694" cy="164694"/>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19" name="文本框 18">
            <a:extLst>
              <a:ext uri="{FF2B5EF4-FFF2-40B4-BE49-F238E27FC236}">
                <a16:creationId xmlns:a16="http://schemas.microsoft.com/office/drawing/2014/main" id="{72B68484-2CD8-016E-11F0-D9A0AA2FFBCB}"/>
              </a:ext>
            </a:extLst>
          </p:cNvPr>
          <p:cNvSpPr txBox="1"/>
          <p:nvPr/>
        </p:nvSpPr>
        <p:spPr>
          <a:xfrm>
            <a:off x="1508368" y="4172071"/>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22" name="文本框 21">
            <a:extLst>
              <a:ext uri="{FF2B5EF4-FFF2-40B4-BE49-F238E27FC236}">
                <a16:creationId xmlns:a16="http://schemas.microsoft.com/office/drawing/2014/main" id="{17B64C86-1078-F7A6-4CD2-535EBE7E16BB}"/>
              </a:ext>
            </a:extLst>
          </p:cNvPr>
          <p:cNvSpPr txBox="1"/>
          <p:nvPr/>
        </p:nvSpPr>
        <p:spPr>
          <a:xfrm>
            <a:off x="2241992" y="2507593"/>
            <a:ext cx="615553" cy="738664"/>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三大</a:t>
            </a:r>
            <a:endParaRPr lang="en-US" altLang="zh-CN" sz="2400">
              <a:gradFill>
                <a:gsLst>
                  <a:gs pos="0">
                    <a:schemeClr val="bg1"/>
                  </a:gs>
                  <a:gs pos="100000">
                    <a:schemeClr val="bg1">
                      <a:lumMod val="95000"/>
                    </a:schemeClr>
                  </a:gs>
                </a:gsLst>
                <a:lin ang="2700000" scaled="0"/>
              </a:gradFill>
              <a:latin typeface="+mj-ea"/>
              <a:ea typeface="+mj-ea"/>
            </a:endParaRPr>
          </a:p>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区域</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31" name="椭圆 30">
            <a:extLst>
              <a:ext uri="{FF2B5EF4-FFF2-40B4-BE49-F238E27FC236}">
                <a16:creationId xmlns:a16="http://schemas.microsoft.com/office/drawing/2014/main" id="{2C42DD2C-4218-447A-3385-1F891D587DC1}"/>
              </a:ext>
            </a:extLst>
          </p:cNvPr>
          <p:cNvSpPr/>
          <p:nvPr/>
        </p:nvSpPr>
        <p:spPr>
          <a:xfrm rot="17263854">
            <a:off x="5201738" y="1982662"/>
            <a:ext cx="1788528" cy="1788526"/>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2" name="椭圆 31">
            <a:extLst>
              <a:ext uri="{FF2B5EF4-FFF2-40B4-BE49-F238E27FC236}">
                <a16:creationId xmlns:a16="http://schemas.microsoft.com/office/drawing/2014/main" id="{75AE9DEA-177D-D086-03C9-641B59CACDF1}"/>
              </a:ext>
            </a:extLst>
          </p:cNvPr>
          <p:cNvSpPr/>
          <p:nvPr/>
        </p:nvSpPr>
        <p:spPr>
          <a:xfrm rot="14363704">
            <a:off x="4960791" y="1741715"/>
            <a:ext cx="2270420" cy="2270420"/>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12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33" name="椭圆 32">
            <a:extLst>
              <a:ext uri="{FF2B5EF4-FFF2-40B4-BE49-F238E27FC236}">
                <a16:creationId xmlns:a16="http://schemas.microsoft.com/office/drawing/2014/main" id="{880A3D8C-FF33-5D97-F019-8DEC80C9E6AC}"/>
              </a:ext>
            </a:extLst>
          </p:cNvPr>
          <p:cNvSpPr/>
          <p:nvPr/>
        </p:nvSpPr>
        <p:spPr>
          <a:xfrm rot="5400000">
            <a:off x="5242286" y="3623241"/>
            <a:ext cx="164694" cy="164694"/>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3" name="文本框 22">
            <a:extLst>
              <a:ext uri="{FF2B5EF4-FFF2-40B4-BE49-F238E27FC236}">
                <a16:creationId xmlns:a16="http://schemas.microsoft.com/office/drawing/2014/main" id="{28640B3A-2845-A422-4255-04FA301D0F5F}"/>
              </a:ext>
            </a:extLst>
          </p:cNvPr>
          <p:cNvSpPr txBox="1"/>
          <p:nvPr/>
        </p:nvSpPr>
        <p:spPr>
          <a:xfrm>
            <a:off x="5480448" y="2507593"/>
            <a:ext cx="1231106" cy="738664"/>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五大</a:t>
            </a:r>
            <a:endParaRPr lang="en-US" altLang="zh-CN" sz="2400">
              <a:gradFill>
                <a:gsLst>
                  <a:gs pos="0">
                    <a:schemeClr val="bg1"/>
                  </a:gs>
                  <a:gs pos="100000">
                    <a:schemeClr val="bg1">
                      <a:lumMod val="95000"/>
                    </a:schemeClr>
                  </a:gs>
                </a:gsLst>
                <a:lin ang="2700000" scaled="0"/>
              </a:gradFill>
              <a:latin typeface="+mj-ea"/>
              <a:ea typeface="+mj-ea"/>
            </a:endParaRPr>
          </a:p>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生产基地</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24" name="文本框 23">
            <a:extLst>
              <a:ext uri="{FF2B5EF4-FFF2-40B4-BE49-F238E27FC236}">
                <a16:creationId xmlns:a16="http://schemas.microsoft.com/office/drawing/2014/main" id="{ACF49A25-04C5-B718-7655-AD034E794EA4}"/>
              </a:ext>
            </a:extLst>
          </p:cNvPr>
          <p:cNvSpPr txBox="1"/>
          <p:nvPr/>
        </p:nvSpPr>
        <p:spPr>
          <a:xfrm>
            <a:off x="5054601" y="4172071"/>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35" name="椭圆 34">
            <a:extLst>
              <a:ext uri="{FF2B5EF4-FFF2-40B4-BE49-F238E27FC236}">
                <a16:creationId xmlns:a16="http://schemas.microsoft.com/office/drawing/2014/main" id="{E8C65D35-D4E8-8642-0B5C-FF98D3593E6E}"/>
              </a:ext>
            </a:extLst>
          </p:cNvPr>
          <p:cNvSpPr/>
          <p:nvPr/>
        </p:nvSpPr>
        <p:spPr>
          <a:xfrm rot="17263854">
            <a:off x="8747970" y="1982662"/>
            <a:ext cx="1788528" cy="1788526"/>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6" name="椭圆 35">
            <a:extLst>
              <a:ext uri="{FF2B5EF4-FFF2-40B4-BE49-F238E27FC236}">
                <a16:creationId xmlns:a16="http://schemas.microsoft.com/office/drawing/2014/main" id="{8A042742-106C-2166-2098-743E9F4509BA}"/>
              </a:ext>
            </a:extLst>
          </p:cNvPr>
          <p:cNvSpPr/>
          <p:nvPr/>
        </p:nvSpPr>
        <p:spPr>
          <a:xfrm rot="14363704">
            <a:off x="8507023" y="1741715"/>
            <a:ext cx="2270420" cy="2270420"/>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12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37" name="椭圆 36">
            <a:extLst>
              <a:ext uri="{FF2B5EF4-FFF2-40B4-BE49-F238E27FC236}">
                <a16:creationId xmlns:a16="http://schemas.microsoft.com/office/drawing/2014/main" id="{726E66CD-F9D4-A252-78BB-7907ACFF3C29}"/>
              </a:ext>
            </a:extLst>
          </p:cNvPr>
          <p:cNvSpPr/>
          <p:nvPr/>
        </p:nvSpPr>
        <p:spPr>
          <a:xfrm rot="5400000">
            <a:off x="8788518" y="3623241"/>
            <a:ext cx="164694" cy="164694"/>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5" name="文本框 24">
            <a:extLst>
              <a:ext uri="{FF2B5EF4-FFF2-40B4-BE49-F238E27FC236}">
                <a16:creationId xmlns:a16="http://schemas.microsoft.com/office/drawing/2014/main" id="{93A5300C-C5B3-90B9-6D56-20E846EA9E9F}"/>
              </a:ext>
            </a:extLst>
          </p:cNvPr>
          <p:cNvSpPr txBox="1"/>
          <p:nvPr/>
        </p:nvSpPr>
        <p:spPr>
          <a:xfrm>
            <a:off x="9180568" y="2507593"/>
            <a:ext cx="923330" cy="738664"/>
          </a:xfrm>
          <a:prstGeom prst="rect">
            <a:avLst/>
          </a:prstGeom>
          <a:noFill/>
          <a:effectLst/>
        </p:spPr>
        <p:txBody>
          <a:bodyPr wrap="none" lIns="0" tIns="0" rIns="0" bIns="0" rtlCol="0" anchor="t">
            <a:noAutofit/>
          </a:bodyPr>
          <a:lstStyle/>
          <a:p>
            <a:pPr algn="ctr">
              <a:spcBef>
                <a:spcPct val="0"/>
              </a:spcBef>
            </a:pPr>
            <a:r>
              <a:rPr lang="en-US" altLang="zh-CN" sz="2400">
                <a:gradFill>
                  <a:gsLst>
                    <a:gs pos="0">
                      <a:schemeClr val="bg1"/>
                    </a:gs>
                    <a:gs pos="100000">
                      <a:schemeClr val="bg1">
                        <a:lumMod val="95000"/>
                      </a:schemeClr>
                    </a:gs>
                  </a:gsLst>
                  <a:lin ang="2700000" scaled="0"/>
                </a:gradFill>
                <a:latin typeface="+mj-ea"/>
                <a:ea typeface="+mj-ea"/>
              </a:rPr>
              <a:t>100+</a:t>
            </a:r>
          </a:p>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服务商</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26" name="文本框 25">
            <a:extLst>
              <a:ext uri="{FF2B5EF4-FFF2-40B4-BE49-F238E27FC236}">
                <a16:creationId xmlns:a16="http://schemas.microsoft.com/office/drawing/2014/main" id="{5696E6E4-BCCC-0B47-0C46-D291448A946C}"/>
              </a:ext>
            </a:extLst>
          </p:cNvPr>
          <p:cNvSpPr txBox="1"/>
          <p:nvPr/>
        </p:nvSpPr>
        <p:spPr>
          <a:xfrm>
            <a:off x="8600833" y="4172071"/>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Tree>
    <p:extLst>
      <p:ext uri="{BB962C8B-B14F-4D97-AF65-F5344CB8AC3E}">
        <p14:creationId xmlns:p14="http://schemas.microsoft.com/office/powerpoint/2010/main" val="54163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E35FBDE4-7E56-8BFE-0771-53BFE1D6D23A}"/>
              </a:ext>
            </a:extLst>
          </p:cNvPr>
          <p:cNvSpPr/>
          <p:nvPr/>
        </p:nvSpPr>
        <p:spPr>
          <a:xfrm>
            <a:off x="6872028" y="3569711"/>
            <a:ext cx="4624648" cy="1919491"/>
          </a:xfrm>
          <a:prstGeom prst="roundRect">
            <a:avLst>
              <a:gd name="adj" fmla="val 7401"/>
            </a:avLst>
          </a:prstGeom>
          <a:gradFill>
            <a:gsLst>
              <a:gs pos="0">
                <a:schemeClr val="accent1">
                  <a:lumMod val="50000"/>
                  <a:lumOff val="50000"/>
                  <a:alpha val="0"/>
                </a:schemeClr>
              </a:gs>
              <a:gs pos="100000">
                <a:schemeClr val="accent1">
                  <a:lumMod val="50000"/>
                  <a:lumOff val="50000"/>
                  <a:alpha val="25000"/>
                </a:schemeClr>
              </a:gs>
            </a:gsLst>
            <a:lin ang="0" scaled="0"/>
          </a:gradFill>
          <a:ln w="12700" cap="flat" cmpd="sng" algn="ctr">
            <a:gradFill>
              <a:gsLst>
                <a:gs pos="20000">
                  <a:schemeClr val="accent1">
                    <a:lumMod val="50000"/>
                    <a:lumOff val="50000"/>
                    <a:alpha val="0"/>
                  </a:schemeClr>
                </a:gs>
                <a:gs pos="100000">
                  <a:schemeClr val="accent1">
                    <a:lumMod val="50000"/>
                    <a:lumOff val="5000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标题 2">
            <a:extLst>
              <a:ext uri="{FF2B5EF4-FFF2-40B4-BE49-F238E27FC236}">
                <a16:creationId xmlns:a16="http://schemas.microsoft.com/office/drawing/2014/main" id="{0C4569B7-8A36-0BFB-C197-AF4826689D63}"/>
              </a:ext>
            </a:extLst>
          </p:cNvPr>
          <p:cNvSpPr>
            <a:spLocks noGrp="1"/>
          </p:cNvSpPr>
          <p:nvPr>
            <p:ph type="title"/>
          </p:nvPr>
        </p:nvSpPr>
        <p:spPr/>
        <p:txBody>
          <a:bodyPr/>
          <a:lstStyle/>
          <a:p>
            <a:r>
              <a:rPr lang="zh-CN" altLang="en-US"/>
              <a:t>主要成就</a:t>
            </a:r>
          </a:p>
        </p:txBody>
      </p:sp>
      <p:sp>
        <p:nvSpPr>
          <p:cNvPr id="7" name="椭圆 6">
            <a:extLst>
              <a:ext uri="{FF2B5EF4-FFF2-40B4-BE49-F238E27FC236}">
                <a16:creationId xmlns:a16="http://schemas.microsoft.com/office/drawing/2014/main" id="{7E51B168-658A-CE19-3DEC-32CD7E5E6C62}"/>
              </a:ext>
            </a:extLst>
          </p:cNvPr>
          <p:cNvSpPr/>
          <p:nvPr/>
        </p:nvSpPr>
        <p:spPr>
          <a:xfrm rot="11863854">
            <a:off x="4875795" y="2182732"/>
            <a:ext cx="2492537" cy="2492534"/>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8" name="椭圆 7">
            <a:extLst>
              <a:ext uri="{FF2B5EF4-FFF2-40B4-BE49-F238E27FC236}">
                <a16:creationId xmlns:a16="http://schemas.microsoft.com/office/drawing/2014/main" id="{4D50BE99-E001-1F96-6D4D-64CC0B170D49}"/>
              </a:ext>
            </a:extLst>
          </p:cNvPr>
          <p:cNvSpPr/>
          <p:nvPr/>
        </p:nvSpPr>
        <p:spPr>
          <a:xfrm rot="8253408">
            <a:off x="4643224" y="1950161"/>
            <a:ext cx="2957678" cy="2957678"/>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9" name="椭圆 8">
            <a:extLst>
              <a:ext uri="{FF2B5EF4-FFF2-40B4-BE49-F238E27FC236}">
                <a16:creationId xmlns:a16="http://schemas.microsoft.com/office/drawing/2014/main" id="{EBE75EDD-AE76-612D-7632-3FB63E594C0C}"/>
              </a:ext>
            </a:extLst>
          </p:cNvPr>
          <p:cNvSpPr/>
          <p:nvPr/>
        </p:nvSpPr>
        <p:spPr>
          <a:xfrm rot="16606780" flipV="1">
            <a:off x="7366524" y="3885942"/>
            <a:ext cx="205644" cy="205644"/>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0" name="文本框 9">
            <a:extLst>
              <a:ext uri="{FF2B5EF4-FFF2-40B4-BE49-F238E27FC236}">
                <a16:creationId xmlns:a16="http://schemas.microsoft.com/office/drawing/2014/main" id="{7792EAD6-F205-ADC2-5A4B-110C8E3F0F2C}"/>
              </a:ext>
            </a:extLst>
          </p:cNvPr>
          <p:cNvSpPr txBox="1"/>
          <p:nvPr/>
        </p:nvSpPr>
        <p:spPr>
          <a:xfrm>
            <a:off x="5275262" y="3182779"/>
            <a:ext cx="1641476" cy="492443"/>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zh-CN" altLang="en-US" sz="3200">
                <a:effectLst/>
              </a:rPr>
              <a:t>主要成就</a:t>
            </a:r>
            <a:endParaRPr lang="zh-CN" altLang="en-US" sz="3200" dirty="0">
              <a:effectLst/>
            </a:endParaRPr>
          </a:p>
        </p:txBody>
      </p:sp>
      <p:sp>
        <p:nvSpPr>
          <p:cNvPr id="5" name="矩形: 圆角 4">
            <a:extLst>
              <a:ext uri="{FF2B5EF4-FFF2-40B4-BE49-F238E27FC236}">
                <a16:creationId xmlns:a16="http://schemas.microsoft.com/office/drawing/2014/main" id="{609A8F95-DAD9-2DA2-013B-E8F11FF8483D}"/>
              </a:ext>
            </a:extLst>
          </p:cNvPr>
          <p:cNvSpPr/>
          <p:nvPr/>
        </p:nvSpPr>
        <p:spPr>
          <a:xfrm>
            <a:off x="695325" y="1368799"/>
            <a:ext cx="4676775" cy="1919491"/>
          </a:xfrm>
          <a:prstGeom prst="roundRect">
            <a:avLst>
              <a:gd name="adj" fmla="val 7401"/>
            </a:avLst>
          </a:prstGeom>
          <a:gradFill>
            <a:gsLst>
              <a:gs pos="0">
                <a:schemeClr val="accent1">
                  <a:lumMod val="50000"/>
                  <a:lumOff val="50000"/>
                  <a:alpha val="0"/>
                </a:schemeClr>
              </a:gs>
              <a:gs pos="100000">
                <a:schemeClr val="accent1">
                  <a:lumMod val="50000"/>
                  <a:lumOff val="50000"/>
                  <a:alpha val="25000"/>
                </a:schemeClr>
              </a:gs>
            </a:gsLst>
            <a:lin ang="10800000" scaled="0"/>
          </a:gradFill>
          <a:ln w="12700" cap="flat" cmpd="sng" algn="ctr">
            <a:gradFill>
              <a:gsLst>
                <a:gs pos="20000">
                  <a:schemeClr val="accent1">
                    <a:lumMod val="50000"/>
                    <a:lumOff val="50000"/>
                    <a:alpha val="0"/>
                  </a:schemeClr>
                </a:gs>
                <a:gs pos="100000">
                  <a:schemeClr val="accent1">
                    <a:lumMod val="50000"/>
                    <a:lumOff val="50000"/>
                  </a:schemeClr>
                </a:gs>
              </a:gsLst>
              <a:lin ang="108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矩形: 圆角 13">
            <a:extLst>
              <a:ext uri="{FF2B5EF4-FFF2-40B4-BE49-F238E27FC236}">
                <a16:creationId xmlns:a16="http://schemas.microsoft.com/office/drawing/2014/main" id="{26669F90-2BAC-1C0A-7BDA-31737D4AE38E}"/>
              </a:ext>
            </a:extLst>
          </p:cNvPr>
          <p:cNvSpPr/>
          <p:nvPr/>
        </p:nvSpPr>
        <p:spPr>
          <a:xfrm>
            <a:off x="6872028" y="1368799"/>
            <a:ext cx="4624648" cy="1919491"/>
          </a:xfrm>
          <a:prstGeom prst="roundRect">
            <a:avLst>
              <a:gd name="adj" fmla="val 7401"/>
            </a:avLst>
          </a:prstGeom>
          <a:gradFill>
            <a:gsLst>
              <a:gs pos="0">
                <a:schemeClr val="accent1">
                  <a:lumMod val="50000"/>
                  <a:lumOff val="50000"/>
                  <a:alpha val="0"/>
                </a:schemeClr>
              </a:gs>
              <a:gs pos="100000">
                <a:schemeClr val="accent1">
                  <a:lumMod val="50000"/>
                  <a:lumOff val="50000"/>
                  <a:alpha val="25000"/>
                </a:schemeClr>
              </a:gs>
            </a:gsLst>
            <a:lin ang="0" scaled="0"/>
          </a:gradFill>
          <a:ln w="12700" cap="flat" cmpd="sng" algn="ctr">
            <a:gradFill>
              <a:gsLst>
                <a:gs pos="20000">
                  <a:schemeClr val="accent1">
                    <a:lumMod val="50000"/>
                    <a:lumOff val="50000"/>
                    <a:alpha val="0"/>
                  </a:schemeClr>
                </a:gs>
                <a:gs pos="100000">
                  <a:schemeClr val="accent1">
                    <a:lumMod val="50000"/>
                    <a:lumOff val="5000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矩形: 圆角 14">
            <a:extLst>
              <a:ext uri="{FF2B5EF4-FFF2-40B4-BE49-F238E27FC236}">
                <a16:creationId xmlns:a16="http://schemas.microsoft.com/office/drawing/2014/main" id="{509BBA41-068E-0D2A-C6C2-C42265196DF2}"/>
              </a:ext>
            </a:extLst>
          </p:cNvPr>
          <p:cNvSpPr/>
          <p:nvPr/>
        </p:nvSpPr>
        <p:spPr>
          <a:xfrm>
            <a:off x="695325" y="3569711"/>
            <a:ext cx="4676775" cy="1919491"/>
          </a:xfrm>
          <a:prstGeom prst="roundRect">
            <a:avLst>
              <a:gd name="adj" fmla="val 7401"/>
            </a:avLst>
          </a:prstGeom>
          <a:gradFill>
            <a:gsLst>
              <a:gs pos="0">
                <a:schemeClr val="accent1">
                  <a:lumMod val="50000"/>
                  <a:lumOff val="50000"/>
                  <a:alpha val="0"/>
                </a:schemeClr>
              </a:gs>
              <a:gs pos="100000">
                <a:schemeClr val="accent1">
                  <a:lumMod val="50000"/>
                  <a:lumOff val="50000"/>
                  <a:alpha val="25000"/>
                </a:schemeClr>
              </a:gs>
            </a:gsLst>
            <a:lin ang="10800000" scaled="0"/>
          </a:gradFill>
          <a:ln w="12700" cap="flat" cmpd="sng" algn="ctr">
            <a:gradFill>
              <a:gsLst>
                <a:gs pos="20000">
                  <a:schemeClr val="accent1">
                    <a:lumMod val="50000"/>
                    <a:lumOff val="50000"/>
                    <a:alpha val="0"/>
                  </a:schemeClr>
                </a:gs>
                <a:gs pos="100000">
                  <a:schemeClr val="accent1">
                    <a:lumMod val="50000"/>
                    <a:lumOff val="50000"/>
                  </a:schemeClr>
                </a:gs>
              </a:gsLst>
              <a:lin ang="108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文本框 10">
            <a:extLst>
              <a:ext uri="{FF2B5EF4-FFF2-40B4-BE49-F238E27FC236}">
                <a16:creationId xmlns:a16="http://schemas.microsoft.com/office/drawing/2014/main" id="{D410C5F3-B64C-02C8-4337-2AD1812B9FF8}"/>
              </a:ext>
            </a:extLst>
          </p:cNvPr>
          <p:cNvSpPr txBox="1"/>
          <p:nvPr/>
        </p:nvSpPr>
        <p:spPr>
          <a:xfrm>
            <a:off x="1130300" y="1744762"/>
            <a:ext cx="302317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12" name="文本框 11">
            <a:extLst>
              <a:ext uri="{FF2B5EF4-FFF2-40B4-BE49-F238E27FC236}">
                <a16:creationId xmlns:a16="http://schemas.microsoft.com/office/drawing/2014/main" id="{24242088-020E-4A88-B841-0DEF338C62A0}"/>
              </a:ext>
            </a:extLst>
          </p:cNvPr>
          <p:cNvSpPr txBox="1"/>
          <p:nvPr/>
        </p:nvSpPr>
        <p:spPr>
          <a:xfrm>
            <a:off x="1130300" y="3945674"/>
            <a:ext cx="302317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13" name="文本框 12">
            <a:extLst>
              <a:ext uri="{FF2B5EF4-FFF2-40B4-BE49-F238E27FC236}">
                <a16:creationId xmlns:a16="http://schemas.microsoft.com/office/drawing/2014/main" id="{B66CED42-6F99-1D89-88A6-16FED2D4DD6F}"/>
              </a:ext>
            </a:extLst>
          </p:cNvPr>
          <p:cNvSpPr txBox="1"/>
          <p:nvPr/>
        </p:nvSpPr>
        <p:spPr>
          <a:xfrm>
            <a:off x="8090657" y="1744762"/>
            <a:ext cx="2974218"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r"/>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17" name="文本框 16">
            <a:extLst>
              <a:ext uri="{FF2B5EF4-FFF2-40B4-BE49-F238E27FC236}">
                <a16:creationId xmlns:a16="http://schemas.microsoft.com/office/drawing/2014/main" id="{559FAA2D-3EE2-9915-D324-157B444329CA}"/>
              </a:ext>
            </a:extLst>
          </p:cNvPr>
          <p:cNvSpPr txBox="1"/>
          <p:nvPr/>
        </p:nvSpPr>
        <p:spPr>
          <a:xfrm>
            <a:off x="8090657" y="3945674"/>
            <a:ext cx="2974218"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r"/>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18" name="文本框 17">
            <a:extLst>
              <a:ext uri="{FF2B5EF4-FFF2-40B4-BE49-F238E27FC236}">
                <a16:creationId xmlns:a16="http://schemas.microsoft.com/office/drawing/2014/main" id="{B9671B1C-CEC8-83C4-187B-C8C19DAA9975}"/>
              </a:ext>
            </a:extLst>
          </p:cNvPr>
          <p:cNvSpPr txBox="1"/>
          <p:nvPr/>
        </p:nvSpPr>
        <p:spPr>
          <a:xfrm>
            <a:off x="4390519" y="1581695"/>
            <a:ext cx="642805" cy="677108"/>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a:gradFill>
                  <a:gsLst>
                    <a:gs pos="7000">
                      <a:schemeClr val="accent1">
                        <a:lumMod val="50000"/>
                        <a:lumOff val="50000"/>
                        <a:alpha val="0"/>
                      </a:schemeClr>
                    </a:gs>
                    <a:gs pos="100000">
                      <a:schemeClr val="accent1">
                        <a:lumMod val="50000"/>
                        <a:lumOff val="50000"/>
                      </a:schemeClr>
                    </a:gs>
                  </a:gsLst>
                  <a:lin ang="10800000" scaled="0"/>
                </a:gradFill>
                <a:effectLst/>
              </a:rPr>
              <a:t>01</a:t>
            </a:r>
            <a:endParaRPr lang="zh-CN" altLang="en-US" sz="4400" dirty="0">
              <a:gradFill>
                <a:gsLst>
                  <a:gs pos="7000">
                    <a:schemeClr val="accent1">
                      <a:lumMod val="50000"/>
                      <a:lumOff val="50000"/>
                      <a:alpha val="0"/>
                    </a:schemeClr>
                  </a:gs>
                  <a:gs pos="100000">
                    <a:schemeClr val="accent1">
                      <a:lumMod val="50000"/>
                      <a:lumOff val="50000"/>
                    </a:schemeClr>
                  </a:gs>
                </a:gsLst>
                <a:lin ang="10800000" scaled="0"/>
              </a:gradFill>
              <a:effectLst/>
            </a:endParaRPr>
          </a:p>
        </p:txBody>
      </p:sp>
      <p:sp>
        <p:nvSpPr>
          <p:cNvPr id="19" name="文本框 18">
            <a:extLst>
              <a:ext uri="{FF2B5EF4-FFF2-40B4-BE49-F238E27FC236}">
                <a16:creationId xmlns:a16="http://schemas.microsoft.com/office/drawing/2014/main" id="{2C2DB223-3E87-E850-6D8B-D93612E483EC}"/>
              </a:ext>
            </a:extLst>
          </p:cNvPr>
          <p:cNvSpPr txBox="1"/>
          <p:nvPr/>
        </p:nvSpPr>
        <p:spPr>
          <a:xfrm>
            <a:off x="7057687" y="1581695"/>
            <a:ext cx="743794" cy="677108"/>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a:gradFill>
                  <a:gsLst>
                    <a:gs pos="6000">
                      <a:schemeClr val="accent1">
                        <a:lumMod val="25000"/>
                        <a:lumOff val="75000"/>
                        <a:alpha val="0"/>
                      </a:schemeClr>
                    </a:gs>
                    <a:gs pos="100000">
                      <a:schemeClr val="accent1">
                        <a:lumMod val="50000"/>
                        <a:lumOff val="50000"/>
                      </a:schemeClr>
                    </a:gs>
                  </a:gsLst>
                  <a:lin ang="0" scaled="0"/>
                </a:gradFill>
                <a:effectLst/>
              </a:rPr>
              <a:t>02</a:t>
            </a:r>
            <a:endParaRPr lang="zh-CN" altLang="en-US" sz="4400" dirty="0">
              <a:gradFill>
                <a:gsLst>
                  <a:gs pos="6000">
                    <a:schemeClr val="accent1">
                      <a:lumMod val="25000"/>
                      <a:lumOff val="75000"/>
                      <a:alpha val="0"/>
                    </a:schemeClr>
                  </a:gs>
                  <a:gs pos="100000">
                    <a:schemeClr val="accent1">
                      <a:lumMod val="50000"/>
                      <a:lumOff val="50000"/>
                    </a:schemeClr>
                  </a:gs>
                </a:gsLst>
                <a:lin ang="0" scaled="0"/>
              </a:gradFill>
              <a:effectLst/>
            </a:endParaRPr>
          </a:p>
        </p:txBody>
      </p:sp>
      <p:sp>
        <p:nvSpPr>
          <p:cNvPr id="20" name="文本框 19">
            <a:extLst>
              <a:ext uri="{FF2B5EF4-FFF2-40B4-BE49-F238E27FC236}">
                <a16:creationId xmlns:a16="http://schemas.microsoft.com/office/drawing/2014/main" id="{8945FDF1-A1A4-A5A2-D9D7-011F1FC64599}"/>
              </a:ext>
            </a:extLst>
          </p:cNvPr>
          <p:cNvSpPr txBox="1"/>
          <p:nvPr/>
        </p:nvSpPr>
        <p:spPr>
          <a:xfrm>
            <a:off x="4365272" y="4732730"/>
            <a:ext cx="743794" cy="677108"/>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a:gradFill>
                  <a:gsLst>
                    <a:gs pos="7000">
                      <a:schemeClr val="accent1">
                        <a:lumMod val="50000"/>
                        <a:lumOff val="50000"/>
                        <a:alpha val="0"/>
                      </a:schemeClr>
                    </a:gs>
                    <a:gs pos="100000">
                      <a:schemeClr val="accent1">
                        <a:lumMod val="50000"/>
                        <a:lumOff val="50000"/>
                      </a:schemeClr>
                    </a:gs>
                  </a:gsLst>
                  <a:lin ang="10800000" scaled="0"/>
                </a:gradFill>
                <a:effectLst/>
              </a:rPr>
              <a:t>04</a:t>
            </a:r>
            <a:endParaRPr lang="zh-CN" altLang="en-US" sz="4400" dirty="0">
              <a:gradFill>
                <a:gsLst>
                  <a:gs pos="7000">
                    <a:schemeClr val="accent1">
                      <a:lumMod val="50000"/>
                      <a:lumOff val="50000"/>
                      <a:alpha val="0"/>
                    </a:schemeClr>
                  </a:gs>
                  <a:gs pos="100000">
                    <a:schemeClr val="accent1">
                      <a:lumMod val="50000"/>
                      <a:lumOff val="50000"/>
                    </a:schemeClr>
                  </a:gs>
                </a:gsLst>
                <a:lin ang="10800000" scaled="0"/>
              </a:gradFill>
              <a:effectLst/>
            </a:endParaRPr>
          </a:p>
        </p:txBody>
      </p:sp>
      <p:sp>
        <p:nvSpPr>
          <p:cNvPr id="21" name="文本框 20">
            <a:extLst>
              <a:ext uri="{FF2B5EF4-FFF2-40B4-BE49-F238E27FC236}">
                <a16:creationId xmlns:a16="http://schemas.microsoft.com/office/drawing/2014/main" id="{D90CE255-30A5-7337-5B09-4C850D66B1CE}"/>
              </a:ext>
            </a:extLst>
          </p:cNvPr>
          <p:cNvSpPr txBox="1"/>
          <p:nvPr/>
        </p:nvSpPr>
        <p:spPr>
          <a:xfrm>
            <a:off x="7082934" y="4732730"/>
            <a:ext cx="743794" cy="677108"/>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a:gradFill>
                  <a:gsLst>
                    <a:gs pos="6000">
                      <a:schemeClr val="accent1">
                        <a:lumMod val="25000"/>
                        <a:lumOff val="75000"/>
                        <a:alpha val="0"/>
                      </a:schemeClr>
                    </a:gs>
                    <a:gs pos="100000">
                      <a:schemeClr val="accent1">
                        <a:lumMod val="50000"/>
                        <a:lumOff val="50000"/>
                      </a:schemeClr>
                    </a:gs>
                  </a:gsLst>
                  <a:lin ang="0" scaled="0"/>
                </a:gradFill>
                <a:effectLst/>
              </a:rPr>
              <a:t>03</a:t>
            </a:r>
            <a:endParaRPr lang="zh-CN" altLang="en-US" sz="4400" dirty="0">
              <a:gradFill>
                <a:gsLst>
                  <a:gs pos="6000">
                    <a:schemeClr val="accent1">
                      <a:lumMod val="25000"/>
                      <a:lumOff val="75000"/>
                      <a:alpha val="0"/>
                    </a:schemeClr>
                  </a:gs>
                  <a:gs pos="100000">
                    <a:schemeClr val="accent1">
                      <a:lumMod val="50000"/>
                      <a:lumOff val="50000"/>
                    </a:schemeClr>
                  </a:gs>
                </a:gsLst>
                <a:lin ang="0" scaled="0"/>
              </a:gradFill>
              <a:effectLst/>
            </a:endParaRPr>
          </a:p>
        </p:txBody>
      </p:sp>
    </p:spTree>
    <p:extLst>
      <p:ext uri="{BB962C8B-B14F-4D97-AF65-F5344CB8AC3E}">
        <p14:creationId xmlns:p14="http://schemas.microsoft.com/office/powerpoint/2010/main" val="290479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A682CAE-A393-8E69-6E72-101FE89CA53D}"/>
              </a:ext>
            </a:extLst>
          </p:cNvPr>
          <p:cNvSpPr>
            <a:spLocks noGrp="1"/>
          </p:cNvSpPr>
          <p:nvPr>
            <p:ph type="title"/>
          </p:nvPr>
        </p:nvSpPr>
        <p:spPr/>
        <p:txBody>
          <a:bodyPr/>
          <a:lstStyle/>
          <a:p>
            <a:r>
              <a:rPr lang="zh-CN" altLang="en-US"/>
              <a:t>发展阶段</a:t>
            </a:r>
            <a:endParaRPr lang="en-US"/>
          </a:p>
        </p:txBody>
      </p:sp>
      <p:sp>
        <p:nvSpPr>
          <p:cNvPr id="27" name="TextBox-27" hidden="1">
            <a:extLst>
              <a:ext uri="{FF2B5EF4-FFF2-40B4-BE49-F238E27FC236}">
                <a16:creationId xmlns:a16="http://schemas.microsoft.com/office/drawing/2014/main" id="{6E0419E2-54DD-B1D8-55EB-30E75F3AA403}"/>
              </a:ext>
            </a:extLst>
          </p:cNvPr>
          <p:cNvSpPr txBox="1"/>
          <p:nvPr/>
        </p:nvSpPr>
        <p:spPr>
          <a:xfrm>
            <a:off x="7509739" y="4169584"/>
            <a:ext cx="277320" cy="369332"/>
          </a:xfrm>
          <a:prstGeom prst="rect">
            <a:avLst/>
          </a:prstGeom>
          <a:noFill/>
          <a:effectLst/>
        </p:spPr>
        <p:txBody>
          <a:bodyPr wrap="none" lIns="0" tIns="0" rIns="0" bIns="0" rtlCol="0" anchor="t">
            <a:spAutoFit/>
          </a:bodyPr>
          <a:lstStyle/>
          <a:p>
            <a:pPr>
              <a:spcBef>
                <a:spcPct val="0"/>
              </a:spcBef>
            </a:pPr>
            <a:r>
              <a:rPr lang="en-US" altLang="zh-CN" sz="2400">
                <a:solidFill>
                  <a:schemeClr val="bg1"/>
                </a:solidFill>
                <a:latin typeface="+mj-ea"/>
                <a:ea typeface="+mj-ea"/>
              </a:rPr>
              <a:t>%</a:t>
            </a:r>
            <a:endParaRPr lang="en-US" altLang="zh-CN" sz="2400" dirty="0">
              <a:solidFill>
                <a:schemeClr val="bg1"/>
              </a:solidFill>
              <a:latin typeface="+mj-ea"/>
              <a:ea typeface="+mj-ea"/>
            </a:endParaRPr>
          </a:p>
        </p:txBody>
      </p:sp>
      <p:sp>
        <p:nvSpPr>
          <p:cNvPr id="5" name="矩形: 圆角 4">
            <a:extLst>
              <a:ext uri="{FF2B5EF4-FFF2-40B4-BE49-F238E27FC236}">
                <a16:creationId xmlns:a16="http://schemas.microsoft.com/office/drawing/2014/main" id="{00006657-023F-E3F1-1B8F-6090C778AEF6}"/>
              </a:ext>
            </a:extLst>
          </p:cNvPr>
          <p:cNvSpPr/>
          <p:nvPr/>
        </p:nvSpPr>
        <p:spPr>
          <a:xfrm>
            <a:off x="1127125" y="4002950"/>
            <a:ext cx="4127046" cy="1254852"/>
          </a:xfrm>
          <a:prstGeom prst="roundRect">
            <a:avLst/>
          </a:pr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8" name="矩形: 圆角 7">
            <a:extLst>
              <a:ext uri="{FF2B5EF4-FFF2-40B4-BE49-F238E27FC236}">
                <a16:creationId xmlns:a16="http://schemas.microsoft.com/office/drawing/2014/main" id="{248BDF04-D38A-231A-4906-264DA392A94C}"/>
              </a:ext>
            </a:extLst>
          </p:cNvPr>
          <p:cNvSpPr/>
          <p:nvPr/>
        </p:nvSpPr>
        <p:spPr>
          <a:xfrm>
            <a:off x="1419737" y="2888661"/>
            <a:ext cx="3541822" cy="1254852"/>
          </a:xfrm>
          <a:prstGeom prst="roundRect">
            <a:avLst/>
          </a:pr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9" name="矩形: 圆角 8">
            <a:extLst>
              <a:ext uri="{FF2B5EF4-FFF2-40B4-BE49-F238E27FC236}">
                <a16:creationId xmlns:a16="http://schemas.microsoft.com/office/drawing/2014/main" id="{F543A335-3437-A52E-E16D-CD01ED597DE9}"/>
              </a:ext>
            </a:extLst>
          </p:cNvPr>
          <p:cNvSpPr/>
          <p:nvPr/>
        </p:nvSpPr>
        <p:spPr>
          <a:xfrm>
            <a:off x="1712349" y="1774372"/>
            <a:ext cx="2956598" cy="1254852"/>
          </a:xfrm>
          <a:prstGeom prst="roundRect">
            <a:avLst/>
          </a:pr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文本框 10">
            <a:extLst>
              <a:ext uri="{FF2B5EF4-FFF2-40B4-BE49-F238E27FC236}">
                <a16:creationId xmlns:a16="http://schemas.microsoft.com/office/drawing/2014/main" id="{CD67FC17-2006-0BBB-17A0-2BDB941E1178}"/>
              </a:ext>
            </a:extLst>
          </p:cNvPr>
          <p:cNvSpPr txBox="1"/>
          <p:nvPr/>
        </p:nvSpPr>
        <p:spPr>
          <a:xfrm>
            <a:off x="1959542" y="4445710"/>
            <a:ext cx="2462213"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第一阶段：初创期</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10" name="文本框 9">
            <a:extLst>
              <a:ext uri="{FF2B5EF4-FFF2-40B4-BE49-F238E27FC236}">
                <a16:creationId xmlns:a16="http://schemas.microsoft.com/office/drawing/2014/main" id="{4C6EBFDF-A50E-3BF2-B94A-C8C487CFC426}"/>
              </a:ext>
            </a:extLst>
          </p:cNvPr>
          <p:cNvSpPr txBox="1"/>
          <p:nvPr/>
        </p:nvSpPr>
        <p:spPr>
          <a:xfrm>
            <a:off x="6117846" y="4342060"/>
            <a:ext cx="4947029"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13" name="文本框 12">
            <a:extLst>
              <a:ext uri="{FF2B5EF4-FFF2-40B4-BE49-F238E27FC236}">
                <a16:creationId xmlns:a16="http://schemas.microsoft.com/office/drawing/2014/main" id="{EB3F5194-39A2-9294-8B2E-6EE965DD0388}"/>
              </a:ext>
            </a:extLst>
          </p:cNvPr>
          <p:cNvSpPr txBox="1"/>
          <p:nvPr/>
        </p:nvSpPr>
        <p:spPr>
          <a:xfrm>
            <a:off x="5824769" y="3227771"/>
            <a:ext cx="5240107"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15" name="文本框 14">
            <a:extLst>
              <a:ext uri="{FF2B5EF4-FFF2-40B4-BE49-F238E27FC236}">
                <a16:creationId xmlns:a16="http://schemas.microsoft.com/office/drawing/2014/main" id="{8E5FF41D-1638-00FF-F1FE-CA1114A4E136}"/>
              </a:ext>
            </a:extLst>
          </p:cNvPr>
          <p:cNvSpPr txBox="1"/>
          <p:nvPr/>
        </p:nvSpPr>
        <p:spPr>
          <a:xfrm>
            <a:off x="5531693" y="2113482"/>
            <a:ext cx="5533183"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20" name="文本框 19">
            <a:extLst>
              <a:ext uri="{FF2B5EF4-FFF2-40B4-BE49-F238E27FC236}">
                <a16:creationId xmlns:a16="http://schemas.microsoft.com/office/drawing/2014/main" id="{B4FC5EE6-30E7-8765-1BB0-72775CE4DCD2}"/>
              </a:ext>
            </a:extLst>
          </p:cNvPr>
          <p:cNvSpPr txBox="1"/>
          <p:nvPr/>
        </p:nvSpPr>
        <p:spPr>
          <a:xfrm>
            <a:off x="1760770" y="3331421"/>
            <a:ext cx="2859757"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第二阶段：发展期</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21" name="文本框 20">
            <a:extLst>
              <a:ext uri="{FF2B5EF4-FFF2-40B4-BE49-F238E27FC236}">
                <a16:creationId xmlns:a16="http://schemas.microsoft.com/office/drawing/2014/main" id="{17693BF7-8F13-D50D-820D-1C2F814C35FF}"/>
              </a:ext>
            </a:extLst>
          </p:cNvPr>
          <p:cNvSpPr txBox="1"/>
          <p:nvPr/>
        </p:nvSpPr>
        <p:spPr>
          <a:xfrm>
            <a:off x="2113430" y="2217132"/>
            <a:ext cx="2154436"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第三阶段：成熟期</a:t>
            </a:r>
            <a:endParaRPr lang="en-US" altLang="zh-CN" sz="2400" dirty="0">
              <a:gradFill>
                <a:gsLst>
                  <a:gs pos="0">
                    <a:schemeClr val="bg1"/>
                  </a:gs>
                  <a:gs pos="100000">
                    <a:schemeClr val="bg1">
                      <a:lumMod val="95000"/>
                    </a:schemeClr>
                  </a:gs>
                </a:gsLst>
                <a:lin ang="2700000" scaled="0"/>
              </a:gradFill>
              <a:latin typeface="+mj-ea"/>
              <a:ea typeface="+mj-ea"/>
            </a:endParaRPr>
          </a:p>
        </p:txBody>
      </p:sp>
      <p:cxnSp>
        <p:nvCxnSpPr>
          <p:cNvPr id="23" name="直接连接符 22">
            <a:extLst>
              <a:ext uri="{FF2B5EF4-FFF2-40B4-BE49-F238E27FC236}">
                <a16:creationId xmlns:a16="http://schemas.microsoft.com/office/drawing/2014/main" id="{1D2D115F-9373-5ABC-519B-BAA759FCB2F0}"/>
              </a:ext>
            </a:extLst>
          </p:cNvPr>
          <p:cNvCxnSpPr>
            <a:cxnSpLocks/>
          </p:cNvCxnSpPr>
          <p:nvPr/>
        </p:nvCxnSpPr>
        <p:spPr>
          <a:xfrm>
            <a:off x="4882606" y="2401798"/>
            <a:ext cx="435428" cy="0"/>
          </a:xfrm>
          <a:prstGeom prst="line">
            <a:avLst/>
          </a:prstGeom>
          <a:ln w="12700">
            <a:gradFill>
              <a:gsLst>
                <a:gs pos="0">
                  <a:schemeClr val="accent1">
                    <a:lumMod val="50000"/>
                    <a:lumOff val="50000"/>
                    <a:alpha val="0"/>
                  </a:schemeClr>
                </a:gs>
                <a:gs pos="100000">
                  <a:schemeClr val="accent1">
                    <a:lumMod val="50000"/>
                    <a:lumOff val="50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BEE2571-8FA7-1B8C-0D20-5EF7E2323650}"/>
              </a:ext>
            </a:extLst>
          </p:cNvPr>
          <p:cNvCxnSpPr>
            <a:cxnSpLocks/>
          </p:cNvCxnSpPr>
          <p:nvPr/>
        </p:nvCxnSpPr>
        <p:spPr>
          <a:xfrm>
            <a:off x="5175450" y="3516087"/>
            <a:ext cx="435428" cy="0"/>
          </a:xfrm>
          <a:prstGeom prst="line">
            <a:avLst/>
          </a:prstGeom>
          <a:ln w="12700">
            <a:gradFill>
              <a:gsLst>
                <a:gs pos="0">
                  <a:schemeClr val="accent1">
                    <a:lumMod val="50000"/>
                    <a:lumOff val="50000"/>
                    <a:alpha val="0"/>
                  </a:schemeClr>
                </a:gs>
                <a:gs pos="100000">
                  <a:schemeClr val="accent1">
                    <a:lumMod val="50000"/>
                    <a:lumOff val="50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E8E79BA-3B6F-3562-B4DD-5D868432AAF5}"/>
              </a:ext>
            </a:extLst>
          </p:cNvPr>
          <p:cNvCxnSpPr>
            <a:cxnSpLocks/>
          </p:cNvCxnSpPr>
          <p:nvPr/>
        </p:nvCxnSpPr>
        <p:spPr>
          <a:xfrm>
            <a:off x="5468294" y="4630376"/>
            <a:ext cx="435428" cy="0"/>
          </a:xfrm>
          <a:prstGeom prst="line">
            <a:avLst/>
          </a:prstGeom>
          <a:ln w="12700">
            <a:gradFill>
              <a:gsLst>
                <a:gs pos="0">
                  <a:schemeClr val="accent1">
                    <a:lumMod val="50000"/>
                    <a:lumOff val="50000"/>
                    <a:alpha val="0"/>
                  </a:schemeClr>
                </a:gs>
                <a:gs pos="100000">
                  <a:schemeClr val="accent1">
                    <a:lumMod val="50000"/>
                    <a:lumOff val="50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98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359805F2-F25D-6F50-CA71-B70033DD1FC7}"/>
              </a:ext>
            </a:extLst>
          </p:cNvPr>
          <p:cNvSpPr/>
          <p:nvPr userDrawn="1"/>
        </p:nvSpPr>
        <p:spPr>
          <a:xfrm rot="11863854">
            <a:off x="3306629" y="2515676"/>
            <a:ext cx="1623449" cy="1623447"/>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bg1"/>
              </a:solidFill>
            </a:endParaRPr>
          </a:p>
        </p:txBody>
      </p:sp>
      <p:sp>
        <p:nvSpPr>
          <p:cNvPr id="11" name="椭圆 10">
            <a:extLst>
              <a:ext uri="{FF2B5EF4-FFF2-40B4-BE49-F238E27FC236}">
                <a16:creationId xmlns:a16="http://schemas.microsoft.com/office/drawing/2014/main" id="{6197AACD-BD4C-5EF4-1834-1A819DA43DDB}"/>
              </a:ext>
            </a:extLst>
          </p:cNvPr>
          <p:cNvSpPr/>
          <p:nvPr userDrawn="1"/>
        </p:nvSpPr>
        <p:spPr>
          <a:xfrm rot="8963704">
            <a:off x="3087922" y="2296969"/>
            <a:ext cx="2060863" cy="2060863"/>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12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2" name="椭圆 11">
            <a:extLst>
              <a:ext uri="{FF2B5EF4-FFF2-40B4-BE49-F238E27FC236}">
                <a16:creationId xmlns:a16="http://schemas.microsoft.com/office/drawing/2014/main" id="{4D884C65-F13D-99B8-D033-B85B65E39801}"/>
              </a:ext>
            </a:extLst>
          </p:cNvPr>
          <p:cNvSpPr/>
          <p:nvPr userDrawn="1"/>
        </p:nvSpPr>
        <p:spPr>
          <a:xfrm>
            <a:off x="4795785" y="3952826"/>
            <a:ext cx="149493" cy="149493"/>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3" name="文本框 12">
            <a:extLst>
              <a:ext uri="{FF2B5EF4-FFF2-40B4-BE49-F238E27FC236}">
                <a16:creationId xmlns:a16="http://schemas.microsoft.com/office/drawing/2014/main" id="{7147091A-00A2-4430-EBAA-7D6635617ABD}"/>
              </a:ext>
            </a:extLst>
          </p:cNvPr>
          <p:cNvSpPr txBox="1"/>
          <p:nvPr/>
        </p:nvSpPr>
        <p:spPr>
          <a:xfrm>
            <a:off x="3562111" y="2819568"/>
            <a:ext cx="1112484" cy="1015663"/>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a:effectLst/>
              </a:rPr>
              <a:t>03</a:t>
            </a:r>
            <a:endParaRPr lang="zh-CN" altLang="en-US" dirty="0">
              <a:effectLst/>
            </a:endParaRPr>
          </a:p>
        </p:txBody>
      </p:sp>
      <p:sp>
        <p:nvSpPr>
          <p:cNvPr id="14" name="文本框 13">
            <a:extLst>
              <a:ext uri="{FF2B5EF4-FFF2-40B4-BE49-F238E27FC236}">
                <a16:creationId xmlns:a16="http://schemas.microsoft.com/office/drawing/2014/main" id="{437F850A-A37A-984D-7676-449E21D926BE}"/>
              </a:ext>
            </a:extLst>
          </p:cNvPr>
          <p:cNvSpPr txBox="1"/>
          <p:nvPr/>
        </p:nvSpPr>
        <p:spPr>
          <a:xfrm>
            <a:off x="5005437" y="2819568"/>
            <a:ext cx="4231928" cy="1015663"/>
          </a:xfrm>
          <a:prstGeom prst="rect">
            <a:avLst/>
          </a:prstGeom>
          <a:noFill/>
          <a:effectLst/>
        </p:spPr>
        <p:txBody>
          <a:bodyPr wrap="none" lIns="0" tIns="0" rIns="0" bIns="0" rtlCol="0" anchor="t">
            <a:noAutofit/>
          </a:bodyPr>
          <a:lstStyle/>
          <a:p>
            <a:pPr algn="ctr">
              <a:spcBef>
                <a:spcPct val="0"/>
              </a:spcBef>
            </a:pPr>
            <a:r>
              <a:rPr lang="zh-CN" altLang="en-US"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rPr>
              <a:t>产品及服务</a:t>
            </a:r>
          </a:p>
        </p:txBody>
      </p:sp>
    </p:spTree>
    <p:extLst>
      <p:ext uri="{BB962C8B-B14F-4D97-AF65-F5344CB8AC3E}">
        <p14:creationId xmlns:p14="http://schemas.microsoft.com/office/powerpoint/2010/main" val="231737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0D50F-724F-F3E5-E046-FF980B26D891}"/>
              </a:ext>
            </a:extLst>
          </p:cNvPr>
          <p:cNvSpPr>
            <a:spLocks noGrp="1"/>
          </p:cNvSpPr>
          <p:nvPr>
            <p:ph type="title"/>
          </p:nvPr>
        </p:nvSpPr>
        <p:spPr/>
        <p:txBody>
          <a:bodyPr/>
          <a:lstStyle/>
          <a:p>
            <a:r>
              <a:rPr lang="zh-CN" altLang="en-US"/>
              <a:t>产品及服务</a:t>
            </a:r>
          </a:p>
        </p:txBody>
      </p:sp>
      <p:sp>
        <p:nvSpPr>
          <p:cNvPr id="11" name="矩形: 圆角 10">
            <a:extLst>
              <a:ext uri="{FF2B5EF4-FFF2-40B4-BE49-F238E27FC236}">
                <a16:creationId xmlns:a16="http://schemas.microsoft.com/office/drawing/2014/main" id="{84B5EC96-A364-4079-9F24-79F3D77F2863}"/>
              </a:ext>
            </a:extLst>
          </p:cNvPr>
          <p:cNvSpPr/>
          <p:nvPr/>
        </p:nvSpPr>
        <p:spPr>
          <a:xfrm>
            <a:off x="2144712" y="2149542"/>
            <a:ext cx="8920163" cy="3270116"/>
          </a:xfrm>
          <a:prstGeom prst="roundRect">
            <a:avLst>
              <a:gd name="adj" fmla="val 7401"/>
            </a:avLst>
          </a:prstGeom>
          <a:gradFill>
            <a:gsLst>
              <a:gs pos="0">
                <a:schemeClr val="accent1">
                  <a:lumMod val="50000"/>
                  <a:lumOff val="50000"/>
                  <a:alpha val="0"/>
                </a:schemeClr>
              </a:gs>
              <a:gs pos="100000">
                <a:schemeClr val="accent1">
                  <a:lumMod val="50000"/>
                  <a:lumOff val="50000"/>
                  <a:alpha val="25000"/>
                </a:schemeClr>
              </a:gs>
            </a:gsLst>
            <a:lin ang="0" scaled="0"/>
          </a:gradFill>
          <a:ln w="12700" cap="flat" cmpd="sng" algn="ctr">
            <a:gradFill>
              <a:gsLst>
                <a:gs pos="20000">
                  <a:schemeClr val="accent1">
                    <a:lumMod val="50000"/>
                    <a:lumOff val="50000"/>
                    <a:alpha val="0"/>
                  </a:schemeClr>
                </a:gs>
                <a:gs pos="100000">
                  <a:schemeClr val="accent1">
                    <a:lumMod val="50000"/>
                    <a:lumOff val="5000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图片 9" descr="夜晚的树&#10;&#10;低可信度描述已自动生成">
            <a:extLst>
              <a:ext uri="{FF2B5EF4-FFF2-40B4-BE49-F238E27FC236}">
                <a16:creationId xmlns:a16="http://schemas.microsoft.com/office/drawing/2014/main" id="{BFB16FA0-D074-784C-2637-6B9C70E4B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125" y="1542175"/>
            <a:ext cx="4511675" cy="3007783"/>
          </a:xfrm>
          <a:prstGeom prst="roundRect">
            <a:avLst>
              <a:gd name="adj" fmla="val 4505"/>
            </a:avLst>
          </a:prstGeom>
        </p:spPr>
      </p:pic>
      <p:sp>
        <p:nvSpPr>
          <p:cNvPr id="22" name="矩形: 对角圆角 21">
            <a:extLst>
              <a:ext uri="{FF2B5EF4-FFF2-40B4-BE49-F238E27FC236}">
                <a16:creationId xmlns:a16="http://schemas.microsoft.com/office/drawing/2014/main" id="{A8D0CA1F-19C5-4F32-5B67-1090DBA74F3F}"/>
              </a:ext>
            </a:extLst>
          </p:cNvPr>
          <p:cNvSpPr/>
          <p:nvPr/>
        </p:nvSpPr>
        <p:spPr>
          <a:xfrm flipH="1">
            <a:off x="1127125" y="4013200"/>
            <a:ext cx="1803400" cy="536758"/>
          </a:xfrm>
          <a:prstGeom prst="round2DiagRect">
            <a:avLst>
              <a:gd name="adj1" fmla="val 33229"/>
              <a:gd name="adj2"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5" name="文本框 14">
            <a:extLst>
              <a:ext uri="{FF2B5EF4-FFF2-40B4-BE49-F238E27FC236}">
                <a16:creationId xmlns:a16="http://schemas.microsoft.com/office/drawing/2014/main" id="{9B09F6CB-184E-69C8-4A0B-BB25F7BAAFC1}"/>
              </a:ext>
            </a:extLst>
          </p:cNvPr>
          <p:cNvSpPr txBox="1"/>
          <p:nvPr/>
        </p:nvSpPr>
        <p:spPr>
          <a:xfrm>
            <a:off x="1567160" y="4096913"/>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软件</a:t>
            </a:r>
            <a:endParaRPr lang="en-US" altLang="zh-CN" sz="2400" dirty="0">
              <a:solidFill>
                <a:schemeClr val="accent1"/>
              </a:solidFill>
              <a:latin typeface="+mj-ea"/>
              <a:ea typeface="+mj-ea"/>
            </a:endParaRPr>
          </a:p>
        </p:txBody>
      </p:sp>
      <p:sp>
        <p:nvSpPr>
          <p:cNvPr id="16" name="文本框 15">
            <a:extLst>
              <a:ext uri="{FF2B5EF4-FFF2-40B4-BE49-F238E27FC236}">
                <a16:creationId xmlns:a16="http://schemas.microsoft.com/office/drawing/2014/main" id="{5DF69BAB-98CE-161E-29CC-3BA144403E18}"/>
              </a:ext>
            </a:extLst>
          </p:cNvPr>
          <p:cNvSpPr txBox="1"/>
          <p:nvPr/>
        </p:nvSpPr>
        <p:spPr>
          <a:xfrm>
            <a:off x="5927726" y="3027458"/>
            <a:ext cx="4511675"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24" name="文本框 23">
            <a:extLst>
              <a:ext uri="{FF2B5EF4-FFF2-40B4-BE49-F238E27FC236}">
                <a16:creationId xmlns:a16="http://schemas.microsoft.com/office/drawing/2014/main" id="{54EEAC85-F613-45EC-C68F-C2BBC263A789}"/>
              </a:ext>
            </a:extLst>
          </p:cNvPr>
          <p:cNvSpPr txBox="1"/>
          <p:nvPr/>
        </p:nvSpPr>
        <p:spPr>
          <a:xfrm>
            <a:off x="5927726" y="4471147"/>
            <a:ext cx="4511675"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26" name="矩形: 圆角 25">
            <a:extLst>
              <a:ext uri="{FF2B5EF4-FFF2-40B4-BE49-F238E27FC236}">
                <a16:creationId xmlns:a16="http://schemas.microsoft.com/office/drawing/2014/main" id="{DB243DC9-C537-010C-FE79-364E90ED9A81}"/>
              </a:ext>
            </a:extLst>
          </p:cNvPr>
          <p:cNvSpPr/>
          <p:nvPr/>
        </p:nvSpPr>
        <p:spPr>
          <a:xfrm>
            <a:off x="5927726" y="2521420"/>
            <a:ext cx="1470024" cy="438505"/>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27" name="文本框 26">
            <a:extLst>
              <a:ext uri="{FF2B5EF4-FFF2-40B4-BE49-F238E27FC236}">
                <a16:creationId xmlns:a16="http://schemas.microsoft.com/office/drawing/2014/main" id="{72C13EC6-2DD6-3F96-79AE-62FF5E3DEA10}"/>
              </a:ext>
            </a:extLst>
          </p:cNvPr>
          <p:cNvSpPr txBox="1"/>
          <p:nvPr/>
        </p:nvSpPr>
        <p:spPr>
          <a:xfrm>
            <a:off x="6177028" y="2586784"/>
            <a:ext cx="971420"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产品特性</a:t>
            </a:r>
            <a:endParaRPr lang="en-US" altLang="zh-CN" sz="2000" dirty="0">
              <a:solidFill>
                <a:schemeClr val="accent1"/>
              </a:solidFill>
              <a:latin typeface="+mj-ea"/>
              <a:ea typeface="+mj-ea"/>
            </a:endParaRPr>
          </a:p>
        </p:txBody>
      </p:sp>
      <p:sp>
        <p:nvSpPr>
          <p:cNvPr id="28" name="矩形: 圆角 27">
            <a:extLst>
              <a:ext uri="{FF2B5EF4-FFF2-40B4-BE49-F238E27FC236}">
                <a16:creationId xmlns:a16="http://schemas.microsoft.com/office/drawing/2014/main" id="{7AF5B460-7D9D-CEA0-E838-22A3C9192EAE}"/>
              </a:ext>
            </a:extLst>
          </p:cNvPr>
          <p:cNvSpPr/>
          <p:nvPr/>
        </p:nvSpPr>
        <p:spPr>
          <a:xfrm>
            <a:off x="5927726" y="3939152"/>
            <a:ext cx="1470024" cy="438505"/>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29" name="文本框 28">
            <a:extLst>
              <a:ext uri="{FF2B5EF4-FFF2-40B4-BE49-F238E27FC236}">
                <a16:creationId xmlns:a16="http://schemas.microsoft.com/office/drawing/2014/main" id="{EA0F55A8-3FB9-FC10-469C-6383773A89FD}"/>
              </a:ext>
            </a:extLst>
          </p:cNvPr>
          <p:cNvSpPr txBox="1"/>
          <p:nvPr/>
        </p:nvSpPr>
        <p:spPr>
          <a:xfrm>
            <a:off x="6406257" y="4004516"/>
            <a:ext cx="512961"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售后服务</a:t>
            </a:r>
            <a:endParaRPr lang="en-US" altLang="zh-CN" sz="2000" dirty="0">
              <a:solidFill>
                <a:schemeClr val="accent1"/>
              </a:solidFill>
              <a:latin typeface="+mj-ea"/>
              <a:ea typeface="+mj-ea"/>
            </a:endParaRPr>
          </a:p>
        </p:txBody>
      </p:sp>
    </p:spTree>
    <p:extLst>
      <p:ext uri="{BB962C8B-B14F-4D97-AF65-F5344CB8AC3E}">
        <p14:creationId xmlns:p14="http://schemas.microsoft.com/office/powerpoint/2010/main" val="422016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4">
            <a:extLst>
              <a:ext uri="{FF2B5EF4-FFF2-40B4-BE49-F238E27FC236}">
                <a16:creationId xmlns:a16="http://schemas.microsoft.com/office/drawing/2014/main" id="{39FC10AA-0917-3EC6-55E3-5C197C1F0A5C}"/>
              </a:ext>
            </a:extLst>
          </p:cNvPr>
          <p:cNvSpPr/>
          <p:nvPr/>
        </p:nvSpPr>
        <p:spPr>
          <a:xfrm>
            <a:off x="4412343" y="1311528"/>
            <a:ext cx="3367314" cy="2246489"/>
          </a:xfrm>
          <a:prstGeom prst="roundRect">
            <a:avLst>
              <a:gd name="adj" fmla="val 6047"/>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标题 1">
            <a:extLst>
              <a:ext uri="{FF2B5EF4-FFF2-40B4-BE49-F238E27FC236}">
                <a16:creationId xmlns:a16="http://schemas.microsoft.com/office/drawing/2014/main" id="{AD5103E8-A619-D7E6-11FD-8680E869C8D4}"/>
              </a:ext>
            </a:extLst>
          </p:cNvPr>
          <p:cNvSpPr>
            <a:spLocks noGrp="1"/>
          </p:cNvSpPr>
          <p:nvPr>
            <p:ph type="title"/>
          </p:nvPr>
        </p:nvSpPr>
        <p:spPr/>
        <p:txBody>
          <a:bodyPr/>
          <a:lstStyle/>
          <a:p>
            <a:r>
              <a:rPr lang="zh-CN" altLang="en-US"/>
              <a:t>产品及服务</a:t>
            </a:r>
          </a:p>
        </p:txBody>
      </p:sp>
      <p:pic>
        <p:nvPicPr>
          <p:cNvPr id="4" name="图片 3" descr="一些电子设备&#10;&#10;低可信度描述已自动生成">
            <a:extLst>
              <a:ext uri="{FF2B5EF4-FFF2-40B4-BE49-F238E27FC236}">
                <a16:creationId xmlns:a16="http://schemas.microsoft.com/office/drawing/2014/main" id="{E66756F9-14C1-18A6-74C2-F0C05E14B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343" y="1308580"/>
            <a:ext cx="3367314" cy="2243890"/>
          </a:xfrm>
          <a:prstGeom prst="roundRect">
            <a:avLst>
              <a:gd name="adj" fmla="val 6217"/>
            </a:avLst>
          </a:prstGeom>
        </p:spPr>
      </p:pic>
      <p:sp>
        <p:nvSpPr>
          <p:cNvPr id="10" name="文本框 9">
            <a:extLst>
              <a:ext uri="{FF2B5EF4-FFF2-40B4-BE49-F238E27FC236}">
                <a16:creationId xmlns:a16="http://schemas.microsoft.com/office/drawing/2014/main" id="{58AE905D-EE24-712A-9888-439A5A2BEC8C}"/>
              </a:ext>
            </a:extLst>
          </p:cNvPr>
          <p:cNvSpPr txBox="1"/>
          <p:nvPr/>
        </p:nvSpPr>
        <p:spPr>
          <a:xfrm>
            <a:off x="5711279" y="1154691"/>
            <a:ext cx="769441" cy="307777"/>
          </a:xfrm>
          <a:prstGeom prst="rect">
            <a:avLst/>
          </a:prstGeom>
          <a:noFill/>
          <a:effectLst/>
        </p:spPr>
        <p:txBody>
          <a:bodyPr wrap="none" lIns="0" tIns="0" rIns="0" bIns="0" rtlCol="0" anchor="t">
            <a:noAutofit/>
          </a:bodyPr>
          <a:lstStyle/>
          <a:p>
            <a:pPr algn="ctr">
              <a:spcBef>
                <a:spcPct val="0"/>
              </a:spcBef>
            </a:pPr>
            <a:endParaRPr lang="en-US" altLang="zh-CN" sz="2000" dirty="0">
              <a:solidFill>
                <a:schemeClr val="accent1"/>
              </a:solidFill>
              <a:latin typeface="+mj-ea"/>
              <a:ea typeface="+mj-ea"/>
            </a:endParaRPr>
          </a:p>
        </p:txBody>
      </p:sp>
      <p:sp>
        <p:nvSpPr>
          <p:cNvPr id="14" name="文本框 13">
            <a:extLst>
              <a:ext uri="{FF2B5EF4-FFF2-40B4-BE49-F238E27FC236}">
                <a16:creationId xmlns:a16="http://schemas.microsoft.com/office/drawing/2014/main" id="{6225175E-1912-EBBB-E67A-029D2235535A}"/>
              </a:ext>
            </a:extLst>
          </p:cNvPr>
          <p:cNvSpPr txBox="1"/>
          <p:nvPr/>
        </p:nvSpPr>
        <p:spPr>
          <a:xfrm>
            <a:off x="718138" y="3566337"/>
            <a:ext cx="2255838"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r"/>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15" name="矩形: 圆角 14">
            <a:extLst>
              <a:ext uri="{FF2B5EF4-FFF2-40B4-BE49-F238E27FC236}">
                <a16:creationId xmlns:a16="http://schemas.microsoft.com/office/drawing/2014/main" id="{44647855-6BFA-680E-AC07-5FF28AF646FA}"/>
              </a:ext>
            </a:extLst>
          </p:cNvPr>
          <p:cNvSpPr/>
          <p:nvPr/>
        </p:nvSpPr>
        <p:spPr>
          <a:xfrm>
            <a:off x="1503952" y="2987622"/>
            <a:ext cx="1470024" cy="438505"/>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16" name="文本框 15">
            <a:extLst>
              <a:ext uri="{FF2B5EF4-FFF2-40B4-BE49-F238E27FC236}">
                <a16:creationId xmlns:a16="http://schemas.microsoft.com/office/drawing/2014/main" id="{7B5345C4-5372-44A6-0870-0B209DB8A48F}"/>
              </a:ext>
            </a:extLst>
          </p:cNvPr>
          <p:cNvSpPr txBox="1"/>
          <p:nvPr/>
        </p:nvSpPr>
        <p:spPr>
          <a:xfrm>
            <a:off x="1753254" y="3052986"/>
            <a:ext cx="971420"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产品特性</a:t>
            </a:r>
          </a:p>
        </p:txBody>
      </p:sp>
      <p:sp>
        <p:nvSpPr>
          <p:cNvPr id="20" name="矩形: 圆角 19">
            <a:extLst>
              <a:ext uri="{FF2B5EF4-FFF2-40B4-BE49-F238E27FC236}">
                <a16:creationId xmlns:a16="http://schemas.microsoft.com/office/drawing/2014/main" id="{1CA9E109-253A-2976-917B-37D02EC9BD28}"/>
              </a:ext>
            </a:extLst>
          </p:cNvPr>
          <p:cNvSpPr/>
          <p:nvPr/>
        </p:nvSpPr>
        <p:spPr>
          <a:xfrm>
            <a:off x="4412343" y="1308580"/>
            <a:ext cx="3367314" cy="2243890"/>
          </a:xfrm>
          <a:prstGeom prst="roundRect">
            <a:avLst>
              <a:gd name="adj" fmla="val 5024"/>
            </a:avLst>
          </a:prstGeom>
          <a:gradFill>
            <a:gsLst>
              <a:gs pos="43000">
                <a:schemeClr val="accent1">
                  <a:lumMod val="50000"/>
                  <a:lumOff val="50000"/>
                  <a:alpha val="0"/>
                </a:schemeClr>
              </a:gs>
              <a:gs pos="87000">
                <a:schemeClr val="accent1">
                  <a:lumMod val="75000"/>
                  <a:lumOff val="25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2" name="文本框 11">
            <a:extLst>
              <a:ext uri="{FF2B5EF4-FFF2-40B4-BE49-F238E27FC236}">
                <a16:creationId xmlns:a16="http://schemas.microsoft.com/office/drawing/2014/main" id="{A8DD80B5-BB02-E62E-432A-9C27DD354265}"/>
              </a:ext>
            </a:extLst>
          </p:cNvPr>
          <p:cNvSpPr txBox="1"/>
          <p:nvPr/>
        </p:nvSpPr>
        <p:spPr>
          <a:xfrm>
            <a:off x="5018782" y="3040125"/>
            <a:ext cx="2154436"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通信设施</a:t>
            </a:r>
          </a:p>
        </p:txBody>
      </p:sp>
      <p:sp>
        <p:nvSpPr>
          <p:cNvPr id="21" name="椭圆 20">
            <a:extLst>
              <a:ext uri="{FF2B5EF4-FFF2-40B4-BE49-F238E27FC236}">
                <a16:creationId xmlns:a16="http://schemas.microsoft.com/office/drawing/2014/main" id="{2ADC3575-15F8-7DF8-61A6-9379B1D2631E}"/>
              </a:ext>
            </a:extLst>
          </p:cNvPr>
          <p:cNvSpPr/>
          <p:nvPr/>
        </p:nvSpPr>
        <p:spPr>
          <a:xfrm>
            <a:off x="3309258" y="2009694"/>
            <a:ext cx="5573486" cy="2060863"/>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5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3" name="椭圆 22">
            <a:extLst>
              <a:ext uri="{FF2B5EF4-FFF2-40B4-BE49-F238E27FC236}">
                <a16:creationId xmlns:a16="http://schemas.microsoft.com/office/drawing/2014/main" id="{2F5771E9-A9D4-B888-A3EF-FCAB7BEDD555}"/>
              </a:ext>
            </a:extLst>
          </p:cNvPr>
          <p:cNvSpPr/>
          <p:nvPr/>
        </p:nvSpPr>
        <p:spPr>
          <a:xfrm>
            <a:off x="6021252" y="4019589"/>
            <a:ext cx="149493" cy="149493"/>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2" name="椭圆 21">
            <a:extLst>
              <a:ext uri="{FF2B5EF4-FFF2-40B4-BE49-F238E27FC236}">
                <a16:creationId xmlns:a16="http://schemas.microsoft.com/office/drawing/2014/main" id="{45D595CA-B076-203E-FDA4-A5171D188533}"/>
              </a:ext>
            </a:extLst>
          </p:cNvPr>
          <p:cNvSpPr/>
          <p:nvPr/>
        </p:nvSpPr>
        <p:spPr>
          <a:xfrm>
            <a:off x="3256282" y="3096006"/>
            <a:ext cx="149493" cy="149493"/>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4" name="椭圆 23">
            <a:extLst>
              <a:ext uri="{FF2B5EF4-FFF2-40B4-BE49-F238E27FC236}">
                <a16:creationId xmlns:a16="http://schemas.microsoft.com/office/drawing/2014/main" id="{B790E598-0442-F8E7-A413-16BF709C2AD9}"/>
              </a:ext>
            </a:extLst>
          </p:cNvPr>
          <p:cNvSpPr/>
          <p:nvPr/>
        </p:nvSpPr>
        <p:spPr>
          <a:xfrm>
            <a:off x="8786226" y="3096006"/>
            <a:ext cx="149493" cy="149493"/>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26" name="矩形: 圆角 25">
            <a:extLst>
              <a:ext uri="{FF2B5EF4-FFF2-40B4-BE49-F238E27FC236}">
                <a16:creationId xmlns:a16="http://schemas.microsoft.com/office/drawing/2014/main" id="{1FA92462-6F5B-8EAD-841D-03A27113B37A}"/>
              </a:ext>
            </a:extLst>
          </p:cNvPr>
          <p:cNvSpPr/>
          <p:nvPr/>
        </p:nvSpPr>
        <p:spPr>
          <a:xfrm>
            <a:off x="9237662" y="2987622"/>
            <a:ext cx="1470024" cy="438505"/>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27" name="文本框 26">
            <a:extLst>
              <a:ext uri="{FF2B5EF4-FFF2-40B4-BE49-F238E27FC236}">
                <a16:creationId xmlns:a16="http://schemas.microsoft.com/office/drawing/2014/main" id="{C059968F-7797-B6C1-6BDD-50A6509C8BBE}"/>
              </a:ext>
            </a:extLst>
          </p:cNvPr>
          <p:cNvSpPr txBox="1"/>
          <p:nvPr/>
        </p:nvSpPr>
        <p:spPr>
          <a:xfrm>
            <a:off x="9716193" y="3052986"/>
            <a:ext cx="512961"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售后服务</a:t>
            </a:r>
          </a:p>
        </p:txBody>
      </p:sp>
      <p:sp>
        <p:nvSpPr>
          <p:cNvPr id="28" name="矩形: 圆角 27">
            <a:extLst>
              <a:ext uri="{FF2B5EF4-FFF2-40B4-BE49-F238E27FC236}">
                <a16:creationId xmlns:a16="http://schemas.microsoft.com/office/drawing/2014/main" id="{A9E1B9B1-988E-40DD-4A20-F6D67B35262B}"/>
              </a:ext>
            </a:extLst>
          </p:cNvPr>
          <p:cNvSpPr/>
          <p:nvPr/>
        </p:nvSpPr>
        <p:spPr>
          <a:xfrm>
            <a:off x="5360988" y="4295396"/>
            <a:ext cx="1470024" cy="438505"/>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29" name="文本框 28">
            <a:extLst>
              <a:ext uri="{FF2B5EF4-FFF2-40B4-BE49-F238E27FC236}">
                <a16:creationId xmlns:a16="http://schemas.microsoft.com/office/drawing/2014/main" id="{5215E012-84D1-1045-3D6A-55EBC01DD0E7}"/>
              </a:ext>
            </a:extLst>
          </p:cNvPr>
          <p:cNvSpPr txBox="1"/>
          <p:nvPr/>
        </p:nvSpPr>
        <p:spPr>
          <a:xfrm>
            <a:off x="5610290" y="4360760"/>
            <a:ext cx="971420"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质量管理</a:t>
            </a:r>
          </a:p>
        </p:txBody>
      </p:sp>
      <p:sp>
        <p:nvSpPr>
          <p:cNvPr id="30" name="文本框 29">
            <a:extLst>
              <a:ext uri="{FF2B5EF4-FFF2-40B4-BE49-F238E27FC236}">
                <a16:creationId xmlns:a16="http://schemas.microsoft.com/office/drawing/2014/main" id="{40555EA8-0F93-E6EF-FEAC-328C417538E5}"/>
              </a:ext>
            </a:extLst>
          </p:cNvPr>
          <p:cNvSpPr txBox="1"/>
          <p:nvPr/>
        </p:nvSpPr>
        <p:spPr>
          <a:xfrm>
            <a:off x="9237662" y="3566337"/>
            <a:ext cx="2255838"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31" name="文本框 30">
            <a:extLst>
              <a:ext uri="{FF2B5EF4-FFF2-40B4-BE49-F238E27FC236}">
                <a16:creationId xmlns:a16="http://schemas.microsoft.com/office/drawing/2014/main" id="{23AD832A-8595-06FD-873B-53BE7CB786A5}"/>
              </a:ext>
            </a:extLst>
          </p:cNvPr>
          <p:cNvSpPr txBox="1"/>
          <p:nvPr/>
        </p:nvSpPr>
        <p:spPr>
          <a:xfrm>
            <a:off x="4542971" y="4896575"/>
            <a:ext cx="3106058" cy="872098"/>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Tree>
    <p:custDataLst>
      <p:tags r:id="rId1"/>
    </p:custDataLst>
    <p:extLst>
      <p:ext uri="{BB962C8B-B14F-4D97-AF65-F5344CB8AC3E}">
        <p14:creationId xmlns:p14="http://schemas.microsoft.com/office/powerpoint/2010/main" val="327661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767785-1061-221B-2030-ED8EC7C0A7EA}"/>
              </a:ext>
            </a:extLst>
          </p:cNvPr>
          <p:cNvSpPr>
            <a:spLocks noGrp="1"/>
          </p:cNvSpPr>
          <p:nvPr>
            <p:ph type="title"/>
          </p:nvPr>
        </p:nvSpPr>
        <p:spPr/>
        <p:txBody>
          <a:bodyPr/>
          <a:lstStyle/>
          <a:p>
            <a:r>
              <a:rPr lang="zh-CN" altLang="en-US"/>
              <a:t>产品及服务</a:t>
            </a:r>
          </a:p>
        </p:txBody>
      </p:sp>
      <p:sp>
        <p:nvSpPr>
          <p:cNvPr id="8" name="任意多边形: 形状 7">
            <a:extLst>
              <a:ext uri="{FF2B5EF4-FFF2-40B4-BE49-F238E27FC236}">
                <a16:creationId xmlns:a16="http://schemas.microsoft.com/office/drawing/2014/main" id="{390DCDD9-69DE-5776-9EC1-FB864182D417}"/>
              </a:ext>
            </a:extLst>
          </p:cNvPr>
          <p:cNvSpPr/>
          <p:nvPr/>
        </p:nvSpPr>
        <p:spPr>
          <a:xfrm>
            <a:off x="1127125" y="1770743"/>
            <a:ext cx="9937750" cy="1072972"/>
          </a:xfrm>
          <a:custGeom>
            <a:avLst/>
            <a:gdLst>
              <a:gd name="connsiteX0" fmla="*/ 0 w 5441496"/>
              <a:gd name="connsiteY0" fmla="*/ 82154 h 821538"/>
              <a:gd name="connsiteX1" fmla="*/ 82154 w 5441496"/>
              <a:gd name="connsiteY1" fmla="*/ 0 h 821538"/>
              <a:gd name="connsiteX2" fmla="*/ 5359342 w 5441496"/>
              <a:gd name="connsiteY2" fmla="*/ 0 h 821538"/>
              <a:gd name="connsiteX3" fmla="*/ 5441496 w 5441496"/>
              <a:gd name="connsiteY3" fmla="*/ 82154 h 821538"/>
              <a:gd name="connsiteX4" fmla="*/ 5441496 w 5441496"/>
              <a:gd name="connsiteY4" fmla="*/ 739384 h 821538"/>
              <a:gd name="connsiteX5" fmla="*/ 5359342 w 5441496"/>
              <a:gd name="connsiteY5" fmla="*/ 821538 h 821538"/>
              <a:gd name="connsiteX6" fmla="*/ 82154 w 5441496"/>
              <a:gd name="connsiteY6" fmla="*/ 821538 h 821538"/>
              <a:gd name="connsiteX7" fmla="*/ 0 w 5441496"/>
              <a:gd name="connsiteY7" fmla="*/ 739384 h 821538"/>
              <a:gd name="connsiteX8" fmla="*/ 0 w 5441496"/>
              <a:gd name="connsiteY8" fmla="*/ 82154 h 8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1496" h="821538">
                <a:moveTo>
                  <a:pt x="0" y="82154"/>
                </a:moveTo>
                <a:cubicBezTo>
                  <a:pt x="0" y="36782"/>
                  <a:pt x="36782" y="0"/>
                  <a:pt x="82154" y="0"/>
                </a:cubicBezTo>
                <a:lnTo>
                  <a:pt x="5359342" y="0"/>
                </a:lnTo>
                <a:cubicBezTo>
                  <a:pt x="5404714" y="0"/>
                  <a:pt x="5441496" y="36782"/>
                  <a:pt x="5441496" y="82154"/>
                </a:cubicBezTo>
                <a:lnTo>
                  <a:pt x="5441496" y="739384"/>
                </a:lnTo>
                <a:cubicBezTo>
                  <a:pt x="5441496" y="784756"/>
                  <a:pt x="5404714" y="821538"/>
                  <a:pt x="5359342" y="821538"/>
                </a:cubicBezTo>
                <a:lnTo>
                  <a:pt x="82154" y="821538"/>
                </a:lnTo>
                <a:cubicBezTo>
                  <a:pt x="36782" y="821538"/>
                  <a:pt x="0" y="784756"/>
                  <a:pt x="0" y="739384"/>
                </a:cubicBezTo>
                <a:lnTo>
                  <a:pt x="0" y="82154"/>
                </a:lnTo>
                <a:close/>
              </a:path>
            </a:pathLst>
          </a:custGeom>
          <a:solidFill>
            <a:schemeClr val="accent1">
              <a:lumMod val="50000"/>
              <a:lumOff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9" name="任意多边形: 形状 8">
            <a:extLst>
              <a:ext uri="{FF2B5EF4-FFF2-40B4-BE49-F238E27FC236}">
                <a16:creationId xmlns:a16="http://schemas.microsoft.com/office/drawing/2014/main" id="{6AA28E99-E5AA-1F25-8D4F-BB76C43ED22A}"/>
              </a:ext>
            </a:extLst>
          </p:cNvPr>
          <p:cNvSpPr/>
          <p:nvPr/>
        </p:nvSpPr>
        <p:spPr>
          <a:xfrm>
            <a:off x="1382364" y="1964922"/>
            <a:ext cx="1479170" cy="684615"/>
          </a:xfrm>
          <a:custGeom>
            <a:avLst/>
            <a:gdLst>
              <a:gd name="connsiteX0" fmla="*/ 0 w 1026922"/>
              <a:gd name="connsiteY0" fmla="*/ 68462 h 684615"/>
              <a:gd name="connsiteX1" fmla="*/ 68462 w 1026922"/>
              <a:gd name="connsiteY1" fmla="*/ 0 h 684615"/>
              <a:gd name="connsiteX2" fmla="*/ 958461 w 1026922"/>
              <a:gd name="connsiteY2" fmla="*/ 0 h 684615"/>
              <a:gd name="connsiteX3" fmla="*/ 1026923 w 1026922"/>
              <a:gd name="connsiteY3" fmla="*/ 68462 h 684615"/>
              <a:gd name="connsiteX4" fmla="*/ 1026922 w 1026922"/>
              <a:gd name="connsiteY4" fmla="*/ 616154 h 684615"/>
              <a:gd name="connsiteX5" fmla="*/ 958460 w 1026922"/>
              <a:gd name="connsiteY5" fmla="*/ 684616 h 684615"/>
              <a:gd name="connsiteX6" fmla="*/ 68462 w 1026922"/>
              <a:gd name="connsiteY6" fmla="*/ 684615 h 684615"/>
              <a:gd name="connsiteX7" fmla="*/ 0 w 1026922"/>
              <a:gd name="connsiteY7" fmla="*/ 616153 h 684615"/>
              <a:gd name="connsiteX8" fmla="*/ 0 w 1026922"/>
              <a:gd name="connsiteY8" fmla="*/ 68462 h 68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922" h="684615">
                <a:moveTo>
                  <a:pt x="0" y="68462"/>
                </a:moveTo>
                <a:cubicBezTo>
                  <a:pt x="0" y="30651"/>
                  <a:pt x="30651" y="0"/>
                  <a:pt x="68462" y="0"/>
                </a:cubicBezTo>
                <a:lnTo>
                  <a:pt x="958461" y="0"/>
                </a:lnTo>
                <a:cubicBezTo>
                  <a:pt x="996272" y="0"/>
                  <a:pt x="1026923" y="30651"/>
                  <a:pt x="1026923" y="68462"/>
                </a:cubicBezTo>
                <a:cubicBezTo>
                  <a:pt x="1026923" y="251026"/>
                  <a:pt x="1026922" y="433590"/>
                  <a:pt x="1026922" y="616154"/>
                </a:cubicBezTo>
                <a:cubicBezTo>
                  <a:pt x="1026922" y="653965"/>
                  <a:pt x="996271" y="684616"/>
                  <a:pt x="958460" y="684616"/>
                </a:cubicBezTo>
                <a:lnTo>
                  <a:pt x="68462" y="684615"/>
                </a:lnTo>
                <a:cubicBezTo>
                  <a:pt x="30651" y="684615"/>
                  <a:pt x="0" y="653964"/>
                  <a:pt x="0" y="616153"/>
                </a:cubicBezTo>
                <a:lnTo>
                  <a:pt x="0" y="68462"/>
                </a:lnTo>
                <a:close/>
              </a:path>
            </a:pathLst>
          </a:cu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7" name="任意多边形: 形状 6">
            <a:extLst>
              <a:ext uri="{FF2B5EF4-FFF2-40B4-BE49-F238E27FC236}">
                <a16:creationId xmlns:a16="http://schemas.microsoft.com/office/drawing/2014/main" id="{BC8D2783-41A7-A2DC-B5F9-96DED208F8A2}"/>
              </a:ext>
            </a:extLst>
          </p:cNvPr>
          <p:cNvSpPr/>
          <p:nvPr/>
        </p:nvSpPr>
        <p:spPr>
          <a:xfrm>
            <a:off x="1127125" y="3148129"/>
            <a:ext cx="9937750" cy="1072972"/>
          </a:xfrm>
          <a:custGeom>
            <a:avLst/>
            <a:gdLst>
              <a:gd name="connsiteX0" fmla="*/ 0 w 5441496"/>
              <a:gd name="connsiteY0" fmla="*/ 82154 h 821538"/>
              <a:gd name="connsiteX1" fmla="*/ 82154 w 5441496"/>
              <a:gd name="connsiteY1" fmla="*/ 0 h 821538"/>
              <a:gd name="connsiteX2" fmla="*/ 5359342 w 5441496"/>
              <a:gd name="connsiteY2" fmla="*/ 0 h 821538"/>
              <a:gd name="connsiteX3" fmla="*/ 5441496 w 5441496"/>
              <a:gd name="connsiteY3" fmla="*/ 82154 h 821538"/>
              <a:gd name="connsiteX4" fmla="*/ 5441496 w 5441496"/>
              <a:gd name="connsiteY4" fmla="*/ 739384 h 821538"/>
              <a:gd name="connsiteX5" fmla="*/ 5359342 w 5441496"/>
              <a:gd name="connsiteY5" fmla="*/ 821538 h 821538"/>
              <a:gd name="connsiteX6" fmla="*/ 82154 w 5441496"/>
              <a:gd name="connsiteY6" fmla="*/ 821538 h 821538"/>
              <a:gd name="connsiteX7" fmla="*/ 0 w 5441496"/>
              <a:gd name="connsiteY7" fmla="*/ 739384 h 821538"/>
              <a:gd name="connsiteX8" fmla="*/ 0 w 5441496"/>
              <a:gd name="connsiteY8" fmla="*/ 82154 h 8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1496" h="821538">
                <a:moveTo>
                  <a:pt x="0" y="82154"/>
                </a:moveTo>
                <a:cubicBezTo>
                  <a:pt x="0" y="36782"/>
                  <a:pt x="36782" y="0"/>
                  <a:pt x="82154" y="0"/>
                </a:cubicBezTo>
                <a:lnTo>
                  <a:pt x="5359342" y="0"/>
                </a:lnTo>
                <a:cubicBezTo>
                  <a:pt x="5404714" y="0"/>
                  <a:pt x="5441496" y="36782"/>
                  <a:pt x="5441496" y="82154"/>
                </a:cubicBezTo>
                <a:lnTo>
                  <a:pt x="5441496" y="739384"/>
                </a:lnTo>
                <a:cubicBezTo>
                  <a:pt x="5441496" y="784756"/>
                  <a:pt x="5404714" y="821538"/>
                  <a:pt x="5359342" y="821538"/>
                </a:cubicBezTo>
                <a:lnTo>
                  <a:pt x="82154" y="821538"/>
                </a:lnTo>
                <a:cubicBezTo>
                  <a:pt x="36782" y="821538"/>
                  <a:pt x="0" y="784756"/>
                  <a:pt x="0" y="739384"/>
                </a:cubicBezTo>
                <a:lnTo>
                  <a:pt x="0" y="82154"/>
                </a:lnTo>
                <a:close/>
              </a:path>
            </a:pathLst>
          </a:custGeom>
          <a:solidFill>
            <a:schemeClr val="accent1">
              <a:lumMod val="50000"/>
              <a:lumOff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任意多边形: 形状 10">
            <a:extLst>
              <a:ext uri="{FF2B5EF4-FFF2-40B4-BE49-F238E27FC236}">
                <a16:creationId xmlns:a16="http://schemas.microsoft.com/office/drawing/2014/main" id="{3064C1CC-12E7-AC48-CA4E-3D748F34E680}"/>
              </a:ext>
            </a:extLst>
          </p:cNvPr>
          <p:cNvSpPr/>
          <p:nvPr/>
        </p:nvSpPr>
        <p:spPr>
          <a:xfrm>
            <a:off x="1382364" y="3342307"/>
            <a:ext cx="1479170" cy="684615"/>
          </a:xfrm>
          <a:custGeom>
            <a:avLst/>
            <a:gdLst>
              <a:gd name="connsiteX0" fmla="*/ 0 w 1026922"/>
              <a:gd name="connsiteY0" fmla="*/ 68462 h 684615"/>
              <a:gd name="connsiteX1" fmla="*/ 68462 w 1026922"/>
              <a:gd name="connsiteY1" fmla="*/ 0 h 684615"/>
              <a:gd name="connsiteX2" fmla="*/ 958461 w 1026922"/>
              <a:gd name="connsiteY2" fmla="*/ 0 h 684615"/>
              <a:gd name="connsiteX3" fmla="*/ 1026923 w 1026922"/>
              <a:gd name="connsiteY3" fmla="*/ 68462 h 684615"/>
              <a:gd name="connsiteX4" fmla="*/ 1026922 w 1026922"/>
              <a:gd name="connsiteY4" fmla="*/ 616154 h 684615"/>
              <a:gd name="connsiteX5" fmla="*/ 958460 w 1026922"/>
              <a:gd name="connsiteY5" fmla="*/ 684616 h 684615"/>
              <a:gd name="connsiteX6" fmla="*/ 68462 w 1026922"/>
              <a:gd name="connsiteY6" fmla="*/ 684615 h 684615"/>
              <a:gd name="connsiteX7" fmla="*/ 0 w 1026922"/>
              <a:gd name="connsiteY7" fmla="*/ 616153 h 684615"/>
              <a:gd name="connsiteX8" fmla="*/ 0 w 1026922"/>
              <a:gd name="connsiteY8" fmla="*/ 68462 h 68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922" h="684615">
                <a:moveTo>
                  <a:pt x="0" y="68462"/>
                </a:moveTo>
                <a:cubicBezTo>
                  <a:pt x="0" y="30651"/>
                  <a:pt x="30651" y="0"/>
                  <a:pt x="68462" y="0"/>
                </a:cubicBezTo>
                <a:lnTo>
                  <a:pt x="958461" y="0"/>
                </a:lnTo>
                <a:cubicBezTo>
                  <a:pt x="996272" y="0"/>
                  <a:pt x="1026923" y="30651"/>
                  <a:pt x="1026923" y="68462"/>
                </a:cubicBezTo>
                <a:cubicBezTo>
                  <a:pt x="1026923" y="251026"/>
                  <a:pt x="1026922" y="433590"/>
                  <a:pt x="1026922" y="616154"/>
                </a:cubicBezTo>
                <a:cubicBezTo>
                  <a:pt x="1026922" y="653965"/>
                  <a:pt x="996271" y="684616"/>
                  <a:pt x="958460" y="684616"/>
                </a:cubicBezTo>
                <a:lnTo>
                  <a:pt x="68462" y="684615"/>
                </a:lnTo>
                <a:cubicBezTo>
                  <a:pt x="30651" y="684615"/>
                  <a:pt x="0" y="653964"/>
                  <a:pt x="0" y="616153"/>
                </a:cubicBezTo>
                <a:lnTo>
                  <a:pt x="0" y="68462"/>
                </a:lnTo>
                <a:close/>
              </a:path>
            </a:pathLst>
          </a:cu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6" name="任意多边形: 形状 5">
            <a:extLst>
              <a:ext uri="{FF2B5EF4-FFF2-40B4-BE49-F238E27FC236}">
                <a16:creationId xmlns:a16="http://schemas.microsoft.com/office/drawing/2014/main" id="{0A61978D-B0DE-F2A1-B859-FD72B2E48B20}"/>
              </a:ext>
            </a:extLst>
          </p:cNvPr>
          <p:cNvSpPr/>
          <p:nvPr/>
        </p:nvSpPr>
        <p:spPr>
          <a:xfrm>
            <a:off x="1127125" y="4525515"/>
            <a:ext cx="9937750" cy="1072972"/>
          </a:xfrm>
          <a:custGeom>
            <a:avLst/>
            <a:gdLst>
              <a:gd name="connsiteX0" fmla="*/ 0 w 5441496"/>
              <a:gd name="connsiteY0" fmla="*/ 82154 h 821538"/>
              <a:gd name="connsiteX1" fmla="*/ 82154 w 5441496"/>
              <a:gd name="connsiteY1" fmla="*/ 0 h 821538"/>
              <a:gd name="connsiteX2" fmla="*/ 5359342 w 5441496"/>
              <a:gd name="connsiteY2" fmla="*/ 0 h 821538"/>
              <a:gd name="connsiteX3" fmla="*/ 5441496 w 5441496"/>
              <a:gd name="connsiteY3" fmla="*/ 82154 h 821538"/>
              <a:gd name="connsiteX4" fmla="*/ 5441496 w 5441496"/>
              <a:gd name="connsiteY4" fmla="*/ 739384 h 821538"/>
              <a:gd name="connsiteX5" fmla="*/ 5359342 w 5441496"/>
              <a:gd name="connsiteY5" fmla="*/ 821538 h 821538"/>
              <a:gd name="connsiteX6" fmla="*/ 82154 w 5441496"/>
              <a:gd name="connsiteY6" fmla="*/ 821538 h 821538"/>
              <a:gd name="connsiteX7" fmla="*/ 0 w 5441496"/>
              <a:gd name="connsiteY7" fmla="*/ 739384 h 821538"/>
              <a:gd name="connsiteX8" fmla="*/ 0 w 5441496"/>
              <a:gd name="connsiteY8" fmla="*/ 82154 h 8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1496" h="821538">
                <a:moveTo>
                  <a:pt x="0" y="82154"/>
                </a:moveTo>
                <a:cubicBezTo>
                  <a:pt x="0" y="36782"/>
                  <a:pt x="36782" y="0"/>
                  <a:pt x="82154" y="0"/>
                </a:cubicBezTo>
                <a:lnTo>
                  <a:pt x="5359342" y="0"/>
                </a:lnTo>
                <a:cubicBezTo>
                  <a:pt x="5404714" y="0"/>
                  <a:pt x="5441496" y="36782"/>
                  <a:pt x="5441496" y="82154"/>
                </a:cubicBezTo>
                <a:lnTo>
                  <a:pt x="5441496" y="739384"/>
                </a:lnTo>
                <a:cubicBezTo>
                  <a:pt x="5441496" y="784756"/>
                  <a:pt x="5404714" y="821538"/>
                  <a:pt x="5359342" y="821538"/>
                </a:cubicBezTo>
                <a:lnTo>
                  <a:pt x="82154" y="821538"/>
                </a:lnTo>
                <a:cubicBezTo>
                  <a:pt x="36782" y="821538"/>
                  <a:pt x="0" y="784756"/>
                  <a:pt x="0" y="739384"/>
                </a:cubicBezTo>
                <a:lnTo>
                  <a:pt x="0" y="82154"/>
                </a:lnTo>
                <a:close/>
              </a:path>
            </a:pathLst>
          </a:custGeom>
          <a:solidFill>
            <a:schemeClr val="accent1">
              <a:lumMod val="50000"/>
              <a:lumOff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3" name="任意多边形: 形状 12">
            <a:extLst>
              <a:ext uri="{FF2B5EF4-FFF2-40B4-BE49-F238E27FC236}">
                <a16:creationId xmlns:a16="http://schemas.microsoft.com/office/drawing/2014/main" id="{F1FE3E6E-BD79-93D7-0BA7-6DE59A8ED35C}"/>
              </a:ext>
            </a:extLst>
          </p:cNvPr>
          <p:cNvSpPr/>
          <p:nvPr/>
        </p:nvSpPr>
        <p:spPr>
          <a:xfrm>
            <a:off x="1382364" y="4719694"/>
            <a:ext cx="1479170" cy="684615"/>
          </a:xfrm>
          <a:custGeom>
            <a:avLst/>
            <a:gdLst>
              <a:gd name="connsiteX0" fmla="*/ 0 w 1026922"/>
              <a:gd name="connsiteY0" fmla="*/ 68462 h 684615"/>
              <a:gd name="connsiteX1" fmla="*/ 68462 w 1026922"/>
              <a:gd name="connsiteY1" fmla="*/ 0 h 684615"/>
              <a:gd name="connsiteX2" fmla="*/ 958461 w 1026922"/>
              <a:gd name="connsiteY2" fmla="*/ 0 h 684615"/>
              <a:gd name="connsiteX3" fmla="*/ 1026923 w 1026922"/>
              <a:gd name="connsiteY3" fmla="*/ 68462 h 684615"/>
              <a:gd name="connsiteX4" fmla="*/ 1026922 w 1026922"/>
              <a:gd name="connsiteY4" fmla="*/ 616154 h 684615"/>
              <a:gd name="connsiteX5" fmla="*/ 958460 w 1026922"/>
              <a:gd name="connsiteY5" fmla="*/ 684616 h 684615"/>
              <a:gd name="connsiteX6" fmla="*/ 68462 w 1026922"/>
              <a:gd name="connsiteY6" fmla="*/ 684615 h 684615"/>
              <a:gd name="connsiteX7" fmla="*/ 0 w 1026922"/>
              <a:gd name="connsiteY7" fmla="*/ 616153 h 684615"/>
              <a:gd name="connsiteX8" fmla="*/ 0 w 1026922"/>
              <a:gd name="connsiteY8" fmla="*/ 68462 h 68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922" h="684615">
                <a:moveTo>
                  <a:pt x="0" y="68462"/>
                </a:moveTo>
                <a:cubicBezTo>
                  <a:pt x="0" y="30651"/>
                  <a:pt x="30651" y="0"/>
                  <a:pt x="68462" y="0"/>
                </a:cubicBezTo>
                <a:lnTo>
                  <a:pt x="958461" y="0"/>
                </a:lnTo>
                <a:cubicBezTo>
                  <a:pt x="996272" y="0"/>
                  <a:pt x="1026923" y="30651"/>
                  <a:pt x="1026923" y="68462"/>
                </a:cubicBezTo>
                <a:cubicBezTo>
                  <a:pt x="1026923" y="251026"/>
                  <a:pt x="1026922" y="433590"/>
                  <a:pt x="1026922" y="616154"/>
                </a:cubicBezTo>
                <a:cubicBezTo>
                  <a:pt x="1026922" y="653965"/>
                  <a:pt x="996271" y="684616"/>
                  <a:pt x="958460" y="684616"/>
                </a:cubicBezTo>
                <a:lnTo>
                  <a:pt x="68462" y="684615"/>
                </a:lnTo>
                <a:cubicBezTo>
                  <a:pt x="30651" y="684615"/>
                  <a:pt x="0" y="653964"/>
                  <a:pt x="0" y="616153"/>
                </a:cubicBezTo>
                <a:lnTo>
                  <a:pt x="0" y="68462"/>
                </a:lnTo>
                <a:close/>
              </a:path>
            </a:pathLst>
          </a:cu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25" name="文本框 24">
            <a:extLst>
              <a:ext uri="{FF2B5EF4-FFF2-40B4-BE49-F238E27FC236}">
                <a16:creationId xmlns:a16="http://schemas.microsoft.com/office/drawing/2014/main" id="{88CF319F-D18E-B263-74E9-D1745B265D8A}"/>
              </a:ext>
            </a:extLst>
          </p:cNvPr>
          <p:cNvSpPr txBox="1"/>
          <p:nvPr/>
        </p:nvSpPr>
        <p:spPr>
          <a:xfrm>
            <a:off x="1608988" y="2153340"/>
            <a:ext cx="1025922"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技术支持</a:t>
            </a:r>
            <a:endParaRPr lang="en-US" altLang="zh-CN" sz="2000" dirty="0">
              <a:solidFill>
                <a:schemeClr val="accent1"/>
              </a:solidFill>
              <a:latin typeface="+mj-ea"/>
              <a:ea typeface="+mj-ea"/>
            </a:endParaRPr>
          </a:p>
        </p:txBody>
      </p:sp>
      <p:sp>
        <p:nvSpPr>
          <p:cNvPr id="26" name="文本框 25">
            <a:extLst>
              <a:ext uri="{FF2B5EF4-FFF2-40B4-BE49-F238E27FC236}">
                <a16:creationId xmlns:a16="http://schemas.microsoft.com/office/drawing/2014/main" id="{26861801-5FC2-D20B-8FE6-1489A03C4BD0}"/>
              </a:ext>
            </a:extLst>
          </p:cNvPr>
          <p:cNvSpPr txBox="1"/>
          <p:nvPr/>
        </p:nvSpPr>
        <p:spPr>
          <a:xfrm>
            <a:off x="1608988" y="3530725"/>
            <a:ext cx="1025922"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质量管理</a:t>
            </a:r>
            <a:endParaRPr lang="en-US" altLang="zh-CN" sz="2000" dirty="0">
              <a:solidFill>
                <a:schemeClr val="accent1"/>
              </a:solidFill>
              <a:latin typeface="+mj-ea"/>
              <a:ea typeface="+mj-ea"/>
            </a:endParaRPr>
          </a:p>
        </p:txBody>
      </p:sp>
      <p:sp>
        <p:nvSpPr>
          <p:cNvPr id="29" name="文本框 28">
            <a:extLst>
              <a:ext uri="{FF2B5EF4-FFF2-40B4-BE49-F238E27FC236}">
                <a16:creationId xmlns:a16="http://schemas.microsoft.com/office/drawing/2014/main" id="{C954107B-C9FD-96B5-2849-3883811A1A6E}"/>
              </a:ext>
            </a:extLst>
          </p:cNvPr>
          <p:cNvSpPr txBox="1"/>
          <p:nvPr/>
        </p:nvSpPr>
        <p:spPr>
          <a:xfrm>
            <a:off x="1608988" y="4908112"/>
            <a:ext cx="1025922" cy="307777"/>
          </a:xfrm>
          <a:prstGeom prst="rect">
            <a:avLst/>
          </a:prstGeom>
          <a:noFill/>
          <a:effectLst/>
        </p:spPr>
        <p:txBody>
          <a:bodyPr wrap="none" lIns="0" tIns="0" rIns="0" bIns="0" rtlCol="0" anchor="t">
            <a:noAutofit/>
          </a:bodyPr>
          <a:lstStyle/>
          <a:p>
            <a:pPr algn="ctr">
              <a:spcBef>
                <a:spcPct val="0"/>
              </a:spcBef>
            </a:pPr>
            <a:r>
              <a:rPr lang="zh-CN" altLang="en-US" sz="2000">
                <a:solidFill>
                  <a:schemeClr val="accent1"/>
                </a:solidFill>
                <a:latin typeface="+mj-ea"/>
                <a:ea typeface="+mj-ea"/>
              </a:rPr>
              <a:t>品质服务</a:t>
            </a:r>
          </a:p>
        </p:txBody>
      </p:sp>
      <p:sp>
        <p:nvSpPr>
          <p:cNvPr id="30" name="文本框 29">
            <a:extLst>
              <a:ext uri="{FF2B5EF4-FFF2-40B4-BE49-F238E27FC236}">
                <a16:creationId xmlns:a16="http://schemas.microsoft.com/office/drawing/2014/main" id="{B756A2EB-8E1A-F5A6-3FF8-F9C1FDCEDAB3}"/>
              </a:ext>
            </a:extLst>
          </p:cNvPr>
          <p:cNvSpPr txBox="1"/>
          <p:nvPr/>
        </p:nvSpPr>
        <p:spPr>
          <a:xfrm>
            <a:off x="3213912" y="2018913"/>
            <a:ext cx="7285552"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31" name="文本框 30">
            <a:extLst>
              <a:ext uri="{FF2B5EF4-FFF2-40B4-BE49-F238E27FC236}">
                <a16:creationId xmlns:a16="http://schemas.microsoft.com/office/drawing/2014/main" id="{1C7A3079-512F-7E04-7537-C658686915C8}"/>
              </a:ext>
            </a:extLst>
          </p:cNvPr>
          <p:cNvSpPr txBox="1"/>
          <p:nvPr/>
        </p:nvSpPr>
        <p:spPr>
          <a:xfrm>
            <a:off x="3213912" y="3396296"/>
            <a:ext cx="7285552"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32" name="文本框 31">
            <a:extLst>
              <a:ext uri="{FF2B5EF4-FFF2-40B4-BE49-F238E27FC236}">
                <a16:creationId xmlns:a16="http://schemas.microsoft.com/office/drawing/2014/main" id="{E40712C1-0C61-81D4-C268-423C8F7C8D3B}"/>
              </a:ext>
            </a:extLst>
          </p:cNvPr>
          <p:cNvSpPr txBox="1"/>
          <p:nvPr/>
        </p:nvSpPr>
        <p:spPr>
          <a:xfrm>
            <a:off x="3213912" y="4773685"/>
            <a:ext cx="7285552"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Tree>
    <p:extLst>
      <p:ext uri="{BB962C8B-B14F-4D97-AF65-F5344CB8AC3E}">
        <p14:creationId xmlns:p14="http://schemas.microsoft.com/office/powerpoint/2010/main" val="278532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EA454D28-EEB2-9B40-9826-BC0DC2C9D735}"/>
              </a:ext>
            </a:extLst>
          </p:cNvPr>
          <p:cNvSpPr/>
          <p:nvPr/>
        </p:nvSpPr>
        <p:spPr>
          <a:xfrm>
            <a:off x="1127125" y="4515798"/>
            <a:ext cx="9937750" cy="1043766"/>
          </a:xfrm>
          <a:prstGeom prst="rect">
            <a:avLst/>
          </a:prstGeom>
          <a:gradFill>
            <a:gsLst>
              <a:gs pos="0">
                <a:schemeClr val="accent1">
                  <a:lumMod val="45000"/>
                  <a:lumOff val="55000"/>
                  <a:alpha val="0"/>
                </a:schemeClr>
              </a:gs>
              <a:gs pos="54000">
                <a:schemeClr val="accent1">
                  <a:lumMod val="45000"/>
                  <a:lumOff val="55000"/>
                  <a:alpha val="10000"/>
                </a:schemeClr>
              </a:gs>
              <a:gs pos="100000">
                <a:schemeClr val="accent1">
                  <a:lumMod val="30000"/>
                  <a:lumOff val="70000"/>
                  <a:alpha val="0"/>
                </a:schemeClr>
              </a:gs>
            </a:gsLst>
            <a:lin ang="0" scaled="0"/>
          </a:gradFill>
          <a:ln w="19050" cap="flat" cmpd="sng" algn="ctr">
            <a:gradFill>
              <a:gsLst>
                <a:gs pos="0">
                  <a:schemeClr val="accent1">
                    <a:lumMod val="50000"/>
                    <a:lumOff val="50000"/>
                    <a:alpha val="0"/>
                  </a:schemeClr>
                </a:gs>
                <a:gs pos="48700">
                  <a:srgbClr val="857FA5"/>
                </a:gs>
                <a:gs pos="100000">
                  <a:schemeClr val="accent1">
                    <a:lumMod val="50000"/>
                    <a:lumOff val="50000"/>
                    <a:alpha val="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Rectangle 4+">
            <a:extLst>
              <a:ext uri="{FF2B5EF4-FFF2-40B4-BE49-F238E27FC236}">
                <a16:creationId xmlns:a16="http://schemas.microsoft.com/office/drawing/2014/main" id="{5D5973B1-6236-0466-FDD4-BCD388D5A5D2}"/>
              </a:ext>
            </a:extLst>
          </p:cNvPr>
          <p:cNvSpPr/>
          <p:nvPr/>
        </p:nvSpPr>
        <p:spPr>
          <a:xfrm>
            <a:off x="1127125" y="3472032"/>
            <a:ext cx="9937750" cy="1043766"/>
          </a:xfrm>
          <a:prstGeom prst="rect">
            <a:avLst/>
          </a:prstGeom>
          <a:gradFill>
            <a:gsLst>
              <a:gs pos="0">
                <a:schemeClr val="accent1">
                  <a:lumMod val="45000"/>
                  <a:lumOff val="55000"/>
                  <a:alpha val="0"/>
                </a:schemeClr>
              </a:gs>
              <a:gs pos="54000">
                <a:schemeClr val="accent1">
                  <a:lumMod val="45000"/>
                  <a:lumOff val="55000"/>
                  <a:alpha val="10000"/>
                </a:schemeClr>
              </a:gs>
              <a:gs pos="100000">
                <a:schemeClr val="accent1">
                  <a:lumMod val="30000"/>
                  <a:lumOff val="70000"/>
                  <a:alpha val="0"/>
                </a:schemeClr>
              </a:gs>
            </a:gsLst>
            <a:lin ang="0" scaled="0"/>
          </a:gradFill>
          <a:ln w="19050" cap="flat" cmpd="sng" algn="ctr">
            <a:gradFill>
              <a:gsLst>
                <a:gs pos="0">
                  <a:schemeClr val="accent1">
                    <a:lumMod val="50000"/>
                    <a:lumOff val="50000"/>
                    <a:alpha val="0"/>
                  </a:schemeClr>
                </a:gs>
                <a:gs pos="48700">
                  <a:srgbClr val="857FA5"/>
                </a:gs>
                <a:gs pos="100000">
                  <a:schemeClr val="accent1">
                    <a:lumMod val="50000"/>
                    <a:lumOff val="50000"/>
                    <a:alpha val="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 name="Rectangle 4+">
            <a:extLst>
              <a:ext uri="{FF2B5EF4-FFF2-40B4-BE49-F238E27FC236}">
                <a16:creationId xmlns:a16="http://schemas.microsoft.com/office/drawing/2014/main" id="{F86E354E-9E13-2978-8883-5C9E650A50E7}"/>
              </a:ext>
            </a:extLst>
          </p:cNvPr>
          <p:cNvSpPr/>
          <p:nvPr/>
        </p:nvSpPr>
        <p:spPr>
          <a:xfrm>
            <a:off x="1127125" y="2428266"/>
            <a:ext cx="9937750" cy="1043766"/>
          </a:xfrm>
          <a:prstGeom prst="rect">
            <a:avLst/>
          </a:prstGeom>
          <a:gradFill>
            <a:gsLst>
              <a:gs pos="0">
                <a:schemeClr val="accent1">
                  <a:lumMod val="45000"/>
                  <a:lumOff val="55000"/>
                  <a:alpha val="0"/>
                </a:schemeClr>
              </a:gs>
              <a:gs pos="54000">
                <a:schemeClr val="accent1">
                  <a:lumMod val="45000"/>
                  <a:lumOff val="55000"/>
                  <a:alpha val="10000"/>
                </a:schemeClr>
              </a:gs>
              <a:gs pos="100000">
                <a:schemeClr val="accent1">
                  <a:lumMod val="30000"/>
                  <a:lumOff val="70000"/>
                  <a:alpha val="0"/>
                </a:schemeClr>
              </a:gs>
            </a:gsLst>
            <a:lin ang="0" scaled="0"/>
          </a:gradFill>
          <a:ln w="19050" cap="flat" cmpd="sng" algn="ctr">
            <a:gradFill>
              <a:gsLst>
                <a:gs pos="0">
                  <a:schemeClr val="accent1">
                    <a:lumMod val="50000"/>
                    <a:lumOff val="50000"/>
                    <a:alpha val="0"/>
                  </a:schemeClr>
                </a:gs>
                <a:gs pos="48700">
                  <a:srgbClr val="857FA5"/>
                </a:gs>
                <a:gs pos="100000">
                  <a:schemeClr val="accent1">
                    <a:lumMod val="50000"/>
                    <a:lumOff val="50000"/>
                    <a:alpha val="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0" name="Rectangle 4+">
            <a:extLst>
              <a:ext uri="{FF2B5EF4-FFF2-40B4-BE49-F238E27FC236}">
                <a16:creationId xmlns:a16="http://schemas.microsoft.com/office/drawing/2014/main" id="{A061917B-73DD-2B3E-BED8-3C59F590DC86}"/>
              </a:ext>
            </a:extLst>
          </p:cNvPr>
          <p:cNvSpPr/>
          <p:nvPr/>
        </p:nvSpPr>
        <p:spPr>
          <a:xfrm>
            <a:off x="1127125" y="1384500"/>
            <a:ext cx="9937750" cy="1043766"/>
          </a:xfrm>
          <a:prstGeom prst="rect">
            <a:avLst/>
          </a:prstGeom>
          <a:gradFill>
            <a:gsLst>
              <a:gs pos="0">
                <a:schemeClr val="accent1">
                  <a:lumMod val="45000"/>
                  <a:lumOff val="55000"/>
                  <a:alpha val="0"/>
                </a:schemeClr>
              </a:gs>
              <a:gs pos="54000">
                <a:schemeClr val="accent1">
                  <a:lumMod val="45000"/>
                  <a:lumOff val="55000"/>
                  <a:alpha val="10000"/>
                </a:schemeClr>
              </a:gs>
              <a:gs pos="100000">
                <a:schemeClr val="accent1">
                  <a:lumMod val="30000"/>
                  <a:lumOff val="70000"/>
                  <a:alpha val="0"/>
                </a:schemeClr>
              </a:gs>
            </a:gsLst>
            <a:lin ang="0" scaled="0"/>
          </a:gradFill>
          <a:ln w="19050" cap="flat" cmpd="sng" algn="ctr">
            <a:gradFill>
              <a:gsLst>
                <a:gs pos="0">
                  <a:schemeClr val="accent1">
                    <a:lumMod val="50000"/>
                    <a:lumOff val="50000"/>
                    <a:alpha val="0"/>
                  </a:schemeClr>
                </a:gs>
                <a:gs pos="48700">
                  <a:srgbClr val="857FA5"/>
                </a:gs>
                <a:gs pos="100000">
                  <a:schemeClr val="accent1">
                    <a:lumMod val="50000"/>
                    <a:lumOff val="50000"/>
                    <a:alpha val="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aphicFrame>
        <p:nvGraphicFramePr>
          <p:cNvPr id="4" name="表格 4">
            <a:extLst>
              <a:ext uri="{FF2B5EF4-FFF2-40B4-BE49-F238E27FC236}">
                <a16:creationId xmlns:a16="http://schemas.microsoft.com/office/drawing/2014/main" id="{3734F9D4-53DD-3076-3D6C-0C2AAE6D25E5}"/>
              </a:ext>
            </a:extLst>
          </p:cNvPr>
          <p:cNvGraphicFramePr>
            <a:graphicFrameLocks noGrp="1"/>
          </p:cNvGraphicFramePr>
          <p:nvPr>
            <p:extLst>
              <p:ext uri="{D42A27DB-BD31-4B8C-83A1-F6EECF244321}">
                <p14:modId xmlns:p14="http://schemas.microsoft.com/office/powerpoint/2010/main" val="1099712950"/>
              </p:ext>
            </p:extLst>
          </p:nvPr>
        </p:nvGraphicFramePr>
        <p:xfrm>
          <a:off x="1127124" y="1384500"/>
          <a:ext cx="9937751" cy="4175064"/>
        </p:xfrm>
        <a:graphic>
          <a:graphicData uri="http://schemas.openxmlformats.org/drawingml/2006/table">
            <a:tbl>
              <a:tblPr firstRow="1" bandRow="1">
                <a:tableStyleId>{5C22544A-7EE6-4342-B048-85BDC9FD1C3A}</a:tableStyleId>
              </a:tblPr>
              <a:tblGrid>
                <a:gridCol w="1540772">
                  <a:extLst>
                    <a:ext uri="{9D8B030D-6E8A-4147-A177-3AD203B41FA5}">
                      <a16:colId xmlns:a16="http://schemas.microsoft.com/office/drawing/2014/main" val="4118527934"/>
                    </a:ext>
                  </a:extLst>
                </a:gridCol>
                <a:gridCol w="2798993">
                  <a:extLst>
                    <a:ext uri="{9D8B030D-6E8A-4147-A177-3AD203B41FA5}">
                      <a16:colId xmlns:a16="http://schemas.microsoft.com/office/drawing/2014/main" val="206952008"/>
                    </a:ext>
                  </a:extLst>
                </a:gridCol>
                <a:gridCol w="2798993">
                  <a:extLst>
                    <a:ext uri="{9D8B030D-6E8A-4147-A177-3AD203B41FA5}">
                      <a16:colId xmlns:a16="http://schemas.microsoft.com/office/drawing/2014/main" val="2071553368"/>
                    </a:ext>
                  </a:extLst>
                </a:gridCol>
                <a:gridCol w="2798993">
                  <a:extLst>
                    <a:ext uri="{9D8B030D-6E8A-4147-A177-3AD203B41FA5}">
                      <a16:colId xmlns:a16="http://schemas.microsoft.com/office/drawing/2014/main" val="2479270742"/>
                    </a:ext>
                  </a:extLst>
                </a:gridCol>
              </a:tblGrid>
              <a:tr h="1043766">
                <a:tc>
                  <a:txBody>
                    <a:bodyPr/>
                    <a:lstStyle/>
                    <a:p>
                      <a:pPr algn="ctr"/>
                      <a:endParaRPr lang="en-US" sz="2000">
                        <a:solidFill>
                          <a:schemeClr val="bg1"/>
                        </a:solidFill>
                        <a:latin typeface="+mj-ea"/>
                        <a:ea typeface="+mj-ea"/>
                      </a:endParaRPr>
                    </a:p>
                  </a:txBody>
                  <a:tcPr anchor="ctr">
                    <a:lnL w="12700" cmpd="sng">
                      <a:noFill/>
                    </a:lnL>
                    <a:lnR w="12700" cap="flat" cmpd="sng" algn="ctr">
                      <a:noFill/>
                      <a:prstDash val="sys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000" b="0">
                          <a:solidFill>
                            <a:schemeClr val="bg1"/>
                          </a:solidFill>
                          <a:latin typeface="+mj-ea"/>
                          <a:ea typeface="+mj-ea"/>
                        </a:rPr>
                        <a:t>服务范围</a:t>
                      </a:r>
                      <a:endParaRPr lang="en-US" sz="2000" b="0">
                        <a:solidFill>
                          <a:schemeClr val="bg1"/>
                        </a:solidFill>
                        <a:latin typeface="+mj-ea"/>
                        <a:ea typeface="+mj-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000" b="0">
                          <a:solidFill>
                            <a:schemeClr val="bg1"/>
                          </a:solidFill>
                          <a:latin typeface="+mj-ea"/>
                          <a:ea typeface="+mj-ea"/>
                        </a:rPr>
                        <a:t>响应时间</a:t>
                      </a:r>
                      <a:endParaRPr lang="en-US" sz="2000" b="0">
                        <a:solidFill>
                          <a:schemeClr val="bg1"/>
                        </a:solidFill>
                        <a:latin typeface="+mj-ea"/>
                        <a:ea typeface="+mj-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000" b="0">
                          <a:solidFill>
                            <a:schemeClr val="bg1"/>
                          </a:solidFill>
                          <a:latin typeface="+mj-ea"/>
                          <a:ea typeface="+mj-ea"/>
                        </a:rPr>
                        <a:t>其他事项</a:t>
                      </a:r>
                      <a:endParaRPr lang="en-US" sz="2000" b="0">
                        <a:solidFill>
                          <a:schemeClr val="bg1"/>
                        </a:solidFill>
                        <a:latin typeface="+mj-ea"/>
                        <a:ea typeface="+mj-ea"/>
                      </a:endParaRPr>
                    </a:p>
                  </a:txBody>
                  <a:tcPr anchor="ctr">
                    <a:lnL w="12700" cap="flat" cmpd="sng" algn="ctr">
                      <a:noFill/>
                      <a:prstDash val="sysDash"/>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55142"/>
                  </a:ext>
                </a:extLst>
              </a:tr>
              <a:tr h="1043766">
                <a:tc>
                  <a:txBody>
                    <a:bodyPr/>
                    <a:lstStyle/>
                    <a:p>
                      <a:pPr algn="ctr"/>
                      <a:r>
                        <a:rPr lang="zh-CN" altLang="en-US" sz="2000">
                          <a:solidFill>
                            <a:schemeClr val="bg1"/>
                          </a:solidFill>
                          <a:latin typeface="+mj-ea"/>
                          <a:ea typeface="+mj-ea"/>
                        </a:rPr>
                        <a:t>软件</a:t>
                      </a:r>
                      <a:endParaRPr lang="en-US" sz="2000">
                        <a:solidFill>
                          <a:schemeClr val="bg1"/>
                        </a:solidFill>
                        <a:latin typeface="+mj-ea"/>
                        <a:ea typeface="+mj-ea"/>
                      </a:endParaRPr>
                    </a:p>
                  </a:txBody>
                  <a:tcPr anchor="ctr">
                    <a:lnL w="12700" cmpd="sng">
                      <a:noFill/>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928854"/>
                  </a:ext>
                </a:extLst>
              </a:tr>
              <a:tr h="1043766">
                <a:tc>
                  <a:txBody>
                    <a:bodyPr/>
                    <a:lstStyle/>
                    <a:p>
                      <a:pPr algn="ctr"/>
                      <a:r>
                        <a:rPr lang="zh-CN" altLang="en-US" sz="2000">
                          <a:solidFill>
                            <a:schemeClr val="bg1"/>
                          </a:solidFill>
                          <a:latin typeface="+mj-ea"/>
                          <a:ea typeface="+mj-ea"/>
                        </a:rPr>
                        <a:t>硬件</a:t>
                      </a:r>
                      <a:endParaRPr lang="en-US" sz="2000">
                        <a:solidFill>
                          <a:schemeClr val="bg1"/>
                        </a:solidFill>
                        <a:latin typeface="+mj-ea"/>
                        <a:ea typeface="+mj-ea"/>
                      </a:endParaRPr>
                    </a:p>
                  </a:txBody>
                  <a:tcPr anchor="ctr">
                    <a:lnL w="12700" cmpd="sng">
                      <a:noFill/>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748902"/>
                  </a:ext>
                </a:extLst>
              </a:tr>
              <a:tr h="1043766">
                <a:tc>
                  <a:txBody>
                    <a:bodyPr/>
                    <a:lstStyle/>
                    <a:p>
                      <a:pPr algn="ctr"/>
                      <a:r>
                        <a:rPr lang="zh-CN" altLang="en-US" sz="2000">
                          <a:solidFill>
                            <a:schemeClr val="bg1"/>
                          </a:solidFill>
                          <a:latin typeface="+mj-ea"/>
                          <a:ea typeface="+mj-ea"/>
                        </a:rPr>
                        <a:t>系统</a:t>
                      </a:r>
                      <a:endParaRPr lang="en-US" sz="2000">
                        <a:solidFill>
                          <a:schemeClr val="bg1"/>
                        </a:solidFill>
                        <a:latin typeface="+mj-ea"/>
                        <a:ea typeface="+mj-ea"/>
                      </a:endParaRPr>
                    </a:p>
                  </a:txBody>
                  <a:tcPr anchor="ctr">
                    <a:lnL w="12700" cmpd="sng">
                      <a:noFill/>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zh-CN" altLang="en-US" sz="1400">
                          <a:solidFill>
                            <a:schemeClr val="bg1"/>
                          </a:solidFill>
                        </a:rPr>
                        <a:t>在此处输入详细内容在此处输入详细内容在此处输入详细内容</a:t>
                      </a:r>
                      <a:endParaRPr lang="en-US" sz="1400">
                        <a:solidFill>
                          <a:schemeClr val="bg1"/>
                        </a:solidFill>
                        <a:latin typeface="+mn-ea"/>
                        <a:ea typeface="+mn-ea"/>
                      </a:endParaRPr>
                    </a:p>
                  </a:txBody>
                  <a:tcPr anchor="ctr">
                    <a:lnL w="12700" cap="flat" cmpd="sng" algn="ctr">
                      <a:noFill/>
                      <a:prstDash val="sysDash"/>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8995594"/>
                  </a:ext>
                </a:extLst>
              </a:tr>
            </a:tbl>
          </a:graphicData>
        </a:graphic>
      </p:graphicFrame>
      <p:sp>
        <p:nvSpPr>
          <p:cNvPr id="2" name="标题 1">
            <a:extLst>
              <a:ext uri="{FF2B5EF4-FFF2-40B4-BE49-F238E27FC236}">
                <a16:creationId xmlns:a16="http://schemas.microsoft.com/office/drawing/2014/main" id="{F40C1A57-7966-DB55-94BC-D14C327ACF3B}"/>
              </a:ext>
            </a:extLst>
          </p:cNvPr>
          <p:cNvSpPr>
            <a:spLocks noGrp="1"/>
          </p:cNvSpPr>
          <p:nvPr>
            <p:ph type="title"/>
          </p:nvPr>
        </p:nvSpPr>
        <p:spPr/>
        <p:txBody>
          <a:bodyPr/>
          <a:lstStyle/>
          <a:p>
            <a:r>
              <a:rPr lang="zh-CN" altLang="en-US"/>
              <a:t>产品及服务</a:t>
            </a:r>
          </a:p>
        </p:txBody>
      </p:sp>
    </p:spTree>
    <p:extLst>
      <p:ext uri="{BB962C8B-B14F-4D97-AF65-F5344CB8AC3E}">
        <p14:creationId xmlns:p14="http://schemas.microsoft.com/office/powerpoint/2010/main" val="223442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A9BBA31A-1CA1-DFEC-0A45-9BB1C178655A}"/>
              </a:ext>
            </a:extLst>
          </p:cNvPr>
          <p:cNvSpPr/>
          <p:nvPr userDrawn="1"/>
        </p:nvSpPr>
        <p:spPr>
          <a:xfrm rot="11863854">
            <a:off x="3306629" y="2515676"/>
            <a:ext cx="1623449" cy="1623447"/>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bg1"/>
              </a:solidFill>
            </a:endParaRPr>
          </a:p>
        </p:txBody>
      </p:sp>
      <p:sp>
        <p:nvSpPr>
          <p:cNvPr id="11" name="椭圆 10">
            <a:extLst>
              <a:ext uri="{FF2B5EF4-FFF2-40B4-BE49-F238E27FC236}">
                <a16:creationId xmlns:a16="http://schemas.microsoft.com/office/drawing/2014/main" id="{7724BE78-6857-A535-23A0-7D3ABA0B4660}"/>
              </a:ext>
            </a:extLst>
          </p:cNvPr>
          <p:cNvSpPr/>
          <p:nvPr userDrawn="1"/>
        </p:nvSpPr>
        <p:spPr>
          <a:xfrm rot="8963704">
            <a:off x="3087922" y="2296969"/>
            <a:ext cx="2060863" cy="2060863"/>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12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2" name="椭圆 11">
            <a:extLst>
              <a:ext uri="{FF2B5EF4-FFF2-40B4-BE49-F238E27FC236}">
                <a16:creationId xmlns:a16="http://schemas.microsoft.com/office/drawing/2014/main" id="{20733947-D610-1E5F-37DD-0819FFB8FDD5}"/>
              </a:ext>
            </a:extLst>
          </p:cNvPr>
          <p:cNvSpPr/>
          <p:nvPr userDrawn="1"/>
        </p:nvSpPr>
        <p:spPr>
          <a:xfrm>
            <a:off x="4795785" y="3952826"/>
            <a:ext cx="149493" cy="149493"/>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3" name="文本框 12">
            <a:extLst>
              <a:ext uri="{FF2B5EF4-FFF2-40B4-BE49-F238E27FC236}">
                <a16:creationId xmlns:a16="http://schemas.microsoft.com/office/drawing/2014/main" id="{6F5DA900-066F-E959-C7AA-FCD88C54B47A}"/>
              </a:ext>
            </a:extLst>
          </p:cNvPr>
          <p:cNvSpPr txBox="1"/>
          <p:nvPr/>
        </p:nvSpPr>
        <p:spPr>
          <a:xfrm>
            <a:off x="3562111" y="2819568"/>
            <a:ext cx="1112484" cy="1015663"/>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a:effectLst/>
              </a:rPr>
              <a:t>04</a:t>
            </a:r>
            <a:endParaRPr lang="zh-CN" altLang="en-US" dirty="0">
              <a:effectLst/>
            </a:endParaRPr>
          </a:p>
        </p:txBody>
      </p:sp>
      <p:sp>
        <p:nvSpPr>
          <p:cNvPr id="14" name="文本框 13">
            <a:extLst>
              <a:ext uri="{FF2B5EF4-FFF2-40B4-BE49-F238E27FC236}">
                <a16:creationId xmlns:a16="http://schemas.microsoft.com/office/drawing/2014/main" id="{91C3BB8B-1668-5802-A247-9B6606632B24}"/>
              </a:ext>
            </a:extLst>
          </p:cNvPr>
          <p:cNvSpPr txBox="1"/>
          <p:nvPr/>
        </p:nvSpPr>
        <p:spPr>
          <a:xfrm>
            <a:off x="5428630" y="2819568"/>
            <a:ext cx="3385542" cy="1015663"/>
          </a:xfrm>
          <a:prstGeom prst="rect">
            <a:avLst/>
          </a:prstGeom>
          <a:noFill/>
          <a:effectLst/>
        </p:spPr>
        <p:txBody>
          <a:bodyPr wrap="none" lIns="0" tIns="0" rIns="0" bIns="0" rtlCol="0" anchor="t">
            <a:noAutofit/>
          </a:bodyPr>
          <a:lstStyle/>
          <a:p>
            <a:pPr algn="ctr">
              <a:spcBef>
                <a:spcPct val="0"/>
              </a:spcBef>
            </a:pPr>
            <a:r>
              <a:rPr lang="zh-CN" altLang="en-US"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rPr>
              <a:t>未来展望</a:t>
            </a:r>
          </a:p>
        </p:txBody>
      </p:sp>
    </p:spTree>
    <p:extLst>
      <p:ext uri="{BB962C8B-B14F-4D97-AF65-F5344CB8AC3E}">
        <p14:creationId xmlns:p14="http://schemas.microsoft.com/office/powerpoint/2010/main" val="122448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6039642-A86F-07EF-3909-BC0596DB1880}"/>
              </a:ext>
            </a:extLst>
          </p:cNvPr>
          <p:cNvSpPr>
            <a:spLocks noGrp="1"/>
          </p:cNvSpPr>
          <p:nvPr>
            <p:ph type="title"/>
          </p:nvPr>
        </p:nvSpPr>
        <p:spPr/>
        <p:txBody>
          <a:bodyPr/>
          <a:lstStyle/>
          <a:p>
            <a:r>
              <a:rPr lang="zh-CN" altLang="en-US"/>
              <a:t>未来展望</a:t>
            </a:r>
          </a:p>
        </p:txBody>
      </p:sp>
      <p:sp>
        <p:nvSpPr>
          <p:cNvPr id="3" name="文本框 2">
            <a:extLst>
              <a:ext uri="{FF2B5EF4-FFF2-40B4-BE49-F238E27FC236}">
                <a16:creationId xmlns:a16="http://schemas.microsoft.com/office/drawing/2014/main" id="{A18034B1-7655-48F7-E56B-770471F1D437}"/>
              </a:ext>
            </a:extLst>
          </p:cNvPr>
          <p:cNvSpPr txBox="1"/>
          <p:nvPr/>
        </p:nvSpPr>
        <p:spPr>
          <a:xfrm>
            <a:off x="5727697" y="2689305"/>
            <a:ext cx="736604" cy="2215991"/>
          </a:xfrm>
          <a:prstGeom prst="rect">
            <a:avLst/>
          </a:prstGeom>
          <a:noFill/>
          <a:effectLst/>
        </p:spPr>
        <p:txBody>
          <a:bodyPr wrap="square" lIns="0" tIns="0" rIns="0" bIns="0" rtlCol="0" anchor="t">
            <a:spAutoFit/>
          </a:bodyPr>
          <a:lstStyle>
            <a:defPPr>
              <a:defRPr lang="zh-CN"/>
            </a:defPPr>
            <a:lvl1pPr>
              <a:spcBef>
                <a:spcPct val="0"/>
              </a:spcBef>
              <a:defRPr sz="2000">
                <a:solidFill>
                  <a:schemeClr val="bg1"/>
                </a:solidFill>
                <a:latin typeface="+mj-ea"/>
                <a:ea typeface="+mj-ea"/>
              </a:defRPr>
            </a:lvl1pPr>
          </a:lstStyle>
          <a:p>
            <a:pPr algn="ctr"/>
            <a:r>
              <a:rPr lang="zh-CN" altLang="en-US" sz="3600"/>
              <a:t>产业升级</a:t>
            </a:r>
            <a:endParaRPr lang="en-US" altLang="zh-CN" sz="3600"/>
          </a:p>
        </p:txBody>
      </p:sp>
      <p:sp>
        <p:nvSpPr>
          <p:cNvPr id="38" name="任意多边形: 形状 37">
            <a:extLst>
              <a:ext uri="{FF2B5EF4-FFF2-40B4-BE49-F238E27FC236}">
                <a16:creationId xmlns:a16="http://schemas.microsoft.com/office/drawing/2014/main" id="{A18136AA-19FB-851C-2112-DED438CF4A1E}"/>
              </a:ext>
            </a:extLst>
          </p:cNvPr>
          <p:cNvSpPr/>
          <p:nvPr/>
        </p:nvSpPr>
        <p:spPr>
          <a:xfrm flipH="1">
            <a:off x="2745539" y="1358540"/>
            <a:ext cx="6700922" cy="4826361"/>
          </a:xfrm>
          <a:custGeom>
            <a:avLst/>
            <a:gdLst>
              <a:gd name="connsiteX0" fmla="*/ 3350460 w 6700922"/>
              <a:gd name="connsiteY0" fmla="*/ 0 h 4826361"/>
              <a:gd name="connsiteX1" fmla="*/ 1695835 w 6700922"/>
              <a:gd name="connsiteY1" fmla="*/ 2076226 h 4826361"/>
              <a:gd name="connsiteX2" fmla="*/ 2745707 w 6700922"/>
              <a:gd name="connsiteY2" fmla="*/ 2076226 h 4826361"/>
              <a:gd name="connsiteX3" fmla="*/ 2664624 w 6700922"/>
              <a:gd name="connsiteY3" fmla="*/ 2328762 h 4826361"/>
              <a:gd name="connsiteX4" fmla="*/ 0 w 6700922"/>
              <a:gd name="connsiteY4" fmla="*/ 4826361 h 4826361"/>
              <a:gd name="connsiteX5" fmla="*/ 3345406 w 6700922"/>
              <a:gd name="connsiteY5" fmla="*/ 4826361 h 4826361"/>
              <a:gd name="connsiteX6" fmla="*/ 3355516 w 6700922"/>
              <a:gd name="connsiteY6" fmla="*/ 4826361 h 4826361"/>
              <a:gd name="connsiteX7" fmla="*/ 6700922 w 6700922"/>
              <a:gd name="connsiteY7" fmla="*/ 4826361 h 4826361"/>
              <a:gd name="connsiteX8" fmla="*/ 4036299 w 6700922"/>
              <a:gd name="connsiteY8" fmla="*/ 2328762 h 4826361"/>
              <a:gd name="connsiteX9" fmla="*/ 3955216 w 6700922"/>
              <a:gd name="connsiteY9" fmla="*/ 2076226 h 4826361"/>
              <a:gd name="connsiteX10" fmla="*/ 5005086 w 6700922"/>
              <a:gd name="connsiteY10" fmla="*/ 2076226 h 48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922" h="4826361">
                <a:moveTo>
                  <a:pt x="3350460" y="0"/>
                </a:moveTo>
                <a:lnTo>
                  <a:pt x="1695835" y="2076226"/>
                </a:lnTo>
                <a:lnTo>
                  <a:pt x="2745707" y="2076226"/>
                </a:lnTo>
                <a:lnTo>
                  <a:pt x="2664624" y="2328762"/>
                </a:lnTo>
                <a:cubicBezTo>
                  <a:pt x="2211558" y="3646601"/>
                  <a:pt x="1521928" y="4274891"/>
                  <a:pt x="0" y="4826361"/>
                </a:cubicBezTo>
                <a:lnTo>
                  <a:pt x="3345406" y="4826361"/>
                </a:lnTo>
                <a:lnTo>
                  <a:pt x="3355516" y="4826361"/>
                </a:lnTo>
                <a:lnTo>
                  <a:pt x="6700922" y="4826361"/>
                </a:lnTo>
                <a:cubicBezTo>
                  <a:pt x="5178994" y="4274891"/>
                  <a:pt x="4489365" y="3646601"/>
                  <a:pt x="4036299" y="2328762"/>
                </a:cubicBezTo>
                <a:lnTo>
                  <a:pt x="3955216" y="2076226"/>
                </a:lnTo>
                <a:lnTo>
                  <a:pt x="5005086" y="2076226"/>
                </a:lnTo>
                <a:close/>
              </a:path>
            </a:pathLst>
          </a:cu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bg1"/>
              </a:solidFill>
            </a:endParaRPr>
          </a:p>
        </p:txBody>
      </p:sp>
      <p:sp>
        <p:nvSpPr>
          <p:cNvPr id="12" name="矩形: 圆角 11">
            <a:extLst>
              <a:ext uri="{FF2B5EF4-FFF2-40B4-BE49-F238E27FC236}">
                <a16:creationId xmlns:a16="http://schemas.microsoft.com/office/drawing/2014/main" id="{C6ED20B8-AAF9-5758-20A8-C36445EC83F5}"/>
              </a:ext>
            </a:extLst>
          </p:cNvPr>
          <p:cNvSpPr/>
          <p:nvPr/>
        </p:nvSpPr>
        <p:spPr>
          <a:xfrm>
            <a:off x="695325" y="3685009"/>
            <a:ext cx="2428875" cy="1860831"/>
          </a:xfrm>
          <a:prstGeom prst="roundRect">
            <a:avLst>
              <a:gd name="adj" fmla="val 11509"/>
            </a:avLst>
          </a:pr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3" name="矩形: 圆角 12">
            <a:extLst>
              <a:ext uri="{FF2B5EF4-FFF2-40B4-BE49-F238E27FC236}">
                <a16:creationId xmlns:a16="http://schemas.microsoft.com/office/drawing/2014/main" id="{417D1013-EBFD-84C9-7765-F83E8C779439}"/>
              </a:ext>
            </a:extLst>
          </p:cNvPr>
          <p:cNvSpPr/>
          <p:nvPr/>
        </p:nvSpPr>
        <p:spPr>
          <a:xfrm>
            <a:off x="1832616" y="1990569"/>
            <a:ext cx="2296790" cy="1860831"/>
          </a:xfrm>
          <a:prstGeom prst="roundRect">
            <a:avLst>
              <a:gd name="adj" fmla="val 11509"/>
            </a:avLst>
          </a:pr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6" name="矩形: 圆角 15">
            <a:extLst>
              <a:ext uri="{FF2B5EF4-FFF2-40B4-BE49-F238E27FC236}">
                <a16:creationId xmlns:a16="http://schemas.microsoft.com/office/drawing/2014/main" id="{98602F3E-2926-EC3F-7B67-30FA75CC46D6}"/>
              </a:ext>
            </a:extLst>
          </p:cNvPr>
          <p:cNvSpPr/>
          <p:nvPr/>
        </p:nvSpPr>
        <p:spPr>
          <a:xfrm flipH="1">
            <a:off x="9067799" y="3685009"/>
            <a:ext cx="2428875" cy="1860831"/>
          </a:xfrm>
          <a:prstGeom prst="roundRect">
            <a:avLst>
              <a:gd name="adj" fmla="val 11509"/>
            </a:avLst>
          </a:pr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7" name="矩形: 圆角 16">
            <a:extLst>
              <a:ext uri="{FF2B5EF4-FFF2-40B4-BE49-F238E27FC236}">
                <a16:creationId xmlns:a16="http://schemas.microsoft.com/office/drawing/2014/main" id="{58F1F3FC-0F87-94CE-1D23-B4172CE7CDD6}"/>
              </a:ext>
            </a:extLst>
          </p:cNvPr>
          <p:cNvSpPr/>
          <p:nvPr/>
        </p:nvSpPr>
        <p:spPr>
          <a:xfrm flipH="1">
            <a:off x="8067996" y="1990569"/>
            <a:ext cx="2296788" cy="1860829"/>
          </a:xfrm>
          <a:prstGeom prst="roundRect">
            <a:avLst>
              <a:gd name="adj" fmla="val 11509"/>
            </a:avLst>
          </a:prstGeom>
          <a:gradFill>
            <a:gsLst>
              <a:gs pos="9000">
                <a:schemeClr val="accent1">
                  <a:lumMod val="50000"/>
                  <a:lumOff val="50000"/>
                  <a:alpha val="0"/>
                </a:schemeClr>
              </a:gs>
              <a:gs pos="100000">
                <a:schemeClr val="accent1">
                  <a:lumMod val="50000"/>
                  <a:lumOff val="50000"/>
                  <a:alpha val="40000"/>
                </a:schemeClr>
              </a:gs>
            </a:gsLst>
            <a:lin ang="16200000" scaled="0"/>
          </a:gradFill>
          <a:ln w="12700" cap="flat" cmpd="sng" algn="ctr">
            <a:gradFill>
              <a:gsLst>
                <a:gs pos="0">
                  <a:schemeClr val="accent1">
                    <a:lumMod val="50000"/>
                    <a:lumOff val="50000"/>
                  </a:schemeClr>
                </a:gs>
                <a:gs pos="69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8" name="文本框 17">
            <a:extLst>
              <a:ext uri="{FF2B5EF4-FFF2-40B4-BE49-F238E27FC236}">
                <a16:creationId xmlns:a16="http://schemas.microsoft.com/office/drawing/2014/main" id="{175EB875-717C-D2D7-C1D5-D4DD809646CB}"/>
              </a:ext>
            </a:extLst>
          </p:cNvPr>
          <p:cNvSpPr txBox="1"/>
          <p:nvPr/>
        </p:nvSpPr>
        <p:spPr>
          <a:xfrm>
            <a:off x="2057681" y="2310252"/>
            <a:ext cx="1846660" cy="369332"/>
          </a:xfrm>
          <a:prstGeom prst="rect">
            <a:avLst/>
          </a:prstGeom>
          <a:noFill/>
          <a:effectLst/>
        </p:spPr>
        <p:txBody>
          <a:bodyPr wrap="none" lIns="0" tIns="0" rIns="0" bIns="0" rtlCol="0" anchor="t">
            <a:sp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通信设施建设</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19" name="文本框 18">
            <a:extLst>
              <a:ext uri="{FF2B5EF4-FFF2-40B4-BE49-F238E27FC236}">
                <a16:creationId xmlns:a16="http://schemas.microsoft.com/office/drawing/2014/main" id="{2A5FF9FC-0FE5-DDD1-B143-DCAFD2C434A5}"/>
              </a:ext>
            </a:extLst>
          </p:cNvPr>
          <p:cNvSpPr txBox="1"/>
          <p:nvPr/>
        </p:nvSpPr>
        <p:spPr>
          <a:xfrm>
            <a:off x="1140321" y="3999006"/>
            <a:ext cx="1538883" cy="369332"/>
          </a:xfrm>
          <a:prstGeom prst="rect">
            <a:avLst/>
          </a:prstGeom>
          <a:noFill/>
          <a:effectLst/>
        </p:spPr>
        <p:txBody>
          <a:bodyPr wrap="none" lIns="0" tIns="0" rIns="0" bIns="0" rtlCol="0" anchor="t">
            <a:sp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物联网工程</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20" name="文本框 19">
            <a:extLst>
              <a:ext uri="{FF2B5EF4-FFF2-40B4-BE49-F238E27FC236}">
                <a16:creationId xmlns:a16="http://schemas.microsoft.com/office/drawing/2014/main" id="{E37D0DE0-80CA-9129-066E-66399C6A65D4}"/>
              </a:ext>
            </a:extLst>
          </p:cNvPr>
          <p:cNvSpPr txBox="1"/>
          <p:nvPr/>
        </p:nvSpPr>
        <p:spPr>
          <a:xfrm>
            <a:off x="8600837" y="2310251"/>
            <a:ext cx="1231106" cy="369332"/>
          </a:xfrm>
          <a:prstGeom prst="rect">
            <a:avLst/>
          </a:prstGeom>
          <a:noFill/>
          <a:effectLst/>
        </p:spPr>
        <p:txBody>
          <a:bodyPr wrap="none" lIns="0" tIns="0" rIns="0" bIns="0" rtlCol="0" anchor="t">
            <a:sp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软件开发</a:t>
            </a:r>
            <a:endParaRPr lang="en-US" altLang="zh-CN" sz="2400">
              <a:gradFill>
                <a:gsLst>
                  <a:gs pos="0">
                    <a:schemeClr val="bg1"/>
                  </a:gs>
                  <a:gs pos="100000">
                    <a:schemeClr val="bg1">
                      <a:lumMod val="95000"/>
                    </a:schemeClr>
                  </a:gs>
                </a:gsLst>
                <a:lin ang="2700000" scaled="0"/>
              </a:gradFill>
              <a:latin typeface="+mj-ea"/>
              <a:ea typeface="+mj-ea"/>
            </a:endParaRPr>
          </a:p>
        </p:txBody>
      </p:sp>
      <p:sp>
        <p:nvSpPr>
          <p:cNvPr id="21" name="文本框 20">
            <a:extLst>
              <a:ext uri="{FF2B5EF4-FFF2-40B4-BE49-F238E27FC236}">
                <a16:creationId xmlns:a16="http://schemas.microsoft.com/office/drawing/2014/main" id="{79FA30DE-AFB6-F132-A3DE-2030B58A5E96}"/>
              </a:ext>
            </a:extLst>
          </p:cNvPr>
          <p:cNvSpPr txBox="1"/>
          <p:nvPr/>
        </p:nvSpPr>
        <p:spPr>
          <a:xfrm>
            <a:off x="9358906" y="3999006"/>
            <a:ext cx="1846660" cy="369332"/>
          </a:xfrm>
          <a:prstGeom prst="rect">
            <a:avLst/>
          </a:prstGeom>
          <a:noFill/>
          <a:effectLst/>
        </p:spPr>
        <p:txBody>
          <a:bodyPr wrap="none" lIns="0" tIns="0" rIns="0" bIns="0" rtlCol="0" anchor="t">
            <a:sp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弱电系统工程</a:t>
            </a:r>
            <a:endParaRPr lang="en-US" altLang="zh-CN" sz="2400">
              <a:gradFill>
                <a:gsLst>
                  <a:gs pos="0">
                    <a:schemeClr val="bg1"/>
                  </a:gs>
                  <a:gs pos="100000">
                    <a:schemeClr val="bg1">
                      <a:lumMod val="95000"/>
                    </a:schemeClr>
                  </a:gs>
                </a:gsLst>
                <a:lin ang="2700000" scaled="0"/>
              </a:gradFill>
              <a:latin typeface="+mj-ea"/>
              <a:ea typeface="+mj-ea"/>
            </a:endParaRPr>
          </a:p>
        </p:txBody>
      </p:sp>
      <p:sp>
        <p:nvSpPr>
          <p:cNvPr id="22" name="文本框 21">
            <a:extLst>
              <a:ext uri="{FF2B5EF4-FFF2-40B4-BE49-F238E27FC236}">
                <a16:creationId xmlns:a16="http://schemas.microsoft.com/office/drawing/2014/main" id="{98DB3599-4D67-79F5-66E9-141539661770}"/>
              </a:ext>
            </a:extLst>
          </p:cNvPr>
          <p:cNvSpPr txBox="1"/>
          <p:nvPr/>
        </p:nvSpPr>
        <p:spPr>
          <a:xfrm>
            <a:off x="2050788" y="2939206"/>
            <a:ext cx="1860446"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400">
                <a:solidFill>
                  <a:schemeClr val="bg1"/>
                </a:solidFill>
              </a:rPr>
              <a:t>在此处输入详细内容在此处输入</a:t>
            </a:r>
            <a:endParaRPr lang="en-US" altLang="zh-CN" sz="1400" dirty="0">
              <a:solidFill>
                <a:schemeClr val="bg1"/>
              </a:solidFill>
            </a:endParaRPr>
          </a:p>
        </p:txBody>
      </p:sp>
      <p:sp>
        <p:nvSpPr>
          <p:cNvPr id="23" name="文本框 22">
            <a:extLst>
              <a:ext uri="{FF2B5EF4-FFF2-40B4-BE49-F238E27FC236}">
                <a16:creationId xmlns:a16="http://schemas.microsoft.com/office/drawing/2014/main" id="{BA582397-4F26-4297-870D-C9148826FB25}"/>
              </a:ext>
            </a:extLst>
          </p:cNvPr>
          <p:cNvSpPr txBox="1"/>
          <p:nvPr/>
        </p:nvSpPr>
        <p:spPr>
          <a:xfrm>
            <a:off x="8286167" y="2939205"/>
            <a:ext cx="1860446"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400">
                <a:solidFill>
                  <a:schemeClr val="bg1"/>
                </a:solidFill>
              </a:rPr>
              <a:t>在此处输入详细内容在此处输入</a:t>
            </a:r>
            <a:endParaRPr lang="en-US" altLang="zh-CN" sz="1400" dirty="0">
              <a:solidFill>
                <a:schemeClr val="bg1"/>
              </a:solidFill>
            </a:endParaRPr>
          </a:p>
        </p:txBody>
      </p:sp>
      <p:sp>
        <p:nvSpPr>
          <p:cNvPr id="24" name="文本框 23">
            <a:extLst>
              <a:ext uri="{FF2B5EF4-FFF2-40B4-BE49-F238E27FC236}">
                <a16:creationId xmlns:a16="http://schemas.microsoft.com/office/drawing/2014/main" id="{DF1FCD30-00EF-1602-35C8-E3C02C711011}"/>
              </a:ext>
            </a:extLst>
          </p:cNvPr>
          <p:cNvSpPr txBox="1"/>
          <p:nvPr/>
        </p:nvSpPr>
        <p:spPr>
          <a:xfrm>
            <a:off x="9352013" y="4679875"/>
            <a:ext cx="1860446"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400">
                <a:solidFill>
                  <a:schemeClr val="bg1"/>
                </a:solidFill>
              </a:rPr>
              <a:t>在此处输入详细内容在此处输入</a:t>
            </a:r>
            <a:endParaRPr lang="en-US" altLang="zh-CN" sz="1400" dirty="0">
              <a:solidFill>
                <a:schemeClr val="bg1"/>
              </a:solidFill>
            </a:endParaRPr>
          </a:p>
        </p:txBody>
      </p:sp>
      <p:sp>
        <p:nvSpPr>
          <p:cNvPr id="25" name="文本框 24">
            <a:extLst>
              <a:ext uri="{FF2B5EF4-FFF2-40B4-BE49-F238E27FC236}">
                <a16:creationId xmlns:a16="http://schemas.microsoft.com/office/drawing/2014/main" id="{601B17C5-0F38-8C68-630B-29346F56B35B}"/>
              </a:ext>
            </a:extLst>
          </p:cNvPr>
          <p:cNvSpPr txBox="1"/>
          <p:nvPr/>
        </p:nvSpPr>
        <p:spPr>
          <a:xfrm>
            <a:off x="979539" y="4679875"/>
            <a:ext cx="1860446" cy="576633"/>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400">
                <a:solidFill>
                  <a:schemeClr val="bg1"/>
                </a:solidFill>
              </a:rPr>
              <a:t>在此处输入详细内容在此处输入</a:t>
            </a:r>
            <a:endParaRPr lang="en-US" altLang="zh-CN" sz="1400" dirty="0">
              <a:solidFill>
                <a:schemeClr val="bg1"/>
              </a:solidFill>
            </a:endParaRPr>
          </a:p>
        </p:txBody>
      </p:sp>
      <p:sp>
        <p:nvSpPr>
          <p:cNvPr id="27" name="矩形: 圆角 26">
            <a:extLst>
              <a:ext uri="{FF2B5EF4-FFF2-40B4-BE49-F238E27FC236}">
                <a16:creationId xmlns:a16="http://schemas.microsoft.com/office/drawing/2014/main" id="{DD79131D-090A-F5A2-00AE-69909F31558B}"/>
              </a:ext>
            </a:extLst>
          </p:cNvPr>
          <p:cNvSpPr/>
          <p:nvPr/>
        </p:nvSpPr>
        <p:spPr>
          <a:xfrm>
            <a:off x="1748069" y="4501247"/>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28" name="矩形: 圆角 27">
            <a:extLst>
              <a:ext uri="{FF2B5EF4-FFF2-40B4-BE49-F238E27FC236}">
                <a16:creationId xmlns:a16="http://schemas.microsoft.com/office/drawing/2014/main" id="{9A49B6A5-2312-F1A1-0AD8-8D62856204DD}"/>
              </a:ext>
            </a:extLst>
          </p:cNvPr>
          <p:cNvSpPr/>
          <p:nvPr/>
        </p:nvSpPr>
        <p:spPr>
          <a:xfrm>
            <a:off x="10120543" y="4501247"/>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29" name="矩形: 圆角 28">
            <a:extLst>
              <a:ext uri="{FF2B5EF4-FFF2-40B4-BE49-F238E27FC236}">
                <a16:creationId xmlns:a16="http://schemas.microsoft.com/office/drawing/2014/main" id="{1C679EDD-8037-82D1-92B9-D0F66B35CF55}"/>
              </a:ext>
            </a:extLst>
          </p:cNvPr>
          <p:cNvSpPr/>
          <p:nvPr/>
        </p:nvSpPr>
        <p:spPr>
          <a:xfrm>
            <a:off x="9054697" y="2773834"/>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30" name="矩形: 圆角 29">
            <a:extLst>
              <a:ext uri="{FF2B5EF4-FFF2-40B4-BE49-F238E27FC236}">
                <a16:creationId xmlns:a16="http://schemas.microsoft.com/office/drawing/2014/main" id="{D1AAFE1F-94FE-FDFA-EE0F-DBD22BA09200}"/>
              </a:ext>
            </a:extLst>
          </p:cNvPr>
          <p:cNvSpPr/>
          <p:nvPr/>
        </p:nvSpPr>
        <p:spPr>
          <a:xfrm>
            <a:off x="2819318" y="2773835"/>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41" name="任意多边形: 形状 40">
            <a:extLst>
              <a:ext uri="{FF2B5EF4-FFF2-40B4-BE49-F238E27FC236}">
                <a16:creationId xmlns:a16="http://schemas.microsoft.com/office/drawing/2014/main" id="{362A0AAD-6FF7-0EEF-283C-A0E7C3321EA0}"/>
              </a:ext>
            </a:extLst>
          </p:cNvPr>
          <p:cNvSpPr/>
          <p:nvPr/>
        </p:nvSpPr>
        <p:spPr>
          <a:xfrm>
            <a:off x="0" y="5536284"/>
            <a:ext cx="12192000" cy="1321716"/>
          </a:xfrm>
          <a:custGeom>
            <a:avLst/>
            <a:gdLst>
              <a:gd name="connsiteX0" fmla="*/ 8534400 w 12192000"/>
              <a:gd name="connsiteY0" fmla="*/ 477 h 1430134"/>
              <a:gd name="connsiteX1" fmla="*/ 10827657 w 12192000"/>
              <a:gd name="connsiteY1" fmla="*/ 581048 h 1430134"/>
              <a:gd name="connsiteX2" fmla="*/ 12161866 w 12192000"/>
              <a:gd name="connsiteY2" fmla="*/ 230239 h 1430134"/>
              <a:gd name="connsiteX3" fmla="*/ 12192000 w 12192000"/>
              <a:gd name="connsiteY3" fmla="*/ 220150 h 1430134"/>
              <a:gd name="connsiteX4" fmla="*/ 12192000 w 12192000"/>
              <a:gd name="connsiteY4" fmla="*/ 1430134 h 1430134"/>
              <a:gd name="connsiteX5" fmla="*/ 0 w 12192000"/>
              <a:gd name="connsiteY5" fmla="*/ 1430134 h 1430134"/>
              <a:gd name="connsiteX6" fmla="*/ 0 w 12192000"/>
              <a:gd name="connsiteY6" fmla="*/ 773002 h 1430134"/>
              <a:gd name="connsiteX7" fmla="*/ 165398 w 12192000"/>
              <a:gd name="connsiteY7" fmla="*/ 708360 h 1430134"/>
              <a:gd name="connsiteX8" fmla="*/ 2409371 w 12192000"/>
              <a:gd name="connsiteY8" fmla="*/ 116591 h 1430134"/>
              <a:gd name="connsiteX9" fmla="*/ 6241143 w 12192000"/>
              <a:gd name="connsiteY9" fmla="*/ 697163 h 1430134"/>
              <a:gd name="connsiteX10" fmla="*/ 8534400 w 12192000"/>
              <a:gd name="connsiteY10" fmla="*/ 477 h 143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430134">
                <a:moveTo>
                  <a:pt x="8534400" y="477"/>
                </a:moveTo>
                <a:cubicBezTo>
                  <a:pt x="9298819" y="-18876"/>
                  <a:pt x="10128552" y="556858"/>
                  <a:pt x="10827657" y="581048"/>
                </a:cubicBezTo>
                <a:cubicBezTo>
                  <a:pt x="11264598" y="596167"/>
                  <a:pt x="11764849" y="369381"/>
                  <a:pt x="12161866" y="230239"/>
                </a:cubicBezTo>
                <a:lnTo>
                  <a:pt x="12192000" y="220150"/>
                </a:lnTo>
                <a:lnTo>
                  <a:pt x="12192000" y="1430134"/>
                </a:lnTo>
                <a:lnTo>
                  <a:pt x="0" y="1430134"/>
                </a:lnTo>
                <a:lnTo>
                  <a:pt x="0" y="773002"/>
                </a:lnTo>
                <a:lnTo>
                  <a:pt x="165398" y="708360"/>
                </a:lnTo>
                <a:cubicBezTo>
                  <a:pt x="828108" y="452045"/>
                  <a:pt x="1680633" y="154389"/>
                  <a:pt x="2409371" y="116591"/>
                </a:cubicBezTo>
                <a:cubicBezTo>
                  <a:pt x="3575352" y="56115"/>
                  <a:pt x="5220305" y="716515"/>
                  <a:pt x="6241143" y="697163"/>
                </a:cubicBezTo>
                <a:cubicBezTo>
                  <a:pt x="7261981" y="677811"/>
                  <a:pt x="7769981" y="19829"/>
                  <a:pt x="8534400" y="477"/>
                </a:cubicBezTo>
                <a:close/>
              </a:path>
            </a:pathLst>
          </a:custGeom>
          <a:solidFill>
            <a:schemeClr val="accent1">
              <a:lumMod val="50000"/>
              <a:lumOff val="50000"/>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44" name="任意多边形: 形状 43">
            <a:extLst>
              <a:ext uri="{FF2B5EF4-FFF2-40B4-BE49-F238E27FC236}">
                <a16:creationId xmlns:a16="http://schemas.microsoft.com/office/drawing/2014/main" id="{1B540254-8E46-4C6A-EFF2-4625A3652E22}"/>
              </a:ext>
            </a:extLst>
          </p:cNvPr>
          <p:cNvSpPr/>
          <p:nvPr/>
        </p:nvSpPr>
        <p:spPr>
          <a:xfrm>
            <a:off x="0" y="5629718"/>
            <a:ext cx="12192000" cy="1228283"/>
          </a:xfrm>
          <a:custGeom>
            <a:avLst/>
            <a:gdLst>
              <a:gd name="connsiteX0" fmla="*/ 1247165 w 12192000"/>
              <a:gd name="connsiteY0" fmla="*/ 650 h 1228283"/>
              <a:gd name="connsiteX1" fmla="*/ 1494971 w 12192000"/>
              <a:gd name="connsiteY1" fmla="*/ 16340 h 1228283"/>
              <a:gd name="connsiteX2" fmla="*/ 3599543 w 12192000"/>
              <a:gd name="connsiteY2" fmla="*/ 596912 h 1228283"/>
              <a:gd name="connsiteX3" fmla="*/ 5704115 w 12192000"/>
              <a:gd name="connsiteY3" fmla="*/ 117940 h 1228283"/>
              <a:gd name="connsiteX4" fmla="*/ 8766629 w 12192000"/>
              <a:gd name="connsiteY4" fmla="*/ 727540 h 1228283"/>
              <a:gd name="connsiteX5" fmla="*/ 10798629 w 12192000"/>
              <a:gd name="connsiteY5" fmla="*/ 190512 h 1228283"/>
              <a:gd name="connsiteX6" fmla="*/ 12055929 w 12192000"/>
              <a:gd name="connsiteY6" fmla="*/ 318419 h 1228283"/>
              <a:gd name="connsiteX7" fmla="*/ 12192000 w 12192000"/>
              <a:gd name="connsiteY7" fmla="*/ 346611 h 1228283"/>
              <a:gd name="connsiteX8" fmla="*/ 12192000 w 12192000"/>
              <a:gd name="connsiteY8" fmla="*/ 1228283 h 1228283"/>
              <a:gd name="connsiteX9" fmla="*/ 0 w 12192000"/>
              <a:gd name="connsiteY9" fmla="*/ 1228283 h 1228283"/>
              <a:gd name="connsiteX10" fmla="*/ 0 w 12192000"/>
              <a:gd name="connsiteY10" fmla="*/ 125170 h 1228283"/>
              <a:gd name="connsiteX11" fmla="*/ 50233 w 12192000"/>
              <a:gd name="connsiteY11" fmla="*/ 117373 h 1228283"/>
              <a:gd name="connsiteX12" fmla="*/ 1247165 w 12192000"/>
              <a:gd name="connsiteY12" fmla="*/ 650 h 122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228283">
                <a:moveTo>
                  <a:pt x="1247165" y="650"/>
                </a:moveTo>
                <a:cubicBezTo>
                  <a:pt x="1331496" y="2317"/>
                  <a:pt x="1414538" y="7269"/>
                  <a:pt x="1494971" y="16340"/>
                </a:cubicBezTo>
                <a:cubicBezTo>
                  <a:pt x="2138438" y="88911"/>
                  <a:pt x="2898019" y="579979"/>
                  <a:pt x="3599543" y="596912"/>
                </a:cubicBezTo>
                <a:cubicBezTo>
                  <a:pt x="4301067" y="613845"/>
                  <a:pt x="4842934" y="96169"/>
                  <a:pt x="5704115" y="117940"/>
                </a:cubicBezTo>
                <a:cubicBezTo>
                  <a:pt x="6565295" y="139711"/>
                  <a:pt x="7917543" y="715445"/>
                  <a:pt x="8766629" y="727540"/>
                </a:cubicBezTo>
                <a:cubicBezTo>
                  <a:pt x="9615715" y="739635"/>
                  <a:pt x="10082591" y="214702"/>
                  <a:pt x="10798629" y="190512"/>
                </a:cubicBezTo>
                <a:cubicBezTo>
                  <a:pt x="11156648" y="178417"/>
                  <a:pt x="11627153" y="237079"/>
                  <a:pt x="12055929" y="318419"/>
                </a:cubicBezTo>
                <a:lnTo>
                  <a:pt x="12192000" y="346611"/>
                </a:lnTo>
                <a:lnTo>
                  <a:pt x="12192000" y="1228283"/>
                </a:lnTo>
                <a:lnTo>
                  <a:pt x="0" y="1228283"/>
                </a:lnTo>
                <a:lnTo>
                  <a:pt x="0" y="125170"/>
                </a:lnTo>
                <a:lnTo>
                  <a:pt x="50233" y="117373"/>
                </a:lnTo>
                <a:cubicBezTo>
                  <a:pt x="371607" y="66063"/>
                  <a:pt x="825509" y="-7690"/>
                  <a:pt x="1247165" y="650"/>
                </a:cubicBezTo>
                <a:close/>
              </a:path>
            </a:pathLst>
          </a:custGeom>
          <a:solidFill>
            <a:schemeClr val="accent1">
              <a:lumMod val="50000"/>
              <a:lumOff val="50000"/>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Tree>
    <p:extLst>
      <p:ext uri="{BB962C8B-B14F-4D97-AF65-F5344CB8AC3E}">
        <p14:creationId xmlns:p14="http://schemas.microsoft.com/office/powerpoint/2010/main" val="368715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88985237-CA59-93BD-A9B7-3D140255F7F3}"/>
              </a:ext>
            </a:extLst>
          </p:cNvPr>
          <p:cNvSpPr txBox="1"/>
          <p:nvPr/>
        </p:nvSpPr>
        <p:spPr>
          <a:xfrm>
            <a:off x="4266724" y="1664587"/>
            <a:ext cx="3658552" cy="738664"/>
          </a:xfrm>
          <a:prstGeom prst="rect">
            <a:avLst/>
          </a:prstGeom>
          <a:noFill/>
        </p:spPr>
        <p:txBody>
          <a:bodyPr wrap="square" lIns="0" tIns="0" rIns="0" bIns="0" rtlCol="0" anchor="t">
            <a:spAutoFit/>
          </a:bodyPr>
          <a:lstStyle/>
          <a:p>
            <a:pPr algn="dist"/>
            <a:r>
              <a:rPr lang="en-US" altLang="zh-CN" sz="4800" dirty="0">
                <a:ln w="0">
                  <a:gradFill>
                    <a:gsLst>
                      <a:gs pos="0">
                        <a:schemeClr val="accent1">
                          <a:lumMod val="50000"/>
                          <a:lumOff val="50000"/>
                        </a:schemeClr>
                      </a:gs>
                      <a:gs pos="81000">
                        <a:schemeClr val="accent1">
                          <a:lumMod val="50000"/>
                          <a:lumOff val="50000"/>
                          <a:alpha val="0"/>
                        </a:schemeClr>
                      </a:gs>
                    </a:gsLst>
                    <a:lin ang="16200000" scaled="0"/>
                  </a:gradFill>
                </a:ln>
                <a:noFill/>
                <a:latin typeface="+mj-ea"/>
                <a:ea typeface="+mj-ea"/>
              </a:rPr>
              <a:t>CONTENTS</a:t>
            </a:r>
            <a:endParaRPr lang="zh-CN" altLang="en-US" sz="4800" dirty="0">
              <a:ln w="0">
                <a:gradFill>
                  <a:gsLst>
                    <a:gs pos="0">
                      <a:schemeClr val="accent1">
                        <a:lumMod val="50000"/>
                        <a:lumOff val="50000"/>
                      </a:schemeClr>
                    </a:gs>
                    <a:gs pos="81000">
                      <a:schemeClr val="accent1">
                        <a:lumMod val="50000"/>
                        <a:lumOff val="50000"/>
                        <a:alpha val="0"/>
                      </a:schemeClr>
                    </a:gs>
                  </a:gsLst>
                  <a:lin ang="16200000" scaled="0"/>
                </a:gradFill>
              </a:ln>
              <a:noFill/>
              <a:latin typeface="+mj-ea"/>
              <a:ea typeface="+mj-ea"/>
            </a:endParaRPr>
          </a:p>
        </p:txBody>
      </p:sp>
      <p:sp>
        <p:nvSpPr>
          <p:cNvPr id="22" name="文本框 21">
            <a:extLst>
              <a:ext uri="{FF2B5EF4-FFF2-40B4-BE49-F238E27FC236}">
                <a16:creationId xmlns:a16="http://schemas.microsoft.com/office/drawing/2014/main" id="{B725501C-F2E5-AC59-2D0B-36EC1B976B04}"/>
              </a:ext>
            </a:extLst>
          </p:cNvPr>
          <p:cNvSpPr txBox="1"/>
          <p:nvPr/>
        </p:nvSpPr>
        <p:spPr>
          <a:xfrm>
            <a:off x="5069732" y="881270"/>
            <a:ext cx="2051844" cy="1231106"/>
          </a:xfrm>
          <a:prstGeom prst="rect">
            <a:avLst/>
          </a:prstGeom>
        </p:spPr>
        <p:txBody>
          <a:bodyPr wrap="none" lIns="0" tIns="0" rIns="0" bIns="0">
            <a:noAutofit/>
          </a:bodyPr>
          <a:lstStyle>
            <a:defPPr>
              <a:defRPr lang="zh-CN"/>
            </a:defPPr>
            <a:lvl1pPr algn="ctr" defTabSz="742950">
              <a:lnSpc>
                <a:spcPct val="110000"/>
              </a:lnSpc>
              <a:spcBef>
                <a:spcPct val="0"/>
              </a:spcBef>
              <a:buNone/>
              <a:defRPr sz="5400">
                <a:gradFill>
                  <a:gsLst>
                    <a:gs pos="0">
                      <a:schemeClr val="accent1">
                        <a:lumMod val="5000"/>
                        <a:lumOff val="95000"/>
                      </a:schemeClr>
                    </a:gs>
                    <a:gs pos="100000">
                      <a:schemeClr val="accent1">
                        <a:lumMod val="25000"/>
                        <a:lumOff val="75000"/>
                      </a:schemeClr>
                    </a:gs>
                  </a:gsLst>
                  <a:lin ang="5400000" scaled="1"/>
                </a:gradFill>
                <a:effectLst/>
                <a:latin typeface="+mj-ea"/>
                <a:ea typeface="+mj-ea"/>
                <a:cs typeface="+mj-cs"/>
              </a:defRPr>
            </a:lvl1pPr>
          </a:lstStyle>
          <a:p>
            <a:pPr>
              <a:lnSpc>
                <a:spcPct val="100000"/>
              </a:lnSpc>
            </a:pPr>
            <a:r>
              <a:rPr lang="zh-CN" altLang="en-US" sz="8000" dirty="0"/>
              <a:t>目录</a:t>
            </a:r>
          </a:p>
        </p:txBody>
      </p:sp>
      <p:sp>
        <p:nvSpPr>
          <p:cNvPr id="11" name="椭圆 10">
            <a:extLst>
              <a:ext uri="{FF2B5EF4-FFF2-40B4-BE49-F238E27FC236}">
                <a16:creationId xmlns:a16="http://schemas.microsoft.com/office/drawing/2014/main" id="{F1DF1BC3-E89D-2698-D4F9-AE5FCBF683EF}"/>
              </a:ext>
            </a:extLst>
          </p:cNvPr>
          <p:cNvSpPr/>
          <p:nvPr/>
        </p:nvSpPr>
        <p:spPr>
          <a:xfrm>
            <a:off x="1443946" y="2603221"/>
            <a:ext cx="2513992" cy="2513992"/>
          </a:xfrm>
          <a:prstGeom prst="ellipse">
            <a:avLst/>
          </a:prstGeom>
          <a:gradFill>
            <a:gsLst>
              <a:gs pos="13000">
                <a:schemeClr val="accent1">
                  <a:lumMod val="50000"/>
                  <a:lumOff val="50000"/>
                  <a:alpha val="0"/>
                </a:schemeClr>
              </a:gs>
              <a:gs pos="100000">
                <a:schemeClr val="accent1">
                  <a:lumMod val="50000"/>
                  <a:lumOff val="50000"/>
                  <a:alpha val="4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椭圆 26">
            <a:extLst>
              <a:ext uri="{FF2B5EF4-FFF2-40B4-BE49-F238E27FC236}">
                <a16:creationId xmlns:a16="http://schemas.microsoft.com/office/drawing/2014/main" id="{6FEA2CAB-98AE-DA91-CB08-E133C4E8BA40}"/>
              </a:ext>
            </a:extLst>
          </p:cNvPr>
          <p:cNvSpPr/>
          <p:nvPr/>
        </p:nvSpPr>
        <p:spPr>
          <a:xfrm>
            <a:off x="3707318" y="2603221"/>
            <a:ext cx="2513992" cy="2513992"/>
          </a:xfrm>
          <a:prstGeom prst="ellipse">
            <a:avLst/>
          </a:prstGeom>
          <a:gradFill>
            <a:gsLst>
              <a:gs pos="13000">
                <a:schemeClr val="accent1">
                  <a:lumMod val="50000"/>
                  <a:lumOff val="50000"/>
                  <a:alpha val="0"/>
                </a:schemeClr>
              </a:gs>
              <a:gs pos="100000">
                <a:schemeClr val="accent1">
                  <a:lumMod val="50000"/>
                  <a:lumOff val="50000"/>
                  <a:alpha val="4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椭圆 27">
            <a:extLst>
              <a:ext uri="{FF2B5EF4-FFF2-40B4-BE49-F238E27FC236}">
                <a16:creationId xmlns:a16="http://schemas.microsoft.com/office/drawing/2014/main" id="{EB7ED8C1-A78D-ABF0-7290-8F330190E840}"/>
              </a:ext>
            </a:extLst>
          </p:cNvPr>
          <p:cNvSpPr/>
          <p:nvPr/>
        </p:nvSpPr>
        <p:spPr>
          <a:xfrm>
            <a:off x="5970690" y="2603221"/>
            <a:ext cx="2513992" cy="2513992"/>
          </a:xfrm>
          <a:prstGeom prst="ellipse">
            <a:avLst/>
          </a:prstGeom>
          <a:gradFill>
            <a:gsLst>
              <a:gs pos="13000">
                <a:schemeClr val="accent1">
                  <a:lumMod val="50000"/>
                  <a:lumOff val="50000"/>
                  <a:alpha val="0"/>
                </a:schemeClr>
              </a:gs>
              <a:gs pos="100000">
                <a:schemeClr val="accent1">
                  <a:lumMod val="50000"/>
                  <a:lumOff val="50000"/>
                  <a:alpha val="4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椭圆 28">
            <a:extLst>
              <a:ext uri="{FF2B5EF4-FFF2-40B4-BE49-F238E27FC236}">
                <a16:creationId xmlns:a16="http://schemas.microsoft.com/office/drawing/2014/main" id="{28E03D57-B02D-5579-3991-B54EDDB0D020}"/>
              </a:ext>
            </a:extLst>
          </p:cNvPr>
          <p:cNvSpPr/>
          <p:nvPr/>
        </p:nvSpPr>
        <p:spPr>
          <a:xfrm>
            <a:off x="8234062" y="2603221"/>
            <a:ext cx="2513992" cy="2513992"/>
          </a:xfrm>
          <a:prstGeom prst="ellipse">
            <a:avLst/>
          </a:prstGeom>
          <a:gradFill>
            <a:gsLst>
              <a:gs pos="13000">
                <a:schemeClr val="accent1">
                  <a:lumMod val="50000"/>
                  <a:lumOff val="50000"/>
                  <a:alpha val="0"/>
                </a:schemeClr>
              </a:gs>
              <a:gs pos="100000">
                <a:schemeClr val="accent1">
                  <a:lumMod val="50000"/>
                  <a:lumOff val="50000"/>
                  <a:alpha val="4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文本框 5">
            <a:extLst>
              <a:ext uri="{FF2B5EF4-FFF2-40B4-BE49-F238E27FC236}">
                <a16:creationId xmlns:a16="http://schemas.microsoft.com/office/drawing/2014/main" id="{54D8E4AE-60E3-4B97-8CC8-53B05DD27114}"/>
              </a:ext>
            </a:extLst>
          </p:cNvPr>
          <p:cNvSpPr txBox="1"/>
          <p:nvPr/>
        </p:nvSpPr>
        <p:spPr>
          <a:xfrm>
            <a:off x="1803261" y="4026247"/>
            <a:ext cx="1795363" cy="430887"/>
          </a:xfrm>
          <a:prstGeom prst="rect">
            <a:avLst/>
          </a:prstGeom>
          <a:noFill/>
          <a:effectLst/>
        </p:spPr>
        <p:txBody>
          <a:bodyPr wrap="none" lIns="0" tIns="0" rIns="0" bIns="0" rtlCol="0" anchor="t">
            <a:noAutofit/>
          </a:bodyPr>
          <a:lstStyle>
            <a:defPPr>
              <a:defRPr lang="zh-CN"/>
            </a:defPPr>
            <a:lvl1pPr algn="ctr">
              <a:spcBef>
                <a:spcPct val="0"/>
              </a:spcBef>
              <a:defRPr sz="54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zh-CN" altLang="en-US" sz="2800"/>
              <a:t>公司概况</a:t>
            </a:r>
            <a:endParaRPr lang="en-US" altLang="zh-CN" sz="2800" dirty="0"/>
          </a:p>
        </p:txBody>
      </p:sp>
      <p:sp>
        <p:nvSpPr>
          <p:cNvPr id="25" name="文本框 24">
            <a:extLst>
              <a:ext uri="{FF2B5EF4-FFF2-40B4-BE49-F238E27FC236}">
                <a16:creationId xmlns:a16="http://schemas.microsoft.com/office/drawing/2014/main" id="{F57FBC24-A556-D708-B826-03C9EF00FA24}"/>
              </a:ext>
            </a:extLst>
          </p:cNvPr>
          <p:cNvSpPr txBox="1"/>
          <p:nvPr/>
        </p:nvSpPr>
        <p:spPr>
          <a:xfrm>
            <a:off x="2364078" y="3205414"/>
            <a:ext cx="673728" cy="677108"/>
          </a:xfrm>
          <a:prstGeom prst="rect">
            <a:avLst/>
          </a:prstGeom>
          <a:noFill/>
          <a:effectLst/>
        </p:spPr>
        <p:txBody>
          <a:bodyPr wrap="square" lIns="0" tIns="0" rIns="0" bIns="0" rtlCol="0" anchor="t">
            <a:noAutofit/>
          </a:bodyPr>
          <a:lstStyle>
            <a:defPPr>
              <a:defRPr lang="zh-CN"/>
            </a:defPPr>
            <a:lvl1pPr algn="ctr">
              <a:spcBef>
                <a:spcPct val="0"/>
              </a:spcBef>
              <a:defRPr sz="32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dirty="0">
                <a:effectLst/>
              </a:rPr>
              <a:t>01</a:t>
            </a:r>
            <a:endParaRPr lang="zh-CN" altLang="en-US" sz="4400" dirty="0">
              <a:effectLst/>
            </a:endParaRPr>
          </a:p>
        </p:txBody>
      </p:sp>
      <p:sp>
        <p:nvSpPr>
          <p:cNvPr id="3" name="文本框 2">
            <a:extLst>
              <a:ext uri="{FF2B5EF4-FFF2-40B4-BE49-F238E27FC236}">
                <a16:creationId xmlns:a16="http://schemas.microsoft.com/office/drawing/2014/main" id="{744FCE51-0575-4039-A18C-0226CFC73B32}"/>
              </a:ext>
            </a:extLst>
          </p:cNvPr>
          <p:cNvSpPr txBox="1"/>
          <p:nvPr/>
        </p:nvSpPr>
        <p:spPr>
          <a:xfrm>
            <a:off x="4066633" y="4026247"/>
            <a:ext cx="1795363" cy="430887"/>
          </a:xfrm>
          <a:prstGeom prst="rect">
            <a:avLst/>
          </a:prstGeom>
          <a:noFill/>
          <a:effectLst/>
        </p:spPr>
        <p:txBody>
          <a:bodyPr wrap="none" lIns="0" tIns="0" rIns="0" bIns="0" rtlCol="0" anchor="t">
            <a:noAutofit/>
          </a:bodyPr>
          <a:lstStyle>
            <a:defPPr>
              <a:defRPr lang="zh-CN"/>
            </a:defPPr>
            <a:lvl1pPr algn="ctr">
              <a:spcBef>
                <a:spcPct val="0"/>
              </a:spcBef>
              <a:defRPr sz="32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zh-CN" altLang="en-US" sz="2800"/>
              <a:t>发展历程</a:t>
            </a:r>
            <a:endParaRPr lang="zh-CN" altLang="en-US" sz="2800" dirty="0"/>
          </a:p>
        </p:txBody>
      </p:sp>
      <p:sp>
        <p:nvSpPr>
          <p:cNvPr id="32" name="文本框 31">
            <a:extLst>
              <a:ext uri="{FF2B5EF4-FFF2-40B4-BE49-F238E27FC236}">
                <a16:creationId xmlns:a16="http://schemas.microsoft.com/office/drawing/2014/main" id="{221FEC45-B1A9-80BA-5EEA-E3A533F9F4CF}"/>
              </a:ext>
            </a:extLst>
          </p:cNvPr>
          <p:cNvSpPr txBox="1"/>
          <p:nvPr/>
        </p:nvSpPr>
        <p:spPr>
          <a:xfrm>
            <a:off x="4574622" y="3205414"/>
            <a:ext cx="779384" cy="677108"/>
          </a:xfrm>
          <a:prstGeom prst="rect">
            <a:avLst/>
          </a:prstGeom>
          <a:noFill/>
          <a:effectLst/>
        </p:spPr>
        <p:txBody>
          <a:bodyPr wrap="square" lIns="0" tIns="0" rIns="0" bIns="0" rtlCol="0" anchor="t">
            <a:noAutofit/>
          </a:bodyPr>
          <a:lstStyle>
            <a:defPPr>
              <a:defRPr lang="zh-CN"/>
            </a:defPPr>
            <a:lvl1pPr algn="ctr">
              <a:spcBef>
                <a:spcPct val="0"/>
              </a:spcBef>
              <a:defRPr sz="32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dirty="0">
                <a:effectLst/>
              </a:rPr>
              <a:t>02</a:t>
            </a:r>
            <a:endParaRPr lang="zh-CN" altLang="en-US" sz="4400" dirty="0">
              <a:effectLst/>
            </a:endParaRPr>
          </a:p>
        </p:txBody>
      </p:sp>
      <p:sp>
        <p:nvSpPr>
          <p:cNvPr id="4" name="文本框 3">
            <a:extLst>
              <a:ext uri="{FF2B5EF4-FFF2-40B4-BE49-F238E27FC236}">
                <a16:creationId xmlns:a16="http://schemas.microsoft.com/office/drawing/2014/main" id="{E72A8070-AF10-40E2-BA00-6CF7FACCB5CF}"/>
              </a:ext>
            </a:extLst>
          </p:cNvPr>
          <p:cNvSpPr txBox="1"/>
          <p:nvPr/>
        </p:nvSpPr>
        <p:spPr>
          <a:xfrm>
            <a:off x="6330005" y="4026247"/>
            <a:ext cx="1795363" cy="430887"/>
          </a:xfrm>
          <a:prstGeom prst="rect">
            <a:avLst/>
          </a:prstGeom>
          <a:noFill/>
          <a:effectLst/>
        </p:spPr>
        <p:txBody>
          <a:bodyPr wrap="none" lIns="0" tIns="0" rIns="0" bIns="0" rtlCol="0" anchor="t">
            <a:noAutofit/>
          </a:bodyPr>
          <a:lstStyle>
            <a:defPPr>
              <a:defRPr lang="zh-CN"/>
            </a:defPPr>
            <a:lvl1pPr algn="ctr">
              <a:spcBef>
                <a:spcPct val="0"/>
              </a:spcBef>
              <a:defRPr sz="32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zh-CN" altLang="en-US" sz="2800"/>
              <a:t>产品及服务</a:t>
            </a:r>
            <a:endParaRPr lang="zh-CN" altLang="en-US" sz="2800" dirty="0"/>
          </a:p>
        </p:txBody>
      </p:sp>
      <p:sp>
        <p:nvSpPr>
          <p:cNvPr id="38" name="文本框 37">
            <a:extLst>
              <a:ext uri="{FF2B5EF4-FFF2-40B4-BE49-F238E27FC236}">
                <a16:creationId xmlns:a16="http://schemas.microsoft.com/office/drawing/2014/main" id="{3031CB15-968D-911A-6D89-D9D748083D0F}"/>
              </a:ext>
            </a:extLst>
          </p:cNvPr>
          <p:cNvSpPr txBox="1"/>
          <p:nvPr/>
        </p:nvSpPr>
        <p:spPr>
          <a:xfrm>
            <a:off x="6837994" y="3205414"/>
            <a:ext cx="779384" cy="677108"/>
          </a:xfrm>
          <a:prstGeom prst="rect">
            <a:avLst/>
          </a:prstGeom>
          <a:noFill/>
          <a:effectLst/>
        </p:spPr>
        <p:txBody>
          <a:bodyPr wrap="square" lIns="0" tIns="0" rIns="0" bIns="0" rtlCol="0" anchor="t">
            <a:noAutofit/>
          </a:bodyPr>
          <a:lstStyle>
            <a:defPPr>
              <a:defRPr lang="zh-CN"/>
            </a:defPPr>
            <a:lvl1pPr algn="ctr">
              <a:spcBef>
                <a:spcPct val="0"/>
              </a:spcBef>
              <a:defRPr sz="32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dirty="0">
                <a:effectLst/>
              </a:rPr>
              <a:t>03</a:t>
            </a:r>
            <a:endParaRPr lang="zh-CN" altLang="en-US" sz="4400" dirty="0">
              <a:effectLst/>
            </a:endParaRPr>
          </a:p>
        </p:txBody>
      </p:sp>
      <p:sp>
        <p:nvSpPr>
          <p:cNvPr id="5" name="文本框 4">
            <a:extLst>
              <a:ext uri="{FF2B5EF4-FFF2-40B4-BE49-F238E27FC236}">
                <a16:creationId xmlns:a16="http://schemas.microsoft.com/office/drawing/2014/main" id="{E73C400D-7850-471E-A4A6-3842B6586EAC}"/>
              </a:ext>
            </a:extLst>
          </p:cNvPr>
          <p:cNvSpPr txBox="1"/>
          <p:nvPr/>
        </p:nvSpPr>
        <p:spPr>
          <a:xfrm>
            <a:off x="8772913" y="4026247"/>
            <a:ext cx="1436291" cy="430887"/>
          </a:xfrm>
          <a:prstGeom prst="rect">
            <a:avLst/>
          </a:prstGeom>
          <a:noFill/>
          <a:effectLst/>
        </p:spPr>
        <p:txBody>
          <a:bodyPr wrap="none" lIns="0" tIns="0" rIns="0" bIns="0" rtlCol="0" anchor="t">
            <a:noAutofit/>
          </a:bodyPr>
          <a:lstStyle>
            <a:defPPr>
              <a:defRPr lang="zh-CN"/>
            </a:defPPr>
            <a:lvl1pPr algn="ctr">
              <a:spcBef>
                <a:spcPct val="0"/>
              </a:spcBef>
              <a:defRPr sz="32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zh-CN" altLang="en-US" sz="2800"/>
              <a:t>未来展望</a:t>
            </a:r>
            <a:endParaRPr lang="en-US" altLang="zh-CN" sz="2800" dirty="0"/>
          </a:p>
        </p:txBody>
      </p:sp>
      <p:sp>
        <p:nvSpPr>
          <p:cNvPr id="43" name="文本框 42">
            <a:extLst>
              <a:ext uri="{FF2B5EF4-FFF2-40B4-BE49-F238E27FC236}">
                <a16:creationId xmlns:a16="http://schemas.microsoft.com/office/drawing/2014/main" id="{90EBAA6E-DB12-1446-F24B-1A1710B9FBB7}"/>
              </a:ext>
            </a:extLst>
          </p:cNvPr>
          <p:cNvSpPr txBox="1"/>
          <p:nvPr/>
        </p:nvSpPr>
        <p:spPr>
          <a:xfrm>
            <a:off x="9101366" y="3205414"/>
            <a:ext cx="779384" cy="677108"/>
          </a:xfrm>
          <a:prstGeom prst="rect">
            <a:avLst/>
          </a:prstGeom>
          <a:noFill/>
          <a:effectLst/>
        </p:spPr>
        <p:txBody>
          <a:bodyPr wrap="square" lIns="0" tIns="0" rIns="0" bIns="0" rtlCol="0" anchor="t">
            <a:noAutofit/>
          </a:bodyPr>
          <a:lstStyle>
            <a:defPPr>
              <a:defRPr lang="zh-CN"/>
            </a:defPPr>
            <a:lvl1pPr algn="ctr">
              <a:spcBef>
                <a:spcPct val="0"/>
              </a:spcBef>
              <a:defRPr sz="32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sz="4400" dirty="0">
                <a:effectLst/>
              </a:rPr>
              <a:t>04</a:t>
            </a:r>
            <a:endParaRPr lang="zh-CN" altLang="en-US" sz="4400" dirty="0">
              <a:effectLst/>
            </a:endParaRPr>
          </a:p>
        </p:txBody>
      </p:sp>
    </p:spTree>
    <p:extLst>
      <p:ext uri="{BB962C8B-B14F-4D97-AF65-F5344CB8AC3E}">
        <p14:creationId xmlns:p14="http://schemas.microsoft.com/office/powerpoint/2010/main" val="219372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C75125-A35B-FABE-FD5A-613455BD4B26}"/>
              </a:ext>
            </a:extLst>
          </p:cNvPr>
          <p:cNvSpPr>
            <a:spLocks noGrp="1"/>
          </p:cNvSpPr>
          <p:nvPr>
            <p:ph type="title"/>
          </p:nvPr>
        </p:nvSpPr>
        <p:spPr/>
        <p:txBody>
          <a:bodyPr/>
          <a:lstStyle/>
          <a:p>
            <a:r>
              <a:rPr lang="zh-CN" altLang="en-US"/>
              <a:t>未来展望</a:t>
            </a:r>
          </a:p>
        </p:txBody>
      </p:sp>
      <p:sp>
        <p:nvSpPr>
          <p:cNvPr id="22" name="任意多边形: 形状 21">
            <a:extLst>
              <a:ext uri="{FF2B5EF4-FFF2-40B4-BE49-F238E27FC236}">
                <a16:creationId xmlns:a16="http://schemas.microsoft.com/office/drawing/2014/main" id="{42DDCD48-5B21-D69D-7EE4-FBBB70C0698E}"/>
              </a:ext>
            </a:extLst>
          </p:cNvPr>
          <p:cNvSpPr/>
          <p:nvPr/>
        </p:nvSpPr>
        <p:spPr>
          <a:xfrm>
            <a:off x="1450142" y="2816807"/>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6" name="文本框 5">
            <a:extLst>
              <a:ext uri="{FF2B5EF4-FFF2-40B4-BE49-F238E27FC236}">
                <a16:creationId xmlns:a16="http://schemas.microsoft.com/office/drawing/2014/main" id="{F13DFE95-E82A-A9EC-3CD8-CB74A88970F1}"/>
              </a:ext>
            </a:extLst>
          </p:cNvPr>
          <p:cNvSpPr txBox="1"/>
          <p:nvPr/>
        </p:nvSpPr>
        <p:spPr>
          <a:xfrm>
            <a:off x="1978333" y="3352891"/>
            <a:ext cx="615553" cy="369332"/>
          </a:xfrm>
          <a:prstGeom prst="rect">
            <a:avLst/>
          </a:prstGeom>
          <a:noFill/>
          <a:effectLst/>
        </p:spPr>
        <p:txBody>
          <a:bodyPr wrap="square" lIns="0" tIns="0" rIns="0" bIns="0" rtlCol="0" anchor="t">
            <a:noAutofit/>
          </a:bodyPr>
          <a:lstStyle>
            <a:defPPr>
              <a:defRPr lang="zh-CN"/>
            </a:defPPr>
            <a:lvl1pPr>
              <a:spcBef>
                <a:spcPct val="0"/>
              </a:spcBef>
              <a:defRPr sz="2000">
                <a:solidFill>
                  <a:schemeClr val="bg1"/>
                </a:solidFill>
                <a:latin typeface="+mj-ea"/>
                <a:ea typeface="+mj-ea"/>
              </a:defRPr>
            </a:lvl1pPr>
          </a:lstStyle>
          <a:p>
            <a:pPr algn="ctr"/>
            <a:r>
              <a:rPr lang="zh-CN" altLang="en-US" sz="2400"/>
              <a:t>制造</a:t>
            </a:r>
            <a:endParaRPr lang="en-US" altLang="zh-CN" sz="2400"/>
          </a:p>
        </p:txBody>
      </p:sp>
      <p:sp>
        <p:nvSpPr>
          <p:cNvPr id="18" name="任意多边形: 形状 17">
            <a:extLst>
              <a:ext uri="{FF2B5EF4-FFF2-40B4-BE49-F238E27FC236}">
                <a16:creationId xmlns:a16="http://schemas.microsoft.com/office/drawing/2014/main" id="{3DE6A644-BB46-200D-4E2F-4148215E5345}"/>
              </a:ext>
            </a:extLst>
          </p:cNvPr>
          <p:cNvSpPr/>
          <p:nvPr/>
        </p:nvSpPr>
        <p:spPr>
          <a:xfrm>
            <a:off x="5719360" y="3589417"/>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9" name="文本框 8">
            <a:extLst>
              <a:ext uri="{FF2B5EF4-FFF2-40B4-BE49-F238E27FC236}">
                <a16:creationId xmlns:a16="http://schemas.microsoft.com/office/drawing/2014/main" id="{BB852519-904D-28AF-5A58-8331763E5360}"/>
              </a:ext>
            </a:extLst>
          </p:cNvPr>
          <p:cNvSpPr txBox="1"/>
          <p:nvPr/>
        </p:nvSpPr>
        <p:spPr>
          <a:xfrm>
            <a:off x="6247551" y="4125501"/>
            <a:ext cx="615553" cy="369332"/>
          </a:xfrm>
          <a:prstGeom prst="rect">
            <a:avLst/>
          </a:prstGeom>
          <a:noFill/>
          <a:effectLst/>
        </p:spPr>
        <p:txBody>
          <a:bodyPr wrap="square" lIns="0" tIns="0" rIns="0" bIns="0" rtlCol="0" anchor="t">
            <a:noAutofit/>
          </a:bodyPr>
          <a:lstStyle>
            <a:defPPr>
              <a:defRPr lang="zh-CN"/>
            </a:defPPr>
            <a:lvl1pPr>
              <a:spcBef>
                <a:spcPct val="0"/>
              </a:spcBef>
              <a:defRPr sz="2000">
                <a:solidFill>
                  <a:schemeClr val="bg1"/>
                </a:solidFill>
                <a:latin typeface="+mj-ea"/>
                <a:ea typeface="+mj-ea"/>
              </a:defRPr>
            </a:lvl1pPr>
          </a:lstStyle>
          <a:p>
            <a:pPr algn="ctr"/>
            <a:r>
              <a:rPr lang="zh-CN" altLang="en-US" sz="2400"/>
              <a:t>服务</a:t>
            </a:r>
            <a:endParaRPr lang="en-US" altLang="zh-CN" sz="2400"/>
          </a:p>
        </p:txBody>
      </p:sp>
      <p:sp>
        <p:nvSpPr>
          <p:cNvPr id="14" name="任意多边形: 形状 13">
            <a:extLst>
              <a:ext uri="{FF2B5EF4-FFF2-40B4-BE49-F238E27FC236}">
                <a16:creationId xmlns:a16="http://schemas.microsoft.com/office/drawing/2014/main" id="{34215096-DE36-FFA5-4802-CBCDBF27F64C}"/>
              </a:ext>
            </a:extLst>
          </p:cNvPr>
          <p:cNvSpPr/>
          <p:nvPr/>
        </p:nvSpPr>
        <p:spPr>
          <a:xfrm>
            <a:off x="4294942" y="1256228"/>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文本框 10">
            <a:extLst>
              <a:ext uri="{FF2B5EF4-FFF2-40B4-BE49-F238E27FC236}">
                <a16:creationId xmlns:a16="http://schemas.microsoft.com/office/drawing/2014/main" id="{F8C53B75-B3C8-FBCC-304A-54600424A06F}"/>
              </a:ext>
            </a:extLst>
          </p:cNvPr>
          <p:cNvSpPr txBox="1"/>
          <p:nvPr/>
        </p:nvSpPr>
        <p:spPr>
          <a:xfrm>
            <a:off x="4823133" y="1792312"/>
            <a:ext cx="615553" cy="369332"/>
          </a:xfrm>
          <a:prstGeom prst="rect">
            <a:avLst/>
          </a:prstGeom>
          <a:noFill/>
          <a:effectLst/>
        </p:spPr>
        <p:txBody>
          <a:bodyPr wrap="square" lIns="0" tIns="0" rIns="0" bIns="0" rtlCol="0" anchor="t">
            <a:noAutofit/>
          </a:bodyPr>
          <a:lstStyle>
            <a:defPPr>
              <a:defRPr lang="zh-CN"/>
            </a:defPPr>
            <a:lvl1pPr>
              <a:spcBef>
                <a:spcPct val="0"/>
              </a:spcBef>
              <a:defRPr sz="2000">
                <a:solidFill>
                  <a:schemeClr val="bg1"/>
                </a:solidFill>
                <a:latin typeface="+mj-ea"/>
                <a:ea typeface="+mj-ea"/>
              </a:defRPr>
            </a:lvl1pPr>
          </a:lstStyle>
          <a:p>
            <a:pPr algn="ctr"/>
            <a:r>
              <a:rPr lang="zh-CN" altLang="en-US" sz="2400"/>
              <a:t>销售</a:t>
            </a:r>
            <a:endParaRPr lang="en-US" altLang="zh-CN" sz="2400"/>
          </a:p>
        </p:txBody>
      </p:sp>
      <p:sp>
        <p:nvSpPr>
          <p:cNvPr id="16" name="六边形 15">
            <a:extLst>
              <a:ext uri="{FF2B5EF4-FFF2-40B4-BE49-F238E27FC236}">
                <a16:creationId xmlns:a16="http://schemas.microsoft.com/office/drawing/2014/main" id="{8E2306BC-FC19-56BA-50CB-5B10E686AA93}"/>
              </a:ext>
            </a:extLst>
          </p:cNvPr>
          <p:cNvSpPr/>
          <p:nvPr/>
        </p:nvSpPr>
        <p:spPr>
          <a:xfrm>
            <a:off x="8564159" y="1994693"/>
            <a:ext cx="1671935" cy="1441500"/>
          </a:xfrm>
          <a:prstGeom prst="hexagon">
            <a:avLst>
              <a:gd name="adj" fmla="val 25000"/>
              <a:gd name="vf" fmla="val 115470"/>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sp>
      <p:sp>
        <p:nvSpPr>
          <p:cNvPr id="13" name="文本框 12">
            <a:extLst>
              <a:ext uri="{FF2B5EF4-FFF2-40B4-BE49-F238E27FC236}">
                <a16:creationId xmlns:a16="http://schemas.microsoft.com/office/drawing/2014/main" id="{5A8E2ED4-D787-E7E2-98DE-FE86A02FC843}"/>
              </a:ext>
            </a:extLst>
          </p:cNvPr>
          <p:cNvSpPr txBox="1"/>
          <p:nvPr/>
        </p:nvSpPr>
        <p:spPr>
          <a:xfrm>
            <a:off x="8938462" y="2530777"/>
            <a:ext cx="923330" cy="369332"/>
          </a:xfrm>
          <a:prstGeom prst="rect">
            <a:avLst/>
          </a:prstGeom>
          <a:noFill/>
          <a:effectLst/>
        </p:spPr>
        <p:txBody>
          <a:bodyPr wrap="none" lIns="0" tIns="0" rIns="0" bIns="0" rtlCol="0" anchor="t">
            <a:noAutofit/>
          </a:bodyPr>
          <a:lstStyle>
            <a:defPPr>
              <a:defRPr lang="zh-CN"/>
            </a:defPPr>
            <a:lvl1pPr>
              <a:spcBef>
                <a:spcPct val="0"/>
              </a:spcBef>
              <a:defRPr sz="2000">
                <a:solidFill>
                  <a:schemeClr val="bg1"/>
                </a:solidFill>
                <a:latin typeface="+mj-ea"/>
                <a:ea typeface="+mj-ea"/>
              </a:defRPr>
            </a:lvl1pPr>
          </a:lstStyle>
          <a:p>
            <a:pPr algn="ctr"/>
            <a:r>
              <a:rPr lang="zh-CN" altLang="en-US" sz="2400"/>
              <a:t>一体化</a:t>
            </a:r>
            <a:endParaRPr lang="en-US" altLang="zh-CN" sz="2400"/>
          </a:p>
        </p:txBody>
      </p:sp>
      <p:sp>
        <p:nvSpPr>
          <p:cNvPr id="28" name="任意多边形: 形状 27">
            <a:extLst>
              <a:ext uri="{FF2B5EF4-FFF2-40B4-BE49-F238E27FC236}">
                <a16:creationId xmlns:a16="http://schemas.microsoft.com/office/drawing/2014/main" id="{8ED06EED-C0B4-E7DD-6807-EE0FF9875942}"/>
              </a:ext>
            </a:extLst>
          </p:cNvPr>
          <p:cNvSpPr/>
          <p:nvPr/>
        </p:nvSpPr>
        <p:spPr>
          <a:xfrm>
            <a:off x="4294942" y="4344939"/>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9" name="六边形 28">
            <a:extLst>
              <a:ext uri="{FF2B5EF4-FFF2-40B4-BE49-F238E27FC236}">
                <a16:creationId xmlns:a16="http://schemas.microsoft.com/office/drawing/2014/main" id="{010DE544-3CF5-FCE6-3810-6E159C18F5F2}"/>
              </a:ext>
            </a:extLst>
          </p:cNvPr>
          <p:cNvSpPr/>
          <p:nvPr/>
        </p:nvSpPr>
        <p:spPr>
          <a:xfrm>
            <a:off x="4294942" y="2816807"/>
            <a:ext cx="1671935" cy="1441500"/>
          </a:xfrm>
          <a:prstGeom prst="hexagon">
            <a:avLst>
              <a:gd name="adj" fmla="val 25000"/>
              <a:gd name="vf" fmla="val 115470"/>
            </a:avLst>
          </a:pr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sp>
      <p:sp>
        <p:nvSpPr>
          <p:cNvPr id="30" name="任意多边形: 形状 29">
            <a:extLst>
              <a:ext uri="{FF2B5EF4-FFF2-40B4-BE49-F238E27FC236}">
                <a16:creationId xmlns:a16="http://schemas.microsoft.com/office/drawing/2014/main" id="{9C0DE0AD-FC2D-7000-596D-6F09226A691B}"/>
              </a:ext>
            </a:extLst>
          </p:cNvPr>
          <p:cNvSpPr/>
          <p:nvPr/>
        </p:nvSpPr>
        <p:spPr>
          <a:xfrm>
            <a:off x="2861860" y="2010052"/>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blipFill>
            <a:blip r:embed="rId5"/>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3" name="任意多边形: 形状 32">
            <a:extLst>
              <a:ext uri="{FF2B5EF4-FFF2-40B4-BE49-F238E27FC236}">
                <a16:creationId xmlns:a16="http://schemas.microsoft.com/office/drawing/2014/main" id="{5818C21E-D170-DF49-7523-27581B98DE77}"/>
              </a:ext>
            </a:extLst>
          </p:cNvPr>
          <p:cNvSpPr/>
          <p:nvPr/>
        </p:nvSpPr>
        <p:spPr>
          <a:xfrm>
            <a:off x="8564159" y="3589417"/>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5" name="任意多边形: 形状 34">
            <a:extLst>
              <a:ext uri="{FF2B5EF4-FFF2-40B4-BE49-F238E27FC236}">
                <a16:creationId xmlns:a16="http://schemas.microsoft.com/office/drawing/2014/main" id="{3B60215E-C55B-37C4-1F41-D8569206C5C0}"/>
              </a:ext>
            </a:extLst>
          </p:cNvPr>
          <p:cNvSpPr/>
          <p:nvPr/>
        </p:nvSpPr>
        <p:spPr>
          <a:xfrm>
            <a:off x="7139742" y="2816807"/>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blipFill>
            <a:blip r:embed="rId5"/>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6" name="任意多边形: 形状 35">
            <a:extLst>
              <a:ext uri="{FF2B5EF4-FFF2-40B4-BE49-F238E27FC236}">
                <a16:creationId xmlns:a16="http://schemas.microsoft.com/office/drawing/2014/main" id="{B953CB56-3746-91F8-CDB4-F0BB57333423}"/>
              </a:ext>
            </a:extLst>
          </p:cNvPr>
          <p:cNvSpPr/>
          <p:nvPr/>
        </p:nvSpPr>
        <p:spPr>
          <a:xfrm>
            <a:off x="7139742" y="1222083"/>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8" name="任意多边形: 形状 37">
            <a:extLst>
              <a:ext uri="{FF2B5EF4-FFF2-40B4-BE49-F238E27FC236}">
                <a16:creationId xmlns:a16="http://schemas.microsoft.com/office/drawing/2014/main" id="{346B009D-F653-C4CB-9430-EB7EEE0619FE}"/>
              </a:ext>
            </a:extLst>
          </p:cNvPr>
          <p:cNvSpPr/>
          <p:nvPr/>
        </p:nvSpPr>
        <p:spPr>
          <a:xfrm>
            <a:off x="2861860" y="3589417"/>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blipFill>
            <a:blip r:embed="rId6"/>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53" name="任意多边形: 形状 52">
            <a:extLst>
              <a:ext uri="{FF2B5EF4-FFF2-40B4-BE49-F238E27FC236}">
                <a16:creationId xmlns:a16="http://schemas.microsoft.com/office/drawing/2014/main" id="{5999BE01-D994-E42D-EFEA-C0424FE037C0}"/>
              </a:ext>
            </a:extLst>
          </p:cNvPr>
          <p:cNvSpPr/>
          <p:nvPr/>
        </p:nvSpPr>
        <p:spPr>
          <a:xfrm>
            <a:off x="5719360" y="2010052"/>
            <a:ext cx="1671935" cy="144150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35" h="1441500">
                <a:moveTo>
                  <a:pt x="0" y="720750"/>
                </a:moveTo>
                <a:lnTo>
                  <a:pt x="360375" y="0"/>
                </a:lnTo>
                <a:lnTo>
                  <a:pt x="1311560" y="0"/>
                </a:lnTo>
                <a:lnTo>
                  <a:pt x="1671935" y="720750"/>
                </a:lnTo>
                <a:lnTo>
                  <a:pt x="1311560" y="1441500"/>
                </a:lnTo>
                <a:lnTo>
                  <a:pt x="360375" y="1441500"/>
                </a:lnTo>
                <a:lnTo>
                  <a:pt x="0" y="720750"/>
                </a:lnTo>
                <a:close/>
              </a:path>
            </a:pathLst>
          </a:cu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56" name="任意多边形: 形状 55">
            <a:extLst>
              <a:ext uri="{FF2B5EF4-FFF2-40B4-BE49-F238E27FC236}">
                <a16:creationId xmlns:a16="http://schemas.microsoft.com/office/drawing/2014/main" id="{8302300D-8A02-D949-6EA2-73DBA21F3EE4}"/>
              </a:ext>
            </a:extLst>
          </p:cNvPr>
          <p:cNvSpPr/>
          <p:nvPr/>
        </p:nvSpPr>
        <p:spPr>
          <a:xfrm>
            <a:off x="2776896" y="1872187"/>
            <a:ext cx="1311560" cy="72075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 name="connsiteX0" fmla="*/ 360375 w 1671935"/>
              <a:gd name="connsiteY0" fmla="*/ 1441500 h 1532940"/>
              <a:gd name="connsiteX1" fmla="*/ 0 w 1671935"/>
              <a:gd name="connsiteY1" fmla="*/ 720750 h 1532940"/>
              <a:gd name="connsiteX2" fmla="*/ 360375 w 1671935"/>
              <a:gd name="connsiteY2" fmla="*/ 0 h 1532940"/>
              <a:gd name="connsiteX3" fmla="*/ 1311560 w 1671935"/>
              <a:gd name="connsiteY3" fmla="*/ 0 h 1532940"/>
              <a:gd name="connsiteX4" fmla="*/ 1671935 w 1671935"/>
              <a:gd name="connsiteY4" fmla="*/ 720750 h 1532940"/>
              <a:gd name="connsiteX5" fmla="*/ 1311560 w 1671935"/>
              <a:gd name="connsiteY5" fmla="*/ 1441500 h 1532940"/>
              <a:gd name="connsiteX6" fmla="*/ 451815 w 1671935"/>
              <a:gd name="connsiteY6" fmla="*/ 1532940 h 1532940"/>
              <a:gd name="connsiteX0" fmla="*/ 0 w 1671935"/>
              <a:gd name="connsiteY0" fmla="*/ 720750 h 1532940"/>
              <a:gd name="connsiteX1" fmla="*/ 360375 w 1671935"/>
              <a:gd name="connsiteY1" fmla="*/ 0 h 1532940"/>
              <a:gd name="connsiteX2" fmla="*/ 1311560 w 1671935"/>
              <a:gd name="connsiteY2" fmla="*/ 0 h 1532940"/>
              <a:gd name="connsiteX3" fmla="*/ 1671935 w 1671935"/>
              <a:gd name="connsiteY3" fmla="*/ 720750 h 1532940"/>
              <a:gd name="connsiteX4" fmla="*/ 1311560 w 1671935"/>
              <a:gd name="connsiteY4" fmla="*/ 1441500 h 1532940"/>
              <a:gd name="connsiteX5" fmla="*/ 451815 w 1671935"/>
              <a:gd name="connsiteY5" fmla="*/ 1532940 h 1532940"/>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0" fmla="*/ 0 w 1671935"/>
              <a:gd name="connsiteY0" fmla="*/ 720750 h 720750"/>
              <a:gd name="connsiteX1" fmla="*/ 360375 w 1671935"/>
              <a:gd name="connsiteY1" fmla="*/ 0 h 720750"/>
              <a:gd name="connsiteX2" fmla="*/ 1311560 w 1671935"/>
              <a:gd name="connsiteY2" fmla="*/ 0 h 720750"/>
              <a:gd name="connsiteX3" fmla="*/ 1671935 w 1671935"/>
              <a:gd name="connsiteY3" fmla="*/ 720750 h 720750"/>
              <a:gd name="connsiteX0" fmla="*/ 0 w 1311560"/>
              <a:gd name="connsiteY0" fmla="*/ 720750 h 720750"/>
              <a:gd name="connsiteX1" fmla="*/ 360375 w 1311560"/>
              <a:gd name="connsiteY1" fmla="*/ 0 h 720750"/>
              <a:gd name="connsiteX2" fmla="*/ 1311560 w 1311560"/>
              <a:gd name="connsiteY2" fmla="*/ 0 h 720750"/>
            </a:gdLst>
            <a:ahLst/>
            <a:cxnLst>
              <a:cxn ang="0">
                <a:pos x="connsiteX0" y="connsiteY0"/>
              </a:cxn>
              <a:cxn ang="0">
                <a:pos x="connsiteX1" y="connsiteY1"/>
              </a:cxn>
              <a:cxn ang="0">
                <a:pos x="connsiteX2" y="connsiteY2"/>
              </a:cxn>
            </a:cxnLst>
            <a:rect l="l" t="t" r="r" b="b"/>
            <a:pathLst>
              <a:path w="1311560" h="720750">
                <a:moveTo>
                  <a:pt x="0" y="720750"/>
                </a:moveTo>
                <a:lnTo>
                  <a:pt x="360375" y="0"/>
                </a:lnTo>
                <a:lnTo>
                  <a:pt x="1311560" y="0"/>
                </a:lnTo>
              </a:path>
            </a:pathLst>
          </a:custGeom>
          <a:noFill/>
          <a:ln w="12700" cap="flat" cmpd="sng" algn="ctr">
            <a:gradFill>
              <a:gsLst>
                <a:gs pos="52000">
                  <a:schemeClr val="accent1">
                    <a:lumMod val="25000"/>
                    <a:lumOff val="75000"/>
                    <a:alpha val="0"/>
                  </a:schemeClr>
                </a:gs>
                <a:gs pos="100000">
                  <a:schemeClr val="accent1">
                    <a:lumMod val="25000"/>
                    <a:lumOff val="75000"/>
                  </a:schemeClr>
                </a:gs>
              </a:gsLst>
              <a:lin ang="14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58" name="任意多边形: 形状 57">
            <a:extLst>
              <a:ext uri="{FF2B5EF4-FFF2-40B4-BE49-F238E27FC236}">
                <a16:creationId xmlns:a16="http://schemas.microsoft.com/office/drawing/2014/main" id="{ECE30D76-B244-B815-3B9E-AEA8BB8DD866}"/>
              </a:ext>
            </a:extLst>
          </p:cNvPr>
          <p:cNvSpPr/>
          <p:nvPr/>
        </p:nvSpPr>
        <p:spPr>
          <a:xfrm flipH="1">
            <a:off x="7556545" y="1071562"/>
            <a:ext cx="1311560" cy="72075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 name="connsiteX0" fmla="*/ 360375 w 1671935"/>
              <a:gd name="connsiteY0" fmla="*/ 1441500 h 1532940"/>
              <a:gd name="connsiteX1" fmla="*/ 0 w 1671935"/>
              <a:gd name="connsiteY1" fmla="*/ 720750 h 1532940"/>
              <a:gd name="connsiteX2" fmla="*/ 360375 w 1671935"/>
              <a:gd name="connsiteY2" fmla="*/ 0 h 1532940"/>
              <a:gd name="connsiteX3" fmla="*/ 1311560 w 1671935"/>
              <a:gd name="connsiteY3" fmla="*/ 0 h 1532940"/>
              <a:gd name="connsiteX4" fmla="*/ 1671935 w 1671935"/>
              <a:gd name="connsiteY4" fmla="*/ 720750 h 1532940"/>
              <a:gd name="connsiteX5" fmla="*/ 1311560 w 1671935"/>
              <a:gd name="connsiteY5" fmla="*/ 1441500 h 1532940"/>
              <a:gd name="connsiteX6" fmla="*/ 451815 w 1671935"/>
              <a:gd name="connsiteY6" fmla="*/ 1532940 h 1532940"/>
              <a:gd name="connsiteX0" fmla="*/ 0 w 1671935"/>
              <a:gd name="connsiteY0" fmla="*/ 720750 h 1532940"/>
              <a:gd name="connsiteX1" fmla="*/ 360375 w 1671935"/>
              <a:gd name="connsiteY1" fmla="*/ 0 h 1532940"/>
              <a:gd name="connsiteX2" fmla="*/ 1311560 w 1671935"/>
              <a:gd name="connsiteY2" fmla="*/ 0 h 1532940"/>
              <a:gd name="connsiteX3" fmla="*/ 1671935 w 1671935"/>
              <a:gd name="connsiteY3" fmla="*/ 720750 h 1532940"/>
              <a:gd name="connsiteX4" fmla="*/ 1311560 w 1671935"/>
              <a:gd name="connsiteY4" fmla="*/ 1441500 h 1532940"/>
              <a:gd name="connsiteX5" fmla="*/ 451815 w 1671935"/>
              <a:gd name="connsiteY5" fmla="*/ 1532940 h 1532940"/>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0" fmla="*/ 0 w 1671935"/>
              <a:gd name="connsiteY0" fmla="*/ 720750 h 720750"/>
              <a:gd name="connsiteX1" fmla="*/ 360375 w 1671935"/>
              <a:gd name="connsiteY1" fmla="*/ 0 h 720750"/>
              <a:gd name="connsiteX2" fmla="*/ 1311560 w 1671935"/>
              <a:gd name="connsiteY2" fmla="*/ 0 h 720750"/>
              <a:gd name="connsiteX3" fmla="*/ 1671935 w 1671935"/>
              <a:gd name="connsiteY3" fmla="*/ 720750 h 720750"/>
              <a:gd name="connsiteX0" fmla="*/ 0 w 1311560"/>
              <a:gd name="connsiteY0" fmla="*/ 720750 h 720750"/>
              <a:gd name="connsiteX1" fmla="*/ 360375 w 1311560"/>
              <a:gd name="connsiteY1" fmla="*/ 0 h 720750"/>
              <a:gd name="connsiteX2" fmla="*/ 1311560 w 1311560"/>
              <a:gd name="connsiteY2" fmla="*/ 0 h 720750"/>
            </a:gdLst>
            <a:ahLst/>
            <a:cxnLst>
              <a:cxn ang="0">
                <a:pos x="connsiteX0" y="connsiteY0"/>
              </a:cxn>
              <a:cxn ang="0">
                <a:pos x="connsiteX1" y="connsiteY1"/>
              </a:cxn>
              <a:cxn ang="0">
                <a:pos x="connsiteX2" y="connsiteY2"/>
              </a:cxn>
            </a:cxnLst>
            <a:rect l="l" t="t" r="r" b="b"/>
            <a:pathLst>
              <a:path w="1311560" h="720750">
                <a:moveTo>
                  <a:pt x="0" y="720750"/>
                </a:moveTo>
                <a:lnTo>
                  <a:pt x="360375" y="0"/>
                </a:lnTo>
                <a:lnTo>
                  <a:pt x="1311560" y="0"/>
                </a:lnTo>
              </a:path>
            </a:pathLst>
          </a:custGeom>
          <a:noFill/>
          <a:ln w="12700" cap="flat" cmpd="sng" algn="ctr">
            <a:gradFill>
              <a:gsLst>
                <a:gs pos="52000">
                  <a:schemeClr val="accent1">
                    <a:lumMod val="25000"/>
                    <a:lumOff val="75000"/>
                    <a:alpha val="0"/>
                  </a:schemeClr>
                </a:gs>
                <a:gs pos="100000">
                  <a:schemeClr val="accent1">
                    <a:lumMod val="25000"/>
                    <a:lumOff val="75000"/>
                  </a:schemeClr>
                </a:gs>
              </a:gsLst>
              <a:lin ang="14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59" name="任意多边形: 形状 58">
            <a:extLst>
              <a:ext uri="{FF2B5EF4-FFF2-40B4-BE49-F238E27FC236}">
                <a16:creationId xmlns:a16="http://schemas.microsoft.com/office/drawing/2014/main" id="{D02F2B2D-571F-60A6-4FBD-CA29478743AF}"/>
              </a:ext>
            </a:extLst>
          </p:cNvPr>
          <p:cNvSpPr/>
          <p:nvPr/>
        </p:nvSpPr>
        <p:spPr>
          <a:xfrm rot="7079157" flipH="1">
            <a:off x="6274803" y="4414163"/>
            <a:ext cx="1311560" cy="72075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 name="connsiteX0" fmla="*/ 360375 w 1671935"/>
              <a:gd name="connsiteY0" fmla="*/ 1441500 h 1532940"/>
              <a:gd name="connsiteX1" fmla="*/ 0 w 1671935"/>
              <a:gd name="connsiteY1" fmla="*/ 720750 h 1532940"/>
              <a:gd name="connsiteX2" fmla="*/ 360375 w 1671935"/>
              <a:gd name="connsiteY2" fmla="*/ 0 h 1532940"/>
              <a:gd name="connsiteX3" fmla="*/ 1311560 w 1671935"/>
              <a:gd name="connsiteY3" fmla="*/ 0 h 1532940"/>
              <a:gd name="connsiteX4" fmla="*/ 1671935 w 1671935"/>
              <a:gd name="connsiteY4" fmla="*/ 720750 h 1532940"/>
              <a:gd name="connsiteX5" fmla="*/ 1311560 w 1671935"/>
              <a:gd name="connsiteY5" fmla="*/ 1441500 h 1532940"/>
              <a:gd name="connsiteX6" fmla="*/ 451815 w 1671935"/>
              <a:gd name="connsiteY6" fmla="*/ 1532940 h 1532940"/>
              <a:gd name="connsiteX0" fmla="*/ 0 w 1671935"/>
              <a:gd name="connsiteY0" fmla="*/ 720750 h 1532940"/>
              <a:gd name="connsiteX1" fmla="*/ 360375 w 1671935"/>
              <a:gd name="connsiteY1" fmla="*/ 0 h 1532940"/>
              <a:gd name="connsiteX2" fmla="*/ 1311560 w 1671935"/>
              <a:gd name="connsiteY2" fmla="*/ 0 h 1532940"/>
              <a:gd name="connsiteX3" fmla="*/ 1671935 w 1671935"/>
              <a:gd name="connsiteY3" fmla="*/ 720750 h 1532940"/>
              <a:gd name="connsiteX4" fmla="*/ 1311560 w 1671935"/>
              <a:gd name="connsiteY4" fmla="*/ 1441500 h 1532940"/>
              <a:gd name="connsiteX5" fmla="*/ 451815 w 1671935"/>
              <a:gd name="connsiteY5" fmla="*/ 1532940 h 1532940"/>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0" fmla="*/ 0 w 1671935"/>
              <a:gd name="connsiteY0" fmla="*/ 720750 h 720750"/>
              <a:gd name="connsiteX1" fmla="*/ 360375 w 1671935"/>
              <a:gd name="connsiteY1" fmla="*/ 0 h 720750"/>
              <a:gd name="connsiteX2" fmla="*/ 1311560 w 1671935"/>
              <a:gd name="connsiteY2" fmla="*/ 0 h 720750"/>
              <a:gd name="connsiteX3" fmla="*/ 1671935 w 1671935"/>
              <a:gd name="connsiteY3" fmla="*/ 720750 h 720750"/>
              <a:gd name="connsiteX0" fmla="*/ 0 w 1311560"/>
              <a:gd name="connsiteY0" fmla="*/ 720750 h 720750"/>
              <a:gd name="connsiteX1" fmla="*/ 360375 w 1311560"/>
              <a:gd name="connsiteY1" fmla="*/ 0 h 720750"/>
              <a:gd name="connsiteX2" fmla="*/ 1311560 w 1311560"/>
              <a:gd name="connsiteY2" fmla="*/ 0 h 720750"/>
            </a:gdLst>
            <a:ahLst/>
            <a:cxnLst>
              <a:cxn ang="0">
                <a:pos x="connsiteX0" y="connsiteY0"/>
              </a:cxn>
              <a:cxn ang="0">
                <a:pos x="connsiteX1" y="connsiteY1"/>
              </a:cxn>
              <a:cxn ang="0">
                <a:pos x="connsiteX2" y="connsiteY2"/>
              </a:cxn>
            </a:cxnLst>
            <a:rect l="l" t="t" r="r" b="b"/>
            <a:pathLst>
              <a:path w="1311560" h="720750">
                <a:moveTo>
                  <a:pt x="0" y="720750"/>
                </a:moveTo>
                <a:lnTo>
                  <a:pt x="360375" y="0"/>
                </a:lnTo>
                <a:lnTo>
                  <a:pt x="1311560" y="0"/>
                </a:lnTo>
              </a:path>
            </a:pathLst>
          </a:custGeom>
          <a:noFill/>
          <a:ln w="12700" cap="flat" cmpd="sng" algn="ctr">
            <a:gradFill>
              <a:gsLst>
                <a:gs pos="52000">
                  <a:schemeClr val="accent1">
                    <a:lumMod val="25000"/>
                    <a:lumOff val="75000"/>
                    <a:alpha val="0"/>
                  </a:schemeClr>
                </a:gs>
                <a:gs pos="100000">
                  <a:schemeClr val="accent1">
                    <a:lumMod val="25000"/>
                    <a:lumOff val="75000"/>
                  </a:schemeClr>
                </a:gs>
              </a:gsLst>
              <a:lin ang="14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60" name="任意多边形: 形状 59">
            <a:extLst>
              <a:ext uri="{FF2B5EF4-FFF2-40B4-BE49-F238E27FC236}">
                <a16:creationId xmlns:a16="http://schemas.microsoft.com/office/drawing/2014/main" id="{A9583638-91BD-2956-9D58-3D33B4E681EC}"/>
              </a:ext>
            </a:extLst>
          </p:cNvPr>
          <p:cNvSpPr/>
          <p:nvPr/>
        </p:nvSpPr>
        <p:spPr>
          <a:xfrm flipV="1">
            <a:off x="1372350" y="3665960"/>
            <a:ext cx="1311560" cy="720750"/>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 name="connsiteX0" fmla="*/ 360375 w 1671935"/>
              <a:gd name="connsiteY0" fmla="*/ 1441500 h 1532940"/>
              <a:gd name="connsiteX1" fmla="*/ 0 w 1671935"/>
              <a:gd name="connsiteY1" fmla="*/ 720750 h 1532940"/>
              <a:gd name="connsiteX2" fmla="*/ 360375 w 1671935"/>
              <a:gd name="connsiteY2" fmla="*/ 0 h 1532940"/>
              <a:gd name="connsiteX3" fmla="*/ 1311560 w 1671935"/>
              <a:gd name="connsiteY3" fmla="*/ 0 h 1532940"/>
              <a:gd name="connsiteX4" fmla="*/ 1671935 w 1671935"/>
              <a:gd name="connsiteY4" fmla="*/ 720750 h 1532940"/>
              <a:gd name="connsiteX5" fmla="*/ 1311560 w 1671935"/>
              <a:gd name="connsiteY5" fmla="*/ 1441500 h 1532940"/>
              <a:gd name="connsiteX6" fmla="*/ 451815 w 1671935"/>
              <a:gd name="connsiteY6" fmla="*/ 1532940 h 1532940"/>
              <a:gd name="connsiteX0" fmla="*/ 0 w 1671935"/>
              <a:gd name="connsiteY0" fmla="*/ 720750 h 1532940"/>
              <a:gd name="connsiteX1" fmla="*/ 360375 w 1671935"/>
              <a:gd name="connsiteY1" fmla="*/ 0 h 1532940"/>
              <a:gd name="connsiteX2" fmla="*/ 1311560 w 1671935"/>
              <a:gd name="connsiteY2" fmla="*/ 0 h 1532940"/>
              <a:gd name="connsiteX3" fmla="*/ 1671935 w 1671935"/>
              <a:gd name="connsiteY3" fmla="*/ 720750 h 1532940"/>
              <a:gd name="connsiteX4" fmla="*/ 1311560 w 1671935"/>
              <a:gd name="connsiteY4" fmla="*/ 1441500 h 1532940"/>
              <a:gd name="connsiteX5" fmla="*/ 451815 w 1671935"/>
              <a:gd name="connsiteY5" fmla="*/ 1532940 h 1532940"/>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0" fmla="*/ 0 w 1671935"/>
              <a:gd name="connsiteY0" fmla="*/ 720750 h 720750"/>
              <a:gd name="connsiteX1" fmla="*/ 360375 w 1671935"/>
              <a:gd name="connsiteY1" fmla="*/ 0 h 720750"/>
              <a:gd name="connsiteX2" fmla="*/ 1311560 w 1671935"/>
              <a:gd name="connsiteY2" fmla="*/ 0 h 720750"/>
              <a:gd name="connsiteX3" fmla="*/ 1671935 w 1671935"/>
              <a:gd name="connsiteY3" fmla="*/ 720750 h 720750"/>
              <a:gd name="connsiteX0" fmla="*/ 0 w 1311560"/>
              <a:gd name="connsiteY0" fmla="*/ 720750 h 720750"/>
              <a:gd name="connsiteX1" fmla="*/ 360375 w 1311560"/>
              <a:gd name="connsiteY1" fmla="*/ 0 h 720750"/>
              <a:gd name="connsiteX2" fmla="*/ 1311560 w 1311560"/>
              <a:gd name="connsiteY2" fmla="*/ 0 h 720750"/>
            </a:gdLst>
            <a:ahLst/>
            <a:cxnLst>
              <a:cxn ang="0">
                <a:pos x="connsiteX0" y="connsiteY0"/>
              </a:cxn>
              <a:cxn ang="0">
                <a:pos x="connsiteX1" y="connsiteY1"/>
              </a:cxn>
              <a:cxn ang="0">
                <a:pos x="connsiteX2" y="connsiteY2"/>
              </a:cxn>
            </a:cxnLst>
            <a:rect l="l" t="t" r="r" b="b"/>
            <a:pathLst>
              <a:path w="1311560" h="720750">
                <a:moveTo>
                  <a:pt x="0" y="720750"/>
                </a:moveTo>
                <a:lnTo>
                  <a:pt x="360375" y="0"/>
                </a:lnTo>
                <a:lnTo>
                  <a:pt x="1311560" y="0"/>
                </a:lnTo>
              </a:path>
            </a:pathLst>
          </a:custGeom>
          <a:noFill/>
          <a:ln w="12700" cap="flat" cmpd="sng" algn="ctr">
            <a:gradFill>
              <a:gsLst>
                <a:gs pos="52000">
                  <a:schemeClr val="accent1">
                    <a:lumMod val="25000"/>
                    <a:lumOff val="75000"/>
                    <a:alpha val="0"/>
                  </a:schemeClr>
                </a:gs>
                <a:gs pos="100000">
                  <a:schemeClr val="accent1">
                    <a:lumMod val="25000"/>
                    <a:lumOff val="75000"/>
                  </a:schemeClr>
                </a:gs>
              </a:gsLst>
              <a:lin ang="14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61" name="任意多边形: 形状 60">
            <a:extLst>
              <a:ext uri="{FF2B5EF4-FFF2-40B4-BE49-F238E27FC236}">
                <a16:creationId xmlns:a16="http://schemas.microsoft.com/office/drawing/2014/main" id="{4F7AD9D9-07BF-977E-02F0-24355B962D66}"/>
              </a:ext>
            </a:extLst>
          </p:cNvPr>
          <p:cNvSpPr/>
          <p:nvPr/>
        </p:nvSpPr>
        <p:spPr>
          <a:xfrm rot="3647466" flipV="1">
            <a:off x="9721686" y="3207995"/>
            <a:ext cx="1291027" cy="672894"/>
          </a:xfrm>
          <a:custGeom>
            <a:avLst/>
            <a:gdLst>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5" fmla="*/ 360375 w 1671935"/>
              <a:gd name="connsiteY5" fmla="*/ 1441500 h 1441500"/>
              <a:gd name="connsiteX6" fmla="*/ 0 w 1671935"/>
              <a:gd name="connsiteY6" fmla="*/ 720750 h 1441500"/>
              <a:gd name="connsiteX0" fmla="*/ 360375 w 1671935"/>
              <a:gd name="connsiteY0" fmla="*/ 1441500 h 1532940"/>
              <a:gd name="connsiteX1" fmla="*/ 0 w 1671935"/>
              <a:gd name="connsiteY1" fmla="*/ 720750 h 1532940"/>
              <a:gd name="connsiteX2" fmla="*/ 360375 w 1671935"/>
              <a:gd name="connsiteY2" fmla="*/ 0 h 1532940"/>
              <a:gd name="connsiteX3" fmla="*/ 1311560 w 1671935"/>
              <a:gd name="connsiteY3" fmla="*/ 0 h 1532940"/>
              <a:gd name="connsiteX4" fmla="*/ 1671935 w 1671935"/>
              <a:gd name="connsiteY4" fmla="*/ 720750 h 1532940"/>
              <a:gd name="connsiteX5" fmla="*/ 1311560 w 1671935"/>
              <a:gd name="connsiteY5" fmla="*/ 1441500 h 1532940"/>
              <a:gd name="connsiteX6" fmla="*/ 451815 w 1671935"/>
              <a:gd name="connsiteY6" fmla="*/ 1532940 h 1532940"/>
              <a:gd name="connsiteX0" fmla="*/ 0 w 1671935"/>
              <a:gd name="connsiteY0" fmla="*/ 720750 h 1532940"/>
              <a:gd name="connsiteX1" fmla="*/ 360375 w 1671935"/>
              <a:gd name="connsiteY1" fmla="*/ 0 h 1532940"/>
              <a:gd name="connsiteX2" fmla="*/ 1311560 w 1671935"/>
              <a:gd name="connsiteY2" fmla="*/ 0 h 1532940"/>
              <a:gd name="connsiteX3" fmla="*/ 1671935 w 1671935"/>
              <a:gd name="connsiteY3" fmla="*/ 720750 h 1532940"/>
              <a:gd name="connsiteX4" fmla="*/ 1311560 w 1671935"/>
              <a:gd name="connsiteY4" fmla="*/ 1441500 h 1532940"/>
              <a:gd name="connsiteX5" fmla="*/ 451815 w 1671935"/>
              <a:gd name="connsiteY5" fmla="*/ 1532940 h 1532940"/>
              <a:gd name="connsiteX0" fmla="*/ 0 w 1671935"/>
              <a:gd name="connsiteY0" fmla="*/ 720750 h 1441500"/>
              <a:gd name="connsiteX1" fmla="*/ 360375 w 1671935"/>
              <a:gd name="connsiteY1" fmla="*/ 0 h 1441500"/>
              <a:gd name="connsiteX2" fmla="*/ 1311560 w 1671935"/>
              <a:gd name="connsiteY2" fmla="*/ 0 h 1441500"/>
              <a:gd name="connsiteX3" fmla="*/ 1671935 w 1671935"/>
              <a:gd name="connsiteY3" fmla="*/ 720750 h 1441500"/>
              <a:gd name="connsiteX4" fmla="*/ 1311560 w 1671935"/>
              <a:gd name="connsiteY4" fmla="*/ 1441500 h 1441500"/>
              <a:gd name="connsiteX0" fmla="*/ 0 w 1671935"/>
              <a:gd name="connsiteY0" fmla="*/ 720750 h 720750"/>
              <a:gd name="connsiteX1" fmla="*/ 360375 w 1671935"/>
              <a:gd name="connsiteY1" fmla="*/ 0 h 720750"/>
              <a:gd name="connsiteX2" fmla="*/ 1311560 w 1671935"/>
              <a:gd name="connsiteY2" fmla="*/ 0 h 720750"/>
              <a:gd name="connsiteX3" fmla="*/ 1671935 w 1671935"/>
              <a:gd name="connsiteY3" fmla="*/ 720750 h 720750"/>
              <a:gd name="connsiteX0" fmla="*/ 0 w 1311560"/>
              <a:gd name="connsiteY0" fmla="*/ 720750 h 720750"/>
              <a:gd name="connsiteX1" fmla="*/ 360375 w 1311560"/>
              <a:gd name="connsiteY1" fmla="*/ 0 h 720750"/>
              <a:gd name="connsiteX2" fmla="*/ 1311560 w 1311560"/>
              <a:gd name="connsiteY2" fmla="*/ 0 h 720750"/>
              <a:gd name="connsiteX0" fmla="*/ 0 w 1391952"/>
              <a:gd name="connsiteY0" fmla="*/ 642019 h 642019"/>
              <a:gd name="connsiteX1" fmla="*/ 440767 w 1391952"/>
              <a:gd name="connsiteY1" fmla="*/ 0 h 642019"/>
              <a:gd name="connsiteX2" fmla="*/ 1391952 w 1391952"/>
              <a:gd name="connsiteY2" fmla="*/ 0 h 642019"/>
              <a:gd name="connsiteX0" fmla="*/ 0 w 1291027"/>
              <a:gd name="connsiteY0" fmla="*/ 672894 h 672894"/>
              <a:gd name="connsiteX1" fmla="*/ 440767 w 1291027"/>
              <a:gd name="connsiteY1" fmla="*/ 30875 h 672894"/>
              <a:gd name="connsiteX2" fmla="*/ 1291027 w 1291027"/>
              <a:gd name="connsiteY2" fmla="*/ 0 h 672894"/>
            </a:gdLst>
            <a:ahLst/>
            <a:cxnLst>
              <a:cxn ang="0">
                <a:pos x="connsiteX0" y="connsiteY0"/>
              </a:cxn>
              <a:cxn ang="0">
                <a:pos x="connsiteX1" y="connsiteY1"/>
              </a:cxn>
              <a:cxn ang="0">
                <a:pos x="connsiteX2" y="connsiteY2"/>
              </a:cxn>
            </a:cxnLst>
            <a:rect l="l" t="t" r="r" b="b"/>
            <a:pathLst>
              <a:path w="1291027" h="672894">
                <a:moveTo>
                  <a:pt x="0" y="672894"/>
                </a:moveTo>
                <a:lnTo>
                  <a:pt x="440767" y="30875"/>
                </a:lnTo>
                <a:lnTo>
                  <a:pt x="1291027" y="0"/>
                </a:lnTo>
              </a:path>
            </a:pathLst>
          </a:custGeom>
          <a:noFill/>
          <a:ln w="12700" cap="flat" cmpd="sng" algn="ctr">
            <a:gradFill>
              <a:gsLst>
                <a:gs pos="52000">
                  <a:schemeClr val="accent1">
                    <a:lumMod val="25000"/>
                    <a:lumOff val="75000"/>
                    <a:alpha val="0"/>
                  </a:schemeClr>
                </a:gs>
                <a:gs pos="100000">
                  <a:schemeClr val="accent1">
                    <a:lumMod val="25000"/>
                    <a:lumOff val="75000"/>
                  </a:schemeClr>
                </a:gs>
              </a:gsLst>
              <a:lin ang="14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Tree>
    <p:extLst>
      <p:ext uri="{BB962C8B-B14F-4D97-AF65-F5344CB8AC3E}">
        <p14:creationId xmlns:p14="http://schemas.microsoft.com/office/powerpoint/2010/main" val="202810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C889816B-F3CE-150E-D15A-B3E93E751F16}"/>
              </a:ext>
            </a:extLst>
          </p:cNvPr>
          <p:cNvSpPr txBox="1"/>
          <p:nvPr/>
        </p:nvSpPr>
        <p:spPr>
          <a:xfrm>
            <a:off x="4044155" y="2197894"/>
            <a:ext cx="4103689" cy="1231106"/>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zh-CN" altLang="en-US" sz="8000"/>
              <a:t>感谢观看</a:t>
            </a:r>
            <a:endParaRPr lang="en-US" altLang="zh-CN" sz="8000"/>
          </a:p>
        </p:txBody>
      </p:sp>
      <p:sp>
        <p:nvSpPr>
          <p:cNvPr id="7" name="矩形: 圆角 6">
            <a:extLst>
              <a:ext uri="{FF2B5EF4-FFF2-40B4-BE49-F238E27FC236}">
                <a16:creationId xmlns:a16="http://schemas.microsoft.com/office/drawing/2014/main" id="{6B4C2D85-5F94-E883-A423-DB0C1E2D76B2}"/>
              </a:ext>
            </a:extLst>
          </p:cNvPr>
          <p:cNvSpPr/>
          <p:nvPr/>
        </p:nvSpPr>
        <p:spPr>
          <a:xfrm>
            <a:off x="4742434" y="3625499"/>
            <a:ext cx="2707132" cy="491452"/>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8" name="文本框 7">
            <a:extLst>
              <a:ext uri="{FF2B5EF4-FFF2-40B4-BE49-F238E27FC236}">
                <a16:creationId xmlns:a16="http://schemas.microsoft.com/office/drawing/2014/main" id="{1A8305DD-4A7E-1507-50CA-14FA047969D2}"/>
              </a:ext>
            </a:extLst>
          </p:cNvPr>
          <p:cNvSpPr txBox="1"/>
          <p:nvPr/>
        </p:nvSpPr>
        <p:spPr>
          <a:xfrm>
            <a:off x="4939291" y="3750649"/>
            <a:ext cx="2313418" cy="241152"/>
          </a:xfrm>
          <a:prstGeom prst="rect">
            <a:avLst/>
          </a:prstGeom>
        </p:spPr>
        <p:txBody>
          <a:bodyPr wrap="none" lIns="0" tIns="0" rIns="0" bIns="0">
            <a:noAutofit/>
          </a:bodyPr>
          <a:lstStyle>
            <a:defPPr>
              <a:defRPr lang="zh-CN"/>
            </a:defPPr>
            <a:lvl1pPr defTabSz="742950">
              <a:lnSpc>
                <a:spcPct val="90000"/>
              </a:lnSpc>
              <a:spcBef>
                <a:spcPct val="0"/>
              </a:spcBef>
              <a:buNone/>
              <a:defRPr sz="5400">
                <a:gradFill>
                  <a:gsLst>
                    <a:gs pos="1000">
                      <a:schemeClr val="accent1">
                        <a:lumMod val="82000"/>
                        <a:lumOff val="18000"/>
                      </a:schemeClr>
                    </a:gs>
                    <a:gs pos="100000">
                      <a:schemeClr val="accent1"/>
                    </a:gs>
                  </a:gsLst>
                  <a:lin ang="5400000" scaled="0"/>
                </a:gradFill>
                <a:effectLst/>
                <a:latin typeface="+mj-ea"/>
                <a:ea typeface="+mj-ea"/>
                <a:cs typeface="+mj-cs"/>
              </a:defRPr>
            </a:lvl1pPr>
          </a:lstStyle>
          <a:p>
            <a:pPr algn="ctr">
              <a:lnSpc>
                <a:spcPct val="100000"/>
              </a:lnSpc>
            </a:pPr>
            <a:r>
              <a:rPr lang="zh-CN" altLang="en-US" sz="1800">
                <a:solidFill>
                  <a:schemeClr val="accent1"/>
                </a:solidFill>
                <a:latin typeface="+mn-ea"/>
                <a:ea typeface="+mn-ea"/>
              </a:rPr>
              <a:t>汇报人：</a:t>
            </a:r>
            <a:r>
              <a:rPr lang="en-US" altLang="zh-CN" sz="1800">
                <a:solidFill>
                  <a:schemeClr val="accent1"/>
                </a:solidFill>
                <a:latin typeface="+mn-ea"/>
                <a:ea typeface="+mn-ea"/>
              </a:rPr>
              <a:t> OfficePLUS</a:t>
            </a:r>
            <a:endParaRPr lang="zh-CN" altLang="en-US" sz="1800" dirty="0">
              <a:solidFill>
                <a:schemeClr val="accent1"/>
              </a:solidFill>
              <a:latin typeface="+mn-ea"/>
              <a:ea typeface="+mn-ea"/>
            </a:endParaRPr>
          </a:p>
        </p:txBody>
      </p:sp>
    </p:spTree>
    <p:extLst>
      <p:ext uri="{BB962C8B-B14F-4D97-AF65-F5344CB8AC3E}">
        <p14:creationId xmlns:p14="http://schemas.microsoft.com/office/powerpoint/2010/main" val="292724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a:t>中文 </a:t>
            </a:r>
            <a:r>
              <a:rPr kumimoji="1" lang="en-US" altLang="zh-CN"/>
              <a:t>OPPOsans</a:t>
            </a:r>
          </a:p>
          <a:p>
            <a:r>
              <a:rPr kumimoji="1" lang="zh-CN" altLang="en-US"/>
              <a:t>英文 </a:t>
            </a:r>
            <a:r>
              <a:rPr kumimoji="1" lang="en-US" altLang="zh-CN"/>
              <a:t>OPPOsans</a:t>
            </a:r>
          </a:p>
          <a:p>
            <a:endParaRPr kumimoji="1" lang="en-US" altLang="zh-CN"/>
          </a:p>
          <a:p>
            <a:r>
              <a:rPr kumimoji="1" lang="zh-CN" altLang="en-US"/>
              <a:t>标题 </a:t>
            </a:r>
            <a:r>
              <a:rPr kumimoji="1" lang="en-US" altLang="zh-CN"/>
              <a:t>1.0</a:t>
            </a:r>
          </a:p>
          <a:p>
            <a:r>
              <a:rPr kumimoji="1" lang="zh-CN" altLang="en-US"/>
              <a:t>正文 </a:t>
            </a:r>
            <a:r>
              <a:rPr kumimoji="1" lang="en-US" altLang="zh-CN"/>
              <a:t>1.2</a:t>
            </a:r>
          </a:p>
          <a:p>
            <a:r>
              <a:rPr kumimoji="1" lang="en-US" altLang="zh-CN"/>
              <a:t>Unsplash</a:t>
            </a:r>
          </a:p>
          <a:p>
            <a:endParaRPr kumimoji="1" lang="en-US" altLang="zh-CN"/>
          </a:p>
          <a:p>
            <a:r>
              <a:rPr kumimoji="1" lang="zh-CN" altLang="en-US"/>
              <a:t>本网站所提供的任何信息内容（包括但不限于 </a:t>
            </a:r>
            <a:r>
              <a:rPr kumimoji="1" lang="en-US" altLang="zh-CN"/>
              <a:t>PPT </a:t>
            </a:r>
            <a:r>
              <a:rPr kumimoji="1" lang="zh-CN" altLang="en-US"/>
              <a:t>模板、</a:t>
            </a:r>
            <a:r>
              <a:rPr kumimoji="1" lang="en-US" altLang="zh-CN"/>
              <a:t>Word </a:t>
            </a:r>
            <a:r>
              <a:rPr kumimoji="1" lang="zh-CN" altLang="en-US"/>
              <a:t>文档、</a:t>
            </a:r>
            <a:r>
              <a:rPr kumimoji="1" lang="en-US" altLang="zh-CN"/>
              <a:t>Excel </a:t>
            </a:r>
            <a:r>
              <a:rPr kumimoji="1" lang="zh-CN" altLang="en-US"/>
              <a:t>图表、图片素材等）均受</a:t>
            </a:r>
            <a:r>
              <a:rPr kumimoji="1" lang="en-US" altLang="zh-CN"/>
              <a:t>《</a:t>
            </a:r>
            <a:r>
              <a:rPr kumimoji="1" lang="zh-CN" altLang="en-US"/>
              <a:t>中华人民共和国著作权法</a:t>
            </a:r>
            <a:r>
              <a:rPr kumimoji="1" lang="en-US" altLang="zh-CN"/>
              <a:t>》</a:t>
            </a:r>
            <a:r>
              <a:rPr kumimoji="1" lang="zh-CN" altLang="en-US"/>
              <a:t>、</a:t>
            </a:r>
            <a:r>
              <a:rPr kumimoji="1" lang="en-US" altLang="zh-CN"/>
              <a:t>《</a:t>
            </a:r>
            <a:r>
              <a:rPr kumimoji="1" lang="zh-CN" altLang="en-US"/>
              <a:t>信息网络传播权保护条例</a:t>
            </a:r>
            <a:r>
              <a:rPr kumimoji="1" lang="en-US" altLang="zh-CN"/>
              <a:t>》</a:t>
            </a:r>
            <a:r>
              <a:rPr kumimoji="1" lang="zh-CN" altLang="en-US"/>
              <a:t>及其他适用的法律法规的保护，未经权利人书面明确授权，信息内容的任何部分</a:t>
            </a:r>
            <a:r>
              <a:rPr kumimoji="1" lang="en-US" altLang="zh-CN"/>
              <a:t>(</a:t>
            </a:r>
            <a:r>
              <a:rPr kumimoji="1" lang="zh-CN" altLang="en-US"/>
              <a:t>包括图片或图表</a:t>
            </a:r>
            <a:r>
              <a:rPr kumimoji="1" lang="en-US" altLang="zh-CN"/>
              <a:t>)</a:t>
            </a:r>
            <a:r>
              <a:rPr kumimoji="1" lang="zh-CN" altLang="en-US"/>
              <a:t>不得被全部或部分的复制、传播、销售，否则将承担法律责任。</a:t>
            </a:r>
          </a:p>
          <a:p>
            <a:endParaRPr kumimoji="1" lang="zh-CN" altLang="en-US"/>
          </a:p>
          <a:p>
            <a:r>
              <a:rPr kumimoji="1" lang="zh-CN" altLang="en-US"/>
              <a:t>星光微暖</a:t>
            </a:r>
            <a:endParaRPr kumimoji="1" lang="zh-CN" altLang="en-US"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16836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a:extLst>
              <a:ext uri="{FF2B5EF4-FFF2-40B4-BE49-F238E27FC236}">
                <a16:creationId xmlns:a16="http://schemas.microsoft.com/office/drawing/2014/main" id="{E2369119-4ED6-4654-BF5A-0B25384E8A63}"/>
              </a:ext>
            </a:extLst>
          </p:cNvPr>
          <p:cNvSpPr/>
          <p:nvPr userDrawn="1"/>
        </p:nvSpPr>
        <p:spPr>
          <a:xfrm rot="11863854">
            <a:off x="3306629" y="2515676"/>
            <a:ext cx="1623449" cy="1623447"/>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bg1"/>
              </a:solidFill>
            </a:endParaRPr>
          </a:p>
        </p:txBody>
      </p:sp>
      <p:sp>
        <p:nvSpPr>
          <p:cNvPr id="22" name="椭圆 21">
            <a:extLst>
              <a:ext uri="{FF2B5EF4-FFF2-40B4-BE49-F238E27FC236}">
                <a16:creationId xmlns:a16="http://schemas.microsoft.com/office/drawing/2014/main" id="{E5E4E545-D524-C901-2F50-514E8003E62E}"/>
              </a:ext>
            </a:extLst>
          </p:cNvPr>
          <p:cNvSpPr/>
          <p:nvPr userDrawn="1"/>
        </p:nvSpPr>
        <p:spPr>
          <a:xfrm rot="8963704">
            <a:off x="3087922" y="2296969"/>
            <a:ext cx="2060863" cy="2060863"/>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12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23" name="椭圆 22">
            <a:extLst>
              <a:ext uri="{FF2B5EF4-FFF2-40B4-BE49-F238E27FC236}">
                <a16:creationId xmlns:a16="http://schemas.microsoft.com/office/drawing/2014/main" id="{CB69BA8F-8172-151D-0FAA-6B398B9B5408}"/>
              </a:ext>
            </a:extLst>
          </p:cNvPr>
          <p:cNvSpPr/>
          <p:nvPr userDrawn="1"/>
        </p:nvSpPr>
        <p:spPr>
          <a:xfrm>
            <a:off x="4795785" y="3952826"/>
            <a:ext cx="149493" cy="149493"/>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0" name="文本框 9">
            <a:extLst>
              <a:ext uri="{FF2B5EF4-FFF2-40B4-BE49-F238E27FC236}">
                <a16:creationId xmlns:a16="http://schemas.microsoft.com/office/drawing/2014/main" id="{AA79F85A-09FE-0FE7-F02B-127849E28D8D}"/>
              </a:ext>
            </a:extLst>
          </p:cNvPr>
          <p:cNvSpPr txBox="1"/>
          <p:nvPr/>
        </p:nvSpPr>
        <p:spPr>
          <a:xfrm>
            <a:off x="3637452" y="2819568"/>
            <a:ext cx="961802" cy="1015663"/>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dirty="0">
                <a:effectLst/>
              </a:rPr>
              <a:t>01</a:t>
            </a:r>
            <a:endParaRPr lang="zh-CN" altLang="en-US" dirty="0">
              <a:effectLst/>
            </a:endParaRPr>
          </a:p>
        </p:txBody>
      </p:sp>
      <p:sp>
        <p:nvSpPr>
          <p:cNvPr id="9" name="文本框 8">
            <a:extLst>
              <a:ext uri="{FF2B5EF4-FFF2-40B4-BE49-F238E27FC236}">
                <a16:creationId xmlns:a16="http://schemas.microsoft.com/office/drawing/2014/main" id="{951CFC7B-D64B-48A5-4C81-787BC325D828}"/>
              </a:ext>
            </a:extLst>
          </p:cNvPr>
          <p:cNvSpPr txBox="1"/>
          <p:nvPr/>
        </p:nvSpPr>
        <p:spPr>
          <a:xfrm>
            <a:off x="5428630" y="2819568"/>
            <a:ext cx="3385542" cy="1015663"/>
          </a:xfrm>
          <a:prstGeom prst="rect">
            <a:avLst/>
          </a:prstGeom>
          <a:noFill/>
          <a:effectLst/>
        </p:spPr>
        <p:txBody>
          <a:bodyPr wrap="none" lIns="0" tIns="0" rIns="0" bIns="0" rtlCol="0" anchor="t">
            <a:noAutofit/>
          </a:bodyPr>
          <a:lstStyle/>
          <a:p>
            <a:pPr algn="ctr">
              <a:spcBef>
                <a:spcPct val="0"/>
              </a:spcBef>
            </a:pPr>
            <a:r>
              <a:rPr lang="zh-CN" altLang="en-US"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rPr>
              <a:t>公司概况</a:t>
            </a:r>
            <a:endParaRPr lang="en-US" altLang="zh-CN" sz="6600" dirty="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endParaRPr>
          </a:p>
        </p:txBody>
      </p:sp>
    </p:spTree>
    <p:extLst>
      <p:ext uri="{BB962C8B-B14F-4D97-AF65-F5344CB8AC3E}">
        <p14:creationId xmlns:p14="http://schemas.microsoft.com/office/powerpoint/2010/main" val="411475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9CB1B521-6932-2396-3603-8DB17DB89EDC}"/>
              </a:ext>
            </a:extLst>
          </p:cNvPr>
          <p:cNvSpPr/>
          <p:nvPr/>
        </p:nvSpPr>
        <p:spPr>
          <a:xfrm flipH="1">
            <a:off x="684213" y="1790700"/>
            <a:ext cx="10823575" cy="3606800"/>
          </a:xfrm>
          <a:custGeom>
            <a:avLst/>
            <a:gdLst>
              <a:gd name="connsiteX0" fmla="*/ 0 w 10823575"/>
              <a:gd name="connsiteY0" fmla="*/ 0 h 3606800"/>
              <a:gd name="connsiteX1" fmla="*/ 10823575 w 10823575"/>
              <a:gd name="connsiteY1" fmla="*/ 0 h 3606800"/>
              <a:gd name="connsiteX2" fmla="*/ 10823575 w 10823575"/>
              <a:gd name="connsiteY2" fmla="*/ 3276600 h 3606800"/>
              <a:gd name="connsiteX3" fmla="*/ 2547232 w 10823575"/>
              <a:gd name="connsiteY3" fmla="*/ 3276600 h 3606800"/>
              <a:gd name="connsiteX4" fmla="*/ 1703387 w 10823575"/>
              <a:gd name="connsiteY4" fmla="*/ 3606800 h 3606800"/>
              <a:gd name="connsiteX5" fmla="*/ 1703387 w 10823575"/>
              <a:gd name="connsiteY5" fmla="*/ 3276600 h 3606800"/>
              <a:gd name="connsiteX6" fmla="*/ 0 w 10823575"/>
              <a:gd name="connsiteY6" fmla="*/ 3276600 h 3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3575" h="3606800">
                <a:moveTo>
                  <a:pt x="0" y="0"/>
                </a:moveTo>
                <a:lnTo>
                  <a:pt x="10823575" y="0"/>
                </a:lnTo>
                <a:lnTo>
                  <a:pt x="10823575" y="3276600"/>
                </a:lnTo>
                <a:lnTo>
                  <a:pt x="2547232" y="3276600"/>
                </a:lnTo>
                <a:lnTo>
                  <a:pt x="1703387" y="3606800"/>
                </a:lnTo>
                <a:lnTo>
                  <a:pt x="1703387" y="3276600"/>
                </a:lnTo>
                <a:lnTo>
                  <a:pt x="0" y="3276600"/>
                </a:lnTo>
                <a:close/>
              </a:path>
            </a:pathLst>
          </a:custGeom>
          <a:gradFill>
            <a:gsLst>
              <a:gs pos="0">
                <a:schemeClr val="accent1">
                  <a:lumMod val="45000"/>
                  <a:lumOff val="55000"/>
                  <a:alpha val="0"/>
                </a:schemeClr>
              </a:gs>
              <a:gs pos="54000">
                <a:schemeClr val="accent1">
                  <a:lumMod val="45000"/>
                  <a:lumOff val="55000"/>
                  <a:alpha val="10000"/>
                </a:schemeClr>
              </a:gs>
              <a:gs pos="100000">
                <a:schemeClr val="accent1">
                  <a:lumMod val="30000"/>
                  <a:lumOff val="70000"/>
                  <a:alpha val="0"/>
                </a:schemeClr>
              </a:gs>
            </a:gsLst>
            <a:lin ang="0" scaled="0"/>
          </a:gradFill>
          <a:ln w="19050" cap="flat" cmpd="sng" algn="ctr">
            <a:gradFill>
              <a:gsLst>
                <a:gs pos="0">
                  <a:schemeClr val="accent1">
                    <a:lumMod val="50000"/>
                    <a:lumOff val="50000"/>
                    <a:alpha val="0"/>
                  </a:schemeClr>
                </a:gs>
                <a:gs pos="48700">
                  <a:srgbClr val="857FA5"/>
                </a:gs>
                <a:gs pos="100000">
                  <a:schemeClr val="accent1">
                    <a:lumMod val="50000"/>
                    <a:lumOff val="50000"/>
                    <a:alpha val="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标题 2">
            <a:extLst>
              <a:ext uri="{FF2B5EF4-FFF2-40B4-BE49-F238E27FC236}">
                <a16:creationId xmlns:a16="http://schemas.microsoft.com/office/drawing/2014/main" id="{2D33AA66-B77D-50D6-46FB-18FBDDAE3946}"/>
              </a:ext>
            </a:extLst>
          </p:cNvPr>
          <p:cNvSpPr>
            <a:spLocks noGrp="1"/>
          </p:cNvSpPr>
          <p:nvPr>
            <p:ph type="title"/>
          </p:nvPr>
        </p:nvSpPr>
        <p:spPr/>
        <p:txBody>
          <a:bodyPr/>
          <a:lstStyle/>
          <a:p>
            <a:r>
              <a:rPr lang="zh-CN" altLang="en-US"/>
              <a:t>公司简介</a:t>
            </a:r>
          </a:p>
        </p:txBody>
      </p:sp>
      <p:sp>
        <p:nvSpPr>
          <p:cNvPr id="7" name="文本框 6">
            <a:extLst>
              <a:ext uri="{FF2B5EF4-FFF2-40B4-BE49-F238E27FC236}">
                <a16:creationId xmlns:a16="http://schemas.microsoft.com/office/drawing/2014/main" id="{D77130A8-F21A-54C3-7E90-055936FA3F34}"/>
              </a:ext>
            </a:extLst>
          </p:cNvPr>
          <p:cNvSpPr txBox="1"/>
          <p:nvPr/>
        </p:nvSpPr>
        <p:spPr>
          <a:xfrm>
            <a:off x="1714004" y="3129792"/>
            <a:ext cx="8763992" cy="1463029"/>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4" name="矩形 3">
            <a:extLst>
              <a:ext uri="{FF2B5EF4-FFF2-40B4-BE49-F238E27FC236}">
                <a16:creationId xmlns:a16="http://schemas.microsoft.com/office/drawing/2014/main" id="{EE171893-743D-F044-E57A-747E3050F239}"/>
              </a:ext>
            </a:extLst>
          </p:cNvPr>
          <p:cNvSpPr/>
          <p:nvPr/>
        </p:nvSpPr>
        <p:spPr>
          <a:xfrm>
            <a:off x="1714004" y="2940050"/>
            <a:ext cx="476746" cy="45719"/>
          </a:xfrm>
          <a:prstGeom prst="rect">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12" name="标题 2">
            <a:extLst>
              <a:ext uri="{FF2B5EF4-FFF2-40B4-BE49-F238E27FC236}">
                <a16:creationId xmlns:a16="http://schemas.microsoft.com/office/drawing/2014/main" id="{260C0EB9-929E-0D66-9BE6-F3D4802E6B16}"/>
              </a:ext>
            </a:extLst>
          </p:cNvPr>
          <p:cNvSpPr txBox="1">
            <a:spLocks/>
          </p:cNvSpPr>
          <p:nvPr/>
        </p:nvSpPr>
        <p:spPr>
          <a:xfrm>
            <a:off x="1714004" y="2426695"/>
            <a:ext cx="2529539" cy="369332"/>
          </a:xfrm>
          <a:prstGeom prst="rect">
            <a:avLst/>
          </a:prstGeom>
          <a:noFill/>
          <a:effectLst/>
        </p:spPr>
        <p:txBody>
          <a:bodyPr wrap="none" lIns="0" tIns="0" rIns="0" bIns="0" rtlCol="0" anchor="t">
            <a:noAutofit/>
          </a:bodyPr>
          <a:lstStyle>
            <a:lvl1pPr algn="l" defTabSz="742950" rtl="0" eaLnBrk="1" latinLnBrk="0" hangingPunct="1">
              <a:lnSpc>
                <a:spcPct val="100000"/>
              </a:lnSpc>
              <a:spcBef>
                <a:spcPct val="0"/>
              </a:spcBef>
              <a:buNone/>
              <a:defRPr lang="en-US" sz="3200" kern="1200">
                <a:gradFill>
                  <a:gsLst>
                    <a:gs pos="0">
                      <a:schemeClr val="bg1"/>
                    </a:gs>
                    <a:gs pos="100000">
                      <a:schemeClr val="accent1">
                        <a:lumMod val="50000"/>
                        <a:lumOff val="50000"/>
                      </a:schemeClr>
                    </a:gs>
                  </a:gsLst>
                  <a:lin ang="5400000" scaled="0"/>
                </a:gradFill>
                <a:latin typeface="+mj-ea"/>
                <a:ea typeface="+mj-ea"/>
                <a:cs typeface="+mn-cs"/>
              </a:defRPr>
            </a:lvl1pPr>
          </a:lstStyle>
          <a:p>
            <a:r>
              <a:rPr lang="en-US" altLang="zh-CN" sz="2400"/>
              <a:t>XXX</a:t>
            </a:r>
            <a:r>
              <a:rPr lang="zh-CN" altLang="en-US" sz="2400"/>
              <a:t>科技有限公司</a:t>
            </a:r>
          </a:p>
        </p:txBody>
      </p:sp>
      <p:sp>
        <p:nvSpPr>
          <p:cNvPr id="24" name="任意多边形: 形状 23">
            <a:extLst>
              <a:ext uri="{FF2B5EF4-FFF2-40B4-BE49-F238E27FC236}">
                <a16:creationId xmlns:a16="http://schemas.microsoft.com/office/drawing/2014/main" id="{FFC7E8A9-BEDB-D8A2-B41F-330B0F1613C0}"/>
              </a:ext>
            </a:extLst>
          </p:cNvPr>
          <p:cNvSpPr/>
          <p:nvPr/>
        </p:nvSpPr>
        <p:spPr>
          <a:xfrm>
            <a:off x="713876" y="2307871"/>
            <a:ext cx="455569" cy="374311"/>
          </a:xfrm>
          <a:custGeom>
            <a:avLst/>
            <a:gdLst>
              <a:gd name="connsiteX0" fmla="*/ 361211 w 379500"/>
              <a:gd name="connsiteY0" fmla="*/ 0 h 311810"/>
              <a:gd name="connsiteX1" fmla="*/ 379500 w 379500"/>
              <a:gd name="connsiteY1" fmla="*/ 30175 h 311810"/>
              <a:gd name="connsiteX2" fmla="*/ 305890 w 379500"/>
              <a:gd name="connsiteY2" fmla="*/ 87439 h 311810"/>
              <a:gd name="connsiteX3" fmla="*/ 278915 w 379500"/>
              <a:gd name="connsiteY3" fmla="*/ 142646 h 311810"/>
              <a:gd name="connsiteX4" fmla="*/ 341209 w 379500"/>
              <a:gd name="connsiteY4" fmla="*/ 171564 h 311810"/>
              <a:gd name="connsiteX5" fmla="*/ 374013 w 379500"/>
              <a:gd name="connsiteY5" fmla="*/ 239573 h 311810"/>
              <a:gd name="connsiteX6" fmla="*/ 351496 w 379500"/>
              <a:gd name="connsiteY6" fmla="*/ 291465 h 311810"/>
              <a:gd name="connsiteX7" fmla="*/ 295375 w 379500"/>
              <a:gd name="connsiteY7" fmla="*/ 311810 h 311810"/>
              <a:gd name="connsiteX8" fmla="*/ 238682 w 379500"/>
              <a:gd name="connsiteY8" fmla="*/ 288379 h 311810"/>
              <a:gd name="connsiteX9" fmla="*/ 214907 w 379500"/>
              <a:gd name="connsiteY9" fmla="*/ 217627 h 311810"/>
              <a:gd name="connsiteX10" fmla="*/ 247940 w 379500"/>
              <a:gd name="connsiteY10" fmla="*/ 95097 h 311810"/>
              <a:gd name="connsiteX11" fmla="*/ 361211 w 379500"/>
              <a:gd name="connsiteY11" fmla="*/ 0 h 311810"/>
              <a:gd name="connsiteX12" fmla="*/ 147242 w 379500"/>
              <a:gd name="connsiteY12" fmla="*/ 0 h 311810"/>
              <a:gd name="connsiteX13" fmla="*/ 164615 w 379500"/>
              <a:gd name="connsiteY13" fmla="*/ 30175 h 311810"/>
              <a:gd name="connsiteX14" fmla="*/ 91006 w 379500"/>
              <a:gd name="connsiteY14" fmla="*/ 87439 h 311810"/>
              <a:gd name="connsiteX15" fmla="*/ 64032 w 379500"/>
              <a:gd name="connsiteY15" fmla="*/ 142646 h 311810"/>
              <a:gd name="connsiteX16" fmla="*/ 126668 w 379500"/>
              <a:gd name="connsiteY16" fmla="*/ 171564 h 311810"/>
              <a:gd name="connsiteX17" fmla="*/ 159129 w 379500"/>
              <a:gd name="connsiteY17" fmla="*/ 239573 h 311810"/>
              <a:gd name="connsiteX18" fmla="*/ 136726 w 379500"/>
              <a:gd name="connsiteY18" fmla="*/ 291465 h 311810"/>
              <a:gd name="connsiteX19" fmla="*/ 81405 w 379500"/>
              <a:gd name="connsiteY19" fmla="*/ 311810 h 311810"/>
              <a:gd name="connsiteX20" fmla="*/ 23912 w 379500"/>
              <a:gd name="connsiteY20" fmla="*/ 288379 h 311810"/>
              <a:gd name="connsiteX21" fmla="*/ 23 w 379500"/>
              <a:gd name="connsiteY21" fmla="*/ 217627 h 311810"/>
              <a:gd name="connsiteX22" fmla="*/ 33170 w 379500"/>
              <a:gd name="connsiteY22" fmla="*/ 95097 h 311810"/>
              <a:gd name="connsiteX23" fmla="*/ 147242 w 379500"/>
              <a:gd name="connsiteY23" fmla="*/ 0 h 3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9500" h="311810">
                <a:moveTo>
                  <a:pt x="361211" y="0"/>
                </a:moveTo>
                <a:lnTo>
                  <a:pt x="379500" y="30175"/>
                </a:lnTo>
                <a:cubicBezTo>
                  <a:pt x="347076" y="46691"/>
                  <a:pt x="322540" y="65779"/>
                  <a:pt x="305890" y="87439"/>
                </a:cubicBezTo>
                <a:cubicBezTo>
                  <a:pt x="289241" y="109099"/>
                  <a:pt x="280249" y="127501"/>
                  <a:pt x="278915" y="142646"/>
                </a:cubicBezTo>
                <a:cubicBezTo>
                  <a:pt x="300080" y="147199"/>
                  <a:pt x="320845" y="156838"/>
                  <a:pt x="341209" y="171564"/>
                </a:cubicBezTo>
                <a:cubicBezTo>
                  <a:pt x="361573" y="186290"/>
                  <a:pt x="372508" y="208959"/>
                  <a:pt x="374013" y="239573"/>
                </a:cubicBezTo>
                <a:cubicBezTo>
                  <a:pt x="373537" y="260985"/>
                  <a:pt x="366031" y="278282"/>
                  <a:pt x="351496" y="291465"/>
                </a:cubicBezTo>
                <a:cubicBezTo>
                  <a:pt x="336961" y="304647"/>
                  <a:pt x="318254" y="311429"/>
                  <a:pt x="295375" y="311810"/>
                </a:cubicBezTo>
                <a:cubicBezTo>
                  <a:pt x="272819" y="311829"/>
                  <a:pt x="253922" y="304019"/>
                  <a:pt x="238682" y="288379"/>
                </a:cubicBezTo>
                <a:cubicBezTo>
                  <a:pt x="223442" y="272739"/>
                  <a:pt x="215517" y="249155"/>
                  <a:pt x="214907" y="217627"/>
                </a:cubicBezTo>
                <a:cubicBezTo>
                  <a:pt x="214317" y="175412"/>
                  <a:pt x="225328" y="134569"/>
                  <a:pt x="247940" y="95097"/>
                </a:cubicBezTo>
                <a:cubicBezTo>
                  <a:pt x="270553" y="55626"/>
                  <a:pt x="308310" y="23927"/>
                  <a:pt x="361211" y="0"/>
                </a:cubicBezTo>
                <a:close/>
                <a:moveTo>
                  <a:pt x="147242" y="0"/>
                </a:moveTo>
                <a:lnTo>
                  <a:pt x="164615" y="30175"/>
                </a:lnTo>
                <a:cubicBezTo>
                  <a:pt x="132192" y="46691"/>
                  <a:pt x="107656" y="65779"/>
                  <a:pt x="91006" y="87439"/>
                </a:cubicBezTo>
                <a:cubicBezTo>
                  <a:pt x="74357" y="109099"/>
                  <a:pt x="65365" y="127501"/>
                  <a:pt x="64032" y="142646"/>
                </a:cubicBezTo>
                <a:cubicBezTo>
                  <a:pt x="85596" y="147199"/>
                  <a:pt x="106475" y="156838"/>
                  <a:pt x="126668" y="171564"/>
                </a:cubicBezTo>
                <a:cubicBezTo>
                  <a:pt x="146861" y="186290"/>
                  <a:pt x="157681" y="208959"/>
                  <a:pt x="159129" y="239573"/>
                </a:cubicBezTo>
                <a:cubicBezTo>
                  <a:pt x="158634" y="260985"/>
                  <a:pt x="151166" y="278282"/>
                  <a:pt x="136726" y="291465"/>
                </a:cubicBezTo>
                <a:cubicBezTo>
                  <a:pt x="122286" y="304647"/>
                  <a:pt x="103846" y="311429"/>
                  <a:pt x="81405" y="311810"/>
                </a:cubicBezTo>
                <a:cubicBezTo>
                  <a:pt x="58412" y="311829"/>
                  <a:pt x="39247" y="304019"/>
                  <a:pt x="23912" y="288379"/>
                </a:cubicBezTo>
                <a:cubicBezTo>
                  <a:pt x="8577" y="272739"/>
                  <a:pt x="614" y="249155"/>
                  <a:pt x="23" y="217627"/>
                </a:cubicBezTo>
                <a:cubicBezTo>
                  <a:pt x="-586" y="175412"/>
                  <a:pt x="10463" y="134569"/>
                  <a:pt x="33170" y="95097"/>
                </a:cubicBezTo>
                <a:cubicBezTo>
                  <a:pt x="55878" y="55626"/>
                  <a:pt x="93902" y="23927"/>
                  <a:pt x="147242" y="0"/>
                </a:cubicBezTo>
                <a:close/>
              </a:path>
            </a:pathLst>
          </a:custGeom>
          <a:gradFill>
            <a:gsLst>
              <a:gs pos="0">
                <a:schemeClr val="accent1">
                  <a:lumMod val="10000"/>
                  <a:lumOff val="90000"/>
                </a:schemeClr>
              </a:gs>
              <a:gs pos="100000">
                <a:schemeClr val="accent1">
                  <a:lumMod val="50000"/>
                  <a:lumOff val="5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3" name="任意多边形: 形状 22">
            <a:extLst>
              <a:ext uri="{FF2B5EF4-FFF2-40B4-BE49-F238E27FC236}">
                <a16:creationId xmlns:a16="http://schemas.microsoft.com/office/drawing/2014/main" id="{1BD1B795-E3B6-AB86-1326-FC6AA301E728}"/>
              </a:ext>
            </a:extLst>
          </p:cNvPr>
          <p:cNvSpPr/>
          <p:nvPr/>
        </p:nvSpPr>
        <p:spPr>
          <a:xfrm>
            <a:off x="11045493" y="4296264"/>
            <a:ext cx="432631" cy="355465"/>
          </a:xfrm>
          <a:custGeom>
            <a:avLst/>
            <a:gdLst>
              <a:gd name="connsiteX0" fmla="*/ 298095 w 379500"/>
              <a:gd name="connsiteY0" fmla="*/ 1 h 311811"/>
              <a:gd name="connsiteX1" fmla="*/ 355588 w 379500"/>
              <a:gd name="connsiteY1" fmla="*/ 23432 h 311811"/>
              <a:gd name="connsiteX2" fmla="*/ 379477 w 379500"/>
              <a:gd name="connsiteY2" fmla="*/ 94184 h 311811"/>
              <a:gd name="connsiteX3" fmla="*/ 346330 w 379500"/>
              <a:gd name="connsiteY3" fmla="*/ 216714 h 311811"/>
              <a:gd name="connsiteX4" fmla="*/ 232258 w 379500"/>
              <a:gd name="connsiteY4" fmla="*/ 311811 h 311811"/>
              <a:gd name="connsiteX5" fmla="*/ 214885 w 379500"/>
              <a:gd name="connsiteY5" fmla="*/ 281636 h 311811"/>
              <a:gd name="connsiteX6" fmla="*/ 288494 w 379500"/>
              <a:gd name="connsiteY6" fmla="*/ 224372 h 311811"/>
              <a:gd name="connsiteX7" fmla="*/ 315469 w 379500"/>
              <a:gd name="connsiteY7" fmla="*/ 169165 h 311811"/>
              <a:gd name="connsiteX8" fmla="*/ 252832 w 379500"/>
              <a:gd name="connsiteY8" fmla="*/ 140247 h 311811"/>
              <a:gd name="connsiteX9" fmla="*/ 220371 w 379500"/>
              <a:gd name="connsiteY9" fmla="*/ 72238 h 311811"/>
              <a:gd name="connsiteX10" fmla="*/ 242774 w 379500"/>
              <a:gd name="connsiteY10" fmla="*/ 20346 h 311811"/>
              <a:gd name="connsiteX11" fmla="*/ 298095 w 379500"/>
              <a:gd name="connsiteY11" fmla="*/ 1 h 311811"/>
              <a:gd name="connsiteX12" fmla="*/ 84124 w 379500"/>
              <a:gd name="connsiteY12" fmla="*/ 1 h 311811"/>
              <a:gd name="connsiteX13" fmla="*/ 140817 w 379500"/>
              <a:gd name="connsiteY13" fmla="*/ 23432 h 311811"/>
              <a:gd name="connsiteX14" fmla="*/ 164592 w 379500"/>
              <a:gd name="connsiteY14" fmla="*/ 94184 h 311811"/>
              <a:gd name="connsiteX15" fmla="*/ 131559 w 379500"/>
              <a:gd name="connsiteY15" fmla="*/ 216714 h 311811"/>
              <a:gd name="connsiteX16" fmla="*/ 18288 w 379500"/>
              <a:gd name="connsiteY16" fmla="*/ 311811 h 311811"/>
              <a:gd name="connsiteX17" fmla="*/ 0 w 379500"/>
              <a:gd name="connsiteY17" fmla="*/ 281636 h 311811"/>
              <a:gd name="connsiteX18" fmla="*/ 73609 w 379500"/>
              <a:gd name="connsiteY18" fmla="*/ 224372 h 311811"/>
              <a:gd name="connsiteX19" fmla="*/ 100584 w 379500"/>
              <a:gd name="connsiteY19" fmla="*/ 169165 h 311811"/>
              <a:gd name="connsiteX20" fmla="*/ 38290 w 379500"/>
              <a:gd name="connsiteY20" fmla="*/ 140247 h 311811"/>
              <a:gd name="connsiteX21" fmla="*/ 5486 w 379500"/>
              <a:gd name="connsiteY21" fmla="*/ 72238 h 311811"/>
              <a:gd name="connsiteX22" fmla="*/ 28003 w 379500"/>
              <a:gd name="connsiteY22" fmla="*/ 20346 h 311811"/>
              <a:gd name="connsiteX23" fmla="*/ 84124 w 379500"/>
              <a:gd name="connsiteY23" fmla="*/ 1 h 3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9500" h="311811">
                <a:moveTo>
                  <a:pt x="298095" y="1"/>
                </a:moveTo>
                <a:cubicBezTo>
                  <a:pt x="321088" y="-18"/>
                  <a:pt x="340253" y="7792"/>
                  <a:pt x="355588" y="23432"/>
                </a:cubicBezTo>
                <a:cubicBezTo>
                  <a:pt x="370923" y="39072"/>
                  <a:pt x="378886" y="62656"/>
                  <a:pt x="379477" y="94184"/>
                </a:cubicBezTo>
                <a:cubicBezTo>
                  <a:pt x="380086" y="136399"/>
                  <a:pt x="369037" y="177242"/>
                  <a:pt x="346330" y="216714"/>
                </a:cubicBezTo>
                <a:cubicBezTo>
                  <a:pt x="323622" y="256185"/>
                  <a:pt x="285598" y="287884"/>
                  <a:pt x="232258" y="311811"/>
                </a:cubicBezTo>
                <a:lnTo>
                  <a:pt x="214885" y="281636"/>
                </a:lnTo>
                <a:cubicBezTo>
                  <a:pt x="247308" y="265120"/>
                  <a:pt x="271844" y="246032"/>
                  <a:pt x="288494" y="224372"/>
                </a:cubicBezTo>
                <a:cubicBezTo>
                  <a:pt x="305143" y="202712"/>
                  <a:pt x="314135" y="184309"/>
                  <a:pt x="315469" y="169165"/>
                </a:cubicBezTo>
                <a:cubicBezTo>
                  <a:pt x="293904" y="164612"/>
                  <a:pt x="273025" y="154973"/>
                  <a:pt x="252832" y="140247"/>
                </a:cubicBezTo>
                <a:cubicBezTo>
                  <a:pt x="232639" y="125521"/>
                  <a:pt x="221819" y="102852"/>
                  <a:pt x="220371" y="72238"/>
                </a:cubicBezTo>
                <a:cubicBezTo>
                  <a:pt x="220866" y="50826"/>
                  <a:pt x="228334" y="33529"/>
                  <a:pt x="242774" y="20346"/>
                </a:cubicBezTo>
                <a:cubicBezTo>
                  <a:pt x="257214" y="7164"/>
                  <a:pt x="275654" y="382"/>
                  <a:pt x="298095" y="1"/>
                </a:cubicBezTo>
                <a:close/>
                <a:moveTo>
                  <a:pt x="84124" y="1"/>
                </a:moveTo>
                <a:cubicBezTo>
                  <a:pt x="106680" y="-18"/>
                  <a:pt x="125577" y="7792"/>
                  <a:pt x="140817" y="23432"/>
                </a:cubicBezTo>
                <a:cubicBezTo>
                  <a:pt x="156057" y="39072"/>
                  <a:pt x="163982" y="62656"/>
                  <a:pt x="164592" y="94184"/>
                </a:cubicBezTo>
                <a:cubicBezTo>
                  <a:pt x="165182" y="136399"/>
                  <a:pt x="154171" y="177242"/>
                  <a:pt x="131559" y="216714"/>
                </a:cubicBezTo>
                <a:cubicBezTo>
                  <a:pt x="108947" y="256185"/>
                  <a:pt x="71189" y="287884"/>
                  <a:pt x="18288" y="311811"/>
                </a:cubicBezTo>
                <a:lnTo>
                  <a:pt x="0" y="281636"/>
                </a:lnTo>
                <a:cubicBezTo>
                  <a:pt x="32423" y="265120"/>
                  <a:pt x="56959" y="246032"/>
                  <a:pt x="73609" y="224372"/>
                </a:cubicBezTo>
                <a:cubicBezTo>
                  <a:pt x="90258" y="202712"/>
                  <a:pt x="99250" y="184309"/>
                  <a:pt x="100584" y="169165"/>
                </a:cubicBezTo>
                <a:cubicBezTo>
                  <a:pt x="79419" y="164612"/>
                  <a:pt x="58655" y="154973"/>
                  <a:pt x="38290" y="140247"/>
                </a:cubicBezTo>
                <a:cubicBezTo>
                  <a:pt x="17926" y="125521"/>
                  <a:pt x="6991" y="102852"/>
                  <a:pt x="5486" y="72238"/>
                </a:cubicBezTo>
                <a:cubicBezTo>
                  <a:pt x="5962" y="50826"/>
                  <a:pt x="13468" y="33529"/>
                  <a:pt x="28003" y="20346"/>
                </a:cubicBezTo>
                <a:cubicBezTo>
                  <a:pt x="42538" y="7164"/>
                  <a:pt x="61245" y="382"/>
                  <a:pt x="84124" y="1"/>
                </a:cubicBezTo>
                <a:close/>
              </a:path>
            </a:pathLst>
          </a:custGeom>
          <a:gradFill>
            <a:gsLst>
              <a:gs pos="0">
                <a:schemeClr val="accent1">
                  <a:lumMod val="10000"/>
                  <a:lumOff val="90000"/>
                </a:schemeClr>
              </a:gs>
              <a:gs pos="100000">
                <a:schemeClr val="accent1">
                  <a:lumMod val="50000"/>
                  <a:lumOff val="5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Tree>
    <p:custDataLst>
      <p:tags r:id="rId1"/>
    </p:custDataLst>
    <p:extLst>
      <p:ext uri="{BB962C8B-B14F-4D97-AF65-F5344CB8AC3E}">
        <p14:creationId xmlns:p14="http://schemas.microsoft.com/office/powerpoint/2010/main" val="272977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a:extLst>
              <a:ext uri="{FF2B5EF4-FFF2-40B4-BE49-F238E27FC236}">
                <a16:creationId xmlns:a16="http://schemas.microsoft.com/office/drawing/2014/main" id="{D2586D17-3DF9-33FA-7198-69E730B4BE38}"/>
              </a:ext>
            </a:extLst>
          </p:cNvPr>
          <p:cNvSpPr/>
          <p:nvPr/>
        </p:nvSpPr>
        <p:spPr>
          <a:xfrm>
            <a:off x="695325" y="1740314"/>
            <a:ext cx="4676775" cy="3377372"/>
          </a:xfrm>
          <a:prstGeom prst="roundRect">
            <a:avLst>
              <a:gd name="adj" fmla="val 7401"/>
            </a:avLst>
          </a:prstGeom>
          <a:gradFill>
            <a:gsLst>
              <a:gs pos="0">
                <a:schemeClr val="accent1">
                  <a:lumMod val="50000"/>
                  <a:lumOff val="50000"/>
                  <a:alpha val="0"/>
                </a:schemeClr>
              </a:gs>
              <a:gs pos="100000">
                <a:schemeClr val="accent1">
                  <a:lumMod val="50000"/>
                  <a:lumOff val="50000"/>
                  <a:alpha val="25000"/>
                </a:schemeClr>
              </a:gs>
            </a:gsLst>
            <a:lin ang="10800000" scaled="0"/>
          </a:gradFill>
          <a:ln w="12700" cap="flat" cmpd="sng" algn="ctr">
            <a:gradFill>
              <a:gsLst>
                <a:gs pos="20000">
                  <a:schemeClr val="accent1">
                    <a:lumMod val="50000"/>
                    <a:lumOff val="50000"/>
                    <a:alpha val="0"/>
                  </a:schemeClr>
                </a:gs>
                <a:gs pos="100000">
                  <a:schemeClr val="accent1">
                    <a:lumMod val="50000"/>
                    <a:lumOff val="50000"/>
                  </a:schemeClr>
                </a:gs>
              </a:gsLst>
              <a:lin ang="108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20" name="矩形: 圆角 19">
            <a:extLst>
              <a:ext uri="{FF2B5EF4-FFF2-40B4-BE49-F238E27FC236}">
                <a16:creationId xmlns:a16="http://schemas.microsoft.com/office/drawing/2014/main" id="{0FDB6212-7DC6-92C2-9F0B-E5A6B48183CE}"/>
              </a:ext>
            </a:extLst>
          </p:cNvPr>
          <p:cNvSpPr/>
          <p:nvPr/>
        </p:nvSpPr>
        <p:spPr>
          <a:xfrm>
            <a:off x="6872027" y="1740314"/>
            <a:ext cx="4676775" cy="3377372"/>
          </a:xfrm>
          <a:prstGeom prst="roundRect">
            <a:avLst>
              <a:gd name="adj" fmla="val 7401"/>
            </a:avLst>
          </a:prstGeom>
          <a:gradFill>
            <a:gsLst>
              <a:gs pos="0">
                <a:schemeClr val="accent1">
                  <a:lumMod val="50000"/>
                  <a:lumOff val="50000"/>
                  <a:alpha val="0"/>
                </a:schemeClr>
              </a:gs>
              <a:gs pos="100000">
                <a:schemeClr val="accent1">
                  <a:lumMod val="50000"/>
                  <a:lumOff val="50000"/>
                  <a:alpha val="25000"/>
                </a:schemeClr>
              </a:gs>
            </a:gsLst>
            <a:lin ang="0" scaled="0"/>
          </a:gradFill>
          <a:ln w="12700" cap="flat" cmpd="sng" algn="ctr">
            <a:gradFill>
              <a:gsLst>
                <a:gs pos="20000">
                  <a:schemeClr val="accent1">
                    <a:lumMod val="50000"/>
                    <a:lumOff val="50000"/>
                    <a:alpha val="0"/>
                  </a:schemeClr>
                </a:gs>
                <a:gs pos="100000">
                  <a:schemeClr val="accent1">
                    <a:lumMod val="50000"/>
                    <a:lumOff val="50000"/>
                  </a:schemeClr>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6" name="椭圆 15">
            <a:extLst>
              <a:ext uri="{FF2B5EF4-FFF2-40B4-BE49-F238E27FC236}">
                <a16:creationId xmlns:a16="http://schemas.microsoft.com/office/drawing/2014/main" id="{09BC077C-F367-E45A-72C9-0E28F07BA42B}"/>
              </a:ext>
            </a:extLst>
          </p:cNvPr>
          <p:cNvSpPr/>
          <p:nvPr/>
        </p:nvSpPr>
        <p:spPr>
          <a:xfrm>
            <a:off x="3916268" y="2249714"/>
            <a:ext cx="2358573" cy="2358572"/>
          </a:xfrm>
          <a:prstGeom prst="ellipse">
            <a:avLst/>
          </a:prstGeom>
          <a:gradFill>
            <a:gsLst>
              <a:gs pos="13000">
                <a:schemeClr val="accent1">
                  <a:lumMod val="50000"/>
                  <a:lumOff val="50000"/>
                  <a:alpha val="0"/>
                </a:schemeClr>
              </a:gs>
              <a:gs pos="100000">
                <a:schemeClr val="accent1">
                  <a:lumMod val="50000"/>
                  <a:lumOff val="50000"/>
                  <a:alpha val="25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7" name="椭圆 16">
            <a:extLst>
              <a:ext uri="{FF2B5EF4-FFF2-40B4-BE49-F238E27FC236}">
                <a16:creationId xmlns:a16="http://schemas.microsoft.com/office/drawing/2014/main" id="{E15DD15E-E36C-633A-BAA2-F5BA4AA41304}"/>
              </a:ext>
            </a:extLst>
          </p:cNvPr>
          <p:cNvSpPr/>
          <p:nvPr/>
        </p:nvSpPr>
        <p:spPr>
          <a:xfrm>
            <a:off x="5917161" y="2249714"/>
            <a:ext cx="2358573" cy="2358572"/>
          </a:xfrm>
          <a:prstGeom prst="ellipse">
            <a:avLst/>
          </a:prstGeom>
          <a:gradFill>
            <a:gsLst>
              <a:gs pos="13000">
                <a:schemeClr val="accent1">
                  <a:lumMod val="50000"/>
                  <a:lumOff val="50000"/>
                  <a:alpha val="0"/>
                </a:schemeClr>
              </a:gs>
              <a:gs pos="100000">
                <a:schemeClr val="accent1">
                  <a:lumMod val="50000"/>
                  <a:lumOff val="50000"/>
                  <a:alpha val="25000"/>
                </a:schemeClr>
              </a:gs>
            </a:gsLst>
            <a:lin ang="162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3" name="标题 2">
            <a:extLst>
              <a:ext uri="{FF2B5EF4-FFF2-40B4-BE49-F238E27FC236}">
                <a16:creationId xmlns:a16="http://schemas.microsoft.com/office/drawing/2014/main" id="{18550E88-6FF5-6BBD-7D20-400B0B199433}"/>
              </a:ext>
            </a:extLst>
          </p:cNvPr>
          <p:cNvSpPr>
            <a:spLocks noGrp="1"/>
          </p:cNvSpPr>
          <p:nvPr>
            <p:ph type="title"/>
          </p:nvPr>
        </p:nvSpPr>
        <p:spPr/>
        <p:txBody>
          <a:bodyPr/>
          <a:lstStyle/>
          <a:p>
            <a:r>
              <a:rPr lang="zh-CN" altLang="en-US"/>
              <a:t>公司文化</a:t>
            </a:r>
          </a:p>
        </p:txBody>
      </p:sp>
      <p:sp>
        <p:nvSpPr>
          <p:cNvPr id="6" name="文本框 5">
            <a:extLst>
              <a:ext uri="{FF2B5EF4-FFF2-40B4-BE49-F238E27FC236}">
                <a16:creationId xmlns:a16="http://schemas.microsoft.com/office/drawing/2014/main" id="{3E249955-CF52-75DC-FAA1-5429DFE73024}"/>
              </a:ext>
            </a:extLst>
          </p:cNvPr>
          <p:cNvSpPr txBox="1"/>
          <p:nvPr/>
        </p:nvSpPr>
        <p:spPr>
          <a:xfrm>
            <a:off x="4521160" y="3244334"/>
            <a:ext cx="1231107" cy="369332"/>
          </a:xfrm>
          <a:prstGeom prst="rect">
            <a:avLst/>
          </a:prstGeom>
          <a:noFill/>
          <a:effectLst/>
        </p:spPr>
        <p:txBody>
          <a:bodyPr wrap="none" lIns="0" tIns="0" rIns="0" bIns="0" rtlCol="0" anchor="t">
            <a:noAutofit/>
          </a:bodyPr>
          <a:lstStyle>
            <a:defPPr>
              <a:defRPr lang="zh-CN"/>
            </a:defPPr>
            <a:lvl1pPr algn="ctr">
              <a:spcBef>
                <a:spcPct val="0"/>
              </a:spcBef>
              <a:defRPr sz="2400">
                <a:gradFill>
                  <a:gsLst>
                    <a:gs pos="0">
                      <a:schemeClr val="bg1"/>
                    </a:gs>
                    <a:gs pos="100000">
                      <a:schemeClr val="bg1">
                        <a:lumMod val="95000"/>
                      </a:schemeClr>
                    </a:gs>
                  </a:gsLst>
                  <a:lin ang="2700000" scaled="0"/>
                </a:gradFill>
                <a:latin typeface="+mj-ea"/>
                <a:ea typeface="+mj-ea"/>
              </a:defRPr>
            </a:lvl1pPr>
          </a:lstStyle>
          <a:p>
            <a:r>
              <a:rPr lang="zh-CN" altLang="en-US"/>
              <a:t>公司理念</a:t>
            </a:r>
            <a:endParaRPr lang="en-US" altLang="zh-CN"/>
          </a:p>
        </p:txBody>
      </p:sp>
      <p:sp>
        <p:nvSpPr>
          <p:cNvPr id="8" name="文本框 7">
            <a:extLst>
              <a:ext uri="{FF2B5EF4-FFF2-40B4-BE49-F238E27FC236}">
                <a16:creationId xmlns:a16="http://schemas.microsoft.com/office/drawing/2014/main" id="{508C53C7-07D2-C4AC-A856-72E0464D385F}"/>
              </a:ext>
            </a:extLst>
          </p:cNvPr>
          <p:cNvSpPr txBox="1"/>
          <p:nvPr/>
        </p:nvSpPr>
        <p:spPr>
          <a:xfrm>
            <a:off x="6439735" y="3244334"/>
            <a:ext cx="1231107" cy="369332"/>
          </a:xfrm>
          <a:prstGeom prst="rect">
            <a:avLst/>
          </a:prstGeom>
          <a:noFill/>
          <a:effectLst/>
        </p:spPr>
        <p:txBody>
          <a:bodyPr wrap="none" lIns="0" tIns="0" rIns="0" bIns="0" rtlCol="0" anchor="t">
            <a:noAutofit/>
          </a:bodyPr>
          <a:lstStyle>
            <a:defPPr>
              <a:defRPr lang="zh-CN"/>
            </a:defPPr>
            <a:lvl1pPr algn="ctr">
              <a:spcBef>
                <a:spcPct val="0"/>
              </a:spcBef>
              <a:defRPr sz="2400">
                <a:gradFill>
                  <a:gsLst>
                    <a:gs pos="0">
                      <a:schemeClr val="bg1"/>
                    </a:gs>
                    <a:gs pos="100000">
                      <a:schemeClr val="bg1">
                        <a:lumMod val="95000"/>
                      </a:schemeClr>
                    </a:gs>
                  </a:gsLst>
                  <a:lin ang="2700000" scaled="0"/>
                </a:gradFill>
                <a:latin typeface="+mj-ea"/>
                <a:ea typeface="+mj-ea"/>
              </a:defRPr>
            </a:lvl1pPr>
          </a:lstStyle>
          <a:p>
            <a:r>
              <a:rPr lang="zh-CN" altLang="en-US"/>
              <a:t>公司愿景</a:t>
            </a:r>
            <a:endParaRPr lang="en-US" altLang="zh-CN"/>
          </a:p>
        </p:txBody>
      </p:sp>
      <p:sp>
        <p:nvSpPr>
          <p:cNvPr id="12" name="椭圆 11">
            <a:extLst>
              <a:ext uri="{FF2B5EF4-FFF2-40B4-BE49-F238E27FC236}">
                <a16:creationId xmlns:a16="http://schemas.microsoft.com/office/drawing/2014/main" id="{E8FA6F31-82AD-4F5F-4C2E-A850EB0F67E3}"/>
              </a:ext>
            </a:extLst>
          </p:cNvPr>
          <p:cNvSpPr/>
          <p:nvPr/>
        </p:nvSpPr>
        <p:spPr>
          <a:xfrm>
            <a:off x="4151088" y="2376757"/>
            <a:ext cx="2104486" cy="2104486"/>
          </a:xfrm>
          <a:prstGeom prst="ellipse">
            <a:avLst/>
          </a:prstGeom>
          <a:gradFill>
            <a:gsLst>
              <a:gs pos="13000">
                <a:schemeClr val="accent1">
                  <a:lumMod val="50000"/>
                  <a:lumOff val="50000"/>
                  <a:alpha val="0"/>
                </a:schemeClr>
              </a:gs>
              <a:gs pos="100000">
                <a:schemeClr val="accent1">
                  <a:lumMod val="50000"/>
                  <a:lumOff val="50000"/>
                  <a:alpha val="4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3" name="椭圆 12">
            <a:extLst>
              <a:ext uri="{FF2B5EF4-FFF2-40B4-BE49-F238E27FC236}">
                <a16:creationId xmlns:a16="http://schemas.microsoft.com/office/drawing/2014/main" id="{589CA8C5-B201-D28A-5B7D-5C68CA7EB453}"/>
              </a:ext>
            </a:extLst>
          </p:cNvPr>
          <p:cNvSpPr/>
          <p:nvPr/>
        </p:nvSpPr>
        <p:spPr>
          <a:xfrm>
            <a:off x="5936428" y="2376757"/>
            <a:ext cx="2104486" cy="2104486"/>
          </a:xfrm>
          <a:prstGeom prst="ellipse">
            <a:avLst/>
          </a:prstGeom>
          <a:gradFill>
            <a:gsLst>
              <a:gs pos="13000">
                <a:schemeClr val="accent1">
                  <a:lumMod val="50000"/>
                  <a:lumOff val="50000"/>
                  <a:alpha val="0"/>
                </a:schemeClr>
              </a:gs>
              <a:gs pos="100000">
                <a:schemeClr val="accent1">
                  <a:lumMod val="50000"/>
                  <a:lumOff val="50000"/>
                  <a:alpha val="40000"/>
                </a:schemeClr>
              </a:gs>
            </a:gsLst>
            <a:lin ang="162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22" name="文本框 21">
            <a:extLst>
              <a:ext uri="{FF2B5EF4-FFF2-40B4-BE49-F238E27FC236}">
                <a16:creationId xmlns:a16="http://schemas.microsoft.com/office/drawing/2014/main" id="{B5BFAEAA-E5C4-3822-D2B8-730383F3E459}"/>
              </a:ext>
            </a:extLst>
          </p:cNvPr>
          <p:cNvSpPr txBox="1"/>
          <p:nvPr/>
        </p:nvSpPr>
        <p:spPr>
          <a:xfrm>
            <a:off x="1130300" y="2697486"/>
            <a:ext cx="2288009" cy="1463029"/>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23" name="文本框 22">
            <a:extLst>
              <a:ext uri="{FF2B5EF4-FFF2-40B4-BE49-F238E27FC236}">
                <a16:creationId xmlns:a16="http://schemas.microsoft.com/office/drawing/2014/main" id="{BB2E40C5-8444-49CC-27BB-D0EF9A1E1D99}"/>
              </a:ext>
            </a:extLst>
          </p:cNvPr>
          <p:cNvSpPr txBox="1"/>
          <p:nvPr/>
        </p:nvSpPr>
        <p:spPr>
          <a:xfrm>
            <a:off x="8776866" y="2697486"/>
            <a:ext cx="2288009" cy="1463029"/>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Tree>
    <p:extLst>
      <p:ext uri="{BB962C8B-B14F-4D97-AF65-F5344CB8AC3E}">
        <p14:creationId xmlns:p14="http://schemas.microsoft.com/office/powerpoint/2010/main" val="38842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E039991-64A3-6EA2-1272-C5F28773F15E}"/>
              </a:ext>
            </a:extLst>
          </p:cNvPr>
          <p:cNvSpPr/>
          <p:nvPr/>
        </p:nvSpPr>
        <p:spPr>
          <a:xfrm>
            <a:off x="372" y="1089025"/>
            <a:ext cx="3047907" cy="5768975"/>
          </a:xfrm>
          <a:prstGeom prst="rect">
            <a:avLst/>
          </a:prstGeom>
          <a:gradFill>
            <a:gsLst>
              <a:gs pos="100000">
                <a:schemeClr val="accent1">
                  <a:lumMod val="50000"/>
                  <a:lumOff val="50000"/>
                  <a:alpha val="0"/>
                </a:schemeClr>
              </a:gs>
              <a:gs pos="0">
                <a:schemeClr val="accent1">
                  <a:lumMod val="50000"/>
                  <a:lumOff val="50000"/>
                  <a:alpha val="0"/>
                </a:schemeClr>
              </a:gs>
              <a:gs pos="52000">
                <a:schemeClr val="accent1">
                  <a:lumMod val="50000"/>
                  <a:lumOff val="50000"/>
                  <a:alpha val="20000"/>
                </a:schemeClr>
              </a:gs>
            </a:gsLst>
            <a:lin ang="5400000" scaled="0"/>
          </a:gradFill>
          <a:ln w="12700" cap="flat" cmpd="sng" algn="ctr">
            <a:gradFill>
              <a:gsLst>
                <a:gs pos="0">
                  <a:schemeClr val="accent1">
                    <a:lumMod val="50000"/>
                    <a:lumOff val="50000"/>
                    <a:alpha val="0"/>
                  </a:schemeClr>
                </a:gs>
                <a:gs pos="54000">
                  <a:srgbClr val="857FA5"/>
                </a:gs>
                <a:gs pos="100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5" name="矩形 24">
            <a:extLst>
              <a:ext uri="{FF2B5EF4-FFF2-40B4-BE49-F238E27FC236}">
                <a16:creationId xmlns:a16="http://schemas.microsoft.com/office/drawing/2014/main" id="{1F568E1C-AACB-B49F-401E-CC9ACE9A319D}"/>
              </a:ext>
            </a:extLst>
          </p:cNvPr>
          <p:cNvSpPr/>
          <p:nvPr/>
        </p:nvSpPr>
        <p:spPr>
          <a:xfrm>
            <a:off x="3048279" y="1089025"/>
            <a:ext cx="3047907" cy="5768975"/>
          </a:xfrm>
          <a:prstGeom prst="rect">
            <a:avLst/>
          </a:prstGeom>
          <a:gradFill>
            <a:gsLst>
              <a:gs pos="100000">
                <a:schemeClr val="accent1">
                  <a:lumMod val="50000"/>
                  <a:lumOff val="50000"/>
                  <a:alpha val="0"/>
                </a:schemeClr>
              </a:gs>
              <a:gs pos="0">
                <a:schemeClr val="accent1">
                  <a:lumMod val="50000"/>
                  <a:lumOff val="50000"/>
                  <a:alpha val="0"/>
                </a:schemeClr>
              </a:gs>
              <a:gs pos="52000">
                <a:schemeClr val="accent1">
                  <a:lumMod val="50000"/>
                  <a:lumOff val="50000"/>
                  <a:alpha val="20000"/>
                </a:schemeClr>
              </a:gs>
            </a:gsLst>
            <a:lin ang="5400000" scaled="0"/>
          </a:gradFill>
          <a:ln w="12700" cap="flat" cmpd="sng" algn="ctr">
            <a:gradFill>
              <a:gsLst>
                <a:gs pos="0">
                  <a:schemeClr val="accent1">
                    <a:lumMod val="50000"/>
                    <a:lumOff val="50000"/>
                    <a:alpha val="0"/>
                  </a:schemeClr>
                </a:gs>
                <a:gs pos="54000">
                  <a:srgbClr val="857FA5"/>
                </a:gs>
                <a:gs pos="100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6" name="矩形 25">
            <a:extLst>
              <a:ext uri="{FF2B5EF4-FFF2-40B4-BE49-F238E27FC236}">
                <a16:creationId xmlns:a16="http://schemas.microsoft.com/office/drawing/2014/main" id="{1064325E-E8BC-D5C1-BD07-E75ADC5138BA}"/>
              </a:ext>
            </a:extLst>
          </p:cNvPr>
          <p:cNvSpPr/>
          <p:nvPr/>
        </p:nvSpPr>
        <p:spPr>
          <a:xfrm>
            <a:off x="6096186" y="1089025"/>
            <a:ext cx="3047907" cy="5768975"/>
          </a:xfrm>
          <a:prstGeom prst="rect">
            <a:avLst/>
          </a:prstGeom>
          <a:gradFill>
            <a:gsLst>
              <a:gs pos="100000">
                <a:schemeClr val="accent1">
                  <a:lumMod val="50000"/>
                  <a:lumOff val="50000"/>
                  <a:alpha val="0"/>
                </a:schemeClr>
              </a:gs>
              <a:gs pos="0">
                <a:schemeClr val="accent1">
                  <a:lumMod val="50000"/>
                  <a:lumOff val="50000"/>
                  <a:alpha val="0"/>
                </a:schemeClr>
              </a:gs>
              <a:gs pos="52000">
                <a:schemeClr val="accent1">
                  <a:lumMod val="50000"/>
                  <a:lumOff val="50000"/>
                  <a:alpha val="20000"/>
                </a:schemeClr>
              </a:gs>
            </a:gsLst>
            <a:lin ang="5400000" scaled="0"/>
          </a:gradFill>
          <a:ln w="12700" cap="flat" cmpd="sng" algn="ctr">
            <a:gradFill>
              <a:gsLst>
                <a:gs pos="0">
                  <a:schemeClr val="accent1">
                    <a:lumMod val="50000"/>
                    <a:lumOff val="50000"/>
                    <a:alpha val="0"/>
                  </a:schemeClr>
                </a:gs>
                <a:gs pos="54000">
                  <a:srgbClr val="857FA5"/>
                </a:gs>
                <a:gs pos="100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7" name="矩形 26">
            <a:extLst>
              <a:ext uri="{FF2B5EF4-FFF2-40B4-BE49-F238E27FC236}">
                <a16:creationId xmlns:a16="http://schemas.microsoft.com/office/drawing/2014/main" id="{95B1B3BF-CC62-C7C0-C54A-CFD688BACB34}"/>
              </a:ext>
            </a:extLst>
          </p:cNvPr>
          <p:cNvSpPr/>
          <p:nvPr/>
        </p:nvSpPr>
        <p:spPr>
          <a:xfrm>
            <a:off x="9144093" y="1089025"/>
            <a:ext cx="3047907" cy="5768975"/>
          </a:xfrm>
          <a:prstGeom prst="rect">
            <a:avLst/>
          </a:prstGeom>
          <a:gradFill>
            <a:gsLst>
              <a:gs pos="100000">
                <a:schemeClr val="accent1">
                  <a:lumMod val="50000"/>
                  <a:lumOff val="50000"/>
                  <a:alpha val="0"/>
                </a:schemeClr>
              </a:gs>
              <a:gs pos="0">
                <a:schemeClr val="accent1">
                  <a:lumMod val="50000"/>
                  <a:lumOff val="50000"/>
                  <a:alpha val="0"/>
                </a:schemeClr>
              </a:gs>
              <a:gs pos="52000">
                <a:schemeClr val="accent1">
                  <a:lumMod val="50000"/>
                  <a:lumOff val="50000"/>
                  <a:alpha val="20000"/>
                </a:schemeClr>
              </a:gs>
            </a:gsLst>
            <a:lin ang="5400000" scaled="0"/>
          </a:gradFill>
          <a:ln w="12700" cap="flat" cmpd="sng" algn="ctr">
            <a:gradFill>
              <a:gsLst>
                <a:gs pos="0">
                  <a:schemeClr val="accent1">
                    <a:lumMod val="50000"/>
                    <a:lumOff val="50000"/>
                    <a:alpha val="0"/>
                  </a:schemeClr>
                </a:gs>
                <a:gs pos="54000">
                  <a:srgbClr val="857FA5"/>
                </a:gs>
                <a:gs pos="100000">
                  <a:schemeClr val="accent1">
                    <a:lumMod val="50000"/>
                    <a:lumOff val="50000"/>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5" name="Oval 29+">
            <a:extLst>
              <a:ext uri="{FF2B5EF4-FFF2-40B4-BE49-F238E27FC236}">
                <a16:creationId xmlns:a16="http://schemas.microsoft.com/office/drawing/2014/main" id="{EEDF8D35-9CAE-08A5-2017-6773348CAC3D}"/>
              </a:ext>
            </a:extLst>
          </p:cNvPr>
          <p:cNvSpPr/>
          <p:nvPr/>
        </p:nvSpPr>
        <p:spPr>
          <a:xfrm>
            <a:off x="9969871" y="1570822"/>
            <a:ext cx="1396350" cy="1396350"/>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6" name="Oval 28+">
            <a:extLst>
              <a:ext uri="{FF2B5EF4-FFF2-40B4-BE49-F238E27FC236}">
                <a16:creationId xmlns:a16="http://schemas.microsoft.com/office/drawing/2014/main" id="{CFC158D4-D932-9954-651C-900664EE1A04}"/>
              </a:ext>
            </a:extLst>
          </p:cNvPr>
          <p:cNvSpPr/>
          <p:nvPr/>
        </p:nvSpPr>
        <p:spPr>
          <a:xfrm>
            <a:off x="6921964" y="1570822"/>
            <a:ext cx="1396350" cy="1396350"/>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7" name="Oval 27+">
            <a:extLst>
              <a:ext uri="{FF2B5EF4-FFF2-40B4-BE49-F238E27FC236}">
                <a16:creationId xmlns:a16="http://schemas.microsoft.com/office/drawing/2014/main" id="{28E57CCB-DF14-0811-5B89-145BA5DF8132}"/>
              </a:ext>
            </a:extLst>
          </p:cNvPr>
          <p:cNvSpPr/>
          <p:nvPr/>
        </p:nvSpPr>
        <p:spPr>
          <a:xfrm>
            <a:off x="3874057" y="1570822"/>
            <a:ext cx="1396350" cy="1396350"/>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8" name="Oval 5+">
            <a:extLst>
              <a:ext uri="{FF2B5EF4-FFF2-40B4-BE49-F238E27FC236}">
                <a16:creationId xmlns:a16="http://schemas.microsoft.com/office/drawing/2014/main" id="{A96201B7-C876-C8D6-FDF2-FD8AA7ADE7B5}"/>
              </a:ext>
            </a:extLst>
          </p:cNvPr>
          <p:cNvSpPr/>
          <p:nvPr/>
        </p:nvSpPr>
        <p:spPr>
          <a:xfrm>
            <a:off x="826150" y="1570822"/>
            <a:ext cx="1396350" cy="1396350"/>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1" name="Oval 5+">
            <a:extLst>
              <a:ext uri="{FF2B5EF4-FFF2-40B4-BE49-F238E27FC236}">
                <a16:creationId xmlns:a16="http://schemas.microsoft.com/office/drawing/2014/main" id="{9A21F84D-2EDE-7D1B-F983-272E5C7469A2}"/>
              </a:ext>
            </a:extLst>
          </p:cNvPr>
          <p:cNvSpPr/>
          <p:nvPr/>
        </p:nvSpPr>
        <p:spPr>
          <a:xfrm>
            <a:off x="711850" y="1456522"/>
            <a:ext cx="1624950" cy="1624950"/>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8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32" name="Oval 27+">
            <a:extLst>
              <a:ext uri="{FF2B5EF4-FFF2-40B4-BE49-F238E27FC236}">
                <a16:creationId xmlns:a16="http://schemas.microsoft.com/office/drawing/2014/main" id="{EA5B008D-25A6-F622-8B52-8CE97020F18D}"/>
              </a:ext>
            </a:extLst>
          </p:cNvPr>
          <p:cNvSpPr/>
          <p:nvPr/>
        </p:nvSpPr>
        <p:spPr>
          <a:xfrm>
            <a:off x="3759757" y="1456522"/>
            <a:ext cx="1624950" cy="1624950"/>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8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33" name="Oval 28+">
            <a:extLst>
              <a:ext uri="{FF2B5EF4-FFF2-40B4-BE49-F238E27FC236}">
                <a16:creationId xmlns:a16="http://schemas.microsoft.com/office/drawing/2014/main" id="{4A54380A-65FC-E1E5-1063-ABCE37681985}"/>
              </a:ext>
            </a:extLst>
          </p:cNvPr>
          <p:cNvSpPr/>
          <p:nvPr/>
        </p:nvSpPr>
        <p:spPr>
          <a:xfrm>
            <a:off x="6807664" y="1456522"/>
            <a:ext cx="1624950" cy="1624950"/>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8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34" name="Oval 29+">
            <a:extLst>
              <a:ext uri="{FF2B5EF4-FFF2-40B4-BE49-F238E27FC236}">
                <a16:creationId xmlns:a16="http://schemas.microsoft.com/office/drawing/2014/main" id="{3AE21BA8-5134-E1DC-4F87-B506CDDEEE23}"/>
              </a:ext>
            </a:extLst>
          </p:cNvPr>
          <p:cNvSpPr/>
          <p:nvPr/>
        </p:nvSpPr>
        <p:spPr>
          <a:xfrm>
            <a:off x="9855571" y="1456522"/>
            <a:ext cx="1624950" cy="1624950"/>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84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3" name="标题 2">
            <a:extLst>
              <a:ext uri="{FF2B5EF4-FFF2-40B4-BE49-F238E27FC236}">
                <a16:creationId xmlns:a16="http://schemas.microsoft.com/office/drawing/2014/main" id="{275BC5B3-0A46-5C97-5DE6-413FE3EABEBA}"/>
              </a:ext>
            </a:extLst>
          </p:cNvPr>
          <p:cNvSpPr>
            <a:spLocks noGrp="1"/>
          </p:cNvSpPr>
          <p:nvPr>
            <p:ph type="title"/>
          </p:nvPr>
        </p:nvSpPr>
        <p:spPr/>
        <p:txBody>
          <a:bodyPr/>
          <a:lstStyle/>
          <a:p>
            <a:r>
              <a:rPr lang="zh-CN" altLang="en-US"/>
              <a:t>主营业务</a:t>
            </a:r>
          </a:p>
        </p:txBody>
      </p:sp>
      <p:sp>
        <p:nvSpPr>
          <p:cNvPr id="15" name="文本框 14">
            <a:extLst>
              <a:ext uri="{FF2B5EF4-FFF2-40B4-BE49-F238E27FC236}">
                <a16:creationId xmlns:a16="http://schemas.microsoft.com/office/drawing/2014/main" id="{F8C92CFF-DDAD-38DC-7ED9-E832B850F505}"/>
              </a:ext>
            </a:extLst>
          </p:cNvPr>
          <p:cNvSpPr txBox="1"/>
          <p:nvPr/>
        </p:nvSpPr>
        <p:spPr>
          <a:xfrm>
            <a:off x="482925" y="4010480"/>
            <a:ext cx="2082800" cy="1758495"/>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22" name="文本框 21">
            <a:extLst>
              <a:ext uri="{FF2B5EF4-FFF2-40B4-BE49-F238E27FC236}">
                <a16:creationId xmlns:a16="http://schemas.microsoft.com/office/drawing/2014/main" id="{C6AFDCDA-75A4-1B84-C317-569656101749}"/>
              </a:ext>
            </a:extLst>
          </p:cNvPr>
          <p:cNvSpPr txBox="1"/>
          <p:nvPr/>
        </p:nvSpPr>
        <p:spPr>
          <a:xfrm>
            <a:off x="600995" y="3346904"/>
            <a:ext cx="1846660"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通信设施建设</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7" name="文本框 6">
            <a:extLst>
              <a:ext uri="{FF2B5EF4-FFF2-40B4-BE49-F238E27FC236}">
                <a16:creationId xmlns:a16="http://schemas.microsoft.com/office/drawing/2014/main" id="{5A16379D-8BD0-8A73-3225-F9351AD041EB}"/>
              </a:ext>
            </a:extLst>
          </p:cNvPr>
          <p:cNvSpPr txBox="1"/>
          <p:nvPr/>
        </p:nvSpPr>
        <p:spPr>
          <a:xfrm>
            <a:off x="3802791" y="3346904"/>
            <a:ext cx="1538883"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物联网工程</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8" name="文本框 7">
            <a:extLst>
              <a:ext uri="{FF2B5EF4-FFF2-40B4-BE49-F238E27FC236}">
                <a16:creationId xmlns:a16="http://schemas.microsoft.com/office/drawing/2014/main" id="{32346C1A-A11D-562C-BA9A-657E7CF108F7}"/>
              </a:ext>
            </a:extLst>
          </p:cNvPr>
          <p:cNvSpPr txBox="1"/>
          <p:nvPr/>
        </p:nvSpPr>
        <p:spPr>
          <a:xfrm>
            <a:off x="6542921" y="3346904"/>
            <a:ext cx="2154437"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软件开发及销售</a:t>
            </a:r>
            <a:endParaRPr lang="en-US" altLang="zh-CN" sz="2400">
              <a:gradFill>
                <a:gsLst>
                  <a:gs pos="0">
                    <a:schemeClr val="bg1"/>
                  </a:gs>
                  <a:gs pos="100000">
                    <a:schemeClr val="bg1">
                      <a:lumMod val="95000"/>
                    </a:schemeClr>
                  </a:gs>
                </a:gsLst>
                <a:lin ang="2700000" scaled="0"/>
              </a:gradFill>
              <a:latin typeface="+mj-ea"/>
              <a:ea typeface="+mj-ea"/>
            </a:endParaRPr>
          </a:p>
        </p:txBody>
      </p:sp>
      <p:sp>
        <p:nvSpPr>
          <p:cNvPr id="10" name="文本框 9">
            <a:extLst>
              <a:ext uri="{FF2B5EF4-FFF2-40B4-BE49-F238E27FC236}">
                <a16:creationId xmlns:a16="http://schemas.microsoft.com/office/drawing/2014/main" id="{8627F79B-2BF5-9A8C-2109-0C8A6AFCE0D9}"/>
              </a:ext>
            </a:extLst>
          </p:cNvPr>
          <p:cNvSpPr txBox="1"/>
          <p:nvPr/>
        </p:nvSpPr>
        <p:spPr>
          <a:xfrm>
            <a:off x="9744716" y="3346904"/>
            <a:ext cx="1846660" cy="369332"/>
          </a:xfrm>
          <a:prstGeom prst="rect">
            <a:avLst/>
          </a:prstGeom>
          <a:noFill/>
          <a:effectLst/>
        </p:spPr>
        <p:txBody>
          <a:bodyPr wrap="none" lIns="0" tIns="0" rIns="0" bIns="0" rtlCol="0" anchor="t">
            <a:noAutofit/>
          </a:bodyPr>
          <a:lstStyle/>
          <a:p>
            <a:pPr algn="ctr">
              <a:spcBef>
                <a:spcPct val="0"/>
              </a:spcBef>
            </a:pPr>
            <a:r>
              <a:rPr lang="zh-CN" altLang="en-US" sz="2400">
                <a:gradFill>
                  <a:gsLst>
                    <a:gs pos="0">
                      <a:schemeClr val="bg1"/>
                    </a:gs>
                    <a:gs pos="100000">
                      <a:schemeClr val="bg1">
                        <a:lumMod val="95000"/>
                      </a:schemeClr>
                    </a:gs>
                  </a:gsLst>
                  <a:lin ang="2700000" scaled="0"/>
                </a:gradFill>
                <a:latin typeface="+mj-ea"/>
                <a:ea typeface="+mj-ea"/>
              </a:rPr>
              <a:t>弱电系统工程</a:t>
            </a:r>
            <a:endParaRPr lang="en-US" altLang="zh-CN" sz="2400">
              <a:gradFill>
                <a:gsLst>
                  <a:gs pos="0">
                    <a:schemeClr val="bg1"/>
                  </a:gs>
                  <a:gs pos="100000">
                    <a:schemeClr val="bg1">
                      <a:lumMod val="95000"/>
                    </a:schemeClr>
                  </a:gs>
                </a:gsLst>
                <a:lin ang="2700000" scaled="0"/>
              </a:gradFill>
              <a:latin typeface="+mj-ea"/>
              <a:ea typeface="+mj-ea"/>
            </a:endParaRPr>
          </a:p>
        </p:txBody>
      </p:sp>
      <p:sp>
        <p:nvSpPr>
          <p:cNvPr id="21" name="文本框 20">
            <a:extLst>
              <a:ext uri="{FF2B5EF4-FFF2-40B4-BE49-F238E27FC236}">
                <a16:creationId xmlns:a16="http://schemas.microsoft.com/office/drawing/2014/main" id="{D7141447-4D6E-C661-8041-2FB5AF9712A2}"/>
              </a:ext>
            </a:extLst>
          </p:cNvPr>
          <p:cNvSpPr txBox="1"/>
          <p:nvPr/>
        </p:nvSpPr>
        <p:spPr>
          <a:xfrm>
            <a:off x="3530832" y="4010480"/>
            <a:ext cx="2082800" cy="1758495"/>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23" name="文本框 22">
            <a:extLst>
              <a:ext uri="{FF2B5EF4-FFF2-40B4-BE49-F238E27FC236}">
                <a16:creationId xmlns:a16="http://schemas.microsoft.com/office/drawing/2014/main" id="{EE24C300-9B40-26E5-7F4A-F685E8DA7BA6}"/>
              </a:ext>
            </a:extLst>
          </p:cNvPr>
          <p:cNvSpPr txBox="1"/>
          <p:nvPr/>
        </p:nvSpPr>
        <p:spPr>
          <a:xfrm>
            <a:off x="6578739" y="4010480"/>
            <a:ext cx="2082800" cy="1758495"/>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24" name="文本框 23">
            <a:extLst>
              <a:ext uri="{FF2B5EF4-FFF2-40B4-BE49-F238E27FC236}">
                <a16:creationId xmlns:a16="http://schemas.microsoft.com/office/drawing/2014/main" id="{718086BD-7A4B-953C-2AE9-4133F84216CE}"/>
              </a:ext>
            </a:extLst>
          </p:cNvPr>
          <p:cNvSpPr txBox="1"/>
          <p:nvPr/>
        </p:nvSpPr>
        <p:spPr>
          <a:xfrm>
            <a:off x="9626646" y="4010480"/>
            <a:ext cx="2082800" cy="1758495"/>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在此处输入详细内容在此处输入详细内容在此处输入详细内容在此处输入详细内容在此处输入详细内容在此处输入详细内容</a:t>
            </a:r>
            <a:endParaRPr lang="en-US" altLang="zh-CN" dirty="0">
              <a:solidFill>
                <a:schemeClr val="bg1"/>
              </a:solidFill>
            </a:endParaRPr>
          </a:p>
        </p:txBody>
      </p:sp>
      <p:sp>
        <p:nvSpPr>
          <p:cNvPr id="6" name="椭圆 5">
            <a:extLst>
              <a:ext uri="{FF2B5EF4-FFF2-40B4-BE49-F238E27FC236}">
                <a16:creationId xmlns:a16="http://schemas.microsoft.com/office/drawing/2014/main" id="{ED5CC8F2-8C10-8B84-F775-2F61943657AA}"/>
              </a:ext>
            </a:extLst>
          </p:cNvPr>
          <p:cNvSpPr/>
          <p:nvPr/>
        </p:nvSpPr>
        <p:spPr>
          <a:xfrm>
            <a:off x="940450" y="1685122"/>
            <a:ext cx="1167750" cy="1167750"/>
          </a:xfrm>
          <a:prstGeom prst="ellipse">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8" name="椭圆 27">
            <a:extLst>
              <a:ext uri="{FF2B5EF4-FFF2-40B4-BE49-F238E27FC236}">
                <a16:creationId xmlns:a16="http://schemas.microsoft.com/office/drawing/2014/main" id="{1415D99F-FD9E-5922-40C9-0352C018EDA3}"/>
              </a:ext>
            </a:extLst>
          </p:cNvPr>
          <p:cNvSpPr/>
          <p:nvPr/>
        </p:nvSpPr>
        <p:spPr>
          <a:xfrm>
            <a:off x="3988357" y="1685122"/>
            <a:ext cx="1167750" cy="1167750"/>
          </a:xfrm>
          <a:prstGeom prst="ellipse">
            <a:avLst/>
          </a:pr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9" name="椭圆 28">
            <a:extLst>
              <a:ext uri="{FF2B5EF4-FFF2-40B4-BE49-F238E27FC236}">
                <a16:creationId xmlns:a16="http://schemas.microsoft.com/office/drawing/2014/main" id="{6FFDC3C0-1538-1C28-60BE-6972AB488598}"/>
              </a:ext>
            </a:extLst>
          </p:cNvPr>
          <p:cNvSpPr/>
          <p:nvPr/>
        </p:nvSpPr>
        <p:spPr>
          <a:xfrm>
            <a:off x="7036264" y="1685122"/>
            <a:ext cx="1167750" cy="1167750"/>
          </a:xfrm>
          <a:prstGeom prst="ellipse">
            <a:avLst/>
          </a:prstGeom>
          <a:blipFill>
            <a:blip r:embed="rId5"/>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0" name="椭圆 29">
            <a:extLst>
              <a:ext uri="{FF2B5EF4-FFF2-40B4-BE49-F238E27FC236}">
                <a16:creationId xmlns:a16="http://schemas.microsoft.com/office/drawing/2014/main" id="{73A31090-A829-0772-9BA2-FC160B6DDE4F}"/>
              </a:ext>
            </a:extLst>
          </p:cNvPr>
          <p:cNvSpPr/>
          <p:nvPr/>
        </p:nvSpPr>
        <p:spPr>
          <a:xfrm>
            <a:off x="10084171" y="1685122"/>
            <a:ext cx="1167750" cy="1167750"/>
          </a:xfrm>
          <a:prstGeom prst="ellipse">
            <a:avLst/>
          </a:prstGeom>
          <a:blipFill>
            <a:blip r:embed="rId6"/>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9" name="矩形: 圆角 38">
            <a:extLst>
              <a:ext uri="{FF2B5EF4-FFF2-40B4-BE49-F238E27FC236}">
                <a16:creationId xmlns:a16="http://schemas.microsoft.com/office/drawing/2014/main" id="{6E735C0F-E3D2-C226-854F-9F23F329436C}"/>
              </a:ext>
            </a:extLst>
          </p:cNvPr>
          <p:cNvSpPr/>
          <p:nvPr/>
        </p:nvSpPr>
        <p:spPr>
          <a:xfrm>
            <a:off x="4410539" y="3840498"/>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43" name="矩形: 圆角 42">
            <a:extLst>
              <a:ext uri="{FF2B5EF4-FFF2-40B4-BE49-F238E27FC236}">
                <a16:creationId xmlns:a16="http://schemas.microsoft.com/office/drawing/2014/main" id="{4C4A51F4-7410-EBB3-1B9B-7314DE014E20}"/>
              </a:ext>
            </a:extLst>
          </p:cNvPr>
          <p:cNvSpPr/>
          <p:nvPr/>
        </p:nvSpPr>
        <p:spPr>
          <a:xfrm>
            <a:off x="1362632" y="3840498"/>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44" name="矩形: 圆角 43">
            <a:extLst>
              <a:ext uri="{FF2B5EF4-FFF2-40B4-BE49-F238E27FC236}">
                <a16:creationId xmlns:a16="http://schemas.microsoft.com/office/drawing/2014/main" id="{A5130E02-067C-6FBB-E187-A01A42E5D75A}"/>
              </a:ext>
            </a:extLst>
          </p:cNvPr>
          <p:cNvSpPr/>
          <p:nvPr/>
        </p:nvSpPr>
        <p:spPr>
          <a:xfrm>
            <a:off x="7458446" y="3840498"/>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45" name="矩形: 圆角 44">
            <a:extLst>
              <a:ext uri="{FF2B5EF4-FFF2-40B4-BE49-F238E27FC236}">
                <a16:creationId xmlns:a16="http://schemas.microsoft.com/office/drawing/2014/main" id="{4A85442D-D098-D76D-AC50-E864CFB5E6E0}"/>
              </a:ext>
            </a:extLst>
          </p:cNvPr>
          <p:cNvSpPr/>
          <p:nvPr/>
        </p:nvSpPr>
        <p:spPr>
          <a:xfrm>
            <a:off x="10505982" y="3840498"/>
            <a:ext cx="323386" cy="45720"/>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Tree>
    <p:extLst>
      <p:ext uri="{BB962C8B-B14F-4D97-AF65-F5344CB8AC3E}">
        <p14:creationId xmlns:p14="http://schemas.microsoft.com/office/powerpoint/2010/main" val="45725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22701884-767A-C24A-F005-8A5B592B7770}"/>
              </a:ext>
            </a:extLst>
          </p:cNvPr>
          <p:cNvSpPr/>
          <p:nvPr/>
        </p:nvSpPr>
        <p:spPr>
          <a:xfrm>
            <a:off x="695325" y="1504642"/>
            <a:ext cx="3165475" cy="4413558"/>
          </a:xfrm>
          <a:prstGeom prst="roundRect">
            <a:avLst>
              <a:gd name="adj" fmla="val 5433"/>
            </a:avLst>
          </a:prstGeom>
          <a:solidFill>
            <a:schemeClr val="accent1">
              <a:lumMod val="50000"/>
              <a:lumOff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矩形: 圆角 9">
            <a:extLst>
              <a:ext uri="{FF2B5EF4-FFF2-40B4-BE49-F238E27FC236}">
                <a16:creationId xmlns:a16="http://schemas.microsoft.com/office/drawing/2014/main" id="{2A95EBF1-EEB8-0C34-E071-C3C4197328A5}"/>
              </a:ext>
            </a:extLst>
          </p:cNvPr>
          <p:cNvSpPr/>
          <p:nvPr/>
        </p:nvSpPr>
        <p:spPr>
          <a:xfrm>
            <a:off x="4513262" y="1504642"/>
            <a:ext cx="3165475" cy="4413558"/>
          </a:xfrm>
          <a:prstGeom prst="roundRect">
            <a:avLst>
              <a:gd name="adj" fmla="val 5433"/>
            </a:avLst>
          </a:prstGeom>
          <a:solidFill>
            <a:schemeClr val="accent1">
              <a:lumMod val="50000"/>
              <a:lumOff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矩形: 圆角 10">
            <a:extLst>
              <a:ext uri="{FF2B5EF4-FFF2-40B4-BE49-F238E27FC236}">
                <a16:creationId xmlns:a16="http://schemas.microsoft.com/office/drawing/2014/main" id="{7179105E-649D-DBCC-E049-380F589C2C11}"/>
              </a:ext>
            </a:extLst>
          </p:cNvPr>
          <p:cNvSpPr/>
          <p:nvPr/>
        </p:nvSpPr>
        <p:spPr>
          <a:xfrm>
            <a:off x="8331199" y="1504642"/>
            <a:ext cx="3165475" cy="4413558"/>
          </a:xfrm>
          <a:prstGeom prst="roundRect">
            <a:avLst>
              <a:gd name="adj" fmla="val 5433"/>
            </a:avLst>
          </a:prstGeom>
          <a:solidFill>
            <a:schemeClr val="accent1">
              <a:lumMod val="50000"/>
              <a:lumOff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标题 1">
            <a:extLst>
              <a:ext uri="{FF2B5EF4-FFF2-40B4-BE49-F238E27FC236}">
                <a16:creationId xmlns:a16="http://schemas.microsoft.com/office/drawing/2014/main" id="{59133957-B9A4-C5FD-CF4F-20203F8A966F}"/>
              </a:ext>
            </a:extLst>
          </p:cNvPr>
          <p:cNvSpPr>
            <a:spLocks noGrp="1"/>
          </p:cNvSpPr>
          <p:nvPr>
            <p:ph type="title"/>
          </p:nvPr>
        </p:nvSpPr>
        <p:spPr/>
        <p:txBody>
          <a:bodyPr/>
          <a:lstStyle/>
          <a:p>
            <a:r>
              <a:rPr lang="zh-CN" altLang="en-US"/>
              <a:t>案例展示</a:t>
            </a:r>
            <a:endParaRPr lang="en-US"/>
          </a:p>
        </p:txBody>
      </p:sp>
      <p:sp>
        <p:nvSpPr>
          <p:cNvPr id="37" name="矩形: 圆角 36">
            <a:extLst>
              <a:ext uri="{FF2B5EF4-FFF2-40B4-BE49-F238E27FC236}">
                <a16:creationId xmlns:a16="http://schemas.microsoft.com/office/drawing/2014/main" id="{F16C8560-A863-A7ED-B4CD-A7290642FB96}"/>
              </a:ext>
            </a:extLst>
          </p:cNvPr>
          <p:cNvSpPr/>
          <p:nvPr/>
        </p:nvSpPr>
        <p:spPr>
          <a:xfrm>
            <a:off x="852705" y="1935033"/>
            <a:ext cx="2850714" cy="1978597"/>
          </a:xfrm>
          <a:prstGeom prst="roundRect">
            <a:avLst>
              <a:gd name="adj" fmla="val 6047"/>
            </a:avLst>
          </a:prstGeom>
          <a:blipFill>
            <a:blip r:embed="rId2"/>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矩形: 圆角 37">
            <a:extLst>
              <a:ext uri="{FF2B5EF4-FFF2-40B4-BE49-F238E27FC236}">
                <a16:creationId xmlns:a16="http://schemas.microsoft.com/office/drawing/2014/main" id="{07291DC9-8DD3-674C-C58D-C20422F19E14}"/>
              </a:ext>
            </a:extLst>
          </p:cNvPr>
          <p:cNvSpPr/>
          <p:nvPr/>
        </p:nvSpPr>
        <p:spPr>
          <a:xfrm>
            <a:off x="4670642" y="1935033"/>
            <a:ext cx="2850714" cy="1978597"/>
          </a:xfrm>
          <a:prstGeom prst="roundRect">
            <a:avLst>
              <a:gd name="adj" fmla="val 6047"/>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矩形: 圆角 38">
            <a:extLst>
              <a:ext uri="{FF2B5EF4-FFF2-40B4-BE49-F238E27FC236}">
                <a16:creationId xmlns:a16="http://schemas.microsoft.com/office/drawing/2014/main" id="{39B77857-A771-9CA7-B5B3-76C1FDFBC502}"/>
              </a:ext>
            </a:extLst>
          </p:cNvPr>
          <p:cNvSpPr/>
          <p:nvPr/>
        </p:nvSpPr>
        <p:spPr>
          <a:xfrm>
            <a:off x="8488579" y="1935033"/>
            <a:ext cx="2850714" cy="1978597"/>
          </a:xfrm>
          <a:prstGeom prst="roundRect">
            <a:avLst>
              <a:gd name="adj" fmla="val 6047"/>
            </a:avLst>
          </a:pr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矩形: 圆角 5">
            <a:extLst>
              <a:ext uri="{FF2B5EF4-FFF2-40B4-BE49-F238E27FC236}">
                <a16:creationId xmlns:a16="http://schemas.microsoft.com/office/drawing/2014/main" id="{8656D9DA-C737-3F67-56E5-48570C472E5B}"/>
              </a:ext>
            </a:extLst>
          </p:cNvPr>
          <p:cNvSpPr/>
          <p:nvPr/>
        </p:nvSpPr>
        <p:spPr>
          <a:xfrm>
            <a:off x="1304924" y="1258916"/>
            <a:ext cx="1946276" cy="491452"/>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7" name="矩形: 圆角 6">
            <a:extLst>
              <a:ext uri="{FF2B5EF4-FFF2-40B4-BE49-F238E27FC236}">
                <a16:creationId xmlns:a16="http://schemas.microsoft.com/office/drawing/2014/main" id="{CF43527E-0CF0-2583-0DCC-65AD10DA27AD}"/>
              </a:ext>
            </a:extLst>
          </p:cNvPr>
          <p:cNvSpPr/>
          <p:nvPr/>
        </p:nvSpPr>
        <p:spPr>
          <a:xfrm>
            <a:off x="5122861" y="1258916"/>
            <a:ext cx="1946276" cy="491452"/>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8" name="矩形: 圆角 7">
            <a:extLst>
              <a:ext uri="{FF2B5EF4-FFF2-40B4-BE49-F238E27FC236}">
                <a16:creationId xmlns:a16="http://schemas.microsoft.com/office/drawing/2014/main" id="{CEB4F07B-E023-DB73-744E-C5ACCC6AD490}"/>
              </a:ext>
            </a:extLst>
          </p:cNvPr>
          <p:cNvSpPr/>
          <p:nvPr/>
        </p:nvSpPr>
        <p:spPr>
          <a:xfrm>
            <a:off x="8940798" y="1258916"/>
            <a:ext cx="1946276" cy="491452"/>
          </a:xfrm>
          <a:prstGeom prst="roundRect">
            <a:avLst>
              <a:gd name="adj" fmla="val 50000"/>
            </a:avLst>
          </a:prstGeom>
          <a:gradFill>
            <a:gsLst>
              <a:gs pos="0">
                <a:schemeClr val="accent1">
                  <a:lumMod val="5000"/>
                  <a:lumOff val="95000"/>
                </a:schemeClr>
              </a:gs>
              <a:gs pos="100000">
                <a:schemeClr val="accent1">
                  <a:lumMod val="25000"/>
                  <a:lumOff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lumMod val="85000"/>
                  <a:lumOff val="15000"/>
                </a:schemeClr>
              </a:solidFill>
            </a:endParaRPr>
          </a:p>
        </p:txBody>
      </p:sp>
      <p:sp>
        <p:nvSpPr>
          <p:cNvPr id="3" name="文本框 2">
            <a:extLst>
              <a:ext uri="{FF2B5EF4-FFF2-40B4-BE49-F238E27FC236}">
                <a16:creationId xmlns:a16="http://schemas.microsoft.com/office/drawing/2014/main" id="{C08956D0-BA27-9EBA-CF9F-949C938B898A}"/>
              </a:ext>
            </a:extLst>
          </p:cNvPr>
          <p:cNvSpPr txBox="1"/>
          <p:nvPr/>
        </p:nvSpPr>
        <p:spPr>
          <a:xfrm>
            <a:off x="1816397" y="1319976"/>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弱电系统</a:t>
            </a:r>
          </a:p>
        </p:txBody>
      </p:sp>
      <p:sp>
        <p:nvSpPr>
          <p:cNvPr id="4" name="文本框 3">
            <a:extLst>
              <a:ext uri="{FF2B5EF4-FFF2-40B4-BE49-F238E27FC236}">
                <a16:creationId xmlns:a16="http://schemas.microsoft.com/office/drawing/2014/main" id="{8B81ED8E-02C1-9229-01B6-96A14CF988A8}"/>
              </a:ext>
            </a:extLst>
          </p:cNvPr>
          <p:cNvSpPr txBox="1"/>
          <p:nvPr/>
        </p:nvSpPr>
        <p:spPr>
          <a:xfrm>
            <a:off x="5634334" y="1319976"/>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物联网</a:t>
            </a:r>
            <a:endParaRPr lang="en-US" altLang="zh-CN" sz="2400" dirty="0">
              <a:solidFill>
                <a:schemeClr val="accent1"/>
              </a:solidFill>
              <a:latin typeface="+mj-ea"/>
              <a:ea typeface="+mj-ea"/>
            </a:endParaRPr>
          </a:p>
        </p:txBody>
      </p:sp>
      <p:sp>
        <p:nvSpPr>
          <p:cNvPr id="5" name="文本框 4">
            <a:extLst>
              <a:ext uri="{FF2B5EF4-FFF2-40B4-BE49-F238E27FC236}">
                <a16:creationId xmlns:a16="http://schemas.microsoft.com/office/drawing/2014/main" id="{EEF95421-F65D-D418-BAD0-0302F0863081}"/>
              </a:ext>
            </a:extLst>
          </p:cNvPr>
          <p:cNvSpPr txBox="1"/>
          <p:nvPr/>
        </p:nvSpPr>
        <p:spPr>
          <a:xfrm>
            <a:off x="9452271" y="1319976"/>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通信设施</a:t>
            </a:r>
          </a:p>
        </p:txBody>
      </p:sp>
      <p:sp>
        <p:nvSpPr>
          <p:cNvPr id="40" name="文本框 39">
            <a:extLst>
              <a:ext uri="{FF2B5EF4-FFF2-40B4-BE49-F238E27FC236}">
                <a16:creationId xmlns:a16="http://schemas.microsoft.com/office/drawing/2014/main" id="{C025D2EA-3A7E-F730-4E1C-7BF24CC2059A}"/>
              </a:ext>
            </a:extLst>
          </p:cNvPr>
          <p:cNvSpPr txBox="1"/>
          <p:nvPr/>
        </p:nvSpPr>
        <p:spPr>
          <a:xfrm>
            <a:off x="1009110" y="4120195"/>
            <a:ext cx="2537905"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在此处输入详细内容在此处输入详细内容在此处输入详细内容在此处输入详细内容在此处输入详细内容</a:t>
            </a:r>
            <a:endParaRPr lang="en-US" altLang="zh-CN" dirty="0">
              <a:solidFill>
                <a:schemeClr val="bg1"/>
              </a:solidFill>
            </a:endParaRPr>
          </a:p>
        </p:txBody>
      </p:sp>
      <p:sp>
        <p:nvSpPr>
          <p:cNvPr id="41" name="文本框 40">
            <a:extLst>
              <a:ext uri="{FF2B5EF4-FFF2-40B4-BE49-F238E27FC236}">
                <a16:creationId xmlns:a16="http://schemas.microsoft.com/office/drawing/2014/main" id="{8CEFCBB9-CF08-F5C5-DB37-05526F452EB8}"/>
              </a:ext>
            </a:extLst>
          </p:cNvPr>
          <p:cNvSpPr txBox="1"/>
          <p:nvPr/>
        </p:nvSpPr>
        <p:spPr>
          <a:xfrm>
            <a:off x="4827047" y="4120195"/>
            <a:ext cx="2537905"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在此处输入详细内容在此处输入详细内容在此处输入详细内容在此处输入详细内容在此处输入详细内容</a:t>
            </a:r>
            <a:endParaRPr lang="en-US" altLang="zh-CN" dirty="0">
              <a:solidFill>
                <a:schemeClr val="bg1"/>
              </a:solidFill>
            </a:endParaRPr>
          </a:p>
        </p:txBody>
      </p:sp>
      <p:sp>
        <p:nvSpPr>
          <p:cNvPr id="42" name="文本框 41">
            <a:extLst>
              <a:ext uri="{FF2B5EF4-FFF2-40B4-BE49-F238E27FC236}">
                <a16:creationId xmlns:a16="http://schemas.microsoft.com/office/drawing/2014/main" id="{53918118-93FF-E2A7-59F4-E61D2A673F2D}"/>
              </a:ext>
            </a:extLst>
          </p:cNvPr>
          <p:cNvSpPr txBox="1"/>
          <p:nvPr/>
        </p:nvSpPr>
        <p:spPr>
          <a:xfrm>
            <a:off x="8644984" y="4120195"/>
            <a:ext cx="2537905"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a:solidFill>
                  <a:schemeClr val="bg1"/>
                </a:solidFill>
              </a:rPr>
              <a:t>在此处输入详细内容在此处输入详细内容在此处输入详细内容在此处输入详细内容在此处输入详细内容</a:t>
            </a:r>
            <a:endParaRPr lang="en-US" altLang="zh-CN" dirty="0">
              <a:solidFill>
                <a:schemeClr val="bg1"/>
              </a:solidFill>
            </a:endParaRPr>
          </a:p>
        </p:txBody>
      </p:sp>
      <p:sp>
        <p:nvSpPr>
          <p:cNvPr id="65" name="任意多边形: 形状 64">
            <a:extLst>
              <a:ext uri="{FF2B5EF4-FFF2-40B4-BE49-F238E27FC236}">
                <a16:creationId xmlns:a16="http://schemas.microsoft.com/office/drawing/2014/main" id="{DA706984-C1D5-DDD3-76D1-948516949570}"/>
              </a:ext>
            </a:extLst>
          </p:cNvPr>
          <p:cNvSpPr/>
          <p:nvPr/>
        </p:nvSpPr>
        <p:spPr>
          <a:xfrm>
            <a:off x="4536848" y="5664026"/>
            <a:ext cx="3141889" cy="254175"/>
          </a:xfrm>
          <a:custGeom>
            <a:avLst/>
            <a:gdLst>
              <a:gd name="connsiteX0" fmla="*/ 2956152 w 3141889"/>
              <a:gd name="connsiteY0" fmla="*/ 175 h 254175"/>
              <a:gd name="connsiteX1" fmla="*/ 3100552 w 3141889"/>
              <a:gd name="connsiteY1" fmla="*/ 5359 h 254175"/>
              <a:gd name="connsiteX2" fmla="*/ 3141889 w 3141889"/>
              <a:gd name="connsiteY2" fmla="*/ 10298 h 254175"/>
              <a:gd name="connsiteX3" fmla="*/ 3141889 w 3141889"/>
              <a:gd name="connsiteY3" fmla="*/ 82195 h 254175"/>
              <a:gd name="connsiteX4" fmla="*/ 2969909 w 3141889"/>
              <a:gd name="connsiteY4" fmla="*/ 254175 h 254175"/>
              <a:gd name="connsiteX5" fmla="*/ 148394 w 3141889"/>
              <a:gd name="connsiteY5" fmla="*/ 254175 h 254175"/>
              <a:gd name="connsiteX6" fmla="*/ 26786 w 3141889"/>
              <a:gd name="connsiteY6" fmla="*/ 203803 h 254175"/>
              <a:gd name="connsiteX7" fmla="*/ 0 w 3141889"/>
              <a:gd name="connsiteY7" fmla="*/ 164075 h 254175"/>
              <a:gd name="connsiteX8" fmla="*/ 54202 w 3141889"/>
              <a:gd name="connsiteY8" fmla="*/ 143844 h 254175"/>
              <a:gd name="connsiteX9" fmla="*/ 555852 w 3141889"/>
              <a:gd name="connsiteY9" fmla="*/ 25575 h 254175"/>
              <a:gd name="connsiteX10" fmla="*/ 1927452 w 3141889"/>
              <a:gd name="connsiteY10" fmla="*/ 203375 h 254175"/>
              <a:gd name="connsiteX11" fmla="*/ 2956152 w 3141889"/>
              <a:gd name="connsiteY11" fmla="*/ 175 h 25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1889" h="254175">
                <a:moveTo>
                  <a:pt x="2956152" y="175"/>
                </a:moveTo>
                <a:cubicBezTo>
                  <a:pt x="3003777" y="-619"/>
                  <a:pt x="3051898" y="1333"/>
                  <a:pt x="3100552" y="5359"/>
                </a:cubicBezTo>
                <a:lnTo>
                  <a:pt x="3141889" y="10298"/>
                </a:lnTo>
                <a:lnTo>
                  <a:pt x="3141889" y="82195"/>
                </a:lnTo>
                <a:cubicBezTo>
                  <a:pt x="3141889" y="177177"/>
                  <a:pt x="3064891" y="254175"/>
                  <a:pt x="2969909" y="254175"/>
                </a:cubicBezTo>
                <a:lnTo>
                  <a:pt x="148394" y="254175"/>
                </a:lnTo>
                <a:cubicBezTo>
                  <a:pt x="100903" y="254175"/>
                  <a:pt x="57908" y="234926"/>
                  <a:pt x="26786" y="203803"/>
                </a:cubicBezTo>
                <a:lnTo>
                  <a:pt x="0" y="164075"/>
                </a:lnTo>
                <a:lnTo>
                  <a:pt x="54202" y="143844"/>
                </a:lnTo>
                <a:cubicBezTo>
                  <a:pt x="203427" y="87488"/>
                  <a:pt x="363235" y="29809"/>
                  <a:pt x="555852" y="25575"/>
                </a:cubicBezTo>
                <a:cubicBezTo>
                  <a:pt x="941085" y="17108"/>
                  <a:pt x="1527402" y="207608"/>
                  <a:pt x="1927452" y="203375"/>
                </a:cubicBezTo>
                <a:cubicBezTo>
                  <a:pt x="2327502" y="199142"/>
                  <a:pt x="2575152" y="6525"/>
                  <a:pt x="2956152" y="175"/>
                </a:cubicBezTo>
                <a:close/>
              </a:path>
            </a:pathLst>
          </a:custGeom>
          <a:solidFill>
            <a:schemeClr val="accent1">
              <a:lumMod val="75000"/>
              <a:lumOff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64" name="任意多边形: 形状 63">
            <a:extLst>
              <a:ext uri="{FF2B5EF4-FFF2-40B4-BE49-F238E27FC236}">
                <a16:creationId xmlns:a16="http://schemas.microsoft.com/office/drawing/2014/main" id="{B29C3DBD-FCDD-6273-B2C4-117B7F68133B}"/>
              </a:ext>
            </a:extLst>
          </p:cNvPr>
          <p:cNvSpPr/>
          <p:nvPr/>
        </p:nvSpPr>
        <p:spPr>
          <a:xfrm>
            <a:off x="705667" y="5676220"/>
            <a:ext cx="3121479" cy="241980"/>
          </a:xfrm>
          <a:custGeom>
            <a:avLst/>
            <a:gdLst>
              <a:gd name="connsiteX0" fmla="*/ 2583633 w 3121479"/>
              <a:gd name="connsiteY0" fmla="*/ 680 h 241980"/>
              <a:gd name="connsiteX1" fmla="*/ 3020196 w 3121479"/>
              <a:gd name="connsiteY1" fmla="*/ 125299 h 241980"/>
              <a:gd name="connsiteX2" fmla="*/ 3121479 w 3121479"/>
              <a:gd name="connsiteY2" fmla="*/ 166812 h 241980"/>
              <a:gd name="connsiteX3" fmla="*/ 3104761 w 3121479"/>
              <a:gd name="connsiteY3" fmla="*/ 191608 h 241980"/>
              <a:gd name="connsiteX4" fmla="*/ 2983153 w 3121479"/>
              <a:gd name="connsiteY4" fmla="*/ 241980 h 241980"/>
              <a:gd name="connsiteX5" fmla="*/ 161638 w 3121479"/>
              <a:gd name="connsiteY5" fmla="*/ 241980 h 241980"/>
              <a:gd name="connsiteX6" fmla="*/ 3173 w 3121479"/>
              <a:gd name="connsiteY6" fmla="*/ 136942 h 241980"/>
              <a:gd name="connsiteX7" fmla="*/ 0 w 3121479"/>
              <a:gd name="connsiteY7" fmla="*/ 121228 h 241980"/>
              <a:gd name="connsiteX8" fmla="*/ 103561 w 3121479"/>
              <a:gd name="connsiteY8" fmla="*/ 97517 h 241980"/>
              <a:gd name="connsiteX9" fmla="*/ 526233 w 3121479"/>
              <a:gd name="connsiteY9" fmla="*/ 51480 h 241980"/>
              <a:gd name="connsiteX10" fmla="*/ 1567633 w 3121479"/>
              <a:gd name="connsiteY10" fmla="*/ 165780 h 241980"/>
              <a:gd name="connsiteX11" fmla="*/ 2583633 w 3121479"/>
              <a:gd name="connsiteY11" fmla="*/ 680 h 24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1479" h="241980">
                <a:moveTo>
                  <a:pt x="2583633" y="680"/>
                </a:moveTo>
                <a:cubicBezTo>
                  <a:pt x="2740266" y="7030"/>
                  <a:pt x="2881025" y="66826"/>
                  <a:pt x="3020196" y="125299"/>
                </a:cubicBezTo>
                <a:lnTo>
                  <a:pt x="3121479" y="166812"/>
                </a:lnTo>
                <a:lnTo>
                  <a:pt x="3104761" y="191608"/>
                </a:lnTo>
                <a:cubicBezTo>
                  <a:pt x="3073639" y="222731"/>
                  <a:pt x="3030644" y="241980"/>
                  <a:pt x="2983153" y="241980"/>
                </a:cubicBezTo>
                <a:lnTo>
                  <a:pt x="161638" y="241980"/>
                </a:lnTo>
                <a:cubicBezTo>
                  <a:pt x="90401" y="241980"/>
                  <a:pt x="29281" y="198669"/>
                  <a:pt x="3173" y="136942"/>
                </a:cubicBezTo>
                <a:lnTo>
                  <a:pt x="0" y="121228"/>
                </a:lnTo>
                <a:lnTo>
                  <a:pt x="103561" y="97517"/>
                </a:lnTo>
                <a:cubicBezTo>
                  <a:pt x="234397" y="71588"/>
                  <a:pt x="372774" y="53597"/>
                  <a:pt x="526233" y="51480"/>
                </a:cubicBezTo>
                <a:cubicBezTo>
                  <a:pt x="833150" y="47247"/>
                  <a:pt x="1224733" y="174247"/>
                  <a:pt x="1567633" y="165780"/>
                </a:cubicBezTo>
                <a:cubicBezTo>
                  <a:pt x="1910533" y="157313"/>
                  <a:pt x="2270366" y="-12020"/>
                  <a:pt x="2583633" y="680"/>
                </a:cubicBezTo>
                <a:close/>
              </a:path>
            </a:pathLst>
          </a:custGeom>
          <a:solidFill>
            <a:schemeClr val="accent1">
              <a:lumMod val="75000"/>
              <a:lumOff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
        <p:nvSpPr>
          <p:cNvPr id="63" name="任意多边形: 形状 62">
            <a:extLst>
              <a:ext uri="{FF2B5EF4-FFF2-40B4-BE49-F238E27FC236}">
                <a16:creationId xmlns:a16="http://schemas.microsoft.com/office/drawing/2014/main" id="{7C7288E5-C1C9-CC37-D8EC-5DE8E4BF18F5}"/>
              </a:ext>
            </a:extLst>
          </p:cNvPr>
          <p:cNvSpPr/>
          <p:nvPr/>
        </p:nvSpPr>
        <p:spPr>
          <a:xfrm>
            <a:off x="8339971" y="5676614"/>
            <a:ext cx="3148600" cy="241586"/>
          </a:xfrm>
          <a:custGeom>
            <a:avLst/>
            <a:gdLst>
              <a:gd name="connsiteX0" fmla="*/ 1934329 w 3148600"/>
              <a:gd name="connsiteY0" fmla="*/ 286 h 241586"/>
              <a:gd name="connsiteX1" fmla="*/ 2963029 w 3148600"/>
              <a:gd name="connsiteY1" fmla="*/ 114586 h 241586"/>
              <a:gd name="connsiteX2" fmla="*/ 3082129 w 3148600"/>
              <a:gd name="connsiteY2" fmla="*/ 115020 h 241586"/>
              <a:gd name="connsiteX3" fmla="*/ 3148600 w 3148600"/>
              <a:gd name="connsiteY3" fmla="*/ 109744 h 241586"/>
              <a:gd name="connsiteX4" fmla="*/ 3143188 w 3148600"/>
              <a:gd name="connsiteY4" fmla="*/ 136548 h 241586"/>
              <a:gd name="connsiteX5" fmla="*/ 2984723 w 3148600"/>
              <a:gd name="connsiteY5" fmla="*/ 241586 h 241586"/>
              <a:gd name="connsiteX6" fmla="*/ 163208 w 3148600"/>
              <a:gd name="connsiteY6" fmla="*/ 241586 h 241586"/>
              <a:gd name="connsiteX7" fmla="*/ 4743 w 3148600"/>
              <a:gd name="connsiteY7" fmla="*/ 136548 h 241586"/>
              <a:gd name="connsiteX8" fmla="*/ 0 w 3148600"/>
              <a:gd name="connsiteY8" fmla="*/ 113052 h 241586"/>
              <a:gd name="connsiteX9" fmla="*/ 71894 w 3148600"/>
              <a:gd name="connsiteY9" fmla="*/ 125103 h 241586"/>
              <a:gd name="connsiteX10" fmla="*/ 410329 w 3148600"/>
              <a:gd name="connsiteY10" fmla="*/ 152686 h 241586"/>
              <a:gd name="connsiteX11" fmla="*/ 1934329 w 3148600"/>
              <a:gd name="connsiteY11" fmla="*/ 286 h 2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8600" h="241586">
                <a:moveTo>
                  <a:pt x="1934329" y="286"/>
                </a:moveTo>
                <a:cubicBezTo>
                  <a:pt x="2359779" y="-6064"/>
                  <a:pt x="2651879" y="95536"/>
                  <a:pt x="2963029" y="114586"/>
                </a:cubicBezTo>
                <a:cubicBezTo>
                  <a:pt x="3001923" y="116967"/>
                  <a:pt x="3041809" y="116835"/>
                  <a:pt x="3082129" y="115020"/>
                </a:cubicBezTo>
                <a:lnTo>
                  <a:pt x="3148600" y="109744"/>
                </a:lnTo>
                <a:lnTo>
                  <a:pt x="3143188" y="136548"/>
                </a:lnTo>
                <a:cubicBezTo>
                  <a:pt x="3117080" y="198275"/>
                  <a:pt x="3055959" y="241586"/>
                  <a:pt x="2984723" y="241586"/>
                </a:cubicBezTo>
                <a:lnTo>
                  <a:pt x="163208" y="241586"/>
                </a:lnTo>
                <a:cubicBezTo>
                  <a:pt x="91971" y="241586"/>
                  <a:pt x="30851" y="198275"/>
                  <a:pt x="4743" y="136548"/>
                </a:cubicBezTo>
                <a:lnTo>
                  <a:pt x="0" y="113052"/>
                </a:lnTo>
                <a:lnTo>
                  <a:pt x="71894" y="125103"/>
                </a:lnTo>
                <a:cubicBezTo>
                  <a:pt x="181729" y="141177"/>
                  <a:pt x="294441" y="152157"/>
                  <a:pt x="410329" y="152686"/>
                </a:cubicBezTo>
                <a:cubicBezTo>
                  <a:pt x="873879" y="154803"/>
                  <a:pt x="1508879" y="6636"/>
                  <a:pt x="1934329" y="286"/>
                </a:cubicBezTo>
                <a:close/>
              </a:path>
            </a:pathLst>
          </a:custGeom>
          <a:solidFill>
            <a:schemeClr val="accent1">
              <a:lumMod val="75000"/>
              <a:lumOff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85000"/>
                  <a:lumOff val="15000"/>
                </a:schemeClr>
              </a:solidFill>
            </a:endParaRPr>
          </a:p>
        </p:txBody>
      </p:sp>
    </p:spTree>
    <p:extLst>
      <p:ext uri="{BB962C8B-B14F-4D97-AF65-F5344CB8AC3E}">
        <p14:creationId xmlns:p14="http://schemas.microsoft.com/office/powerpoint/2010/main" val="298023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9EDCF50F-01EF-CF8D-6891-F6FBA0019168}"/>
              </a:ext>
            </a:extLst>
          </p:cNvPr>
          <p:cNvSpPr/>
          <p:nvPr userDrawn="1"/>
        </p:nvSpPr>
        <p:spPr>
          <a:xfrm rot="11863854">
            <a:off x="3306629" y="2515676"/>
            <a:ext cx="1623449" cy="1623447"/>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bg1"/>
              </a:solidFill>
            </a:endParaRPr>
          </a:p>
        </p:txBody>
      </p:sp>
      <p:sp>
        <p:nvSpPr>
          <p:cNvPr id="11" name="椭圆 10">
            <a:extLst>
              <a:ext uri="{FF2B5EF4-FFF2-40B4-BE49-F238E27FC236}">
                <a16:creationId xmlns:a16="http://schemas.microsoft.com/office/drawing/2014/main" id="{8B078CE3-0582-53B7-5757-31E4D1C7A487}"/>
              </a:ext>
            </a:extLst>
          </p:cNvPr>
          <p:cNvSpPr/>
          <p:nvPr userDrawn="1"/>
        </p:nvSpPr>
        <p:spPr>
          <a:xfrm rot="8963704">
            <a:off x="3087922" y="2296969"/>
            <a:ext cx="2060863" cy="2060863"/>
          </a:xfrm>
          <a:prstGeom prst="ellipse">
            <a:avLst/>
          </a:prstGeom>
          <a:noFill/>
          <a:ln w="12700" cap="flat" cmpd="sng" algn="ctr">
            <a:gradFill>
              <a:gsLst>
                <a:gs pos="20000">
                  <a:schemeClr val="accent1">
                    <a:lumMod val="25000"/>
                    <a:lumOff val="75000"/>
                    <a:alpha val="0"/>
                  </a:schemeClr>
                </a:gs>
                <a:gs pos="100000">
                  <a:schemeClr val="accent1">
                    <a:lumMod val="25000"/>
                    <a:lumOff val="75000"/>
                  </a:schemeClr>
                </a:gs>
              </a:gsLst>
              <a:lin ang="12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2" name="椭圆 11">
            <a:extLst>
              <a:ext uri="{FF2B5EF4-FFF2-40B4-BE49-F238E27FC236}">
                <a16:creationId xmlns:a16="http://schemas.microsoft.com/office/drawing/2014/main" id="{952CB204-6A4D-609D-6320-AB6FECB6933C}"/>
              </a:ext>
            </a:extLst>
          </p:cNvPr>
          <p:cNvSpPr/>
          <p:nvPr userDrawn="1"/>
        </p:nvSpPr>
        <p:spPr>
          <a:xfrm>
            <a:off x="4795785" y="3952826"/>
            <a:ext cx="149493" cy="149493"/>
          </a:xfrm>
          <a:prstGeom prst="ellipse">
            <a:avLst/>
          </a:prstGeom>
          <a:gradFill>
            <a:gsLst>
              <a:gs pos="65000">
                <a:schemeClr val="accent1">
                  <a:lumMod val="25000"/>
                  <a:lumOff val="75000"/>
                  <a:alpha val="37000"/>
                </a:schemeClr>
              </a:gs>
              <a:gs pos="47000">
                <a:schemeClr val="accent1">
                  <a:lumMod val="50000"/>
                  <a:lumOff val="50000"/>
                </a:schemeClr>
              </a:gs>
              <a:gs pos="83000">
                <a:schemeClr val="accent1">
                  <a:lumMod val="25000"/>
                  <a:lumOff val="75000"/>
                  <a:alpha val="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a:solidFill>
                <a:schemeClr val="tx1">
                  <a:lumMod val="85000"/>
                  <a:lumOff val="15000"/>
                </a:schemeClr>
              </a:solidFill>
            </a:endParaRPr>
          </a:p>
        </p:txBody>
      </p:sp>
      <p:sp>
        <p:nvSpPr>
          <p:cNvPr id="13" name="文本框 12">
            <a:extLst>
              <a:ext uri="{FF2B5EF4-FFF2-40B4-BE49-F238E27FC236}">
                <a16:creationId xmlns:a16="http://schemas.microsoft.com/office/drawing/2014/main" id="{E50B61C8-CA39-E3CF-2502-1BF70C14EE16}"/>
              </a:ext>
            </a:extLst>
          </p:cNvPr>
          <p:cNvSpPr txBox="1"/>
          <p:nvPr/>
        </p:nvSpPr>
        <p:spPr>
          <a:xfrm>
            <a:off x="3562111" y="2819568"/>
            <a:ext cx="1112484" cy="1015663"/>
          </a:xfrm>
          <a:prstGeom prst="rect">
            <a:avLst/>
          </a:prstGeom>
          <a:noFill/>
          <a:effectLst/>
        </p:spPr>
        <p:txBody>
          <a:bodyPr wrap="none" lIns="0" tIns="0" rIns="0" bIns="0" rtlCol="0" anchor="t">
            <a:noAutofit/>
          </a:bodyPr>
          <a:lstStyle>
            <a:defPPr>
              <a:defRPr lang="zh-CN"/>
            </a:defPPr>
            <a:lvl1pPr algn="ctr">
              <a:spcBef>
                <a:spcPct val="0"/>
              </a:spcBef>
              <a:defRPr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defRPr>
            </a:lvl1pPr>
          </a:lstStyle>
          <a:p>
            <a:r>
              <a:rPr lang="en-US" altLang="zh-CN">
                <a:effectLst/>
              </a:rPr>
              <a:t>02</a:t>
            </a:r>
            <a:endParaRPr lang="zh-CN" altLang="en-US" dirty="0">
              <a:effectLst/>
            </a:endParaRPr>
          </a:p>
        </p:txBody>
      </p:sp>
      <p:sp>
        <p:nvSpPr>
          <p:cNvPr id="14" name="文本框 13">
            <a:extLst>
              <a:ext uri="{FF2B5EF4-FFF2-40B4-BE49-F238E27FC236}">
                <a16:creationId xmlns:a16="http://schemas.microsoft.com/office/drawing/2014/main" id="{38A2DC85-52E8-0EA5-3630-D86011B5B273}"/>
              </a:ext>
            </a:extLst>
          </p:cNvPr>
          <p:cNvSpPr txBox="1"/>
          <p:nvPr/>
        </p:nvSpPr>
        <p:spPr>
          <a:xfrm>
            <a:off x="5428630" y="2819568"/>
            <a:ext cx="3385542" cy="1015663"/>
          </a:xfrm>
          <a:prstGeom prst="rect">
            <a:avLst/>
          </a:prstGeom>
          <a:noFill/>
          <a:effectLst/>
        </p:spPr>
        <p:txBody>
          <a:bodyPr wrap="none" lIns="0" tIns="0" rIns="0" bIns="0" rtlCol="0" anchor="t">
            <a:noAutofit/>
          </a:bodyPr>
          <a:lstStyle/>
          <a:p>
            <a:pPr algn="ctr">
              <a:spcBef>
                <a:spcPct val="0"/>
              </a:spcBef>
            </a:pPr>
            <a:r>
              <a:rPr lang="zh-CN" altLang="en-US" sz="6600">
                <a:gradFill>
                  <a:gsLst>
                    <a:gs pos="0">
                      <a:schemeClr val="bg1"/>
                    </a:gs>
                    <a:gs pos="100000">
                      <a:schemeClr val="accent1">
                        <a:lumMod val="50000"/>
                        <a:lumOff val="50000"/>
                      </a:schemeClr>
                    </a:gs>
                  </a:gsLst>
                  <a:lin ang="5400000" scaled="0"/>
                </a:gradFill>
                <a:effectLst>
                  <a:reflection blurRad="6350" stA="13000" endPos="25000" dist="50800" dir="5400000" sy="-100000" algn="bl" rotWithShape="0"/>
                </a:effectLst>
                <a:latin typeface="+mj-ea"/>
                <a:ea typeface="+mj-ea"/>
              </a:rPr>
              <a:t>发展历程</a:t>
            </a:r>
          </a:p>
        </p:txBody>
      </p:sp>
    </p:spTree>
    <p:extLst>
      <p:ext uri="{BB962C8B-B14F-4D97-AF65-F5344CB8AC3E}">
        <p14:creationId xmlns:p14="http://schemas.microsoft.com/office/powerpoint/2010/main" val="335090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椭圆 311">
            <a:extLst>
              <a:ext uri="{FF2B5EF4-FFF2-40B4-BE49-F238E27FC236}">
                <a16:creationId xmlns:a16="http://schemas.microsoft.com/office/drawing/2014/main" id="{FACD1F03-AE91-6DF4-2D33-EA35F5A1F86F}"/>
              </a:ext>
            </a:extLst>
          </p:cNvPr>
          <p:cNvSpPr/>
          <p:nvPr/>
        </p:nvSpPr>
        <p:spPr>
          <a:xfrm>
            <a:off x="1076342" y="1549282"/>
            <a:ext cx="253954" cy="253954"/>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69" name="任意多边形: 形状 268">
            <a:extLst>
              <a:ext uri="{FF2B5EF4-FFF2-40B4-BE49-F238E27FC236}">
                <a16:creationId xmlns:a16="http://schemas.microsoft.com/office/drawing/2014/main" id="{E544F886-6011-1901-A599-4ED9C42E077A}"/>
              </a:ext>
            </a:extLst>
          </p:cNvPr>
          <p:cNvSpPr/>
          <p:nvPr/>
        </p:nvSpPr>
        <p:spPr>
          <a:xfrm>
            <a:off x="0" y="3400302"/>
            <a:ext cx="12188739" cy="451534"/>
          </a:xfrm>
          <a:custGeom>
            <a:avLst/>
            <a:gdLst>
              <a:gd name="connsiteX0" fmla="*/ 12169180 w 12188739"/>
              <a:gd name="connsiteY0" fmla="*/ 218478 h 683078"/>
              <a:gd name="connsiteX1" fmla="*/ 12188739 w 12188739"/>
              <a:gd name="connsiteY1" fmla="*/ 218478 h 683078"/>
              <a:gd name="connsiteX2" fmla="*/ 12188739 w 12188739"/>
              <a:gd name="connsiteY2" fmla="*/ 464535 h 683078"/>
              <a:gd name="connsiteX3" fmla="*/ 12169180 w 12188739"/>
              <a:gd name="connsiteY3" fmla="*/ 464535 h 683078"/>
              <a:gd name="connsiteX4" fmla="*/ 0 w 12188739"/>
              <a:gd name="connsiteY4" fmla="*/ 218478 h 683078"/>
              <a:gd name="connsiteX5" fmla="*/ 19559 w 12188739"/>
              <a:gd name="connsiteY5" fmla="*/ 218478 h 683078"/>
              <a:gd name="connsiteX6" fmla="*/ 19559 w 12188739"/>
              <a:gd name="connsiteY6" fmla="*/ 464535 h 683078"/>
              <a:gd name="connsiteX7" fmla="*/ 0 w 12188739"/>
              <a:gd name="connsiteY7" fmla="*/ 464535 h 683078"/>
              <a:gd name="connsiteX8" fmla="*/ 11969675 w 12188739"/>
              <a:gd name="connsiteY8" fmla="*/ 211241 h 683078"/>
              <a:gd name="connsiteX9" fmla="*/ 11989235 w 12188739"/>
              <a:gd name="connsiteY9" fmla="*/ 211241 h 683078"/>
              <a:gd name="connsiteX10" fmla="*/ 11989235 w 12188739"/>
              <a:gd name="connsiteY10" fmla="*/ 471837 h 683078"/>
              <a:gd name="connsiteX11" fmla="*/ 11969675 w 12188739"/>
              <a:gd name="connsiteY11" fmla="*/ 471837 h 683078"/>
              <a:gd name="connsiteX12" fmla="*/ 199505 w 12188739"/>
              <a:gd name="connsiteY12" fmla="*/ 211241 h 683078"/>
              <a:gd name="connsiteX13" fmla="*/ 219065 w 12188739"/>
              <a:gd name="connsiteY13" fmla="*/ 211241 h 683078"/>
              <a:gd name="connsiteX14" fmla="*/ 219065 w 12188739"/>
              <a:gd name="connsiteY14" fmla="*/ 471837 h 683078"/>
              <a:gd name="connsiteX15" fmla="*/ 199505 w 12188739"/>
              <a:gd name="connsiteY15" fmla="*/ 471837 h 683078"/>
              <a:gd name="connsiteX16" fmla="*/ 11770169 w 12188739"/>
              <a:gd name="connsiteY16" fmla="*/ 203939 h 683078"/>
              <a:gd name="connsiteX17" fmla="*/ 11789729 w 12188739"/>
              <a:gd name="connsiteY17" fmla="*/ 203939 h 683078"/>
              <a:gd name="connsiteX18" fmla="*/ 11789729 w 12188739"/>
              <a:gd name="connsiteY18" fmla="*/ 479139 h 683078"/>
              <a:gd name="connsiteX19" fmla="*/ 11770169 w 12188739"/>
              <a:gd name="connsiteY19" fmla="*/ 479139 h 683078"/>
              <a:gd name="connsiteX20" fmla="*/ 399011 w 12188739"/>
              <a:gd name="connsiteY20" fmla="*/ 203939 h 683078"/>
              <a:gd name="connsiteX21" fmla="*/ 418570 w 12188739"/>
              <a:gd name="connsiteY21" fmla="*/ 203939 h 683078"/>
              <a:gd name="connsiteX22" fmla="*/ 418570 w 12188739"/>
              <a:gd name="connsiteY22" fmla="*/ 479139 h 683078"/>
              <a:gd name="connsiteX23" fmla="*/ 399011 w 12188739"/>
              <a:gd name="connsiteY23" fmla="*/ 479139 h 683078"/>
              <a:gd name="connsiteX24" fmla="*/ 11570729 w 12188739"/>
              <a:gd name="connsiteY24" fmla="*/ 196636 h 683078"/>
              <a:gd name="connsiteX25" fmla="*/ 11590288 w 12188739"/>
              <a:gd name="connsiteY25" fmla="*/ 196636 h 683078"/>
              <a:gd name="connsiteX26" fmla="*/ 11590288 w 12188739"/>
              <a:gd name="connsiteY26" fmla="*/ 486375 h 683078"/>
              <a:gd name="connsiteX27" fmla="*/ 11570729 w 12188739"/>
              <a:gd name="connsiteY27" fmla="*/ 486375 h 683078"/>
              <a:gd name="connsiteX28" fmla="*/ 598452 w 12188739"/>
              <a:gd name="connsiteY28" fmla="*/ 196636 h 683078"/>
              <a:gd name="connsiteX29" fmla="*/ 618011 w 12188739"/>
              <a:gd name="connsiteY29" fmla="*/ 196636 h 683078"/>
              <a:gd name="connsiteX30" fmla="*/ 618011 w 12188739"/>
              <a:gd name="connsiteY30" fmla="*/ 486375 h 683078"/>
              <a:gd name="connsiteX31" fmla="*/ 598452 w 12188739"/>
              <a:gd name="connsiteY31" fmla="*/ 486375 h 683078"/>
              <a:gd name="connsiteX32" fmla="*/ 11371224 w 12188739"/>
              <a:gd name="connsiteY32" fmla="*/ 189399 h 683078"/>
              <a:gd name="connsiteX33" fmla="*/ 11390783 w 12188739"/>
              <a:gd name="connsiteY33" fmla="*/ 189399 h 683078"/>
              <a:gd name="connsiteX34" fmla="*/ 11390783 w 12188739"/>
              <a:gd name="connsiteY34" fmla="*/ 493678 h 683078"/>
              <a:gd name="connsiteX35" fmla="*/ 11371224 w 12188739"/>
              <a:gd name="connsiteY35" fmla="*/ 493678 h 683078"/>
              <a:gd name="connsiteX36" fmla="*/ 797958 w 12188739"/>
              <a:gd name="connsiteY36" fmla="*/ 189399 h 683078"/>
              <a:gd name="connsiteX37" fmla="*/ 817516 w 12188739"/>
              <a:gd name="connsiteY37" fmla="*/ 189399 h 683078"/>
              <a:gd name="connsiteX38" fmla="*/ 817516 w 12188739"/>
              <a:gd name="connsiteY38" fmla="*/ 493678 h 683078"/>
              <a:gd name="connsiteX39" fmla="*/ 797958 w 12188739"/>
              <a:gd name="connsiteY39" fmla="*/ 493678 h 683078"/>
              <a:gd name="connsiteX40" fmla="*/ 11171718 w 12188739"/>
              <a:gd name="connsiteY40" fmla="*/ 182097 h 683078"/>
              <a:gd name="connsiteX41" fmla="*/ 11191277 w 12188739"/>
              <a:gd name="connsiteY41" fmla="*/ 182097 h 683078"/>
              <a:gd name="connsiteX42" fmla="*/ 11191277 w 12188739"/>
              <a:gd name="connsiteY42" fmla="*/ 500980 h 683078"/>
              <a:gd name="connsiteX43" fmla="*/ 11171718 w 12188739"/>
              <a:gd name="connsiteY43" fmla="*/ 500980 h 683078"/>
              <a:gd name="connsiteX44" fmla="*/ 997464 w 12188739"/>
              <a:gd name="connsiteY44" fmla="*/ 182097 h 683078"/>
              <a:gd name="connsiteX45" fmla="*/ 1017023 w 12188739"/>
              <a:gd name="connsiteY45" fmla="*/ 182097 h 683078"/>
              <a:gd name="connsiteX46" fmla="*/ 1017023 w 12188739"/>
              <a:gd name="connsiteY46" fmla="*/ 500980 h 683078"/>
              <a:gd name="connsiteX47" fmla="*/ 997464 w 12188739"/>
              <a:gd name="connsiteY47" fmla="*/ 500980 h 683078"/>
              <a:gd name="connsiteX48" fmla="*/ 1196969 w 12188739"/>
              <a:gd name="connsiteY48" fmla="*/ 174795 h 683078"/>
              <a:gd name="connsiteX49" fmla="*/ 1216529 w 12188739"/>
              <a:gd name="connsiteY49" fmla="*/ 174795 h 683078"/>
              <a:gd name="connsiteX50" fmla="*/ 1216529 w 12188739"/>
              <a:gd name="connsiteY50" fmla="*/ 508217 h 683078"/>
              <a:gd name="connsiteX51" fmla="*/ 1196969 w 12188739"/>
              <a:gd name="connsiteY51" fmla="*/ 508217 h 683078"/>
              <a:gd name="connsiteX52" fmla="*/ 10972187 w 12188739"/>
              <a:gd name="connsiteY52" fmla="*/ 174351 h 683078"/>
              <a:gd name="connsiteX53" fmla="*/ 10991747 w 12188739"/>
              <a:gd name="connsiteY53" fmla="*/ 174351 h 683078"/>
              <a:gd name="connsiteX54" fmla="*/ 10991747 w 12188739"/>
              <a:gd name="connsiteY54" fmla="*/ 507773 h 683078"/>
              <a:gd name="connsiteX55" fmla="*/ 10972187 w 12188739"/>
              <a:gd name="connsiteY55" fmla="*/ 507773 h 683078"/>
              <a:gd name="connsiteX56" fmla="*/ 10772707 w 12188739"/>
              <a:gd name="connsiteY56" fmla="*/ 167493 h 683078"/>
              <a:gd name="connsiteX57" fmla="*/ 10792267 w 12188739"/>
              <a:gd name="connsiteY57" fmla="*/ 167493 h 683078"/>
              <a:gd name="connsiteX58" fmla="*/ 10792267 w 12188739"/>
              <a:gd name="connsiteY58" fmla="*/ 515519 h 683078"/>
              <a:gd name="connsiteX59" fmla="*/ 10772707 w 12188739"/>
              <a:gd name="connsiteY59" fmla="*/ 515519 h 683078"/>
              <a:gd name="connsiteX60" fmla="*/ 1396475 w 12188739"/>
              <a:gd name="connsiteY60" fmla="*/ 167493 h 683078"/>
              <a:gd name="connsiteX61" fmla="*/ 1416033 w 12188739"/>
              <a:gd name="connsiteY61" fmla="*/ 167493 h 683078"/>
              <a:gd name="connsiteX62" fmla="*/ 1416033 w 12188739"/>
              <a:gd name="connsiteY62" fmla="*/ 515519 h 683078"/>
              <a:gd name="connsiteX63" fmla="*/ 1396475 w 12188739"/>
              <a:gd name="connsiteY63" fmla="*/ 515519 h 683078"/>
              <a:gd name="connsiteX64" fmla="*/ 10573202 w 12188739"/>
              <a:gd name="connsiteY64" fmla="*/ 160256 h 683078"/>
              <a:gd name="connsiteX65" fmla="*/ 10592761 w 12188739"/>
              <a:gd name="connsiteY65" fmla="*/ 160256 h 683078"/>
              <a:gd name="connsiteX66" fmla="*/ 10592761 w 12188739"/>
              <a:gd name="connsiteY66" fmla="*/ 522822 h 683078"/>
              <a:gd name="connsiteX67" fmla="*/ 10573202 w 12188739"/>
              <a:gd name="connsiteY67" fmla="*/ 522822 h 683078"/>
              <a:gd name="connsiteX68" fmla="*/ 1595981 w 12188739"/>
              <a:gd name="connsiteY68" fmla="*/ 160256 h 683078"/>
              <a:gd name="connsiteX69" fmla="*/ 1615540 w 12188739"/>
              <a:gd name="connsiteY69" fmla="*/ 160256 h 683078"/>
              <a:gd name="connsiteX70" fmla="*/ 1615540 w 12188739"/>
              <a:gd name="connsiteY70" fmla="*/ 522822 h 683078"/>
              <a:gd name="connsiteX71" fmla="*/ 1595981 w 12188739"/>
              <a:gd name="connsiteY71" fmla="*/ 522822 h 683078"/>
              <a:gd name="connsiteX72" fmla="*/ 10373696 w 12188739"/>
              <a:gd name="connsiteY72" fmla="*/ 152954 h 683078"/>
              <a:gd name="connsiteX73" fmla="*/ 10393255 w 12188739"/>
              <a:gd name="connsiteY73" fmla="*/ 152954 h 683078"/>
              <a:gd name="connsiteX74" fmla="*/ 10393255 w 12188739"/>
              <a:gd name="connsiteY74" fmla="*/ 530124 h 683078"/>
              <a:gd name="connsiteX75" fmla="*/ 10373696 w 12188739"/>
              <a:gd name="connsiteY75" fmla="*/ 530124 h 683078"/>
              <a:gd name="connsiteX76" fmla="*/ 1795486 w 12188739"/>
              <a:gd name="connsiteY76" fmla="*/ 152954 h 683078"/>
              <a:gd name="connsiteX77" fmla="*/ 1815045 w 12188739"/>
              <a:gd name="connsiteY77" fmla="*/ 152954 h 683078"/>
              <a:gd name="connsiteX78" fmla="*/ 1815045 w 12188739"/>
              <a:gd name="connsiteY78" fmla="*/ 530124 h 683078"/>
              <a:gd name="connsiteX79" fmla="*/ 1795486 w 12188739"/>
              <a:gd name="connsiteY79" fmla="*/ 530124 h 683078"/>
              <a:gd name="connsiteX80" fmla="*/ 10174256 w 12188739"/>
              <a:gd name="connsiteY80" fmla="*/ 145652 h 683078"/>
              <a:gd name="connsiteX81" fmla="*/ 10193815 w 12188739"/>
              <a:gd name="connsiteY81" fmla="*/ 145652 h 683078"/>
              <a:gd name="connsiteX82" fmla="*/ 10193815 w 12188739"/>
              <a:gd name="connsiteY82" fmla="*/ 537361 h 683078"/>
              <a:gd name="connsiteX83" fmla="*/ 10174256 w 12188739"/>
              <a:gd name="connsiteY83" fmla="*/ 537361 h 683078"/>
              <a:gd name="connsiteX84" fmla="*/ 1994927 w 12188739"/>
              <a:gd name="connsiteY84" fmla="*/ 145652 h 683078"/>
              <a:gd name="connsiteX85" fmla="*/ 2014487 w 12188739"/>
              <a:gd name="connsiteY85" fmla="*/ 145652 h 683078"/>
              <a:gd name="connsiteX86" fmla="*/ 2014487 w 12188739"/>
              <a:gd name="connsiteY86" fmla="*/ 537361 h 683078"/>
              <a:gd name="connsiteX87" fmla="*/ 1994927 w 12188739"/>
              <a:gd name="connsiteY87" fmla="*/ 537361 h 683078"/>
              <a:gd name="connsiteX88" fmla="*/ 9974751 w 12188739"/>
              <a:gd name="connsiteY88" fmla="*/ 138415 h 683078"/>
              <a:gd name="connsiteX89" fmla="*/ 9994311 w 12188739"/>
              <a:gd name="connsiteY89" fmla="*/ 138415 h 683078"/>
              <a:gd name="connsiteX90" fmla="*/ 9994311 w 12188739"/>
              <a:gd name="connsiteY90" fmla="*/ 544663 h 683078"/>
              <a:gd name="connsiteX91" fmla="*/ 9974751 w 12188739"/>
              <a:gd name="connsiteY91" fmla="*/ 544663 h 683078"/>
              <a:gd name="connsiteX92" fmla="*/ 2194433 w 12188739"/>
              <a:gd name="connsiteY92" fmla="*/ 138415 h 683078"/>
              <a:gd name="connsiteX93" fmla="*/ 2213992 w 12188739"/>
              <a:gd name="connsiteY93" fmla="*/ 138415 h 683078"/>
              <a:gd name="connsiteX94" fmla="*/ 2213992 w 12188739"/>
              <a:gd name="connsiteY94" fmla="*/ 544663 h 683078"/>
              <a:gd name="connsiteX95" fmla="*/ 2194433 w 12188739"/>
              <a:gd name="connsiteY95" fmla="*/ 544663 h 683078"/>
              <a:gd name="connsiteX96" fmla="*/ 9775245 w 12188739"/>
              <a:gd name="connsiteY96" fmla="*/ 131112 h 683078"/>
              <a:gd name="connsiteX97" fmla="*/ 9794804 w 12188739"/>
              <a:gd name="connsiteY97" fmla="*/ 131112 h 683078"/>
              <a:gd name="connsiteX98" fmla="*/ 9794804 w 12188739"/>
              <a:gd name="connsiteY98" fmla="*/ 551965 h 683078"/>
              <a:gd name="connsiteX99" fmla="*/ 9775245 w 12188739"/>
              <a:gd name="connsiteY99" fmla="*/ 551965 h 683078"/>
              <a:gd name="connsiteX100" fmla="*/ 2393939 w 12188739"/>
              <a:gd name="connsiteY100" fmla="*/ 131112 h 683078"/>
              <a:gd name="connsiteX101" fmla="*/ 2413499 w 12188739"/>
              <a:gd name="connsiteY101" fmla="*/ 131112 h 683078"/>
              <a:gd name="connsiteX102" fmla="*/ 2413499 w 12188739"/>
              <a:gd name="connsiteY102" fmla="*/ 551965 h 683078"/>
              <a:gd name="connsiteX103" fmla="*/ 2393939 w 12188739"/>
              <a:gd name="connsiteY103" fmla="*/ 551965 h 683078"/>
              <a:gd name="connsiteX104" fmla="*/ 9575740 w 12188739"/>
              <a:gd name="connsiteY104" fmla="*/ 123810 h 683078"/>
              <a:gd name="connsiteX105" fmla="*/ 9595299 w 12188739"/>
              <a:gd name="connsiteY105" fmla="*/ 123810 h 683078"/>
              <a:gd name="connsiteX106" fmla="*/ 9595299 w 12188739"/>
              <a:gd name="connsiteY106" fmla="*/ 559202 h 683078"/>
              <a:gd name="connsiteX107" fmla="*/ 9575740 w 12188739"/>
              <a:gd name="connsiteY107" fmla="*/ 559202 h 683078"/>
              <a:gd name="connsiteX108" fmla="*/ 2593445 w 12188739"/>
              <a:gd name="connsiteY108" fmla="*/ 123810 h 683078"/>
              <a:gd name="connsiteX109" fmla="*/ 2613005 w 12188739"/>
              <a:gd name="connsiteY109" fmla="*/ 123810 h 683078"/>
              <a:gd name="connsiteX110" fmla="*/ 2613005 w 12188739"/>
              <a:gd name="connsiteY110" fmla="*/ 559202 h 683078"/>
              <a:gd name="connsiteX111" fmla="*/ 2593445 w 12188739"/>
              <a:gd name="connsiteY111" fmla="*/ 559202 h 683078"/>
              <a:gd name="connsiteX112" fmla="*/ 9376234 w 12188739"/>
              <a:gd name="connsiteY112" fmla="*/ 116508 h 683078"/>
              <a:gd name="connsiteX113" fmla="*/ 9395793 w 12188739"/>
              <a:gd name="connsiteY113" fmla="*/ 116508 h 683078"/>
              <a:gd name="connsiteX114" fmla="*/ 9395793 w 12188739"/>
              <a:gd name="connsiteY114" fmla="*/ 566504 h 683078"/>
              <a:gd name="connsiteX115" fmla="*/ 9376234 w 12188739"/>
              <a:gd name="connsiteY115" fmla="*/ 566504 h 683078"/>
              <a:gd name="connsiteX116" fmla="*/ 2792950 w 12188739"/>
              <a:gd name="connsiteY116" fmla="*/ 116508 h 683078"/>
              <a:gd name="connsiteX117" fmla="*/ 2812509 w 12188739"/>
              <a:gd name="connsiteY117" fmla="*/ 116508 h 683078"/>
              <a:gd name="connsiteX118" fmla="*/ 2812509 w 12188739"/>
              <a:gd name="connsiteY118" fmla="*/ 566504 h 683078"/>
              <a:gd name="connsiteX119" fmla="*/ 2792950 w 12188739"/>
              <a:gd name="connsiteY119" fmla="*/ 566504 h 683078"/>
              <a:gd name="connsiteX120" fmla="*/ 9176729 w 12188739"/>
              <a:gd name="connsiteY120" fmla="*/ 109271 h 683078"/>
              <a:gd name="connsiteX121" fmla="*/ 9196288 w 12188739"/>
              <a:gd name="connsiteY121" fmla="*/ 109271 h 683078"/>
              <a:gd name="connsiteX122" fmla="*/ 9196288 w 12188739"/>
              <a:gd name="connsiteY122" fmla="*/ 573806 h 683078"/>
              <a:gd name="connsiteX123" fmla="*/ 9176729 w 12188739"/>
              <a:gd name="connsiteY123" fmla="*/ 573806 h 683078"/>
              <a:gd name="connsiteX124" fmla="*/ 2992456 w 12188739"/>
              <a:gd name="connsiteY124" fmla="*/ 109271 h 683078"/>
              <a:gd name="connsiteX125" fmla="*/ 3012016 w 12188739"/>
              <a:gd name="connsiteY125" fmla="*/ 109271 h 683078"/>
              <a:gd name="connsiteX126" fmla="*/ 3012016 w 12188739"/>
              <a:gd name="connsiteY126" fmla="*/ 573806 h 683078"/>
              <a:gd name="connsiteX127" fmla="*/ 2992456 w 12188739"/>
              <a:gd name="connsiteY127" fmla="*/ 573806 h 683078"/>
              <a:gd name="connsiteX128" fmla="*/ 8977289 w 12188739"/>
              <a:gd name="connsiteY128" fmla="*/ 101969 h 683078"/>
              <a:gd name="connsiteX129" fmla="*/ 8996849 w 12188739"/>
              <a:gd name="connsiteY129" fmla="*/ 101969 h 683078"/>
              <a:gd name="connsiteX130" fmla="*/ 8996849 w 12188739"/>
              <a:gd name="connsiteY130" fmla="*/ 581108 h 683078"/>
              <a:gd name="connsiteX131" fmla="*/ 8977289 w 12188739"/>
              <a:gd name="connsiteY131" fmla="*/ 581108 h 683078"/>
              <a:gd name="connsiteX132" fmla="*/ 3191897 w 12188739"/>
              <a:gd name="connsiteY132" fmla="*/ 101969 h 683078"/>
              <a:gd name="connsiteX133" fmla="*/ 3211455 w 12188739"/>
              <a:gd name="connsiteY133" fmla="*/ 101969 h 683078"/>
              <a:gd name="connsiteX134" fmla="*/ 3211455 w 12188739"/>
              <a:gd name="connsiteY134" fmla="*/ 581108 h 683078"/>
              <a:gd name="connsiteX135" fmla="*/ 3191897 w 12188739"/>
              <a:gd name="connsiteY135" fmla="*/ 581108 h 683078"/>
              <a:gd name="connsiteX136" fmla="*/ 8777783 w 12188739"/>
              <a:gd name="connsiteY136" fmla="*/ 94667 h 683078"/>
              <a:gd name="connsiteX137" fmla="*/ 8797342 w 12188739"/>
              <a:gd name="connsiteY137" fmla="*/ 94667 h 683078"/>
              <a:gd name="connsiteX138" fmla="*/ 8797342 w 12188739"/>
              <a:gd name="connsiteY138" fmla="*/ 588346 h 683078"/>
              <a:gd name="connsiteX139" fmla="*/ 8777783 w 12188739"/>
              <a:gd name="connsiteY139" fmla="*/ 588346 h 683078"/>
              <a:gd name="connsiteX140" fmla="*/ 3391402 w 12188739"/>
              <a:gd name="connsiteY140" fmla="*/ 94667 h 683078"/>
              <a:gd name="connsiteX141" fmla="*/ 3410961 w 12188739"/>
              <a:gd name="connsiteY141" fmla="*/ 94667 h 683078"/>
              <a:gd name="connsiteX142" fmla="*/ 3410961 w 12188739"/>
              <a:gd name="connsiteY142" fmla="*/ 588346 h 683078"/>
              <a:gd name="connsiteX143" fmla="*/ 3391402 w 12188739"/>
              <a:gd name="connsiteY143" fmla="*/ 588346 h 683078"/>
              <a:gd name="connsiteX144" fmla="*/ 8578278 w 12188739"/>
              <a:gd name="connsiteY144" fmla="*/ 87430 h 683078"/>
              <a:gd name="connsiteX145" fmla="*/ 8597837 w 12188739"/>
              <a:gd name="connsiteY145" fmla="*/ 87430 h 683078"/>
              <a:gd name="connsiteX146" fmla="*/ 8597837 w 12188739"/>
              <a:gd name="connsiteY146" fmla="*/ 595648 h 683078"/>
              <a:gd name="connsiteX147" fmla="*/ 8578278 w 12188739"/>
              <a:gd name="connsiteY147" fmla="*/ 595648 h 683078"/>
              <a:gd name="connsiteX148" fmla="*/ 3590908 w 12188739"/>
              <a:gd name="connsiteY148" fmla="*/ 87430 h 683078"/>
              <a:gd name="connsiteX149" fmla="*/ 3610468 w 12188739"/>
              <a:gd name="connsiteY149" fmla="*/ 87430 h 683078"/>
              <a:gd name="connsiteX150" fmla="*/ 3610468 w 12188739"/>
              <a:gd name="connsiteY150" fmla="*/ 595648 h 683078"/>
              <a:gd name="connsiteX151" fmla="*/ 3590908 w 12188739"/>
              <a:gd name="connsiteY151" fmla="*/ 595648 h 683078"/>
              <a:gd name="connsiteX152" fmla="*/ 8378772 w 12188739"/>
              <a:gd name="connsiteY152" fmla="*/ 80128 h 683078"/>
              <a:gd name="connsiteX153" fmla="*/ 8398331 w 12188739"/>
              <a:gd name="connsiteY153" fmla="*/ 80128 h 683078"/>
              <a:gd name="connsiteX154" fmla="*/ 8398331 w 12188739"/>
              <a:gd name="connsiteY154" fmla="*/ 602950 h 683078"/>
              <a:gd name="connsiteX155" fmla="*/ 8378772 w 12188739"/>
              <a:gd name="connsiteY155" fmla="*/ 602950 h 683078"/>
              <a:gd name="connsiteX156" fmla="*/ 3790415 w 12188739"/>
              <a:gd name="connsiteY156" fmla="*/ 80128 h 683078"/>
              <a:gd name="connsiteX157" fmla="*/ 3809973 w 12188739"/>
              <a:gd name="connsiteY157" fmla="*/ 80128 h 683078"/>
              <a:gd name="connsiteX158" fmla="*/ 3809973 w 12188739"/>
              <a:gd name="connsiteY158" fmla="*/ 602950 h 683078"/>
              <a:gd name="connsiteX159" fmla="*/ 3790415 w 12188739"/>
              <a:gd name="connsiteY159" fmla="*/ 602950 h 683078"/>
              <a:gd name="connsiteX160" fmla="*/ 8179267 w 12188739"/>
              <a:gd name="connsiteY160" fmla="*/ 72826 h 683078"/>
              <a:gd name="connsiteX161" fmla="*/ 8198827 w 12188739"/>
              <a:gd name="connsiteY161" fmla="*/ 72826 h 683078"/>
              <a:gd name="connsiteX162" fmla="*/ 8198827 w 12188739"/>
              <a:gd name="connsiteY162" fmla="*/ 610187 h 683078"/>
              <a:gd name="connsiteX163" fmla="*/ 8179267 w 12188739"/>
              <a:gd name="connsiteY163" fmla="*/ 610187 h 683078"/>
              <a:gd name="connsiteX164" fmla="*/ 3989920 w 12188739"/>
              <a:gd name="connsiteY164" fmla="*/ 72826 h 683078"/>
              <a:gd name="connsiteX165" fmla="*/ 4009479 w 12188739"/>
              <a:gd name="connsiteY165" fmla="*/ 72826 h 683078"/>
              <a:gd name="connsiteX166" fmla="*/ 4009479 w 12188739"/>
              <a:gd name="connsiteY166" fmla="*/ 610187 h 683078"/>
              <a:gd name="connsiteX167" fmla="*/ 3989920 w 12188739"/>
              <a:gd name="connsiteY167" fmla="*/ 610187 h 683078"/>
              <a:gd name="connsiteX168" fmla="*/ 7979761 w 12188739"/>
              <a:gd name="connsiteY168" fmla="*/ 65523 h 683078"/>
              <a:gd name="connsiteX169" fmla="*/ 7999321 w 12188739"/>
              <a:gd name="connsiteY169" fmla="*/ 65523 h 683078"/>
              <a:gd name="connsiteX170" fmla="*/ 7999321 w 12188739"/>
              <a:gd name="connsiteY170" fmla="*/ 617488 h 683078"/>
              <a:gd name="connsiteX171" fmla="*/ 7979761 w 12188739"/>
              <a:gd name="connsiteY171" fmla="*/ 617488 h 683078"/>
              <a:gd name="connsiteX172" fmla="*/ 4189425 w 12188739"/>
              <a:gd name="connsiteY172" fmla="*/ 65523 h 683078"/>
              <a:gd name="connsiteX173" fmla="*/ 4208977 w 12188739"/>
              <a:gd name="connsiteY173" fmla="*/ 65523 h 683078"/>
              <a:gd name="connsiteX174" fmla="*/ 4208977 w 12188739"/>
              <a:gd name="connsiteY174" fmla="*/ 617488 h 683078"/>
              <a:gd name="connsiteX175" fmla="*/ 4189425 w 12188739"/>
              <a:gd name="connsiteY175" fmla="*/ 617488 h 683078"/>
              <a:gd name="connsiteX176" fmla="*/ 7780321 w 12188739"/>
              <a:gd name="connsiteY176" fmla="*/ 58286 h 683078"/>
              <a:gd name="connsiteX177" fmla="*/ 7799880 w 12188739"/>
              <a:gd name="connsiteY177" fmla="*/ 58286 h 683078"/>
              <a:gd name="connsiteX178" fmla="*/ 7799880 w 12188739"/>
              <a:gd name="connsiteY178" fmla="*/ 624791 h 683078"/>
              <a:gd name="connsiteX179" fmla="*/ 7780321 w 12188739"/>
              <a:gd name="connsiteY179" fmla="*/ 624791 h 683078"/>
              <a:gd name="connsiteX180" fmla="*/ 4388859 w 12188739"/>
              <a:gd name="connsiteY180" fmla="*/ 58286 h 683078"/>
              <a:gd name="connsiteX181" fmla="*/ 4408418 w 12188739"/>
              <a:gd name="connsiteY181" fmla="*/ 58286 h 683078"/>
              <a:gd name="connsiteX182" fmla="*/ 4408418 w 12188739"/>
              <a:gd name="connsiteY182" fmla="*/ 624791 h 683078"/>
              <a:gd name="connsiteX183" fmla="*/ 4388859 w 12188739"/>
              <a:gd name="connsiteY183" fmla="*/ 624791 h 683078"/>
              <a:gd name="connsiteX184" fmla="*/ 7580816 w 12188739"/>
              <a:gd name="connsiteY184" fmla="*/ 50984 h 683078"/>
              <a:gd name="connsiteX185" fmla="*/ 7600375 w 12188739"/>
              <a:gd name="connsiteY185" fmla="*/ 50984 h 683078"/>
              <a:gd name="connsiteX186" fmla="*/ 7600375 w 12188739"/>
              <a:gd name="connsiteY186" fmla="*/ 632093 h 683078"/>
              <a:gd name="connsiteX187" fmla="*/ 7580816 w 12188739"/>
              <a:gd name="connsiteY187" fmla="*/ 632093 h 683078"/>
              <a:gd name="connsiteX188" fmla="*/ 4588364 w 12188739"/>
              <a:gd name="connsiteY188" fmla="*/ 50984 h 683078"/>
              <a:gd name="connsiteX189" fmla="*/ 4607923 w 12188739"/>
              <a:gd name="connsiteY189" fmla="*/ 50984 h 683078"/>
              <a:gd name="connsiteX190" fmla="*/ 4607923 w 12188739"/>
              <a:gd name="connsiteY190" fmla="*/ 632093 h 683078"/>
              <a:gd name="connsiteX191" fmla="*/ 4588364 w 12188739"/>
              <a:gd name="connsiteY191" fmla="*/ 632093 h 683078"/>
              <a:gd name="connsiteX192" fmla="*/ 7381310 w 12188739"/>
              <a:gd name="connsiteY192" fmla="*/ 43682 h 683078"/>
              <a:gd name="connsiteX193" fmla="*/ 7400869 w 12188739"/>
              <a:gd name="connsiteY193" fmla="*/ 43682 h 683078"/>
              <a:gd name="connsiteX194" fmla="*/ 7400869 w 12188739"/>
              <a:gd name="connsiteY194" fmla="*/ 639330 h 683078"/>
              <a:gd name="connsiteX195" fmla="*/ 7381310 w 12188739"/>
              <a:gd name="connsiteY195" fmla="*/ 639330 h 683078"/>
              <a:gd name="connsiteX196" fmla="*/ 4787871 w 12188739"/>
              <a:gd name="connsiteY196" fmla="*/ 43682 h 683078"/>
              <a:gd name="connsiteX197" fmla="*/ 4807429 w 12188739"/>
              <a:gd name="connsiteY197" fmla="*/ 43682 h 683078"/>
              <a:gd name="connsiteX198" fmla="*/ 4807429 w 12188739"/>
              <a:gd name="connsiteY198" fmla="*/ 639330 h 683078"/>
              <a:gd name="connsiteX199" fmla="*/ 4787871 w 12188739"/>
              <a:gd name="connsiteY199" fmla="*/ 639330 h 683078"/>
              <a:gd name="connsiteX200" fmla="*/ 7181805 w 12188739"/>
              <a:gd name="connsiteY200" fmla="*/ 36445 h 683078"/>
              <a:gd name="connsiteX201" fmla="*/ 7201365 w 12188739"/>
              <a:gd name="connsiteY201" fmla="*/ 36445 h 683078"/>
              <a:gd name="connsiteX202" fmla="*/ 7201365 w 12188739"/>
              <a:gd name="connsiteY202" fmla="*/ 646632 h 683078"/>
              <a:gd name="connsiteX203" fmla="*/ 7181805 w 12188739"/>
              <a:gd name="connsiteY203" fmla="*/ 646632 h 683078"/>
              <a:gd name="connsiteX204" fmla="*/ 4987375 w 12188739"/>
              <a:gd name="connsiteY204" fmla="*/ 36445 h 683078"/>
              <a:gd name="connsiteX205" fmla="*/ 5006935 w 12188739"/>
              <a:gd name="connsiteY205" fmla="*/ 36445 h 683078"/>
              <a:gd name="connsiteX206" fmla="*/ 5006935 w 12188739"/>
              <a:gd name="connsiteY206" fmla="*/ 646632 h 683078"/>
              <a:gd name="connsiteX207" fmla="*/ 4987375 w 12188739"/>
              <a:gd name="connsiteY207" fmla="*/ 646632 h 683078"/>
              <a:gd name="connsiteX208" fmla="*/ 6982299 w 12188739"/>
              <a:gd name="connsiteY208" fmla="*/ 29143 h 683078"/>
              <a:gd name="connsiteX209" fmla="*/ 7001858 w 12188739"/>
              <a:gd name="connsiteY209" fmla="*/ 29143 h 683078"/>
              <a:gd name="connsiteX210" fmla="*/ 7001858 w 12188739"/>
              <a:gd name="connsiteY210" fmla="*/ 653935 h 683078"/>
              <a:gd name="connsiteX211" fmla="*/ 6982299 w 12188739"/>
              <a:gd name="connsiteY211" fmla="*/ 653935 h 683078"/>
              <a:gd name="connsiteX212" fmla="*/ 5186881 w 12188739"/>
              <a:gd name="connsiteY212" fmla="*/ 29143 h 683078"/>
              <a:gd name="connsiteX213" fmla="*/ 5206440 w 12188739"/>
              <a:gd name="connsiteY213" fmla="*/ 29143 h 683078"/>
              <a:gd name="connsiteX214" fmla="*/ 5206440 w 12188739"/>
              <a:gd name="connsiteY214" fmla="*/ 653935 h 683078"/>
              <a:gd name="connsiteX215" fmla="*/ 5186881 w 12188739"/>
              <a:gd name="connsiteY215" fmla="*/ 653935 h 683078"/>
              <a:gd name="connsiteX216" fmla="*/ 6782794 w 12188739"/>
              <a:gd name="connsiteY216" fmla="*/ 21841 h 683078"/>
              <a:gd name="connsiteX217" fmla="*/ 6802353 w 12188739"/>
              <a:gd name="connsiteY217" fmla="*/ 21841 h 683078"/>
              <a:gd name="connsiteX218" fmla="*/ 6802353 w 12188739"/>
              <a:gd name="connsiteY218" fmla="*/ 661172 h 683078"/>
              <a:gd name="connsiteX219" fmla="*/ 6782794 w 12188739"/>
              <a:gd name="connsiteY219" fmla="*/ 661172 h 683078"/>
              <a:gd name="connsiteX220" fmla="*/ 5386386 w 12188739"/>
              <a:gd name="connsiteY220" fmla="*/ 21841 h 683078"/>
              <a:gd name="connsiteX221" fmla="*/ 5405945 w 12188739"/>
              <a:gd name="connsiteY221" fmla="*/ 21841 h 683078"/>
              <a:gd name="connsiteX222" fmla="*/ 5405945 w 12188739"/>
              <a:gd name="connsiteY222" fmla="*/ 661172 h 683078"/>
              <a:gd name="connsiteX223" fmla="*/ 5386386 w 12188739"/>
              <a:gd name="connsiteY223" fmla="*/ 661172 h 683078"/>
              <a:gd name="connsiteX224" fmla="*/ 6583354 w 12188739"/>
              <a:gd name="connsiteY224" fmla="*/ 14539 h 683078"/>
              <a:gd name="connsiteX225" fmla="*/ 6602913 w 12188739"/>
              <a:gd name="connsiteY225" fmla="*/ 14539 h 683078"/>
              <a:gd name="connsiteX226" fmla="*/ 6602913 w 12188739"/>
              <a:gd name="connsiteY226" fmla="*/ 668474 h 683078"/>
              <a:gd name="connsiteX227" fmla="*/ 6583354 w 12188739"/>
              <a:gd name="connsiteY227" fmla="*/ 668474 h 683078"/>
              <a:gd name="connsiteX228" fmla="*/ 5585826 w 12188739"/>
              <a:gd name="connsiteY228" fmla="*/ 14539 h 683078"/>
              <a:gd name="connsiteX229" fmla="*/ 5605385 w 12188739"/>
              <a:gd name="connsiteY229" fmla="*/ 14539 h 683078"/>
              <a:gd name="connsiteX230" fmla="*/ 5605385 w 12188739"/>
              <a:gd name="connsiteY230" fmla="*/ 668474 h 683078"/>
              <a:gd name="connsiteX231" fmla="*/ 5585826 w 12188739"/>
              <a:gd name="connsiteY231" fmla="*/ 668474 h 683078"/>
              <a:gd name="connsiteX232" fmla="*/ 6383848 w 12188739"/>
              <a:gd name="connsiteY232" fmla="*/ 7302 h 683078"/>
              <a:gd name="connsiteX233" fmla="*/ 6403408 w 12188739"/>
              <a:gd name="connsiteY233" fmla="*/ 7302 h 683078"/>
              <a:gd name="connsiteX234" fmla="*/ 6403408 w 12188739"/>
              <a:gd name="connsiteY234" fmla="*/ 675776 h 683078"/>
              <a:gd name="connsiteX235" fmla="*/ 6383848 w 12188739"/>
              <a:gd name="connsiteY235" fmla="*/ 675776 h 683078"/>
              <a:gd name="connsiteX236" fmla="*/ 5785332 w 12188739"/>
              <a:gd name="connsiteY236" fmla="*/ 7302 h 683078"/>
              <a:gd name="connsiteX237" fmla="*/ 5804892 w 12188739"/>
              <a:gd name="connsiteY237" fmla="*/ 7302 h 683078"/>
              <a:gd name="connsiteX238" fmla="*/ 5804892 w 12188739"/>
              <a:gd name="connsiteY238" fmla="*/ 675776 h 683078"/>
              <a:gd name="connsiteX239" fmla="*/ 5785332 w 12188739"/>
              <a:gd name="connsiteY239" fmla="*/ 675776 h 683078"/>
              <a:gd name="connsiteX240" fmla="*/ 6184343 w 12188739"/>
              <a:gd name="connsiteY240" fmla="*/ 0 h 683078"/>
              <a:gd name="connsiteX241" fmla="*/ 6203902 w 12188739"/>
              <a:gd name="connsiteY241" fmla="*/ 0 h 683078"/>
              <a:gd name="connsiteX242" fmla="*/ 6203902 w 12188739"/>
              <a:gd name="connsiteY242" fmla="*/ 683078 h 683078"/>
              <a:gd name="connsiteX243" fmla="*/ 6184343 w 12188739"/>
              <a:gd name="connsiteY243" fmla="*/ 683078 h 683078"/>
              <a:gd name="connsiteX244" fmla="*/ 5984837 w 12188739"/>
              <a:gd name="connsiteY244" fmla="*/ 0 h 683078"/>
              <a:gd name="connsiteX245" fmla="*/ 6004397 w 12188739"/>
              <a:gd name="connsiteY245" fmla="*/ 0 h 683078"/>
              <a:gd name="connsiteX246" fmla="*/ 6004397 w 12188739"/>
              <a:gd name="connsiteY246" fmla="*/ 683078 h 683078"/>
              <a:gd name="connsiteX247" fmla="*/ 5984837 w 12188739"/>
              <a:gd name="connsiteY247" fmla="*/ 683078 h 68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88739" h="683078">
                <a:moveTo>
                  <a:pt x="12169180" y="218478"/>
                </a:moveTo>
                <a:lnTo>
                  <a:pt x="12188739" y="218478"/>
                </a:lnTo>
                <a:lnTo>
                  <a:pt x="12188739" y="464535"/>
                </a:lnTo>
                <a:lnTo>
                  <a:pt x="12169180" y="464535"/>
                </a:lnTo>
                <a:close/>
                <a:moveTo>
                  <a:pt x="0" y="218478"/>
                </a:moveTo>
                <a:lnTo>
                  <a:pt x="19559" y="218478"/>
                </a:lnTo>
                <a:lnTo>
                  <a:pt x="19559" y="464535"/>
                </a:lnTo>
                <a:lnTo>
                  <a:pt x="0" y="464535"/>
                </a:lnTo>
                <a:close/>
                <a:moveTo>
                  <a:pt x="11969675" y="211241"/>
                </a:moveTo>
                <a:lnTo>
                  <a:pt x="11989235" y="211241"/>
                </a:lnTo>
                <a:lnTo>
                  <a:pt x="11989235" y="471837"/>
                </a:lnTo>
                <a:lnTo>
                  <a:pt x="11969675" y="471837"/>
                </a:lnTo>
                <a:close/>
                <a:moveTo>
                  <a:pt x="199505" y="211241"/>
                </a:moveTo>
                <a:lnTo>
                  <a:pt x="219065" y="211241"/>
                </a:lnTo>
                <a:lnTo>
                  <a:pt x="219065" y="471837"/>
                </a:lnTo>
                <a:lnTo>
                  <a:pt x="199505" y="471837"/>
                </a:lnTo>
                <a:close/>
                <a:moveTo>
                  <a:pt x="11770169" y="203939"/>
                </a:moveTo>
                <a:lnTo>
                  <a:pt x="11789729" y="203939"/>
                </a:lnTo>
                <a:lnTo>
                  <a:pt x="11789729" y="479139"/>
                </a:lnTo>
                <a:lnTo>
                  <a:pt x="11770169" y="479139"/>
                </a:lnTo>
                <a:close/>
                <a:moveTo>
                  <a:pt x="399011" y="203939"/>
                </a:moveTo>
                <a:lnTo>
                  <a:pt x="418570" y="203939"/>
                </a:lnTo>
                <a:lnTo>
                  <a:pt x="418570" y="479139"/>
                </a:lnTo>
                <a:lnTo>
                  <a:pt x="399011" y="479139"/>
                </a:lnTo>
                <a:close/>
                <a:moveTo>
                  <a:pt x="11570729" y="196636"/>
                </a:moveTo>
                <a:lnTo>
                  <a:pt x="11590288" y="196636"/>
                </a:lnTo>
                <a:lnTo>
                  <a:pt x="11590288" y="486375"/>
                </a:lnTo>
                <a:lnTo>
                  <a:pt x="11570729" y="486375"/>
                </a:lnTo>
                <a:close/>
                <a:moveTo>
                  <a:pt x="598452" y="196636"/>
                </a:moveTo>
                <a:lnTo>
                  <a:pt x="618011" y="196636"/>
                </a:lnTo>
                <a:lnTo>
                  <a:pt x="618011" y="486375"/>
                </a:lnTo>
                <a:lnTo>
                  <a:pt x="598452" y="486375"/>
                </a:lnTo>
                <a:close/>
                <a:moveTo>
                  <a:pt x="11371224" y="189399"/>
                </a:moveTo>
                <a:lnTo>
                  <a:pt x="11390783" y="189399"/>
                </a:lnTo>
                <a:lnTo>
                  <a:pt x="11390783" y="493678"/>
                </a:lnTo>
                <a:lnTo>
                  <a:pt x="11371224" y="493678"/>
                </a:lnTo>
                <a:close/>
                <a:moveTo>
                  <a:pt x="797958" y="189399"/>
                </a:moveTo>
                <a:lnTo>
                  <a:pt x="817516" y="189399"/>
                </a:lnTo>
                <a:lnTo>
                  <a:pt x="817516" y="493678"/>
                </a:lnTo>
                <a:lnTo>
                  <a:pt x="797958" y="493678"/>
                </a:lnTo>
                <a:close/>
                <a:moveTo>
                  <a:pt x="11171718" y="182097"/>
                </a:moveTo>
                <a:lnTo>
                  <a:pt x="11191277" y="182097"/>
                </a:lnTo>
                <a:lnTo>
                  <a:pt x="11191277" y="500980"/>
                </a:lnTo>
                <a:lnTo>
                  <a:pt x="11171718" y="500980"/>
                </a:lnTo>
                <a:close/>
                <a:moveTo>
                  <a:pt x="997464" y="182097"/>
                </a:moveTo>
                <a:lnTo>
                  <a:pt x="1017023" y="182097"/>
                </a:lnTo>
                <a:lnTo>
                  <a:pt x="1017023" y="500980"/>
                </a:lnTo>
                <a:lnTo>
                  <a:pt x="997464" y="500980"/>
                </a:lnTo>
                <a:close/>
                <a:moveTo>
                  <a:pt x="1196969" y="174795"/>
                </a:moveTo>
                <a:lnTo>
                  <a:pt x="1216529" y="174795"/>
                </a:lnTo>
                <a:lnTo>
                  <a:pt x="1216529" y="508217"/>
                </a:lnTo>
                <a:lnTo>
                  <a:pt x="1196969" y="508217"/>
                </a:lnTo>
                <a:close/>
                <a:moveTo>
                  <a:pt x="10972187" y="174351"/>
                </a:moveTo>
                <a:lnTo>
                  <a:pt x="10991747" y="174351"/>
                </a:lnTo>
                <a:lnTo>
                  <a:pt x="10991747" y="507773"/>
                </a:lnTo>
                <a:lnTo>
                  <a:pt x="10972187" y="507773"/>
                </a:lnTo>
                <a:close/>
                <a:moveTo>
                  <a:pt x="10772707" y="167493"/>
                </a:moveTo>
                <a:lnTo>
                  <a:pt x="10792267" y="167493"/>
                </a:lnTo>
                <a:lnTo>
                  <a:pt x="10792267" y="515519"/>
                </a:lnTo>
                <a:lnTo>
                  <a:pt x="10772707" y="515519"/>
                </a:lnTo>
                <a:close/>
                <a:moveTo>
                  <a:pt x="1396475" y="167493"/>
                </a:moveTo>
                <a:lnTo>
                  <a:pt x="1416033" y="167493"/>
                </a:lnTo>
                <a:lnTo>
                  <a:pt x="1416033" y="515519"/>
                </a:lnTo>
                <a:lnTo>
                  <a:pt x="1396475" y="515519"/>
                </a:lnTo>
                <a:close/>
                <a:moveTo>
                  <a:pt x="10573202" y="160256"/>
                </a:moveTo>
                <a:lnTo>
                  <a:pt x="10592761" y="160256"/>
                </a:lnTo>
                <a:lnTo>
                  <a:pt x="10592761" y="522822"/>
                </a:lnTo>
                <a:lnTo>
                  <a:pt x="10573202" y="522822"/>
                </a:lnTo>
                <a:close/>
                <a:moveTo>
                  <a:pt x="1595981" y="160256"/>
                </a:moveTo>
                <a:lnTo>
                  <a:pt x="1615540" y="160256"/>
                </a:lnTo>
                <a:lnTo>
                  <a:pt x="1615540" y="522822"/>
                </a:lnTo>
                <a:lnTo>
                  <a:pt x="1595981" y="522822"/>
                </a:lnTo>
                <a:close/>
                <a:moveTo>
                  <a:pt x="10373696" y="152954"/>
                </a:moveTo>
                <a:lnTo>
                  <a:pt x="10393255" y="152954"/>
                </a:lnTo>
                <a:lnTo>
                  <a:pt x="10393255" y="530124"/>
                </a:lnTo>
                <a:lnTo>
                  <a:pt x="10373696" y="530124"/>
                </a:lnTo>
                <a:close/>
                <a:moveTo>
                  <a:pt x="1795486" y="152954"/>
                </a:moveTo>
                <a:lnTo>
                  <a:pt x="1815045" y="152954"/>
                </a:lnTo>
                <a:lnTo>
                  <a:pt x="1815045" y="530124"/>
                </a:lnTo>
                <a:lnTo>
                  <a:pt x="1795486" y="530124"/>
                </a:lnTo>
                <a:close/>
                <a:moveTo>
                  <a:pt x="10174256" y="145652"/>
                </a:moveTo>
                <a:lnTo>
                  <a:pt x="10193815" y="145652"/>
                </a:lnTo>
                <a:lnTo>
                  <a:pt x="10193815" y="537361"/>
                </a:lnTo>
                <a:lnTo>
                  <a:pt x="10174256" y="537361"/>
                </a:lnTo>
                <a:close/>
                <a:moveTo>
                  <a:pt x="1994927" y="145652"/>
                </a:moveTo>
                <a:lnTo>
                  <a:pt x="2014487" y="145652"/>
                </a:lnTo>
                <a:lnTo>
                  <a:pt x="2014487" y="537361"/>
                </a:lnTo>
                <a:lnTo>
                  <a:pt x="1994927" y="537361"/>
                </a:lnTo>
                <a:close/>
                <a:moveTo>
                  <a:pt x="9974751" y="138415"/>
                </a:moveTo>
                <a:lnTo>
                  <a:pt x="9994311" y="138415"/>
                </a:lnTo>
                <a:lnTo>
                  <a:pt x="9994311" y="544663"/>
                </a:lnTo>
                <a:lnTo>
                  <a:pt x="9974751" y="544663"/>
                </a:lnTo>
                <a:close/>
                <a:moveTo>
                  <a:pt x="2194433" y="138415"/>
                </a:moveTo>
                <a:lnTo>
                  <a:pt x="2213992" y="138415"/>
                </a:lnTo>
                <a:lnTo>
                  <a:pt x="2213992" y="544663"/>
                </a:lnTo>
                <a:lnTo>
                  <a:pt x="2194433" y="544663"/>
                </a:lnTo>
                <a:close/>
                <a:moveTo>
                  <a:pt x="9775245" y="131112"/>
                </a:moveTo>
                <a:lnTo>
                  <a:pt x="9794804" y="131112"/>
                </a:lnTo>
                <a:lnTo>
                  <a:pt x="9794804" y="551965"/>
                </a:lnTo>
                <a:lnTo>
                  <a:pt x="9775245" y="551965"/>
                </a:lnTo>
                <a:close/>
                <a:moveTo>
                  <a:pt x="2393939" y="131112"/>
                </a:moveTo>
                <a:lnTo>
                  <a:pt x="2413499" y="131112"/>
                </a:lnTo>
                <a:lnTo>
                  <a:pt x="2413499" y="551965"/>
                </a:lnTo>
                <a:lnTo>
                  <a:pt x="2393939" y="551965"/>
                </a:lnTo>
                <a:close/>
                <a:moveTo>
                  <a:pt x="9575740" y="123810"/>
                </a:moveTo>
                <a:lnTo>
                  <a:pt x="9595299" y="123810"/>
                </a:lnTo>
                <a:lnTo>
                  <a:pt x="9595299" y="559202"/>
                </a:lnTo>
                <a:lnTo>
                  <a:pt x="9575740" y="559202"/>
                </a:lnTo>
                <a:close/>
                <a:moveTo>
                  <a:pt x="2593445" y="123810"/>
                </a:moveTo>
                <a:lnTo>
                  <a:pt x="2613005" y="123810"/>
                </a:lnTo>
                <a:lnTo>
                  <a:pt x="2613005" y="559202"/>
                </a:lnTo>
                <a:lnTo>
                  <a:pt x="2593445" y="559202"/>
                </a:lnTo>
                <a:close/>
                <a:moveTo>
                  <a:pt x="9376234" y="116508"/>
                </a:moveTo>
                <a:lnTo>
                  <a:pt x="9395793" y="116508"/>
                </a:lnTo>
                <a:lnTo>
                  <a:pt x="9395793" y="566504"/>
                </a:lnTo>
                <a:lnTo>
                  <a:pt x="9376234" y="566504"/>
                </a:lnTo>
                <a:close/>
                <a:moveTo>
                  <a:pt x="2792950" y="116508"/>
                </a:moveTo>
                <a:lnTo>
                  <a:pt x="2812509" y="116508"/>
                </a:lnTo>
                <a:lnTo>
                  <a:pt x="2812509" y="566504"/>
                </a:lnTo>
                <a:lnTo>
                  <a:pt x="2792950" y="566504"/>
                </a:lnTo>
                <a:close/>
                <a:moveTo>
                  <a:pt x="9176729" y="109271"/>
                </a:moveTo>
                <a:lnTo>
                  <a:pt x="9196288" y="109271"/>
                </a:lnTo>
                <a:lnTo>
                  <a:pt x="9196288" y="573806"/>
                </a:lnTo>
                <a:lnTo>
                  <a:pt x="9176729" y="573806"/>
                </a:lnTo>
                <a:close/>
                <a:moveTo>
                  <a:pt x="2992456" y="109271"/>
                </a:moveTo>
                <a:lnTo>
                  <a:pt x="3012016" y="109271"/>
                </a:lnTo>
                <a:lnTo>
                  <a:pt x="3012016" y="573806"/>
                </a:lnTo>
                <a:lnTo>
                  <a:pt x="2992456" y="573806"/>
                </a:lnTo>
                <a:close/>
                <a:moveTo>
                  <a:pt x="8977289" y="101969"/>
                </a:moveTo>
                <a:lnTo>
                  <a:pt x="8996849" y="101969"/>
                </a:lnTo>
                <a:lnTo>
                  <a:pt x="8996849" y="581108"/>
                </a:lnTo>
                <a:lnTo>
                  <a:pt x="8977289" y="581108"/>
                </a:lnTo>
                <a:close/>
                <a:moveTo>
                  <a:pt x="3191897" y="101969"/>
                </a:moveTo>
                <a:lnTo>
                  <a:pt x="3211455" y="101969"/>
                </a:lnTo>
                <a:lnTo>
                  <a:pt x="3211455" y="581108"/>
                </a:lnTo>
                <a:lnTo>
                  <a:pt x="3191897" y="581108"/>
                </a:lnTo>
                <a:close/>
                <a:moveTo>
                  <a:pt x="8777783" y="94667"/>
                </a:moveTo>
                <a:lnTo>
                  <a:pt x="8797342" y="94667"/>
                </a:lnTo>
                <a:lnTo>
                  <a:pt x="8797342" y="588346"/>
                </a:lnTo>
                <a:lnTo>
                  <a:pt x="8777783" y="588346"/>
                </a:lnTo>
                <a:close/>
                <a:moveTo>
                  <a:pt x="3391402" y="94667"/>
                </a:moveTo>
                <a:lnTo>
                  <a:pt x="3410961" y="94667"/>
                </a:lnTo>
                <a:lnTo>
                  <a:pt x="3410961" y="588346"/>
                </a:lnTo>
                <a:lnTo>
                  <a:pt x="3391402" y="588346"/>
                </a:lnTo>
                <a:close/>
                <a:moveTo>
                  <a:pt x="8578278" y="87430"/>
                </a:moveTo>
                <a:lnTo>
                  <a:pt x="8597837" y="87430"/>
                </a:lnTo>
                <a:lnTo>
                  <a:pt x="8597837" y="595648"/>
                </a:lnTo>
                <a:lnTo>
                  <a:pt x="8578278" y="595648"/>
                </a:lnTo>
                <a:close/>
                <a:moveTo>
                  <a:pt x="3590908" y="87430"/>
                </a:moveTo>
                <a:lnTo>
                  <a:pt x="3610468" y="87430"/>
                </a:lnTo>
                <a:lnTo>
                  <a:pt x="3610468" y="595648"/>
                </a:lnTo>
                <a:lnTo>
                  <a:pt x="3590908" y="595648"/>
                </a:lnTo>
                <a:close/>
                <a:moveTo>
                  <a:pt x="8378772" y="80128"/>
                </a:moveTo>
                <a:lnTo>
                  <a:pt x="8398331" y="80128"/>
                </a:lnTo>
                <a:lnTo>
                  <a:pt x="8398331" y="602950"/>
                </a:lnTo>
                <a:lnTo>
                  <a:pt x="8378772" y="602950"/>
                </a:lnTo>
                <a:close/>
                <a:moveTo>
                  <a:pt x="3790415" y="80128"/>
                </a:moveTo>
                <a:lnTo>
                  <a:pt x="3809973" y="80128"/>
                </a:lnTo>
                <a:lnTo>
                  <a:pt x="3809973" y="602950"/>
                </a:lnTo>
                <a:lnTo>
                  <a:pt x="3790415" y="602950"/>
                </a:lnTo>
                <a:close/>
                <a:moveTo>
                  <a:pt x="8179267" y="72826"/>
                </a:moveTo>
                <a:lnTo>
                  <a:pt x="8198827" y="72826"/>
                </a:lnTo>
                <a:lnTo>
                  <a:pt x="8198827" y="610187"/>
                </a:lnTo>
                <a:lnTo>
                  <a:pt x="8179267" y="610187"/>
                </a:lnTo>
                <a:close/>
                <a:moveTo>
                  <a:pt x="3989920" y="72826"/>
                </a:moveTo>
                <a:lnTo>
                  <a:pt x="4009479" y="72826"/>
                </a:lnTo>
                <a:lnTo>
                  <a:pt x="4009479" y="610187"/>
                </a:lnTo>
                <a:lnTo>
                  <a:pt x="3989920" y="610187"/>
                </a:lnTo>
                <a:close/>
                <a:moveTo>
                  <a:pt x="7979761" y="65523"/>
                </a:moveTo>
                <a:lnTo>
                  <a:pt x="7999321" y="65523"/>
                </a:lnTo>
                <a:lnTo>
                  <a:pt x="7999321" y="617488"/>
                </a:lnTo>
                <a:lnTo>
                  <a:pt x="7979761" y="617488"/>
                </a:lnTo>
                <a:close/>
                <a:moveTo>
                  <a:pt x="4189425" y="65523"/>
                </a:moveTo>
                <a:lnTo>
                  <a:pt x="4208977" y="65523"/>
                </a:lnTo>
                <a:lnTo>
                  <a:pt x="4208977" y="617488"/>
                </a:lnTo>
                <a:lnTo>
                  <a:pt x="4189425" y="617488"/>
                </a:lnTo>
                <a:close/>
                <a:moveTo>
                  <a:pt x="7780321" y="58286"/>
                </a:moveTo>
                <a:lnTo>
                  <a:pt x="7799880" y="58286"/>
                </a:lnTo>
                <a:lnTo>
                  <a:pt x="7799880" y="624791"/>
                </a:lnTo>
                <a:lnTo>
                  <a:pt x="7780321" y="624791"/>
                </a:lnTo>
                <a:close/>
                <a:moveTo>
                  <a:pt x="4388859" y="58286"/>
                </a:moveTo>
                <a:lnTo>
                  <a:pt x="4408418" y="58286"/>
                </a:lnTo>
                <a:lnTo>
                  <a:pt x="4408418" y="624791"/>
                </a:lnTo>
                <a:lnTo>
                  <a:pt x="4388859" y="624791"/>
                </a:lnTo>
                <a:close/>
                <a:moveTo>
                  <a:pt x="7580816" y="50984"/>
                </a:moveTo>
                <a:lnTo>
                  <a:pt x="7600375" y="50984"/>
                </a:lnTo>
                <a:lnTo>
                  <a:pt x="7600375" y="632093"/>
                </a:lnTo>
                <a:lnTo>
                  <a:pt x="7580816" y="632093"/>
                </a:lnTo>
                <a:close/>
                <a:moveTo>
                  <a:pt x="4588364" y="50984"/>
                </a:moveTo>
                <a:lnTo>
                  <a:pt x="4607923" y="50984"/>
                </a:lnTo>
                <a:lnTo>
                  <a:pt x="4607923" y="632093"/>
                </a:lnTo>
                <a:lnTo>
                  <a:pt x="4588364" y="632093"/>
                </a:lnTo>
                <a:close/>
                <a:moveTo>
                  <a:pt x="7381310" y="43682"/>
                </a:moveTo>
                <a:lnTo>
                  <a:pt x="7400869" y="43682"/>
                </a:lnTo>
                <a:lnTo>
                  <a:pt x="7400869" y="639330"/>
                </a:lnTo>
                <a:lnTo>
                  <a:pt x="7381310" y="639330"/>
                </a:lnTo>
                <a:close/>
                <a:moveTo>
                  <a:pt x="4787871" y="43682"/>
                </a:moveTo>
                <a:lnTo>
                  <a:pt x="4807429" y="43682"/>
                </a:lnTo>
                <a:lnTo>
                  <a:pt x="4807429" y="639330"/>
                </a:lnTo>
                <a:lnTo>
                  <a:pt x="4787871" y="639330"/>
                </a:lnTo>
                <a:close/>
                <a:moveTo>
                  <a:pt x="7181805" y="36445"/>
                </a:moveTo>
                <a:lnTo>
                  <a:pt x="7201365" y="36445"/>
                </a:lnTo>
                <a:lnTo>
                  <a:pt x="7201365" y="646632"/>
                </a:lnTo>
                <a:lnTo>
                  <a:pt x="7181805" y="646632"/>
                </a:lnTo>
                <a:close/>
                <a:moveTo>
                  <a:pt x="4987375" y="36445"/>
                </a:moveTo>
                <a:lnTo>
                  <a:pt x="5006935" y="36445"/>
                </a:lnTo>
                <a:lnTo>
                  <a:pt x="5006935" y="646632"/>
                </a:lnTo>
                <a:lnTo>
                  <a:pt x="4987375" y="646632"/>
                </a:lnTo>
                <a:close/>
                <a:moveTo>
                  <a:pt x="6982299" y="29143"/>
                </a:moveTo>
                <a:lnTo>
                  <a:pt x="7001858" y="29143"/>
                </a:lnTo>
                <a:lnTo>
                  <a:pt x="7001858" y="653935"/>
                </a:lnTo>
                <a:lnTo>
                  <a:pt x="6982299" y="653935"/>
                </a:lnTo>
                <a:close/>
                <a:moveTo>
                  <a:pt x="5186881" y="29143"/>
                </a:moveTo>
                <a:lnTo>
                  <a:pt x="5206440" y="29143"/>
                </a:lnTo>
                <a:lnTo>
                  <a:pt x="5206440" y="653935"/>
                </a:lnTo>
                <a:lnTo>
                  <a:pt x="5186881" y="653935"/>
                </a:lnTo>
                <a:close/>
                <a:moveTo>
                  <a:pt x="6782794" y="21841"/>
                </a:moveTo>
                <a:lnTo>
                  <a:pt x="6802353" y="21841"/>
                </a:lnTo>
                <a:lnTo>
                  <a:pt x="6802353" y="661172"/>
                </a:lnTo>
                <a:lnTo>
                  <a:pt x="6782794" y="661172"/>
                </a:lnTo>
                <a:close/>
                <a:moveTo>
                  <a:pt x="5386386" y="21841"/>
                </a:moveTo>
                <a:lnTo>
                  <a:pt x="5405945" y="21841"/>
                </a:lnTo>
                <a:lnTo>
                  <a:pt x="5405945" y="661172"/>
                </a:lnTo>
                <a:lnTo>
                  <a:pt x="5386386" y="661172"/>
                </a:lnTo>
                <a:close/>
                <a:moveTo>
                  <a:pt x="6583354" y="14539"/>
                </a:moveTo>
                <a:lnTo>
                  <a:pt x="6602913" y="14539"/>
                </a:lnTo>
                <a:lnTo>
                  <a:pt x="6602913" y="668474"/>
                </a:lnTo>
                <a:lnTo>
                  <a:pt x="6583354" y="668474"/>
                </a:lnTo>
                <a:close/>
                <a:moveTo>
                  <a:pt x="5585826" y="14539"/>
                </a:moveTo>
                <a:lnTo>
                  <a:pt x="5605385" y="14539"/>
                </a:lnTo>
                <a:lnTo>
                  <a:pt x="5605385" y="668474"/>
                </a:lnTo>
                <a:lnTo>
                  <a:pt x="5585826" y="668474"/>
                </a:lnTo>
                <a:close/>
                <a:moveTo>
                  <a:pt x="6383848" y="7302"/>
                </a:moveTo>
                <a:lnTo>
                  <a:pt x="6403408" y="7302"/>
                </a:lnTo>
                <a:lnTo>
                  <a:pt x="6403408" y="675776"/>
                </a:lnTo>
                <a:lnTo>
                  <a:pt x="6383848" y="675776"/>
                </a:lnTo>
                <a:close/>
                <a:moveTo>
                  <a:pt x="5785332" y="7302"/>
                </a:moveTo>
                <a:lnTo>
                  <a:pt x="5804892" y="7302"/>
                </a:lnTo>
                <a:lnTo>
                  <a:pt x="5804892" y="675776"/>
                </a:lnTo>
                <a:lnTo>
                  <a:pt x="5785332" y="675776"/>
                </a:lnTo>
                <a:close/>
                <a:moveTo>
                  <a:pt x="6184343" y="0"/>
                </a:moveTo>
                <a:lnTo>
                  <a:pt x="6203902" y="0"/>
                </a:lnTo>
                <a:lnTo>
                  <a:pt x="6203902" y="683078"/>
                </a:lnTo>
                <a:lnTo>
                  <a:pt x="6184343" y="683078"/>
                </a:lnTo>
                <a:close/>
                <a:moveTo>
                  <a:pt x="5984837" y="0"/>
                </a:moveTo>
                <a:lnTo>
                  <a:pt x="6004397" y="0"/>
                </a:lnTo>
                <a:lnTo>
                  <a:pt x="6004397" y="683078"/>
                </a:lnTo>
                <a:lnTo>
                  <a:pt x="5984837" y="683078"/>
                </a:lnTo>
                <a:close/>
              </a:path>
            </a:pathLst>
          </a:custGeom>
          <a:gradFill>
            <a:gsLst>
              <a:gs pos="78762">
                <a:srgbClr val="C2BFD2"/>
              </a:gs>
              <a:gs pos="26000">
                <a:schemeClr val="accent1">
                  <a:lumMod val="25000"/>
                  <a:lumOff val="75000"/>
                </a:schemeClr>
              </a:gs>
              <a:gs pos="0">
                <a:schemeClr val="accent1">
                  <a:lumMod val="25000"/>
                  <a:lumOff val="75000"/>
                  <a:alpha val="0"/>
                </a:schemeClr>
              </a:gs>
              <a:gs pos="100000">
                <a:schemeClr val="accent1">
                  <a:lumMod val="25000"/>
                  <a:lumOff val="75000"/>
                  <a:alpha val="0"/>
                </a:schemeClr>
              </a:gs>
            </a:gsLst>
            <a:lin ang="0" scaled="0"/>
          </a:gradFill>
          <a:ln w="63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标题 2">
            <a:extLst>
              <a:ext uri="{FF2B5EF4-FFF2-40B4-BE49-F238E27FC236}">
                <a16:creationId xmlns:a16="http://schemas.microsoft.com/office/drawing/2014/main" id="{AAA1DEA1-C577-47F8-774D-FCDB5B5D5EB3}"/>
              </a:ext>
            </a:extLst>
          </p:cNvPr>
          <p:cNvSpPr>
            <a:spLocks noGrp="1"/>
          </p:cNvSpPr>
          <p:nvPr>
            <p:ph type="title"/>
          </p:nvPr>
        </p:nvSpPr>
        <p:spPr/>
        <p:txBody>
          <a:bodyPr/>
          <a:lstStyle/>
          <a:p>
            <a:r>
              <a:rPr lang="zh-CN" altLang="en-US"/>
              <a:t>发展历程</a:t>
            </a:r>
            <a:endParaRPr lang="en-US"/>
          </a:p>
        </p:txBody>
      </p:sp>
      <p:sp>
        <p:nvSpPr>
          <p:cNvPr id="276" name="文本框 275">
            <a:extLst>
              <a:ext uri="{FF2B5EF4-FFF2-40B4-BE49-F238E27FC236}">
                <a16:creationId xmlns:a16="http://schemas.microsoft.com/office/drawing/2014/main" id="{0D899F63-D9C1-B178-FDF4-82ECBAADF945}"/>
              </a:ext>
            </a:extLst>
          </p:cNvPr>
          <p:cNvSpPr txBox="1"/>
          <p:nvPr/>
        </p:nvSpPr>
        <p:spPr>
          <a:xfrm>
            <a:off x="1440863" y="1930711"/>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277" name="文本框 276">
            <a:extLst>
              <a:ext uri="{FF2B5EF4-FFF2-40B4-BE49-F238E27FC236}">
                <a16:creationId xmlns:a16="http://schemas.microsoft.com/office/drawing/2014/main" id="{C16CCEB8-1DD4-6E15-086B-E85D95414A07}"/>
              </a:ext>
            </a:extLst>
          </p:cNvPr>
          <p:cNvSpPr txBox="1"/>
          <p:nvPr/>
        </p:nvSpPr>
        <p:spPr>
          <a:xfrm>
            <a:off x="1440863" y="1491593"/>
            <a:ext cx="859211" cy="369332"/>
          </a:xfrm>
          <a:prstGeom prst="rect">
            <a:avLst/>
          </a:prstGeom>
          <a:noFill/>
          <a:effectLst/>
        </p:spPr>
        <p:txBody>
          <a:bodyPr wrap="none" lIns="0" tIns="0" rIns="0" bIns="0" rtlCol="0" anchor="t">
            <a:noAutofit/>
          </a:bodyPr>
          <a:lstStyle/>
          <a:p>
            <a:pPr>
              <a:spcBef>
                <a:spcPct val="0"/>
              </a:spcBef>
            </a:pPr>
            <a:r>
              <a:rPr lang="en-US" altLang="zh-CN" sz="2400">
                <a:gradFill>
                  <a:gsLst>
                    <a:gs pos="0">
                      <a:schemeClr val="bg1"/>
                    </a:gs>
                    <a:gs pos="100000">
                      <a:schemeClr val="bg1">
                        <a:lumMod val="95000"/>
                      </a:schemeClr>
                    </a:gs>
                  </a:gsLst>
                  <a:lin ang="2700000" scaled="0"/>
                </a:gradFill>
                <a:latin typeface="+mj-ea"/>
                <a:ea typeface="+mj-ea"/>
              </a:rPr>
              <a:t>20XX</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278" name="文本框 277">
            <a:extLst>
              <a:ext uri="{FF2B5EF4-FFF2-40B4-BE49-F238E27FC236}">
                <a16:creationId xmlns:a16="http://schemas.microsoft.com/office/drawing/2014/main" id="{F1C4F8BA-D667-3BAF-F0A4-9E634EE9AF5E}"/>
              </a:ext>
            </a:extLst>
          </p:cNvPr>
          <p:cNvSpPr txBox="1"/>
          <p:nvPr/>
        </p:nvSpPr>
        <p:spPr>
          <a:xfrm>
            <a:off x="5036582" y="1930711"/>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279" name="文本框 278">
            <a:extLst>
              <a:ext uri="{FF2B5EF4-FFF2-40B4-BE49-F238E27FC236}">
                <a16:creationId xmlns:a16="http://schemas.microsoft.com/office/drawing/2014/main" id="{F289C3DA-A7AC-9470-0773-B2E247A9ACB8}"/>
              </a:ext>
            </a:extLst>
          </p:cNvPr>
          <p:cNvSpPr txBox="1"/>
          <p:nvPr/>
        </p:nvSpPr>
        <p:spPr>
          <a:xfrm>
            <a:off x="5036582" y="1491593"/>
            <a:ext cx="859210" cy="369332"/>
          </a:xfrm>
          <a:prstGeom prst="rect">
            <a:avLst/>
          </a:prstGeom>
          <a:noFill/>
          <a:effectLst/>
        </p:spPr>
        <p:txBody>
          <a:bodyPr wrap="none" lIns="0" tIns="0" rIns="0" bIns="0" rtlCol="0" anchor="t">
            <a:noAutofit/>
          </a:bodyPr>
          <a:lstStyle/>
          <a:p>
            <a:pPr>
              <a:spcBef>
                <a:spcPct val="0"/>
              </a:spcBef>
            </a:pPr>
            <a:r>
              <a:rPr lang="en-US" altLang="zh-CN" sz="2400">
                <a:gradFill>
                  <a:gsLst>
                    <a:gs pos="0">
                      <a:schemeClr val="bg1"/>
                    </a:gs>
                    <a:gs pos="100000">
                      <a:schemeClr val="bg1">
                        <a:lumMod val="95000"/>
                      </a:schemeClr>
                    </a:gs>
                  </a:gsLst>
                  <a:lin ang="2700000" scaled="0"/>
                </a:gradFill>
                <a:latin typeface="+mj-ea"/>
                <a:ea typeface="+mj-ea"/>
              </a:rPr>
              <a:t>20XX</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280" name="文本框 279">
            <a:extLst>
              <a:ext uri="{FF2B5EF4-FFF2-40B4-BE49-F238E27FC236}">
                <a16:creationId xmlns:a16="http://schemas.microsoft.com/office/drawing/2014/main" id="{1F9AD047-8203-1CEF-1CA7-ED18CD225A11}"/>
              </a:ext>
            </a:extLst>
          </p:cNvPr>
          <p:cNvSpPr txBox="1"/>
          <p:nvPr/>
        </p:nvSpPr>
        <p:spPr>
          <a:xfrm>
            <a:off x="8410723" y="1930711"/>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281" name="文本框 280">
            <a:extLst>
              <a:ext uri="{FF2B5EF4-FFF2-40B4-BE49-F238E27FC236}">
                <a16:creationId xmlns:a16="http://schemas.microsoft.com/office/drawing/2014/main" id="{5C1F5ECE-BB93-22DB-6B62-51492C93F89D}"/>
              </a:ext>
            </a:extLst>
          </p:cNvPr>
          <p:cNvSpPr txBox="1"/>
          <p:nvPr/>
        </p:nvSpPr>
        <p:spPr>
          <a:xfrm>
            <a:off x="8410723" y="1491593"/>
            <a:ext cx="859210" cy="369332"/>
          </a:xfrm>
          <a:prstGeom prst="rect">
            <a:avLst/>
          </a:prstGeom>
          <a:noFill/>
          <a:effectLst/>
        </p:spPr>
        <p:txBody>
          <a:bodyPr wrap="none" lIns="0" tIns="0" rIns="0" bIns="0" rtlCol="0" anchor="t">
            <a:noAutofit/>
          </a:bodyPr>
          <a:lstStyle/>
          <a:p>
            <a:pPr>
              <a:spcBef>
                <a:spcPct val="0"/>
              </a:spcBef>
            </a:pPr>
            <a:r>
              <a:rPr lang="en-US" altLang="zh-CN" sz="2400">
                <a:gradFill>
                  <a:gsLst>
                    <a:gs pos="0">
                      <a:schemeClr val="bg1"/>
                    </a:gs>
                    <a:gs pos="100000">
                      <a:schemeClr val="bg1">
                        <a:lumMod val="95000"/>
                      </a:schemeClr>
                    </a:gs>
                  </a:gsLst>
                  <a:lin ang="2700000" scaled="0"/>
                </a:gradFill>
                <a:latin typeface="+mj-ea"/>
                <a:ea typeface="+mj-ea"/>
              </a:rPr>
              <a:t>20XX</a:t>
            </a:r>
            <a:endParaRPr lang="en-US" altLang="zh-CN" sz="2400" dirty="0">
              <a:gradFill>
                <a:gsLst>
                  <a:gs pos="0">
                    <a:schemeClr val="bg1"/>
                  </a:gs>
                  <a:gs pos="100000">
                    <a:schemeClr val="bg1">
                      <a:lumMod val="95000"/>
                    </a:schemeClr>
                  </a:gs>
                </a:gsLst>
                <a:lin ang="2700000" scaled="0"/>
              </a:gradFill>
              <a:latin typeface="+mj-ea"/>
              <a:ea typeface="+mj-ea"/>
            </a:endParaRPr>
          </a:p>
        </p:txBody>
      </p:sp>
      <p:cxnSp>
        <p:nvCxnSpPr>
          <p:cNvPr id="292" name="直接连接符 291">
            <a:extLst>
              <a:ext uri="{FF2B5EF4-FFF2-40B4-BE49-F238E27FC236}">
                <a16:creationId xmlns:a16="http://schemas.microsoft.com/office/drawing/2014/main" id="{0DF9D80A-04D3-3E07-A076-17B4FC88365E}"/>
              </a:ext>
            </a:extLst>
          </p:cNvPr>
          <p:cNvCxnSpPr>
            <a:cxnSpLocks/>
          </p:cNvCxnSpPr>
          <p:nvPr/>
        </p:nvCxnSpPr>
        <p:spPr>
          <a:xfrm flipV="1">
            <a:off x="1203319" y="1676401"/>
            <a:ext cx="3181" cy="1839446"/>
          </a:xfrm>
          <a:prstGeom prst="line">
            <a:avLst/>
          </a:prstGeom>
          <a:ln w="12700">
            <a:gradFill>
              <a:gsLst>
                <a:gs pos="0">
                  <a:schemeClr val="accent1">
                    <a:lumMod val="25000"/>
                    <a:lumOff val="75000"/>
                    <a:alpha val="0"/>
                  </a:schemeClr>
                </a:gs>
                <a:gs pos="100000">
                  <a:schemeClr val="accent1">
                    <a:lumMod val="25000"/>
                    <a:lumOff val="75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cxnSp>
        <p:nvCxnSpPr>
          <p:cNvPr id="293" name="直接连接符 292">
            <a:extLst>
              <a:ext uri="{FF2B5EF4-FFF2-40B4-BE49-F238E27FC236}">
                <a16:creationId xmlns:a16="http://schemas.microsoft.com/office/drawing/2014/main" id="{423AB06E-3744-B9BA-A0DC-FE016715E059}"/>
              </a:ext>
            </a:extLst>
          </p:cNvPr>
          <p:cNvCxnSpPr>
            <a:cxnSpLocks/>
          </p:cNvCxnSpPr>
          <p:nvPr/>
        </p:nvCxnSpPr>
        <p:spPr>
          <a:xfrm flipV="1">
            <a:off x="4800442" y="1676401"/>
            <a:ext cx="3181" cy="1839446"/>
          </a:xfrm>
          <a:prstGeom prst="line">
            <a:avLst/>
          </a:prstGeom>
          <a:ln w="12700">
            <a:gradFill>
              <a:gsLst>
                <a:gs pos="0">
                  <a:schemeClr val="accent1">
                    <a:lumMod val="25000"/>
                    <a:lumOff val="75000"/>
                    <a:alpha val="0"/>
                  </a:schemeClr>
                </a:gs>
                <a:gs pos="100000">
                  <a:schemeClr val="accent1">
                    <a:lumMod val="25000"/>
                    <a:lumOff val="75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4B438FB8-6636-3500-097D-4984EEB10C33}"/>
              </a:ext>
            </a:extLst>
          </p:cNvPr>
          <p:cNvCxnSpPr>
            <a:cxnSpLocks/>
          </p:cNvCxnSpPr>
          <p:nvPr/>
        </p:nvCxnSpPr>
        <p:spPr>
          <a:xfrm flipV="1">
            <a:off x="8174583" y="1676401"/>
            <a:ext cx="3181" cy="1839446"/>
          </a:xfrm>
          <a:prstGeom prst="line">
            <a:avLst/>
          </a:prstGeom>
          <a:ln w="12700">
            <a:gradFill>
              <a:gsLst>
                <a:gs pos="0">
                  <a:schemeClr val="accent1">
                    <a:lumMod val="25000"/>
                    <a:lumOff val="75000"/>
                    <a:alpha val="0"/>
                  </a:schemeClr>
                </a:gs>
                <a:gs pos="100000">
                  <a:schemeClr val="accent1">
                    <a:lumMod val="25000"/>
                    <a:lumOff val="75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300" name="文本框 299">
            <a:extLst>
              <a:ext uri="{FF2B5EF4-FFF2-40B4-BE49-F238E27FC236}">
                <a16:creationId xmlns:a16="http://schemas.microsoft.com/office/drawing/2014/main" id="{A3AE1C91-BD80-D90B-5F3D-D71A70B42140}"/>
              </a:ext>
            </a:extLst>
          </p:cNvPr>
          <p:cNvSpPr txBox="1"/>
          <p:nvPr/>
        </p:nvSpPr>
        <p:spPr>
          <a:xfrm>
            <a:off x="2012215" y="4693736"/>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301" name="文本框 300">
            <a:extLst>
              <a:ext uri="{FF2B5EF4-FFF2-40B4-BE49-F238E27FC236}">
                <a16:creationId xmlns:a16="http://schemas.microsoft.com/office/drawing/2014/main" id="{626626C1-AC3A-5667-A2E5-75D78557AB49}"/>
              </a:ext>
            </a:extLst>
          </p:cNvPr>
          <p:cNvSpPr txBox="1"/>
          <p:nvPr/>
        </p:nvSpPr>
        <p:spPr>
          <a:xfrm>
            <a:off x="2012215" y="4254618"/>
            <a:ext cx="859210" cy="369332"/>
          </a:xfrm>
          <a:prstGeom prst="rect">
            <a:avLst/>
          </a:prstGeom>
          <a:noFill/>
          <a:effectLst/>
        </p:spPr>
        <p:txBody>
          <a:bodyPr wrap="none" lIns="0" tIns="0" rIns="0" bIns="0" rtlCol="0" anchor="t">
            <a:noAutofit/>
          </a:bodyPr>
          <a:lstStyle/>
          <a:p>
            <a:pPr>
              <a:spcBef>
                <a:spcPct val="0"/>
              </a:spcBef>
            </a:pPr>
            <a:r>
              <a:rPr lang="en-US" altLang="zh-CN" sz="2400">
                <a:gradFill>
                  <a:gsLst>
                    <a:gs pos="0">
                      <a:schemeClr val="bg1"/>
                    </a:gs>
                    <a:gs pos="100000">
                      <a:schemeClr val="bg1">
                        <a:lumMod val="95000"/>
                      </a:schemeClr>
                    </a:gs>
                  </a:gsLst>
                  <a:lin ang="2700000" scaled="0"/>
                </a:gradFill>
                <a:latin typeface="+mj-ea"/>
                <a:ea typeface="+mj-ea"/>
              </a:rPr>
              <a:t>20XX</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303" name="文本框 302">
            <a:extLst>
              <a:ext uri="{FF2B5EF4-FFF2-40B4-BE49-F238E27FC236}">
                <a16:creationId xmlns:a16="http://schemas.microsoft.com/office/drawing/2014/main" id="{77B6F3F5-C93F-2C0D-978B-38366A7BD4B8}"/>
              </a:ext>
            </a:extLst>
          </p:cNvPr>
          <p:cNvSpPr txBox="1"/>
          <p:nvPr/>
        </p:nvSpPr>
        <p:spPr>
          <a:xfrm>
            <a:off x="5607934" y="4693736"/>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304" name="文本框 303">
            <a:extLst>
              <a:ext uri="{FF2B5EF4-FFF2-40B4-BE49-F238E27FC236}">
                <a16:creationId xmlns:a16="http://schemas.microsoft.com/office/drawing/2014/main" id="{36702666-C80C-0F61-0F88-884D71E49585}"/>
              </a:ext>
            </a:extLst>
          </p:cNvPr>
          <p:cNvSpPr txBox="1"/>
          <p:nvPr/>
        </p:nvSpPr>
        <p:spPr>
          <a:xfrm>
            <a:off x="5607934" y="4254618"/>
            <a:ext cx="859210" cy="369332"/>
          </a:xfrm>
          <a:prstGeom prst="rect">
            <a:avLst/>
          </a:prstGeom>
          <a:noFill/>
          <a:effectLst/>
        </p:spPr>
        <p:txBody>
          <a:bodyPr wrap="none" lIns="0" tIns="0" rIns="0" bIns="0" rtlCol="0" anchor="t">
            <a:noAutofit/>
          </a:bodyPr>
          <a:lstStyle/>
          <a:p>
            <a:pPr>
              <a:spcBef>
                <a:spcPct val="0"/>
              </a:spcBef>
            </a:pPr>
            <a:r>
              <a:rPr lang="en-US" altLang="zh-CN" sz="2400">
                <a:gradFill>
                  <a:gsLst>
                    <a:gs pos="0">
                      <a:schemeClr val="bg1"/>
                    </a:gs>
                    <a:gs pos="100000">
                      <a:schemeClr val="bg1">
                        <a:lumMod val="95000"/>
                      </a:schemeClr>
                    </a:gs>
                  </a:gsLst>
                  <a:lin ang="2700000" scaled="0"/>
                </a:gradFill>
                <a:latin typeface="+mj-ea"/>
                <a:ea typeface="+mj-ea"/>
              </a:rPr>
              <a:t>20XX</a:t>
            </a:r>
            <a:endParaRPr lang="en-US" altLang="zh-CN" sz="2400" dirty="0">
              <a:gradFill>
                <a:gsLst>
                  <a:gs pos="0">
                    <a:schemeClr val="bg1"/>
                  </a:gs>
                  <a:gs pos="100000">
                    <a:schemeClr val="bg1">
                      <a:lumMod val="95000"/>
                    </a:schemeClr>
                  </a:gs>
                </a:gsLst>
                <a:lin ang="2700000" scaled="0"/>
              </a:gradFill>
              <a:latin typeface="+mj-ea"/>
              <a:ea typeface="+mj-ea"/>
            </a:endParaRPr>
          </a:p>
        </p:txBody>
      </p:sp>
      <p:sp>
        <p:nvSpPr>
          <p:cNvPr id="306" name="文本框 305">
            <a:extLst>
              <a:ext uri="{FF2B5EF4-FFF2-40B4-BE49-F238E27FC236}">
                <a16:creationId xmlns:a16="http://schemas.microsoft.com/office/drawing/2014/main" id="{FFE6B1D7-6612-9430-1607-735E7353ABE3}"/>
              </a:ext>
            </a:extLst>
          </p:cNvPr>
          <p:cNvSpPr txBox="1"/>
          <p:nvPr/>
        </p:nvSpPr>
        <p:spPr>
          <a:xfrm>
            <a:off x="8982075" y="4693736"/>
            <a:ext cx="2082800" cy="1167564"/>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a:solidFill>
                  <a:schemeClr val="bg1"/>
                </a:solidFill>
              </a:rPr>
              <a:t>在此处输入详细内容在此处输入详细内容在此处输入详细内容在此处输入详细内容</a:t>
            </a:r>
            <a:endParaRPr lang="en-US" altLang="zh-CN" dirty="0">
              <a:solidFill>
                <a:schemeClr val="bg1"/>
              </a:solidFill>
            </a:endParaRPr>
          </a:p>
        </p:txBody>
      </p:sp>
      <p:sp>
        <p:nvSpPr>
          <p:cNvPr id="307" name="文本框 306">
            <a:extLst>
              <a:ext uri="{FF2B5EF4-FFF2-40B4-BE49-F238E27FC236}">
                <a16:creationId xmlns:a16="http://schemas.microsoft.com/office/drawing/2014/main" id="{E169E741-41F9-6939-73E6-37EE4FD9FAF3}"/>
              </a:ext>
            </a:extLst>
          </p:cNvPr>
          <p:cNvSpPr txBox="1"/>
          <p:nvPr/>
        </p:nvSpPr>
        <p:spPr>
          <a:xfrm>
            <a:off x="8982075" y="4254618"/>
            <a:ext cx="859210" cy="369332"/>
          </a:xfrm>
          <a:prstGeom prst="rect">
            <a:avLst/>
          </a:prstGeom>
          <a:noFill/>
          <a:effectLst/>
        </p:spPr>
        <p:txBody>
          <a:bodyPr wrap="none" lIns="0" tIns="0" rIns="0" bIns="0" rtlCol="0" anchor="t">
            <a:noAutofit/>
          </a:bodyPr>
          <a:lstStyle/>
          <a:p>
            <a:pPr>
              <a:spcBef>
                <a:spcPct val="0"/>
              </a:spcBef>
            </a:pPr>
            <a:r>
              <a:rPr lang="en-US" altLang="zh-CN" sz="2400">
                <a:gradFill>
                  <a:gsLst>
                    <a:gs pos="0">
                      <a:schemeClr val="bg1"/>
                    </a:gs>
                    <a:gs pos="100000">
                      <a:schemeClr val="bg1">
                        <a:lumMod val="95000"/>
                      </a:schemeClr>
                    </a:gs>
                  </a:gsLst>
                  <a:lin ang="2700000" scaled="0"/>
                </a:gradFill>
                <a:latin typeface="+mj-ea"/>
                <a:ea typeface="+mj-ea"/>
              </a:rPr>
              <a:t>20XX</a:t>
            </a:r>
            <a:endParaRPr lang="en-US" altLang="zh-CN" sz="2400" dirty="0">
              <a:gradFill>
                <a:gsLst>
                  <a:gs pos="0">
                    <a:schemeClr val="bg1"/>
                  </a:gs>
                  <a:gs pos="100000">
                    <a:schemeClr val="bg1">
                      <a:lumMod val="95000"/>
                    </a:schemeClr>
                  </a:gs>
                </a:gsLst>
                <a:lin ang="2700000" scaled="0"/>
              </a:gradFill>
              <a:latin typeface="+mj-ea"/>
              <a:ea typeface="+mj-ea"/>
            </a:endParaRPr>
          </a:p>
        </p:txBody>
      </p:sp>
      <p:cxnSp>
        <p:nvCxnSpPr>
          <p:cNvPr id="309" name="直接连接符 308">
            <a:extLst>
              <a:ext uri="{FF2B5EF4-FFF2-40B4-BE49-F238E27FC236}">
                <a16:creationId xmlns:a16="http://schemas.microsoft.com/office/drawing/2014/main" id="{7CFE2095-F769-8A68-62B3-37DB38D6C010}"/>
              </a:ext>
            </a:extLst>
          </p:cNvPr>
          <p:cNvCxnSpPr>
            <a:cxnSpLocks/>
          </p:cNvCxnSpPr>
          <p:nvPr/>
        </p:nvCxnSpPr>
        <p:spPr>
          <a:xfrm>
            <a:off x="1800071" y="3771615"/>
            <a:ext cx="3181" cy="661304"/>
          </a:xfrm>
          <a:prstGeom prst="line">
            <a:avLst/>
          </a:prstGeom>
          <a:ln w="12700">
            <a:gradFill>
              <a:gsLst>
                <a:gs pos="0">
                  <a:schemeClr val="accent1">
                    <a:lumMod val="25000"/>
                    <a:lumOff val="75000"/>
                    <a:alpha val="0"/>
                  </a:schemeClr>
                </a:gs>
                <a:gs pos="100000">
                  <a:schemeClr val="accent1">
                    <a:lumMod val="25000"/>
                    <a:lumOff val="75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id="{A93DC96D-FB81-E693-3BDB-AF7BDA7AFC13}"/>
              </a:ext>
            </a:extLst>
          </p:cNvPr>
          <p:cNvCxnSpPr>
            <a:cxnSpLocks/>
          </p:cNvCxnSpPr>
          <p:nvPr/>
        </p:nvCxnSpPr>
        <p:spPr>
          <a:xfrm>
            <a:off x="5397194" y="3771615"/>
            <a:ext cx="3181" cy="661304"/>
          </a:xfrm>
          <a:prstGeom prst="line">
            <a:avLst/>
          </a:prstGeom>
          <a:ln w="12700">
            <a:gradFill>
              <a:gsLst>
                <a:gs pos="0">
                  <a:schemeClr val="accent1">
                    <a:lumMod val="25000"/>
                    <a:lumOff val="75000"/>
                    <a:alpha val="0"/>
                  </a:schemeClr>
                </a:gs>
                <a:gs pos="100000">
                  <a:schemeClr val="accent1">
                    <a:lumMod val="25000"/>
                    <a:lumOff val="75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cxnSp>
        <p:nvCxnSpPr>
          <p:cNvPr id="311" name="直接连接符 310">
            <a:extLst>
              <a:ext uri="{FF2B5EF4-FFF2-40B4-BE49-F238E27FC236}">
                <a16:creationId xmlns:a16="http://schemas.microsoft.com/office/drawing/2014/main" id="{3FB5387A-8D7F-C669-C232-1CA5A1B5DC0F}"/>
              </a:ext>
            </a:extLst>
          </p:cNvPr>
          <p:cNvCxnSpPr>
            <a:cxnSpLocks/>
          </p:cNvCxnSpPr>
          <p:nvPr/>
        </p:nvCxnSpPr>
        <p:spPr>
          <a:xfrm>
            <a:off x="8771335" y="3771615"/>
            <a:ext cx="3181" cy="661304"/>
          </a:xfrm>
          <a:prstGeom prst="line">
            <a:avLst/>
          </a:prstGeom>
          <a:ln w="12700">
            <a:gradFill>
              <a:gsLst>
                <a:gs pos="0">
                  <a:schemeClr val="accent1">
                    <a:lumMod val="25000"/>
                    <a:lumOff val="75000"/>
                    <a:alpha val="0"/>
                  </a:schemeClr>
                </a:gs>
                <a:gs pos="100000">
                  <a:schemeClr val="accent1">
                    <a:lumMod val="25000"/>
                    <a:lumOff val="75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314" name="椭圆 313">
            <a:extLst>
              <a:ext uri="{FF2B5EF4-FFF2-40B4-BE49-F238E27FC236}">
                <a16:creationId xmlns:a16="http://schemas.microsoft.com/office/drawing/2014/main" id="{BE1306D0-E570-083F-827D-C1FDDDB8FB7E}"/>
              </a:ext>
            </a:extLst>
          </p:cNvPr>
          <p:cNvSpPr/>
          <p:nvPr/>
        </p:nvSpPr>
        <p:spPr>
          <a:xfrm>
            <a:off x="4673465" y="1549282"/>
            <a:ext cx="253954" cy="253954"/>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15" name="椭圆 314">
            <a:extLst>
              <a:ext uri="{FF2B5EF4-FFF2-40B4-BE49-F238E27FC236}">
                <a16:creationId xmlns:a16="http://schemas.microsoft.com/office/drawing/2014/main" id="{4B61A8EB-20AE-10C3-1484-5183E142395E}"/>
              </a:ext>
            </a:extLst>
          </p:cNvPr>
          <p:cNvSpPr/>
          <p:nvPr/>
        </p:nvSpPr>
        <p:spPr>
          <a:xfrm>
            <a:off x="8047606" y="1549282"/>
            <a:ext cx="253954" cy="253954"/>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16" name="椭圆 315">
            <a:extLst>
              <a:ext uri="{FF2B5EF4-FFF2-40B4-BE49-F238E27FC236}">
                <a16:creationId xmlns:a16="http://schemas.microsoft.com/office/drawing/2014/main" id="{479353D3-3AB6-30E2-4CB2-5C73920B6191}"/>
              </a:ext>
            </a:extLst>
          </p:cNvPr>
          <p:cNvSpPr/>
          <p:nvPr/>
        </p:nvSpPr>
        <p:spPr>
          <a:xfrm>
            <a:off x="8644358" y="4305942"/>
            <a:ext cx="253954" cy="253954"/>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17" name="椭圆 316">
            <a:extLst>
              <a:ext uri="{FF2B5EF4-FFF2-40B4-BE49-F238E27FC236}">
                <a16:creationId xmlns:a16="http://schemas.microsoft.com/office/drawing/2014/main" id="{15D40A4E-3A3C-A7CF-ED11-F10489E5B821}"/>
              </a:ext>
            </a:extLst>
          </p:cNvPr>
          <p:cNvSpPr/>
          <p:nvPr/>
        </p:nvSpPr>
        <p:spPr>
          <a:xfrm>
            <a:off x="5270217" y="4305942"/>
            <a:ext cx="253954" cy="253954"/>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18" name="椭圆 317">
            <a:extLst>
              <a:ext uri="{FF2B5EF4-FFF2-40B4-BE49-F238E27FC236}">
                <a16:creationId xmlns:a16="http://schemas.microsoft.com/office/drawing/2014/main" id="{E53966C9-40AE-473F-CCBD-341C3FB093D0}"/>
              </a:ext>
            </a:extLst>
          </p:cNvPr>
          <p:cNvSpPr/>
          <p:nvPr/>
        </p:nvSpPr>
        <p:spPr>
          <a:xfrm>
            <a:off x="1671756" y="4305942"/>
            <a:ext cx="253954" cy="253954"/>
          </a:xfrm>
          <a:prstGeom prst="ellipse">
            <a:avLst/>
          </a:prstGeom>
          <a:gradFill>
            <a:gsLst>
              <a:gs pos="9000">
                <a:schemeClr val="accent1">
                  <a:lumMod val="50000"/>
                  <a:lumOff val="50000"/>
                  <a:alpha val="0"/>
                </a:schemeClr>
              </a:gs>
              <a:gs pos="100000">
                <a:schemeClr val="accent1">
                  <a:lumMod val="50000"/>
                  <a:lumOff val="50000"/>
                  <a:alpha val="40000"/>
                </a:schemeClr>
              </a:gs>
            </a:gsLst>
            <a:lin ang="129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Tree>
    <p:extLst>
      <p:ext uri="{BB962C8B-B14F-4D97-AF65-F5344CB8AC3E}">
        <p14:creationId xmlns:p14="http://schemas.microsoft.com/office/powerpoint/2010/main" val="1654050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154559;"/>
</p:tagLst>
</file>

<file path=ppt/tags/tag2.xml><?xml version="1.0" encoding="utf-8"?>
<p:tagLst xmlns:a="http://schemas.openxmlformats.org/drawingml/2006/main" xmlns:r="http://schemas.openxmlformats.org/officeDocument/2006/relationships" xmlns:p="http://schemas.openxmlformats.org/presentationml/2006/main">
  <p:tag name="ISLIDE.ICON" val="#62144;"/>
</p:tagLst>
</file>

<file path=ppt/theme/theme1.xml><?xml version="1.0" encoding="utf-8"?>
<a:theme xmlns:a="http://schemas.openxmlformats.org/drawingml/2006/main" name="Office 主题​​">
  <a:themeElements>
    <a:clrScheme name="01-质感深蓝">
      <a:dk1>
        <a:sysClr val="windowText" lastClr="000000"/>
      </a:dk1>
      <a:lt1>
        <a:sysClr val="window" lastClr="FFFFFF"/>
      </a:lt1>
      <a:dk2>
        <a:srgbClr val="44546A"/>
      </a:dk2>
      <a:lt2>
        <a:srgbClr val="E7E6E6"/>
      </a:lt2>
      <a:accent1>
        <a:srgbClr val="211F2C"/>
      </a:accent1>
      <a:accent2>
        <a:srgbClr val="55BB8A"/>
      </a:accent2>
      <a:accent3>
        <a:srgbClr val="F9BD10"/>
      </a:accent3>
      <a:accent4>
        <a:srgbClr val="A0AAE8"/>
      </a:accent4>
      <a:accent5>
        <a:srgbClr val="AEABAB"/>
      </a:accent5>
      <a:accent6>
        <a:srgbClr val="D0CECE"/>
      </a:accent6>
      <a:hlink>
        <a:srgbClr val="FFFFFF"/>
      </a:hlink>
      <a:folHlink>
        <a:srgbClr val="954F72"/>
      </a:folHlink>
    </a:clrScheme>
    <a:fontScheme name="自定义 1">
      <a:majorFont>
        <a:latin typeface="OPPOSans B"/>
        <a:ea typeface="OPPOSans B"/>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cap="flat" cmpd="sng" algn="ctr">
          <a:noFill/>
          <a:prstDash val="solid"/>
          <a:miter lim="800000"/>
        </a:ln>
        <a:effectLst/>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lgn="l">
          <a:defRPr sz="2800" smtClean="0"/>
        </a:defPPr>
      </a:lstStyle>
    </a:txDef>
  </a:objectDefaults>
  <a:extraClrSchemeLst/>
  <a:extLst>
    <a:ext uri="{05A4C25C-085E-4340-85A3-A5531E510DB2}">
      <thm15:themeFamily xmlns:thm15="http://schemas.microsoft.com/office/thememl/2012/main" name="演示文稿1" id="{DF891036-0B16-4003-9E22-D258FDF6CB20}" vid="{99CBD8E5-65FA-4F90-8170-E369288747B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模板文件</Template>
  <TotalTime>1935</TotalTime>
  <Words>1376</Words>
  <Application>Microsoft Office PowerPoint</Application>
  <PresentationFormat>宽屏</PresentationFormat>
  <Paragraphs>171</Paragraphs>
  <Slides>22</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Microsoft YaHei Light</vt:lpstr>
      <vt:lpstr>OPPOSans B</vt:lpstr>
      <vt:lpstr>OPPOSans R</vt:lpstr>
      <vt:lpstr>Arial</vt:lpstr>
      <vt:lpstr>Microsoft YaHei</vt:lpstr>
      <vt:lpstr>Office 主题​​</vt:lpstr>
      <vt:lpstr>PowerPoint 演示文稿</vt:lpstr>
      <vt:lpstr>PowerPoint 演示文稿</vt:lpstr>
      <vt:lpstr>PowerPoint 演示文稿</vt:lpstr>
      <vt:lpstr>公司简介</vt:lpstr>
      <vt:lpstr>公司文化</vt:lpstr>
      <vt:lpstr>主营业务</vt:lpstr>
      <vt:lpstr>案例展示</vt:lpstr>
      <vt:lpstr>PowerPoint 演示文稿</vt:lpstr>
      <vt:lpstr>发展历程</vt:lpstr>
      <vt:lpstr>产业布局</vt:lpstr>
      <vt:lpstr>主要成就</vt:lpstr>
      <vt:lpstr>发展阶段</vt:lpstr>
      <vt:lpstr>PowerPoint 演示文稿</vt:lpstr>
      <vt:lpstr>产品及服务</vt:lpstr>
      <vt:lpstr>产品及服务</vt:lpstr>
      <vt:lpstr>产品及服务</vt:lpstr>
      <vt:lpstr>产品及服务</vt:lpstr>
      <vt:lpstr>PowerPoint 演示文稿</vt:lpstr>
      <vt:lpstr>未来展望</vt:lpstr>
      <vt:lpstr>未来展望</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555</dc:creator>
  <cp:lastModifiedBy>星光微暖</cp:lastModifiedBy>
  <cp:revision>738</cp:revision>
  <dcterms:created xsi:type="dcterms:W3CDTF">2022-06-21T08:57:32Z</dcterms:created>
  <dcterms:modified xsi:type="dcterms:W3CDTF">2022-07-29T12:58:53Z</dcterms:modified>
</cp:coreProperties>
</file>