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heme/themeOverride2.xml" ContentType="application/vnd.openxmlformats-officedocument.themeOverrid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tags/tag4.xml" ContentType="application/vnd.openxmlformats-officedocument.presentationml.tags+xml"/>
  <Override PartName="/ppt/theme/themeOverride4.xml" ContentType="application/vnd.openxmlformats-officedocument.themeOverr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Override5.xml" ContentType="application/vnd.openxmlformats-officedocument.themeOverride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58" r:id="rId7"/>
    <p:sldId id="260" r:id="rId8"/>
    <p:sldId id="264" r:id="rId9"/>
    <p:sldId id="265" r:id="rId10"/>
    <p:sldId id="266" r:id="rId11"/>
    <p:sldId id="273" r:id="rId12"/>
    <p:sldId id="268" r:id="rId13"/>
    <p:sldId id="269" r:id="rId14"/>
    <p:sldId id="272" r:id="rId15"/>
    <p:sldId id="271" r:id="rId16"/>
    <p:sldId id="267" r:id="rId17"/>
    <p:sldId id="275" r:id="rId18"/>
    <p:sldId id="262" r:id="rId19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5" autoAdjust="0"/>
    <p:restoredTop sz="94694" autoAdjust="0"/>
  </p:normalViewPr>
  <p:slideViewPr>
    <p:cSldViewPr snapToGrid="0" showGuides="1">
      <p:cViewPr>
        <p:scale>
          <a:sx n="33" d="100"/>
          <a:sy n="33" d="100"/>
        </p:scale>
        <p:origin x="896" y="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203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explosion val="6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06-4F16-BAD5-12E946128FBE}"/>
              </c:ext>
            </c:extLst>
          </c:dPt>
          <c:dPt>
            <c:idx val="1"/>
            <c:bubble3D val="0"/>
            <c:explosion val="1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D06-4F16-BAD5-12E946128FBE}"/>
              </c:ext>
            </c:extLst>
          </c:dPt>
          <c:dLbls>
            <c:dLbl>
              <c:idx val="0"/>
              <c:layout>
                <c:manualLayout>
                  <c:x val="-0.12290084654423719"/>
                  <c:y val="-0.1553632377588408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06-4F16-BAD5-12E946128FBE}"/>
                </c:ext>
              </c:extLst>
            </c:dLbl>
            <c:dLbl>
              <c:idx val="1"/>
              <c:layout>
                <c:manualLayout>
                  <c:x val="0.13043901354950635"/>
                  <c:y val="0.1269671424481352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06-4F16-BAD5-12E946128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06-4F16-BAD5-12E946128F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Text 1</c:v>
                </c:pt>
              </c:strCache>
            </c:strRef>
          </c:tx>
          <c:spPr>
            <a:solidFill>
              <a:schemeClr val="accent3"/>
            </a:solidFill>
            <a:ln w="12700"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00-4C82-87FA-0C8ADC9C4C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0-4C82-87FA-0C8ADC9C4C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27"/>
        <c:axId val="1041895192"/>
        <c:axId val="1041894408"/>
      </c:barChart>
      <c:catAx>
        <c:axId val="1041895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1041894408"/>
        <c:crosses val="autoZero"/>
        <c:auto val="1"/>
        <c:lblAlgn val="ctr"/>
        <c:lblOffset val="100"/>
        <c:noMultiLvlLbl val="0"/>
      </c:catAx>
      <c:valAx>
        <c:axId val="10418944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1895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3DB10-B5F4-44A5-9A71-8F48DD9DC242}" type="datetimeFigureOut">
              <a:rPr lang="zh-CN" altLang="en-US" smtClean="0"/>
              <a:t>2022/10/14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E3893-6683-4B89-A01C-3952627590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844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A3D24-6083-4546-8C6D-DEE86BAAAE49}" type="datetimeFigureOut">
              <a:rPr lang="zh-CN" altLang="en-US" smtClean="0"/>
              <a:t>2022/10/14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8765-8EF3-408C-9341-152904E414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54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748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88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80B634DF-0DF0-D7A3-17F8-C6F97CCB14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" t="17255" r="1414" b="75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: 对角圆角 9">
            <a:extLst>
              <a:ext uri="{FF2B5EF4-FFF2-40B4-BE49-F238E27FC236}">
                <a16:creationId xmlns:a16="http://schemas.microsoft.com/office/drawing/2014/main" id="{FB0B25C9-CEB7-A2A8-35FC-32D3B48848D8}"/>
              </a:ext>
            </a:extLst>
          </p:cNvPr>
          <p:cNvSpPr/>
          <p:nvPr userDrawn="1"/>
        </p:nvSpPr>
        <p:spPr>
          <a:xfrm>
            <a:off x="666750" y="1600267"/>
            <a:ext cx="10858499" cy="3657465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545B57F-7D9D-4AD8-9FE4-E5267D65BB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06791" y="2563431"/>
            <a:ext cx="5429249" cy="137746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zh-CN" altLang="en-US" sz="4000" b="1" dirty="0">
                <a:solidFill>
                  <a:schemeClr val="accent1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</a:t>
            </a:r>
            <a:br>
              <a:rPr lang="en-US" altLang="zh-CN" dirty="0"/>
            </a:br>
            <a:r>
              <a:rPr lang="en-US" altLang="zh-CN" dirty="0"/>
              <a:t>Master title style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2DDB65F-C302-4F35-9CCB-12FB82E25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6791" y="3963022"/>
            <a:ext cx="5040042" cy="535853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0"/>
              </a:spcBef>
              <a:buNone/>
              <a:defRPr lang="zh-CN" altLang="en-US" sz="1600">
                <a:solidFill>
                  <a:schemeClr val="accent2"/>
                </a:solidFill>
              </a:defRPr>
            </a:lvl1pPr>
          </a:lstStyle>
          <a:p>
            <a:pPr marL="228600" lvl="0" indent="-228600" defTabSz="914354"/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44C4A721-803B-47CB-B99E-1D01E8E016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37443" y="5837829"/>
            <a:ext cx="2181457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r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CA939A61-406D-45DC-B757-059EFAA0586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5837829"/>
            <a:ext cx="5568950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4EF3F9F2-2DBE-4016-9D2B-F5CF4BE8EB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400" y="723900"/>
            <a:ext cx="1039091" cy="296271"/>
          </a:xfrm>
        </p:spPr>
        <p:txBody>
          <a:bodyPr vert="horz" wrap="none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LOGO HERE</a:t>
            </a:r>
          </a:p>
        </p:txBody>
      </p:sp>
    </p:spTree>
    <p:extLst>
      <p:ext uri="{BB962C8B-B14F-4D97-AF65-F5344CB8AC3E}">
        <p14:creationId xmlns:p14="http://schemas.microsoft.com/office/powerpoint/2010/main" val="321854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8">
            <a:extLst>
              <a:ext uri="{FF2B5EF4-FFF2-40B4-BE49-F238E27FC236}">
                <a16:creationId xmlns:a16="http://schemas.microsoft.com/office/drawing/2014/main" id="{FDF03A82-401C-4A0E-BE21-BE588E8741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1500188"/>
            <a:ext cx="2836562" cy="594626"/>
          </a:xfrm>
        </p:spPr>
        <p:txBody>
          <a:bodyPr>
            <a:normAutofit/>
          </a:bodyPr>
          <a:lstStyle>
            <a:lvl1pPr marL="0" indent="0" algn="r">
              <a:buFont typeface="+mj-lt"/>
              <a:buNone/>
              <a:defRPr sz="2400" b="1"/>
            </a:lvl1pPr>
            <a:lvl2pPr marL="457200" indent="0">
              <a:buFont typeface="+mj-ea"/>
              <a:buNone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0BEF0FD1-3ACE-43A8-AF57-CC0D436DC7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7836" y="1500187"/>
            <a:ext cx="7871045" cy="4633913"/>
          </a:xfrm>
        </p:spPr>
        <p:txBody>
          <a:bodyPr/>
          <a:lstStyle>
            <a:lvl1pPr marL="342900" indent="-342900">
              <a:buFont typeface="+mj-lt"/>
              <a:buAutoNum type="arabicPeriod"/>
              <a:defRPr/>
            </a:lvl1pPr>
            <a:lvl2pPr marL="800100" indent="-342900">
              <a:buFont typeface="+mj-ea"/>
              <a:buAutoNum type="circleNumDbPlain"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AEA95BB-0FD6-4D94-81DB-8D38069818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2568E-3CA5-4FDE-A375-CB503A7EDE3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C4CC43B-9EB6-4465-8B1A-3F7180DAD0DF}" type="datetime1">
              <a:rPr lang="zh-CN" altLang="en-US" smtClean="0"/>
              <a:t>2022/10/14</a:t>
            </a:fld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3EAC383-637D-4997-B597-28ADC11A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866F782-5852-4C4E-B3FE-2AD687E8AC1B}"/>
              </a:ext>
            </a:extLst>
          </p:cNvPr>
          <p:cNvCxnSpPr>
            <a:cxnSpLocks/>
          </p:cNvCxnSpPr>
          <p:nvPr userDrawn="1"/>
        </p:nvCxnSpPr>
        <p:spPr>
          <a:xfrm>
            <a:off x="3621019" y="1500188"/>
            <a:ext cx="0" cy="4633913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3CCCD118-A808-47B5-869B-310AF975DC9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626456" y="5219207"/>
            <a:ext cx="870506" cy="915667"/>
          </a:xfrm>
          <a:custGeom>
            <a:avLst/>
            <a:gdLst>
              <a:gd name="T0" fmla="*/ 3353 w 5127"/>
              <a:gd name="T1" fmla="*/ 1728 h 5401"/>
              <a:gd name="T2" fmla="*/ 2183 w 5127"/>
              <a:gd name="T3" fmla="*/ 1608 h 5401"/>
              <a:gd name="T4" fmla="*/ 3353 w 5127"/>
              <a:gd name="T5" fmla="*/ 1488 h 5401"/>
              <a:gd name="T6" fmla="*/ 3103 w 5127"/>
              <a:gd name="T7" fmla="*/ 2231 h 5401"/>
              <a:gd name="T8" fmla="*/ 3103 w 5127"/>
              <a:gd name="T9" fmla="*/ 1991 h 5401"/>
              <a:gd name="T10" fmla="*/ 2432 w 5127"/>
              <a:gd name="T11" fmla="*/ 2111 h 5401"/>
              <a:gd name="T12" fmla="*/ 3103 w 5127"/>
              <a:gd name="T13" fmla="*/ 2231 h 5401"/>
              <a:gd name="T14" fmla="*/ 3353 w 5127"/>
              <a:gd name="T15" fmla="*/ 2648 h 5401"/>
              <a:gd name="T16" fmla="*/ 2183 w 5127"/>
              <a:gd name="T17" fmla="*/ 2768 h 5401"/>
              <a:gd name="T18" fmla="*/ 3353 w 5127"/>
              <a:gd name="T19" fmla="*/ 2888 h 5401"/>
              <a:gd name="T20" fmla="*/ 2552 w 5127"/>
              <a:gd name="T21" fmla="*/ 3151 h 5401"/>
              <a:gd name="T22" fmla="*/ 2552 w 5127"/>
              <a:gd name="T23" fmla="*/ 3391 h 5401"/>
              <a:gd name="T24" fmla="*/ 3223 w 5127"/>
              <a:gd name="T25" fmla="*/ 3271 h 5401"/>
              <a:gd name="T26" fmla="*/ 2552 w 5127"/>
              <a:gd name="T27" fmla="*/ 3151 h 5401"/>
              <a:gd name="T28" fmla="*/ 4448 w 5127"/>
              <a:gd name="T29" fmla="*/ 1442 h 5401"/>
              <a:gd name="T30" fmla="*/ 4688 w 5127"/>
              <a:gd name="T31" fmla="*/ 1442 h 5401"/>
              <a:gd name="T32" fmla="*/ 3988 w 5127"/>
              <a:gd name="T33" fmla="*/ 0 h 5401"/>
              <a:gd name="T34" fmla="*/ 0 w 5127"/>
              <a:gd name="T35" fmla="*/ 604 h 5401"/>
              <a:gd name="T36" fmla="*/ 120 w 5127"/>
              <a:gd name="T37" fmla="*/ 1792 h 5401"/>
              <a:gd name="T38" fmla="*/ 686 w 5127"/>
              <a:gd name="T39" fmla="*/ 1672 h 5401"/>
              <a:gd name="T40" fmla="*/ 240 w 5127"/>
              <a:gd name="T41" fmla="*/ 1552 h 5401"/>
              <a:gd name="T42" fmla="*/ 604 w 5127"/>
              <a:gd name="T43" fmla="*/ 240 h 5401"/>
              <a:gd name="T44" fmla="*/ 968 w 5127"/>
              <a:gd name="T45" fmla="*/ 4179 h 5401"/>
              <a:gd name="T46" fmla="*/ 3904 w 5127"/>
              <a:gd name="T47" fmla="*/ 4879 h 5401"/>
              <a:gd name="T48" fmla="*/ 3904 w 5127"/>
              <a:gd name="T49" fmla="*/ 4639 h 5401"/>
              <a:gd name="T50" fmla="*/ 1208 w 5127"/>
              <a:gd name="T51" fmla="*/ 4179 h 5401"/>
              <a:gd name="T52" fmla="*/ 1086 w 5127"/>
              <a:gd name="T53" fmla="*/ 240 h 5401"/>
              <a:gd name="T54" fmla="*/ 4448 w 5127"/>
              <a:gd name="T55" fmla="*/ 700 h 5401"/>
              <a:gd name="T56" fmla="*/ 4568 w 5127"/>
              <a:gd name="T57" fmla="*/ 2000 h 5401"/>
              <a:gd name="T58" fmla="*/ 4568 w 5127"/>
              <a:gd name="T59" fmla="*/ 2240 h 5401"/>
              <a:gd name="T60" fmla="*/ 4887 w 5127"/>
              <a:gd name="T61" fmla="*/ 2340 h 5401"/>
              <a:gd name="T62" fmla="*/ 5007 w 5127"/>
              <a:gd name="T63" fmla="*/ 3838 h 5401"/>
              <a:gd name="T64" fmla="*/ 5127 w 5127"/>
              <a:gd name="T65" fmla="*/ 2340 h 5401"/>
              <a:gd name="T66" fmla="*/ 4568 w 5127"/>
              <a:gd name="T67" fmla="*/ 5139 h 5401"/>
              <a:gd name="T68" fmla="*/ 4448 w 5127"/>
              <a:gd name="T69" fmla="*/ 5281 h 5401"/>
              <a:gd name="T70" fmla="*/ 4688 w 5127"/>
              <a:gd name="T71" fmla="*/ 5281 h 5401"/>
              <a:gd name="T72" fmla="*/ 4568 w 5127"/>
              <a:gd name="T73" fmla="*/ 5139 h 5401"/>
              <a:gd name="T74" fmla="*/ 4448 w 5127"/>
              <a:gd name="T75" fmla="*/ 2559 h 5401"/>
              <a:gd name="T76" fmla="*/ 4568 w 5127"/>
              <a:gd name="T77" fmla="*/ 4974 h 5401"/>
              <a:gd name="T78" fmla="*/ 4688 w 5127"/>
              <a:gd name="T79" fmla="*/ 2559 h 5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127" h="5401">
                <a:moveTo>
                  <a:pt x="3473" y="1608"/>
                </a:moveTo>
                <a:cubicBezTo>
                  <a:pt x="3473" y="1674"/>
                  <a:pt x="3419" y="1728"/>
                  <a:pt x="3353" y="1728"/>
                </a:cubicBezTo>
                <a:lnTo>
                  <a:pt x="2303" y="1728"/>
                </a:lnTo>
                <a:cubicBezTo>
                  <a:pt x="2236" y="1728"/>
                  <a:pt x="2183" y="1674"/>
                  <a:pt x="2183" y="1608"/>
                </a:cubicBezTo>
                <a:cubicBezTo>
                  <a:pt x="2183" y="1542"/>
                  <a:pt x="2236" y="1488"/>
                  <a:pt x="2303" y="1488"/>
                </a:cubicBezTo>
                <a:lnTo>
                  <a:pt x="3353" y="1488"/>
                </a:lnTo>
                <a:cubicBezTo>
                  <a:pt x="3419" y="1488"/>
                  <a:pt x="3473" y="1542"/>
                  <a:pt x="3473" y="1608"/>
                </a:cubicBezTo>
                <a:close/>
                <a:moveTo>
                  <a:pt x="3103" y="2231"/>
                </a:moveTo>
                <a:cubicBezTo>
                  <a:pt x="3170" y="2231"/>
                  <a:pt x="3223" y="2178"/>
                  <a:pt x="3223" y="2111"/>
                </a:cubicBezTo>
                <a:cubicBezTo>
                  <a:pt x="3223" y="2045"/>
                  <a:pt x="3170" y="1991"/>
                  <a:pt x="3103" y="1991"/>
                </a:cubicBezTo>
                <a:lnTo>
                  <a:pt x="2552" y="1991"/>
                </a:lnTo>
                <a:cubicBezTo>
                  <a:pt x="2486" y="1991"/>
                  <a:pt x="2432" y="2045"/>
                  <a:pt x="2432" y="2111"/>
                </a:cubicBezTo>
                <a:cubicBezTo>
                  <a:pt x="2432" y="2178"/>
                  <a:pt x="2486" y="2231"/>
                  <a:pt x="2552" y="2231"/>
                </a:cubicBezTo>
                <a:lnTo>
                  <a:pt x="3103" y="2231"/>
                </a:lnTo>
                <a:close/>
                <a:moveTo>
                  <a:pt x="3473" y="2768"/>
                </a:moveTo>
                <a:cubicBezTo>
                  <a:pt x="3473" y="2701"/>
                  <a:pt x="3419" y="2648"/>
                  <a:pt x="3353" y="2648"/>
                </a:cubicBezTo>
                <a:lnTo>
                  <a:pt x="2303" y="2648"/>
                </a:lnTo>
                <a:cubicBezTo>
                  <a:pt x="2236" y="2648"/>
                  <a:pt x="2183" y="2701"/>
                  <a:pt x="2183" y="2768"/>
                </a:cubicBezTo>
                <a:cubicBezTo>
                  <a:pt x="2183" y="2834"/>
                  <a:pt x="2236" y="2888"/>
                  <a:pt x="2303" y="2888"/>
                </a:cubicBezTo>
                <a:lnTo>
                  <a:pt x="3353" y="2888"/>
                </a:lnTo>
                <a:cubicBezTo>
                  <a:pt x="3419" y="2888"/>
                  <a:pt x="3473" y="2834"/>
                  <a:pt x="3473" y="2768"/>
                </a:cubicBezTo>
                <a:close/>
                <a:moveTo>
                  <a:pt x="2552" y="3151"/>
                </a:moveTo>
                <a:cubicBezTo>
                  <a:pt x="2486" y="3151"/>
                  <a:pt x="2432" y="3205"/>
                  <a:pt x="2432" y="3271"/>
                </a:cubicBezTo>
                <a:cubicBezTo>
                  <a:pt x="2432" y="3338"/>
                  <a:pt x="2486" y="3391"/>
                  <a:pt x="2552" y="3391"/>
                </a:cubicBezTo>
                <a:lnTo>
                  <a:pt x="3103" y="3391"/>
                </a:lnTo>
                <a:cubicBezTo>
                  <a:pt x="3170" y="3391"/>
                  <a:pt x="3223" y="3338"/>
                  <a:pt x="3223" y="3271"/>
                </a:cubicBezTo>
                <a:cubicBezTo>
                  <a:pt x="3223" y="3205"/>
                  <a:pt x="3170" y="3151"/>
                  <a:pt x="3103" y="3151"/>
                </a:cubicBezTo>
                <a:lnTo>
                  <a:pt x="2552" y="3151"/>
                </a:lnTo>
                <a:close/>
                <a:moveTo>
                  <a:pt x="4448" y="700"/>
                </a:moveTo>
                <a:lnTo>
                  <a:pt x="4448" y="1442"/>
                </a:lnTo>
                <a:cubicBezTo>
                  <a:pt x="4448" y="1509"/>
                  <a:pt x="4501" y="1562"/>
                  <a:pt x="4568" y="1562"/>
                </a:cubicBezTo>
                <a:cubicBezTo>
                  <a:pt x="4634" y="1562"/>
                  <a:pt x="4688" y="1509"/>
                  <a:pt x="4688" y="1442"/>
                </a:cubicBezTo>
                <a:lnTo>
                  <a:pt x="4688" y="700"/>
                </a:lnTo>
                <a:cubicBezTo>
                  <a:pt x="4688" y="314"/>
                  <a:pt x="4374" y="0"/>
                  <a:pt x="3988" y="0"/>
                </a:cubicBezTo>
                <a:lnTo>
                  <a:pt x="604" y="0"/>
                </a:lnTo>
                <a:cubicBezTo>
                  <a:pt x="271" y="0"/>
                  <a:pt x="0" y="271"/>
                  <a:pt x="0" y="604"/>
                </a:cubicBezTo>
                <a:lnTo>
                  <a:pt x="0" y="1672"/>
                </a:lnTo>
                <a:cubicBezTo>
                  <a:pt x="0" y="1738"/>
                  <a:pt x="53" y="1792"/>
                  <a:pt x="120" y="1792"/>
                </a:cubicBezTo>
                <a:lnTo>
                  <a:pt x="566" y="1792"/>
                </a:lnTo>
                <a:cubicBezTo>
                  <a:pt x="632" y="1792"/>
                  <a:pt x="686" y="1738"/>
                  <a:pt x="686" y="1672"/>
                </a:cubicBezTo>
                <a:cubicBezTo>
                  <a:pt x="686" y="1606"/>
                  <a:pt x="632" y="1552"/>
                  <a:pt x="566" y="1552"/>
                </a:cubicBezTo>
                <a:lnTo>
                  <a:pt x="240" y="1552"/>
                </a:lnTo>
                <a:lnTo>
                  <a:pt x="240" y="604"/>
                </a:lnTo>
                <a:cubicBezTo>
                  <a:pt x="240" y="403"/>
                  <a:pt x="403" y="240"/>
                  <a:pt x="604" y="240"/>
                </a:cubicBezTo>
                <a:cubicBezTo>
                  <a:pt x="805" y="240"/>
                  <a:pt x="968" y="403"/>
                  <a:pt x="968" y="604"/>
                </a:cubicBezTo>
                <a:lnTo>
                  <a:pt x="968" y="4179"/>
                </a:lnTo>
                <a:cubicBezTo>
                  <a:pt x="968" y="4565"/>
                  <a:pt x="1282" y="4879"/>
                  <a:pt x="1668" y="4879"/>
                </a:cubicBezTo>
                <a:lnTo>
                  <a:pt x="3904" y="4879"/>
                </a:lnTo>
                <a:cubicBezTo>
                  <a:pt x="3970" y="4879"/>
                  <a:pt x="4024" y="4825"/>
                  <a:pt x="4024" y="4759"/>
                </a:cubicBezTo>
                <a:cubicBezTo>
                  <a:pt x="4024" y="4693"/>
                  <a:pt x="3970" y="4639"/>
                  <a:pt x="3904" y="4639"/>
                </a:cubicBezTo>
                <a:lnTo>
                  <a:pt x="1668" y="4639"/>
                </a:lnTo>
                <a:cubicBezTo>
                  <a:pt x="1415" y="4639"/>
                  <a:pt x="1208" y="4433"/>
                  <a:pt x="1208" y="4179"/>
                </a:cubicBezTo>
                <a:lnTo>
                  <a:pt x="1208" y="604"/>
                </a:lnTo>
                <a:cubicBezTo>
                  <a:pt x="1208" y="468"/>
                  <a:pt x="1163" y="341"/>
                  <a:pt x="1086" y="240"/>
                </a:cubicBezTo>
                <a:lnTo>
                  <a:pt x="3988" y="240"/>
                </a:lnTo>
                <a:cubicBezTo>
                  <a:pt x="4241" y="240"/>
                  <a:pt x="4448" y="446"/>
                  <a:pt x="4448" y="700"/>
                </a:cubicBezTo>
                <a:close/>
                <a:moveTo>
                  <a:pt x="4787" y="2000"/>
                </a:moveTo>
                <a:lnTo>
                  <a:pt x="4568" y="2000"/>
                </a:lnTo>
                <a:cubicBezTo>
                  <a:pt x="4501" y="2000"/>
                  <a:pt x="4448" y="2054"/>
                  <a:pt x="4448" y="2120"/>
                </a:cubicBezTo>
                <a:cubicBezTo>
                  <a:pt x="4448" y="2187"/>
                  <a:pt x="4501" y="2240"/>
                  <a:pt x="4568" y="2240"/>
                </a:cubicBezTo>
                <a:lnTo>
                  <a:pt x="4787" y="2240"/>
                </a:lnTo>
                <a:cubicBezTo>
                  <a:pt x="4842" y="2240"/>
                  <a:pt x="4887" y="2285"/>
                  <a:pt x="4887" y="2340"/>
                </a:cubicBezTo>
                <a:lnTo>
                  <a:pt x="4887" y="3718"/>
                </a:lnTo>
                <a:cubicBezTo>
                  <a:pt x="4887" y="3785"/>
                  <a:pt x="4941" y="3838"/>
                  <a:pt x="5007" y="3838"/>
                </a:cubicBezTo>
                <a:cubicBezTo>
                  <a:pt x="5073" y="3838"/>
                  <a:pt x="5127" y="3785"/>
                  <a:pt x="5127" y="3718"/>
                </a:cubicBezTo>
                <a:lnTo>
                  <a:pt x="5127" y="2340"/>
                </a:lnTo>
                <a:cubicBezTo>
                  <a:pt x="5127" y="2153"/>
                  <a:pt x="4975" y="2000"/>
                  <a:pt x="4787" y="2000"/>
                </a:cubicBezTo>
                <a:close/>
                <a:moveTo>
                  <a:pt x="4568" y="5139"/>
                </a:moveTo>
                <a:cubicBezTo>
                  <a:pt x="4501" y="5139"/>
                  <a:pt x="4448" y="5193"/>
                  <a:pt x="4448" y="5259"/>
                </a:cubicBezTo>
                <a:lnTo>
                  <a:pt x="4448" y="5281"/>
                </a:lnTo>
                <a:cubicBezTo>
                  <a:pt x="4448" y="5347"/>
                  <a:pt x="4501" y="5401"/>
                  <a:pt x="4568" y="5401"/>
                </a:cubicBezTo>
                <a:cubicBezTo>
                  <a:pt x="4634" y="5401"/>
                  <a:pt x="4688" y="5347"/>
                  <a:pt x="4688" y="5281"/>
                </a:cubicBezTo>
                <a:lnTo>
                  <a:pt x="4688" y="5259"/>
                </a:lnTo>
                <a:cubicBezTo>
                  <a:pt x="4688" y="5193"/>
                  <a:pt x="4634" y="5139"/>
                  <a:pt x="4568" y="5139"/>
                </a:cubicBezTo>
                <a:close/>
                <a:moveTo>
                  <a:pt x="4568" y="2439"/>
                </a:moveTo>
                <a:cubicBezTo>
                  <a:pt x="4501" y="2439"/>
                  <a:pt x="4448" y="2492"/>
                  <a:pt x="4448" y="2559"/>
                </a:cubicBezTo>
                <a:lnTo>
                  <a:pt x="4448" y="4854"/>
                </a:lnTo>
                <a:cubicBezTo>
                  <a:pt x="4448" y="4920"/>
                  <a:pt x="4501" y="4974"/>
                  <a:pt x="4568" y="4974"/>
                </a:cubicBezTo>
                <a:cubicBezTo>
                  <a:pt x="4634" y="4974"/>
                  <a:pt x="4688" y="4920"/>
                  <a:pt x="4688" y="4854"/>
                </a:cubicBezTo>
                <a:lnTo>
                  <a:pt x="4688" y="2559"/>
                </a:lnTo>
                <a:cubicBezTo>
                  <a:pt x="4688" y="2492"/>
                  <a:pt x="4634" y="2439"/>
                  <a:pt x="4568" y="243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977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80B634DF-0DF0-D7A3-17F8-C6F97CCB14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" t="17255" r="1414" b="75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: 对角圆角 7">
            <a:extLst>
              <a:ext uri="{FF2B5EF4-FFF2-40B4-BE49-F238E27FC236}">
                <a16:creationId xmlns:a16="http://schemas.microsoft.com/office/drawing/2014/main" id="{FB0B25C9-CEB7-A2A8-35FC-32D3B48848D8}"/>
              </a:ext>
            </a:extLst>
          </p:cNvPr>
          <p:cNvSpPr/>
          <p:nvPr userDrawn="1"/>
        </p:nvSpPr>
        <p:spPr>
          <a:xfrm>
            <a:off x="666750" y="1600267"/>
            <a:ext cx="10858499" cy="3657465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00C7662-4F6D-4B06-BB36-235FC06BF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736" y="2822829"/>
            <a:ext cx="5731164" cy="95105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zh-CN" altLang="en-US" sz="2800">
                <a:solidFill>
                  <a:schemeClr val="accent1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FF9930E-40DF-417D-8161-BD38EB172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87736" y="3778660"/>
            <a:ext cx="5731164" cy="262854"/>
          </a:xfrm>
        </p:spPr>
        <p:txBody>
          <a:bodyPr/>
          <a:lstStyle>
            <a:lvl1pPr marL="0" indent="0">
              <a:buNone/>
              <a:defRPr lang="en-US" altLang="zh-CN"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279D9A-DC49-4C12-80D3-3D89C278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F10D-3A58-4285-A9DB-D9098A7BEDDD}" type="datetime1">
              <a:rPr lang="zh-CN" altLang="en-US" smtClean="0"/>
              <a:t>2022/10/14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EF8C95-8814-4768-850F-851B6434A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94C1D7-7C5A-49B3-9D05-119C615E1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22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80B634DF-0DF0-D7A3-17F8-C6F97CCB14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" t="17255" r="1414" b="75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: 对角圆角 6">
            <a:extLst>
              <a:ext uri="{FF2B5EF4-FFF2-40B4-BE49-F238E27FC236}">
                <a16:creationId xmlns:a16="http://schemas.microsoft.com/office/drawing/2014/main" id="{FB0B25C9-CEB7-A2A8-35FC-32D3B48848D8}"/>
              </a:ext>
            </a:extLst>
          </p:cNvPr>
          <p:cNvSpPr/>
          <p:nvPr userDrawn="1"/>
        </p:nvSpPr>
        <p:spPr>
          <a:xfrm>
            <a:off x="286215" y="312234"/>
            <a:ext cx="11619570" cy="6126666"/>
          </a:xfrm>
          <a:prstGeom prst="round2DiagRect">
            <a:avLst>
              <a:gd name="adj1" fmla="val 6689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52EDE83-63CC-4B33-B715-3953EADE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514619F-25D0-4307-81CD-C24C74EF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5987-9647-4253-899C-3B9819D6D8A0}" type="datetime1">
              <a:rPr lang="zh-CN" altLang="en-US" smtClean="0"/>
              <a:t>2022/10/14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802B25F-898B-4C1A-94A9-699B8B55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A842F0A-76EB-4E77-8AF6-5F91F228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64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0B634DF-0DF0-D7A3-17F8-C6F97CCB14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" t="17255" r="1414" b="75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矩形: 对角圆角 5">
            <a:extLst>
              <a:ext uri="{FF2B5EF4-FFF2-40B4-BE49-F238E27FC236}">
                <a16:creationId xmlns:a16="http://schemas.microsoft.com/office/drawing/2014/main" id="{FB0B25C9-CEB7-A2A8-35FC-32D3B48848D8}"/>
              </a:ext>
            </a:extLst>
          </p:cNvPr>
          <p:cNvSpPr/>
          <p:nvPr userDrawn="1"/>
        </p:nvSpPr>
        <p:spPr>
          <a:xfrm>
            <a:off x="666750" y="1600267"/>
            <a:ext cx="10858499" cy="3657465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C2320649-ACD7-42E9-A261-E6ED46ACB4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90590" y="2854712"/>
            <a:ext cx="5410820" cy="1076093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ctr">
              <a:buNone/>
              <a:defRPr lang="en-US" altLang="zh-CN" sz="3200" b="1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lang="en-US" altLang="zh-CN" smtClean="0"/>
            </a:lvl2pPr>
            <a:lvl3pPr>
              <a:defRPr lang="en-US" altLang="zh-CN" smtClean="0"/>
            </a:lvl3pPr>
            <a:lvl4pPr>
              <a:defRPr lang="en-US" altLang="zh-CN" smtClean="0"/>
            </a:lvl4pPr>
            <a:lvl5pPr>
              <a:defRPr lang="zh-CN" altLang="en-US"/>
            </a:lvl5pPr>
          </a:lstStyle>
          <a:p>
            <a:pPr marL="228600" lvl="0" indent="-228600" defTabSz="914354">
              <a:spcBef>
                <a:spcPct val="0"/>
              </a:spcBef>
            </a:pPr>
            <a:r>
              <a:rPr lang="en-US" altLang="zh-CN" dirty="0"/>
              <a:t>Click to edit Master text styles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44C4A721-803B-47CB-B99E-1D01E8E016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337443" y="5837829"/>
            <a:ext cx="2181457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r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CA939A61-406D-45DC-B757-059EFAA0586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400" y="5837829"/>
            <a:ext cx="5568950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4EF3F9F2-2DBE-4016-9D2B-F5CF4BE8EB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00" y="723900"/>
            <a:ext cx="1039091" cy="296271"/>
          </a:xfrm>
        </p:spPr>
        <p:txBody>
          <a:bodyPr vert="horz" wrap="none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LOGO HERE</a:t>
            </a:r>
          </a:p>
        </p:txBody>
      </p:sp>
    </p:spTree>
    <p:extLst>
      <p:ext uri="{BB962C8B-B14F-4D97-AF65-F5344CB8AC3E}">
        <p14:creationId xmlns:p14="http://schemas.microsoft.com/office/powerpoint/2010/main" val="344480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9307103-D92B-4D3C-B386-9FD58793C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defTabSz="914354"/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8920D0-E0E5-40BB-AEDA-3D7A09092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B16C00-AE39-4635-9F10-B7233D2AC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1" y="6438900"/>
            <a:ext cx="3992171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CN" altLang="en-US"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12D871-753D-4991-B44B-EFAE9F868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4656" y="6438900"/>
            <a:ext cx="1802924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BAC152-C384-4126-A41C-02F34DED3069}" type="datetime1">
              <a:rPr lang="zh-CN" altLang="en-US" smtClean="0"/>
              <a:t>2022/10/14</a:t>
            </a:fld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23E9ED-4E00-42D1-BFBF-5EBD27D29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791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1" r:id="rId3"/>
    <p:sldLayoutId id="2147483654" r:id="rId4"/>
    <p:sldLayoutId id="2147483656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16.xml"/><Relationship Id="rId1" Type="http://schemas.openxmlformats.org/officeDocument/2006/relationships/themeOverride" Target="../theme/themeOverr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7E21516B-4ABB-4E09-987D-1ABA41122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zh-CN">
                <a:cs typeface="+mn-ea"/>
                <a:sym typeface="+mn-lt"/>
              </a:rPr>
              <a:t>Speaker name and title</a:t>
            </a:r>
            <a:endParaRPr lang="en-GB" altLang="zh-CN" dirty="0">
              <a:cs typeface="+mn-ea"/>
              <a:sym typeface="+mn-lt"/>
            </a:endParaRP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BFF7D8B0-524B-4065-95EB-00BAEDA269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OfficePLUS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F03171C0-8F5E-452D-80D2-8537CBEA6B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LOGO HERE</a:t>
            </a:r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EA81821E-0834-4E5C-8AD3-A3AC792E51F7}"/>
              </a:ext>
            </a:extLst>
          </p:cNvPr>
          <p:cNvCxnSpPr/>
          <p:nvPr/>
        </p:nvCxnSpPr>
        <p:spPr>
          <a:xfrm>
            <a:off x="9361170" y="2000250"/>
            <a:ext cx="21553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6C2532AA-A647-48FF-8A25-36777AF5B18D}"/>
              </a:ext>
            </a:extLst>
          </p:cNvPr>
          <p:cNvSpPr>
            <a:spLocks noGrp="1"/>
          </p:cNvSpPr>
          <p:nvPr/>
        </p:nvSpPr>
        <p:spPr>
          <a:xfrm>
            <a:off x="5870448" y="2739059"/>
            <a:ext cx="4910328" cy="120184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3492500" algn="l"/>
              </a:tabLst>
            </a:pPr>
            <a:r>
              <a:rPr lang="zh-CN" altLang="en-US" dirty="0">
                <a:ln w="12700">
                  <a:noFill/>
                </a:ln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儿童美术教育</a:t>
            </a:r>
            <a:r>
              <a:rPr lang="en-GB" altLang="zh-CN" dirty="0">
                <a:ln w="12700">
                  <a:noFill/>
                </a:ln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br>
              <a:rPr lang="en-GB" altLang="zh-CN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</a:br>
            <a:r>
              <a:rPr lang="en-GB" altLang="zh-CN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PPT</a:t>
            </a:r>
            <a:r>
              <a:rPr lang="zh-CN" altLang="en-US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模板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C5FA8A-8492-4A8C-9A31-F3882AD2C8C9}"/>
              </a:ext>
            </a:extLst>
          </p:cNvPr>
          <p:cNvSpPr txBox="1"/>
          <p:nvPr/>
        </p:nvSpPr>
        <p:spPr>
          <a:xfrm>
            <a:off x="1315363" y="2832148"/>
            <a:ext cx="44165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zh-CN" sz="6000" b="1" dirty="0" err="1">
                <a:solidFill>
                  <a:schemeClr val="accent2"/>
                </a:solidFill>
                <a:cs typeface="+mn-ea"/>
                <a:sym typeface="+mn-lt"/>
              </a:rPr>
              <a:t>OfficePLUS</a:t>
            </a:r>
            <a:endParaRPr lang="zh-CN" altLang="en-US" sz="60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949ED656-299D-FA5A-9248-9C200CB22CDB}"/>
              </a:ext>
            </a:extLst>
          </p:cNvPr>
          <p:cNvSpPr/>
          <p:nvPr/>
        </p:nvSpPr>
        <p:spPr>
          <a:xfrm>
            <a:off x="5870448" y="3904190"/>
            <a:ext cx="3198311" cy="441239"/>
          </a:xfrm>
          <a:prstGeom prst="roundRect">
            <a:avLst>
              <a:gd name="adj" fmla="val 3041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zh-CN" sz="1600" dirty="0">
                <a:solidFill>
                  <a:schemeClr val="accent2"/>
                </a:solidFill>
                <a:cs typeface="+mn-ea"/>
                <a:sym typeface="+mn-lt"/>
              </a:rPr>
              <a:t>You can enter subtitle here</a:t>
            </a: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31CC7248-07B3-68B6-4F6B-6BE2FEEB263B}"/>
              </a:ext>
            </a:extLst>
          </p:cNvPr>
          <p:cNvSpPr/>
          <p:nvPr/>
        </p:nvSpPr>
        <p:spPr>
          <a:xfrm>
            <a:off x="9666263" y="4160297"/>
            <a:ext cx="723029" cy="729068"/>
          </a:xfrm>
          <a:custGeom>
            <a:avLst/>
            <a:gdLst>
              <a:gd name="connsiteX0" fmla="*/ 235188 w 602163"/>
              <a:gd name="connsiteY0" fmla="*/ 506636 h 607192"/>
              <a:gd name="connsiteX1" fmla="*/ 422569 w 602163"/>
              <a:gd name="connsiteY1" fmla="*/ 577200 h 607192"/>
              <a:gd name="connsiteX2" fmla="*/ 170116 w 602163"/>
              <a:gd name="connsiteY2" fmla="*/ 607192 h 607192"/>
              <a:gd name="connsiteX3" fmla="*/ 121819 w 602163"/>
              <a:gd name="connsiteY3" fmla="*/ 604432 h 607192"/>
              <a:gd name="connsiteX4" fmla="*/ 212053 w 602163"/>
              <a:gd name="connsiteY4" fmla="*/ 548128 h 607192"/>
              <a:gd name="connsiteX5" fmla="*/ 235188 w 602163"/>
              <a:gd name="connsiteY5" fmla="*/ 506636 h 607192"/>
              <a:gd name="connsiteX6" fmla="*/ 125502 w 602163"/>
              <a:gd name="connsiteY6" fmla="*/ 393379 h 607192"/>
              <a:gd name="connsiteX7" fmla="*/ 181182 w 602163"/>
              <a:gd name="connsiteY7" fmla="*/ 420720 h 607192"/>
              <a:gd name="connsiteX8" fmla="*/ 181182 w 602163"/>
              <a:gd name="connsiteY8" fmla="*/ 522534 h 607192"/>
              <a:gd name="connsiteX9" fmla="*/ 80885 w 602163"/>
              <a:gd name="connsiteY9" fmla="*/ 569299 h 607192"/>
              <a:gd name="connsiteX10" fmla="*/ 2158 w 602163"/>
              <a:gd name="connsiteY10" fmla="*/ 542971 h 607192"/>
              <a:gd name="connsiteX11" fmla="*/ 4094 w 602163"/>
              <a:gd name="connsiteY11" fmla="*/ 538552 h 607192"/>
              <a:gd name="connsiteX12" fmla="*/ 14419 w 602163"/>
              <a:gd name="connsiteY12" fmla="*/ 538736 h 607192"/>
              <a:gd name="connsiteX13" fmla="*/ 69638 w 602163"/>
              <a:gd name="connsiteY13" fmla="*/ 505136 h 607192"/>
              <a:gd name="connsiteX14" fmla="*/ 79133 w 602163"/>
              <a:gd name="connsiteY14" fmla="*/ 420720 h 607192"/>
              <a:gd name="connsiteX15" fmla="*/ 125502 w 602163"/>
              <a:gd name="connsiteY15" fmla="*/ 393379 h 607192"/>
              <a:gd name="connsiteX16" fmla="*/ 557862 w 602163"/>
              <a:gd name="connsiteY16" fmla="*/ 9 h 607192"/>
              <a:gd name="connsiteX17" fmla="*/ 588905 w 602163"/>
              <a:gd name="connsiteY17" fmla="*/ 12792 h 607192"/>
              <a:gd name="connsiteX18" fmla="*/ 590103 w 602163"/>
              <a:gd name="connsiteY18" fmla="*/ 75196 h 607192"/>
              <a:gd name="connsiteX19" fmla="*/ 259070 w 602163"/>
              <a:gd name="connsiteY19" fmla="*/ 431858 h 607192"/>
              <a:gd name="connsiteX20" fmla="*/ 236024 w 602163"/>
              <a:gd name="connsiteY20" fmla="*/ 442167 h 607192"/>
              <a:gd name="connsiteX21" fmla="*/ 212517 w 602163"/>
              <a:gd name="connsiteY21" fmla="*/ 432687 h 607192"/>
              <a:gd name="connsiteX22" fmla="*/ 168545 w 602163"/>
              <a:gd name="connsiteY22" fmla="*/ 388691 h 607192"/>
              <a:gd name="connsiteX23" fmla="*/ 159050 w 602163"/>
              <a:gd name="connsiteY23" fmla="*/ 365312 h 607192"/>
              <a:gd name="connsiteX24" fmla="*/ 169375 w 602163"/>
              <a:gd name="connsiteY24" fmla="*/ 342209 h 607192"/>
              <a:gd name="connsiteX25" fmla="*/ 526404 w 602163"/>
              <a:gd name="connsiteY25" fmla="*/ 11595 h 607192"/>
              <a:gd name="connsiteX26" fmla="*/ 557862 w 602163"/>
              <a:gd name="connsiteY26" fmla="*/ 9 h 607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02163" h="607192">
                <a:moveTo>
                  <a:pt x="235188" y="506636"/>
                </a:moveTo>
                <a:cubicBezTo>
                  <a:pt x="320168" y="520436"/>
                  <a:pt x="422569" y="554200"/>
                  <a:pt x="422569" y="577200"/>
                </a:cubicBezTo>
                <a:cubicBezTo>
                  <a:pt x="422569" y="606732"/>
                  <a:pt x="254175" y="607192"/>
                  <a:pt x="170116" y="607192"/>
                </a:cubicBezTo>
                <a:cubicBezTo>
                  <a:pt x="153249" y="607192"/>
                  <a:pt x="137027" y="606180"/>
                  <a:pt x="121819" y="604432"/>
                </a:cubicBezTo>
                <a:cubicBezTo>
                  <a:pt x="156936" y="596060"/>
                  <a:pt x="188181" y="576832"/>
                  <a:pt x="212053" y="548128"/>
                </a:cubicBezTo>
                <a:cubicBezTo>
                  <a:pt x="222745" y="535248"/>
                  <a:pt x="230395" y="521172"/>
                  <a:pt x="235188" y="506636"/>
                </a:cubicBezTo>
                <a:close/>
                <a:moveTo>
                  <a:pt x="125502" y="393379"/>
                </a:moveTo>
                <a:cubicBezTo>
                  <a:pt x="142925" y="393379"/>
                  <a:pt x="162284" y="401848"/>
                  <a:pt x="181182" y="420720"/>
                </a:cubicBezTo>
                <a:cubicBezTo>
                  <a:pt x="209391" y="448797"/>
                  <a:pt x="206625" y="491972"/>
                  <a:pt x="181182" y="522534"/>
                </a:cubicBezTo>
                <a:cubicBezTo>
                  <a:pt x="152420" y="557148"/>
                  <a:pt x="114809" y="569299"/>
                  <a:pt x="80885" y="569299"/>
                </a:cubicBezTo>
                <a:cubicBezTo>
                  <a:pt x="46776" y="569299"/>
                  <a:pt x="16355" y="557055"/>
                  <a:pt x="2158" y="542971"/>
                </a:cubicBezTo>
                <a:cubicBezTo>
                  <a:pt x="-1529" y="539197"/>
                  <a:pt x="-238" y="538552"/>
                  <a:pt x="4094" y="538552"/>
                </a:cubicBezTo>
                <a:cubicBezTo>
                  <a:pt x="6583" y="538552"/>
                  <a:pt x="10179" y="538736"/>
                  <a:pt x="14419" y="538736"/>
                </a:cubicBezTo>
                <a:cubicBezTo>
                  <a:pt x="30275" y="538736"/>
                  <a:pt x="55165" y="535514"/>
                  <a:pt x="69638" y="505136"/>
                </a:cubicBezTo>
                <a:cubicBezTo>
                  <a:pt x="81530" y="480280"/>
                  <a:pt x="60235" y="450454"/>
                  <a:pt x="79133" y="420720"/>
                </a:cubicBezTo>
                <a:cubicBezTo>
                  <a:pt x="90195" y="403229"/>
                  <a:pt x="106697" y="393379"/>
                  <a:pt x="125502" y="393379"/>
                </a:cubicBezTo>
                <a:close/>
                <a:moveTo>
                  <a:pt x="557862" y="9"/>
                </a:moveTo>
                <a:cubicBezTo>
                  <a:pt x="569270" y="228"/>
                  <a:pt x="580608" y="4508"/>
                  <a:pt x="588905" y="12792"/>
                </a:cubicBezTo>
                <a:cubicBezTo>
                  <a:pt x="606143" y="30004"/>
                  <a:pt x="606604" y="57340"/>
                  <a:pt x="590103" y="75196"/>
                </a:cubicBezTo>
                <a:lnTo>
                  <a:pt x="259070" y="431858"/>
                </a:lnTo>
                <a:cubicBezTo>
                  <a:pt x="253078" y="438301"/>
                  <a:pt x="244782" y="441983"/>
                  <a:pt x="236024" y="442167"/>
                </a:cubicBezTo>
                <a:cubicBezTo>
                  <a:pt x="227174" y="442351"/>
                  <a:pt x="218693" y="438945"/>
                  <a:pt x="212517" y="432687"/>
                </a:cubicBezTo>
                <a:lnTo>
                  <a:pt x="168545" y="388691"/>
                </a:lnTo>
                <a:cubicBezTo>
                  <a:pt x="162277" y="382524"/>
                  <a:pt x="158866" y="374056"/>
                  <a:pt x="159050" y="365312"/>
                </a:cubicBezTo>
                <a:cubicBezTo>
                  <a:pt x="159235" y="356568"/>
                  <a:pt x="163014" y="348192"/>
                  <a:pt x="169375" y="342209"/>
                </a:cubicBezTo>
                <a:lnTo>
                  <a:pt x="526404" y="11595"/>
                </a:lnTo>
                <a:cubicBezTo>
                  <a:pt x="534977" y="3634"/>
                  <a:pt x="546454" y="-209"/>
                  <a:pt x="557862" y="9"/>
                </a:cubicBezTo>
                <a:close/>
              </a:path>
            </a:pathLst>
          </a:custGeom>
          <a:solidFill>
            <a:srgbClr val="754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cs typeface="+mn-ea"/>
              <a:sym typeface="+mn-lt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21421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Use "Title Only" Layout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10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C6F881DF-050A-487C-A10D-CD788DCDE874}"/>
              </a:ext>
            </a:extLst>
          </p:cNvPr>
          <p:cNvSpPr/>
          <p:nvPr/>
        </p:nvSpPr>
        <p:spPr>
          <a:xfrm>
            <a:off x="6645502" y="1535056"/>
            <a:ext cx="3787887" cy="378788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7041D99F-6CD8-4A6B-A044-72E7F7DF8D96}"/>
              </a:ext>
            </a:extLst>
          </p:cNvPr>
          <p:cNvSpPr/>
          <p:nvPr/>
        </p:nvSpPr>
        <p:spPr>
          <a:xfrm>
            <a:off x="6121648" y="3722543"/>
            <a:ext cx="1448795" cy="144879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EADA85A9-681F-4A70-A633-E29F80DE4383}"/>
              </a:ext>
            </a:extLst>
          </p:cNvPr>
          <p:cNvSpPr/>
          <p:nvPr/>
        </p:nvSpPr>
        <p:spPr>
          <a:xfrm>
            <a:off x="6645502" y="1535056"/>
            <a:ext cx="3787887" cy="3787887"/>
          </a:xfrm>
          <a:prstGeom prst="ellips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667CFE2-5457-486F-AB1F-ADB04B302678}"/>
              </a:ext>
            </a:extLst>
          </p:cNvPr>
          <p:cNvSpPr txBox="1"/>
          <p:nvPr/>
        </p:nvSpPr>
        <p:spPr>
          <a:xfrm>
            <a:off x="7800246" y="2704601"/>
            <a:ext cx="2519412" cy="14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000"/>
            </a:lvl1pPr>
          </a:lstStyle>
          <a:p>
            <a:pPr algn="l"/>
            <a:r>
              <a:rPr lang="en-GB" dirty="0">
                <a:cs typeface="+mn-ea"/>
                <a:sym typeface="+mn-lt"/>
              </a:rPr>
              <a:t>Adjust the spacing to adapt to Chinese typesetting, use the reference line in PPT.</a:t>
            </a:r>
          </a:p>
          <a:p>
            <a:pPr algn="l"/>
            <a:r>
              <a:rPr lang="en-GB" dirty="0">
                <a:cs typeface="+mn-ea"/>
                <a:sym typeface="+mn-lt"/>
              </a:rPr>
              <a:t>Unified fonts make reading more </a:t>
            </a:r>
            <a:r>
              <a:rPr lang="en-GB" dirty="0" err="1">
                <a:cs typeface="+mn-ea"/>
                <a:sym typeface="+mn-lt"/>
              </a:rPr>
              <a:t>fluent.Copy</a:t>
            </a:r>
            <a:r>
              <a:rPr lang="en-GB" dirty="0">
                <a:cs typeface="+mn-ea"/>
                <a:sym typeface="+mn-lt"/>
              </a:rPr>
              <a:t> paste fonts. Choose the only </a:t>
            </a:r>
            <a:r>
              <a:rPr lang="en-GB" dirty="0" err="1">
                <a:cs typeface="+mn-ea"/>
                <a:sym typeface="+mn-lt"/>
              </a:rPr>
              <a:t>optio</a:t>
            </a:r>
            <a:r>
              <a:rPr lang="en-GB" dirty="0">
                <a:cs typeface="+mn-ea"/>
                <a:sym typeface="+mn-lt"/>
              </a:rPr>
              <a:t> to retain text.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0E15260-D626-440E-A879-9936FF4F4E15}"/>
              </a:ext>
            </a:extLst>
          </p:cNvPr>
          <p:cNvSpPr txBox="1"/>
          <p:nvPr/>
        </p:nvSpPr>
        <p:spPr>
          <a:xfrm>
            <a:off x="912907" y="3428999"/>
            <a:ext cx="1146468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>
                <a:cs typeface="+mn-ea"/>
                <a:sym typeface="+mn-lt"/>
              </a:rPr>
              <a:t>text here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2EB2ED1-3A7F-4505-BBAD-BBC090237392}"/>
              </a:ext>
            </a:extLst>
          </p:cNvPr>
          <p:cNvSpPr txBox="1"/>
          <p:nvPr/>
        </p:nvSpPr>
        <p:spPr>
          <a:xfrm>
            <a:off x="912906" y="3904742"/>
            <a:ext cx="3673607" cy="98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000"/>
            </a:lvl1pPr>
          </a:lstStyle>
          <a:p>
            <a:pPr algn="l"/>
            <a:r>
              <a:rPr lang="en-GB" dirty="0">
                <a:cs typeface="+mn-ea"/>
                <a:sym typeface="+mn-lt"/>
              </a:rPr>
              <a:t>Adjust the spacing to adapt to Chinese typesetting, use the reference line in PPT.</a:t>
            </a:r>
          </a:p>
          <a:p>
            <a:pPr algn="l"/>
            <a:r>
              <a:rPr lang="en-GB" dirty="0">
                <a:cs typeface="+mn-ea"/>
                <a:sym typeface="+mn-lt"/>
              </a:rPr>
              <a:t>Unified fonts make reading more </a:t>
            </a:r>
            <a:r>
              <a:rPr lang="en-GB" dirty="0" err="1">
                <a:cs typeface="+mn-ea"/>
                <a:sym typeface="+mn-lt"/>
              </a:rPr>
              <a:t>fluent.Copy</a:t>
            </a:r>
            <a:r>
              <a:rPr lang="en-GB" dirty="0">
                <a:cs typeface="+mn-ea"/>
                <a:sym typeface="+mn-lt"/>
              </a:rPr>
              <a:t> paste fonts. Choose the only </a:t>
            </a:r>
            <a:r>
              <a:rPr lang="en-GB" dirty="0" err="1">
                <a:cs typeface="+mn-ea"/>
                <a:sym typeface="+mn-lt"/>
              </a:rPr>
              <a:t>optio</a:t>
            </a:r>
            <a:r>
              <a:rPr lang="en-GB" dirty="0">
                <a:cs typeface="+mn-ea"/>
                <a:sym typeface="+mn-lt"/>
              </a:rPr>
              <a:t> to retain text.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A4A400A-7A20-4146-8B13-6C2F62F71043}"/>
              </a:ext>
            </a:extLst>
          </p:cNvPr>
          <p:cNvSpPr txBox="1"/>
          <p:nvPr/>
        </p:nvSpPr>
        <p:spPr>
          <a:xfrm>
            <a:off x="6848822" y="394760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800" b="1" dirty="0">
                <a:cs typeface="+mn-ea"/>
                <a:sym typeface="+mn-lt"/>
              </a:rPr>
              <a:t>text</a:t>
            </a:r>
            <a:endParaRPr lang="en-GB" dirty="0">
              <a:cs typeface="+mn-ea"/>
              <a:sym typeface="+mn-lt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BA3C316-BD58-409B-8B54-40AF5BAEF775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2059375" y="3626104"/>
            <a:ext cx="3758979" cy="12439"/>
          </a:xfrm>
          <a:prstGeom prst="line">
            <a:avLst/>
          </a:prstGeom>
          <a:ln w="19050" cap="rnd">
            <a:round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CEEE88A7-5779-41E5-AC1B-2B242FD4A984}"/>
              </a:ext>
            </a:extLst>
          </p:cNvPr>
          <p:cNvCxnSpPr>
            <a:cxnSpLocks/>
          </p:cNvCxnSpPr>
          <p:nvPr/>
        </p:nvCxnSpPr>
        <p:spPr>
          <a:xfrm>
            <a:off x="5818354" y="3638543"/>
            <a:ext cx="725488" cy="423870"/>
          </a:xfrm>
          <a:prstGeom prst="line">
            <a:avLst/>
          </a:prstGeom>
          <a:ln w="19050" cap="rnd">
            <a:round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8E4DD7C8-FA54-4CA7-8354-7068C72456A7}"/>
              </a:ext>
            </a:extLst>
          </p:cNvPr>
          <p:cNvCxnSpPr/>
          <p:nvPr/>
        </p:nvCxnSpPr>
        <p:spPr>
          <a:xfrm>
            <a:off x="9840686" y="4533340"/>
            <a:ext cx="592703" cy="503117"/>
          </a:xfrm>
          <a:prstGeom prst="line">
            <a:avLst/>
          </a:prstGeom>
          <a:ln w="19050" cap="rnd">
            <a:round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CAB56AA0-B81F-43DE-BF52-819D7F1813DC}"/>
              </a:ext>
            </a:extLst>
          </p:cNvPr>
          <p:cNvSpPr txBox="1"/>
          <p:nvPr/>
        </p:nvSpPr>
        <p:spPr>
          <a:xfrm>
            <a:off x="10372432" y="5171338"/>
            <a:ext cx="1146468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>
                <a:cs typeface="+mn-ea"/>
                <a:sym typeface="+mn-lt"/>
              </a:rPr>
              <a:t>text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9350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Use "Title Only" Layout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11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3E4D5396-B18B-4FB2-A31E-0C26033250A3}"/>
              </a:ext>
            </a:extLst>
          </p:cNvPr>
          <p:cNvSpPr/>
          <p:nvPr/>
        </p:nvSpPr>
        <p:spPr>
          <a:xfrm>
            <a:off x="0" y="5756758"/>
            <a:ext cx="1021976" cy="1101242"/>
          </a:xfrm>
          <a:custGeom>
            <a:avLst/>
            <a:gdLst>
              <a:gd name="connsiteX0" fmla="*/ 443753 w 1183296"/>
              <a:gd name="connsiteY0" fmla="*/ 0 h 1275074"/>
              <a:gd name="connsiteX1" fmla="*/ 1183296 w 1183296"/>
              <a:gd name="connsiteY1" fmla="*/ 1275074 h 1275074"/>
              <a:gd name="connsiteX2" fmla="*/ 0 w 1183296"/>
              <a:gd name="connsiteY2" fmla="*/ 1275074 h 1275074"/>
              <a:gd name="connsiteX3" fmla="*/ 0 w 1183296"/>
              <a:gd name="connsiteY3" fmla="*/ 765092 h 1275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3296" h="1275074">
                <a:moveTo>
                  <a:pt x="443753" y="0"/>
                </a:moveTo>
                <a:lnTo>
                  <a:pt x="1183296" y="1275074"/>
                </a:lnTo>
                <a:lnTo>
                  <a:pt x="0" y="1275074"/>
                </a:lnTo>
                <a:lnTo>
                  <a:pt x="0" y="765092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id="{C4D77253-9D47-4D7B-B30E-72C2D1205628}"/>
              </a:ext>
            </a:extLst>
          </p:cNvPr>
          <p:cNvSpPr/>
          <p:nvPr/>
        </p:nvSpPr>
        <p:spPr>
          <a:xfrm rot="10800000">
            <a:off x="10754321" y="1741644"/>
            <a:ext cx="361465" cy="311608"/>
          </a:xfrm>
          <a:prstGeom prst="triangle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id="{81115068-47B7-490B-AA93-B8258D0F7ABF}"/>
              </a:ext>
            </a:extLst>
          </p:cNvPr>
          <p:cNvSpPr/>
          <p:nvPr/>
        </p:nvSpPr>
        <p:spPr>
          <a:xfrm>
            <a:off x="10666565" y="0"/>
            <a:ext cx="1525435" cy="1864194"/>
          </a:xfrm>
          <a:custGeom>
            <a:avLst/>
            <a:gdLst>
              <a:gd name="connsiteX0" fmla="*/ 0 w 1749552"/>
              <a:gd name="connsiteY0" fmla="*/ 0 h 2138082"/>
              <a:gd name="connsiteX1" fmla="*/ 1749552 w 1749552"/>
              <a:gd name="connsiteY1" fmla="*/ 0 h 2138082"/>
              <a:gd name="connsiteX2" fmla="*/ 1749552 w 1749552"/>
              <a:gd name="connsiteY2" fmla="*/ 1259694 h 2138082"/>
              <a:gd name="connsiteX3" fmla="*/ 1240087 w 1749552"/>
              <a:gd name="connsiteY3" fmla="*/ 2138082 h 2138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9552" h="2138082">
                <a:moveTo>
                  <a:pt x="0" y="0"/>
                </a:moveTo>
                <a:lnTo>
                  <a:pt x="1749552" y="0"/>
                </a:lnTo>
                <a:lnTo>
                  <a:pt x="1749552" y="1259694"/>
                </a:lnTo>
                <a:lnTo>
                  <a:pt x="1240087" y="2138082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8C070D0-22E3-4BB3-8FA0-D2052AC30508}"/>
              </a:ext>
            </a:extLst>
          </p:cNvPr>
          <p:cNvSpPr txBox="1"/>
          <p:nvPr/>
        </p:nvSpPr>
        <p:spPr>
          <a:xfrm>
            <a:off x="3714364" y="1144822"/>
            <a:ext cx="4750572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Supporting text here.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125EB0C7-4C78-4B47-B1E1-6D9DF68D3A9D}"/>
              </a:ext>
            </a:extLst>
          </p:cNvPr>
          <p:cNvCxnSpPr>
            <a:cxnSpLocks/>
          </p:cNvCxnSpPr>
          <p:nvPr/>
        </p:nvCxnSpPr>
        <p:spPr>
          <a:xfrm>
            <a:off x="5942074" y="1863434"/>
            <a:ext cx="295152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796A1493-192E-48A0-95BC-EDA83805ADB8}"/>
              </a:ext>
            </a:extLst>
          </p:cNvPr>
          <p:cNvSpPr/>
          <p:nvPr/>
        </p:nvSpPr>
        <p:spPr>
          <a:xfrm>
            <a:off x="1164778" y="2984349"/>
            <a:ext cx="2568599" cy="2775473"/>
          </a:xfrm>
          <a:prstGeom prst="rect">
            <a:avLst/>
          </a:prstGeom>
          <a:solidFill>
            <a:schemeClr val="tx1">
              <a:lumMod val="50000"/>
              <a:lumOff val="5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3DDDDB9-EAF9-490C-96EB-A4E8FBB897B3}"/>
              </a:ext>
            </a:extLst>
          </p:cNvPr>
          <p:cNvSpPr txBox="1"/>
          <p:nvPr/>
        </p:nvSpPr>
        <p:spPr>
          <a:xfrm>
            <a:off x="1275925" y="4179138"/>
            <a:ext cx="2346304" cy="1032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/>
            <a:r>
              <a:rPr lang="en-US" altLang="zh-CN" dirty="0">
                <a:cs typeface="+mn-ea"/>
                <a:sym typeface="+mn-lt"/>
              </a:rPr>
              <a:t>Theme  color makes PPT more to change Theme  color makes PPT more convenient to change. the spacing to adapt to Chinese typesetting. Theme  color makes PPT more to change.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4B6B5C9-FAF4-443A-836D-3AD281474AFB}"/>
              </a:ext>
            </a:extLst>
          </p:cNvPr>
          <p:cNvSpPr txBox="1"/>
          <p:nvPr/>
        </p:nvSpPr>
        <p:spPr>
          <a:xfrm>
            <a:off x="1275925" y="3666262"/>
            <a:ext cx="234630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 i="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defRPr>
            </a:lvl1pPr>
          </a:lstStyle>
          <a:p>
            <a:pPr algn="ctr">
              <a:buSzPct val="25000"/>
            </a:pPr>
            <a:r>
              <a:rPr lang="en-US" altLang="zh-CN" sz="1400" dirty="0">
                <a:solidFill>
                  <a:schemeClr val="tx1"/>
                </a:solidFill>
                <a:effectLst/>
                <a:cs typeface="+mn-ea"/>
                <a:sym typeface="+mn-lt"/>
              </a:rPr>
              <a:t>Text here.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FB2C879B-9BCA-4D46-9164-440431D6E37B}"/>
              </a:ext>
            </a:extLst>
          </p:cNvPr>
          <p:cNvSpPr/>
          <p:nvPr/>
        </p:nvSpPr>
        <p:spPr>
          <a:xfrm>
            <a:off x="2243977" y="2776187"/>
            <a:ext cx="410200" cy="410198"/>
          </a:xfrm>
          <a:prstGeom prst="rect">
            <a:avLst/>
          </a:prstGeom>
          <a:solidFill>
            <a:schemeClr val="accent1"/>
          </a:solidFill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3765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任意多边形: 形状 29">
            <a:extLst>
              <a:ext uri="{FF2B5EF4-FFF2-40B4-BE49-F238E27FC236}">
                <a16:creationId xmlns:a16="http://schemas.microsoft.com/office/drawing/2014/main" id="{1194423B-2710-4BE9-9EC9-BA04E263F6DD}"/>
              </a:ext>
            </a:extLst>
          </p:cNvPr>
          <p:cNvSpPr/>
          <p:nvPr/>
        </p:nvSpPr>
        <p:spPr>
          <a:xfrm>
            <a:off x="2360077" y="2914536"/>
            <a:ext cx="178001" cy="133500"/>
          </a:xfrm>
          <a:custGeom>
            <a:avLst/>
            <a:gdLst>
              <a:gd name="connsiteX0" fmla="*/ 505433 w 533400"/>
              <a:gd name="connsiteY0" fmla="*/ 621 h 400050"/>
              <a:gd name="connsiteX1" fmla="*/ 534008 w 533400"/>
              <a:gd name="connsiteY1" fmla="*/ 29196 h 400050"/>
              <a:gd name="connsiteX2" fmla="*/ 534008 w 533400"/>
              <a:gd name="connsiteY2" fmla="*/ 372096 h 400050"/>
              <a:gd name="connsiteX3" fmla="*/ 505433 w 533400"/>
              <a:gd name="connsiteY3" fmla="*/ 400671 h 400050"/>
              <a:gd name="connsiteX4" fmla="*/ 29183 w 533400"/>
              <a:gd name="connsiteY4" fmla="*/ 400671 h 400050"/>
              <a:gd name="connsiteX5" fmla="*/ 608 w 533400"/>
              <a:gd name="connsiteY5" fmla="*/ 372096 h 400050"/>
              <a:gd name="connsiteX6" fmla="*/ 608 w 533400"/>
              <a:gd name="connsiteY6" fmla="*/ 29196 h 400050"/>
              <a:gd name="connsiteX7" fmla="*/ 29183 w 533400"/>
              <a:gd name="connsiteY7" fmla="*/ 621 h 400050"/>
              <a:gd name="connsiteX8" fmla="*/ 505433 w 533400"/>
              <a:gd name="connsiteY8" fmla="*/ 621 h 400050"/>
              <a:gd name="connsiteX9" fmla="*/ 391419 w 533400"/>
              <a:gd name="connsiteY9" fmla="*/ 198646 h 400050"/>
              <a:gd name="connsiteX10" fmla="*/ 351414 w 533400"/>
              <a:gd name="connsiteY10" fmla="*/ 204170 h 400050"/>
              <a:gd name="connsiteX11" fmla="*/ 351414 w 533400"/>
              <a:gd name="connsiteY11" fmla="*/ 204170 h 400050"/>
              <a:gd name="connsiteX12" fmla="*/ 267118 w 533400"/>
              <a:gd name="connsiteY12" fmla="*/ 315613 h 400050"/>
              <a:gd name="connsiteX13" fmla="*/ 264641 w 533400"/>
              <a:gd name="connsiteY13" fmla="*/ 318470 h 400050"/>
              <a:gd name="connsiteX14" fmla="*/ 224255 w 533400"/>
              <a:gd name="connsiteY14" fmla="*/ 318756 h 400050"/>
              <a:gd name="connsiteX15" fmla="*/ 224255 w 533400"/>
              <a:gd name="connsiteY15" fmla="*/ 318756 h 400050"/>
              <a:gd name="connsiteX16" fmla="*/ 162152 w 533400"/>
              <a:gd name="connsiteY16" fmla="*/ 257415 h 400050"/>
              <a:gd name="connsiteX17" fmla="*/ 160247 w 533400"/>
              <a:gd name="connsiteY17" fmla="*/ 255701 h 400050"/>
              <a:gd name="connsiteX18" fmla="*/ 120052 w 533400"/>
              <a:gd name="connsiteY18" fmla="*/ 259606 h 400050"/>
              <a:gd name="connsiteX19" fmla="*/ 120052 w 533400"/>
              <a:gd name="connsiteY19" fmla="*/ 259606 h 400050"/>
              <a:gd name="connsiteX20" fmla="*/ 32517 w 533400"/>
              <a:gd name="connsiteY20" fmla="*/ 366095 h 400050"/>
              <a:gd name="connsiteX21" fmla="*/ 30326 w 533400"/>
              <a:gd name="connsiteY21" fmla="*/ 372096 h 400050"/>
              <a:gd name="connsiteX22" fmla="*/ 39851 w 533400"/>
              <a:gd name="connsiteY22" fmla="*/ 381621 h 400050"/>
              <a:gd name="connsiteX23" fmla="*/ 39851 w 533400"/>
              <a:gd name="connsiteY23" fmla="*/ 381621 h 400050"/>
              <a:gd name="connsiteX24" fmla="*/ 497242 w 533400"/>
              <a:gd name="connsiteY24" fmla="*/ 381621 h 400050"/>
              <a:gd name="connsiteX25" fmla="*/ 502480 w 533400"/>
              <a:gd name="connsiteY25" fmla="*/ 380002 h 400050"/>
              <a:gd name="connsiteX26" fmla="*/ 505147 w 533400"/>
              <a:gd name="connsiteY26" fmla="*/ 366762 h 400050"/>
              <a:gd name="connsiteX27" fmla="*/ 505147 w 533400"/>
              <a:gd name="connsiteY27" fmla="*/ 366762 h 400050"/>
              <a:gd name="connsiteX28" fmla="*/ 397991 w 533400"/>
              <a:gd name="connsiteY28" fmla="*/ 205504 h 400050"/>
              <a:gd name="connsiteX29" fmla="*/ 391419 w 533400"/>
              <a:gd name="connsiteY29" fmla="*/ 198646 h 400050"/>
              <a:gd name="connsiteX30" fmla="*/ 95858 w 533400"/>
              <a:gd name="connsiteY30" fmla="*/ 57771 h 400050"/>
              <a:gd name="connsiteX31" fmla="*/ 57758 w 533400"/>
              <a:gd name="connsiteY31" fmla="*/ 95871 h 400050"/>
              <a:gd name="connsiteX32" fmla="*/ 95858 w 533400"/>
              <a:gd name="connsiteY32" fmla="*/ 133971 h 400050"/>
              <a:gd name="connsiteX33" fmla="*/ 133958 w 533400"/>
              <a:gd name="connsiteY33" fmla="*/ 95871 h 400050"/>
              <a:gd name="connsiteX34" fmla="*/ 95858 w 533400"/>
              <a:gd name="connsiteY34" fmla="*/ 57771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33400" h="400050">
                <a:moveTo>
                  <a:pt x="505433" y="621"/>
                </a:moveTo>
                <a:cubicBezTo>
                  <a:pt x="521245" y="621"/>
                  <a:pt x="534008" y="13385"/>
                  <a:pt x="534008" y="29196"/>
                </a:cubicBezTo>
                <a:lnTo>
                  <a:pt x="534008" y="372096"/>
                </a:lnTo>
                <a:cubicBezTo>
                  <a:pt x="534008" y="387907"/>
                  <a:pt x="521245" y="400671"/>
                  <a:pt x="505433" y="400671"/>
                </a:cubicBezTo>
                <a:lnTo>
                  <a:pt x="29183" y="400671"/>
                </a:lnTo>
                <a:cubicBezTo>
                  <a:pt x="13371" y="400671"/>
                  <a:pt x="608" y="387907"/>
                  <a:pt x="608" y="372096"/>
                </a:cubicBezTo>
                <a:lnTo>
                  <a:pt x="608" y="29196"/>
                </a:lnTo>
                <a:cubicBezTo>
                  <a:pt x="608" y="13385"/>
                  <a:pt x="13371" y="621"/>
                  <a:pt x="29183" y="621"/>
                </a:cubicBezTo>
                <a:lnTo>
                  <a:pt x="505433" y="621"/>
                </a:lnTo>
                <a:close/>
                <a:moveTo>
                  <a:pt x="391419" y="198646"/>
                </a:moveTo>
                <a:cubicBezTo>
                  <a:pt x="378846" y="189121"/>
                  <a:pt x="360939" y="191597"/>
                  <a:pt x="351414" y="204170"/>
                </a:cubicBezTo>
                <a:lnTo>
                  <a:pt x="351414" y="204170"/>
                </a:lnTo>
                <a:lnTo>
                  <a:pt x="267118" y="315613"/>
                </a:lnTo>
                <a:cubicBezTo>
                  <a:pt x="266355" y="316660"/>
                  <a:pt x="265498" y="317518"/>
                  <a:pt x="264641" y="318470"/>
                </a:cubicBezTo>
                <a:cubicBezTo>
                  <a:pt x="253592" y="329710"/>
                  <a:pt x="235495" y="329805"/>
                  <a:pt x="224255" y="318756"/>
                </a:cubicBezTo>
                <a:lnTo>
                  <a:pt x="224255" y="318756"/>
                </a:lnTo>
                <a:lnTo>
                  <a:pt x="162152" y="257415"/>
                </a:lnTo>
                <a:cubicBezTo>
                  <a:pt x="161485" y="256844"/>
                  <a:pt x="160914" y="256177"/>
                  <a:pt x="160247" y="255701"/>
                </a:cubicBezTo>
                <a:cubicBezTo>
                  <a:pt x="148055" y="245699"/>
                  <a:pt x="130053" y="247414"/>
                  <a:pt x="120052" y="259606"/>
                </a:cubicBezTo>
                <a:lnTo>
                  <a:pt x="120052" y="259606"/>
                </a:lnTo>
                <a:lnTo>
                  <a:pt x="32517" y="366095"/>
                </a:lnTo>
                <a:cubicBezTo>
                  <a:pt x="31088" y="367810"/>
                  <a:pt x="30326" y="369905"/>
                  <a:pt x="30326" y="372096"/>
                </a:cubicBezTo>
                <a:cubicBezTo>
                  <a:pt x="30326" y="377335"/>
                  <a:pt x="34612" y="381621"/>
                  <a:pt x="39851" y="381621"/>
                </a:cubicBezTo>
                <a:lnTo>
                  <a:pt x="39851" y="381621"/>
                </a:lnTo>
                <a:lnTo>
                  <a:pt x="497242" y="381621"/>
                </a:lnTo>
                <a:cubicBezTo>
                  <a:pt x="499146" y="381621"/>
                  <a:pt x="500956" y="381050"/>
                  <a:pt x="502480" y="380002"/>
                </a:cubicBezTo>
                <a:cubicBezTo>
                  <a:pt x="506862" y="377049"/>
                  <a:pt x="508005" y="371144"/>
                  <a:pt x="505147" y="366762"/>
                </a:cubicBezTo>
                <a:lnTo>
                  <a:pt x="505147" y="366762"/>
                </a:lnTo>
                <a:lnTo>
                  <a:pt x="397991" y="205504"/>
                </a:lnTo>
                <a:cubicBezTo>
                  <a:pt x="396181" y="202932"/>
                  <a:pt x="393990" y="200551"/>
                  <a:pt x="391419" y="198646"/>
                </a:cubicBezTo>
                <a:close/>
                <a:moveTo>
                  <a:pt x="95858" y="57771"/>
                </a:moveTo>
                <a:cubicBezTo>
                  <a:pt x="74808" y="57771"/>
                  <a:pt x="57758" y="74821"/>
                  <a:pt x="57758" y="95871"/>
                </a:cubicBezTo>
                <a:cubicBezTo>
                  <a:pt x="57758" y="116921"/>
                  <a:pt x="74808" y="133971"/>
                  <a:pt x="95858" y="133971"/>
                </a:cubicBezTo>
                <a:cubicBezTo>
                  <a:pt x="116908" y="133971"/>
                  <a:pt x="133958" y="116921"/>
                  <a:pt x="133958" y="95871"/>
                </a:cubicBezTo>
                <a:cubicBezTo>
                  <a:pt x="133958" y="74821"/>
                  <a:pt x="116908" y="57771"/>
                  <a:pt x="95858" y="57771"/>
                </a:cubicBezTo>
                <a:close/>
              </a:path>
            </a:pathLst>
          </a:custGeom>
          <a:solidFill>
            <a:schemeClr val="bg1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D4CE737-0FF7-455B-A2EF-026C59CB7C0A}"/>
              </a:ext>
            </a:extLst>
          </p:cNvPr>
          <p:cNvSpPr/>
          <p:nvPr/>
        </p:nvSpPr>
        <p:spPr>
          <a:xfrm>
            <a:off x="4805350" y="2984349"/>
            <a:ext cx="2568599" cy="2775473"/>
          </a:xfrm>
          <a:prstGeom prst="rect">
            <a:avLst/>
          </a:prstGeom>
          <a:solidFill>
            <a:schemeClr val="tx1">
              <a:lumMod val="50000"/>
              <a:lumOff val="5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6223943-F9FF-4148-9B00-91C94D49F6D6}"/>
              </a:ext>
            </a:extLst>
          </p:cNvPr>
          <p:cNvSpPr txBox="1"/>
          <p:nvPr/>
        </p:nvSpPr>
        <p:spPr>
          <a:xfrm>
            <a:off x="4916497" y="4179138"/>
            <a:ext cx="2346304" cy="1032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/>
            <a:r>
              <a:rPr lang="en-US" altLang="zh-CN" dirty="0">
                <a:cs typeface="+mn-ea"/>
                <a:sym typeface="+mn-lt"/>
              </a:rPr>
              <a:t>Theme  color makes PPT more to change Theme  color makes PPT more convenient to change. the spacing to adapt to Chinese typesetting. Theme  color makes PPT more to change. 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4CA2456-A796-47F7-B171-E6DE3BA072FC}"/>
              </a:ext>
            </a:extLst>
          </p:cNvPr>
          <p:cNvSpPr txBox="1"/>
          <p:nvPr/>
        </p:nvSpPr>
        <p:spPr>
          <a:xfrm>
            <a:off x="4916497" y="3666262"/>
            <a:ext cx="234630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 i="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defRPr>
            </a:lvl1pPr>
          </a:lstStyle>
          <a:p>
            <a:pPr algn="ctr">
              <a:buSzPct val="25000"/>
            </a:pPr>
            <a:r>
              <a:rPr lang="en-US" altLang="zh-CN" sz="1400" dirty="0">
                <a:solidFill>
                  <a:schemeClr val="tx1"/>
                </a:solidFill>
                <a:effectLst/>
                <a:cs typeface="+mn-ea"/>
                <a:sym typeface="+mn-lt"/>
              </a:rPr>
              <a:t>Text here.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8B1D35B1-D50E-4A66-9C45-8C198485ED95}"/>
              </a:ext>
            </a:extLst>
          </p:cNvPr>
          <p:cNvSpPr/>
          <p:nvPr/>
        </p:nvSpPr>
        <p:spPr>
          <a:xfrm>
            <a:off x="5884549" y="2776187"/>
            <a:ext cx="410200" cy="410198"/>
          </a:xfrm>
          <a:prstGeom prst="rect">
            <a:avLst/>
          </a:prstGeom>
          <a:solidFill>
            <a:schemeClr val="accent2"/>
          </a:solidFill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3765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id="{8A4230CF-9407-4990-8F55-D150D55EF3F5}"/>
              </a:ext>
            </a:extLst>
          </p:cNvPr>
          <p:cNvSpPr/>
          <p:nvPr/>
        </p:nvSpPr>
        <p:spPr>
          <a:xfrm>
            <a:off x="6008456" y="2898635"/>
            <a:ext cx="162386" cy="178001"/>
          </a:xfrm>
          <a:custGeom>
            <a:avLst/>
            <a:gdLst>
              <a:gd name="connsiteX0" fmla="*/ 248770 w 495300"/>
              <a:gd name="connsiteY0" fmla="*/ 621 h 542925"/>
              <a:gd name="connsiteX1" fmla="*/ 496420 w 495300"/>
              <a:gd name="connsiteY1" fmla="*/ 248271 h 542925"/>
              <a:gd name="connsiteX2" fmla="*/ 323827 w 495300"/>
              <a:gd name="connsiteY2" fmla="*/ 484396 h 542925"/>
              <a:gd name="connsiteX3" fmla="*/ 346973 w 495300"/>
              <a:gd name="connsiteY3" fmla="*/ 524496 h 542925"/>
              <a:gd name="connsiteX4" fmla="*/ 420220 w 495300"/>
              <a:gd name="connsiteY4" fmla="*/ 524496 h 542925"/>
              <a:gd name="connsiteX5" fmla="*/ 420220 w 495300"/>
              <a:gd name="connsiteY5" fmla="*/ 543546 h 542925"/>
              <a:gd name="connsiteX6" fmla="*/ 77320 w 495300"/>
              <a:gd name="connsiteY6" fmla="*/ 543546 h 542925"/>
              <a:gd name="connsiteX7" fmla="*/ 77320 w 495300"/>
              <a:gd name="connsiteY7" fmla="*/ 524496 h 542925"/>
              <a:gd name="connsiteX8" fmla="*/ 150567 w 495300"/>
              <a:gd name="connsiteY8" fmla="*/ 524496 h 542925"/>
              <a:gd name="connsiteX9" fmla="*/ 173713 w 495300"/>
              <a:gd name="connsiteY9" fmla="*/ 484396 h 542925"/>
              <a:gd name="connsiteX10" fmla="*/ 1120 w 495300"/>
              <a:gd name="connsiteY10" fmla="*/ 248271 h 542925"/>
              <a:gd name="connsiteX11" fmla="*/ 248770 w 495300"/>
              <a:gd name="connsiteY11" fmla="*/ 621 h 542925"/>
              <a:gd name="connsiteX12" fmla="*/ 192763 w 495300"/>
              <a:gd name="connsiteY12" fmla="*/ 489539 h 542925"/>
              <a:gd name="connsiteX13" fmla="*/ 172570 w 495300"/>
              <a:gd name="connsiteY13" fmla="*/ 524496 h 542925"/>
              <a:gd name="connsiteX14" fmla="*/ 324970 w 495300"/>
              <a:gd name="connsiteY14" fmla="*/ 524496 h 542925"/>
              <a:gd name="connsiteX15" fmla="*/ 304777 w 495300"/>
              <a:gd name="connsiteY15" fmla="*/ 489539 h 542925"/>
              <a:gd name="connsiteX16" fmla="*/ 248770 w 495300"/>
              <a:gd name="connsiteY16" fmla="*/ 495921 h 542925"/>
              <a:gd name="connsiteX17" fmla="*/ 192763 w 495300"/>
              <a:gd name="connsiteY17" fmla="*/ 489539 h 542925"/>
              <a:gd name="connsiteX18" fmla="*/ 248770 w 495300"/>
              <a:gd name="connsiteY18" fmla="*/ 143496 h 542925"/>
              <a:gd name="connsiteX19" fmla="*/ 143995 w 495300"/>
              <a:gd name="connsiteY19" fmla="*/ 248271 h 542925"/>
              <a:gd name="connsiteX20" fmla="*/ 248770 w 495300"/>
              <a:gd name="connsiteY20" fmla="*/ 353046 h 542925"/>
              <a:gd name="connsiteX21" fmla="*/ 353545 w 495300"/>
              <a:gd name="connsiteY21" fmla="*/ 248271 h 542925"/>
              <a:gd name="connsiteX22" fmla="*/ 248770 w 495300"/>
              <a:gd name="connsiteY22" fmla="*/ 143496 h 542925"/>
              <a:gd name="connsiteX23" fmla="*/ 367833 w 495300"/>
              <a:gd name="connsiteY23" fmla="*/ 114921 h 542925"/>
              <a:gd name="connsiteX24" fmla="*/ 353545 w 495300"/>
              <a:gd name="connsiteY24" fmla="*/ 129209 h 542925"/>
              <a:gd name="connsiteX25" fmla="*/ 367833 w 495300"/>
              <a:gd name="connsiteY25" fmla="*/ 143496 h 542925"/>
              <a:gd name="connsiteX26" fmla="*/ 382120 w 495300"/>
              <a:gd name="connsiteY26" fmla="*/ 129209 h 542925"/>
              <a:gd name="connsiteX27" fmla="*/ 367833 w 495300"/>
              <a:gd name="connsiteY27" fmla="*/ 114921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95300" h="542925">
                <a:moveTo>
                  <a:pt x="248770" y="621"/>
                </a:moveTo>
                <a:cubicBezTo>
                  <a:pt x="385549" y="621"/>
                  <a:pt x="496420" y="111492"/>
                  <a:pt x="496420" y="248271"/>
                </a:cubicBezTo>
                <a:cubicBezTo>
                  <a:pt x="496420" y="358856"/>
                  <a:pt x="423935" y="452582"/>
                  <a:pt x="323827" y="484396"/>
                </a:cubicBezTo>
                <a:lnTo>
                  <a:pt x="346973" y="524496"/>
                </a:lnTo>
                <a:lnTo>
                  <a:pt x="420220" y="524496"/>
                </a:lnTo>
                <a:lnTo>
                  <a:pt x="420220" y="543546"/>
                </a:lnTo>
                <a:lnTo>
                  <a:pt x="77320" y="543546"/>
                </a:lnTo>
                <a:lnTo>
                  <a:pt x="77320" y="524496"/>
                </a:lnTo>
                <a:lnTo>
                  <a:pt x="150567" y="524496"/>
                </a:lnTo>
                <a:lnTo>
                  <a:pt x="173713" y="484396"/>
                </a:lnTo>
                <a:cubicBezTo>
                  <a:pt x="73605" y="452582"/>
                  <a:pt x="1120" y="358856"/>
                  <a:pt x="1120" y="248271"/>
                </a:cubicBezTo>
                <a:cubicBezTo>
                  <a:pt x="1120" y="111492"/>
                  <a:pt x="111991" y="621"/>
                  <a:pt x="248770" y="621"/>
                </a:cubicBezTo>
                <a:close/>
                <a:moveTo>
                  <a:pt x="192763" y="489539"/>
                </a:moveTo>
                <a:lnTo>
                  <a:pt x="172570" y="524496"/>
                </a:lnTo>
                <a:lnTo>
                  <a:pt x="324970" y="524496"/>
                </a:lnTo>
                <a:lnTo>
                  <a:pt x="304777" y="489539"/>
                </a:lnTo>
                <a:cubicBezTo>
                  <a:pt x="286775" y="493730"/>
                  <a:pt x="268010" y="495921"/>
                  <a:pt x="248770" y="495921"/>
                </a:cubicBezTo>
                <a:cubicBezTo>
                  <a:pt x="229530" y="495921"/>
                  <a:pt x="210765" y="493730"/>
                  <a:pt x="192763" y="489539"/>
                </a:cubicBezTo>
                <a:close/>
                <a:moveTo>
                  <a:pt x="248770" y="143496"/>
                </a:moveTo>
                <a:cubicBezTo>
                  <a:pt x="190858" y="143496"/>
                  <a:pt x="143995" y="190359"/>
                  <a:pt x="143995" y="248271"/>
                </a:cubicBezTo>
                <a:cubicBezTo>
                  <a:pt x="143995" y="306183"/>
                  <a:pt x="190858" y="353046"/>
                  <a:pt x="248770" y="353046"/>
                </a:cubicBezTo>
                <a:cubicBezTo>
                  <a:pt x="306682" y="353046"/>
                  <a:pt x="353545" y="306183"/>
                  <a:pt x="353545" y="248271"/>
                </a:cubicBezTo>
                <a:cubicBezTo>
                  <a:pt x="353545" y="190359"/>
                  <a:pt x="306682" y="143496"/>
                  <a:pt x="248770" y="143496"/>
                </a:cubicBezTo>
                <a:close/>
                <a:moveTo>
                  <a:pt x="367833" y="114921"/>
                </a:moveTo>
                <a:cubicBezTo>
                  <a:pt x="359927" y="114921"/>
                  <a:pt x="353545" y="121303"/>
                  <a:pt x="353545" y="129209"/>
                </a:cubicBezTo>
                <a:cubicBezTo>
                  <a:pt x="353545" y="137114"/>
                  <a:pt x="359927" y="143496"/>
                  <a:pt x="367833" y="143496"/>
                </a:cubicBezTo>
                <a:cubicBezTo>
                  <a:pt x="375738" y="143496"/>
                  <a:pt x="382120" y="137114"/>
                  <a:pt x="382120" y="129209"/>
                </a:cubicBezTo>
                <a:cubicBezTo>
                  <a:pt x="382120" y="121303"/>
                  <a:pt x="375738" y="114921"/>
                  <a:pt x="367833" y="114921"/>
                </a:cubicBezTo>
                <a:close/>
              </a:path>
            </a:pathLst>
          </a:custGeom>
          <a:solidFill>
            <a:schemeClr val="bg1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3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26DD271C-50ED-47D4-B9BD-86E9E0D5567D}"/>
              </a:ext>
            </a:extLst>
          </p:cNvPr>
          <p:cNvSpPr/>
          <p:nvPr/>
        </p:nvSpPr>
        <p:spPr>
          <a:xfrm>
            <a:off x="8445923" y="2984349"/>
            <a:ext cx="2568599" cy="2775473"/>
          </a:xfrm>
          <a:prstGeom prst="rect">
            <a:avLst/>
          </a:prstGeom>
          <a:solidFill>
            <a:schemeClr val="tx1">
              <a:lumMod val="50000"/>
              <a:lumOff val="5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480AAF4D-5123-417B-96B9-62C4E9082CE9}"/>
              </a:ext>
            </a:extLst>
          </p:cNvPr>
          <p:cNvSpPr txBox="1"/>
          <p:nvPr/>
        </p:nvSpPr>
        <p:spPr>
          <a:xfrm>
            <a:off x="8557070" y="4179138"/>
            <a:ext cx="2346304" cy="1032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/>
            <a:r>
              <a:rPr lang="en-US" altLang="zh-CN" dirty="0">
                <a:cs typeface="+mn-ea"/>
                <a:sym typeface="+mn-lt"/>
              </a:rPr>
              <a:t>Theme  color makes PPT more to change Theme  color makes PPT more convenient to change. the spacing to adapt to Chinese typesetting. Theme  color makes PPT more to change. 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FF9BAA0-69A7-41A0-A01A-782F13499434}"/>
              </a:ext>
            </a:extLst>
          </p:cNvPr>
          <p:cNvSpPr txBox="1"/>
          <p:nvPr/>
        </p:nvSpPr>
        <p:spPr>
          <a:xfrm>
            <a:off x="8557070" y="3666262"/>
            <a:ext cx="234630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 i="0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defRPr>
            </a:lvl1pPr>
          </a:lstStyle>
          <a:p>
            <a:pPr algn="ctr">
              <a:buSzPct val="25000"/>
            </a:pPr>
            <a:r>
              <a:rPr lang="en-US" altLang="zh-CN" sz="1400" dirty="0">
                <a:solidFill>
                  <a:schemeClr val="tx1"/>
                </a:solidFill>
                <a:effectLst/>
                <a:cs typeface="+mn-ea"/>
                <a:sym typeface="+mn-lt"/>
              </a:rPr>
              <a:t>Text here.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67A19D1-F05A-4034-93B9-1FA0385446AC}"/>
              </a:ext>
            </a:extLst>
          </p:cNvPr>
          <p:cNvSpPr/>
          <p:nvPr/>
        </p:nvSpPr>
        <p:spPr>
          <a:xfrm>
            <a:off x="9525122" y="2776187"/>
            <a:ext cx="410200" cy="410198"/>
          </a:xfrm>
          <a:prstGeom prst="rect">
            <a:avLst/>
          </a:prstGeom>
          <a:solidFill>
            <a:schemeClr val="accent3"/>
          </a:solidFill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3765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任意多边形: 形状 25">
            <a:extLst>
              <a:ext uri="{FF2B5EF4-FFF2-40B4-BE49-F238E27FC236}">
                <a16:creationId xmlns:a16="http://schemas.microsoft.com/office/drawing/2014/main" id="{74F44AAD-8083-4C9F-99D2-D0FB83A04F00}"/>
              </a:ext>
            </a:extLst>
          </p:cNvPr>
          <p:cNvSpPr/>
          <p:nvPr/>
        </p:nvSpPr>
        <p:spPr>
          <a:xfrm>
            <a:off x="9641222" y="2910366"/>
            <a:ext cx="178001" cy="148188"/>
          </a:xfrm>
          <a:custGeom>
            <a:avLst/>
            <a:gdLst>
              <a:gd name="connsiteX0" fmla="*/ 483573 w 526297"/>
              <a:gd name="connsiteY0" fmla="*/ 133971 h 438150"/>
              <a:gd name="connsiteX1" fmla="*/ 527674 w 526297"/>
              <a:gd name="connsiteY1" fmla="*/ 178072 h 438150"/>
              <a:gd name="connsiteX2" fmla="*/ 527579 w 526297"/>
              <a:gd name="connsiteY2" fmla="*/ 181501 h 438150"/>
              <a:gd name="connsiteX3" fmla="*/ 514244 w 526297"/>
              <a:gd name="connsiteY3" fmla="*/ 355237 h 438150"/>
              <a:gd name="connsiteX4" fmla="*/ 485764 w 526297"/>
              <a:gd name="connsiteY4" fmla="*/ 381621 h 438150"/>
              <a:gd name="connsiteX5" fmla="*/ 454998 w 526297"/>
              <a:gd name="connsiteY5" fmla="*/ 381621 h 438150"/>
              <a:gd name="connsiteX6" fmla="*/ 454998 w 526297"/>
              <a:gd name="connsiteY6" fmla="*/ 438771 h 438150"/>
              <a:gd name="connsiteX7" fmla="*/ 435948 w 526297"/>
              <a:gd name="connsiteY7" fmla="*/ 438771 h 438150"/>
              <a:gd name="connsiteX8" fmla="*/ 435948 w 526297"/>
              <a:gd name="connsiteY8" fmla="*/ 381621 h 438150"/>
              <a:gd name="connsiteX9" fmla="*/ 93048 w 526297"/>
              <a:gd name="connsiteY9" fmla="*/ 381621 h 438150"/>
              <a:gd name="connsiteX10" fmla="*/ 93048 w 526297"/>
              <a:gd name="connsiteY10" fmla="*/ 438771 h 438150"/>
              <a:gd name="connsiteX11" fmla="*/ 73998 w 526297"/>
              <a:gd name="connsiteY11" fmla="*/ 438771 h 438150"/>
              <a:gd name="connsiteX12" fmla="*/ 73998 w 526297"/>
              <a:gd name="connsiteY12" fmla="*/ 381621 h 438150"/>
              <a:gd name="connsiteX13" fmla="*/ 43328 w 526297"/>
              <a:gd name="connsiteY13" fmla="*/ 381621 h 438150"/>
              <a:gd name="connsiteX14" fmla="*/ 14848 w 526297"/>
              <a:gd name="connsiteY14" fmla="*/ 355237 h 438150"/>
              <a:gd name="connsiteX15" fmla="*/ 1513 w 526297"/>
              <a:gd name="connsiteY15" fmla="*/ 181501 h 438150"/>
              <a:gd name="connsiteX16" fmla="*/ 42089 w 526297"/>
              <a:gd name="connsiteY16" fmla="*/ 134162 h 438150"/>
              <a:gd name="connsiteX17" fmla="*/ 45518 w 526297"/>
              <a:gd name="connsiteY17" fmla="*/ 134066 h 438150"/>
              <a:gd name="connsiteX18" fmla="*/ 101906 w 526297"/>
              <a:gd name="connsiteY18" fmla="*/ 180834 h 438150"/>
              <a:gd name="connsiteX19" fmla="*/ 121623 w 526297"/>
              <a:gd name="connsiteY19" fmla="*/ 286371 h 438150"/>
              <a:gd name="connsiteX20" fmla="*/ 407373 w 526297"/>
              <a:gd name="connsiteY20" fmla="*/ 286371 h 438150"/>
              <a:gd name="connsiteX21" fmla="*/ 427185 w 526297"/>
              <a:gd name="connsiteY21" fmla="*/ 180739 h 438150"/>
              <a:gd name="connsiteX22" fmla="*/ 483573 w 526297"/>
              <a:gd name="connsiteY22" fmla="*/ 133971 h 438150"/>
              <a:gd name="connsiteX23" fmla="*/ 416898 w 526297"/>
              <a:gd name="connsiteY23" fmla="*/ 621 h 438150"/>
              <a:gd name="connsiteX24" fmla="*/ 483573 w 526297"/>
              <a:gd name="connsiteY24" fmla="*/ 67296 h 438150"/>
              <a:gd name="connsiteX25" fmla="*/ 483573 w 526297"/>
              <a:gd name="connsiteY25" fmla="*/ 115397 h 438150"/>
              <a:gd name="connsiteX26" fmla="*/ 476429 w 526297"/>
              <a:gd name="connsiteY26" fmla="*/ 114921 h 438150"/>
              <a:gd name="connsiteX27" fmla="*/ 412040 w 526297"/>
              <a:gd name="connsiteY27" fmla="*/ 166451 h 438150"/>
              <a:gd name="connsiteX28" fmla="*/ 411564 w 526297"/>
              <a:gd name="connsiteY28" fmla="*/ 168737 h 438150"/>
              <a:gd name="connsiteX29" fmla="*/ 393086 w 526297"/>
              <a:gd name="connsiteY29" fmla="*/ 267321 h 438150"/>
              <a:gd name="connsiteX30" fmla="*/ 135911 w 526297"/>
              <a:gd name="connsiteY30" fmla="*/ 267321 h 438150"/>
              <a:gd name="connsiteX31" fmla="*/ 117432 w 526297"/>
              <a:gd name="connsiteY31" fmla="*/ 168737 h 438150"/>
              <a:gd name="connsiteX32" fmla="*/ 52567 w 526297"/>
              <a:gd name="connsiteY32" fmla="*/ 114921 h 438150"/>
              <a:gd name="connsiteX33" fmla="*/ 54948 w 526297"/>
              <a:gd name="connsiteY33" fmla="*/ 67296 h 438150"/>
              <a:gd name="connsiteX34" fmla="*/ 121623 w 526297"/>
              <a:gd name="connsiteY34" fmla="*/ 621 h 438150"/>
              <a:gd name="connsiteX35" fmla="*/ 416898 w 526297"/>
              <a:gd name="connsiteY35" fmla="*/ 621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26297" h="438150">
                <a:moveTo>
                  <a:pt x="483573" y="133971"/>
                </a:moveTo>
                <a:cubicBezTo>
                  <a:pt x="507957" y="133971"/>
                  <a:pt x="527674" y="153688"/>
                  <a:pt x="527674" y="178072"/>
                </a:cubicBezTo>
                <a:cubicBezTo>
                  <a:pt x="527674" y="179215"/>
                  <a:pt x="527674" y="180358"/>
                  <a:pt x="527579" y="181501"/>
                </a:cubicBezTo>
                <a:lnTo>
                  <a:pt x="514244" y="355237"/>
                </a:lnTo>
                <a:cubicBezTo>
                  <a:pt x="513101" y="370096"/>
                  <a:pt x="500718" y="381621"/>
                  <a:pt x="485764" y="381621"/>
                </a:cubicBezTo>
                <a:lnTo>
                  <a:pt x="454998" y="381621"/>
                </a:lnTo>
                <a:lnTo>
                  <a:pt x="454998" y="438771"/>
                </a:lnTo>
                <a:lnTo>
                  <a:pt x="435948" y="438771"/>
                </a:lnTo>
                <a:lnTo>
                  <a:pt x="435948" y="381621"/>
                </a:lnTo>
                <a:lnTo>
                  <a:pt x="93048" y="381621"/>
                </a:lnTo>
                <a:lnTo>
                  <a:pt x="93048" y="438771"/>
                </a:lnTo>
                <a:lnTo>
                  <a:pt x="73998" y="438771"/>
                </a:lnTo>
                <a:lnTo>
                  <a:pt x="73998" y="381621"/>
                </a:lnTo>
                <a:lnTo>
                  <a:pt x="43328" y="381621"/>
                </a:lnTo>
                <a:cubicBezTo>
                  <a:pt x="28373" y="381621"/>
                  <a:pt x="15991" y="370096"/>
                  <a:pt x="14848" y="355237"/>
                </a:cubicBezTo>
                <a:lnTo>
                  <a:pt x="1513" y="181501"/>
                </a:lnTo>
                <a:cubicBezTo>
                  <a:pt x="-392" y="157212"/>
                  <a:pt x="17801" y="135971"/>
                  <a:pt x="42089" y="134162"/>
                </a:cubicBezTo>
                <a:cubicBezTo>
                  <a:pt x="43232" y="134066"/>
                  <a:pt x="44375" y="134066"/>
                  <a:pt x="45518" y="134066"/>
                </a:cubicBezTo>
                <a:cubicBezTo>
                  <a:pt x="73141" y="134066"/>
                  <a:pt x="96858" y="153688"/>
                  <a:pt x="101906" y="180834"/>
                </a:cubicBezTo>
                <a:lnTo>
                  <a:pt x="121623" y="286371"/>
                </a:lnTo>
                <a:lnTo>
                  <a:pt x="407373" y="286371"/>
                </a:lnTo>
                <a:lnTo>
                  <a:pt x="427185" y="180739"/>
                </a:lnTo>
                <a:cubicBezTo>
                  <a:pt x="432233" y="153592"/>
                  <a:pt x="455951" y="133971"/>
                  <a:pt x="483573" y="133971"/>
                </a:cubicBezTo>
                <a:close/>
                <a:moveTo>
                  <a:pt x="416898" y="621"/>
                </a:moveTo>
                <a:cubicBezTo>
                  <a:pt x="453760" y="621"/>
                  <a:pt x="483573" y="30434"/>
                  <a:pt x="483573" y="67296"/>
                </a:cubicBezTo>
                <a:lnTo>
                  <a:pt x="483573" y="115397"/>
                </a:lnTo>
                <a:cubicBezTo>
                  <a:pt x="481192" y="115112"/>
                  <a:pt x="478811" y="114921"/>
                  <a:pt x="476429" y="114921"/>
                </a:cubicBezTo>
                <a:cubicBezTo>
                  <a:pt x="445473" y="114921"/>
                  <a:pt x="418803" y="136448"/>
                  <a:pt x="412040" y="166451"/>
                </a:cubicBezTo>
                <a:lnTo>
                  <a:pt x="411564" y="168737"/>
                </a:lnTo>
                <a:lnTo>
                  <a:pt x="393086" y="267321"/>
                </a:lnTo>
                <a:lnTo>
                  <a:pt x="135911" y="267321"/>
                </a:lnTo>
                <a:lnTo>
                  <a:pt x="117432" y="168737"/>
                </a:lnTo>
                <a:cubicBezTo>
                  <a:pt x="111622" y="137495"/>
                  <a:pt x="84285" y="114921"/>
                  <a:pt x="52567" y="114921"/>
                </a:cubicBezTo>
                <a:lnTo>
                  <a:pt x="54948" y="67296"/>
                </a:lnTo>
                <a:cubicBezTo>
                  <a:pt x="54948" y="30434"/>
                  <a:pt x="84761" y="621"/>
                  <a:pt x="121623" y="621"/>
                </a:cubicBezTo>
                <a:lnTo>
                  <a:pt x="416898" y="621"/>
                </a:lnTo>
                <a:close/>
              </a:path>
            </a:pathLst>
          </a:custGeom>
          <a:solidFill>
            <a:schemeClr val="bg1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箭头: 右 18">
            <a:extLst>
              <a:ext uri="{FF2B5EF4-FFF2-40B4-BE49-F238E27FC236}">
                <a16:creationId xmlns:a16="http://schemas.microsoft.com/office/drawing/2014/main" id="{32FA0B2F-543E-4414-8977-C6E3D73E7EA2}"/>
              </a:ext>
            </a:extLst>
          </p:cNvPr>
          <p:cNvSpPr/>
          <p:nvPr/>
        </p:nvSpPr>
        <p:spPr>
          <a:xfrm>
            <a:off x="4055633" y="4316295"/>
            <a:ext cx="465555" cy="258183"/>
          </a:xfrm>
          <a:prstGeom prst="rightArrow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箭头: 右 19">
            <a:extLst>
              <a:ext uri="{FF2B5EF4-FFF2-40B4-BE49-F238E27FC236}">
                <a16:creationId xmlns:a16="http://schemas.microsoft.com/office/drawing/2014/main" id="{271CFDD3-ABF1-4CA2-8B05-3A82198CE05E}"/>
              </a:ext>
            </a:extLst>
          </p:cNvPr>
          <p:cNvSpPr/>
          <p:nvPr/>
        </p:nvSpPr>
        <p:spPr>
          <a:xfrm>
            <a:off x="7675781" y="4316295"/>
            <a:ext cx="465555" cy="258183"/>
          </a:xfrm>
          <a:prstGeom prst="rightArrow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160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736" y="2822830"/>
            <a:ext cx="5731164" cy="951057"/>
          </a:xfrm>
        </p:spPr>
        <p:txBody>
          <a:bodyPr/>
          <a:lstStyle/>
          <a:p>
            <a:r>
              <a:rPr lang="zh-CN" altLang="en-US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课程作业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87736" y="3773888"/>
            <a:ext cx="5731164" cy="262854"/>
          </a:xfrm>
        </p:spPr>
        <p:txBody>
          <a:bodyPr/>
          <a:lstStyle/>
          <a:p>
            <a:r>
              <a:rPr lang="en-GB" altLang="zh-CN" dirty="0">
                <a:solidFill>
                  <a:schemeClr val="accent1"/>
                </a:solidFill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12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728921B-BAB5-41FA-A376-CEBA321871A2}"/>
              </a:ext>
            </a:extLst>
          </p:cNvPr>
          <p:cNvSpPr txBox="1"/>
          <p:nvPr/>
        </p:nvSpPr>
        <p:spPr>
          <a:xfrm>
            <a:off x="1987394" y="2609386"/>
            <a:ext cx="2896839" cy="1718859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500" b="1" dirty="0">
                <a:solidFill>
                  <a:schemeClr val="accent2"/>
                </a:solidFill>
                <a:cs typeface="+mn-ea"/>
                <a:sym typeface="+mn-lt"/>
              </a:rPr>
              <a:t>04</a:t>
            </a:r>
            <a:endParaRPr lang="zh-CN" altLang="en-US" sz="115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95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Use "Title Only" Layout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13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B800F21-C840-4D18-839D-89BF33F2F743}"/>
              </a:ext>
            </a:extLst>
          </p:cNvPr>
          <p:cNvSpPr txBox="1"/>
          <p:nvPr/>
        </p:nvSpPr>
        <p:spPr>
          <a:xfrm>
            <a:off x="727839" y="1136938"/>
            <a:ext cx="5134451" cy="789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defTabSz="913765">
              <a:lnSpc>
                <a:spcPct val="150000"/>
              </a:lnSpc>
              <a:buSzPct val="25000"/>
              <a:defRPr sz="10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cs typeface="+mn-ea"/>
                <a:sym typeface="+mn-lt"/>
              </a:rPr>
              <a:t>Adjust the spacing to adapt to Chinese typesetting, use 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cs typeface="+mn-ea"/>
                <a:sym typeface="+mn-lt"/>
              </a:rPr>
              <a:t>threference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cs typeface="+mn-ea"/>
                <a:sym typeface="+mn-lt"/>
              </a:rPr>
              <a:t> line in 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cs typeface="+mn-ea"/>
                <a:sym typeface="+mn-lt"/>
              </a:rPr>
              <a:t>PPT.Unified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cs typeface="+mn-ea"/>
                <a:sym typeface="+mn-lt"/>
              </a:rPr>
              <a:t> fonts make reading more 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cs typeface="+mn-ea"/>
                <a:sym typeface="+mn-lt"/>
              </a:rPr>
              <a:t>fluent.Copy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cs typeface="+mn-ea"/>
                <a:sym typeface="+mn-lt"/>
              </a:rPr>
              <a:t>optio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cs typeface="+mn-ea"/>
                <a:sym typeface="+mn-lt"/>
              </a:rPr>
              <a:t> to retain text……</a:t>
            </a: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80B3D6D1-22A3-433C-B5AE-A7A8414DAFAF}"/>
              </a:ext>
            </a:extLst>
          </p:cNvPr>
          <p:cNvSpPr/>
          <p:nvPr/>
        </p:nvSpPr>
        <p:spPr bwMode="auto">
          <a:xfrm>
            <a:off x="6309152" y="1130300"/>
            <a:ext cx="409624" cy="603160"/>
          </a:xfrm>
          <a:custGeom>
            <a:avLst/>
            <a:gdLst>
              <a:gd name="T0" fmla="*/ 12 w 1217"/>
              <a:gd name="T1" fmla="*/ 0 h 1792"/>
              <a:gd name="T2" fmla="*/ 12 w 1217"/>
              <a:gd name="T3" fmla="*/ 1207 h 1792"/>
              <a:gd name="T4" fmla="*/ 585 w 1217"/>
              <a:gd name="T5" fmla="*/ 1207 h 1792"/>
              <a:gd name="T6" fmla="*/ 0 w 1217"/>
              <a:gd name="T7" fmla="*/ 1792 h 1792"/>
              <a:gd name="T8" fmla="*/ 630 w 1217"/>
              <a:gd name="T9" fmla="*/ 1792 h 1792"/>
              <a:gd name="T10" fmla="*/ 1217 w 1217"/>
              <a:gd name="T11" fmla="*/ 1207 h 1792"/>
              <a:gd name="T12" fmla="*/ 1217 w 1217"/>
              <a:gd name="T13" fmla="*/ 0 h 1792"/>
              <a:gd name="T14" fmla="*/ 12 w 1217"/>
              <a:gd name="T15" fmla="*/ 0 h 1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17" h="1792">
                <a:moveTo>
                  <a:pt x="12" y="0"/>
                </a:moveTo>
                <a:lnTo>
                  <a:pt x="12" y="1207"/>
                </a:lnTo>
                <a:lnTo>
                  <a:pt x="585" y="1207"/>
                </a:lnTo>
                <a:lnTo>
                  <a:pt x="0" y="1792"/>
                </a:lnTo>
                <a:lnTo>
                  <a:pt x="630" y="1792"/>
                </a:lnTo>
                <a:lnTo>
                  <a:pt x="1217" y="1207"/>
                </a:lnTo>
                <a:lnTo>
                  <a:pt x="1217" y="0"/>
                </a:lnTo>
                <a:lnTo>
                  <a:pt x="12" y="0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B3D311E4-0798-42D7-A481-6682287D7B51}"/>
              </a:ext>
            </a:extLst>
          </p:cNvPr>
          <p:cNvSpPr/>
          <p:nvPr/>
        </p:nvSpPr>
        <p:spPr bwMode="auto">
          <a:xfrm>
            <a:off x="5794851" y="1130300"/>
            <a:ext cx="409624" cy="603160"/>
          </a:xfrm>
          <a:custGeom>
            <a:avLst/>
            <a:gdLst>
              <a:gd name="T0" fmla="*/ 10 w 1217"/>
              <a:gd name="T1" fmla="*/ 0 h 1792"/>
              <a:gd name="T2" fmla="*/ 10 w 1217"/>
              <a:gd name="T3" fmla="*/ 1207 h 1792"/>
              <a:gd name="T4" fmla="*/ 585 w 1217"/>
              <a:gd name="T5" fmla="*/ 1207 h 1792"/>
              <a:gd name="T6" fmla="*/ 0 w 1217"/>
              <a:gd name="T7" fmla="*/ 1792 h 1792"/>
              <a:gd name="T8" fmla="*/ 630 w 1217"/>
              <a:gd name="T9" fmla="*/ 1792 h 1792"/>
              <a:gd name="T10" fmla="*/ 1217 w 1217"/>
              <a:gd name="T11" fmla="*/ 1207 h 1792"/>
              <a:gd name="T12" fmla="*/ 1217 w 1217"/>
              <a:gd name="T13" fmla="*/ 0 h 1792"/>
              <a:gd name="T14" fmla="*/ 10 w 1217"/>
              <a:gd name="T15" fmla="*/ 0 h 1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17" h="1792">
                <a:moveTo>
                  <a:pt x="10" y="0"/>
                </a:moveTo>
                <a:lnTo>
                  <a:pt x="10" y="1207"/>
                </a:lnTo>
                <a:lnTo>
                  <a:pt x="585" y="1207"/>
                </a:lnTo>
                <a:lnTo>
                  <a:pt x="0" y="1792"/>
                </a:lnTo>
                <a:lnTo>
                  <a:pt x="630" y="1792"/>
                </a:lnTo>
                <a:lnTo>
                  <a:pt x="1217" y="1207"/>
                </a:lnTo>
                <a:lnTo>
                  <a:pt x="1217" y="0"/>
                </a:lnTo>
                <a:lnTo>
                  <a:pt x="10" y="0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575D88E-5119-4E5F-96D9-C8B22C03A5C9}"/>
              </a:ext>
            </a:extLst>
          </p:cNvPr>
          <p:cNvSpPr txBox="1"/>
          <p:nvPr/>
        </p:nvSpPr>
        <p:spPr>
          <a:xfrm>
            <a:off x="660401" y="4714860"/>
            <a:ext cx="293487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kumimoji="0" sz="1200" b="1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en-US" altLang="zh-CN" sz="1400" dirty="0">
                <a:cs typeface="+mn-ea"/>
                <a:sym typeface="+mn-lt"/>
              </a:rPr>
              <a:t>SUPPORTING TEXT HERE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B408728-5385-4F0E-9896-748B062B26E3}"/>
              </a:ext>
            </a:extLst>
          </p:cNvPr>
          <p:cNvSpPr txBox="1"/>
          <p:nvPr/>
        </p:nvSpPr>
        <p:spPr>
          <a:xfrm>
            <a:off x="660400" y="3613713"/>
            <a:ext cx="138948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6000" b="1" i="0" u="none" strike="noStrike" cap="none" spc="0" normalizeH="0" baseline="0">
                <a:ln>
                  <a:noFill/>
                </a:ln>
                <a:solidFill>
                  <a:srgbClr val="FFFFFF">
                    <a:alpha val="90000"/>
                  </a:srgbClr>
                </a:solidFill>
                <a:effectLst/>
                <a:uLnTx/>
                <a:uFillTx/>
              </a:defRPr>
            </a:lvl1pPr>
          </a:lstStyle>
          <a:p>
            <a:r>
              <a:rPr lang="en-US" altLang="zh-CN" sz="6600" dirty="0">
                <a:solidFill>
                  <a:schemeClr val="accent1"/>
                </a:solidFill>
                <a:cs typeface="+mn-ea"/>
                <a:sym typeface="+mn-lt"/>
              </a:rPr>
              <a:t>O1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4D0651E-FEA9-454A-B4CF-88F70CE436C1}"/>
              </a:ext>
            </a:extLst>
          </p:cNvPr>
          <p:cNvSpPr txBox="1"/>
          <p:nvPr/>
        </p:nvSpPr>
        <p:spPr>
          <a:xfrm>
            <a:off x="658057" y="5275719"/>
            <a:ext cx="3434972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kumimoji="0" sz="105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en-US" dirty="0"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8B3905D9-DF36-45D0-BA8F-EC29B5087C0C}"/>
              </a:ext>
            </a:extLst>
          </p:cNvPr>
          <p:cNvSpPr txBox="1"/>
          <p:nvPr/>
        </p:nvSpPr>
        <p:spPr>
          <a:xfrm>
            <a:off x="4378518" y="4714860"/>
            <a:ext cx="293487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kumimoji="0" sz="1200" b="1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en-US" altLang="zh-CN" sz="1400" dirty="0">
                <a:cs typeface="+mn-ea"/>
                <a:sym typeface="+mn-lt"/>
              </a:rPr>
              <a:t>SUPPORTING TEXT HERE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D17F589-B87D-49B9-A275-C6DE7E790401}"/>
              </a:ext>
            </a:extLst>
          </p:cNvPr>
          <p:cNvSpPr txBox="1"/>
          <p:nvPr/>
        </p:nvSpPr>
        <p:spPr>
          <a:xfrm>
            <a:off x="4378517" y="3613713"/>
            <a:ext cx="138948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6600" b="1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  <a:alpha val="10000"/>
                  </a:schemeClr>
                </a:solidFill>
                <a:effectLst/>
                <a:uLnTx/>
                <a:uFillTx/>
              </a:defRPr>
            </a:lvl1pPr>
          </a:lstStyle>
          <a:p>
            <a:r>
              <a:rPr lang="en-US" altLang="zh-CN" dirty="0">
                <a:solidFill>
                  <a:schemeClr val="accent2"/>
                </a:solidFill>
                <a:cs typeface="+mn-ea"/>
                <a:sym typeface="+mn-lt"/>
              </a:rPr>
              <a:t>O2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8E6D391-AA71-4DBD-A8F0-BA972EEF9E74}"/>
              </a:ext>
            </a:extLst>
          </p:cNvPr>
          <p:cNvSpPr txBox="1"/>
          <p:nvPr/>
        </p:nvSpPr>
        <p:spPr>
          <a:xfrm>
            <a:off x="4378516" y="5275719"/>
            <a:ext cx="3434971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kumimoji="0" sz="105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en-US" dirty="0"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08A7DC7-517F-4AE1-B8A9-34CE03198BA4}"/>
              </a:ext>
            </a:extLst>
          </p:cNvPr>
          <p:cNvSpPr txBox="1"/>
          <p:nvPr/>
        </p:nvSpPr>
        <p:spPr>
          <a:xfrm>
            <a:off x="8098975" y="4714860"/>
            <a:ext cx="293487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kumimoji="0" sz="1200" b="1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en-US" altLang="zh-CN" sz="1400" dirty="0">
                <a:cs typeface="+mn-ea"/>
                <a:sym typeface="+mn-lt"/>
              </a:rPr>
              <a:t>SUPPORTING TEXT HERE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5ED4259-922D-4825-8678-6D7BABB47337}"/>
              </a:ext>
            </a:extLst>
          </p:cNvPr>
          <p:cNvSpPr txBox="1"/>
          <p:nvPr/>
        </p:nvSpPr>
        <p:spPr>
          <a:xfrm>
            <a:off x="8098974" y="3613713"/>
            <a:ext cx="138948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6600" b="1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  <a:alpha val="10000"/>
                  </a:schemeClr>
                </a:solidFill>
                <a:effectLst/>
                <a:uLnTx/>
                <a:uFillTx/>
              </a:defRPr>
            </a:lvl1pPr>
          </a:lstStyle>
          <a:p>
            <a:r>
              <a:rPr lang="en-US" altLang="zh-CN" dirty="0">
                <a:solidFill>
                  <a:schemeClr val="accent2"/>
                </a:solidFill>
                <a:cs typeface="+mn-ea"/>
                <a:sym typeface="+mn-lt"/>
              </a:rPr>
              <a:t>O3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117E1A4-1D3A-43A1-80E3-29AD21CEE124}"/>
              </a:ext>
            </a:extLst>
          </p:cNvPr>
          <p:cNvSpPr txBox="1"/>
          <p:nvPr/>
        </p:nvSpPr>
        <p:spPr>
          <a:xfrm>
            <a:off x="8098973" y="5275719"/>
            <a:ext cx="3434971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kumimoji="0" sz="105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en-US" dirty="0"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92CBAC7-925B-4FCE-8F2E-5A02F2C18EF4}"/>
              </a:ext>
            </a:extLst>
          </p:cNvPr>
          <p:cNvSpPr/>
          <p:nvPr/>
        </p:nvSpPr>
        <p:spPr>
          <a:xfrm>
            <a:off x="7993295" y="1137105"/>
            <a:ext cx="4198706" cy="1791029"/>
          </a:xfrm>
          <a:prstGeom prst="rect">
            <a:avLst/>
          </a:prstGeom>
          <a:solidFill>
            <a:schemeClr val="tx1">
              <a:lumMod val="95000"/>
              <a:lumOff val="5000"/>
              <a:alpha val="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6957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Use "Title Only" Layout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14</a:t>
            </a:fld>
            <a:endParaRPr lang="zh-CN" altLang="en-US">
              <a:cs typeface="+mn-ea"/>
              <a:sym typeface="+mn-lt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1AF07C1-BE48-4296-8680-F02415ED190C}"/>
              </a:ext>
            </a:extLst>
          </p:cNvPr>
          <p:cNvCxnSpPr>
            <a:cxnSpLocks/>
          </p:cNvCxnSpPr>
          <p:nvPr/>
        </p:nvCxnSpPr>
        <p:spPr>
          <a:xfrm flipV="1">
            <a:off x="706794" y="5817153"/>
            <a:ext cx="10812106" cy="1054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5F3A9433-DEC9-4614-B522-DE8EBCC5CBC6}"/>
              </a:ext>
            </a:extLst>
          </p:cNvPr>
          <p:cNvSpPr txBox="1"/>
          <p:nvPr/>
        </p:nvSpPr>
        <p:spPr>
          <a:xfrm>
            <a:off x="1428686" y="4324859"/>
            <a:ext cx="2543830" cy="6141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buSzPct val="25000"/>
            </a:pPr>
            <a:r>
              <a:rPr lang="en-US" altLang="zh-CN" b="1" dirty="0">
                <a:cs typeface="+mn-ea"/>
                <a:sym typeface="+mn-lt"/>
              </a:rPr>
              <a:t>Text here.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C008692E-A47C-4138-891E-1D773B279678}"/>
              </a:ext>
            </a:extLst>
          </p:cNvPr>
          <p:cNvSpPr txBox="1"/>
          <p:nvPr/>
        </p:nvSpPr>
        <p:spPr>
          <a:xfrm>
            <a:off x="1428687" y="4928203"/>
            <a:ext cx="2577256" cy="12058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  color makes PPT more convenient to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change.Adjust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the spacing to adapt to Chinese typesetting, 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45743178-81A6-4A27-AFC3-1532FFF1C948}"/>
              </a:ext>
            </a:extLst>
          </p:cNvPr>
          <p:cNvSpPr/>
          <p:nvPr/>
        </p:nvSpPr>
        <p:spPr>
          <a:xfrm flipV="1">
            <a:off x="1214325" y="5811026"/>
            <a:ext cx="72000" cy="7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95FD02A1-B086-4E57-BC9A-DBAB8A3C183D}"/>
              </a:ext>
            </a:extLst>
          </p:cNvPr>
          <p:cNvCxnSpPr/>
          <p:nvPr/>
        </p:nvCxnSpPr>
        <p:spPr>
          <a:xfrm flipV="1">
            <a:off x="1246224" y="3898052"/>
            <a:ext cx="0" cy="1923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泪滴形 28">
            <a:extLst>
              <a:ext uri="{FF2B5EF4-FFF2-40B4-BE49-F238E27FC236}">
                <a16:creationId xmlns:a16="http://schemas.microsoft.com/office/drawing/2014/main" id="{8AA08F62-DD33-4008-A2B9-EFD49FC22692}"/>
              </a:ext>
            </a:extLst>
          </p:cNvPr>
          <p:cNvSpPr/>
          <p:nvPr/>
        </p:nvSpPr>
        <p:spPr>
          <a:xfrm rot="8242626">
            <a:off x="759059" y="2683062"/>
            <a:ext cx="1040588" cy="1040588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6C713852-37ED-4F4A-9889-C264698F3AD3}"/>
              </a:ext>
            </a:extLst>
          </p:cNvPr>
          <p:cNvSpPr txBox="1"/>
          <p:nvPr/>
        </p:nvSpPr>
        <p:spPr>
          <a:xfrm>
            <a:off x="819505" y="2926187"/>
            <a:ext cx="919697" cy="45653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20xx</a:t>
            </a:r>
            <a:endParaRPr kumimoji="0" lang="en-US" altLang="zh-CN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74BEBAA-2187-4B07-B972-166C90F7055D}"/>
              </a:ext>
            </a:extLst>
          </p:cNvPr>
          <p:cNvSpPr txBox="1"/>
          <p:nvPr/>
        </p:nvSpPr>
        <p:spPr>
          <a:xfrm>
            <a:off x="5168318" y="4324859"/>
            <a:ext cx="2543830" cy="6141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buSzPct val="25000"/>
            </a:pPr>
            <a:r>
              <a:rPr lang="en-US" altLang="zh-CN" b="1" dirty="0">
                <a:cs typeface="+mn-ea"/>
                <a:sym typeface="+mn-lt"/>
              </a:rPr>
              <a:t>Text here.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2BFA025-1D06-4331-87FB-09B4D7FB8730}"/>
              </a:ext>
            </a:extLst>
          </p:cNvPr>
          <p:cNvSpPr txBox="1"/>
          <p:nvPr/>
        </p:nvSpPr>
        <p:spPr>
          <a:xfrm>
            <a:off x="5168319" y="4928203"/>
            <a:ext cx="2577256" cy="12058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  color makes PPT more convenient to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change.Adjust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the spacing to adapt to Chinese typesetting, 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FA355DED-06ED-488D-B39B-072AD33FF0B7}"/>
              </a:ext>
            </a:extLst>
          </p:cNvPr>
          <p:cNvSpPr/>
          <p:nvPr/>
        </p:nvSpPr>
        <p:spPr>
          <a:xfrm flipV="1">
            <a:off x="4953957" y="5811026"/>
            <a:ext cx="72000" cy="72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A36DC6B1-6E7C-4E5C-929F-2D761B3AFF96}"/>
              </a:ext>
            </a:extLst>
          </p:cNvPr>
          <p:cNvCxnSpPr/>
          <p:nvPr/>
        </p:nvCxnSpPr>
        <p:spPr>
          <a:xfrm flipV="1">
            <a:off x="4985856" y="3898052"/>
            <a:ext cx="0" cy="1923607"/>
          </a:xfrm>
          <a:prstGeom prst="lin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泪滴形 20">
            <a:extLst>
              <a:ext uri="{FF2B5EF4-FFF2-40B4-BE49-F238E27FC236}">
                <a16:creationId xmlns:a16="http://schemas.microsoft.com/office/drawing/2014/main" id="{F4506F63-195D-436B-9331-9E48227EA3F1}"/>
              </a:ext>
            </a:extLst>
          </p:cNvPr>
          <p:cNvSpPr/>
          <p:nvPr/>
        </p:nvSpPr>
        <p:spPr>
          <a:xfrm rot="8242626">
            <a:off x="4498692" y="3228258"/>
            <a:ext cx="1040588" cy="1040588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7F3A09A-2DD3-41F9-B905-3F8B30E0BA4E}"/>
              </a:ext>
            </a:extLst>
          </p:cNvPr>
          <p:cNvSpPr txBox="1"/>
          <p:nvPr/>
        </p:nvSpPr>
        <p:spPr>
          <a:xfrm>
            <a:off x="4559138" y="3471383"/>
            <a:ext cx="919697" cy="45653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20xx</a:t>
            </a:r>
            <a:endParaRPr kumimoji="0" lang="en-US" altLang="zh-CN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17E098C-8933-44CA-8006-AE56BA3DAF80}"/>
              </a:ext>
            </a:extLst>
          </p:cNvPr>
          <p:cNvSpPr txBox="1"/>
          <p:nvPr/>
        </p:nvSpPr>
        <p:spPr>
          <a:xfrm>
            <a:off x="8907949" y="3335186"/>
            <a:ext cx="2543830" cy="6141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buSzPct val="25000"/>
            </a:pPr>
            <a:r>
              <a:rPr lang="en-US" altLang="zh-CN" b="1" dirty="0">
                <a:cs typeface="+mn-ea"/>
                <a:sym typeface="+mn-lt"/>
              </a:rPr>
              <a:t>Text here.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2C3C5DA-CD78-45A9-A4CF-9820EB5C3932}"/>
              </a:ext>
            </a:extLst>
          </p:cNvPr>
          <p:cNvSpPr txBox="1"/>
          <p:nvPr/>
        </p:nvSpPr>
        <p:spPr>
          <a:xfrm>
            <a:off x="8907950" y="3938530"/>
            <a:ext cx="2577256" cy="12058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  color makes PPT more convenient to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change.Adjust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the spacing to adapt to Chinese typesetting, 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8036291F-06C9-42B4-B7D0-280AD40ACF59}"/>
              </a:ext>
            </a:extLst>
          </p:cNvPr>
          <p:cNvSpPr/>
          <p:nvPr/>
        </p:nvSpPr>
        <p:spPr>
          <a:xfrm flipV="1">
            <a:off x="8693588" y="5811026"/>
            <a:ext cx="72000" cy="7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D737A683-04D7-4894-AAB6-A4F6DDD2D498}"/>
              </a:ext>
            </a:extLst>
          </p:cNvPr>
          <p:cNvCxnSpPr>
            <a:cxnSpLocks/>
          </p:cNvCxnSpPr>
          <p:nvPr/>
        </p:nvCxnSpPr>
        <p:spPr>
          <a:xfrm flipV="1">
            <a:off x="8725487" y="2926187"/>
            <a:ext cx="0" cy="2895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泪滴形 12">
            <a:extLst>
              <a:ext uri="{FF2B5EF4-FFF2-40B4-BE49-F238E27FC236}">
                <a16:creationId xmlns:a16="http://schemas.microsoft.com/office/drawing/2014/main" id="{22297C3B-7479-42B0-8367-0A24A6683B5C}"/>
              </a:ext>
            </a:extLst>
          </p:cNvPr>
          <p:cNvSpPr/>
          <p:nvPr/>
        </p:nvSpPr>
        <p:spPr>
          <a:xfrm rot="8242626">
            <a:off x="8238323" y="1704480"/>
            <a:ext cx="1040588" cy="1040588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1346CAD-51A3-40DB-921A-4BF863F1C951}"/>
              </a:ext>
            </a:extLst>
          </p:cNvPr>
          <p:cNvSpPr txBox="1"/>
          <p:nvPr/>
        </p:nvSpPr>
        <p:spPr>
          <a:xfrm>
            <a:off x="8298769" y="1947605"/>
            <a:ext cx="919697" cy="45653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20xx</a:t>
            </a:r>
            <a:endParaRPr kumimoji="0" lang="en-US" altLang="zh-CN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397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52094-98C0-4141-A04B-98B9DF4DFA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38600" y="2835198"/>
            <a:ext cx="4114800" cy="1187605"/>
          </a:xfrm>
        </p:spPr>
        <p:txBody>
          <a:bodyPr>
            <a:noAutofit/>
          </a:bodyPr>
          <a:lstStyle/>
          <a:p>
            <a:pPr algn="ctr"/>
            <a:r>
              <a:rPr lang="en-GB" altLang="zh-CN" sz="36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Thank you for </a:t>
            </a:r>
          </a:p>
          <a:p>
            <a:pPr algn="ctr"/>
            <a:r>
              <a:rPr lang="en-GB" altLang="zh-CN" sz="36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watching.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7E21516B-4ABB-4E09-987D-1ABA41122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337443" y="5837829"/>
            <a:ext cx="2181457" cy="296271"/>
          </a:xfrm>
        </p:spPr>
        <p:txBody>
          <a:bodyPr>
            <a:normAutofit/>
          </a:bodyPr>
          <a:lstStyle/>
          <a:p>
            <a:pPr algn="r"/>
            <a:r>
              <a:rPr lang="en-GB" altLang="zh-CN" sz="1200" b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Speaker name and title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BFF7D8B0-524B-4065-95EB-00BAEDA269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0400" y="5837829"/>
            <a:ext cx="5568950" cy="296271"/>
          </a:xfrm>
        </p:spPr>
        <p:txBody>
          <a:bodyPr/>
          <a:lstStyle/>
          <a:p>
            <a:pPr algn="l"/>
            <a:r>
              <a:rPr lang="en-GB" altLang="zh-CN" dirty="0">
                <a:cs typeface="+mn-ea"/>
                <a:sym typeface="+mn-lt"/>
              </a:rPr>
              <a:t>OfficePLUS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F03171C0-8F5E-452D-80D2-8537CBEA6B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0400" y="723900"/>
            <a:ext cx="1039091" cy="296271"/>
          </a:xfrm>
        </p:spPr>
        <p:txBody>
          <a:bodyPr>
            <a:normAutofit fontScale="92500"/>
          </a:bodyPr>
          <a:lstStyle/>
          <a:p>
            <a:r>
              <a:rPr lang="en-GB" altLang="zh-CN" dirty="0">
                <a:cs typeface="+mn-ea"/>
                <a:sym typeface="+mn-lt"/>
              </a:rPr>
              <a:t>LOGO HERE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4654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B40080D-F44F-4286-BA93-F1AF2537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>
                <a:cs typeface="+mn-ea"/>
                <a:sym typeface="+mn-lt"/>
              </a:rPr>
              <a:pPr/>
              <a:t>2</a:t>
            </a:fld>
            <a:endParaRPr lang="en-US" altLang="zh-CN">
              <a:cs typeface="+mn-ea"/>
              <a:sym typeface="+mn-l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0B634DF-0DF0-D7A3-17F8-C6F97CCB145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" t="17255" r="1414" b="75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: 对角圆角 7">
            <a:extLst>
              <a:ext uri="{FF2B5EF4-FFF2-40B4-BE49-F238E27FC236}">
                <a16:creationId xmlns:a16="http://schemas.microsoft.com/office/drawing/2014/main" id="{FB0B25C9-CEB7-A2A8-35FC-32D3B48848D8}"/>
              </a:ext>
            </a:extLst>
          </p:cNvPr>
          <p:cNvSpPr/>
          <p:nvPr/>
        </p:nvSpPr>
        <p:spPr>
          <a:xfrm>
            <a:off x="286215" y="312234"/>
            <a:ext cx="11619570" cy="6126666"/>
          </a:xfrm>
          <a:prstGeom prst="round2DiagRect">
            <a:avLst>
              <a:gd name="adj1" fmla="val 6689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7A2E719-9287-4813-A72A-60A03F066943}"/>
              </a:ext>
            </a:extLst>
          </p:cNvPr>
          <p:cNvSpPr txBox="1"/>
          <p:nvPr/>
        </p:nvSpPr>
        <p:spPr>
          <a:xfrm rot="16200000">
            <a:off x="2129221" y="-285252"/>
            <a:ext cx="923330" cy="35942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contents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407273CC-87E2-413F-8665-945A27360526}"/>
              </a:ext>
            </a:extLst>
          </p:cNvPr>
          <p:cNvSpPr txBox="1"/>
          <p:nvPr/>
        </p:nvSpPr>
        <p:spPr>
          <a:xfrm>
            <a:off x="4532119" y="526999"/>
            <a:ext cx="1788379" cy="3170099"/>
          </a:xfrm>
          <a:prstGeom prst="rect">
            <a:avLst/>
          </a:prstGeom>
          <a:noFill/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 defTabSz="914354">
              <a:defRPr sz="9600" b="1">
                <a:gradFill flip="none" rotWithShape="1">
                  <a:gsLst>
                    <a:gs pos="40000">
                      <a:schemeClr val="bg1">
                        <a:alpha val="0"/>
                      </a:schemeClr>
                    </a:gs>
                    <a:gs pos="40000">
                      <a:schemeClr val="accent4"/>
                    </a:gs>
                  </a:gsLst>
                  <a:lin ang="16200000" scaled="0"/>
                  <a:tileRect/>
                </a:gra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0000" dirty="0">
                <a:solidFill>
                  <a:schemeClr val="accent1"/>
                </a:solidFill>
                <a:cs typeface="+mn-ea"/>
                <a:sym typeface="+mn-lt"/>
              </a:rPr>
              <a:t>1</a:t>
            </a:r>
            <a:endParaRPr lang="zh-CN" altLang="en-US" sz="20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9" name="直角三角形 28">
            <a:extLst>
              <a:ext uri="{FF2B5EF4-FFF2-40B4-BE49-F238E27FC236}">
                <a16:creationId xmlns:a16="http://schemas.microsoft.com/office/drawing/2014/main" id="{B3D5FEE0-C4ED-4605-8CF7-2C5067C65590}"/>
              </a:ext>
            </a:extLst>
          </p:cNvPr>
          <p:cNvSpPr/>
          <p:nvPr/>
        </p:nvSpPr>
        <p:spPr>
          <a:xfrm flipH="1">
            <a:off x="4946736" y="1627900"/>
            <a:ext cx="1730909" cy="1730909"/>
          </a:xfrm>
          <a:prstGeom prst="rtTriangle">
            <a:avLst/>
          </a:prstGeom>
          <a:solidFill>
            <a:schemeClr val="bg1"/>
          </a:solidFill>
          <a:ln w="12700" cap="rnd">
            <a:noFill/>
            <a:prstDash val="solid"/>
            <a:round/>
            <a:headEnd/>
            <a:tailEnd/>
          </a:ln>
          <a:effectLst>
            <a:outerShdw blurRad="101600" dist="88900" dir="13200000" algn="ctr" rotWithShape="0">
              <a:schemeClr val="bg1">
                <a:lumMod val="6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33C0C6CC-5245-401A-91B8-871CABCA851D}"/>
              </a:ext>
            </a:extLst>
          </p:cNvPr>
          <p:cNvSpPr txBox="1"/>
          <p:nvPr/>
        </p:nvSpPr>
        <p:spPr>
          <a:xfrm>
            <a:off x="5859217" y="2555382"/>
            <a:ext cx="21059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2000" b="1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zh-CN" altLang="en-US" dirty="0">
                <a:cs typeface="+mn-ea"/>
                <a:sym typeface="+mn-lt"/>
              </a:rPr>
              <a:t>课程描述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A08CB2CA-5174-4E0B-87EC-88BE1D2BFE4F}"/>
              </a:ext>
            </a:extLst>
          </p:cNvPr>
          <p:cNvSpPr txBox="1"/>
          <p:nvPr/>
        </p:nvSpPr>
        <p:spPr>
          <a:xfrm>
            <a:off x="5859217" y="2955492"/>
            <a:ext cx="2105968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</a:t>
            </a: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color makes PPT more </a:t>
            </a:r>
          </a:p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convenient to change.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2726677-6A69-4C23-9773-5FD13090B930}"/>
              </a:ext>
            </a:extLst>
          </p:cNvPr>
          <p:cNvSpPr txBox="1"/>
          <p:nvPr/>
        </p:nvSpPr>
        <p:spPr>
          <a:xfrm>
            <a:off x="8098535" y="526999"/>
            <a:ext cx="1788379" cy="3170099"/>
          </a:xfrm>
          <a:prstGeom prst="rect">
            <a:avLst/>
          </a:prstGeom>
          <a:noFill/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 defTabSz="914354">
              <a:defRPr sz="9600" b="1">
                <a:gradFill flip="none" rotWithShape="1">
                  <a:gsLst>
                    <a:gs pos="40000">
                      <a:schemeClr val="bg1">
                        <a:alpha val="0"/>
                      </a:schemeClr>
                    </a:gs>
                    <a:gs pos="40000">
                      <a:schemeClr val="accent4"/>
                    </a:gs>
                  </a:gsLst>
                  <a:lin ang="16200000" scaled="0"/>
                  <a:tileRect/>
                </a:gra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0000" dirty="0">
                <a:solidFill>
                  <a:schemeClr val="accent2"/>
                </a:solidFill>
                <a:cs typeface="+mn-ea"/>
                <a:sym typeface="+mn-lt"/>
              </a:rPr>
              <a:t>2</a:t>
            </a:r>
            <a:endParaRPr lang="zh-CN" altLang="en-US" sz="200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25" name="直角三角形 24">
            <a:extLst>
              <a:ext uri="{FF2B5EF4-FFF2-40B4-BE49-F238E27FC236}">
                <a16:creationId xmlns:a16="http://schemas.microsoft.com/office/drawing/2014/main" id="{CB16BAAA-4EB5-442E-86C8-9BE875736275}"/>
              </a:ext>
            </a:extLst>
          </p:cNvPr>
          <p:cNvSpPr/>
          <p:nvPr/>
        </p:nvSpPr>
        <p:spPr>
          <a:xfrm flipH="1">
            <a:off x="8513152" y="1627900"/>
            <a:ext cx="1730909" cy="1730909"/>
          </a:xfrm>
          <a:prstGeom prst="rtTriangle">
            <a:avLst/>
          </a:prstGeom>
          <a:solidFill>
            <a:schemeClr val="bg1"/>
          </a:solidFill>
          <a:ln w="12700" cap="rnd">
            <a:noFill/>
            <a:prstDash val="solid"/>
            <a:round/>
            <a:headEnd/>
            <a:tailEnd/>
          </a:ln>
          <a:effectLst>
            <a:outerShdw blurRad="101600" dist="88900" dir="13200000" algn="ctr" rotWithShape="0">
              <a:schemeClr val="bg1">
                <a:lumMod val="6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2711C05B-6E40-47B6-8240-6F1F3DE4A466}"/>
              </a:ext>
            </a:extLst>
          </p:cNvPr>
          <p:cNvSpPr txBox="1"/>
          <p:nvPr/>
        </p:nvSpPr>
        <p:spPr>
          <a:xfrm>
            <a:off x="9425633" y="2555382"/>
            <a:ext cx="21059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2000" b="1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zh-CN" altLang="en-US" dirty="0">
                <a:cs typeface="+mn-ea"/>
                <a:sym typeface="+mn-lt"/>
              </a:rPr>
              <a:t>课程要点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A382D56D-8164-43C0-A9CB-D970414C4EFF}"/>
              </a:ext>
            </a:extLst>
          </p:cNvPr>
          <p:cNvSpPr txBox="1"/>
          <p:nvPr/>
        </p:nvSpPr>
        <p:spPr>
          <a:xfrm>
            <a:off x="9425633" y="2955492"/>
            <a:ext cx="2105968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</a:t>
            </a: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color makes PPT more </a:t>
            </a:r>
          </a:p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convenient to change.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B7D8E21B-78D2-42F8-8FA1-41DFE3F06692}"/>
              </a:ext>
            </a:extLst>
          </p:cNvPr>
          <p:cNvSpPr txBox="1"/>
          <p:nvPr/>
        </p:nvSpPr>
        <p:spPr>
          <a:xfrm>
            <a:off x="4532119" y="3212949"/>
            <a:ext cx="1788379" cy="3170099"/>
          </a:xfrm>
          <a:prstGeom prst="rect">
            <a:avLst/>
          </a:prstGeom>
          <a:noFill/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 defTabSz="914354">
              <a:defRPr sz="9600" b="1">
                <a:gradFill flip="none" rotWithShape="1">
                  <a:gsLst>
                    <a:gs pos="40000">
                      <a:schemeClr val="bg1">
                        <a:alpha val="0"/>
                      </a:schemeClr>
                    </a:gs>
                    <a:gs pos="40000">
                      <a:schemeClr val="accent4"/>
                    </a:gs>
                  </a:gsLst>
                  <a:lin ang="16200000" scaled="0"/>
                  <a:tileRect/>
                </a:gra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0000" dirty="0">
                <a:solidFill>
                  <a:schemeClr val="accent2"/>
                </a:solidFill>
                <a:cs typeface="+mn-ea"/>
                <a:sym typeface="+mn-lt"/>
              </a:rPr>
              <a:t>3</a:t>
            </a:r>
            <a:endParaRPr lang="zh-CN" altLang="en-US" sz="200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21" name="直角三角形 20">
            <a:extLst>
              <a:ext uri="{FF2B5EF4-FFF2-40B4-BE49-F238E27FC236}">
                <a16:creationId xmlns:a16="http://schemas.microsoft.com/office/drawing/2014/main" id="{18078AFA-8FED-4838-87E3-3C1D7BD32492}"/>
              </a:ext>
            </a:extLst>
          </p:cNvPr>
          <p:cNvSpPr/>
          <p:nvPr/>
        </p:nvSpPr>
        <p:spPr>
          <a:xfrm flipH="1">
            <a:off x="4946736" y="4313850"/>
            <a:ext cx="1730909" cy="1730909"/>
          </a:xfrm>
          <a:prstGeom prst="rtTriangle">
            <a:avLst/>
          </a:prstGeom>
          <a:solidFill>
            <a:schemeClr val="bg1"/>
          </a:solidFill>
          <a:ln w="12700" cap="rnd">
            <a:noFill/>
            <a:prstDash val="solid"/>
            <a:round/>
            <a:headEnd/>
            <a:tailEnd/>
          </a:ln>
          <a:effectLst>
            <a:outerShdw blurRad="101600" dist="88900" dir="13200000" algn="ctr" rotWithShape="0">
              <a:schemeClr val="bg1">
                <a:lumMod val="6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AA565DC-E69B-4565-9632-2F0045C86E45}"/>
              </a:ext>
            </a:extLst>
          </p:cNvPr>
          <p:cNvSpPr txBox="1"/>
          <p:nvPr/>
        </p:nvSpPr>
        <p:spPr>
          <a:xfrm>
            <a:off x="5859217" y="5241332"/>
            <a:ext cx="21059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2000" b="1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zh-CN" altLang="en-US" dirty="0">
                <a:cs typeface="+mn-ea"/>
                <a:sym typeface="+mn-lt"/>
              </a:rPr>
              <a:t>课程小结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BF79096-C5FE-4512-BF9F-19C4C294F15E}"/>
              </a:ext>
            </a:extLst>
          </p:cNvPr>
          <p:cNvSpPr txBox="1"/>
          <p:nvPr/>
        </p:nvSpPr>
        <p:spPr>
          <a:xfrm>
            <a:off x="5859217" y="5641442"/>
            <a:ext cx="2105968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</a:t>
            </a: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color makes PPT more </a:t>
            </a:r>
          </a:p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convenient to change.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01EA929-A832-4F6B-B308-81619B59EB9D}"/>
              </a:ext>
            </a:extLst>
          </p:cNvPr>
          <p:cNvSpPr txBox="1"/>
          <p:nvPr/>
        </p:nvSpPr>
        <p:spPr>
          <a:xfrm>
            <a:off x="8098535" y="3212949"/>
            <a:ext cx="1788379" cy="3170099"/>
          </a:xfrm>
          <a:prstGeom prst="rect">
            <a:avLst/>
          </a:prstGeom>
          <a:noFill/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ctr" defTabSz="914354">
              <a:defRPr sz="9600" b="1">
                <a:gradFill flip="none" rotWithShape="1">
                  <a:gsLst>
                    <a:gs pos="40000">
                      <a:schemeClr val="bg1">
                        <a:alpha val="0"/>
                      </a:schemeClr>
                    </a:gs>
                    <a:gs pos="40000">
                      <a:schemeClr val="accent4"/>
                    </a:gs>
                  </a:gsLst>
                  <a:lin ang="16200000" scaled="0"/>
                  <a:tileRect/>
                </a:gra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0000" dirty="0">
                <a:solidFill>
                  <a:schemeClr val="accent2"/>
                </a:solidFill>
                <a:cs typeface="+mn-ea"/>
                <a:sym typeface="+mn-lt"/>
              </a:rPr>
              <a:t>4</a:t>
            </a:r>
            <a:endParaRPr lang="zh-CN" altLang="en-US" sz="200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7" name="直角三角形 16">
            <a:extLst>
              <a:ext uri="{FF2B5EF4-FFF2-40B4-BE49-F238E27FC236}">
                <a16:creationId xmlns:a16="http://schemas.microsoft.com/office/drawing/2014/main" id="{837CC3D0-0DF4-4721-B80E-48E350B5A8E0}"/>
              </a:ext>
            </a:extLst>
          </p:cNvPr>
          <p:cNvSpPr/>
          <p:nvPr/>
        </p:nvSpPr>
        <p:spPr>
          <a:xfrm flipH="1">
            <a:off x="8513152" y="4313850"/>
            <a:ext cx="1730909" cy="1730909"/>
          </a:xfrm>
          <a:prstGeom prst="rtTriangle">
            <a:avLst/>
          </a:prstGeom>
          <a:solidFill>
            <a:schemeClr val="bg1"/>
          </a:solidFill>
          <a:ln w="12700" cap="rnd">
            <a:noFill/>
            <a:prstDash val="solid"/>
            <a:round/>
            <a:headEnd/>
            <a:tailEnd/>
          </a:ln>
          <a:effectLst>
            <a:outerShdw blurRad="101600" dist="88900" dir="13200000" algn="ctr" rotWithShape="0">
              <a:schemeClr val="bg1">
                <a:lumMod val="6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5645554-AE67-4F18-90DD-94465DAF10BD}"/>
              </a:ext>
            </a:extLst>
          </p:cNvPr>
          <p:cNvSpPr txBox="1"/>
          <p:nvPr/>
        </p:nvSpPr>
        <p:spPr>
          <a:xfrm>
            <a:off x="9425633" y="5241332"/>
            <a:ext cx="21059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2000" b="1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zh-CN" altLang="en-US" dirty="0">
                <a:cs typeface="+mn-ea"/>
                <a:sym typeface="+mn-lt"/>
              </a:rPr>
              <a:t>课程作业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CCA8BE11-6FDA-4256-A027-1D007946FE2A}"/>
              </a:ext>
            </a:extLst>
          </p:cNvPr>
          <p:cNvSpPr txBox="1"/>
          <p:nvPr/>
        </p:nvSpPr>
        <p:spPr>
          <a:xfrm>
            <a:off x="9425633" y="5641442"/>
            <a:ext cx="2105968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Theme</a:t>
            </a: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color makes PPT more </a:t>
            </a:r>
          </a:p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convenient to change.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37627E2-5F31-415B-90BE-D98234551BFB}"/>
              </a:ext>
            </a:extLst>
          </p:cNvPr>
          <p:cNvSpPr/>
          <p:nvPr/>
        </p:nvSpPr>
        <p:spPr>
          <a:xfrm rot="16200000">
            <a:off x="-49623" y="1179923"/>
            <a:ext cx="759646" cy="660400"/>
          </a:xfrm>
          <a:prstGeom prst="rect">
            <a:avLst/>
          </a:prstGeom>
          <a:solidFill>
            <a:schemeClr val="accent1"/>
          </a:solidFill>
          <a:ln w="12700" cap="rnd">
            <a:noFill/>
            <a:prstDash val="solid"/>
            <a:round/>
            <a:headEnd/>
            <a:tailEnd/>
          </a:ln>
          <a:effectLst>
            <a:outerShdw blurRad="254000" dist="127000" algn="ctr" rotWithShape="0">
              <a:schemeClr val="accent6">
                <a:alpha val="3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54"/>
            <a:endParaRPr lang="zh-CN" altLang="en-US" sz="1400" b="1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9099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736" y="2822830"/>
            <a:ext cx="5731164" cy="951057"/>
          </a:xfrm>
        </p:spPr>
        <p:txBody>
          <a:bodyPr/>
          <a:lstStyle/>
          <a:p>
            <a:r>
              <a:rPr lang="zh-CN" altLang="en-US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课程描述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87736" y="3773888"/>
            <a:ext cx="5731164" cy="262854"/>
          </a:xfrm>
        </p:spPr>
        <p:txBody>
          <a:bodyPr/>
          <a:lstStyle/>
          <a:p>
            <a:r>
              <a:rPr lang="en-GB" altLang="zh-CN" dirty="0">
                <a:solidFill>
                  <a:schemeClr val="accent1"/>
                </a:solidFill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3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728921B-BAB5-41FA-A376-CEBA321871A2}"/>
              </a:ext>
            </a:extLst>
          </p:cNvPr>
          <p:cNvSpPr txBox="1"/>
          <p:nvPr/>
        </p:nvSpPr>
        <p:spPr>
          <a:xfrm>
            <a:off x="1987394" y="2609386"/>
            <a:ext cx="2896839" cy="1718859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500" b="1" dirty="0">
                <a:solidFill>
                  <a:schemeClr val="accent2"/>
                </a:solidFill>
                <a:cs typeface="+mn-ea"/>
                <a:sym typeface="+mn-lt"/>
              </a:rPr>
              <a:t>01</a:t>
            </a:r>
            <a:endParaRPr lang="zh-CN" altLang="en-US" sz="115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208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5EBEDA7B-C1DD-4DA4-98BE-83B756FB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Use "Title Only" Layout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827CB0F-4E2C-437D-B268-60EF8811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4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87927AC1-03C1-4503-99E9-A3481FDE2586}"/>
              </a:ext>
            </a:extLst>
          </p:cNvPr>
          <p:cNvSpPr/>
          <p:nvPr/>
        </p:nvSpPr>
        <p:spPr>
          <a:xfrm>
            <a:off x="819926" y="2703923"/>
            <a:ext cx="5009374" cy="771144"/>
          </a:xfrm>
          <a:prstGeom prst="roundRect">
            <a:avLst/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kumimoji="1" lang="zh-CN" altLang="en-US" sz="1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9979DA3-444C-41A0-805E-E2B59F6DCD84}"/>
              </a:ext>
            </a:extLst>
          </p:cNvPr>
          <p:cNvSpPr txBox="1"/>
          <p:nvPr/>
        </p:nvSpPr>
        <p:spPr>
          <a:xfrm>
            <a:off x="2059289" y="2815927"/>
            <a:ext cx="3593725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FE3ABF77-C07D-41A9-8408-605A14ED692E}"/>
              </a:ext>
            </a:extLst>
          </p:cNvPr>
          <p:cNvSpPr/>
          <p:nvPr/>
        </p:nvSpPr>
        <p:spPr>
          <a:xfrm>
            <a:off x="819926" y="1630110"/>
            <a:ext cx="5009374" cy="77114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F9D61CC-5BE1-4431-BAE5-7C8E1B05FBA4}"/>
              </a:ext>
            </a:extLst>
          </p:cNvPr>
          <p:cNvSpPr txBox="1"/>
          <p:nvPr/>
        </p:nvSpPr>
        <p:spPr>
          <a:xfrm>
            <a:off x="2059289" y="1742114"/>
            <a:ext cx="3593725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2ECA1869-DD34-430B-A119-A40EDF061669}"/>
              </a:ext>
            </a:extLst>
          </p:cNvPr>
          <p:cNvSpPr/>
          <p:nvPr/>
        </p:nvSpPr>
        <p:spPr>
          <a:xfrm>
            <a:off x="819926" y="3777736"/>
            <a:ext cx="5009374" cy="771144"/>
          </a:xfrm>
          <a:prstGeom prst="roundRect">
            <a:avLst/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kumimoji="1" lang="zh-CN" altLang="en-US" sz="1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8F9E240-0651-4AED-A109-1FD0110BFF62}"/>
              </a:ext>
            </a:extLst>
          </p:cNvPr>
          <p:cNvSpPr txBox="1"/>
          <p:nvPr/>
        </p:nvSpPr>
        <p:spPr>
          <a:xfrm>
            <a:off x="2059289" y="3889740"/>
            <a:ext cx="3593725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3C4FC93D-478F-458F-B70C-FBBFFA376573}"/>
              </a:ext>
            </a:extLst>
          </p:cNvPr>
          <p:cNvSpPr/>
          <p:nvPr/>
        </p:nvSpPr>
        <p:spPr>
          <a:xfrm>
            <a:off x="819926" y="4851550"/>
            <a:ext cx="5009374" cy="771144"/>
          </a:xfrm>
          <a:prstGeom prst="roundRect">
            <a:avLst/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>
              <a:lnSpc>
                <a:spcPct val="130000"/>
              </a:lnSpc>
            </a:pPr>
            <a:endParaRPr kumimoji="1" lang="zh-CN" altLang="en-US" sz="1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AFDE1B4-27E4-4B86-9D26-32B9817B44D8}"/>
              </a:ext>
            </a:extLst>
          </p:cNvPr>
          <p:cNvSpPr txBox="1"/>
          <p:nvPr/>
        </p:nvSpPr>
        <p:spPr>
          <a:xfrm>
            <a:off x="2059289" y="4963554"/>
            <a:ext cx="3593725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19D56F6-388C-4F35-A116-4CBCF9D11B6B}"/>
              </a:ext>
            </a:extLst>
          </p:cNvPr>
          <p:cNvSpPr txBox="1"/>
          <p:nvPr/>
        </p:nvSpPr>
        <p:spPr>
          <a:xfrm>
            <a:off x="1180335" y="1631123"/>
            <a:ext cx="58698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44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S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FFF829A-8F50-4D7E-9BE2-DECD7B4136E3}"/>
              </a:ext>
            </a:extLst>
          </p:cNvPr>
          <p:cNvSpPr txBox="1"/>
          <p:nvPr/>
        </p:nvSpPr>
        <p:spPr>
          <a:xfrm>
            <a:off x="1180335" y="2706145"/>
            <a:ext cx="58698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4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W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86A882C-B88A-4E20-83F0-8F583953AD1A}"/>
              </a:ext>
            </a:extLst>
          </p:cNvPr>
          <p:cNvSpPr txBox="1"/>
          <p:nvPr/>
        </p:nvSpPr>
        <p:spPr>
          <a:xfrm>
            <a:off x="1180335" y="3778689"/>
            <a:ext cx="58698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4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O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6BD051C-2DDA-4A5D-87CB-FFB26C5D6DA4}"/>
              </a:ext>
            </a:extLst>
          </p:cNvPr>
          <p:cNvSpPr txBox="1"/>
          <p:nvPr/>
        </p:nvSpPr>
        <p:spPr>
          <a:xfrm>
            <a:off x="1180335" y="4857150"/>
            <a:ext cx="58698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44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T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5FBCC36-EA37-4FEF-9FD4-9B5B5BEED955}"/>
              </a:ext>
            </a:extLst>
          </p:cNvPr>
          <p:cNvSpPr txBox="1"/>
          <p:nvPr/>
        </p:nvSpPr>
        <p:spPr>
          <a:xfrm>
            <a:off x="6757388" y="1518456"/>
            <a:ext cx="45314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cs typeface="+mn-ea"/>
                <a:sym typeface="+mn-lt"/>
              </a:rPr>
              <a:t>Unified fonts </a:t>
            </a:r>
          </a:p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make reading more fluent. 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A3AD8BB-C5A6-45B9-863A-248BC0B8E75A}"/>
              </a:ext>
            </a:extLst>
          </p:cNvPr>
          <p:cNvSpPr txBox="1"/>
          <p:nvPr/>
        </p:nvSpPr>
        <p:spPr>
          <a:xfrm>
            <a:off x="6757388" y="4517593"/>
            <a:ext cx="21257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B70E350-9372-4B66-B083-F7B5EC636195}"/>
              </a:ext>
            </a:extLst>
          </p:cNvPr>
          <p:cNvSpPr txBox="1"/>
          <p:nvPr/>
        </p:nvSpPr>
        <p:spPr>
          <a:xfrm>
            <a:off x="6757388" y="4837079"/>
            <a:ext cx="4531427" cy="789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defTabSz="913765">
              <a:lnSpc>
                <a:spcPct val="150000"/>
              </a:lnSpc>
              <a:buSzPct val="25000"/>
              <a:defRPr sz="10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altLang="zh-CN" dirty="0">
                <a:cs typeface="+mn-ea"/>
                <a:sym typeface="+mn-lt"/>
              </a:rPr>
              <a:t>Adjust the spacing to adapt to Chinese typesetting, use </a:t>
            </a:r>
            <a:r>
              <a:rPr lang="en-US" altLang="zh-CN" dirty="0" err="1">
                <a:cs typeface="+mn-ea"/>
                <a:sym typeface="+mn-lt"/>
              </a:rPr>
              <a:t>threference</a:t>
            </a:r>
            <a:r>
              <a:rPr lang="en-US" altLang="zh-CN" dirty="0">
                <a:cs typeface="+mn-ea"/>
                <a:sym typeface="+mn-lt"/>
              </a:rPr>
              <a:t> line in </a:t>
            </a:r>
            <a:r>
              <a:rPr lang="en-US" altLang="zh-CN" dirty="0" err="1">
                <a:cs typeface="+mn-ea"/>
                <a:sym typeface="+mn-lt"/>
              </a:rPr>
              <a:t>PPT.Unified</a:t>
            </a:r>
            <a:r>
              <a:rPr lang="en-US" altLang="zh-CN" dirty="0">
                <a:cs typeface="+mn-ea"/>
                <a:sym typeface="+mn-lt"/>
              </a:rPr>
              <a:t> fonts make reading more </a:t>
            </a:r>
            <a:r>
              <a:rPr lang="en-US" altLang="zh-CN" dirty="0" err="1">
                <a:cs typeface="+mn-ea"/>
                <a:sym typeface="+mn-lt"/>
              </a:rPr>
              <a:t>fluent.Copy</a:t>
            </a:r>
            <a:r>
              <a:rPr lang="en-US" altLang="zh-CN" dirty="0">
                <a:cs typeface="+mn-ea"/>
                <a:sym typeface="+mn-lt"/>
              </a:rPr>
              <a:t> paste fonts. Choose the only </a:t>
            </a:r>
            <a:r>
              <a:rPr lang="en-US" altLang="zh-CN" dirty="0" err="1">
                <a:cs typeface="+mn-ea"/>
                <a:sym typeface="+mn-lt"/>
              </a:rPr>
              <a:t>optio</a:t>
            </a:r>
            <a:r>
              <a:rPr lang="en-US" altLang="zh-CN" dirty="0">
                <a:cs typeface="+mn-ea"/>
                <a:sym typeface="+mn-lt"/>
              </a:rPr>
              <a:t> to retain text……</a:t>
            </a: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5D905A56-3CF5-423D-84A2-E18F45876F79}"/>
              </a:ext>
            </a:extLst>
          </p:cNvPr>
          <p:cNvCxnSpPr>
            <a:cxnSpLocks/>
          </p:cNvCxnSpPr>
          <p:nvPr/>
        </p:nvCxnSpPr>
        <p:spPr>
          <a:xfrm>
            <a:off x="6820888" y="4235032"/>
            <a:ext cx="4311444" cy="0"/>
          </a:xfrm>
          <a:prstGeom prst="line">
            <a:avLst/>
          </a:prstGeom>
          <a:noFill/>
          <a:ln>
            <a:solidFill>
              <a:schemeClr val="accent1"/>
            </a:solidFill>
            <a:headEnd type="oval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718478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5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0378AD2B-0AD5-489D-B964-71893E881BA2}"/>
              </a:ext>
            </a:extLst>
          </p:cNvPr>
          <p:cNvSpPr txBox="1"/>
          <p:nvPr/>
        </p:nvSpPr>
        <p:spPr>
          <a:xfrm>
            <a:off x="2854204" y="1521793"/>
            <a:ext cx="3379989" cy="338554"/>
          </a:xfrm>
          <a:prstGeom prst="rect">
            <a:avLst/>
          </a:prstGeom>
          <a:noFill/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 defTabSz="913765"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zh-CN" sz="1600" dirty="0">
                <a:solidFill>
                  <a:schemeClr val="tx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30A77603-B427-426E-A05D-667A666F4139}"/>
              </a:ext>
            </a:extLst>
          </p:cNvPr>
          <p:cNvSpPr txBox="1"/>
          <p:nvPr/>
        </p:nvSpPr>
        <p:spPr>
          <a:xfrm>
            <a:off x="2854204" y="1860347"/>
            <a:ext cx="3380011" cy="525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>
                <a:cs typeface="+mn-ea"/>
                <a:sym typeface="+mn-lt"/>
              </a:rPr>
              <a:t>Theme  color makes PPT more to change . Adjust the spacing to adapt to</a:t>
            </a: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16E8089E-B091-45BE-94DA-8C79AF522C8D}"/>
              </a:ext>
            </a:extLst>
          </p:cNvPr>
          <p:cNvSpPr txBox="1"/>
          <p:nvPr/>
        </p:nvSpPr>
        <p:spPr>
          <a:xfrm>
            <a:off x="2854204" y="2683401"/>
            <a:ext cx="3380000" cy="338554"/>
          </a:xfrm>
          <a:prstGeom prst="rect">
            <a:avLst/>
          </a:prstGeom>
          <a:noFill/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 defTabSz="913765"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zh-CN" sz="1600" dirty="0">
                <a:solidFill>
                  <a:schemeClr val="tx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4FBF2353-B355-425F-B9E0-9137B3A27734}"/>
              </a:ext>
            </a:extLst>
          </p:cNvPr>
          <p:cNvSpPr txBox="1"/>
          <p:nvPr/>
        </p:nvSpPr>
        <p:spPr>
          <a:xfrm>
            <a:off x="2854204" y="3021955"/>
            <a:ext cx="3380011" cy="525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>
                <a:cs typeface="+mn-ea"/>
                <a:sym typeface="+mn-lt"/>
              </a:rPr>
              <a:t>Theme  color makes PPT more to change . Adjust the spacing to adapt to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3512DD26-1B7D-45B0-903A-E1BC8707A233}"/>
              </a:ext>
            </a:extLst>
          </p:cNvPr>
          <p:cNvSpPr txBox="1"/>
          <p:nvPr/>
        </p:nvSpPr>
        <p:spPr>
          <a:xfrm>
            <a:off x="2854204" y="3845009"/>
            <a:ext cx="3379967" cy="338554"/>
          </a:xfrm>
          <a:prstGeom prst="rect">
            <a:avLst/>
          </a:prstGeom>
          <a:noFill/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 defTabSz="913765"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zh-CN" sz="1600" dirty="0">
                <a:solidFill>
                  <a:schemeClr val="tx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73563650-66A8-435D-A60F-800554A771E5}"/>
              </a:ext>
            </a:extLst>
          </p:cNvPr>
          <p:cNvSpPr txBox="1"/>
          <p:nvPr/>
        </p:nvSpPr>
        <p:spPr>
          <a:xfrm>
            <a:off x="2854204" y="4183563"/>
            <a:ext cx="3380011" cy="525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>
                <a:cs typeface="+mn-ea"/>
                <a:sym typeface="+mn-lt"/>
              </a:rPr>
              <a:t>Theme  color makes PPT more to change . Adjust the spacing to adapt to</a:t>
            </a: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155D627-6553-417F-A8BD-743DECBAFD8C}"/>
              </a:ext>
            </a:extLst>
          </p:cNvPr>
          <p:cNvCxnSpPr>
            <a:cxnSpLocks/>
          </p:cNvCxnSpPr>
          <p:nvPr/>
        </p:nvCxnSpPr>
        <p:spPr>
          <a:xfrm>
            <a:off x="2192317" y="1681523"/>
            <a:ext cx="0" cy="1067401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  <a:alpha val="2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>
            <a:extLst>
              <a:ext uri="{FF2B5EF4-FFF2-40B4-BE49-F238E27FC236}">
                <a16:creationId xmlns:a16="http://schemas.microsoft.com/office/drawing/2014/main" id="{2B764C9C-E033-4440-B451-BE397129F393}"/>
              </a:ext>
            </a:extLst>
          </p:cNvPr>
          <p:cNvSpPr/>
          <p:nvPr/>
        </p:nvSpPr>
        <p:spPr>
          <a:xfrm>
            <a:off x="2075524" y="1640248"/>
            <a:ext cx="233587" cy="23358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C4648980-2A2A-4E11-ADB8-7E6F6DDA0A19}"/>
              </a:ext>
            </a:extLst>
          </p:cNvPr>
          <p:cNvSpPr/>
          <p:nvPr/>
        </p:nvSpPr>
        <p:spPr>
          <a:xfrm>
            <a:off x="2121720" y="2769092"/>
            <a:ext cx="141195" cy="141195"/>
          </a:xfrm>
          <a:prstGeom prst="ellipse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8238AA1-AB02-46A8-869F-5E0F284E90B8}"/>
              </a:ext>
            </a:extLst>
          </p:cNvPr>
          <p:cNvSpPr txBox="1"/>
          <p:nvPr/>
        </p:nvSpPr>
        <p:spPr>
          <a:xfrm>
            <a:off x="1300027" y="1495431"/>
            <a:ext cx="777332" cy="523220"/>
          </a:xfrm>
          <a:prstGeom prst="roundRect">
            <a:avLst>
              <a:gd name="adj" fmla="val 0"/>
            </a:avLst>
          </a:prstGeom>
          <a:noFill/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 defTabSz="913765"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zh-CN" sz="2800" dirty="0">
                <a:solidFill>
                  <a:schemeClr val="accent1"/>
                </a:solidFill>
                <a:cs typeface="+mn-ea"/>
                <a:sym typeface="+mn-lt"/>
              </a:rPr>
              <a:t>01.</a:t>
            </a: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9069808-1874-45CA-BECE-34A5399BB481}"/>
              </a:ext>
            </a:extLst>
          </p:cNvPr>
          <p:cNvCxnSpPr>
            <a:cxnSpLocks/>
          </p:cNvCxnSpPr>
          <p:nvPr/>
        </p:nvCxnSpPr>
        <p:spPr>
          <a:xfrm>
            <a:off x="2192317" y="2944800"/>
            <a:ext cx="0" cy="969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  <a:alpha val="2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57">
            <a:extLst>
              <a:ext uri="{FF2B5EF4-FFF2-40B4-BE49-F238E27FC236}">
                <a16:creationId xmlns:a16="http://schemas.microsoft.com/office/drawing/2014/main" id="{01D95087-6443-43A4-8A2D-52D57C978692}"/>
              </a:ext>
            </a:extLst>
          </p:cNvPr>
          <p:cNvSpPr txBox="1"/>
          <p:nvPr/>
        </p:nvSpPr>
        <p:spPr>
          <a:xfrm>
            <a:off x="2854204" y="5006618"/>
            <a:ext cx="3379967" cy="338554"/>
          </a:xfrm>
          <a:prstGeom prst="rect">
            <a:avLst/>
          </a:prstGeom>
          <a:noFill/>
          <a:ln w="5715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 defTabSz="913765"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zh-CN" sz="1600" dirty="0">
                <a:solidFill>
                  <a:schemeClr val="tx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D0E59552-AC7D-4F43-B11C-F2329E5BBC4D}"/>
              </a:ext>
            </a:extLst>
          </p:cNvPr>
          <p:cNvSpPr txBox="1"/>
          <p:nvPr/>
        </p:nvSpPr>
        <p:spPr>
          <a:xfrm>
            <a:off x="2854204" y="5345172"/>
            <a:ext cx="3380011" cy="525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>
                <a:cs typeface="+mn-ea"/>
                <a:sym typeface="+mn-lt"/>
              </a:rPr>
              <a:t>Theme  color makes PPT more to change . Adjust the spacing to adapt to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8C5AF88-069B-43FB-9961-5D67E30F9469}"/>
              </a:ext>
            </a:extLst>
          </p:cNvPr>
          <p:cNvSpPr/>
          <p:nvPr/>
        </p:nvSpPr>
        <p:spPr>
          <a:xfrm>
            <a:off x="2121720" y="3914775"/>
            <a:ext cx="141195" cy="141195"/>
          </a:xfrm>
          <a:prstGeom prst="ellipse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A8D16969-7CDA-4068-9636-673FBDDE439A}"/>
              </a:ext>
            </a:extLst>
          </p:cNvPr>
          <p:cNvCxnSpPr>
            <a:cxnSpLocks/>
          </p:cNvCxnSpPr>
          <p:nvPr/>
        </p:nvCxnSpPr>
        <p:spPr>
          <a:xfrm>
            <a:off x="2192317" y="4090483"/>
            <a:ext cx="0" cy="969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  <a:alpha val="2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>
            <a:extLst>
              <a:ext uri="{FF2B5EF4-FFF2-40B4-BE49-F238E27FC236}">
                <a16:creationId xmlns:a16="http://schemas.microsoft.com/office/drawing/2014/main" id="{A59DCF83-C0B0-4936-BB4E-C8CA1EE10CD1}"/>
              </a:ext>
            </a:extLst>
          </p:cNvPr>
          <p:cNvSpPr/>
          <p:nvPr/>
        </p:nvSpPr>
        <p:spPr>
          <a:xfrm>
            <a:off x="2121720" y="5060458"/>
            <a:ext cx="141195" cy="141195"/>
          </a:xfrm>
          <a:prstGeom prst="ellipse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17A40C50-4069-42B1-BD84-1CAB89A15C28}"/>
              </a:ext>
            </a:extLst>
          </p:cNvPr>
          <p:cNvCxnSpPr>
            <a:cxnSpLocks/>
          </p:cNvCxnSpPr>
          <p:nvPr/>
        </p:nvCxnSpPr>
        <p:spPr>
          <a:xfrm>
            <a:off x="2192317" y="5244655"/>
            <a:ext cx="0" cy="57829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  <a:alpha val="2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61D86702-5269-44EC-845A-CFC438F49014}"/>
              </a:ext>
            </a:extLst>
          </p:cNvPr>
          <p:cNvGrpSpPr/>
          <p:nvPr/>
        </p:nvGrpSpPr>
        <p:grpSpPr>
          <a:xfrm>
            <a:off x="6347093" y="1544464"/>
            <a:ext cx="4806432" cy="4278486"/>
            <a:chOff x="4207813" y="3089905"/>
            <a:chExt cx="3085278" cy="2746386"/>
          </a:xfrm>
        </p:grpSpPr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7CEE9A11-90F1-4EF8-AB59-0B0C95B8A76E}"/>
                </a:ext>
              </a:extLst>
            </p:cNvPr>
            <p:cNvSpPr/>
            <p:nvPr/>
          </p:nvSpPr>
          <p:spPr>
            <a:xfrm>
              <a:off x="4758738" y="3301938"/>
              <a:ext cx="2534353" cy="2534353"/>
            </a:xfrm>
            <a:custGeom>
              <a:avLst/>
              <a:gdLst>
                <a:gd name="connsiteX0" fmla="*/ 3286911 w 3286910"/>
                <a:gd name="connsiteY0" fmla="*/ 1643455 h 3286910"/>
                <a:gd name="connsiteX1" fmla="*/ 1643455 w 3286910"/>
                <a:gd name="connsiteY1" fmla="*/ 3286911 h 3286910"/>
                <a:gd name="connsiteX2" fmla="*/ 0 w 3286910"/>
                <a:gd name="connsiteY2" fmla="*/ 1643455 h 3286910"/>
                <a:gd name="connsiteX3" fmla="*/ 1643455 w 3286910"/>
                <a:gd name="connsiteY3" fmla="*/ 0 h 3286910"/>
                <a:gd name="connsiteX4" fmla="*/ 3286911 w 3286910"/>
                <a:gd name="connsiteY4" fmla="*/ 1643455 h 3286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10" h="3286910">
                  <a:moveTo>
                    <a:pt x="3286911" y="1643455"/>
                  </a:moveTo>
                  <a:cubicBezTo>
                    <a:pt x="3286911" y="2551111"/>
                    <a:pt x="2551111" y="3286911"/>
                    <a:pt x="1643455" y="3286911"/>
                  </a:cubicBezTo>
                  <a:cubicBezTo>
                    <a:pt x="735800" y="3286911"/>
                    <a:pt x="0" y="2551111"/>
                    <a:pt x="0" y="1643455"/>
                  </a:cubicBezTo>
                  <a:cubicBezTo>
                    <a:pt x="0" y="735800"/>
                    <a:pt x="735800" y="0"/>
                    <a:pt x="1643455" y="0"/>
                  </a:cubicBezTo>
                  <a:cubicBezTo>
                    <a:pt x="2551111" y="0"/>
                    <a:pt x="3286911" y="735800"/>
                    <a:pt x="3286911" y="1643455"/>
                  </a:cubicBezTo>
                  <a:close/>
                </a:path>
              </a:pathLst>
            </a:custGeom>
            <a:solidFill>
              <a:srgbClr val="EDEBEB"/>
            </a:solidFill>
            <a:ln w="61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B283EE79-0917-47D3-8880-FAD48370D390}"/>
                </a:ext>
              </a:extLst>
            </p:cNvPr>
            <p:cNvSpPr/>
            <p:nvPr/>
          </p:nvSpPr>
          <p:spPr>
            <a:xfrm>
              <a:off x="4223611" y="3394954"/>
              <a:ext cx="302667" cy="732374"/>
            </a:xfrm>
            <a:custGeom>
              <a:avLst/>
              <a:gdLst>
                <a:gd name="connsiteX0" fmla="*/ 0 w 392541"/>
                <a:gd name="connsiteY0" fmla="*/ 0 h 949847"/>
                <a:gd name="connsiteX1" fmla="*/ 392541 w 392541"/>
                <a:gd name="connsiteY1" fmla="*/ 949847 h 94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2541" h="949847">
                  <a:moveTo>
                    <a:pt x="0" y="0"/>
                  </a:moveTo>
                  <a:lnTo>
                    <a:pt x="392541" y="949847"/>
                  </a:lnTo>
                </a:path>
              </a:pathLst>
            </a:custGeom>
            <a:solidFill>
              <a:schemeClr val="accent1"/>
            </a:solidFill>
            <a:ln w="27936" cap="rnd">
              <a:solidFill>
                <a:schemeClr val="accent1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246CE365-CF48-4DA3-B223-D5C5A5305475}"/>
                </a:ext>
              </a:extLst>
            </p:cNvPr>
            <p:cNvSpPr/>
            <p:nvPr/>
          </p:nvSpPr>
          <p:spPr>
            <a:xfrm>
              <a:off x="4207813" y="3680204"/>
              <a:ext cx="565430" cy="532268"/>
            </a:xfrm>
            <a:custGeom>
              <a:avLst/>
              <a:gdLst>
                <a:gd name="connsiteX0" fmla="*/ 733331 w 733330"/>
                <a:gd name="connsiteY0" fmla="*/ 484085 h 690321"/>
                <a:gd name="connsiteX1" fmla="*/ 584371 w 733330"/>
                <a:gd name="connsiteY1" fmla="*/ 183368 h 690321"/>
                <a:gd name="connsiteX2" fmla="*/ 286451 w 733330"/>
                <a:gd name="connsiteY2" fmla="*/ 0 h 690321"/>
                <a:gd name="connsiteX3" fmla="*/ 197634 w 733330"/>
                <a:gd name="connsiteY3" fmla="*/ 88817 h 690321"/>
                <a:gd name="connsiteX4" fmla="*/ 0 w 733330"/>
                <a:gd name="connsiteY4" fmla="*/ 106020 h 690321"/>
                <a:gd name="connsiteX5" fmla="*/ 85949 w 733330"/>
                <a:gd name="connsiteY5" fmla="*/ 484085 h 690321"/>
                <a:gd name="connsiteX6" fmla="*/ 280716 w 733330"/>
                <a:gd name="connsiteY6" fmla="*/ 521360 h 690321"/>
                <a:gd name="connsiteX7" fmla="*/ 354777 w 733330"/>
                <a:gd name="connsiteY7" fmla="*/ 690321 h 690321"/>
                <a:gd name="connsiteX8" fmla="*/ 733331 w 733330"/>
                <a:gd name="connsiteY8" fmla="*/ 484085 h 690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3330" h="690321">
                  <a:moveTo>
                    <a:pt x="733331" y="484085"/>
                  </a:moveTo>
                  <a:lnTo>
                    <a:pt x="584371" y="183368"/>
                  </a:lnTo>
                  <a:lnTo>
                    <a:pt x="286451" y="0"/>
                  </a:lnTo>
                  <a:lnTo>
                    <a:pt x="197634" y="88817"/>
                  </a:lnTo>
                  <a:lnTo>
                    <a:pt x="0" y="106020"/>
                  </a:lnTo>
                  <a:lnTo>
                    <a:pt x="85949" y="484085"/>
                  </a:lnTo>
                  <a:lnTo>
                    <a:pt x="280716" y="521360"/>
                  </a:lnTo>
                  <a:lnTo>
                    <a:pt x="354777" y="690321"/>
                  </a:lnTo>
                  <a:lnTo>
                    <a:pt x="733331" y="484085"/>
                  </a:lnTo>
                  <a:close/>
                </a:path>
              </a:pathLst>
            </a:custGeom>
            <a:solidFill>
              <a:srgbClr val="FFB1A5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F94314B1-9BDE-46D9-9988-A9A61E91D103}"/>
                </a:ext>
              </a:extLst>
            </p:cNvPr>
            <p:cNvSpPr/>
            <p:nvPr/>
          </p:nvSpPr>
          <p:spPr>
            <a:xfrm>
              <a:off x="4433209" y="3934826"/>
              <a:ext cx="340034" cy="277646"/>
            </a:xfrm>
            <a:custGeom>
              <a:avLst/>
              <a:gdLst>
                <a:gd name="connsiteX0" fmla="*/ 441006 w 441005"/>
                <a:gd name="connsiteY0" fmla="*/ 153855 h 360091"/>
                <a:gd name="connsiteX1" fmla="*/ 62451 w 441005"/>
                <a:gd name="connsiteY1" fmla="*/ 360092 h 360091"/>
                <a:gd name="connsiteX2" fmla="*/ 0 w 441005"/>
                <a:gd name="connsiteY2" fmla="*/ 217635 h 360091"/>
                <a:gd name="connsiteX3" fmla="*/ 364777 w 441005"/>
                <a:gd name="connsiteY3" fmla="*/ 0 h 360091"/>
                <a:gd name="connsiteX4" fmla="*/ 441006 w 441005"/>
                <a:gd name="connsiteY4" fmla="*/ 153855 h 360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1005" h="360091">
                  <a:moveTo>
                    <a:pt x="441006" y="153855"/>
                  </a:moveTo>
                  <a:lnTo>
                    <a:pt x="62451" y="360092"/>
                  </a:lnTo>
                  <a:lnTo>
                    <a:pt x="0" y="217635"/>
                  </a:lnTo>
                  <a:lnTo>
                    <a:pt x="364777" y="0"/>
                  </a:lnTo>
                  <a:lnTo>
                    <a:pt x="441006" y="153855"/>
                  </a:lnTo>
                  <a:close/>
                </a:path>
              </a:pathLst>
            </a:custGeom>
            <a:solidFill>
              <a:srgbClr val="E2837F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5AFDF368-EB0A-4107-8EB3-B273578D8AFF}"/>
                </a:ext>
              </a:extLst>
            </p:cNvPr>
            <p:cNvSpPr/>
            <p:nvPr/>
          </p:nvSpPr>
          <p:spPr>
            <a:xfrm>
              <a:off x="4309457" y="3748685"/>
              <a:ext cx="132487" cy="79921"/>
            </a:xfrm>
            <a:custGeom>
              <a:avLst/>
              <a:gdLst>
                <a:gd name="connsiteX0" fmla="*/ 65228 w 171828"/>
                <a:gd name="connsiteY0" fmla="*/ -186 h 103653"/>
                <a:gd name="connsiteX1" fmla="*/ -650 w 171828"/>
                <a:gd name="connsiteY1" fmla="*/ 59957 h 103653"/>
                <a:gd name="connsiteX2" fmla="*/ 88097 w 171828"/>
                <a:gd name="connsiteY2" fmla="*/ 102967 h 103653"/>
                <a:gd name="connsiteX3" fmla="*/ 171179 w 171828"/>
                <a:gd name="connsiteY3" fmla="*/ 51635 h 103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828" h="103653">
                  <a:moveTo>
                    <a:pt x="65228" y="-186"/>
                  </a:moveTo>
                  <a:lnTo>
                    <a:pt x="-650" y="59957"/>
                  </a:lnTo>
                  <a:cubicBezTo>
                    <a:pt x="-650" y="59957"/>
                    <a:pt x="50892" y="108911"/>
                    <a:pt x="88097" y="102967"/>
                  </a:cubicBezTo>
                  <a:cubicBezTo>
                    <a:pt x="125302" y="97022"/>
                    <a:pt x="171179" y="51635"/>
                    <a:pt x="171179" y="51635"/>
                  </a:cubicBezTo>
                </a:path>
              </a:pathLst>
            </a:custGeom>
            <a:noFill/>
            <a:ln w="6984" cap="rnd">
              <a:solidFill>
                <a:srgbClr val="E2837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5F17274B-2581-48B2-B8C1-3037FF40B9E0}"/>
                </a:ext>
              </a:extLst>
            </p:cNvPr>
            <p:cNvSpPr/>
            <p:nvPr/>
          </p:nvSpPr>
          <p:spPr>
            <a:xfrm>
              <a:off x="4399723" y="3820456"/>
              <a:ext cx="171796" cy="92408"/>
            </a:xfrm>
            <a:custGeom>
              <a:avLst/>
              <a:gdLst>
                <a:gd name="connsiteX0" fmla="*/ 222161 w 222810"/>
                <a:gd name="connsiteY0" fmla="*/ 118702 h 119848"/>
                <a:gd name="connsiteX1" fmla="*/ -650 w 222810"/>
                <a:gd name="connsiteY1" fmla="*/ -186 h 119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2810" h="119848">
                  <a:moveTo>
                    <a:pt x="222161" y="118702"/>
                  </a:moveTo>
                  <a:cubicBezTo>
                    <a:pt x="222161" y="118702"/>
                    <a:pt x="59144" y="138354"/>
                    <a:pt x="-650" y="-186"/>
                  </a:cubicBezTo>
                </a:path>
              </a:pathLst>
            </a:custGeom>
            <a:noFill/>
            <a:ln w="6984" cap="rnd">
              <a:solidFill>
                <a:srgbClr val="E2837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6980E651-A20B-47D9-B5C5-9A427D0E50CB}"/>
                </a:ext>
              </a:extLst>
            </p:cNvPr>
            <p:cNvSpPr/>
            <p:nvPr/>
          </p:nvSpPr>
          <p:spPr>
            <a:xfrm>
              <a:off x="4224529" y="3817490"/>
              <a:ext cx="115178" cy="17956"/>
            </a:xfrm>
            <a:custGeom>
              <a:avLst/>
              <a:gdLst>
                <a:gd name="connsiteX0" fmla="*/ 149380 w 149379"/>
                <a:gd name="connsiteY0" fmla="*/ 0 h 23288"/>
                <a:gd name="connsiteX1" fmla="*/ 0 w 149379"/>
                <a:gd name="connsiteY1" fmla="*/ 23288 h 23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9379" h="23288">
                  <a:moveTo>
                    <a:pt x="149380" y="0"/>
                  </a:moveTo>
                  <a:lnTo>
                    <a:pt x="0" y="23288"/>
                  </a:lnTo>
                </a:path>
              </a:pathLst>
            </a:custGeom>
            <a:ln w="6984" cap="rnd">
              <a:solidFill>
                <a:srgbClr val="E2837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B19F8860-5F5B-42E4-A0CF-1696895F5603}"/>
                </a:ext>
              </a:extLst>
            </p:cNvPr>
            <p:cNvSpPr/>
            <p:nvPr/>
          </p:nvSpPr>
          <p:spPr>
            <a:xfrm>
              <a:off x="4243401" y="3866560"/>
              <a:ext cx="187434" cy="51872"/>
            </a:xfrm>
            <a:custGeom>
              <a:avLst/>
              <a:gdLst>
                <a:gd name="connsiteX0" fmla="*/ 243092 w 243091"/>
                <a:gd name="connsiteY0" fmla="*/ 0 h 67276"/>
                <a:gd name="connsiteX1" fmla="*/ 0 w 243091"/>
                <a:gd name="connsiteY1" fmla="*/ 67277 h 67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3091" h="67276">
                  <a:moveTo>
                    <a:pt x="243092" y="0"/>
                  </a:moveTo>
                  <a:lnTo>
                    <a:pt x="0" y="67277"/>
                  </a:lnTo>
                </a:path>
              </a:pathLst>
            </a:custGeom>
            <a:ln w="6984" cap="rnd">
              <a:solidFill>
                <a:srgbClr val="E2837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0DAB1509-AF65-48AD-B06F-1B8CD865C25E}"/>
                </a:ext>
              </a:extLst>
            </p:cNvPr>
            <p:cNvSpPr/>
            <p:nvPr/>
          </p:nvSpPr>
          <p:spPr>
            <a:xfrm>
              <a:off x="4412502" y="3885270"/>
              <a:ext cx="92746" cy="149042"/>
            </a:xfrm>
            <a:custGeom>
              <a:avLst/>
              <a:gdLst>
                <a:gd name="connsiteX0" fmla="*/ 53710 w 120286"/>
                <a:gd name="connsiteY0" fmla="*/ 0 h 193298"/>
                <a:gd name="connsiteX1" fmla="*/ 120287 w 120286"/>
                <a:gd name="connsiteY1" fmla="*/ 115042 h 193298"/>
                <a:gd name="connsiteX2" fmla="*/ 0 w 120286"/>
                <a:gd name="connsiteY2" fmla="*/ 193298 h 19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0286" h="193298">
                  <a:moveTo>
                    <a:pt x="53710" y="0"/>
                  </a:moveTo>
                  <a:lnTo>
                    <a:pt x="120287" y="115042"/>
                  </a:lnTo>
                  <a:lnTo>
                    <a:pt x="0" y="193298"/>
                  </a:lnTo>
                </a:path>
              </a:pathLst>
            </a:custGeom>
            <a:noFill/>
            <a:ln w="6984" cap="rnd">
              <a:solidFill>
                <a:srgbClr val="E2837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2FE36C13-2939-418D-BF71-847E4A9E3D57}"/>
                </a:ext>
              </a:extLst>
            </p:cNvPr>
            <p:cNvSpPr/>
            <p:nvPr/>
          </p:nvSpPr>
          <p:spPr>
            <a:xfrm>
              <a:off x="4261789" y="3912825"/>
              <a:ext cx="205013" cy="86599"/>
            </a:xfrm>
            <a:custGeom>
              <a:avLst/>
              <a:gdLst>
                <a:gd name="connsiteX0" fmla="*/ 265890 w 265890"/>
                <a:gd name="connsiteY0" fmla="*/ 0 h 112314"/>
                <a:gd name="connsiteX1" fmla="*/ 0 w 265890"/>
                <a:gd name="connsiteY1" fmla="*/ 112315 h 112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5890" h="112314">
                  <a:moveTo>
                    <a:pt x="265890" y="0"/>
                  </a:moveTo>
                  <a:lnTo>
                    <a:pt x="0" y="112315"/>
                  </a:lnTo>
                </a:path>
              </a:pathLst>
            </a:custGeom>
            <a:ln w="6984" cap="rnd">
              <a:solidFill>
                <a:srgbClr val="E2837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A11899C9-067F-4AFD-866A-E74192210E27}"/>
                </a:ext>
              </a:extLst>
            </p:cNvPr>
            <p:cNvSpPr/>
            <p:nvPr/>
          </p:nvSpPr>
          <p:spPr>
            <a:xfrm>
              <a:off x="4441836" y="3783951"/>
              <a:ext cx="2637307" cy="2052152"/>
            </a:xfrm>
            <a:custGeom>
              <a:avLst/>
              <a:gdLst>
                <a:gd name="connsiteX0" fmla="*/ 3413961 w 3420435"/>
                <a:gd name="connsiteY0" fmla="*/ 1766423 h 2661522"/>
                <a:gd name="connsiteX1" fmla="*/ 2905959 w 3420435"/>
                <a:gd name="connsiteY1" fmla="*/ 490542 h 2661522"/>
                <a:gd name="connsiteX2" fmla="*/ 2429356 w 3420435"/>
                <a:gd name="connsiteY2" fmla="*/ 154438 h 2661522"/>
                <a:gd name="connsiteX3" fmla="*/ 2123184 w 3420435"/>
                <a:gd name="connsiteY3" fmla="*/ -186 h 2661522"/>
                <a:gd name="connsiteX4" fmla="*/ 1737287 w 3420435"/>
                <a:gd name="connsiteY4" fmla="*/ 120101 h 2661522"/>
                <a:gd name="connsiteX5" fmla="*/ 1206416 w 3420435"/>
                <a:gd name="connsiteY5" fmla="*/ 433266 h 2661522"/>
                <a:gd name="connsiteX6" fmla="*/ 767019 w 3420435"/>
                <a:gd name="connsiteY6" fmla="*/ 918470 h 2661522"/>
                <a:gd name="connsiteX7" fmla="*/ 404200 w 3420435"/>
                <a:gd name="connsiteY7" fmla="*/ 246262 h 2661522"/>
                <a:gd name="connsiteX8" fmla="*/ -650 w 3420435"/>
                <a:gd name="connsiteY8" fmla="*/ 483059 h 2661522"/>
                <a:gd name="connsiteX9" fmla="*/ 480568 w 3420435"/>
                <a:gd name="connsiteY9" fmla="*/ 1816007 h 2661522"/>
                <a:gd name="connsiteX10" fmla="*/ 1007663 w 3420435"/>
                <a:gd name="connsiteY10" fmla="*/ 1823630 h 2661522"/>
                <a:gd name="connsiteX11" fmla="*/ 982626 w 3420435"/>
                <a:gd name="connsiteY11" fmla="*/ 2264216 h 2661522"/>
                <a:gd name="connsiteX12" fmla="*/ 2944003 w 3420435"/>
                <a:gd name="connsiteY12" fmla="*/ 2399399 h 2661522"/>
                <a:gd name="connsiteX13" fmla="*/ 2944003 w 3420435"/>
                <a:gd name="connsiteY13" fmla="*/ 2102178 h 2661522"/>
                <a:gd name="connsiteX14" fmla="*/ 3312767 w 3420435"/>
                <a:gd name="connsiteY14" fmla="*/ 1965666 h 2661522"/>
                <a:gd name="connsiteX15" fmla="*/ 3413961 w 3420435"/>
                <a:gd name="connsiteY15" fmla="*/ 1766423 h 2661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20435" h="2661522">
                  <a:moveTo>
                    <a:pt x="3413961" y="1766423"/>
                  </a:moveTo>
                  <a:cubicBezTo>
                    <a:pt x="3477461" y="1230867"/>
                    <a:pt x="3002887" y="673560"/>
                    <a:pt x="2905959" y="490542"/>
                  </a:cubicBezTo>
                  <a:cubicBezTo>
                    <a:pt x="2802876" y="295776"/>
                    <a:pt x="2429356" y="154438"/>
                    <a:pt x="2429356" y="154438"/>
                  </a:cubicBezTo>
                  <a:cubicBezTo>
                    <a:pt x="2369003" y="24640"/>
                    <a:pt x="2123184" y="-186"/>
                    <a:pt x="2123184" y="-186"/>
                  </a:cubicBezTo>
                  <a:cubicBezTo>
                    <a:pt x="1699453" y="28487"/>
                    <a:pt x="1737287" y="120101"/>
                    <a:pt x="1737287" y="120101"/>
                  </a:cubicBezTo>
                  <a:cubicBezTo>
                    <a:pt x="1412652" y="196469"/>
                    <a:pt x="1206416" y="433266"/>
                    <a:pt x="1206416" y="433266"/>
                  </a:cubicBezTo>
                  <a:lnTo>
                    <a:pt x="767019" y="918470"/>
                  </a:lnTo>
                  <a:lnTo>
                    <a:pt x="404200" y="246262"/>
                  </a:lnTo>
                  <a:lnTo>
                    <a:pt x="-650" y="483059"/>
                  </a:lnTo>
                  <a:cubicBezTo>
                    <a:pt x="-650" y="483059"/>
                    <a:pt x="197964" y="1594455"/>
                    <a:pt x="480568" y="1816007"/>
                  </a:cubicBezTo>
                  <a:cubicBezTo>
                    <a:pt x="763173" y="2037559"/>
                    <a:pt x="1007663" y="1823630"/>
                    <a:pt x="1007663" y="1823630"/>
                  </a:cubicBezTo>
                  <a:lnTo>
                    <a:pt x="982626" y="2264216"/>
                  </a:lnTo>
                  <a:cubicBezTo>
                    <a:pt x="1534415" y="2738482"/>
                    <a:pt x="2332358" y="2793478"/>
                    <a:pt x="2944003" y="2399399"/>
                  </a:cubicBezTo>
                  <a:lnTo>
                    <a:pt x="2944003" y="2102178"/>
                  </a:lnTo>
                  <a:cubicBezTo>
                    <a:pt x="3122336" y="2102178"/>
                    <a:pt x="3241923" y="2029726"/>
                    <a:pt x="3312767" y="1965666"/>
                  </a:cubicBezTo>
                  <a:cubicBezTo>
                    <a:pt x="3369483" y="1913677"/>
                    <a:pt x="3405429" y="1842890"/>
                    <a:pt x="3413961" y="1766423"/>
                  </a:cubicBezTo>
                  <a:close/>
                </a:path>
              </a:pathLst>
            </a:custGeom>
            <a:solidFill>
              <a:srgbClr val="4C67FE"/>
            </a:solidFill>
            <a:ln w="73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A2E19632-26CF-441F-AE89-4A3D9F4BF461}"/>
                </a:ext>
              </a:extLst>
            </p:cNvPr>
            <p:cNvSpPr/>
            <p:nvPr/>
          </p:nvSpPr>
          <p:spPr>
            <a:xfrm>
              <a:off x="5781270" y="3830378"/>
              <a:ext cx="376810" cy="2005913"/>
            </a:xfrm>
            <a:custGeom>
              <a:avLst/>
              <a:gdLst>
                <a:gd name="connsiteX0" fmla="*/ -650 w 488700"/>
                <a:gd name="connsiteY0" fmla="*/ 2570668 h 2601554"/>
                <a:gd name="connsiteX1" fmla="*/ 316642 w 488700"/>
                <a:gd name="connsiteY1" fmla="*/ 2601369 h 2601554"/>
                <a:gd name="connsiteX2" fmla="*/ 375247 w 488700"/>
                <a:gd name="connsiteY2" fmla="*/ 2600250 h 2601554"/>
                <a:gd name="connsiteX3" fmla="*/ 488051 w 488700"/>
                <a:gd name="connsiteY3" fmla="*/ -186 h 2601554"/>
                <a:gd name="connsiteX4" fmla="*/ 202369 w 488700"/>
                <a:gd name="connsiteY4" fmla="*/ -186 h 2601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8700" h="2601554">
                  <a:moveTo>
                    <a:pt x="-650" y="2570668"/>
                  </a:moveTo>
                  <a:cubicBezTo>
                    <a:pt x="103881" y="2591102"/>
                    <a:pt x="210139" y="2601383"/>
                    <a:pt x="316642" y="2601369"/>
                  </a:cubicBezTo>
                  <a:cubicBezTo>
                    <a:pt x="336293" y="2601369"/>
                    <a:pt x="355735" y="2600879"/>
                    <a:pt x="375247" y="2600250"/>
                  </a:cubicBezTo>
                  <a:lnTo>
                    <a:pt x="488051" y="-186"/>
                  </a:lnTo>
                  <a:lnTo>
                    <a:pt x="202369" y="-186"/>
                  </a:lnTo>
                  <a:close/>
                </a:path>
              </a:pathLst>
            </a:custGeom>
            <a:solidFill>
              <a:srgbClr val="FFFFFF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06295359-689F-45B9-A249-44526468DDF3}"/>
                </a:ext>
              </a:extLst>
            </p:cNvPr>
            <p:cNvSpPr/>
            <p:nvPr/>
          </p:nvSpPr>
          <p:spPr>
            <a:xfrm>
              <a:off x="6239772" y="3903281"/>
              <a:ext cx="142420" cy="269450"/>
            </a:xfrm>
            <a:custGeom>
              <a:avLst/>
              <a:gdLst>
                <a:gd name="connsiteX0" fmla="*/ 97537 w 184710"/>
                <a:gd name="connsiteY0" fmla="*/ -186 h 349461"/>
                <a:gd name="connsiteX1" fmla="*/ 182648 w 184710"/>
                <a:gd name="connsiteY1" fmla="*/ 234723 h 349461"/>
                <a:gd name="connsiteX2" fmla="*/ -650 w 184710"/>
                <a:gd name="connsiteY2" fmla="*/ 349275 h 349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710" h="349461">
                  <a:moveTo>
                    <a:pt x="97537" y="-186"/>
                  </a:moveTo>
                  <a:cubicBezTo>
                    <a:pt x="97537" y="-186"/>
                    <a:pt x="196985" y="183181"/>
                    <a:pt x="182648" y="234723"/>
                  </a:cubicBezTo>
                  <a:cubicBezTo>
                    <a:pt x="168311" y="286265"/>
                    <a:pt x="-650" y="349275"/>
                    <a:pt x="-650" y="349275"/>
                  </a:cubicBezTo>
                </a:path>
              </a:pathLst>
            </a:custGeom>
            <a:noFill/>
            <a:ln w="6984" cap="rnd">
              <a:solidFill>
                <a:srgbClr val="0C2FCC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41A790E1-B88D-4C7F-BDCA-F494DB8D3DFC}"/>
                </a:ext>
              </a:extLst>
            </p:cNvPr>
            <p:cNvSpPr/>
            <p:nvPr/>
          </p:nvSpPr>
          <p:spPr>
            <a:xfrm>
              <a:off x="6131549" y="4201472"/>
              <a:ext cx="243667" cy="682442"/>
            </a:xfrm>
            <a:custGeom>
              <a:avLst/>
              <a:gdLst>
                <a:gd name="connsiteX0" fmla="*/ 196495 w 316022"/>
                <a:gd name="connsiteY0" fmla="*/ -186 h 885088"/>
                <a:gd name="connsiteX1" fmla="*/ 311606 w 316022"/>
                <a:gd name="connsiteY1" fmla="*/ 185979 h 885088"/>
                <a:gd name="connsiteX2" fmla="*/ -650 w 316022"/>
                <a:gd name="connsiteY2" fmla="*/ 884902 h 885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6022" h="885088">
                  <a:moveTo>
                    <a:pt x="196495" y="-186"/>
                  </a:moveTo>
                  <a:cubicBezTo>
                    <a:pt x="196495" y="-186"/>
                    <a:pt x="340209" y="111709"/>
                    <a:pt x="311606" y="185979"/>
                  </a:cubicBezTo>
                  <a:cubicBezTo>
                    <a:pt x="283004" y="260249"/>
                    <a:pt x="-650" y="884902"/>
                    <a:pt x="-650" y="884902"/>
                  </a:cubicBezTo>
                </a:path>
              </a:pathLst>
            </a:custGeom>
            <a:noFill/>
            <a:ln w="6984" cap="rnd">
              <a:solidFill>
                <a:srgbClr val="0C2FCC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CBAE0D68-C2B4-4F53-B1D4-AE9999CA8EDD}"/>
                </a:ext>
              </a:extLst>
            </p:cNvPr>
            <p:cNvSpPr/>
            <p:nvPr/>
          </p:nvSpPr>
          <p:spPr>
            <a:xfrm>
              <a:off x="5665552" y="3876805"/>
              <a:ext cx="156806" cy="282499"/>
            </a:xfrm>
            <a:custGeom>
              <a:avLst/>
              <a:gdLst>
                <a:gd name="connsiteX0" fmla="*/ 150198 w 203368"/>
                <a:gd name="connsiteY0" fmla="*/ -186 h 366385"/>
                <a:gd name="connsiteX1" fmla="*/ -650 w 203368"/>
                <a:gd name="connsiteY1" fmla="*/ 274795 h 366385"/>
                <a:gd name="connsiteX2" fmla="*/ 202719 w 203368"/>
                <a:gd name="connsiteY2" fmla="*/ 366200 h 366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368" h="366385">
                  <a:moveTo>
                    <a:pt x="150198" y="-186"/>
                  </a:moveTo>
                  <a:cubicBezTo>
                    <a:pt x="150198" y="-186"/>
                    <a:pt x="-650" y="220387"/>
                    <a:pt x="-650" y="274795"/>
                  </a:cubicBezTo>
                  <a:cubicBezTo>
                    <a:pt x="-650" y="329204"/>
                    <a:pt x="202719" y="366200"/>
                    <a:pt x="202719" y="366200"/>
                  </a:cubicBezTo>
                </a:path>
              </a:pathLst>
            </a:custGeom>
            <a:noFill/>
            <a:ln w="6984" cap="rnd">
              <a:solidFill>
                <a:srgbClr val="0C2FCC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80AE2A4C-A660-4129-85C9-8FBFBEBE19A3}"/>
                </a:ext>
              </a:extLst>
            </p:cNvPr>
            <p:cNvSpPr/>
            <p:nvPr/>
          </p:nvSpPr>
          <p:spPr>
            <a:xfrm>
              <a:off x="5665519" y="4172732"/>
              <a:ext cx="157037" cy="710913"/>
            </a:xfrm>
            <a:custGeom>
              <a:avLst/>
              <a:gdLst>
                <a:gd name="connsiteX0" fmla="*/ 142618 w 203668"/>
                <a:gd name="connsiteY0" fmla="*/ -186 h 922013"/>
                <a:gd name="connsiteX1" fmla="*/ -608 w 203668"/>
                <a:gd name="connsiteY1" fmla="*/ 251577 h 922013"/>
                <a:gd name="connsiteX2" fmla="*/ 202761 w 203668"/>
                <a:gd name="connsiteY2" fmla="*/ 921827 h 922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668" h="922013">
                  <a:moveTo>
                    <a:pt x="142618" y="-186"/>
                  </a:moveTo>
                  <a:cubicBezTo>
                    <a:pt x="142618" y="-186"/>
                    <a:pt x="-3475" y="194651"/>
                    <a:pt x="-608" y="251577"/>
                  </a:cubicBezTo>
                  <a:cubicBezTo>
                    <a:pt x="2259" y="308504"/>
                    <a:pt x="211363" y="844480"/>
                    <a:pt x="202761" y="921827"/>
                  </a:cubicBezTo>
                </a:path>
              </a:pathLst>
            </a:custGeom>
            <a:noFill/>
            <a:ln w="6984" cap="rnd">
              <a:solidFill>
                <a:srgbClr val="0C2FCC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73036431-5FD7-4957-ADAB-A59A26775FF9}"/>
                </a:ext>
              </a:extLst>
            </p:cNvPr>
            <p:cNvSpPr/>
            <p:nvPr/>
          </p:nvSpPr>
          <p:spPr>
            <a:xfrm>
              <a:off x="5219398" y="4440025"/>
              <a:ext cx="117066" cy="750168"/>
            </a:xfrm>
            <a:custGeom>
              <a:avLst/>
              <a:gdLst>
                <a:gd name="connsiteX0" fmla="*/ -650 w 151827"/>
                <a:gd name="connsiteY0" fmla="*/ 972739 h 972925"/>
                <a:gd name="connsiteX1" fmla="*/ 151178 w 151827"/>
                <a:gd name="connsiteY1" fmla="*/ -186 h 97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1827" h="972925">
                  <a:moveTo>
                    <a:pt x="-650" y="972739"/>
                  </a:moveTo>
                  <a:cubicBezTo>
                    <a:pt x="-650" y="972739"/>
                    <a:pt x="108168" y="105554"/>
                    <a:pt x="151178" y="-186"/>
                  </a:cubicBezTo>
                </a:path>
              </a:pathLst>
            </a:custGeom>
            <a:noFill/>
            <a:ln w="6984" cap="rnd">
              <a:solidFill>
                <a:srgbClr val="0C2FCC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7F98D27B-24E3-4575-9E89-F4821672F37C}"/>
                </a:ext>
              </a:extLst>
            </p:cNvPr>
            <p:cNvSpPr/>
            <p:nvPr/>
          </p:nvSpPr>
          <p:spPr>
            <a:xfrm>
              <a:off x="5033743" y="4492276"/>
              <a:ext cx="69019" cy="259151"/>
            </a:xfrm>
            <a:custGeom>
              <a:avLst/>
              <a:gdLst>
                <a:gd name="connsiteX0" fmla="*/ -650 w 89514"/>
                <a:gd name="connsiteY0" fmla="*/ -186 h 336104"/>
                <a:gd name="connsiteX1" fmla="*/ 76697 w 89514"/>
                <a:gd name="connsiteY1" fmla="*/ 335918 h 3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9514" h="336104">
                  <a:moveTo>
                    <a:pt x="-650" y="-186"/>
                  </a:moveTo>
                  <a:cubicBezTo>
                    <a:pt x="-650" y="-186"/>
                    <a:pt x="128239" y="178356"/>
                    <a:pt x="76697" y="335918"/>
                  </a:cubicBezTo>
                </a:path>
              </a:pathLst>
            </a:custGeom>
            <a:noFill/>
            <a:ln w="6984" cap="rnd">
              <a:solidFill>
                <a:srgbClr val="0C2FCC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7FC36D7D-1961-4468-9104-538593F6F067}"/>
                </a:ext>
              </a:extLst>
            </p:cNvPr>
            <p:cNvSpPr/>
            <p:nvPr/>
          </p:nvSpPr>
          <p:spPr>
            <a:xfrm>
              <a:off x="5916345" y="3964213"/>
              <a:ext cx="229655" cy="89457"/>
            </a:xfrm>
            <a:custGeom>
              <a:avLst/>
              <a:gdLst>
                <a:gd name="connsiteX0" fmla="*/ 297850 w 297850"/>
                <a:gd name="connsiteY0" fmla="*/ 116021 h 116020"/>
                <a:gd name="connsiteX1" fmla="*/ 138260 w 297850"/>
                <a:gd name="connsiteY1" fmla="*/ 0 h 116020"/>
                <a:gd name="connsiteX2" fmla="*/ 0 w 297850"/>
                <a:gd name="connsiteY2" fmla="*/ 110076 h 116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7850" h="116020">
                  <a:moveTo>
                    <a:pt x="297850" y="116021"/>
                  </a:moveTo>
                  <a:lnTo>
                    <a:pt x="138260" y="0"/>
                  </a:lnTo>
                  <a:lnTo>
                    <a:pt x="0" y="110076"/>
                  </a:lnTo>
                </a:path>
              </a:pathLst>
            </a:custGeom>
            <a:noFill/>
            <a:ln w="6984" cap="rnd">
              <a:gradFill>
                <a:gsLst>
                  <a:gs pos="0">
                    <a:srgbClr val="F4EBFD"/>
                  </a:gs>
                  <a:gs pos="100000">
                    <a:srgbClr val="B67EF4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90190D98-3D58-4887-8144-59D291CA699F}"/>
                </a:ext>
              </a:extLst>
            </p:cNvPr>
            <p:cNvSpPr/>
            <p:nvPr/>
          </p:nvSpPr>
          <p:spPr>
            <a:xfrm>
              <a:off x="5883182" y="3964213"/>
              <a:ext cx="209272" cy="1134635"/>
            </a:xfrm>
            <a:custGeom>
              <a:avLst/>
              <a:gdLst>
                <a:gd name="connsiteX0" fmla="*/ 144484 w 271414"/>
                <a:gd name="connsiteY0" fmla="*/ 133015 h 1471556"/>
                <a:gd name="connsiteX1" fmla="*/ 98957 w 271414"/>
                <a:gd name="connsiteY1" fmla="*/ 65528 h 1471556"/>
                <a:gd name="connsiteX2" fmla="*/ 181270 w 271414"/>
                <a:gd name="connsiteY2" fmla="*/ 0 h 1471556"/>
                <a:gd name="connsiteX3" fmla="*/ 271415 w 271414"/>
                <a:gd name="connsiteY3" fmla="*/ 65528 h 1471556"/>
                <a:gd name="connsiteX4" fmla="*/ 211621 w 271414"/>
                <a:gd name="connsiteY4" fmla="*/ 137840 h 1471556"/>
                <a:gd name="connsiteX5" fmla="*/ 239245 w 271414"/>
                <a:gd name="connsiteY5" fmla="*/ 1383719 h 1471556"/>
                <a:gd name="connsiteX6" fmla="*/ 115042 w 271414"/>
                <a:gd name="connsiteY6" fmla="*/ 1471557 h 1471556"/>
                <a:gd name="connsiteX7" fmla="*/ 0 w 271414"/>
                <a:gd name="connsiteY7" fmla="*/ 1371691 h 1471556"/>
                <a:gd name="connsiteX8" fmla="*/ 144484 w 271414"/>
                <a:gd name="connsiteY8" fmla="*/ 133015 h 1471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414" h="1471556">
                  <a:moveTo>
                    <a:pt x="144484" y="133015"/>
                  </a:moveTo>
                  <a:lnTo>
                    <a:pt x="98957" y="65528"/>
                  </a:lnTo>
                  <a:lnTo>
                    <a:pt x="181270" y="0"/>
                  </a:lnTo>
                  <a:lnTo>
                    <a:pt x="271415" y="65528"/>
                  </a:lnTo>
                  <a:lnTo>
                    <a:pt x="211621" y="137840"/>
                  </a:lnTo>
                  <a:lnTo>
                    <a:pt x="239245" y="1383719"/>
                  </a:lnTo>
                  <a:lnTo>
                    <a:pt x="115042" y="1471557"/>
                  </a:lnTo>
                  <a:lnTo>
                    <a:pt x="0" y="1371691"/>
                  </a:lnTo>
                  <a:lnTo>
                    <a:pt x="144484" y="133015"/>
                  </a:lnTo>
                  <a:close/>
                </a:path>
              </a:pathLst>
            </a:custGeom>
            <a:solidFill>
              <a:srgbClr val="350706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4DC02665-CDC0-4DA2-9CAB-0E88EBBC061B}"/>
                </a:ext>
              </a:extLst>
            </p:cNvPr>
            <p:cNvSpPr/>
            <p:nvPr/>
          </p:nvSpPr>
          <p:spPr>
            <a:xfrm>
              <a:off x="6641710" y="4439970"/>
              <a:ext cx="70692" cy="965157"/>
            </a:xfrm>
            <a:custGeom>
              <a:avLst/>
              <a:gdLst>
                <a:gd name="connsiteX0" fmla="*/ 91684 w 91683"/>
                <a:gd name="connsiteY0" fmla="*/ 1251753 h 1251753"/>
                <a:gd name="connsiteX1" fmla="*/ 0 w 91683"/>
                <a:gd name="connsiteY1" fmla="*/ 0 h 1251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1683" h="1251753">
                  <a:moveTo>
                    <a:pt x="91684" y="1251753"/>
                  </a:moveTo>
                  <a:lnTo>
                    <a:pt x="0" y="0"/>
                  </a:lnTo>
                </a:path>
              </a:pathLst>
            </a:custGeom>
            <a:ln w="6984" cap="rnd">
              <a:solidFill>
                <a:srgbClr val="FFC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F529D23F-563A-4C2B-8F07-BCB4645D88CC}"/>
                </a:ext>
              </a:extLst>
            </p:cNvPr>
            <p:cNvSpPr/>
            <p:nvPr/>
          </p:nvSpPr>
          <p:spPr>
            <a:xfrm>
              <a:off x="4472356" y="4102524"/>
              <a:ext cx="351143" cy="205013"/>
            </a:xfrm>
            <a:custGeom>
              <a:avLst/>
              <a:gdLst>
                <a:gd name="connsiteX0" fmla="*/ 455412 w 455411"/>
                <a:gd name="connsiteY0" fmla="*/ 0 h 265890"/>
                <a:gd name="connsiteX1" fmla="*/ 0 w 455411"/>
                <a:gd name="connsiteY1" fmla="*/ 265890 h 265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5411" h="265890">
                  <a:moveTo>
                    <a:pt x="455412" y="0"/>
                  </a:moveTo>
                  <a:lnTo>
                    <a:pt x="0" y="265890"/>
                  </a:lnTo>
                </a:path>
              </a:pathLst>
            </a:custGeom>
            <a:ln w="6984" cap="rnd">
              <a:solidFill>
                <a:srgbClr val="0C2FCC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DF3339FD-26B8-473E-82CD-9391841CEEE1}"/>
                </a:ext>
              </a:extLst>
            </p:cNvPr>
            <p:cNvSpPr/>
            <p:nvPr/>
          </p:nvSpPr>
          <p:spPr>
            <a:xfrm>
              <a:off x="5936457" y="3613178"/>
              <a:ext cx="228201" cy="341617"/>
            </a:xfrm>
            <a:custGeom>
              <a:avLst/>
              <a:gdLst>
                <a:gd name="connsiteX0" fmla="*/ 295314 w 295963"/>
                <a:gd name="connsiteY0" fmla="*/ -116 h 443057"/>
                <a:gd name="connsiteX1" fmla="*/ 285803 w 295963"/>
                <a:gd name="connsiteY1" fmla="*/ 358926 h 443057"/>
                <a:gd name="connsiteX2" fmla="*/ 123485 w 295963"/>
                <a:gd name="connsiteY2" fmla="*/ 442847 h 443057"/>
                <a:gd name="connsiteX3" fmla="*/ -648 w 295963"/>
                <a:gd name="connsiteY3" fmla="*/ 343541 h 443057"/>
                <a:gd name="connsiteX4" fmla="*/ 8933 w 295963"/>
                <a:gd name="connsiteY4" fmla="*/ -186 h 443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963" h="443057">
                  <a:moveTo>
                    <a:pt x="295314" y="-116"/>
                  </a:moveTo>
                  <a:lnTo>
                    <a:pt x="285803" y="358926"/>
                  </a:lnTo>
                  <a:cubicBezTo>
                    <a:pt x="285803" y="358926"/>
                    <a:pt x="249507" y="441029"/>
                    <a:pt x="123485" y="442847"/>
                  </a:cubicBezTo>
                  <a:cubicBezTo>
                    <a:pt x="-2536" y="444666"/>
                    <a:pt x="-648" y="343541"/>
                    <a:pt x="-648" y="343541"/>
                  </a:cubicBezTo>
                  <a:lnTo>
                    <a:pt x="8933" y="-186"/>
                  </a:lnTo>
                  <a:close/>
                </a:path>
              </a:pathLst>
            </a:custGeom>
            <a:solidFill>
              <a:srgbClr val="FFA38A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FC9E4769-3ACC-43EC-A664-30F4161D4424}"/>
                </a:ext>
              </a:extLst>
            </p:cNvPr>
            <p:cNvSpPr/>
            <p:nvPr/>
          </p:nvSpPr>
          <p:spPr>
            <a:xfrm>
              <a:off x="5939640" y="3613233"/>
              <a:ext cx="225234" cy="197196"/>
            </a:xfrm>
            <a:custGeom>
              <a:avLst/>
              <a:gdLst>
                <a:gd name="connsiteX0" fmla="*/ -650 w 292115"/>
                <a:gd name="connsiteY0" fmla="*/ 205700 h 255751"/>
                <a:gd name="connsiteX1" fmla="*/ 165234 w 292115"/>
                <a:gd name="connsiteY1" fmla="*/ 255494 h 255751"/>
                <a:gd name="connsiteX2" fmla="*/ 285382 w 292115"/>
                <a:gd name="connsiteY2" fmla="*/ 229548 h 255751"/>
                <a:gd name="connsiteX3" fmla="*/ 291466 w 292115"/>
                <a:gd name="connsiteY3" fmla="*/ -186 h 255751"/>
                <a:gd name="connsiteX4" fmla="*/ 4735 w 292115"/>
                <a:gd name="connsiteY4" fmla="*/ -186 h 25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115" h="255751">
                  <a:moveTo>
                    <a:pt x="-650" y="205700"/>
                  </a:moveTo>
                  <a:cubicBezTo>
                    <a:pt x="39352" y="237311"/>
                    <a:pt x="93971" y="255494"/>
                    <a:pt x="165234" y="255494"/>
                  </a:cubicBezTo>
                  <a:cubicBezTo>
                    <a:pt x="206775" y="256465"/>
                    <a:pt x="247966" y="247577"/>
                    <a:pt x="285382" y="229548"/>
                  </a:cubicBezTo>
                  <a:lnTo>
                    <a:pt x="291466" y="-186"/>
                  </a:lnTo>
                  <a:lnTo>
                    <a:pt x="4735" y="-186"/>
                  </a:lnTo>
                  <a:close/>
                </a:path>
              </a:pathLst>
            </a:custGeom>
            <a:solidFill>
              <a:srgbClr val="FB7B5C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F9BEA97C-B454-4323-931D-9D3F413AA089}"/>
                </a:ext>
              </a:extLst>
            </p:cNvPr>
            <p:cNvSpPr/>
            <p:nvPr/>
          </p:nvSpPr>
          <p:spPr>
            <a:xfrm>
              <a:off x="6223433" y="4455878"/>
              <a:ext cx="676025" cy="853861"/>
            </a:xfrm>
            <a:custGeom>
              <a:avLst/>
              <a:gdLst>
                <a:gd name="connsiteX0" fmla="*/ 0 w 876766"/>
                <a:gd name="connsiteY0" fmla="*/ 1107409 h 1107409"/>
                <a:gd name="connsiteX1" fmla="*/ 744730 w 876766"/>
                <a:gd name="connsiteY1" fmla="*/ 1107409 h 1107409"/>
                <a:gd name="connsiteX2" fmla="*/ 876766 w 876766"/>
                <a:gd name="connsiteY2" fmla="*/ 0 h 1107409"/>
                <a:gd name="connsiteX3" fmla="*/ 132036 w 876766"/>
                <a:gd name="connsiteY3" fmla="*/ 0 h 1107409"/>
                <a:gd name="connsiteX4" fmla="*/ 0 w 876766"/>
                <a:gd name="connsiteY4" fmla="*/ 1107409 h 1107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6766" h="1107409">
                  <a:moveTo>
                    <a:pt x="0" y="1107409"/>
                  </a:moveTo>
                  <a:lnTo>
                    <a:pt x="744730" y="1107409"/>
                  </a:lnTo>
                  <a:lnTo>
                    <a:pt x="876766" y="0"/>
                  </a:lnTo>
                  <a:lnTo>
                    <a:pt x="132036" y="0"/>
                  </a:lnTo>
                  <a:lnTo>
                    <a:pt x="0" y="1107409"/>
                  </a:lnTo>
                  <a:close/>
                </a:path>
              </a:pathLst>
            </a:custGeom>
            <a:solidFill>
              <a:srgbClr val="FACE5D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884EF2EC-E1D0-4719-8CE2-6B09D6324B02}"/>
                </a:ext>
              </a:extLst>
            </p:cNvPr>
            <p:cNvSpPr/>
            <p:nvPr/>
          </p:nvSpPr>
          <p:spPr>
            <a:xfrm>
              <a:off x="6602616" y="4880679"/>
              <a:ext cx="381663" cy="438173"/>
            </a:xfrm>
            <a:custGeom>
              <a:avLst/>
              <a:gdLst>
                <a:gd name="connsiteX0" fmla="*/ 494995 w 494995"/>
                <a:gd name="connsiteY0" fmla="*/ 258827 h 568285"/>
                <a:gd name="connsiteX1" fmla="*/ 381981 w 494995"/>
                <a:gd name="connsiteY1" fmla="*/ 568286 h 568285"/>
                <a:gd name="connsiteX2" fmla="*/ 114482 w 494995"/>
                <a:gd name="connsiteY2" fmla="*/ 541571 h 568285"/>
                <a:gd name="connsiteX3" fmla="*/ 122245 w 494995"/>
                <a:gd name="connsiteY3" fmla="*/ 463594 h 568285"/>
                <a:gd name="connsiteX4" fmla="*/ 51052 w 494995"/>
                <a:gd name="connsiteY4" fmla="*/ 450726 h 568285"/>
                <a:gd name="connsiteX5" fmla="*/ 35457 w 494995"/>
                <a:gd name="connsiteY5" fmla="*/ 350301 h 568285"/>
                <a:gd name="connsiteX6" fmla="*/ 0 w 494995"/>
                <a:gd name="connsiteY6" fmla="*/ 345126 h 568285"/>
                <a:gd name="connsiteX7" fmla="*/ 629 w 494995"/>
                <a:gd name="connsiteY7" fmla="*/ 232322 h 568285"/>
                <a:gd name="connsiteX8" fmla="*/ 316942 w 494995"/>
                <a:gd name="connsiteY8" fmla="*/ 194347 h 568285"/>
                <a:gd name="connsiteX9" fmla="*/ 308620 w 494995"/>
                <a:gd name="connsiteY9" fmla="*/ 144554 h 568285"/>
                <a:gd name="connsiteX10" fmla="*/ 93922 w 494995"/>
                <a:gd name="connsiteY10" fmla="*/ 84690 h 568285"/>
                <a:gd name="connsiteX11" fmla="*/ 130148 w 494995"/>
                <a:gd name="connsiteY11" fmla="*/ 0 h 568285"/>
                <a:gd name="connsiteX12" fmla="*/ 428068 w 494995"/>
                <a:gd name="connsiteY12" fmla="*/ 54269 h 568285"/>
                <a:gd name="connsiteX13" fmla="*/ 494995 w 494995"/>
                <a:gd name="connsiteY13" fmla="*/ 258827 h 568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4995" h="568285">
                  <a:moveTo>
                    <a:pt x="494995" y="258827"/>
                  </a:moveTo>
                  <a:lnTo>
                    <a:pt x="381981" y="568286"/>
                  </a:lnTo>
                  <a:lnTo>
                    <a:pt x="114482" y="541571"/>
                  </a:lnTo>
                  <a:lnTo>
                    <a:pt x="122245" y="463594"/>
                  </a:lnTo>
                  <a:lnTo>
                    <a:pt x="51052" y="450726"/>
                  </a:lnTo>
                  <a:lnTo>
                    <a:pt x="35457" y="350301"/>
                  </a:lnTo>
                  <a:lnTo>
                    <a:pt x="0" y="345126"/>
                  </a:lnTo>
                  <a:lnTo>
                    <a:pt x="629" y="232322"/>
                  </a:lnTo>
                  <a:lnTo>
                    <a:pt x="316942" y="194347"/>
                  </a:lnTo>
                  <a:lnTo>
                    <a:pt x="308620" y="144554"/>
                  </a:lnTo>
                  <a:lnTo>
                    <a:pt x="93922" y="84690"/>
                  </a:lnTo>
                  <a:lnTo>
                    <a:pt x="130148" y="0"/>
                  </a:lnTo>
                  <a:lnTo>
                    <a:pt x="428068" y="54269"/>
                  </a:lnTo>
                  <a:lnTo>
                    <a:pt x="494995" y="258827"/>
                  </a:lnTo>
                  <a:close/>
                </a:path>
              </a:pathLst>
            </a:custGeom>
            <a:solidFill>
              <a:srgbClr val="FFB1A5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4E0C9381-9121-4732-AB5A-A8E2EE3BE923}"/>
                </a:ext>
              </a:extLst>
            </p:cNvPr>
            <p:cNvSpPr/>
            <p:nvPr/>
          </p:nvSpPr>
          <p:spPr>
            <a:xfrm>
              <a:off x="6629954" y="5150777"/>
              <a:ext cx="264597" cy="1833"/>
            </a:xfrm>
            <a:custGeom>
              <a:avLst/>
              <a:gdLst>
                <a:gd name="connsiteX0" fmla="*/ 0 w 343167"/>
                <a:gd name="connsiteY0" fmla="*/ 0 h 2377"/>
                <a:gd name="connsiteX1" fmla="*/ 343168 w 343167"/>
                <a:gd name="connsiteY1" fmla="*/ 2378 h 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3167" h="2377">
                  <a:moveTo>
                    <a:pt x="0" y="0"/>
                  </a:moveTo>
                  <a:lnTo>
                    <a:pt x="343168" y="2378"/>
                  </a:lnTo>
                </a:path>
              </a:pathLst>
            </a:custGeom>
            <a:ln w="6984" cap="rnd">
              <a:solidFill>
                <a:srgbClr val="E2837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BA960914-BBE9-4BE6-AB6A-670C3FB4C392}"/>
                </a:ext>
              </a:extLst>
            </p:cNvPr>
            <p:cNvSpPr/>
            <p:nvPr/>
          </p:nvSpPr>
          <p:spPr>
            <a:xfrm>
              <a:off x="6696872" y="5238131"/>
              <a:ext cx="161066" cy="16069"/>
            </a:xfrm>
            <a:custGeom>
              <a:avLst/>
              <a:gdLst>
                <a:gd name="connsiteX0" fmla="*/ 0 w 208893"/>
                <a:gd name="connsiteY0" fmla="*/ 0 h 20840"/>
                <a:gd name="connsiteX1" fmla="*/ 208894 w 208893"/>
                <a:gd name="connsiteY1" fmla="*/ 20840 h 20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8893" h="20840">
                  <a:moveTo>
                    <a:pt x="0" y="0"/>
                  </a:moveTo>
                  <a:lnTo>
                    <a:pt x="208894" y="20840"/>
                  </a:lnTo>
                </a:path>
              </a:pathLst>
            </a:custGeom>
            <a:ln w="6984" cap="rnd">
              <a:solidFill>
                <a:srgbClr val="E2837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B1A125B8-0EF3-49DA-90F6-91464E216435}"/>
                </a:ext>
              </a:extLst>
            </p:cNvPr>
            <p:cNvSpPr/>
            <p:nvPr/>
          </p:nvSpPr>
          <p:spPr>
            <a:xfrm>
              <a:off x="6846992" y="5027509"/>
              <a:ext cx="44917" cy="3019"/>
            </a:xfrm>
            <a:custGeom>
              <a:avLst/>
              <a:gdLst>
                <a:gd name="connsiteX0" fmla="*/ 0 w 58255"/>
                <a:gd name="connsiteY0" fmla="*/ 3916 h 3916"/>
                <a:gd name="connsiteX1" fmla="*/ 58255 w 58255"/>
                <a:gd name="connsiteY1" fmla="*/ 0 h 3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255" h="3916">
                  <a:moveTo>
                    <a:pt x="0" y="3916"/>
                  </a:moveTo>
                  <a:lnTo>
                    <a:pt x="58255" y="0"/>
                  </a:lnTo>
                </a:path>
              </a:pathLst>
            </a:custGeom>
            <a:ln w="6984" cap="rnd">
              <a:solidFill>
                <a:srgbClr val="E2837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82E0C3C4-C721-4115-BC70-E9D2C3FCE38C}"/>
                </a:ext>
              </a:extLst>
            </p:cNvPr>
            <p:cNvSpPr/>
            <p:nvPr/>
          </p:nvSpPr>
          <p:spPr>
            <a:xfrm>
              <a:off x="5749253" y="3389313"/>
              <a:ext cx="151940" cy="186767"/>
            </a:xfrm>
            <a:custGeom>
              <a:avLst/>
              <a:gdLst>
                <a:gd name="connsiteX0" fmla="*/ 116822 w 197057"/>
                <a:gd name="connsiteY0" fmla="*/ 3355 h 242226"/>
                <a:gd name="connsiteX1" fmla="*/ 196407 w 197057"/>
                <a:gd name="connsiteY1" fmla="*/ 56365 h 242226"/>
                <a:gd name="connsiteX2" fmla="*/ 143397 w 197057"/>
                <a:gd name="connsiteY2" fmla="*/ 242040 h 242226"/>
                <a:gd name="connsiteX3" fmla="*/ 10522 w 197057"/>
                <a:gd name="connsiteY3" fmla="*/ 43078 h 242226"/>
                <a:gd name="connsiteX4" fmla="*/ 116822 w 197057"/>
                <a:gd name="connsiteY4" fmla="*/ 3355 h 242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057" h="242226">
                  <a:moveTo>
                    <a:pt x="116822" y="3355"/>
                  </a:moveTo>
                  <a:lnTo>
                    <a:pt x="196407" y="56365"/>
                  </a:lnTo>
                  <a:lnTo>
                    <a:pt x="143397" y="242040"/>
                  </a:lnTo>
                  <a:cubicBezTo>
                    <a:pt x="143397" y="242040"/>
                    <a:pt x="-48153" y="160987"/>
                    <a:pt x="10522" y="43078"/>
                  </a:cubicBezTo>
                  <a:cubicBezTo>
                    <a:pt x="24019" y="16572"/>
                    <a:pt x="63812" y="-9933"/>
                    <a:pt x="116822" y="3355"/>
                  </a:cubicBezTo>
                  <a:close/>
                </a:path>
              </a:pathLst>
            </a:custGeom>
            <a:solidFill>
              <a:srgbClr val="FFA38A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6A66DF6F-FB7C-47F4-8473-C8496CCBFA5C}"/>
                </a:ext>
              </a:extLst>
            </p:cNvPr>
            <p:cNvSpPr/>
            <p:nvPr/>
          </p:nvSpPr>
          <p:spPr>
            <a:xfrm>
              <a:off x="6229957" y="3389313"/>
              <a:ext cx="151994" cy="186767"/>
            </a:xfrm>
            <a:custGeom>
              <a:avLst/>
              <a:gdLst>
                <a:gd name="connsiteX0" fmla="*/ 78935 w 197127"/>
                <a:gd name="connsiteY0" fmla="*/ 3355 h 242226"/>
                <a:gd name="connsiteX1" fmla="*/ -650 w 197127"/>
                <a:gd name="connsiteY1" fmla="*/ 56365 h 242226"/>
                <a:gd name="connsiteX2" fmla="*/ 52431 w 197127"/>
                <a:gd name="connsiteY2" fmla="*/ 242040 h 242226"/>
                <a:gd name="connsiteX3" fmla="*/ 185306 w 197127"/>
                <a:gd name="connsiteY3" fmla="*/ 43078 h 242226"/>
                <a:gd name="connsiteX4" fmla="*/ 78935 w 197127"/>
                <a:gd name="connsiteY4" fmla="*/ 3355 h 242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127" h="242226">
                  <a:moveTo>
                    <a:pt x="78935" y="3355"/>
                  </a:moveTo>
                  <a:lnTo>
                    <a:pt x="-650" y="56365"/>
                  </a:lnTo>
                  <a:lnTo>
                    <a:pt x="52431" y="242040"/>
                  </a:lnTo>
                  <a:cubicBezTo>
                    <a:pt x="52431" y="242040"/>
                    <a:pt x="243980" y="160987"/>
                    <a:pt x="185306" y="43078"/>
                  </a:cubicBezTo>
                  <a:cubicBezTo>
                    <a:pt x="171738" y="16572"/>
                    <a:pt x="132016" y="-9933"/>
                    <a:pt x="78935" y="3355"/>
                  </a:cubicBezTo>
                  <a:close/>
                </a:path>
              </a:pathLst>
            </a:custGeom>
            <a:solidFill>
              <a:srgbClr val="FFA38A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250091F9-26BD-4ED0-AAC9-E6B05CA4BBC0}"/>
                </a:ext>
              </a:extLst>
            </p:cNvPr>
            <p:cNvSpPr/>
            <p:nvPr/>
          </p:nvSpPr>
          <p:spPr>
            <a:xfrm>
              <a:off x="5836457" y="3132647"/>
              <a:ext cx="458408" cy="614906"/>
            </a:xfrm>
            <a:custGeom>
              <a:avLst/>
              <a:gdLst>
                <a:gd name="connsiteX0" fmla="*/ 299126 w 594529"/>
                <a:gd name="connsiteY0" fmla="*/ 797312 h 797498"/>
                <a:gd name="connsiteX1" fmla="*/ -543 w 594529"/>
                <a:gd name="connsiteY1" fmla="*/ 488972 h 797498"/>
                <a:gd name="connsiteX2" fmla="*/ -543 w 594529"/>
                <a:gd name="connsiteY2" fmla="*/ 475475 h 797498"/>
                <a:gd name="connsiteX3" fmla="*/ 256256 w 594529"/>
                <a:gd name="connsiteY3" fmla="*/ 2160 h 797498"/>
                <a:gd name="connsiteX4" fmla="*/ 300035 w 594529"/>
                <a:gd name="connsiteY4" fmla="*/ 271 h 797498"/>
                <a:gd name="connsiteX5" fmla="*/ 593759 w 594529"/>
                <a:gd name="connsiteY5" fmla="*/ 428689 h 797498"/>
                <a:gd name="connsiteX6" fmla="*/ 593759 w 594529"/>
                <a:gd name="connsiteY6" fmla="*/ 442256 h 797498"/>
                <a:gd name="connsiteX7" fmla="*/ 299126 w 594529"/>
                <a:gd name="connsiteY7" fmla="*/ 797312 h 797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4529" h="797498">
                  <a:moveTo>
                    <a:pt x="299126" y="797312"/>
                  </a:moveTo>
                  <a:cubicBezTo>
                    <a:pt x="91001" y="797312"/>
                    <a:pt x="2884" y="666116"/>
                    <a:pt x="-543" y="488972"/>
                  </a:cubicBezTo>
                  <a:lnTo>
                    <a:pt x="-543" y="475475"/>
                  </a:lnTo>
                  <a:cubicBezTo>
                    <a:pt x="-3969" y="298331"/>
                    <a:pt x="74567" y="2160"/>
                    <a:pt x="256256" y="2160"/>
                  </a:cubicBezTo>
                  <a:lnTo>
                    <a:pt x="300035" y="271"/>
                  </a:lnTo>
                  <a:cubicBezTo>
                    <a:pt x="464171" y="-12666"/>
                    <a:pt x="590472" y="251615"/>
                    <a:pt x="593759" y="428689"/>
                  </a:cubicBezTo>
                  <a:lnTo>
                    <a:pt x="593759" y="442256"/>
                  </a:lnTo>
                  <a:cubicBezTo>
                    <a:pt x="597255" y="619400"/>
                    <a:pt x="525224" y="797312"/>
                    <a:pt x="299126" y="797312"/>
                  </a:cubicBezTo>
                  <a:close/>
                </a:path>
              </a:pathLst>
            </a:custGeom>
            <a:solidFill>
              <a:srgbClr val="FFA38A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7EA19721-A128-4345-BA06-F973FB7B0458}"/>
                </a:ext>
              </a:extLst>
            </p:cNvPr>
            <p:cNvSpPr/>
            <p:nvPr/>
          </p:nvSpPr>
          <p:spPr>
            <a:xfrm>
              <a:off x="5915050" y="3413881"/>
              <a:ext cx="44379" cy="60555"/>
            </a:xfrm>
            <a:custGeom>
              <a:avLst/>
              <a:gdLst>
                <a:gd name="connsiteX0" fmla="*/ 56907 w 57556"/>
                <a:gd name="connsiteY0" fmla="*/ 38977 h 78536"/>
                <a:gd name="connsiteX1" fmla="*/ 28304 w 57556"/>
                <a:gd name="connsiteY1" fmla="*/ 78350 h 78536"/>
                <a:gd name="connsiteX2" fmla="*/ -649 w 57556"/>
                <a:gd name="connsiteY2" fmla="*/ 39187 h 78536"/>
                <a:gd name="connsiteX3" fmla="*/ 28024 w 57556"/>
                <a:gd name="connsiteY3" fmla="*/ -186 h 78536"/>
                <a:gd name="connsiteX4" fmla="*/ 56907 w 57556"/>
                <a:gd name="connsiteY4" fmla="*/ 38977 h 78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556" h="78536">
                  <a:moveTo>
                    <a:pt x="56907" y="38977"/>
                  </a:moveTo>
                  <a:cubicBezTo>
                    <a:pt x="56907" y="60657"/>
                    <a:pt x="44179" y="78280"/>
                    <a:pt x="28304" y="78350"/>
                  </a:cubicBezTo>
                  <a:cubicBezTo>
                    <a:pt x="12429" y="78420"/>
                    <a:pt x="-509" y="60866"/>
                    <a:pt x="-649" y="39187"/>
                  </a:cubicBezTo>
                  <a:cubicBezTo>
                    <a:pt x="-789" y="17507"/>
                    <a:pt x="12079" y="-186"/>
                    <a:pt x="28024" y="-186"/>
                  </a:cubicBezTo>
                  <a:cubicBezTo>
                    <a:pt x="43969" y="-186"/>
                    <a:pt x="56837" y="17297"/>
                    <a:pt x="56907" y="38977"/>
                  </a:cubicBezTo>
                  <a:close/>
                </a:path>
              </a:pathLst>
            </a:custGeom>
            <a:solidFill>
              <a:srgbClr val="350706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0BBEB9B5-595B-4A5D-AB67-60683899B774}"/>
                </a:ext>
              </a:extLst>
            </p:cNvPr>
            <p:cNvSpPr/>
            <p:nvPr/>
          </p:nvSpPr>
          <p:spPr>
            <a:xfrm>
              <a:off x="6008021" y="3459759"/>
              <a:ext cx="62802" cy="77227"/>
            </a:xfrm>
            <a:custGeom>
              <a:avLst/>
              <a:gdLst>
                <a:gd name="connsiteX0" fmla="*/ 70533 w 81450"/>
                <a:gd name="connsiteY0" fmla="*/ 99973 h 100159"/>
                <a:gd name="connsiteX1" fmla="*/ 9551 w 81450"/>
                <a:gd name="connsiteY1" fmla="*/ 99483 h 100159"/>
                <a:gd name="connsiteX2" fmla="*/ 319 w 81450"/>
                <a:gd name="connsiteY2" fmla="*/ 81510 h 100159"/>
                <a:gd name="connsiteX3" fmla="*/ 28293 w 81450"/>
                <a:gd name="connsiteY3" fmla="*/ 7170 h 100159"/>
                <a:gd name="connsiteX4" fmla="*/ 39839 w 81450"/>
                <a:gd name="connsiteY4" fmla="*/ 79 h 100159"/>
                <a:gd name="connsiteX5" fmla="*/ 46756 w 81450"/>
                <a:gd name="connsiteY5" fmla="*/ 6541 h 100159"/>
                <a:gd name="connsiteX6" fmla="*/ 79345 w 81450"/>
                <a:gd name="connsiteY6" fmla="*/ 81370 h 100159"/>
                <a:gd name="connsiteX7" fmla="*/ 70533 w 81450"/>
                <a:gd name="connsiteY7" fmla="*/ 99973 h 100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450" h="100159">
                  <a:moveTo>
                    <a:pt x="70533" y="99973"/>
                  </a:moveTo>
                  <a:lnTo>
                    <a:pt x="9551" y="99483"/>
                  </a:lnTo>
                  <a:cubicBezTo>
                    <a:pt x="2068" y="99483"/>
                    <a:pt x="-2828" y="89902"/>
                    <a:pt x="319" y="81510"/>
                  </a:cubicBezTo>
                  <a:lnTo>
                    <a:pt x="28293" y="7170"/>
                  </a:lnTo>
                  <a:cubicBezTo>
                    <a:pt x="29524" y="2023"/>
                    <a:pt x="34692" y="-1152"/>
                    <a:pt x="39839" y="79"/>
                  </a:cubicBezTo>
                  <a:cubicBezTo>
                    <a:pt x="43119" y="869"/>
                    <a:pt x="45748" y="3317"/>
                    <a:pt x="46756" y="6541"/>
                  </a:cubicBezTo>
                  <a:lnTo>
                    <a:pt x="79345" y="81370"/>
                  </a:lnTo>
                  <a:cubicBezTo>
                    <a:pt x="83401" y="89832"/>
                    <a:pt x="78506" y="100043"/>
                    <a:pt x="70533" y="99973"/>
                  </a:cubicBezTo>
                  <a:close/>
                </a:path>
              </a:pathLst>
            </a:custGeom>
            <a:solidFill>
              <a:srgbClr val="FB7B5C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50F0EE9B-DE6C-410B-AF83-8BB713A2A7B0}"/>
                </a:ext>
              </a:extLst>
            </p:cNvPr>
            <p:cNvSpPr/>
            <p:nvPr/>
          </p:nvSpPr>
          <p:spPr>
            <a:xfrm>
              <a:off x="6108039" y="3413881"/>
              <a:ext cx="44379" cy="60555"/>
            </a:xfrm>
            <a:custGeom>
              <a:avLst/>
              <a:gdLst>
                <a:gd name="connsiteX0" fmla="*/ -650 w 57556"/>
                <a:gd name="connsiteY0" fmla="*/ 38977 h 78536"/>
                <a:gd name="connsiteX1" fmla="*/ 27953 w 57556"/>
                <a:gd name="connsiteY1" fmla="*/ 78350 h 78536"/>
                <a:gd name="connsiteX2" fmla="*/ 56906 w 57556"/>
                <a:gd name="connsiteY2" fmla="*/ 39187 h 78536"/>
                <a:gd name="connsiteX3" fmla="*/ 28233 w 57556"/>
                <a:gd name="connsiteY3" fmla="*/ -186 h 78536"/>
                <a:gd name="connsiteX4" fmla="*/ -650 w 57556"/>
                <a:gd name="connsiteY4" fmla="*/ 38977 h 78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556" h="78536">
                  <a:moveTo>
                    <a:pt x="-650" y="38977"/>
                  </a:moveTo>
                  <a:cubicBezTo>
                    <a:pt x="-650" y="60657"/>
                    <a:pt x="12078" y="78280"/>
                    <a:pt x="27953" y="78350"/>
                  </a:cubicBezTo>
                  <a:cubicBezTo>
                    <a:pt x="43829" y="78420"/>
                    <a:pt x="56836" y="60866"/>
                    <a:pt x="56906" y="39187"/>
                  </a:cubicBezTo>
                  <a:cubicBezTo>
                    <a:pt x="56976" y="17507"/>
                    <a:pt x="44178" y="-186"/>
                    <a:pt x="28233" y="-186"/>
                  </a:cubicBezTo>
                  <a:cubicBezTo>
                    <a:pt x="12288" y="-186"/>
                    <a:pt x="-580" y="17297"/>
                    <a:pt x="-650" y="38977"/>
                  </a:cubicBezTo>
                  <a:close/>
                </a:path>
              </a:pathLst>
            </a:custGeom>
            <a:solidFill>
              <a:srgbClr val="350706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5D65BFA3-BE56-4798-841E-B6DB9DE551A1}"/>
                </a:ext>
              </a:extLst>
            </p:cNvPr>
            <p:cNvSpPr/>
            <p:nvPr/>
          </p:nvSpPr>
          <p:spPr>
            <a:xfrm>
              <a:off x="5958355" y="3600453"/>
              <a:ext cx="163537" cy="78072"/>
            </a:xfrm>
            <a:custGeom>
              <a:avLst/>
              <a:gdLst>
                <a:gd name="connsiteX0" fmla="*/ 248386 w 249035"/>
                <a:gd name="connsiteY0" fmla="*/ -186 h 118888"/>
                <a:gd name="connsiteX1" fmla="*/ 123833 w 249035"/>
                <a:gd name="connsiteY1" fmla="*/ 118702 h 118888"/>
                <a:gd name="connsiteX2" fmla="*/ -650 w 249035"/>
                <a:gd name="connsiteY2" fmla="*/ -186 h 118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9035" h="118888">
                  <a:moveTo>
                    <a:pt x="248386" y="-186"/>
                  </a:moveTo>
                  <a:cubicBezTo>
                    <a:pt x="248386" y="46670"/>
                    <a:pt x="214398" y="118702"/>
                    <a:pt x="123833" y="118702"/>
                  </a:cubicBezTo>
                  <a:cubicBezTo>
                    <a:pt x="33268" y="118702"/>
                    <a:pt x="-650" y="46740"/>
                    <a:pt x="-650" y="-186"/>
                  </a:cubicBezTo>
                  <a:close/>
                </a:path>
              </a:pathLst>
            </a:custGeom>
            <a:solidFill>
              <a:srgbClr val="FFFFFF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5DD7F268-BD30-4078-9A28-6951382E6A71}"/>
                </a:ext>
              </a:extLst>
            </p:cNvPr>
            <p:cNvSpPr/>
            <p:nvPr/>
          </p:nvSpPr>
          <p:spPr>
            <a:xfrm>
              <a:off x="5821927" y="3089905"/>
              <a:ext cx="480611" cy="378656"/>
            </a:xfrm>
            <a:custGeom>
              <a:avLst/>
              <a:gdLst>
                <a:gd name="connsiteX0" fmla="*/ 311047 w 623324"/>
                <a:gd name="connsiteY0" fmla="*/ -104 h 491095"/>
                <a:gd name="connsiteX1" fmla="*/ -650 w 623324"/>
                <a:gd name="connsiteY1" fmla="*/ 239141 h 491095"/>
                <a:gd name="connsiteX2" fmla="*/ 25925 w 623324"/>
                <a:gd name="connsiteY2" fmla="*/ 490905 h 491095"/>
                <a:gd name="connsiteX3" fmla="*/ 47675 w 623324"/>
                <a:gd name="connsiteY3" fmla="*/ 352155 h 491095"/>
                <a:gd name="connsiteX4" fmla="*/ 117050 w 623324"/>
                <a:gd name="connsiteY4" fmla="*/ 280263 h 491095"/>
                <a:gd name="connsiteX5" fmla="*/ 488681 w 623324"/>
                <a:gd name="connsiteY5" fmla="*/ 280263 h 491095"/>
                <a:gd name="connsiteX6" fmla="*/ 574350 w 623324"/>
                <a:gd name="connsiteY6" fmla="*/ 352155 h 491095"/>
                <a:gd name="connsiteX7" fmla="*/ 596169 w 623324"/>
                <a:gd name="connsiteY7" fmla="*/ 490905 h 491095"/>
                <a:gd name="connsiteX8" fmla="*/ 622675 w 623324"/>
                <a:gd name="connsiteY8" fmla="*/ 239141 h 491095"/>
                <a:gd name="connsiteX9" fmla="*/ 311047 w 623324"/>
                <a:gd name="connsiteY9" fmla="*/ -104 h 491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3324" h="491095">
                  <a:moveTo>
                    <a:pt x="311047" y="-104"/>
                  </a:moveTo>
                  <a:cubicBezTo>
                    <a:pt x="24806" y="-4580"/>
                    <a:pt x="-650" y="174312"/>
                    <a:pt x="-650" y="239141"/>
                  </a:cubicBezTo>
                  <a:cubicBezTo>
                    <a:pt x="-650" y="346071"/>
                    <a:pt x="25925" y="490905"/>
                    <a:pt x="25925" y="490905"/>
                  </a:cubicBezTo>
                  <a:cubicBezTo>
                    <a:pt x="32919" y="491534"/>
                    <a:pt x="34947" y="423488"/>
                    <a:pt x="47675" y="352155"/>
                  </a:cubicBezTo>
                  <a:cubicBezTo>
                    <a:pt x="55158" y="310684"/>
                    <a:pt x="74879" y="280543"/>
                    <a:pt x="117050" y="280263"/>
                  </a:cubicBezTo>
                  <a:cubicBezTo>
                    <a:pt x="164535" y="279913"/>
                    <a:pt x="441195" y="279913"/>
                    <a:pt x="488681" y="280263"/>
                  </a:cubicBezTo>
                  <a:cubicBezTo>
                    <a:pt x="530851" y="280466"/>
                    <a:pt x="566867" y="310684"/>
                    <a:pt x="574350" y="352155"/>
                  </a:cubicBezTo>
                  <a:cubicBezTo>
                    <a:pt x="587148" y="423488"/>
                    <a:pt x="589386" y="491534"/>
                    <a:pt x="596169" y="490905"/>
                  </a:cubicBezTo>
                  <a:cubicBezTo>
                    <a:pt x="596169" y="490905"/>
                    <a:pt x="622675" y="345861"/>
                    <a:pt x="622675" y="239141"/>
                  </a:cubicBezTo>
                  <a:cubicBezTo>
                    <a:pt x="622675" y="174312"/>
                    <a:pt x="597289" y="-4580"/>
                    <a:pt x="311047" y="-104"/>
                  </a:cubicBezTo>
                  <a:close/>
                </a:path>
              </a:pathLst>
            </a:custGeom>
            <a:solidFill>
              <a:srgbClr val="4E0507"/>
            </a:solidFill>
            <a:ln w="6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DFB4DE01-0C61-4BAE-AE1F-1A5B83A1F82F}"/>
                </a:ext>
              </a:extLst>
            </p:cNvPr>
            <p:cNvSpPr/>
            <p:nvPr/>
          </p:nvSpPr>
          <p:spPr>
            <a:xfrm>
              <a:off x="5862638" y="3360336"/>
              <a:ext cx="165650" cy="178375"/>
            </a:xfrm>
            <a:custGeom>
              <a:avLst/>
              <a:gdLst>
                <a:gd name="connsiteX0" fmla="*/ 214838 w 214838"/>
                <a:gd name="connsiteY0" fmla="*/ 115671 h 231342"/>
                <a:gd name="connsiteX1" fmla="*/ 107419 w 214838"/>
                <a:gd name="connsiteY1" fmla="*/ 231343 h 231342"/>
                <a:gd name="connsiteX2" fmla="*/ 0 w 214838"/>
                <a:gd name="connsiteY2" fmla="*/ 115671 h 231342"/>
                <a:gd name="connsiteX3" fmla="*/ 107419 w 214838"/>
                <a:gd name="connsiteY3" fmla="*/ 0 h 231342"/>
                <a:gd name="connsiteX4" fmla="*/ 214838 w 214838"/>
                <a:gd name="connsiteY4" fmla="*/ 115671 h 231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4838" h="231342">
                  <a:moveTo>
                    <a:pt x="214838" y="115671"/>
                  </a:moveTo>
                  <a:cubicBezTo>
                    <a:pt x="214838" y="179555"/>
                    <a:pt x="166745" y="231343"/>
                    <a:pt x="107419" y="231343"/>
                  </a:cubicBezTo>
                  <a:cubicBezTo>
                    <a:pt x="48093" y="231343"/>
                    <a:pt x="0" y="179555"/>
                    <a:pt x="0" y="115671"/>
                  </a:cubicBezTo>
                  <a:cubicBezTo>
                    <a:pt x="0" y="51788"/>
                    <a:pt x="48093" y="0"/>
                    <a:pt x="107419" y="0"/>
                  </a:cubicBezTo>
                  <a:cubicBezTo>
                    <a:pt x="166745" y="0"/>
                    <a:pt x="214838" y="51788"/>
                    <a:pt x="214838" y="115671"/>
                  </a:cubicBezTo>
                  <a:close/>
                </a:path>
              </a:pathLst>
            </a:custGeom>
            <a:noFill/>
            <a:ln w="6984" cap="flat">
              <a:solidFill>
                <a:srgbClr val="4E050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CF2B6890-5D5E-4ABC-A1AF-CDF7B1B41860}"/>
                </a:ext>
              </a:extLst>
            </p:cNvPr>
            <p:cNvSpPr/>
            <p:nvPr/>
          </p:nvSpPr>
          <p:spPr>
            <a:xfrm>
              <a:off x="6047376" y="3353973"/>
              <a:ext cx="177404" cy="191101"/>
            </a:xfrm>
            <a:custGeom>
              <a:avLst/>
              <a:gdLst>
                <a:gd name="connsiteX0" fmla="*/ 230084 w 230083"/>
                <a:gd name="connsiteY0" fmla="*/ 123924 h 247847"/>
                <a:gd name="connsiteX1" fmla="*/ 115042 w 230083"/>
                <a:gd name="connsiteY1" fmla="*/ 247847 h 247847"/>
                <a:gd name="connsiteX2" fmla="*/ 0 w 230083"/>
                <a:gd name="connsiteY2" fmla="*/ 123924 h 247847"/>
                <a:gd name="connsiteX3" fmla="*/ 115042 w 230083"/>
                <a:gd name="connsiteY3" fmla="*/ 0 h 247847"/>
                <a:gd name="connsiteX4" fmla="*/ 230084 w 230083"/>
                <a:gd name="connsiteY4" fmla="*/ 123924 h 247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083" h="247847">
                  <a:moveTo>
                    <a:pt x="230084" y="123924"/>
                  </a:moveTo>
                  <a:cubicBezTo>
                    <a:pt x="230084" y="192365"/>
                    <a:pt x="178578" y="247847"/>
                    <a:pt x="115042" y="247847"/>
                  </a:cubicBezTo>
                  <a:cubicBezTo>
                    <a:pt x="51506" y="247847"/>
                    <a:pt x="0" y="192365"/>
                    <a:pt x="0" y="123924"/>
                  </a:cubicBezTo>
                  <a:cubicBezTo>
                    <a:pt x="0" y="55482"/>
                    <a:pt x="51506" y="0"/>
                    <a:pt x="115042" y="0"/>
                  </a:cubicBezTo>
                  <a:cubicBezTo>
                    <a:pt x="178578" y="0"/>
                    <a:pt x="230084" y="55482"/>
                    <a:pt x="230084" y="123924"/>
                  </a:cubicBezTo>
                  <a:close/>
                </a:path>
              </a:pathLst>
            </a:custGeom>
            <a:noFill/>
            <a:ln w="6984" cap="flat">
              <a:solidFill>
                <a:srgbClr val="4E050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6" name="标题 65">
            <a:extLst>
              <a:ext uri="{FF2B5EF4-FFF2-40B4-BE49-F238E27FC236}">
                <a16:creationId xmlns:a16="http://schemas.microsoft.com/office/drawing/2014/main" id="{5EBEDA7B-C1DD-4DA4-98BE-83B756FB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Use "Title Only" Layout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866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736" y="2822830"/>
            <a:ext cx="5731164" cy="951057"/>
          </a:xfrm>
        </p:spPr>
        <p:txBody>
          <a:bodyPr/>
          <a:lstStyle/>
          <a:p>
            <a:r>
              <a:rPr lang="zh-CN" altLang="en-US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课程要点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87736" y="3773888"/>
            <a:ext cx="5731164" cy="262854"/>
          </a:xfrm>
        </p:spPr>
        <p:txBody>
          <a:bodyPr/>
          <a:lstStyle/>
          <a:p>
            <a:r>
              <a:rPr lang="en-GB" altLang="zh-CN" dirty="0">
                <a:solidFill>
                  <a:schemeClr val="accent1"/>
                </a:solidFill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6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728921B-BAB5-41FA-A376-CEBA321871A2}"/>
              </a:ext>
            </a:extLst>
          </p:cNvPr>
          <p:cNvSpPr txBox="1"/>
          <p:nvPr/>
        </p:nvSpPr>
        <p:spPr>
          <a:xfrm>
            <a:off x="1987394" y="2609386"/>
            <a:ext cx="2896839" cy="1718859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500" b="1" dirty="0">
                <a:solidFill>
                  <a:schemeClr val="accent2"/>
                </a:solidFill>
                <a:cs typeface="+mn-ea"/>
                <a:sym typeface="+mn-lt"/>
              </a:rPr>
              <a:t>02</a:t>
            </a:r>
            <a:endParaRPr lang="zh-CN" altLang="en-US" sz="115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705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Use "Title Only" Layout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7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CE119E4C-80D3-473F-A394-DA4E74648E87}"/>
              </a:ext>
            </a:extLst>
          </p:cNvPr>
          <p:cNvGrpSpPr/>
          <p:nvPr/>
        </p:nvGrpSpPr>
        <p:grpSpPr>
          <a:xfrm>
            <a:off x="1145946" y="1477905"/>
            <a:ext cx="4539828" cy="4308590"/>
            <a:chOff x="3632750" y="1090017"/>
            <a:chExt cx="4927514" cy="4676529"/>
          </a:xfrm>
        </p:grpSpPr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FAC8D943-61C5-4B87-8538-228188570C36}"/>
                </a:ext>
              </a:extLst>
            </p:cNvPr>
            <p:cNvSpPr/>
            <p:nvPr/>
          </p:nvSpPr>
          <p:spPr>
            <a:xfrm>
              <a:off x="4202077" y="5225705"/>
              <a:ext cx="3616081" cy="540841"/>
            </a:xfrm>
            <a:custGeom>
              <a:avLst/>
              <a:gdLst>
                <a:gd name="connsiteX0" fmla="*/ -567 w 3616081"/>
                <a:gd name="connsiteY0" fmla="*/ 270234 h 540841"/>
                <a:gd name="connsiteX1" fmla="*/ 1807507 w 3616081"/>
                <a:gd name="connsiteY1" fmla="*/ -187 h 540841"/>
                <a:gd name="connsiteX2" fmla="*/ 3615515 w 3616081"/>
                <a:gd name="connsiteY2" fmla="*/ 270234 h 540841"/>
                <a:gd name="connsiteX3" fmla="*/ 1807507 w 3616081"/>
                <a:gd name="connsiteY3" fmla="*/ 540654 h 540841"/>
                <a:gd name="connsiteX4" fmla="*/ -567 w 3616081"/>
                <a:gd name="connsiteY4" fmla="*/ 270234 h 540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16081" h="540841">
                  <a:moveTo>
                    <a:pt x="-567" y="270234"/>
                  </a:moveTo>
                  <a:cubicBezTo>
                    <a:pt x="-567" y="120878"/>
                    <a:pt x="808931" y="-187"/>
                    <a:pt x="1807507" y="-187"/>
                  </a:cubicBezTo>
                  <a:cubicBezTo>
                    <a:pt x="2806083" y="-187"/>
                    <a:pt x="3615515" y="120878"/>
                    <a:pt x="3615515" y="270234"/>
                  </a:cubicBezTo>
                  <a:cubicBezTo>
                    <a:pt x="3615515" y="419589"/>
                    <a:pt x="2806083" y="540654"/>
                    <a:pt x="1807507" y="540654"/>
                  </a:cubicBezTo>
                  <a:cubicBezTo>
                    <a:pt x="808931" y="540654"/>
                    <a:pt x="-567" y="419589"/>
                    <a:pt x="-567" y="270234"/>
                  </a:cubicBezTo>
                  <a:close/>
                </a:path>
              </a:pathLst>
            </a:custGeom>
            <a:solidFill>
              <a:srgbClr val="E8EEF9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7429A74D-33D6-472C-9883-94E8FB08943C}"/>
                </a:ext>
              </a:extLst>
            </p:cNvPr>
            <p:cNvSpPr/>
            <p:nvPr/>
          </p:nvSpPr>
          <p:spPr>
            <a:xfrm>
              <a:off x="3632750" y="4695775"/>
              <a:ext cx="1583779" cy="652874"/>
            </a:xfrm>
            <a:custGeom>
              <a:avLst/>
              <a:gdLst>
                <a:gd name="connsiteX0" fmla="*/ -436 w 1583779"/>
                <a:gd name="connsiteY0" fmla="*/ 121270 h 652874"/>
                <a:gd name="connsiteX1" fmla="*/ 532108 w 1583779"/>
                <a:gd name="connsiteY1" fmla="*/ -187 h 652874"/>
                <a:gd name="connsiteX2" fmla="*/ 546677 w 1583779"/>
                <a:gd name="connsiteY2" fmla="*/ 99710 h 652874"/>
                <a:gd name="connsiteX3" fmla="*/ 645659 w 1583779"/>
                <a:gd name="connsiteY3" fmla="*/ 16669 h 652874"/>
                <a:gd name="connsiteX4" fmla="*/ 1583213 w 1583779"/>
                <a:gd name="connsiteY4" fmla="*/ 476691 h 652874"/>
                <a:gd name="connsiteX5" fmla="*/ 712562 w 1583779"/>
                <a:gd name="connsiteY5" fmla="*/ 634671 h 652874"/>
                <a:gd name="connsiteX6" fmla="*/ 691197 w 1583779"/>
                <a:gd name="connsiteY6" fmla="*/ 520204 h 652874"/>
                <a:gd name="connsiteX7" fmla="*/ 639518 w 1583779"/>
                <a:gd name="connsiteY7" fmla="*/ 618206 h 652874"/>
                <a:gd name="connsiteX8" fmla="*/ 356292 w 1583779"/>
                <a:gd name="connsiteY8" fmla="*/ 492894 h 652874"/>
                <a:gd name="connsiteX9" fmla="*/ 412675 w 1583779"/>
                <a:gd name="connsiteY9" fmla="*/ 383916 h 652874"/>
                <a:gd name="connsiteX10" fmla="*/ 282006 w 1583779"/>
                <a:gd name="connsiteY10" fmla="*/ 440822 h 652874"/>
                <a:gd name="connsiteX11" fmla="*/ -567 w 1583779"/>
                <a:gd name="connsiteY11" fmla="*/ 121335 h 65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83779" h="652874">
                  <a:moveTo>
                    <a:pt x="-436" y="121270"/>
                  </a:moveTo>
                  <a:cubicBezTo>
                    <a:pt x="161921" y="44567"/>
                    <a:pt x="381119" y="3668"/>
                    <a:pt x="532108" y="-187"/>
                  </a:cubicBezTo>
                  <a:cubicBezTo>
                    <a:pt x="570067" y="58614"/>
                    <a:pt x="546677" y="99710"/>
                    <a:pt x="546677" y="99710"/>
                  </a:cubicBezTo>
                  <a:lnTo>
                    <a:pt x="645659" y="16669"/>
                  </a:lnTo>
                  <a:cubicBezTo>
                    <a:pt x="1219821" y="51231"/>
                    <a:pt x="1583213" y="476691"/>
                    <a:pt x="1583213" y="476691"/>
                  </a:cubicBezTo>
                  <a:cubicBezTo>
                    <a:pt x="1230405" y="650220"/>
                    <a:pt x="941887" y="677857"/>
                    <a:pt x="712562" y="634671"/>
                  </a:cubicBezTo>
                  <a:cubicBezTo>
                    <a:pt x="703546" y="588936"/>
                    <a:pt x="691197" y="520204"/>
                    <a:pt x="691197" y="520204"/>
                  </a:cubicBezTo>
                  <a:lnTo>
                    <a:pt x="639518" y="618206"/>
                  </a:lnTo>
                  <a:cubicBezTo>
                    <a:pt x="539203" y="591314"/>
                    <a:pt x="443664" y="549043"/>
                    <a:pt x="356292" y="492894"/>
                  </a:cubicBezTo>
                  <a:cubicBezTo>
                    <a:pt x="383471" y="442129"/>
                    <a:pt x="412675" y="383916"/>
                    <a:pt x="412675" y="383916"/>
                  </a:cubicBezTo>
                  <a:lnTo>
                    <a:pt x="282006" y="440822"/>
                  </a:lnTo>
                  <a:cubicBezTo>
                    <a:pt x="89007" y="292774"/>
                    <a:pt x="-567" y="121335"/>
                    <a:pt x="-567" y="121335"/>
                  </a:cubicBezTo>
                  <a:close/>
                </a:path>
              </a:pathLst>
            </a:custGeom>
            <a:solidFill>
              <a:srgbClr val="62CC95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C375D29F-7327-4904-B772-94C4C406A6AD}"/>
                </a:ext>
              </a:extLst>
            </p:cNvPr>
            <p:cNvSpPr/>
            <p:nvPr/>
          </p:nvSpPr>
          <p:spPr>
            <a:xfrm>
              <a:off x="3632750" y="4817210"/>
              <a:ext cx="1583648" cy="531504"/>
            </a:xfrm>
            <a:custGeom>
              <a:avLst/>
              <a:gdLst>
                <a:gd name="connsiteX0" fmla="*/ 712627 w 1583648"/>
                <a:gd name="connsiteY0" fmla="*/ 513235 h 531504"/>
                <a:gd name="connsiteX1" fmla="*/ 691197 w 1583648"/>
                <a:gd name="connsiteY1" fmla="*/ 398769 h 531504"/>
                <a:gd name="connsiteX2" fmla="*/ 639583 w 1583648"/>
                <a:gd name="connsiteY2" fmla="*/ 496771 h 531504"/>
                <a:gd name="connsiteX3" fmla="*/ 356292 w 1583648"/>
                <a:gd name="connsiteY3" fmla="*/ 371459 h 531504"/>
                <a:gd name="connsiteX4" fmla="*/ 412741 w 1583648"/>
                <a:gd name="connsiteY4" fmla="*/ 262481 h 531504"/>
                <a:gd name="connsiteX5" fmla="*/ 282071 w 1583648"/>
                <a:gd name="connsiteY5" fmla="*/ 319387 h 531504"/>
                <a:gd name="connsiteX6" fmla="*/ -567 w 1583648"/>
                <a:gd name="connsiteY6" fmla="*/ -100 h 531504"/>
                <a:gd name="connsiteX7" fmla="*/ 1583082 w 1583648"/>
                <a:gd name="connsiteY7" fmla="*/ 355322 h 531504"/>
                <a:gd name="connsiteX8" fmla="*/ 712497 w 1583648"/>
                <a:gd name="connsiteY8" fmla="*/ 513301 h 531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3648" h="531504">
                  <a:moveTo>
                    <a:pt x="712627" y="513235"/>
                  </a:moveTo>
                  <a:cubicBezTo>
                    <a:pt x="703611" y="467501"/>
                    <a:pt x="691197" y="398769"/>
                    <a:pt x="691197" y="398769"/>
                  </a:cubicBezTo>
                  <a:lnTo>
                    <a:pt x="639583" y="496771"/>
                  </a:lnTo>
                  <a:cubicBezTo>
                    <a:pt x="539249" y="469873"/>
                    <a:pt x="443690" y="427601"/>
                    <a:pt x="356292" y="371459"/>
                  </a:cubicBezTo>
                  <a:cubicBezTo>
                    <a:pt x="383536" y="320759"/>
                    <a:pt x="412741" y="262481"/>
                    <a:pt x="412741" y="262481"/>
                  </a:cubicBezTo>
                  <a:lnTo>
                    <a:pt x="282071" y="319387"/>
                  </a:lnTo>
                  <a:cubicBezTo>
                    <a:pt x="88942" y="171273"/>
                    <a:pt x="-567" y="-100"/>
                    <a:pt x="-567" y="-100"/>
                  </a:cubicBezTo>
                  <a:cubicBezTo>
                    <a:pt x="673361" y="-6633"/>
                    <a:pt x="1583082" y="355322"/>
                    <a:pt x="1583082" y="355322"/>
                  </a:cubicBezTo>
                  <a:cubicBezTo>
                    <a:pt x="1230274" y="528851"/>
                    <a:pt x="941756" y="556487"/>
                    <a:pt x="712497" y="513301"/>
                  </a:cubicBezTo>
                  <a:close/>
                </a:path>
              </a:pathLst>
            </a:custGeom>
            <a:solidFill>
              <a:srgbClr val="4FA77B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0E547048-C989-4A4E-A0FC-740FAEDD34D0}"/>
                </a:ext>
              </a:extLst>
            </p:cNvPr>
            <p:cNvSpPr/>
            <p:nvPr/>
          </p:nvSpPr>
          <p:spPr>
            <a:xfrm>
              <a:off x="3704161" y="3619173"/>
              <a:ext cx="1373336" cy="1403406"/>
            </a:xfrm>
            <a:custGeom>
              <a:avLst/>
              <a:gdLst>
                <a:gd name="connsiteX0" fmla="*/ -567 w 1373336"/>
                <a:gd name="connsiteY0" fmla="*/ 875 h 1403406"/>
                <a:gd name="connsiteX1" fmla="*/ 213470 w 1373336"/>
                <a:gd name="connsiteY1" fmla="*/ 625867 h 1403406"/>
                <a:gd name="connsiteX2" fmla="*/ 325454 w 1373336"/>
                <a:gd name="connsiteY2" fmla="*/ 577258 h 1403406"/>
                <a:gd name="connsiteX3" fmla="*/ 303044 w 1373336"/>
                <a:gd name="connsiteY3" fmla="*/ 731905 h 1403406"/>
                <a:gd name="connsiteX4" fmla="*/ 1372770 w 1373336"/>
                <a:gd name="connsiteY4" fmla="*/ 1403219 h 1403406"/>
                <a:gd name="connsiteX5" fmla="*/ 981153 w 1373336"/>
                <a:gd name="connsiteY5" fmla="*/ 407387 h 1403406"/>
                <a:gd name="connsiteX6" fmla="*/ 849765 w 1373336"/>
                <a:gd name="connsiteY6" fmla="*/ 458218 h 1403406"/>
                <a:gd name="connsiteX7" fmla="*/ 917648 w 1373336"/>
                <a:gd name="connsiteY7" fmla="*/ 342771 h 1403406"/>
                <a:gd name="connsiteX8" fmla="*/ 608484 w 1373336"/>
                <a:gd name="connsiteY8" fmla="*/ 131283 h 1403406"/>
                <a:gd name="connsiteX9" fmla="*/ 532369 w 1373336"/>
                <a:gd name="connsiteY9" fmla="*/ 258620 h 1403406"/>
                <a:gd name="connsiteX10" fmla="*/ 507803 w 1373336"/>
                <a:gd name="connsiteY10" fmla="*/ 88162 h 1403406"/>
                <a:gd name="connsiteX11" fmla="*/ -567 w 1373336"/>
                <a:gd name="connsiteY11" fmla="*/ 875 h 1403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73336" h="1403406">
                  <a:moveTo>
                    <a:pt x="-567" y="875"/>
                  </a:moveTo>
                  <a:cubicBezTo>
                    <a:pt x="23869" y="216480"/>
                    <a:pt x="121479" y="468018"/>
                    <a:pt x="213470" y="625867"/>
                  </a:cubicBezTo>
                  <a:cubicBezTo>
                    <a:pt x="298405" y="627369"/>
                    <a:pt x="325454" y="577258"/>
                    <a:pt x="325454" y="577258"/>
                  </a:cubicBezTo>
                  <a:lnTo>
                    <a:pt x="303044" y="731905"/>
                  </a:lnTo>
                  <a:cubicBezTo>
                    <a:pt x="704003" y="1300317"/>
                    <a:pt x="1372770" y="1403219"/>
                    <a:pt x="1372770" y="1403219"/>
                  </a:cubicBezTo>
                  <a:cubicBezTo>
                    <a:pt x="1326643" y="929804"/>
                    <a:pt x="1171473" y="615675"/>
                    <a:pt x="981153" y="407387"/>
                  </a:cubicBezTo>
                  <a:cubicBezTo>
                    <a:pt x="928101" y="427380"/>
                    <a:pt x="849765" y="458218"/>
                    <a:pt x="849765" y="458218"/>
                  </a:cubicBezTo>
                  <a:lnTo>
                    <a:pt x="917648" y="342771"/>
                  </a:lnTo>
                  <a:cubicBezTo>
                    <a:pt x="826153" y="256712"/>
                    <a:pt x="721853" y="185367"/>
                    <a:pt x="608484" y="131283"/>
                  </a:cubicBezTo>
                  <a:cubicBezTo>
                    <a:pt x="573660" y="191522"/>
                    <a:pt x="532369" y="258620"/>
                    <a:pt x="532369" y="258620"/>
                  </a:cubicBezTo>
                  <a:lnTo>
                    <a:pt x="507803" y="88162"/>
                  </a:lnTo>
                  <a:cubicBezTo>
                    <a:pt x="232678" y="-16374"/>
                    <a:pt x="-567" y="875"/>
                    <a:pt x="-567" y="875"/>
                  </a:cubicBezTo>
                  <a:close/>
                </a:path>
              </a:pathLst>
            </a:custGeom>
            <a:solidFill>
              <a:srgbClr val="4FA77B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9234368B-9836-48D7-BF2D-A9CF8D245BB5}"/>
                </a:ext>
              </a:extLst>
            </p:cNvPr>
            <p:cNvSpPr/>
            <p:nvPr/>
          </p:nvSpPr>
          <p:spPr>
            <a:xfrm>
              <a:off x="3704161" y="3619183"/>
              <a:ext cx="1373336" cy="1403396"/>
            </a:xfrm>
            <a:custGeom>
              <a:avLst/>
              <a:gdLst>
                <a:gd name="connsiteX0" fmla="*/ 981153 w 1373336"/>
                <a:gd name="connsiteY0" fmla="*/ 407377 h 1403396"/>
                <a:gd name="connsiteX1" fmla="*/ 849830 w 1373336"/>
                <a:gd name="connsiteY1" fmla="*/ 458208 h 1403396"/>
                <a:gd name="connsiteX2" fmla="*/ 917648 w 1373336"/>
                <a:gd name="connsiteY2" fmla="*/ 342827 h 1403396"/>
                <a:gd name="connsiteX3" fmla="*/ 608549 w 1373336"/>
                <a:gd name="connsiteY3" fmla="*/ 131273 h 1403396"/>
                <a:gd name="connsiteX4" fmla="*/ 532369 w 1373336"/>
                <a:gd name="connsiteY4" fmla="*/ 258610 h 1403396"/>
                <a:gd name="connsiteX5" fmla="*/ 507868 w 1373336"/>
                <a:gd name="connsiteY5" fmla="*/ 88217 h 1403396"/>
                <a:gd name="connsiteX6" fmla="*/ -567 w 1373336"/>
                <a:gd name="connsiteY6" fmla="*/ 865 h 1403396"/>
                <a:gd name="connsiteX7" fmla="*/ 1372770 w 1373336"/>
                <a:gd name="connsiteY7" fmla="*/ 1403209 h 1403396"/>
                <a:gd name="connsiteX8" fmla="*/ 981153 w 1373336"/>
                <a:gd name="connsiteY8" fmla="*/ 407377 h 140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3336" h="1403396">
                  <a:moveTo>
                    <a:pt x="981153" y="407377"/>
                  </a:moveTo>
                  <a:cubicBezTo>
                    <a:pt x="928167" y="427370"/>
                    <a:pt x="849830" y="458208"/>
                    <a:pt x="849830" y="458208"/>
                  </a:cubicBezTo>
                  <a:lnTo>
                    <a:pt x="917648" y="342827"/>
                  </a:lnTo>
                  <a:cubicBezTo>
                    <a:pt x="826172" y="256748"/>
                    <a:pt x="721905" y="185383"/>
                    <a:pt x="608549" y="131273"/>
                  </a:cubicBezTo>
                  <a:cubicBezTo>
                    <a:pt x="573726" y="191577"/>
                    <a:pt x="532369" y="258610"/>
                    <a:pt x="532369" y="258610"/>
                  </a:cubicBezTo>
                  <a:lnTo>
                    <a:pt x="507868" y="88217"/>
                  </a:lnTo>
                  <a:cubicBezTo>
                    <a:pt x="232678" y="-16318"/>
                    <a:pt x="-567" y="865"/>
                    <a:pt x="-567" y="865"/>
                  </a:cubicBezTo>
                  <a:cubicBezTo>
                    <a:pt x="421822" y="698182"/>
                    <a:pt x="1372770" y="1403209"/>
                    <a:pt x="1372770" y="1403209"/>
                  </a:cubicBezTo>
                  <a:cubicBezTo>
                    <a:pt x="1326643" y="929794"/>
                    <a:pt x="1171473" y="615730"/>
                    <a:pt x="981153" y="407377"/>
                  </a:cubicBezTo>
                  <a:close/>
                </a:path>
              </a:pathLst>
            </a:custGeom>
            <a:solidFill>
              <a:srgbClr val="62CC95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2D2BE2DE-C2E0-4236-8467-470F901AD868}"/>
                </a:ext>
              </a:extLst>
            </p:cNvPr>
            <p:cNvSpPr/>
            <p:nvPr/>
          </p:nvSpPr>
          <p:spPr>
            <a:xfrm>
              <a:off x="7287610" y="4265088"/>
              <a:ext cx="638305" cy="934090"/>
            </a:xfrm>
            <a:custGeom>
              <a:avLst/>
              <a:gdLst>
                <a:gd name="connsiteX0" fmla="*/ 616681 w 638305"/>
                <a:gd name="connsiteY0" fmla="*/ 9 h 934090"/>
                <a:gd name="connsiteX1" fmla="*/ 293992 w 638305"/>
                <a:gd name="connsiteY1" fmla="*/ 194315 h 934090"/>
                <a:gd name="connsiteX2" fmla="*/ 334566 w 638305"/>
                <a:gd name="connsiteY2" fmla="*/ 250960 h 934090"/>
                <a:gd name="connsiteX3" fmla="*/ 245710 w 638305"/>
                <a:gd name="connsiteY3" fmla="*/ 257036 h 934090"/>
                <a:gd name="connsiteX4" fmla="*/ -79 w 638305"/>
                <a:gd name="connsiteY4" fmla="*/ 933904 h 934090"/>
                <a:gd name="connsiteX5" fmla="*/ 507964 w 638305"/>
                <a:gd name="connsiteY5" fmla="*/ 596058 h 934090"/>
                <a:gd name="connsiteX6" fmla="*/ 463863 w 638305"/>
                <a:gd name="connsiteY6" fmla="*/ 528894 h 934090"/>
                <a:gd name="connsiteX7" fmla="*/ 536384 w 638305"/>
                <a:gd name="connsiteY7" fmla="*/ 552872 h 934090"/>
                <a:gd name="connsiteX8" fmla="*/ 617139 w 638305"/>
                <a:gd name="connsiteY8" fmla="*/ 355169 h 934090"/>
                <a:gd name="connsiteX9" fmla="*/ 537038 w 638305"/>
                <a:gd name="connsiteY9" fmla="*/ 327990 h 934090"/>
                <a:gd name="connsiteX10" fmla="*/ 629095 w 638305"/>
                <a:gd name="connsiteY10" fmla="*/ 293819 h 934090"/>
                <a:gd name="connsiteX11" fmla="*/ 616681 w 638305"/>
                <a:gd name="connsiteY11" fmla="*/ -187 h 934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38305" h="934090">
                  <a:moveTo>
                    <a:pt x="616681" y="9"/>
                  </a:moveTo>
                  <a:cubicBezTo>
                    <a:pt x="499078" y="39210"/>
                    <a:pt x="370957" y="124145"/>
                    <a:pt x="293992" y="194315"/>
                  </a:cubicBezTo>
                  <a:cubicBezTo>
                    <a:pt x="303336" y="241748"/>
                    <a:pt x="334566" y="250960"/>
                    <a:pt x="334566" y="250960"/>
                  </a:cubicBezTo>
                  <a:lnTo>
                    <a:pt x="245710" y="257036"/>
                  </a:lnTo>
                  <a:cubicBezTo>
                    <a:pt x="-23012" y="548756"/>
                    <a:pt x="-79" y="933904"/>
                    <a:pt x="-79" y="933904"/>
                  </a:cubicBezTo>
                  <a:cubicBezTo>
                    <a:pt x="258255" y="851321"/>
                    <a:pt x="414731" y="727185"/>
                    <a:pt x="507964" y="596058"/>
                  </a:cubicBezTo>
                  <a:cubicBezTo>
                    <a:pt x="490520" y="568879"/>
                    <a:pt x="463863" y="528894"/>
                    <a:pt x="463863" y="528894"/>
                  </a:cubicBezTo>
                  <a:lnTo>
                    <a:pt x="536384" y="552872"/>
                  </a:lnTo>
                  <a:cubicBezTo>
                    <a:pt x="573364" y="491549"/>
                    <a:pt x="600609" y="424855"/>
                    <a:pt x="617139" y="355169"/>
                  </a:cubicBezTo>
                  <a:cubicBezTo>
                    <a:pt x="579375" y="342951"/>
                    <a:pt x="537038" y="327990"/>
                    <a:pt x="537038" y="327990"/>
                  </a:cubicBezTo>
                  <a:lnTo>
                    <a:pt x="629095" y="293819"/>
                  </a:lnTo>
                  <a:cubicBezTo>
                    <a:pt x="654183" y="128000"/>
                    <a:pt x="616681" y="-187"/>
                    <a:pt x="616681" y="-187"/>
                  </a:cubicBezTo>
                  <a:close/>
                </a:path>
              </a:pathLst>
            </a:custGeom>
            <a:solidFill>
              <a:srgbClr val="62CC95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24530147-561C-4389-A6AC-B657CBFB6548}"/>
                </a:ext>
              </a:extLst>
            </p:cNvPr>
            <p:cNvSpPr/>
            <p:nvPr/>
          </p:nvSpPr>
          <p:spPr>
            <a:xfrm>
              <a:off x="7288294" y="4265154"/>
              <a:ext cx="637818" cy="933894"/>
            </a:xfrm>
            <a:custGeom>
              <a:avLst/>
              <a:gdLst>
                <a:gd name="connsiteX0" fmla="*/ 507476 w 637818"/>
                <a:gd name="connsiteY0" fmla="*/ 595992 h 933894"/>
                <a:gd name="connsiteX1" fmla="*/ 463375 w 637818"/>
                <a:gd name="connsiteY1" fmla="*/ 528894 h 933894"/>
                <a:gd name="connsiteX2" fmla="*/ 535897 w 637818"/>
                <a:gd name="connsiteY2" fmla="*/ 552806 h 933894"/>
                <a:gd name="connsiteX3" fmla="*/ 616650 w 637818"/>
                <a:gd name="connsiteY3" fmla="*/ 355103 h 933894"/>
                <a:gd name="connsiteX4" fmla="*/ 536550 w 637818"/>
                <a:gd name="connsiteY4" fmla="*/ 327990 h 933894"/>
                <a:gd name="connsiteX5" fmla="*/ 628607 w 637818"/>
                <a:gd name="connsiteY5" fmla="*/ 293819 h 933894"/>
                <a:gd name="connsiteX6" fmla="*/ 616193 w 637818"/>
                <a:gd name="connsiteY6" fmla="*/ -187 h 933894"/>
                <a:gd name="connsiteX7" fmla="*/ -567 w 637818"/>
                <a:gd name="connsiteY7" fmla="*/ 933708 h 933894"/>
                <a:gd name="connsiteX8" fmla="*/ 507476 w 637818"/>
                <a:gd name="connsiteY8" fmla="*/ 595862 h 933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7818" h="933894">
                  <a:moveTo>
                    <a:pt x="507476" y="595992"/>
                  </a:moveTo>
                  <a:cubicBezTo>
                    <a:pt x="489966" y="568813"/>
                    <a:pt x="463375" y="528894"/>
                    <a:pt x="463375" y="528894"/>
                  </a:cubicBezTo>
                  <a:lnTo>
                    <a:pt x="535897" y="552806"/>
                  </a:lnTo>
                  <a:cubicBezTo>
                    <a:pt x="572876" y="491490"/>
                    <a:pt x="600121" y="424789"/>
                    <a:pt x="616650" y="355103"/>
                  </a:cubicBezTo>
                  <a:cubicBezTo>
                    <a:pt x="578887" y="342951"/>
                    <a:pt x="536550" y="327990"/>
                    <a:pt x="536550" y="327990"/>
                  </a:cubicBezTo>
                  <a:lnTo>
                    <a:pt x="628607" y="293819"/>
                  </a:lnTo>
                  <a:cubicBezTo>
                    <a:pt x="653695" y="127869"/>
                    <a:pt x="616193" y="-187"/>
                    <a:pt x="616193" y="-187"/>
                  </a:cubicBezTo>
                  <a:cubicBezTo>
                    <a:pt x="278412" y="318973"/>
                    <a:pt x="-567" y="933708"/>
                    <a:pt x="-567" y="933708"/>
                  </a:cubicBezTo>
                  <a:cubicBezTo>
                    <a:pt x="257767" y="851125"/>
                    <a:pt x="414243" y="726924"/>
                    <a:pt x="507476" y="595862"/>
                  </a:cubicBezTo>
                  <a:close/>
                </a:path>
              </a:pathLst>
            </a:custGeom>
            <a:solidFill>
              <a:srgbClr val="4FA77B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AEBB521E-CF79-4F80-A3FE-8C7885B0BF32}"/>
                </a:ext>
              </a:extLst>
            </p:cNvPr>
            <p:cNvSpPr/>
            <p:nvPr/>
          </p:nvSpPr>
          <p:spPr>
            <a:xfrm>
              <a:off x="7299923" y="5034529"/>
              <a:ext cx="894955" cy="412976"/>
            </a:xfrm>
            <a:custGeom>
              <a:avLst/>
              <a:gdLst>
                <a:gd name="connsiteX0" fmla="*/ 894388 w 894955"/>
                <a:gd name="connsiteY0" fmla="*/ 36146 h 412976"/>
                <a:gd name="connsiteX1" fmla="*/ 576600 w 894955"/>
                <a:gd name="connsiteY1" fmla="*/ 2760 h 412976"/>
                <a:gd name="connsiteX2" fmla="*/ 575098 w 894955"/>
                <a:gd name="connsiteY2" fmla="*/ 61561 h 412976"/>
                <a:gd name="connsiteX3" fmla="*/ 511788 w 894955"/>
                <a:gd name="connsiteY3" fmla="*/ 20204 h 412976"/>
                <a:gd name="connsiteX4" fmla="*/ -567 w 894955"/>
                <a:gd name="connsiteY4" fmla="*/ 352823 h 412976"/>
                <a:gd name="connsiteX5" fmla="*/ 516100 w 894955"/>
                <a:gd name="connsiteY5" fmla="*/ 383792 h 412976"/>
                <a:gd name="connsiteX6" fmla="*/ 520543 w 894955"/>
                <a:gd name="connsiteY6" fmla="*/ 315844 h 412976"/>
                <a:gd name="connsiteX7" fmla="*/ 557392 w 894955"/>
                <a:gd name="connsiteY7" fmla="*/ 369092 h 412976"/>
                <a:gd name="connsiteX8" fmla="*/ 713150 w 894955"/>
                <a:gd name="connsiteY8" fmla="*/ 276577 h 412976"/>
                <a:gd name="connsiteX9" fmla="*/ 672773 w 894955"/>
                <a:gd name="connsiteY9" fmla="*/ 217188 h 412976"/>
                <a:gd name="connsiteX10" fmla="*/ 752547 w 894955"/>
                <a:gd name="connsiteY10" fmla="*/ 241166 h 412976"/>
                <a:gd name="connsiteX11" fmla="*/ 894388 w 894955"/>
                <a:gd name="connsiteY11" fmla="*/ 36146 h 412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94955" h="412976">
                  <a:moveTo>
                    <a:pt x="894388" y="36146"/>
                  </a:moveTo>
                  <a:cubicBezTo>
                    <a:pt x="794753" y="2890"/>
                    <a:pt x="664540" y="-5473"/>
                    <a:pt x="576600" y="2760"/>
                  </a:cubicBezTo>
                  <a:cubicBezTo>
                    <a:pt x="558633" y="39609"/>
                    <a:pt x="575098" y="61561"/>
                    <a:pt x="575098" y="61561"/>
                  </a:cubicBezTo>
                  <a:lnTo>
                    <a:pt x="511788" y="20204"/>
                  </a:lnTo>
                  <a:cubicBezTo>
                    <a:pt x="180737" y="80377"/>
                    <a:pt x="-567" y="352823"/>
                    <a:pt x="-567" y="352823"/>
                  </a:cubicBezTo>
                  <a:cubicBezTo>
                    <a:pt x="216540" y="429003"/>
                    <a:pt x="385954" y="424692"/>
                    <a:pt x="516100" y="383792"/>
                  </a:cubicBezTo>
                  <a:cubicBezTo>
                    <a:pt x="518126" y="356482"/>
                    <a:pt x="520543" y="315844"/>
                    <a:pt x="520543" y="315844"/>
                  </a:cubicBezTo>
                  <a:lnTo>
                    <a:pt x="557392" y="369092"/>
                  </a:lnTo>
                  <a:cubicBezTo>
                    <a:pt x="613776" y="346492"/>
                    <a:pt x="666305" y="315282"/>
                    <a:pt x="713150" y="276577"/>
                  </a:cubicBezTo>
                  <a:cubicBezTo>
                    <a:pt x="693549" y="249006"/>
                    <a:pt x="672773" y="217188"/>
                    <a:pt x="672773" y="217188"/>
                  </a:cubicBezTo>
                  <a:lnTo>
                    <a:pt x="752547" y="241166"/>
                  </a:lnTo>
                  <a:cubicBezTo>
                    <a:pt x="812916" y="182848"/>
                    <a:pt x="861068" y="113176"/>
                    <a:pt x="894388" y="36146"/>
                  </a:cubicBezTo>
                  <a:close/>
                </a:path>
              </a:pathLst>
            </a:custGeom>
            <a:solidFill>
              <a:srgbClr val="62CC95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9AE03C82-45C0-4FDA-AFF0-8ADF87222ED3}"/>
                </a:ext>
              </a:extLst>
            </p:cNvPr>
            <p:cNvSpPr/>
            <p:nvPr/>
          </p:nvSpPr>
          <p:spPr>
            <a:xfrm>
              <a:off x="7299792" y="5070862"/>
              <a:ext cx="895085" cy="376916"/>
            </a:xfrm>
            <a:custGeom>
              <a:avLst/>
              <a:gdLst>
                <a:gd name="connsiteX0" fmla="*/ 515970 w 895085"/>
                <a:gd name="connsiteY0" fmla="*/ 347786 h 376916"/>
                <a:gd name="connsiteX1" fmla="*/ 520412 w 895085"/>
                <a:gd name="connsiteY1" fmla="*/ 279773 h 376916"/>
                <a:gd name="connsiteX2" fmla="*/ 557196 w 895085"/>
                <a:gd name="connsiteY2" fmla="*/ 333020 h 376916"/>
                <a:gd name="connsiteX3" fmla="*/ 712954 w 895085"/>
                <a:gd name="connsiteY3" fmla="*/ 240506 h 376916"/>
                <a:gd name="connsiteX4" fmla="*/ 672643 w 895085"/>
                <a:gd name="connsiteY4" fmla="*/ 181117 h 376916"/>
                <a:gd name="connsiteX5" fmla="*/ 752416 w 895085"/>
                <a:gd name="connsiteY5" fmla="*/ 205095 h 376916"/>
                <a:gd name="connsiteX6" fmla="*/ 894519 w 895085"/>
                <a:gd name="connsiteY6" fmla="*/ -187 h 376916"/>
                <a:gd name="connsiteX7" fmla="*/ -567 w 895085"/>
                <a:gd name="connsiteY7" fmla="*/ 316752 h 376916"/>
                <a:gd name="connsiteX8" fmla="*/ 516100 w 895085"/>
                <a:gd name="connsiteY8" fmla="*/ 347786 h 37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5085" h="376916">
                  <a:moveTo>
                    <a:pt x="515970" y="347786"/>
                  </a:moveTo>
                  <a:cubicBezTo>
                    <a:pt x="517995" y="320411"/>
                    <a:pt x="520412" y="279773"/>
                    <a:pt x="520412" y="279773"/>
                  </a:cubicBezTo>
                  <a:lnTo>
                    <a:pt x="557196" y="333020"/>
                  </a:lnTo>
                  <a:cubicBezTo>
                    <a:pt x="613580" y="310434"/>
                    <a:pt x="666109" y="279223"/>
                    <a:pt x="712954" y="240506"/>
                  </a:cubicBezTo>
                  <a:cubicBezTo>
                    <a:pt x="693353" y="212935"/>
                    <a:pt x="672643" y="181117"/>
                    <a:pt x="672643" y="181117"/>
                  </a:cubicBezTo>
                  <a:lnTo>
                    <a:pt x="752416" y="205095"/>
                  </a:lnTo>
                  <a:cubicBezTo>
                    <a:pt x="812851" y="146725"/>
                    <a:pt x="861199" y="76954"/>
                    <a:pt x="894519" y="-187"/>
                  </a:cubicBezTo>
                  <a:cubicBezTo>
                    <a:pt x="502511" y="43195"/>
                    <a:pt x="-567" y="316752"/>
                    <a:pt x="-567" y="316752"/>
                  </a:cubicBezTo>
                  <a:cubicBezTo>
                    <a:pt x="216540" y="392932"/>
                    <a:pt x="385954" y="388620"/>
                    <a:pt x="516100" y="347786"/>
                  </a:cubicBezTo>
                  <a:close/>
                </a:path>
              </a:pathLst>
            </a:custGeom>
            <a:solidFill>
              <a:srgbClr val="4FA77B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218AABDD-68E4-4AA3-9913-9B2B4A149253}"/>
                </a:ext>
              </a:extLst>
            </p:cNvPr>
            <p:cNvSpPr/>
            <p:nvPr/>
          </p:nvSpPr>
          <p:spPr>
            <a:xfrm>
              <a:off x="5812403" y="1090017"/>
              <a:ext cx="2531960" cy="4381739"/>
            </a:xfrm>
            <a:custGeom>
              <a:avLst/>
              <a:gdLst>
                <a:gd name="connsiteX0" fmla="*/ 460675 w 2531960"/>
                <a:gd name="connsiteY0" fmla="*/ 1425417 h 4381739"/>
                <a:gd name="connsiteX1" fmla="*/ 106365 w 2531960"/>
                <a:gd name="connsiteY1" fmla="*/ 1359102 h 4381739"/>
                <a:gd name="connsiteX2" fmla="*/ 1110 w 2531960"/>
                <a:gd name="connsiteY2" fmla="*/ 1215366 h 4381739"/>
                <a:gd name="connsiteX3" fmla="*/ 1296699 w 2531960"/>
                <a:gd name="connsiteY3" fmla="*/ -187 h 4381739"/>
                <a:gd name="connsiteX4" fmla="*/ 2199167 w 2531960"/>
                <a:gd name="connsiteY4" fmla="*/ 320280 h 4381739"/>
                <a:gd name="connsiteX5" fmla="*/ 2531394 w 2531960"/>
                <a:gd name="connsiteY5" fmla="*/ 1187794 h 4381739"/>
                <a:gd name="connsiteX6" fmla="*/ 2415098 w 2531960"/>
                <a:gd name="connsiteY6" fmla="*/ 1729289 h 4381739"/>
                <a:gd name="connsiteX7" fmla="*/ 1883600 w 2531960"/>
                <a:gd name="connsiteY7" fmla="*/ 2342652 h 4381739"/>
                <a:gd name="connsiteX8" fmla="*/ 1534778 w 2531960"/>
                <a:gd name="connsiteY8" fmla="*/ 2707285 h 4381739"/>
                <a:gd name="connsiteX9" fmla="*/ 1473886 w 2531960"/>
                <a:gd name="connsiteY9" fmla="*/ 3060942 h 4381739"/>
                <a:gd name="connsiteX10" fmla="*/ 1473886 w 2531960"/>
                <a:gd name="connsiteY10" fmla="*/ 3099620 h 4381739"/>
                <a:gd name="connsiteX11" fmla="*/ 1340996 w 2531960"/>
                <a:gd name="connsiteY11" fmla="*/ 3232249 h 4381739"/>
                <a:gd name="connsiteX12" fmla="*/ 1008833 w 2531960"/>
                <a:gd name="connsiteY12" fmla="*/ 3232249 h 4381739"/>
                <a:gd name="connsiteX13" fmla="*/ 881431 w 2531960"/>
                <a:gd name="connsiteY13" fmla="*/ 3099620 h 4381739"/>
                <a:gd name="connsiteX14" fmla="*/ 881431 w 2531960"/>
                <a:gd name="connsiteY14" fmla="*/ 3099620 h 4381739"/>
                <a:gd name="connsiteX15" fmla="*/ 953299 w 2531960"/>
                <a:gd name="connsiteY15" fmla="*/ 2452806 h 4381739"/>
                <a:gd name="connsiteX16" fmla="*/ 1313163 w 2531960"/>
                <a:gd name="connsiteY16" fmla="*/ 2027346 h 4381739"/>
                <a:gd name="connsiteX17" fmla="*/ 1700728 w 2531960"/>
                <a:gd name="connsiteY17" fmla="*/ 1612928 h 4381739"/>
                <a:gd name="connsiteX18" fmla="*/ 1811797 w 2531960"/>
                <a:gd name="connsiteY18" fmla="*/ 1176426 h 4381739"/>
                <a:gd name="connsiteX19" fmla="*/ 1662312 w 2531960"/>
                <a:gd name="connsiteY19" fmla="*/ 717777 h 4381739"/>
                <a:gd name="connsiteX20" fmla="*/ 1252598 w 2531960"/>
                <a:gd name="connsiteY20" fmla="*/ 563064 h 4381739"/>
                <a:gd name="connsiteX21" fmla="*/ 610357 w 2531960"/>
                <a:gd name="connsiteY21" fmla="*/ 1314413 h 4381739"/>
                <a:gd name="connsiteX22" fmla="*/ 460871 w 2531960"/>
                <a:gd name="connsiteY22" fmla="*/ 1424960 h 4381739"/>
                <a:gd name="connsiteX23" fmla="*/ 953430 w 2531960"/>
                <a:gd name="connsiteY23" fmla="*/ 3602436 h 4381739"/>
                <a:gd name="connsiteX24" fmla="*/ 1396334 w 2531960"/>
                <a:gd name="connsiteY24" fmla="*/ 3602436 h 4381739"/>
                <a:gd name="connsiteX25" fmla="*/ 1529225 w 2531960"/>
                <a:gd name="connsiteY25" fmla="*/ 3735065 h 4381739"/>
                <a:gd name="connsiteX26" fmla="*/ 1529225 w 2531960"/>
                <a:gd name="connsiteY26" fmla="*/ 4248923 h 4381739"/>
                <a:gd name="connsiteX27" fmla="*/ 1396334 w 2531960"/>
                <a:gd name="connsiteY27" fmla="*/ 4381552 h 4381739"/>
                <a:gd name="connsiteX28" fmla="*/ 953430 w 2531960"/>
                <a:gd name="connsiteY28" fmla="*/ 4381552 h 4381739"/>
                <a:gd name="connsiteX29" fmla="*/ 826092 w 2531960"/>
                <a:gd name="connsiteY29" fmla="*/ 4248923 h 4381739"/>
                <a:gd name="connsiteX30" fmla="*/ 826092 w 2531960"/>
                <a:gd name="connsiteY30" fmla="*/ 3735065 h 4381739"/>
                <a:gd name="connsiteX31" fmla="*/ 953430 w 2531960"/>
                <a:gd name="connsiteY31" fmla="*/ 3602436 h 4381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31960" h="4381739">
                  <a:moveTo>
                    <a:pt x="460675" y="1425417"/>
                  </a:moveTo>
                  <a:lnTo>
                    <a:pt x="106365" y="1359102"/>
                  </a:lnTo>
                  <a:cubicBezTo>
                    <a:pt x="34497" y="1342507"/>
                    <a:pt x="-9931" y="1281746"/>
                    <a:pt x="1110" y="1215366"/>
                  </a:cubicBezTo>
                  <a:cubicBezTo>
                    <a:pt x="106365" y="403190"/>
                    <a:pt x="538162" y="-187"/>
                    <a:pt x="1296699" y="-187"/>
                  </a:cubicBezTo>
                  <a:cubicBezTo>
                    <a:pt x="1673223" y="-187"/>
                    <a:pt x="1977682" y="104806"/>
                    <a:pt x="2199167" y="320280"/>
                  </a:cubicBezTo>
                  <a:cubicBezTo>
                    <a:pt x="2420652" y="535754"/>
                    <a:pt x="2531394" y="823357"/>
                    <a:pt x="2531394" y="1187794"/>
                  </a:cubicBezTo>
                  <a:cubicBezTo>
                    <a:pt x="2531394" y="1364590"/>
                    <a:pt x="2492650" y="1547135"/>
                    <a:pt x="2415098" y="1729289"/>
                  </a:cubicBezTo>
                  <a:cubicBezTo>
                    <a:pt x="2337611" y="1906085"/>
                    <a:pt x="2160424" y="2110537"/>
                    <a:pt x="1883600" y="2342652"/>
                  </a:cubicBezTo>
                  <a:cubicBezTo>
                    <a:pt x="1689817" y="2497364"/>
                    <a:pt x="1573522" y="2618906"/>
                    <a:pt x="1534778" y="2707285"/>
                  </a:cubicBezTo>
                  <a:cubicBezTo>
                    <a:pt x="1490482" y="2795748"/>
                    <a:pt x="1473886" y="2917270"/>
                    <a:pt x="1473886" y="3060942"/>
                  </a:cubicBezTo>
                  <a:lnTo>
                    <a:pt x="1473886" y="3099620"/>
                  </a:lnTo>
                  <a:cubicBezTo>
                    <a:pt x="1472841" y="3172527"/>
                    <a:pt x="1413909" y="3231334"/>
                    <a:pt x="1340996" y="3232249"/>
                  </a:cubicBezTo>
                  <a:lnTo>
                    <a:pt x="1008833" y="3232249"/>
                  </a:lnTo>
                  <a:cubicBezTo>
                    <a:pt x="936965" y="3232249"/>
                    <a:pt x="881431" y="3171488"/>
                    <a:pt x="881431" y="3099620"/>
                  </a:cubicBezTo>
                  <a:lnTo>
                    <a:pt x="881431" y="3099620"/>
                  </a:lnTo>
                  <a:cubicBezTo>
                    <a:pt x="881431" y="2790194"/>
                    <a:pt x="903579" y="2574720"/>
                    <a:pt x="953299" y="2452806"/>
                  </a:cubicBezTo>
                  <a:cubicBezTo>
                    <a:pt x="1003018" y="2330891"/>
                    <a:pt x="1119380" y="2187612"/>
                    <a:pt x="1313163" y="2027346"/>
                  </a:cubicBezTo>
                  <a:cubicBezTo>
                    <a:pt x="1501457" y="1861592"/>
                    <a:pt x="1628795" y="1723474"/>
                    <a:pt x="1700728" y="1612928"/>
                  </a:cubicBezTo>
                  <a:cubicBezTo>
                    <a:pt x="1772597" y="1496893"/>
                    <a:pt x="1811797" y="1347734"/>
                    <a:pt x="1811797" y="1176426"/>
                  </a:cubicBezTo>
                  <a:cubicBezTo>
                    <a:pt x="1811797" y="971994"/>
                    <a:pt x="1762012" y="817085"/>
                    <a:pt x="1662312" y="717777"/>
                  </a:cubicBezTo>
                  <a:cubicBezTo>
                    <a:pt x="1562676" y="612849"/>
                    <a:pt x="1424232" y="563064"/>
                    <a:pt x="1252598" y="563064"/>
                  </a:cubicBezTo>
                  <a:cubicBezTo>
                    <a:pt x="881627" y="563064"/>
                    <a:pt x="671118" y="811728"/>
                    <a:pt x="610357" y="1314413"/>
                  </a:cubicBezTo>
                  <a:cubicBezTo>
                    <a:pt x="604804" y="1386281"/>
                    <a:pt x="532870" y="1441489"/>
                    <a:pt x="460871" y="1424960"/>
                  </a:cubicBezTo>
                  <a:close/>
                  <a:moveTo>
                    <a:pt x="953430" y="3602436"/>
                  </a:moveTo>
                  <a:lnTo>
                    <a:pt x="1396334" y="3602436"/>
                  </a:lnTo>
                  <a:cubicBezTo>
                    <a:pt x="1469248" y="3603350"/>
                    <a:pt x="1528179" y="3662158"/>
                    <a:pt x="1529225" y="3735065"/>
                  </a:cubicBezTo>
                  <a:lnTo>
                    <a:pt x="1529225" y="4248923"/>
                  </a:lnTo>
                  <a:cubicBezTo>
                    <a:pt x="1528179" y="4321830"/>
                    <a:pt x="1469248" y="4380638"/>
                    <a:pt x="1396334" y="4381552"/>
                  </a:cubicBezTo>
                  <a:lnTo>
                    <a:pt x="953430" y="4381552"/>
                  </a:lnTo>
                  <a:cubicBezTo>
                    <a:pt x="881561" y="4381552"/>
                    <a:pt x="826092" y="4320791"/>
                    <a:pt x="826092" y="4248923"/>
                  </a:cubicBezTo>
                  <a:lnTo>
                    <a:pt x="826092" y="3735065"/>
                  </a:lnTo>
                  <a:cubicBezTo>
                    <a:pt x="826092" y="3663197"/>
                    <a:pt x="881431" y="3602436"/>
                    <a:pt x="953430" y="3602436"/>
                  </a:cubicBezTo>
                  <a:close/>
                </a:path>
              </a:pathLst>
            </a:custGeom>
            <a:solidFill>
              <a:srgbClr val="B2BFD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9E23A544-B7D2-41AF-B5DF-1B2084AF985A}"/>
                </a:ext>
              </a:extLst>
            </p:cNvPr>
            <p:cNvSpPr/>
            <p:nvPr/>
          </p:nvSpPr>
          <p:spPr>
            <a:xfrm>
              <a:off x="5369598" y="2535638"/>
              <a:ext cx="1126576" cy="566623"/>
            </a:xfrm>
            <a:custGeom>
              <a:avLst/>
              <a:gdLst>
                <a:gd name="connsiteX0" fmla="*/ 1126010 w 1126576"/>
                <a:gd name="connsiteY0" fmla="*/ 403165 h 566623"/>
                <a:gd name="connsiteX1" fmla="*/ 845071 w 1126576"/>
                <a:gd name="connsiteY1" fmla="*/ 233294 h 566623"/>
                <a:gd name="connsiteX2" fmla="*/ 508989 w 1126576"/>
                <a:gd name="connsiteY2" fmla="*/ 167960 h 566623"/>
                <a:gd name="connsiteX3" fmla="*/ 365644 w 1126576"/>
                <a:gd name="connsiteY3" fmla="*/ 143916 h 566623"/>
                <a:gd name="connsiteX4" fmla="*/ 220667 w 1126576"/>
                <a:gd name="connsiteY4" fmla="*/ 39381 h 566623"/>
                <a:gd name="connsiteX5" fmla="*/ 210409 w 1126576"/>
                <a:gd name="connsiteY5" fmla="*/ 19323 h 566623"/>
                <a:gd name="connsiteX6" fmla="*/ 205901 w 1126576"/>
                <a:gd name="connsiteY6" fmla="*/ 18604 h 566623"/>
                <a:gd name="connsiteX7" fmla="*/ 97903 w 1126576"/>
                <a:gd name="connsiteY7" fmla="*/ 3512 h 566623"/>
                <a:gd name="connsiteX8" fmla="*/ 47595 w 1126576"/>
                <a:gd name="connsiteY8" fmla="*/ 94001 h 566623"/>
                <a:gd name="connsiteX9" fmla="*/ 11334 w 1126576"/>
                <a:gd name="connsiteY9" fmla="*/ 56499 h 566623"/>
                <a:gd name="connsiteX10" fmla="*/ 2841 w 1126576"/>
                <a:gd name="connsiteY10" fmla="*/ 177956 h 566623"/>
                <a:gd name="connsiteX11" fmla="*/ 103652 w 1126576"/>
                <a:gd name="connsiteY11" fmla="*/ 237410 h 566623"/>
                <a:gd name="connsiteX12" fmla="*/ 313834 w 1126576"/>
                <a:gd name="connsiteY12" fmla="*/ 275174 h 566623"/>
                <a:gd name="connsiteX13" fmla="*/ 721653 w 1126576"/>
                <a:gd name="connsiteY13" fmla="*/ 472354 h 566623"/>
                <a:gd name="connsiteX14" fmla="*/ 997627 w 1126576"/>
                <a:gd name="connsiteY14" fmla="*/ 566436 h 566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26576" h="566623">
                  <a:moveTo>
                    <a:pt x="1126010" y="403165"/>
                  </a:moveTo>
                  <a:cubicBezTo>
                    <a:pt x="1093343" y="318229"/>
                    <a:pt x="912104" y="252568"/>
                    <a:pt x="845071" y="233294"/>
                  </a:cubicBezTo>
                  <a:cubicBezTo>
                    <a:pt x="731519" y="200627"/>
                    <a:pt x="599216" y="171292"/>
                    <a:pt x="508989" y="167960"/>
                  </a:cubicBezTo>
                  <a:cubicBezTo>
                    <a:pt x="460269" y="167241"/>
                    <a:pt x="411934" y="159133"/>
                    <a:pt x="365644" y="143916"/>
                  </a:cubicBezTo>
                  <a:cubicBezTo>
                    <a:pt x="337616" y="78582"/>
                    <a:pt x="220667" y="39381"/>
                    <a:pt x="220667" y="39381"/>
                  </a:cubicBezTo>
                  <a:cubicBezTo>
                    <a:pt x="223365" y="31011"/>
                    <a:pt x="218778" y="22034"/>
                    <a:pt x="210409" y="19323"/>
                  </a:cubicBezTo>
                  <a:cubicBezTo>
                    <a:pt x="208952" y="18853"/>
                    <a:pt x="207430" y="18611"/>
                    <a:pt x="205901" y="18604"/>
                  </a:cubicBezTo>
                  <a:cubicBezTo>
                    <a:pt x="185909" y="16252"/>
                    <a:pt x="128479" y="-9620"/>
                    <a:pt x="97903" y="3512"/>
                  </a:cubicBezTo>
                  <a:cubicBezTo>
                    <a:pt x="67326" y="16644"/>
                    <a:pt x="47595" y="94001"/>
                    <a:pt x="47595" y="94001"/>
                  </a:cubicBezTo>
                  <a:cubicBezTo>
                    <a:pt x="37076" y="48266"/>
                    <a:pt x="11334" y="56499"/>
                    <a:pt x="11334" y="56499"/>
                  </a:cubicBezTo>
                  <a:cubicBezTo>
                    <a:pt x="11334" y="56499"/>
                    <a:pt x="-8266" y="153586"/>
                    <a:pt x="2841" y="177956"/>
                  </a:cubicBezTo>
                  <a:cubicBezTo>
                    <a:pt x="7153" y="187495"/>
                    <a:pt x="51777" y="215262"/>
                    <a:pt x="103652" y="237410"/>
                  </a:cubicBezTo>
                  <a:cubicBezTo>
                    <a:pt x="158076" y="260474"/>
                    <a:pt x="313834" y="275174"/>
                    <a:pt x="313834" y="275174"/>
                  </a:cubicBezTo>
                  <a:cubicBezTo>
                    <a:pt x="313834" y="275174"/>
                    <a:pt x="638940" y="432827"/>
                    <a:pt x="721653" y="472354"/>
                  </a:cubicBezTo>
                  <a:cubicBezTo>
                    <a:pt x="830893" y="524622"/>
                    <a:pt x="997627" y="566436"/>
                    <a:pt x="997627" y="566436"/>
                  </a:cubicBezTo>
                </a:path>
              </a:pathLst>
            </a:custGeom>
            <a:solidFill>
              <a:srgbClr val="FCB9AE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960A8BA9-6F48-47BB-BC84-6127496A06B5}"/>
                </a:ext>
              </a:extLst>
            </p:cNvPr>
            <p:cNvSpPr/>
            <p:nvPr/>
          </p:nvSpPr>
          <p:spPr>
            <a:xfrm>
              <a:off x="5517330" y="2575728"/>
              <a:ext cx="81668" cy="94212"/>
            </a:xfrm>
            <a:custGeom>
              <a:avLst/>
              <a:gdLst>
                <a:gd name="connsiteX0" fmla="*/ 81102 w 81668"/>
                <a:gd name="connsiteY0" fmla="*/ -187 h 94212"/>
                <a:gd name="connsiteX1" fmla="*/ 57843 w 81668"/>
                <a:gd name="connsiteY1" fmla="*/ 17192 h 94212"/>
                <a:gd name="connsiteX2" fmla="*/ 42162 w 81668"/>
                <a:gd name="connsiteY2" fmla="*/ 54237 h 94212"/>
                <a:gd name="connsiteX3" fmla="*/ -567 w 81668"/>
                <a:gd name="connsiteY3" fmla="*/ 94026 h 94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668" h="94212">
                  <a:moveTo>
                    <a:pt x="81102" y="-187"/>
                  </a:moveTo>
                  <a:cubicBezTo>
                    <a:pt x="75489" y="8026"/>
                    <a:pt x="67309" y="14134"/>
                    <a:pt x="57843" y="17192"/>
                  </a:cubicBezTo>
                  <a:cubicBezTo>
                    <a:pt x="57843" y="17192"/>
                    <a:pt x="66467" y="44829"/>
                    <a:pt x="42162" y="54237"/>
                  </a:cubicBezTo>
                  <a:cubicBezTo>
                    <a:pt x="42162" y="54237"/>
                    <a:pt x="57451" y="93960"/>
                    <a:pt x="-567" y="94026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1665E6C6-5B6F-4961-A5E5-F55428753C13}"/>
                </a:ext>
              </a:extLst>
            </p:cNvPr>
            <p:cNvSpPr/>
            <p:nvPr/>
          </p:nvSpPr>
          <p:spPr>
            <a:xfrm>
              <a:off x="5471465" y="2602909"/>
              <a:ext cx="84935" cy="26067"/>
            </a:xfrm>
            <a:custGeom>
              <a:avLst/>
              <a:gdLst>
                <a:gd name="connsiteX0" fmla="*/ 84368 w 84935"/>
                <a:gd name="connsiteY0" fmla="*/ 25880 h 26067"/>
                <a:gd name="connsiteX1" fmla="*/ -567 w 84935"/>
                <a:gd name="connsiteY1" fmla="*/ 138 h 26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935" h="26067">
                  <a:moveTo>
                    <a:pt x="84368" y="25880"/>
                  </a:moveTo>
                  <a:cubicBezTo>
                    <a:pt x="84368" y="25880"/>
                    <a:pt x="19818" y="-3586"/>
                    <a:pt x="-567" y="138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231C74EA-75C5-4686-806D-B30C2067D6B7}"/>
                </a:ext>
              </a:extLst>
            </p:cNvPr>
            <p:cNvSpPr/>
            <p:nvPr/>
          </p:nvSpPr>
          <p:spPr>
            <a:xfrm>
              <a:off x="5490412" y="2561598"/>
              <a:ext cx="77029" cy="31117"/>
            </a:xfrm>
            <a:custGeom>
              <a:avLst/>
              <a:gdLst>
                <a:gd name="connsiteX0" fmla="*/ 76463 w 77029"/>
                <a:gd name="connsiteY0" fmla="*/ 30931 h 31117"/>
                <a:gd name="connsiteX1" fmla="*/ -567 w 77029"/>
                <a:gd name="connsiteY1" fmla="*/ 1008 h 31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7029" h="31117">
                  <a:moveTo>
                    <a:pt x="76463" y="30931"/>
                  </a:moveTo>
                  <a:cubicBezTo>
                    <a:pt x="76463" y="30931"/>
                    <a:pt x="17661" y="-7355"/>
                    <a:pt x="-567" y="1008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7C112F1E-08AB-4328-B18B-E2E06D4E5127}"/>
                </a:ext>
              </a:extLst>
            </p:cNvPr>
            <p:cNvSpPr/>
            <p:nvPr/>
          </p:nvSpPr>
          <p:spPr>
            <a:xfrm>
              <a:off x="5409920" y="2628715"/>
              <a:ext cx="16236" cy="68536"/>
            </a:xfrm>
            <a:custGeom>
              <a:avLst/>
              <a:gdLst>
                <a:gd name="connsiteX0" fmla="*/ -567 w 16236"/>
                <a:gd name="connsiteY0" fmla="*/ 68349 h 68536"/>
                <a:gd name="connsiteX1" fmla="*/ 13611 w 16236"/>
                <a:gd name="connsiteY1" fmla="*/ -187 h 68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36" h="68536">
                  <a:moveTo>
                    <a:pt x="-567" y="68349"/>
                  </a:moveTo>
                  <a:cubicBezTo>
                    <a:pt x="-567" y="68349"/>
                    <a:pt x="22562" y="33068"/>
                    <a:pt x="13611" y="-187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174D9D5A-7B82-46F2-8FA9-D0E734A9A55F}"/>
                </a:ext>
              </a:extLst>
            </p:cNvPr>
            <p:cNvSpPr/>
            <p:nvPr/>
          </p:nvSpPr>
          <p:spPr>
            <a:xfrm>
              <a:off x="5413579" y="2685033"/>
              <a:ext cx="36391" cy="11041"/>
            </a:xfrm>
            <a:custGeom>
              <a:avLst/>
              <a:gdLst>
                <a:gd name="connsiteX0" fmla="*/ -567 w 36391"/>
                <a:gd name="connsiteY0" fmla="*/ -187 h 11041"/>
                <a:gd name="connsiteX1" fmla="*/ 35825 w 36391"/>
                <a:gd name="connsiteY1" fmla="*/ 10855 h 11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391" h="11041">
                  <a:moveTo>
                    <a:pt x="-567" y="-187"/>
                  </a:moveTo>
                  <a:cubicBezTo>
                    <a:pt x="11122" y="4824"/>
                    <a:pt x="23326" y="8529"/>
                    <a:pt x="35825" y="10855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CDE01163-870D-4B36-9270-EE50C2019E31}"/>
                </a:ext>
              </a:extLst>
            </p:cNvPr>
            <p:cNvSpPr/>
            <p:nvPr/>
          </p:nvSpPr>
          <p:spPr>
            <a:xfrm>
              <a:off x="5426450" y="2602858"/>
              <a:ext cx="281396" cy="184554"/>
            </a:xfrm>
            <a:custGeom>
              <a:avLst/>
              <a:gdLst>
                <a:gd name="connsiteX0" fmla="*/ 280830 w 281396"/>
                <a:gd name="connsiteY0" fmla="*/ 119229 h 184554"/>
                <a:gd name="connsiteX1" fmla="*/ 139446 w 281396"/>
                <a:gd name="connsiteY1" fmla="*/ 62322 h 184554"/>
                <a:gd name="connsiteX2" fmla="*/ 84368 w 281396"/>
                <a:gd name="connsiteY2" fmla="*/ 65524 h 184554"/>
                <a:gd name="connsiteX3" fmla="*/ -567 w 281396"/>
                <a:gd name="connsiteY3" fmla="*/ 4371 h 184554"/>
                <a:gd name="connsiteX4" fmla="*/ 51701 w 281396"/>
                <a:gd name="connsiteY4" fmla="*/ 128180 h 184554"/>
                <a:gd name="connsiteX5" fmla="*/ 194000 w 281396"/>
                <a:gd name="connsiteY5" fmla="*/ 184368 h 184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396" h="184554">
                  <a:moveTo>
                    <a:pt x="280830" y="119229"/>
                  </a:moveTo>
                  <a:cubicBezTo>
                    <a:pt x="280830" y="119229"/>
                    <a:pt x="206740" y="36776"/>
                    <a:pt x="139446" y="62322"/>
                  </a:cubicBezTo>
                  <a:cubicBezTo>
                    <a:pt x="121511" y="67229"/>
                    <a:pt x="102747" y="68320"/>
                    <a:pt x="84368" y="65524"/>
                  </a:cubicBezTo>
                  <a:cubicBezTo>
                    <a:pt x="84368" y="65524"/>
                    <a:pt x="32688" y="-20653"/>
                    <a:pt x="-567" y="4371"/>
                  </a:cubicBezTo>
                  <a:lnTo>
                    <a:pt x="51701" y="128180"/>
                  </a:lnTo>
                  <a:cubicBezTo>
                    <a:pt x="91503" y="162311"/>
                    <a:pt x="141614" y="182101"/>
                    <a:pt x="194000" y="184368"/>
                  </a:cubicBezTo>
                </a:path>
              </a:pathLst>
            </a:custGeom>
            <a:solidFill>
              <a:srgbClr val="FCB9AE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78C6C7F4-6CD7-4E6A-935B-B7A4EC48A439}"/>
                </a:ext>
              </a:extLst>
            </p:cNvPr>
            <p:cNvSpPr/>
            <p:nvPr/>
          </p:nvSpPr>
          <p:spPr>
            <a:xfrm>
              <a:off x="5426450" y="2602858"/>
              <a:ext cx="281396" cy="184489"/>
            </a:xfrm>
            <a:custGeom>
              <a:avLst/>
              <a:gdLst>
                <a:gd name="connsiteX0" fmla="*/ 280830 w 281396"/>
                <a:gd name="connsiteY0" fmla="*/ 119229 h 184489"/>
                <a:gd name="connsiteX1" fmla="*/ 139446 w 281396"/>
                <a:gd name="connsiteY1" fmla="*/ 62322 h 184489"/>
                <a:gd name="connsiteX2" fmla="*/ 84368 w 281396"/>
                <a:gd name="connsiteY2" fmla="*/ 65524 h 184489"/>
                <a:gd name="connsiteX3" fmla="*/ -567 w 281396"/>
                <a:gd name="connsiteY3" fmla="*/ 4371 h 184489"/>
                <a:gd name="connsiteX4" fmla="*/ 51701 w 281396"/>
                <a:gd name="connsiteY4" fmla="*/ 128180 h 184489"/>
                <a:gd name="connsiteX5" fmla="*/ 194000 w 281396"/>
                <a:gd name="connsiteY5" fmla="*/ 184302 h 18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1396" h="184489">
                  <a:moveTo>
                    <a:pt x="280830" y="119229"/>
                  </a:moveTo>
                  <a:cubicBezTo>
                    <a:pt x="280830" y="119229"/>
                    <a:pt x="206740" y="36776"/>
                    <a:pt x="139446" y="62322"/>
                  </a:cubicBezTo>
                  <a:cubicBezTo>
                    <a:pt x="121511" y="67229"/>
                    <a:pt x="102747" y="68320"/>
                    <a:pt x="84368" y="65524"/>
                  </a:cubicBezTo>
                  <a:cubicBezTo>
                    <a:pt x="84368" y="65524"/>
                    <a:pt x="32688" y="-20653"/>
                    <a:pt x="-567" y="4371"/>
                  </a:cubicBezTo>
                  <a:lnTo>
                    <a:pt x="51701" y="128180"/>
                  </a:lnTo>
                  <a:cubicBezTo>
                    <a:pt x="91496" y="162324"/>
                    <a:pt x="141614" y="182087"/>
                    <a:pt x="194000" y="184302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F3032BE4-8D26-45AF-BCEB-02FA18CEDF30}"/>
                </a:ext>
              </a:extLst>
            </p:cNvPr>
            <p:cNvSpPr/>
            <p:nvPr/>
          </p:nvSpPr>
          <p:spPr>
            <a:xfrm>
              <a:off x="5831329" y="2914263"/>
              <a:ext cx="673276" cy="646908"/>
            </a:xfrm>
            <a:custGeom>
              <a:avLst/>
              <a:gdLst>
                <a:gd name="connsiteX0" fmla="*/ 602473 w 673276"/>
                <a:gd name="connsiteY0" fmla="*/ 1933 h 646908"/>
                <a:gd name="connsiteX1" fmla="*/ 670617 w 673276"/>
                <a:gd name="connsiteY1" fmla="*/ 39873 h 646908"/>
                <a:gd name="connsiteX2" fmla="*/ 671466 w 673276"/>
                <a:gd name="connsiteY2" fmla="*/ 66615 h 646908"/>
                <a:gd name="connsiteX3" fmla="*/ 532173 w 673276"/>
                <a:gd name="connsiteY3" fmla="*/ 350298 h 646908"/>
                <a:gd name="connsiteX4" fmla="*/ 144215 w 673276"/>
                <a:gd name="connsiteY4" fmla="*/ 646722 h 646908"/>
                <a:gd name="connsiteX5" fmla="*/ -567 w 673276"/>
                <a:gd name="connsiteY5" fmla="*/ 303911 h 646908"/>
                <a:gd name="connsiteX6" fmla="*/ 494409 w 673276"/>
                <a:gd name="connsiteY6" fmla="*/ 32641 h 646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276" h="646908">
                  <a:moveTo>
                    <a:pt x="602473" y="1933"/>
                  </a:moveTo>
                  <a:cubicBezTo>
                    <a:pt x="631743" y="-6403"/>
                    <a:pt x="662254" y="10584"/>
                    <a:pt x="670617" y="39873"/>
                  </a:cubicBezTo>
                  <a:cubicBezTo>
                    <a:pt x="673100" y="48582"/>
                    <a:pt x="673361" y="57768"/>
                    <a:pt x="671466" y="66615"/>
                  </a:cubicBezTo>
                  <a:cubicBezTo>
                    <a:pt x="655198" y="142403"/>
                    <a:pt x="617827" y="254452"/>
                    <a:pt x="532173" y="350298"/>
                  </a:cubicBezTo>
                  <a:cubicBezTo>
                    <a:pt x="450831" y="441309"/>
                    <a:pt x="144215" y="646722"/>
                    <a:pt x="144215" y="646722"/>
                  </a:cubicBezTo>
                  <a:lnTo>
                    <a:pt x="-567" y="303911"/>
                  </a:lnTo>
                  <a:cubicBezTo>
                    <a:pt x="106452" y="207476"/>
                    <a:pt x="494409" y="32641"/>
                    <a:pt x="494409" y="32641"/>
                  </a:cubicBezTo>
                  <a:close/>
                </a:path>
              </a:pathLst>
            </a:custGeom>
            <a:solidFill>
              <a:srgbClr val="FCB9AE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9A807B57-39D0-48AF-9D98-614BFA403B83}"/>
                </a:ext>
              </a:extLst>
            </p:cNvPr>
            <p:cNvSpPr/>
            <p:nvPr/>
          </p:nvSpPr>
          <p:spPr>
            <a:xfrm>
              <a:off x="4872620" y="3229729"/>
              <a:ext cx="1227561" cy="1800960"/>
            </a:xfrm>
            <a:custGeom>
              <a:avLst/>
              <a:gdLst>
                <a:gd name="connsiteX0" fmla="*/ 27384 w 1227561"/>
                <a:gd name="connsiteY0" fmla="*/ 261152 h 1800960"/>
                <a:gd name="connsiteX1" fmla="*/ 494919 w 1227561"/>
                <a:gd name="connsiteY1" fmla="*/ 104349 h 1800960"/>
                <a:gd name="connsiteX2" fmla="*/ 1110960 w 1227561"/>
                <a:gd name="connsiteY2" fmla="*/ -187 h 1800960"/>
                <a:gd name="connsiteX3" fmla="*/ 1033865 w 1227561"/>
                <a:gd name="connsiteY3" fmla="*/ 1137618 h 1800960"/>
                <a:gd name="connsiteX4" fmla="*/ 1226995 w 1227561"/>
                <a:gd name="connsiteY4" fmla="*/ 1419014 h 1800960"/>
                <a:gd name="connsiteX5" fmla="*/ 175105 w 1227561"/>
                <a:gd name="connsiteY5" fmla="*/ 1799589 h 1800960"/>
                <a:gd name="connsiteX6" fmla="*/ 100363 w 1227561"/>
                <a:gd name="connsiteY6" fmla="*/ 1285143 h 1800960"/>
                <a:gd name="connsiteX7" fmla="*/ 27384 w 1227561"/>
                <a:gd name="connsiteY7" fmla="*/ 261152 h 180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27561" h="1800960">
                  <a:moveTo>
                    <a:pt x="27384" y="261152"/>
                  </a:moveTo>
                  <a:cubicBezTo>
                    <a:pt x="178908" y="196791"/>
                    <a:pt x="335228" y="144360"/>
                    <a:pt x="494919" y="104349"/>
                  </a:cubicBezTo>
                  <a:cubicBezTo>
                    <a:pt x="730124" y="49075"/>
                    <a:pt x="1110960" y="-187"/>
                    <a:pt x="1110960" y="-187"/>
                  </a:cubicBezTo>
                  <a:cubicBezTo>
                    <a:pt x="1110960" y="-187"/>
                    <a:pt x="1006425" y="1073067"/>
                    <a:pt x="1033865" y="1137618"/>
                  </a:cubicBezTo>
                  <a:cubicBezTo>
                    <a:pt x="1061306" y="1202168"/>
                    <a:pt x="1226995" y="1419014"/>
                    <a:pt x="1226995" y="1419014"/>
                  </a:cubicBezTo>
                  <a:cubicBezTo>
                    <a:pt x="1226995" y="1419014"/>
                    <a:pt x="331125" y="1769731"/>
                    <a:pt x="175105" y="1799589"/>
                  </a:cubicBezTo>
                  <a:cubicBezTo>
                    <a:pt x="19086" y="1829447"/>
                    <a:pt x="100363" y="1285143"/>
                    <a:pt x="100363" y="1285143"/>
                  </a:cubicBezTo>
                  <a:cubicBezTo>
                    <a:pt x="100363" y="1285143"/>
                    <a:pt x="-64738" y="593249"/>
                    <a:pt x="27384" y="261152"/>
                  </a:cubicBezTo>
                  <a:close/>
                </a:path>
              </a:pathLst>
            </a:custGeom>
            <a:solidFill>
              <a:srgbClr val="F1C649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27C3B352-58B5-4C9D-A132-B403445370CC}"/>
                </a:ext>
              </a:extLst>
            </p:cNvPr>
            <p:cNvSpPr/>
            <p:nvPr/>
          </p:nvSpPr>
          <p:spPr>
            <a:xfrm>
              <a:off x="5194903" y="3066484"/>
              <a:ext cx="348009" cy="396345"/>
            </a:xfrm>
            <a:custGeom>
              <a:avLst/>
              <a:gdLst>
                <a:gd name="connsiteX0" fmla="*/ 26678 w 348009"/>
                <a:gd name="connsiteY0" fmla="*/ 310062 h 396345"/>
                <a:gd name="connsiteX1" fmla="*/ 61501 w 348009"/>
                <a:gd name="connsiteY1" fmla="*/ 372260 h 396345"/>
                <a:gd name="connsiteX2" fmla="*/ 346230 w 348009"/>
                <a:gd name="connsiteY2" fmla="*/ 320972 h 396345"/>
                <a:gd name="connsiteX3" fmla="*/ 301149 w 348009"/>
                <a:gd name="connsiteY3" fmla="*/ 236037 h 396345"/>
                <a:gd name="connsiteX4" fmla="*/ 333816 w 348009"/>
                <a:gd name="connsiteY4" fmla="*/ 138035 h 396345"/>
                <a:gd name="connsiteX5" fmla="*/ 309316 w 348009"/>
                <a:gd name="connsiteY5" fmla="*/ 40033 h 396345"/>
                <a:gd name="connsiteX6" fmla="*/ -567 w 348009"/>
                <a:gd name="connsiteY6" fmla="*/ 77797 h 396345"/>
                <a:gd name="connsiteX7" fmla="*/ 26678 w 348009"/>
                <a:gd name="connsiteY7" fmla="*/ 310062 h 396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8009" h="396345">
                  <a:moveTo>
                    <a:pt x="26678" y="310062"/>
                  </a:moveTo>
                  <a:cubicBezTo>
                    <a:pt x="26678" y="310062"/>
                    <a:pt x="5248" y="350896"/>
                    <a:pt x="61501" y="372260"/>
                  </a:cubicBezTo>
                  <a:cubicBezTo>
                    <a:pt x="207393" y="426749"/>
                    <a:pt x="362760" y="378794"/>
                    <a:pt x="346230" y="320972"/>
                  </a:cubicBezTo>
                  <a:cubicBezTo>
                    <a:pt x="339696" y="298955"/>
                    <a:pt x="306702" y="317248"/>
                    <a:pt x="301149" y="236037"/>
                  </a:cubicBezTo>
                  <a:cubicBezTo>
                    <a:pt x="296445" y="167109"/>
                    <a:pt x="319508" y="157636"/>
                    <a:pt x="333816" y="138035"/>
                  </a:cubicBezTo>
                  <a:cubicBezTo>
                    <a:pt x="349366" y="116148"/>
                    <a:pt x="291610" y="60091"/>
                    <a:pt x="309316" y="40033"/>
                  </a:cubicBezTo>
                  <a:cubicBezTo>
                    <a:pt x="309316" y="40033"/>
                    <a:pt x="171133" y="-71951"/>
                    <a:pt x="-567" y="77797"/>
                  </a:cubicBezTo>
                  <a:cubicBezTo>
                    <a:pt x="-44" y="76490"/>
                    <a:pt x="63788" y="109157"/>
                    <a:pt x="26678" y="310062"/>
                  </a:cubicBezTo>
                  <a:close/>
                </a:path>
              </a:pathLst>
            </a:custGeom>
            <a:solidFill>
              <a:srgbClr val="FCB9AE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20BB0D6D-F351-46B0-977C-58498FD788E9}"/>
                </a:ext>
              </a:extLst>
            </p:cNvPr>
            <p:cNvSpPr/>
            <p:nvPr/>
          </p:nvSpPr>
          <p:spPr>
            <a:xfrm>
              <a:off x="4899511" y="4609513"/>
              <a:ext cx="1944319" cy="887040"/>
            </a:xfrm>
            <a:custGeom>
              <a:avLst/>
              <a:gdLst>
                <a:gd name="connsiteX0" fmla="*/ 35773 w 1944319"/>
                <a:gd name="connsiteY0" fmla="*/ 675852 h 887040"/>
                <a:gd name="connsiteX1" fmla="*/ 840044 w 1944319"/>
                <a:gd name="connsiteY1" fmla="*/ 886426 h 887040"/>
                <a:gd name="connsiteX2" fmla="*/ 1865799 w 1944319"/>
                <a:gd name="connsiteY2" fmla="*/ 465343 h 887040"/>
                <a:gd name="connsiteX3" fmla="*/ 1850772 w 1944319"/>
                <a:gd name="connsiteY3" fmla="*/ 42301 h 887040"/>
                <a:gd name="connsiteX4" fmla="*/ 1804319 w 1944319"/>
                <a:gd name="connsiteY4" fmla="*/ 12312 h 887040"/>
                <a:gd name="connsiteX5" fmla="*/ 900870 w 1944319"/>
                <a:gd name="connsiteY5" fmla="*/ 149515 h 887040"/>
                <a:gd name="connsiteX6" fmla="*/ 834359 w 1944319"/>
                <a:gd name="connsiteY6" fmla="*/ 121160 h 887040"/>
                <a:gd name="connsiteX7" fmla="*/ 629600 w 1944319"/>
                <a:gd name="connsiteY7" fmla="*/ 203808 h 887040"/>
                <a:gd name="connsiteX8" fmla="*/ 205382 w 1944319"/>
                <a:gd name="connsiteY8" fmla="*/ 213935 h 887040"/>
                <a:gd name="connsiteX9" fmla="*/ 164221 w 1944319"/>
                <a:gd name="connsiteY9" fmla="*/ 243728 h 887040"/>
                <a:gd name="connsiteX10" fmla="*/ 35773 w 1944319"/>
                <a:gd name="connsiteY10" fmla="*/ 675852 h 88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44319" h="887040">
                  <a:moveTo>
                    <a:pt x="35773" y="675852"/>
                  </a:moveTo>
                  <a:cubicBezTo>
                    <a:pt x="126719" y="823247"/>
                    <a:pt x="588178" y="893025"/>
                    <a:pt x="840044" y="886426"/>
                  </a:cubicBezTo>
                  <a:cubicBezTo>
                    <a:pt x="1091909" y="879827"/>
                    <a:pt x="1816733" y="538192"/>
                    <a:pt x="1865799" y="465343"/>
                  </a:cubicBezTo>
                  <a:cubicBezTo>
                    <a:pt x="1911533" y="398375"/>
                    <a:pt x="2023256" y="176368"/>
                    <a:pt x="1850772" y="42301"/>
                  </a:cubicBezTo>
                  <a:cubicBezTo>
                    <a:pt x="1836137" y="31050"/>
                    <a:pt x="1820587" y="21021"/>
                    <a:pt x="1804319" y="12312"/>
                  </a:cubicBezTo>
                  <a:cubicBezTo>
                    <a:pt x="1686194" y="-51454"/>
                    <a:pt x="900870" y="149515"/>
                    <a:pt x="900870" y="149515"/>
                  </a:cubicBezTo>
                  <a:cubicBezTo>
                    <a:pt x="900870" y="149515"/>
                    <a:pt x="852196" y="118873"/>
                    <a:pt x="834359" y="121160"/>
                  </a:cubicBezTo>
                  <a:cubicBezTo>
                    <a:pt x="779544" y="128085"/>
                    <a:pt x="740277" y="172317"/>
                    <a:pt x="629600" y="203808"/>
                  </a:cubicBezTo>
                  <a:cubicBezTo>
                    <a:pt x="552114" y="225891"/>
                    <a:pt x="340494" y="140956"/>
                    <a:pt x="205382" y="213935"/>
                  </a:cubicBezTo>
                  <a:cubicBezTo>
                    <a:pt x="190368" y="221945"/>
                    <a:pt x="176524" y="231967"/>
                    <a:pt x="164221" y="243728"/>
                  </a:cubicBezTo>
                  <a:cubicBezTo>
                    <a:pt x="38060" y="364074"/>
                    <a:pt x="-55042" y="528130"/>
                    <a:pt x="35773" y="675852"/>
                  </a:cubicBezTo>
                  <a:close/>
                </a:path>
              </a:pathLst>
            </a:custGeom>
            <a:solidFill>
              <a:srgbClr val="557FF6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5EA2A3BB-2132-4C3E-9962-A317C47E28F7}"/>
                </a:ext>
              </a:extLst>
            </p:cNvPr>
            <p:cNvSpPr/>
            <p:nvPr/>
          </p:nvSpPr>
          <p:spPr>
            <a:xfrm>
              <a:off x="5101082" y="4613977"/>
              <a:ext cx="1648657" cy="573637"/>
            </a:xfrm>
            <a:custGeom>
              <a:avLst/>
              <a:gdLst>
                <a:gd name="connsiteX0" fmla="*/ -567 w 1648657"/>
                <a:gd name="connsiteY0" fmla="*/ 212999 h 573637"/>
                <a:gd name="connsiteX1" fmla="*/ 348321 w 1648657"/>
                <a:gd name="connsiteY1" fmla="*/ 283038 h 573637"/>
                <a:gd name="connsiteX2" fmla="*/ 934569 w 1648657"/>
                <a:gd name="connsiteY2" fmla="*/ 573451 h 573637"/>
                <a:gd name="connsiteX3" fmla="*/ 906541 w 1648657"/>
                <a:gd name="connsiteY3" fmla="*/ 498773 h 573637"/>
                <a:gd name="connsiteX4" fmla="*/ 1071054 w 1648657"/>
                <a:gd name="connsiteY4" fmla="*/ 427559 h 573637"/>
                <a:gd name="connsiteX5" fmla="*/ 1648091 w 1648657"/>
                <a:gd name="connsiteY5" fmla="*/ 42084 h 573637"/>
                <a:gd name="connsiteX6" fmla="*/ 1601571 w 1648657"/>
                <a:gd name="connsiteY6" fmla="*/ 12226 h 573637"/>
                <a:gd name="connsiteX7" fmla="*/ 696294 w 1648657"/>
                <a:gd name="connsiteY7" fmla="*/ 148775 h 573637"/>
                <a:gd name="connsiteX8" fmla="*/ 629652 w 1648657"/>
                <a:gd name="connsiteY8" fmla="*/ 120485 h 573637"/>
                <a:gd name="connsiteX9" fmla="*/ 424566 w 1648657"/>
                <a:gd name="connsiteY9" fmla="*/ 202676 h 573637"/>
                <a:gd name="connsiteX10" fmla="*/ -567 w 1648657"/>
                <a:gd name="connsiteY10" fmla="*/ 212999 h 573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48657" h="573637">
                  <a:moveTo>
                    <a:pt x="-567" y="212999"/>
                  </a:moveTo>
                  <a:cubicBezTo>
                    <a:pt x="138205" y="203787"/>
                    <a:pt x="261949" y="232600"/>
                    <a:pt x="348321" y="283038"/>
                  </a:cubicBezTo>
                  <a:cubicBezTo>
                    <a:pt x="450766" y="342950"/>
                    <a:pt x="934569" y="573451"/>
                    <a:pt x="934569" y="573451"/>
                  </a:cubicBezTo>
                  <a:cubicBezTo>
                    <a:pt x="933459" y="548689"/>
                    <a:pt x="906541" y="498773"/>
                    <a:pt x="906541" y="498773"/>
                  </a:cubicBezTo>
                  <a:cubicBezTo>
                    <a:pt x="952275" y="458854"/>
                    <a:pt x="1071054" y="427559"/>
                    <a:pt x="1071054" y="427559"/>
                  </a:cubicBezTo>
                  <a:cubicBezTo>
                    <a:pt x="1163241" y="349614"/>
                    <a:pt x="1528397" y="117219"/>
                    <a:pt x="1648091" y="42084"/>
                  </a:cubicBezTo>
                  <a:cubicBezTo>
                    <a:pt x="1633455" y="30859"/>
                    <a:pt x="1617905" y="20876"/>
                    <a:pt x="1601571" y="12226"/>
                  </a:cubicBezTo>
                  <a:cubicBezTo>
                    <a:pt x="1483251" y="-51149"/>
                    <a:pt x="696294" y="148775"/>
                    <a:pt x="696294" y="148775"/>
                  </a:cubicBezTo>
                  <a:cubicBezTo>
                    <a:pt x="696294" y="148775"/>
                    <a:pt x="647554" y="118264"/>
                    <a:pt x="629652" y="120485"/>
                  </a:cubicBezTo>
                  <a:cubicBezTo>
                    <a:pt x="574771" y="127411"/>
                    <a:pt x="535440" y="171381"/>
                    <a:pt x="424566" y="202676"/>
                  </a:cubicBezTo>
                  <a:cubicBezTo>
                    <a:pt x="346492" y="224629"/>
                    <a:pt x="134872" y="140216"/>
                    <a:pt x="-567" y="212999"/>
                  </a:cubicBezTo>
                  <a:close/>
                </a:path>
              </a:pathLst>
            </a:custGeom>
            <a:solidFill>
              <a:srgbClr val="445FA3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BEB8FA16-6AA2-408A-96FE-907CF83AACBB}"/>
                </a:ext>
              </a:extLst>
            </p:cNvPr>
            <p:cNvSpPr/>
            <p:nvPr/>
          </p:nvSpPr>
          <p:spPr>
            <a:xfrm>
              <a:off x="5101082" y="4613977"/>
              <a:ext cx="1648657" cy="573637"/>
            </a:xfrm>
            <a:custGeom>
              <a:avLst/>
              <a:gdLst>
                <a:gd name="connsiteX0" fmla="*/ -567 w 1648657"/>
                <a:gd name="connsiteY0" fmla="*/ 212999 h 573637"/>
                <a:gd name="connsiteX1" fmla="*/ 348321 w 1648657"/>
                <a:gd name="connsiteY1" fmla="*/ 283038 h 573637"/>
                <a:gd name="connsiteX2" fmla="*/ 934569 w 1648657"/>
                <a:gd name="connsiteY2" fmla="*/ 573451 h 573637"/>
                <a:gd name="connsiteX3" fmla="*/ 906541 w 1648657"/>
                <a:gd name="connsiteY3" fmla="*/ 498773 h 573637"/>
                <a:gd name="connsiteX4" fmla="*/ 1071054 w 1648657"/>
                <a:gd name="connsiteY4" fmla="*/ 427559 h 573637"/>
                <a:gd name="connsiteX5" fmla="*/ 1648091 w 1648657"/>
                <a:gd name="connsiteY5" fmla="*/ 42084 h 573637"/>
                <a:gd name="connsiteX6" fmla="*/ 1601571 w 1648657"/>
                <a:gd name="connsiteY6" fmla="*/ 12226 h 573637"/>
                <a:gd name="connsiteX7" fmla="*/ 696294 w 1648657"/>
                <a:gd name="connsiteY7" fmla="*/ 148775 h 573637"/>
                <a:gd name="connsiteX8" fmla="*/ 629652 w 1648657"/>
                <a:gd name="connsiteY8" fmla="*/ 120485 h 573637"/>
                <a:gd name="connsiteX9" fmla="*/ 424566 w 1648657"/>
                <a:gd name="connsiteY9" fmla="*/ 202676 h 573637"/>
                <a:gd name="connsiteX10" fmla="*/ -567 w 1648657"/>
                <a:gd name="connsiteY10" fmla="*/ 212999 h 573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48657" h="573637">
                  <a:moveTo>
                    <a:pt x="-567" y="212999"/>
                  </a:moveTo>
                  <a:cubicBezTo>
                    <a:pt x="138205" y="203787"/>
                    <a:pt x="261949" y="232600"/>
                    <a:pt x="348321" y="283038"/>
                  </a:cubicBezTo>
                  <a:cubicBezTo>
                    <a:pt x="450766" y="342950"/>
                    <a:pt x="934569" y="573451"/>
                    <a:pt x="934569" y="573451"/>
                  </a:cubicBezTo>
                  <a:cubicBezTo>
                    <a:pt x="933459" y="548689"/>
                    <a:pt x="906541" y="498773"/>
                    <a:pt x="906541" y="498773"/>
                  </a:cubicBezTo>
                  <a:cubicBezTo>
                    <a:pt x="952275" y="458854"/>
                    <a:pt x="1071054" y="427559"/>
                    <a:pt x="1071054" y="427559"/>
                  </a:cubicBezTo>
                  <a:cubicBezTo>
                    <a:pt x="1163241" y="349614"/>
                    <a:pt x="1528397" y="117219"/>
                    <a:pt x="1648091" y="42084"/>
                  </a:cubicBezTo>
                  <a:cubicBezTo>
                    <a:pt x="1633455" y="30859"/>
                    <a:pt x="1617905" y="20876"/>
                    <a:pt x="1601571" y="12226"/>
                  </a:cubicBezTo>
                  <a:cubicBezTo>
                    <a:pt x="1483251" y="-51149"/>
                    <a:pt x="696294" y="148775"/>
                    <a:pt x="696294" y="148775"/>
                  </a:cubicBezTo>
                  <a:cubicBezTo>
                    <a:pt x="696294" y="148775"/>
                    <a:pt x="647554" y="118264"/>
                    <a:pt x="629652" y="120485"/>
                  </a:cubicBezTo>
                  <a:cubicBezTo>
                    <a:pt x="574771" y="127411"/>
                    <a:pt x="535440" y="171381"/>
                    <a:pt x="424566" y="202676"/>
                  </a:cubicBezTo>
                  <a:cubicBezTo>
                    <a:pt x="346492" y="224629"/>
                    <a:pt x="134872" y="140216"/>
                    <a:pt x="-567" y="212999"/>
                  </a:cubicBezTo>
                  <a:close/>
                </a:path>
              </a:pathLst>
            </a:custGeom>
            <a:noFill/>
            <a:ln w="163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5420DD33-4CEB-4AB6-AFA9-7E4AECD246A5}"/>
                </a:ext>
              </a:extLst>
            </p:cNvPr>
            <p:cNvSpPr/>
            <p:nvPr/>
          </p:nvSpPr>
          <p:spPr>
            <a:xfrm>
              <a:off x="4895005" y="4613976"/>
              <a:ext cx="1944369" cy="887077"/>
            </a:xfrm>
            <a:custGeom>
              <a:avLst/>
              <a:gdLst>
                <a:gd name="connsiteX0" fmla="*/ 35771 w 1944369"/>
                <a:gd name="connsiteY0" fmla="*/ 675897 h 887077"/>
                <a:gd name="connsiteX1" fmla="*/ 840107 w 1944369"/>
                <a:gd name="connsiteY1" fmla="*/ 886471 h 887077"/>
                <a:gd name="connsiteX2" fmla="*/ 1865863 w 1944369"/>
                <a:gd name="connsiteY2" fmla="*/ 465323 h 887077"/>
                <a:gd name="connsiteX3" fmla="*/ 1850771 w 1944369"/>
                <a:gd name="connsiteY3" fmla="*/ 42346 h 887077"/>
                <a:gd name="connsiteX4" fmla="*/ 1804318 w 1944369"/>
                <a:gd name="connsiteY4" fmla="*/ 12292 h 887077"/>
                <a:gd name="connsiteX5" fmla="*/ 900869 w 1944369"/>
                <a:gd name="connsiteY5" fmla="*/ 149495 h 887077"/>
                <a:gd name="connsiteX6" fmla="*/ 834358 w 1944369"/>
                <a:gd name="connsiteY6" fmla="*/ 121074 h 887077"/>
                <a:gd name="connsiteX7" fmla="*/ 629664 w 1944369"/>
                <a:gd name="connsiteY7" fmla="*/ 203723 h 887077"/>
                <a:gd name="connsiteX8" fmla="*/ 205381 w 1944369"/>
                <a:gd name="connsiteY8" fmla="*/ 213915 h 887077"/>
                <a:gd name="connsiteX9" fmla="*/ 164285 w 1944369"/>
                <a:gd name="connsiteY9" fmla="*/ 243642 h 887077"/>
                <a:gd name="connsiteX10" fmla="*/ 35771 w 1944369"/>
                <a:gd name="connsiteY10" fmla="*/ 675897 h 887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44369" h="887077">
                  <a:moveTo>
                    <a:pt x="35771" y="675897"/>
                  </a:moveTo>
                  <a:cubicBezTo>
                    <a:pt x="126717" y="823227"/>
                    <a:pt x="587915" y="893004"/>
                    <a:pt x="840107" y="886471"/>
                  </a:cubicBezTo>
                  <a:cubicBezTo>
                    <a:pt x="1092300" y="879937"/>
                    <a:pt x="1816731" y="538171"/>
                    <a:pt x="1865863" y="465323"/>
                  </a:cubicBezTo>
                  <a:cubicBezTo>
                    <a:pt x="1911597" y="398355"/>
                    <a:pt x="2023319" y="176413"/>
                    <a:pt x="1850771" y="42346"/>
                  </a:cubicBezTo>
                  <a:cubicBezTo>
                    <a:pt x="1836136" y="31063"/>
                    <a:pt x="1820586" y="21008"/>
                    <a:pt x="1804318" y="12292"/>
                  </a:cubicBezTo>
                  <a:cubicBezTo>
                    <a:pt x="1686258" y="-51409"/>
                    <a:pt x="900869" y="149495"/>
                    <a:pt x="900869" y="149495"/>
                  </a:cubicBezTo>
                  <a:cubicBezTo>
                    <a:pt x="900869" y="149495"/>
                    <a:pt x="852260" y="118788"/>
                    <a:pt x="834358" y="121074"/>
                  </a:cubicBezTo>
                  <a:cubicBezTo>
                    <a:pt x="779542" y="128065"/>
                    <a:pt x="740341" y="172231"/>
                    <a:pt x="629664" y="203723"/>
                  </a:cubicBezTo>
                  <a:cubicBezTo>
                    <a:pt x="552112" y="225871"/>
                    <a:pt x="340558" y="140936"/>
                    <a:pt x="205381" y="213915"/>
                  </a:cubicBezTo>
                  <a:cubicBezTo>
                    <a:pt x="190399" y="221918"/>
                    <a:pt x="176575" y="231921"/>
                    <a:pt x="164285" y="243642"/>
                  </a:cubicBezTo>
                  <a:cubicBezTo>
                    <a:pt x="38058" y="364054"/>
                    <a:pt x="-55044" y="528175"/>
                    <a:pt x="35771" y="675897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DF012F8E-410D-4A4E-9BB0-4720F41F58E4}"/>
                </a:ext>
              </a:extLst>
            </p:cNvPr>
            <p:cNvSpPr/>
            <p:nvPr/>
          </p:nvSpPr>
          <p:spPr>
            <a:xfrm>
              <a:off x="5065345" y="5420403"/>
              <a:ext cx="564492" cy="206092"/>
            </a:xfrm>
            <a:custGeom>
              <a:avLst/>
              <a:gdLst>
                <a:gd name="connsiteX0" fmla="*/ 10867 w 564492"/>
                <a:gd name="connsiteY0" fmla="*/ -187 h 206092"/>
                <a:gd name="connsiteX1" fmla="*/ -567 w 564492"/>
                <a:gd name="connsiteY1" fmla="*/ 51362 h 206092"/>
                <a:gd name="connsiteX2" fmla="*/ 165776 w 564492"/>
                <a:gd name="connsiteY2" fmla="*/ 155114 h 206092"/>
                <a:gd name="connsiteX3" fmla="*/ 447368 w 564492"/>
                <a:gd name="connsiteY3" fmla="*/ 204180 h 206092"/>
                <a:gd name="connsiteX4" fmla="*/ 550467 w 564492"/>
                <a:gd name="connsiteY4" fmla="*/ 202547 h 206092"/>
                <a:gd name="connsiteX5" fmla="*/ 563926 w 564492"/>
                <a:gd name="connsiteY5" fmla="*/ 182293 h 206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492" h="206092">
                  <a:moveTo>
                    <a:pt x="10867" y="-187"/>
                  </a:moveTo>
                  <a:lnTo>
                    <a:pt x="-567" y="51362"/>
                  </a:lnTo>
                  <a:cubicBezTo>
                    <a:pt x="-567" y="51362"/>
                    <a:pt x="30271" y="140479"/>
                    <a:pt x="165776" y="155114"/>
                  </a:cubicBezTo>
                  <a:cubicBezTo>
                    <a:pt x="301280" y="169749"/>
                    <a:pt x="381380" y="200195"/>
                    <a:pt x="447368" y="204180"/>
                  </a:cubicBezTo>
                  <a:cubicBezTo>
                    <a:pt x="481708" y="206937"/>
                    <a:pt x="516231" y="206389"/>
                    <a:pt x="550467" y="202547"/>
                  </a:cubicBezTo>
                  <a:lnTo>
                    <a:pt x="563926" y="182293"/>
                  </a:ln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A960AF63-EA7A-4E57-A491-7A0505EECD98}"/>
                </a:ext>
              </a:extLst>
            </p:cNvPr>
            <p:cNvSpPr/>
            <p:nvPr/>
          </p:nvSpPr>
          <p:spPr>
            <a:xfrm>
              <a:off x="5065345" y="5420403"/>
              <a:ext cx="564492" cy="206092"/>
            </a:xfrm>
            <a:custGeom>
              <a:avLst/>
              <a:gdLst>
                <a:gd name="connsiteX0" fmla="*/ 10867 w 564492"/>
                <a:gd name="connsiteY0" fmla="*/ -187 h 206092"/>
                <a:gd name="connsiteX1" fmla="*/ -567 w 564492"/>
                <a:gd name="connsiteY1" fmla="*/ 51362 h 206092"/>
                <a:gd name="connsiteX2" fmla="*/ 165776 w 564492"/>
                <a:gd name="connsiteY2" fmla="*/ 155114 h 206092"/>
                <a:gd name="connsiteX3" fmla="*/ 447368 w 564492"/>
                <a:gd name="connsiteY3" fmla="*/ 204180 h 206092"/>
                <a:gd name="connsiteX4" fmla="*/ 550467 w 564492"/>
                <a:gd name="connsiteY4" fmla="*/ 202547 h 206092"/>
                <a:gd name="connsiteX5" fmla="*/ 563926 w 564492"/>
                <a:gd name="connsiteY5" fmla="*/ 182293 h 206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492" h="206092">
                  <a:moveTo>
                    <a:pt x="10867" y="-187"/>
                  </a:moveTo>
                  <a:lnTo>
                    <a:pt x="-567" y="51362"/>
                  </a:lnTo>
                  <a:cubicBezTo>
                    <a:pt x="-567" y="51362"/>
                    <a:pt x="30271" y="140479"/>
                    <a:pt x="165776" y="155114"/>
                  </a:cubicBezTo>
                  <a:cubicBezTo>
                    <a:pt x="301280" y="169749"/>
                    <a:pt x="381380" y="200195"/>
                    <a:pt x="447368" y="204180"/>
                  </a:cubicBezTo>
                  <a:cubicBezTo>
                    <a:pt x="481708" y="206937"/>
                    <a:pt x="516231" y="206389"/>
                    <a:pt x="550467" y="202547"/>
                  </a:cubicBezTo>
                  <a:lnTo>
                    <a:pt x="563926" y="182293"/>
                  </a:ln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5C0D8C84-3388-451C-8C92-F8D8E5746A04}"/>
                </a:ext>
              </a:extLst>
            </p:cNvPr>
            <p:cNvSpPr/>
            <p:nvPr/>
          </p:nvSpPr>
          <p:spPr>
            <a:xfrm>
              <a:off x="5074390" y="5277058"/>
              <a:ext cx="788038" cy="331508"/>
            </a:xfrm>
            <a:custGeom>
              <a:avLst/>
              <a:gdLst>
                <a:gd name="connsiteX0" fmla="*/ 787471 w 788038"/>
                <a:gd name="connsiteY0" fmla="*/ 143027 h 331508"/>
                <a:gd name="connsiteX1" fmla="*/ 552266 w 788038"/>
                <a:gd name="connsiteY1" fmla="*/ 331321 h 331508"/>
                <a:gd name="connsiteX2" fmla="*/ 214420 w 788038"/>
                <a:gd name="connsiteY2" fmla="*/ 279838 h 331508"/>
                <a:gd name="connsiteX3" fmla="*/ -8 w 788038"/>
                <a:gd name="connsiteY3" fmla="*/ 164130 h 331508"/>
                <a:gd name="connsiteX4" fmla="*/ 172475 w 788038"/>
                <a:gd name="connsiteY4" fmla="*/ 67043 h 331508"/>
                <a:gd name="connsiteX5" fmla="*/ 228533 w 788038"/>
                <a:gd name="connsiteY5" fmla="*/ 70897 h 331508"/>
                <a:gd name="connsiteX6" fmla="*/ 585130 w 788038"/>
                <a:gd name="connsiteY6" fmla="*/ -187 h 331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8038" h="331508">
                  <a:moveTo>
                    <a:pt x="787471" y="143027"/>
                  </a:moveTo>
                  <a:lnTo>
                    <a:pt x="552266" y="331321"/>
                  </a:lnTo>
                  <a:cubicBezTo>
                    <a:pt x="438662" y="321456"/>
                    <a:pt x="325809" y="304253"/>
                    <a:pt x="214420" y="279838"/>
                  </a:cubicBezTo>
                  <a:cubicBezTo>
                    <a:pt x="102763" y="253704"/>
                    <a:pt x="5349" y="215875"/>
                    <a:pt x="-8" y="164130"/>
                  </a:cubicBezTo>
                  <a:cubicBezTo>
                    <a:pt x="-8175" y="85728"/>
                    <a:pt x="74408" y="64037"/>
                    <a:pt x="172475" y="67043"/>
                  </a:cubicBezTo>
                  <a:cubicBezTo>
                    <a:pt x="191213" y="67376"/>
                    <a:pt x="209925" y="68663"/>
                    <a:pt x="228533" y="70897"/>
                  </a:cubicBezTo>
                  <a:cubicBezTo>
                    <a:pt x="385336" y="88015"/>
                    <a:pt x="585130" y="-187"/>
                    <a:pt x="585130" y="-187"/>
                  </a:cubicBezTo>
                  <a:close/>
                </a:path>
              </a:pathLst>
            </a:custGeom>
            <a:solidFill>
              <a:srgbClr val="26323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D14BF0B4-07D2-43FF-A3BE-6AE3BF0904AE}"/>
                </a:ext>
              </a:extLst>
            </p:cNvPr>
            <p:cNvSpPr/>
            <p:nvPr/>
          </p:nvSpPr>
          <p:spPr>
            <a:xfrm>
              <a:off x="5074390" y="5277058"/>
              <a:ext cx="788038" cy="331508"/>
            </a:xfrm>
            <a:custGeom>
              <a:avLst/>
              <a:gdLst>
                <a:gd name="connsiteX0" fmla="*/ 787471 w 788038"/>
                <a:gd name="connsiteY0" fmla="*/ 143027 h 331508"/>
                <a:gd name="connsiteX1" fmla="*/ 552266 w 788038"/>
                <a:gd name="connsiteY1" fmla="*/ 331321 h 331508"/>
                <a:gd name="connsiteX2" fmla="*/ 214420 w 788038"/>
                <a:gd name="connsiteY2" fmla="*/ 279838 h 331508"/>
                <a:gd name="connsiteX3" fmla="*/ -8 w 788038"/>
                <a:gd name="connsiteY3" fmla="*/ 164130 h 331508"/>
                <a:gd name="connsiteX4" fmla="*/ 172475 w 788038"/>
                <a:gd name="connsiteY4" fmla="*/ 67043 h 331508"/>
                <a:gd name="connsiteX5" fmla="*/ 228533 w 788038"/>
                <a:gd name="connsiteY5" fmla="*/ 70897 h 331508"/>
                <a:gd name="connsiteX6" fmla="*/ 585130 w 788038"/>
                <a:gd name="connsiteY6" fmla="*/ -187 h 331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8038" h="331508">
                  <a:moveTo>
                    <a:pt x="787471" y="143027"/>
                  </a:moveTo>
                  <a:lnTo>
                    <a:pt x="552266" y="331321"/>
                  </a:lnTo>
                  <a:cubicBezTo>
                    <a:pt x="438662" y="321456"/>
                    <a:pt x="325809" y="304253"/>
                    <a:pt x="214420" y="279838"/>
                  </a:cubicBezTo>
                  <a:cubicBezTo>
                    <a:pt x="102763" y="253704"/>
                    <a:pt x="5349" y="215875"/>
                    <a:pt x="-8" y="164130"/>
                  </a:cubicBezTo>
                  <a:cubicBezTo>
                    <a:pt x="-8175" y="85728"/>
                    <a:pt x="74408" y="64037"/>
                    <a:pt x="172475" y="67043"/>
                  </a:cubicBezTo>
                  <a:cubicBezTo>
                    <a:pt x="191213" y="67376"/>
                    <a:pt x="209925" y="68663"/>
                    <a:pt x="228533" y="70897"/>
                  </a:cubicBezTo>
                  <a:cubicBezTo>
                    <a:pt x="385336" y="88015"/>
                    <a:pt x="585130" y="-187"/>
                    <a:pt x="585130" y="-187"/>
                  </a:cubicBezTo>
                  <a:close/>
                </a:path>
              </a:pathLst>
            </a:custGeom>
            <a:noFill/>
            <a:ln w="163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48C4DC41-22E8-4E47-AE73-4C6FCD73D241}"/>
                </a:ext>
              </a:extLst>
            </p:cNvPr>
            <p:cNvSpPr/>
            <p:nvPr/>
          </p:nvSpPr>
          <p:spPr>
            <a:xfrm>
              <a:off x="5078678" y="5272158"/>
              <a:ext cx="788258" cy="277787"/>
            </a:xfrm>
            <a:custGeom>
              <a:avLst/>
              <a:gdLst>
                <a:gd name="connsiteX0" fmla="*/ -180 w 788258"/>
                <a:gd name="connsiteY0" fmla="*/ 162431 h 277787"/>
                <a:gd name="connsiteX1" fmla="*/ 130490 w 788258"/>
                <a:gd name="connsiteY1" fmla="*/ 227766 h 277787"/>
                <a:gd name="connsiteX2" fmla="*/ 685835 w 788258"/>
                <a:gd name="connsiteY2" fmla="*/ 224303 h 277787"/>
                <a:gd name="connsiteX3" fmla="*/ 787692 w 788258"/>
                <a:gd name="connsiteY3" fmla="*/ 142962 h 277787"/>
                <a:gd name="connsiteX4" fmla="*/ 584828 w 788258"/>
                <a:gd name="connsiteY4" fmla="*/ -187 h 277787"/>
                <a:gd name="connsiteX5" fmla="*/ 228492 w 788258"/>
                <a:gd name="connsiteY5" fmla="*/ 70963 h 277787"/>
                <a:gd name="connsiteX6" fmla="*/ 172435 w 788258"/>
                <a:gd name="connsiteY6" fmla="*/ 67173 h 277787"/>
                <a:gd name="connsiteX7" fmla="*/ -180 w 788258"/>
                <a:gd name="connsiteY7" fmla="*/ 162431 h 277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88258" h="277787">
                  <a:moveTo>
                    <a:pt x="-180" y="162431"/>
                  </a:moveTo>
                  <a:cubicBezTo>
                    <a:pt x="45490" y="179699"/>
                    <a:pt x="89277" y="201586"/>
                    <a:pt x="130490" y="227766"/>
                  </a:cubicBezTo>
                  <a:cubicBezTo>
                    <a:pt x="130490" y="227766"/>
                    <a:pt x="349361" y="342167"/>
                    <a:pt x="685835" y="224303"/>
                  </a:cubicBezTo>
                  <a:lnTo>
                    <a:pt x="787692" y="142962"/>
                  </a:lnTo>
                  <a:lnTo>
                    <a:pt x="584828" y="-187"/>
                  </a:lnTo>
                  <a:cubicBezTo>
                    <a:pt x="584828" y="-187"/>
                    <a:pt x="385622" y="88407"/>
                    <a:pt x="228492" y="70963"/>
                  </a:cubicBezTo>
                  <a:cubicBezTo>
                    <a:pt x="209545" y="68937"/>
                    <a:pt x="190729" y="67565"/>
                    <a:pt x="172435" y="67173"/>
                  </a:cubicBezTo>
                  <a:cubicBezTo>
                    <a:pt x="75021" y="64429"/>
                    <a:pt x="-6909" y="85402"/>
                    <a:pt x="-180" y="162431"/>
                  </a:cubicBezTo>
                  <a:close/>
                </a:path>
              </a:pathLst>
            </a:custGeom>
            <a:solidFill>
              <a:srgbClr val="000000">
                <a:alpha val="70000"/>
              </a:srgbClr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F2A6E759-AF88-4098-AD1A-BADDCB6F7862}"/>
                </a:ext>
              </a:extLst>
            </p:cNvPr>
            <p:cNvSpPr/>
            <p:nvPr/>
          </p:nvSpPr>
          <p:spPr>
            <a:xfrm>
              <a:off x="5074390" y="5277058"/>
              <a:ext cx="788038" cy="331508"/>
            </a:xfrm>
            <a:custGeom>
              <a:avLst/>
              <a:gdLst>
                <a:gd name="connsiteX0" fmla="*/ 787471 w 788038"/>
                <a:gd name="connsiteY0" fmla="*/ 143027 h 331508"/>
                <a:gd name="connsiteX1" fmla="*/ 552266 w 788038"/>
                <a:gd name="connsiteY1" fmla="*/ 331321 h 331508"/>
                <a:gd name="connsiteX2" fmla="*/ 214420 w 788038"/>
                <a:gd name="connsiteY2" fmla="*/ 279838 h 331508"/>
                <a:gd name="connsiteX3" fmla="*/ -8 w 788038"/>
                <a:gd name="connsiteY3" fmla="*/ 164130 h 331508"/>
                <a:gd name="connsiteX4" fmla="*/ 172475 w 788038"/>
                <a:gd name="connsiteY4" fmla="*/ 67043 h 331508"/>
                <a:gd name="connsiteX5" fmla="*/ 228533 w 788038"/>
                <a:gd name="connsiteY5" fmla="*/ 70897 h 331508"/>
                <a:gd name="connsiteX6" fmla="*/ 585130 w 788038"/>
                <a:gd name="connsiteY6" fmla="*/ -187 h 331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8038" h="331508">
                  <a:moveTo>
                    <a:pt x="787471" y="143027"/>
                  </a:moveTo>
                  <a:lnTo>
                    <a:pt x="552266" y="331321"/>
                  </a:lnTo>
                  <a:cubicBezTo>
                    <a:pt x="438662" y="321456"/>
                    <a:pt x="325809" y="304253"/>
                    <a:pt x="214420" y="279838"/>
                  </a:cubicBezTo>
                  <a:cubicBezTo>
                    <a:pt x="102763" y="253704"/>
                    <a:pt x="5349" y="215875"/>
                    <a:pt x="-8" y="164130"/>
                  </a:cubicBezTo>
                  <a:cubicBezTo>
                    <a:pt x="-8175" y="85728"/>
                    <a:pt x="74408" y="64037"/>
                    <a:pt x="172475" y="67043"/>
                  </a:cubicBezTo>
                  <a:cubicBezTo>
                    <a:pt x="191213" y="67376"/>
                    <a:pt x="209925" y="68663"/>
                    <a:pt x="228533" y="70897"/>
                  </a:cubicBezTo>
                  <a:cubicBezTo>
                    <a:pt x="385336" y="88015"/>
                    <a:pt x="585130" y="-187"/>
                    <a:pt x="585130" y="-187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7AD4AB69-529B-41F6-8F6E-5BF564FA87DE}"/>
                </a:ext>
              </a:extLst>
            </p:cNvPr>
            <p:cNvSpPr/>
            <p:nvPr/>
          </p:nvSpPr>
          <p:spPr>
            <a:xfrm>
              <a:off x="5558099" y="5492110"/>
              <a:ext cx="98585" cy="71635"/>
            </a:xfrm>
            <a:custGeom>
              <a:avLst/>
              <a:gdLst>
                <a:gd name="connsiteX0" fmla="*/ 81624 w 98585"/>
                <a:gd name="connsiteY0" fmla="*/ 497 h 71635"/>
                <a:gd name="connsiteX1" fmla="*/ 20014 w 98585"/>
                <a:gd name="connsiteY1" fmla="*/ 66419 h 71635"/>
                <a:gd name="connsiteX2" fmla="*/ 81624 w 98585"/>
                <a:gd name="connsiteY2" fmla="*/ 497 h 71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585" h="71635">
                  <a:moveTo>
                    <a:pt x="81624" y="497"/>
                  </a:moveTo>
                  <a:cubicBezTo>
                    <a:pt x="123961" y="7030"/>
                    <a:pt x="77443" y="92815"/>
                    <a:pt x="20014" y="66419"/>
                  </a:cubicBezTo>
                  <a:cubicBezTo>
                    <a:pt x="-37415" y="40024"/>
                    <a:pt x="39157" y="-6363"/>
                    <a:pt x="81624" y="497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D10CBF8D-A1C2-4D08-937F-B4C0A6A627D4}"/>
                </a:ext>
              </a:extLst>
            </p:cNvPr>
            <p:cNvSpPr/>
            <p:nvPr/>
          </p:nvSpPr>
          <p:spPr>
            <a:xfrm>
              <a:off x="5558099" y="5492110"/>
              <a:ext cx="98585" cy="71635"/>
            </a:xfrm>
            <a:custGeom>
              <a:avLst/>
              <a:gdLst>
                <a:gd name="connsiteX0" fmla="*/ 81624 w 98585"/>
                <a:gd name="connsiteY0" fmla="*/ 497 h 71635"/>
                <a:gd name="connsiteX1" fmla="*/ 20014 w 98585"/>
                <a:gd name="connsiteY1" fmla="*/ 66419 h 71635"/>
                <a:gd name="connsiteX2" fmla="*/ 81624 w 98585"/>
                <a:gd name="connsiteY2" fmla="*/ 497 h 71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585" h="71635">
                  <a:moveTo>
                    <a:pt x="81624" y="497"/>
                  </a:moveTo>
                  <a:cubicBezTo>
                    <a:pt x="123961" y="7030"/>
                    <a:pt x="77443" y="92815"/>
                    <a:pt x="20014" y="66419"/>
                  </a:cubicBezTo>
                  <a:cubicBezTo>
                    <a:pt x="-37415" y="40024"/>
                    <a:pt x="39157" y="-6363"/>
                    <a:pt x="81624" y="497"/>
                  </a:cubicBezTo>
                  <a:close/>
                </a:path>
              </a:pathLst>
            </a:custGeom>
            <a:noFill/>
            <a:ln w="163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A2535529-6B54-490B-9BBD-A39973ED7058}"/>
                </a:ext>
              </a:extLst>
            </p:cNvPr>
            <p:cNvSpPr/>
            <p:nvPr/>
          </p:nvSpPr>
          <p:spPr>
            <a:xfrm>
              <a:off x="5558041" y="5492128"/>
              <a:ext cx="98738" cy="53717"/>
            </a:xfrm>
            <a:custGeom>
              <a:avLst/>
              <a:gdLst>
                <a:gd name="connsiteX0" fmla="*/ 2039 w 98738"/>
                <a:gd name="connsiteY0" fmla="*/ 53530 h 53717"/>
                <a:gd name="connsiteX1" fmla="*/ 93508 w 98738"/>
                <a:gd name="connsiteY1" fmla="*/ 37654 h 53717"/>
                <a:gd name="connsiteX2" fmla="*/ 81747 w 98738"/>
                <a:gd name="connsiteY2" fmla="*/ 479 h 53717"/>
                <a:gd name="connsiteX3" fmla="*/ 2039 w 98738"/>
                <a:gd name="connsiteY3" fmla="*/ 53530 h 53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738" h="53717">
                  <a:moveTo>
                    <a:pt x="2039" y="53530"/>
                  </a:moveTo>
                  <a:cubicBezTo>
                    <a:pt x="32785" y="49819"/>
                    <a:pt x="63310" y="44520"/>
                    <a:pt x="93508" y="37654"/>
                  </a:cubicBezTo>
                  <a:cubicBezTo>
                    <a:pt x="101609" y="20667"/>
                    <a:pt x="100041" y="3288"/>
                    <a:pt x="81747" y="479"/>
                  </a:cubicBezTo>
                  <a:cubicBezTo>
                    <a:pt x="46075" y="-5271"/>
                    <a:pt x="-13772" y="27396"/>
                    <a:pt x="2039" y="53530"/>
                  </a:cubicBezTo>
                  <a:close/>
                </a:path>
              </a:pathLst>
            </a:custGeom>
            <a:solidFill>
              <a:srgbClr val="000000">
                <a:alpha val="70000"/>
              </a:srgbClr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A83431DC-8FCE-4F6E-AEF9-842D2494E3F3}"/>
                </a:ext>
              </a:extLst>
            </p:cNvPr>
            <p:cNvSpPr/>
            <p:nvPr/>
          </p:nvSpPr>
          <p:spPr>
            <a:xfrm>
              <a:off x="5558041" y="5492128"/>
              <a:ext cx="98738" cy="53717"/>
            </a:xfrm>
            <a:custGeom>
              <a:avLst/>
              <a:gdLst>
                <a:gd name="connsiteX0" fmla="*/ 2039 w 98738"/>
                <a:gd name="connsiteY0" fmla="*/ 53530 h 53717"/>
                <a:gd name="connsiteX1" fmla="*/ 93508 w 98738"/>
                <a:gd name="connsiteY1" fmla="*/ 37654 h 53717"/>
                <a:gd name="connsiteX2" fmla="*/ 81747 w 98738"/>
                <a:gd name="connsiteY2" fmla="*/ 479 h 53717"/>
                <a:gd name="connsiteX3" fmla="*/ 2039 w 98738"/>
                <a:gd name="connsiteY3" fmla="*/ 53530 h 53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738" h="53717">
                  <a:moveTo>
                    <a:pt x="2039" y="53530"/>
                  </a:moveTo>
                  <a:cubicBezTo>
                    <a:pt x="32785" y="49819"/>
                    <a:pt x="63310" y="44520"/>
                    <a:pt x="93508" y="37654"/>
                  </a:cubicBezTo>
                  <a:cubicBezTo>
                    <a:pt x="101609" y="20667"/>
                    <a:pt x="100041" y="3288"/>
                    <a:pt x="81747" y="479"/>
                  </a:cubicBezTo>
                  <a:cubicBezTo>
                    <a:pt x="46075" y="-5271"/>
                    <a:pt x="-13772" y="27396"/>
                    <a:pt x="2039" y="53530"/>
                  </a:cubicBezTo>
                  <a:close/>
                </a:path>
              </a:pathLst>
            </a:custGeom>
            <a:noFill/>
            <a:ln w="163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C531F3FB-ECEF-4979-9299-8D1AB5170413}"/>
                </a:ext>
              </a:extLst>
            </p:cNvPr>
            <p:cNvSpPr/>
            <p:nvPr/>
          </p:nvSpPr>
          <p:spPr>
            <a:xfrm>
              <a:off x="5558099" y="5492110"/>
              <a:ext cx="98585" cy="71635"/>
            </a:xfrm>
            <a:custGeom>
              <a:avLst/>
              <a:gdLst>
                <a:gd name="connsiteX0" fmla="*/ 81624 w 98585"/>
                <a:gd name="connsiteY0" fmla="*/ 497 h 71635"/>
                <a:gd name="connsiteX1" fmla="*/ 20014 w 98585"/>
                <a:gd name="connsiteY1" fmla="*/ 66419 h 71635"/>
                <a:gd name="connsiteX2" fmla="*/ 81624 w 98585"/>
                <a:gd name="connsiteY2" fmla="*/ 497 h 71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585" h="71635">
                  <a:moveTo>
                    <a:pt x="81624" y="497"/>
                  </a:moveTo>
                  <a:cubicBezTo>
                    <a:pt x="123961" y="7030"/>
                    <a:pt x="77443" y="92815"/>
                    <a:pt x="20014" y="66419"/>
                  </a:cubicBezTo>
                  <a:cubicBezTo>
                    <a:pt x="-37415" y="40024"/>
                    <a:pt x="39157" y="-6363"/>
                    <a:pt x="81624" y="497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A2E266B3-C7E8-4D89-806A-17136C516A66}"/>
                </a:ext>
              </a:extLst>
            </p:cNvPr>
            <p:cNvSpPr/>
            <p:nvPr/>
          </p:nvSpPr>
          <p:spPr>
            <a:xfrm>
              <a:off x="5074194" y="5348726"/>
              <a:ext cx="233046" cy="206070"/>
            </a:xfrm>
            <a:custGeom>
              <a:avLst/>
              <a:gdLst>
                <a:gd name="connsiteX0" fmla="*/ 214094 w 233046"/>
                <a:gd name="connsiteY0" fmla="*/ 205883 h 206070"/>
                <a:gd name="connsiteX1" fmla="*/ -8 w 233046"/>
                <a:gd name="connsiteY1" fmla="*/ 93965 h 206070"/>
                <a:gd name="connsiteX2" fmla="*/ 172149 w 233046"/>
                <a:gd name="connsiteY2" fmla="*/ 79 h 206070"/>
                <a:gd name="connsiteX3" fmla="*/ 214094 w 233046"/>
                <a:gd name="connsiteY3" fmla="*/ 205883 h 206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3046" h="206070">
                  <a:moveTo>
                    <a:pt x="214094" y="205883"/>
                  </a:moveTo>
                  <a:cubicBezTo>
                    <a:pt x="102633" y="180468"/>
                    <a:pt x="5023" y="144076"/>
                    <a:pt x="-8" y="93965"/>
                  </a:cubicBezTo>
                  <a:cubicBezTo>
                    <a:pt x="-8174" y="17980"/>
                    <a:pt x="74278" y="-2862"/>
                    <a:pt x="172149" y="79"/>
                  </a:cubicBezTo>
                  <a:cubicBezTo>
                    <a:pt x="176462" y="4195"/>
                    <a:pt x="271524" y="94618"/>
                    <a:pt x="214094" y="205883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C9FB09CC-9743-4A1A-92ED-C64211B15515}"/>
                </a:ext>
              </a:extLst>
            </p:cNvPr>
            <p:cNvSpPr/>
            <p:nvPr/>
          </p:nvSpPr>
          <p:spPr>
            <a:xfrm>
              <a:off x="5074194" y="5348726"/>
              <a:ext cx="233046" cy="206070"/>
            </a:xfrm>
            <a:custGeom>
              <a:avLst/>
              <a:gdLst>
                <a:gd name="connsiteX0" fmla="*/ 214094 w 233046"/>
                <a:gd name="connsiteY0" fmla="*/ 205883 h 206070"/>
                <a:gd name="connsiteX1" fmla="*/ -8 w 233046"/>
                <a:gd name="connsiteY1" fmla="*/ 93965 h 206070"/>
                <a:gd name="connsiteX2" fmla="*/ 172149 w 233046"/>
                <a:gd name="connsiteY2" fmla="*/ 79 h 206070"/>
                <a:gd name="connsiteX3" fmla="*/ 214094 w 233046"/>
                <a:gd name="connsiteY3" fmla="*/ 205883 h 206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3046" h="206070">
                  <a:moveTo>
                    <a:pt x="214094" y="205883"/>
                  </a:moveTo>
                  <a:cubicBezTo>
                    <a:pt x="102633" y="180468"/>
                    <a:pt x="5023" y="144076"/>
                    <a:pt x="-8" y="93965"/>
                  </a:cubicBezTo>
                  <a:cubicBezTo>
                    <a:pt x="-8174" y="17980"/>
                    <a:pt x="74278" y="-2862"/>
                    <a:pt x="172149" y="79"/>
                  </a:cubicBezTo>
                  <a:cubicBezTo>
                    <a:pt x="176462" y="4195"/>
                    <a:pt x="271524" y="94618"/>
                    <a:pt x="214094" y="205883"/>
                  </a:cubicBezTo>
                  <a:close/>
                </a:path>
              </a:pathLst>
            </a:custGeom>
            <a:noFill/>
            <a:ln w="163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8CC51C34-CC97-4DF1-8DB6-530369C18D55}"/>
                </a:ext>
              </a:extLst>
            </p:cNvPr>
            <p:cNvSpPr/>
            <p:nvPr/>
          </p:nvSpPr>
          <p:spPr>
            <a:xfrm>
              <a:off x="5074234" y="5348723"/>
              <a:ext cx="232752" cy="188171"/>
            </a:xfrm>
            <a:custGeom>
              <a:avLst/>
              <a:gdLst>
                <a:gd name="connsiteX0" fmla="*/ -179 w 232752"/>
                <a:gd name="connsiteY0" fmla="*/ 93183 h 188171"/>
                <a:gd name="connsiteX1" fmla="*/ 130490 w 232752"/>
                <a:gd name="connsiteY1" fmla="*/ 157342 h 188171"/>
                <a:gd name="connsiteX2" fmla="*/ 222547 w 232752"/>
                <a:gd name="connsiteY2" fmla="*/ 187984 h 188171"/>
                <a:gd name="connsiteX3" fmla="*/ 171978 w 232752"/>
                <a:gd name="connsiteY3" fmla="*/ 81 h 188171"/>
                <a:gd name="connsiteX4" fmla="*/ -179 w 232752"/>
                <a:gd name="connsiteY4" fmla="*/ 93183 h 188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752" h="188171">
                  <a:moveTo>
                    <a:pt x="-179" y="93183"/>
                  </a:moveTo>
                  <a:cubicBezTo>
                    <a:pt x="45425" y="110118"/>
                    <a:pt x="89206" y="131613"/>
                    <a:pt x="130490" y="157342"/>
                  </a:cubicBezTo>
                  <a:cubicBezTo>
                    <a:pt x="159950" y="170925"/>
                    <a:pt x="190821" y="181202"/>
                    <a:pt x="222547" y="187984"/>
                  </a:cubicBezTo>
                  <a:cubicBezTo>
                    <a:pt x="260115" y="85017"/>
                    <a:pt x="176029" y="3936"/>
                    <a:pt x="171978" y="81"/>
                  </a:cubicBezTo>
                  <a:cubicBezTo>
                    <a:pt x="74891" y="-2859"/>
                    <a:pt x="-6908" y="17722"/>
                    <a:pt x="-179" y="93183"/>
                  </a:cubicBezTo>
                  <a:close/>
                </a:path>
              </a:pathLst>
            </a:custGeom>
            <a:solidFill>
              <a:srgbClr val="000000">
                <a:alpha val="70000"/>
              </a:srgbClr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CC99B99F-0F54-429A-9A2F-669EAC649CDF}"/>
                </a:ext>
              </a:extLst>
            </p:cNvPr>
            <p:cNvSpPr/>
            <p:nvPr/>
          </p:nvSpPr>
          <p:spPr>
            <a:xfrm>
              <a:off x="5074234" y="5348723"/>
              <a:ext cx="232752" cy="188171"/>
            </a:xfrm>
            <a:custGeom>
              <a:avLst/>
              <a:gdLst>
                <a:gd name="connsiteX0" fmla="*/ -179 w 232752"/>
                <a:gd name="connsiteY0" fmla="*/ 93183 h 188171"/>
                <a:gd name="connsiteX1" fmla="*/ 130490 w 232752"/>
                <a:gd name="connsiteY1" fmla="*/ 157342 h 188171"/>
                <a:gd name="connsiteX2" fmla="*/ 222547 w 232752"/>
                <a:gd name="connsiteY2" fmla="*/ 187984 h 188171"/>
                <a:gd name="connsiteX3" fmla="*/ 171978 w 232752"/>
                <a:gd name="connsiteY3" fmla="*/ 81 h 188171"/>
                <a:gd name="connsiteX4" fmla="*/ -179 w 232752"/>
                <a:gd name="connsiteY4" fmla="*/ 93183 h 188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752" h="188171">
                  <a:moveTo>
                    <a:pt x="-179" y="93183"/>
                  </a:moveTo>
                  <a:cubicBezTo>
                    <a:pt x="45425" y="110118"/>
                    <a:pt x="89206" y="131613"/>
                    <a:pt x="130490" y="157342"/>
                  </a:cubicBezTo>
                  <a:cubicBezTo>
                    <a:pt x="159950" y="170925"/>
                    <a:pt x="190821" y="181202"/>
                    <a:pt x="222547" y="187984"/>
                  </a:cubicBezTo>
                  <a:cubicBezTo>
                    <a:pt x="260115" y="85017"/>
                    <a:pt x="176029" y="3936"/>
                    <a:pt x="171978" y="81"/>
                  </a:cubicBezTo>
                  <a:cubicBezTo>
                    <a:pt x="74891" y="-2859"/>
                    <a:pt x="-6908" y="17722"/>
                    <a:pt x="-179" y="93183"/>
                  </a:cubicBezTo>
                  <a:close/>
                </a:path>
              </a:pathLst>
            </a:custGeom>
            <a:noFill/>
            <a:ln w="163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C6C02B09-1514-4565-A30E-87918CAAE940}"/>
                </a:ext>
              </a:extLst>
            </p:cNvPr>
            <p:cNvSpPr/>
            <p:nvPr/>
          </p:nvSpPr>
          <p:spPr>
            <a:xfrm>
              <a:off x="5074194" y="5348726"/>
              <a:ext cx="233046" cy="206070"/>
            </a:xfrm>
            <a:custGeom>
              <a:avLst/>
              <a:gdLst>
                <a:gd name="connsiteX0" fmla="*/ 214094 w 233046"/>
                <a:gd name="connsiteY0" fmla="*/ 205883 h 206070"/>
                <a:gd name="connsiteX1" fmla="*/ -8 w 233046"/>
                <a:gd name="connsiteY1" fmla="*/ 93965 h 206070"/>
                <a:gd name="connsiteX2" fmla="*/ 172149 w 233046"/>
                <a:gd name="connsiteY2" fmla="*/ 79 h 206070"/>
                <a:gd name="connsiteX3" fmla="*/ 214094 w 233046"/>
                <a:gd name="connsiteY3" fmla="*/ 205883 h 206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3046" h="206070">
                  <a:moveTo>
                    <a:pt x="214094" y="205883"/>
                  </a:moveTo>
                  <a:cubicBezTo>
                    <a:pt x="102633" y="180468"/>
                    <a:pt x="5023" y="144076"/>
                    <a:pt x="-8" y="93965"/>
                  </a:cubicBezTo>
                  <a:cubicBezTo>
                    <a:pt x="-8174" y="17980"/>
                    <a:pt x="74278" y="-2862"/>
                    <a:pt x="172149" y="79"/>
                  </a:cubicBezTo>
                  <a:cubicBezTo>
                    <a:pt x="176462" y="4195"/>
                    <a:pt x="271524" y="94618"/>
                    <a:pt x="214094" y="205883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EE914A08-79A3-459E-9F1C-A8D197194244}"/>
                </a:ext>
              </a:extLst>
            </p:cNvPr>
            <p:cNvSpPr/>
            <p:nvPr/>
          </p:nvSpPr>
          <p:spPr>
            <a:xfrm>
              <a:off x="5307216" y="5339949"/>
              <a:ext cx="71612" cy="116367"/>
            </a:xfrm>
            <a:custGeom>
              <a:avLst/>
              <a:gdLst>
                <a:gd name="connsiteX0" fmla="*/ 60323 w 71612"/>
                <a:gd name="connsiteY0" fmla="*/ 116135 h 116367"/>
                <a:gd name="connsiteX1" fmla="*/ 59604 w 71612"/>
                <a:gd name="connsiteY1" fmla="*/ 116135 h 116367"/>
                <a:gd name="connsiteX2" fmla="*/ 46537 w 71612"/>
                <a:gd name="connsiteY2" fmla="*/ 105355 h 116367"/>
                <a:gd name="connsiteX3" fmla="*/ 46537 w 71612"/>
                <a:gd name="connsiteY3" fmla="*/ 105355 h 116367"/>
                <a:gd name="connsiteX4" fmla="*/ 3089 w 71612"/>
                <a:gd name="connsiteY4" fmla="*/ 19048 h 116367"/>
                <a:gd name="connsiteX5" fmla="*/ 1985 w 71612"/>
                <a:gd name="connsiteY5" fmla="*/ 4210 h 116367"/>
                <a:gd name="connsiteX6" fmla="*/ 3089 w 71612"/>
                <a:gd name="connsiteY6" fmla="*/ 3106 h 116367"/>
                <a:gd name="connsiteX7" fmla="*/ 3089 w 71612"/>
                <a:gd name="connsiteY7" fmla="*/ 3106 h 116367"/>
                <a:gd name="connsiteX8" fmla="*/ 20730 w 71612"/>
                <a:gd name="connsiteY8" fmla="*/ 3106 h 116367"/>
                <a:gd name="connsiteX9" fmla="*/ 71037 w 71612"/>
                <a:gd name="connsiteY9" fmla="*/ 104114 h 116367"/>
                <a:gd name="connsiteX10" fmla="*/ 60323 w 71612"/>
                <a:gd name="connsiteY10" fmla="*/ 116135 h 116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1612" h="116367">
                  <a:moveTo>
                    <a:pt x="60323" y="116135"/>
                  </a:moveTo>
                  <a:lnTo>
                    <a:pt x="59604" y="116135"/>
                  </a:lnTo>
                  <a:cubicBezTo>
                    <a:pt x="53038" y="116704"/>
                    <a:pt x="47223" y="111908"/>
                    <a:pt x="46537" y="105355"/>
                  </a:cubicBezTo>
                  <a:lnTo>
                    <a:pt x="46537" y="105355"/>
                  </a:lnTo>
                  <a:cubicBezTo>
                    <a:pt x="42107" y="72537"/>
                    <a:pt x="26806" y="42156"/>
                    <a:pt x="3089" y="19048"/>
                  </a:cubicBezTo>
                  <a:cubicBezTo>
                    <a:pt x="-1314" y="15258"/>
                    <a:pt x="-1811" y="8614"/>
                    <a:pt x="1985" y="4210"/>
                  </a:cubicBezTo>
                  <a:cubicBezTo>
                    <a:pt x="2325" y="3818"/>
                    <a:pt x="2691" y="3446"/>
                    <a:pt x="3089" y="3106"/>
                  </a:cubicBezTo>
                  <a:lnTo>
                    <a:pt x="3089" y="3106"/>
                  </a:lnTo>
                  <a:cubicBezTo>
                    <a:pt x="8153" y="-1285"/>
                    <a:pt x="15666" y="-1285"/>
                    <a:pt x="20730" y="3106"/>
                  </a:cubicBezTo>
                  <a:cubicBezTo>
                    <a:pt x="48654" y="29958"/>
                    <a:pt x="66425" y="65644"/>
                    <a:pt x="71037" y="104114"/>
                  </a:cubicBezTo>
                  <a:cubicBezTo>
                    <a:pt x="71266" y="110346"/>
                    <a:pt x="66542" y="115652"/>
                    <a:pt x="60323" y="116135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4C6A6F5D-D4D2-4138-9CEE-356DC7A04C09}"/>
                </a:ext>
              </a:extLst>
            </p:cNvPr>
            <p:cNvSpPr/>
            <p:nvPr/>
          </p:nvSpPr>
          <p:spPr>
            <a:xfrm>
              <a:off x="5307216" y="5339949"/>
              <a:ext cx="71612" cy="116367"/>
            </a:xfrm>
            <a:custGeom>
              <a:avLst/>
              <a:gdLst>
                <a:gd name="connsiteX0" fmla="*/ 60323 w 71612"/>
                <a:gd name="connsiteY0" fmla="*/ 116135 h 116367"/>
                <a:gd name="connsiteX1" fmla="*/ 59604 w 71612"/>
                <a:gd name="connsiteY1" fmla="*/ 116135 h 116367"/>
                <a:gd name="connsiteX2" fmla="*/ 46537 w 71612"/>
                <a:gd name="connsiteY2" fmla="*/ 105355 h 116367"/>
                <a:gd name="connsiteX3" fmla="*/ 46537 w 71612"/>
                <a:gd name="connsiteY3" fmla="*/ 105355 h 116367"/>
                <a:gd name="connsiteX4" fmla="*/ 3089 w 71612"/>
                <a:gd name="connsiteY4" fmla="*/ 19048 h 116367"/>
                <a:gd name="connsiteX5" fmla="*/ 1985 w 71612"/>
                <a:gd name="connsiteY5" fmla="*/ 4210 h 116367"/>
                <a:gd name="connsiteX6" fmla="*/ 3089 w 71612"/>
                <a:gd name="connsiteY6" fmla="*/ 3106 h 116367"/>
                <a:gd name="connsiteX7" fmla="*/ 3089 w 71612"/>
                <a:gd name="connsiteY7" fmla="*/ 3106 h 116367"/>
                <a:gd name="connsiteX8" fmla="*/ 20730 w 71612"/>
                <a:gd name="connsiteY8" fmla="*/ 3106 h 116367"/>
                <a:gd name="connsiteX9" fmla="*/ 71037 w 71612"/>
                <a:gd name="connsiteY9" fmla="*/ 104114 h 116367"/>
                <a:gd name="connsiteX10" fmla="*/ 60323 w 71612"/>
                <a:gd name="connsiteY10" fmla="*/ 116135 h 116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1612" h="116367">
                  <a:moveTo>
                    <a:pt x="60323" y="116135"/>
                  </a:moveTo>
                  <a:lnTo>
                    <a:pt x="59604" y="116135"/>
                  </a:lnTo>
                  <a:cubicBezTo>
                    <a:pt x="53038" y="116704"/>
                    <a:pt x="47223" y="111908"/>
                    <a:pt x="46537" y="105355"/>
                  </a:cubicBezTo>
                  <a:lnTo>
                    <a:pt x="46537" y="105355"/>
                  </a:lnTo>
                  <a:cubicBezTo>
                    <a:pt x="42107" y="72537"/>
                    <a:pt x="26806" y="42156"/>
                    <a:pt x="3089" y="19048"/>
                  </a:cubicBezTo>
                  <a:cubicBezTo>
                    <a:pt x="-1314" y="15258"/>
                    <a:pt x="-1811" y="8614"/>
                    <a:pt x="1985" y="4210"/>
                  </a:cubicBezTo>
                  <a:cubicBezTo>
                    <a:pt x="2325" y="3818"/>
                    <a:pt x="2691" y="3446"/>
                    <a:pt x="3089" y="3106"/>
                  </a:cubicBezTo>
                  <a:lnTo>
                    <a:pt x="3089" y="3106"/>
                  </a:lnTo>
                  <a:cubicBezTo>
                    <a:pt x="8153" y="-1285"/>
                    <a:pt x="15666" y="-1285"/>
                    <a:pt x="20730" y="3106"/>
                  </a:cubicBezTo>
                  <a:cubicBezTo>
                    <a:pt x="48654" y="29958"/>
                    <a:pt x="66425" y="65644"/>
                    <a:pt x="71037" y="104114"/>
                  </a:cubicBezTo>
                  <a:cubicBezTo>
                    <a:pt x="71266" y="110346"/>
                    <a:pt x="66542" y="115652"/>
                    <a:pt x="60323" y="116135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09A8FC3B-3E33-4C5D-80DF-1E54010B88A0}"/>
                </a:ext>
              </a:extLst>
            </p:cNvPr>
            <p:cNvSpPr/>
            <p:nvPr/>
          </p:nvSpPr>
          <p:spPr>
            <a:xfrm>
              <a:off x="5360806" y="5339800"/>
              <a:ext cx="62588" cy="125424"/>
            </a:xfrm>
            <a:custGeom>
              <a:avLst/>
              <a:gdLst>
                <a:gd name="connsiteX0" fmla="*/ 51748 w 62588"/>
                <a:gd name="connsiteY0" fmla="*/ 125236 h 125424"/>
                <a:gd name="connsiteX1" fmla="*/ 50769 w 62588"/>
                <a:gd name="connsiteY1" fmla="*/ 125236 h 125424"/>
                <a:gd name="connsiteX2" fmla="*/ 38878 w 62588"/>
                <a:gd name="connsiteY2" fmla="*/ 113737 h 125424"/>
                <a:gd name="connsiteX3" fmla="*/ 38878 w 62588"/>
                <a:gd name="connsiteY3" fmla="*/ 113737 h 125424"/>
                <a:gd name="connsiteX4" fmla="*/ 38878 w 62588"/>
                <a:gd name="connsiteY4" fmla="*/ 113737 h 125424"/>
                <a:gd name="connsiteX5" fmla="*/ 2878 w 62588"/>
                <a:gd name="connsiteY5" fmla="*/ 20112 h 125424"/>
                <a:gd name="connsiteX6" fmla="*/ 2878 w 62588"/>
                <a:gd name="connsiteY6" fmla="*/ 3321 h 125424"/>
                <a:gd name="connsiteX7" fmla="*/ 19231 w 62588"/>
                <a:gd name="connsiteY7" fmla="*/ 3079 h 125424"/>
                <a:gd name="connsiteX8" fmla="*/ 19473 w 62588"/>
                <a:gd name="connsiteY8" fmla="*/ 3321 h 125424"/>
                <a:gd name="connsiteX9" fmla="*/ 20780 w 62588"/>
                <a:gd name="connsiteY9" fmla="*/ 4889 h 125424"/>
                <a:gd name="connsiteX10" fmla="*/ 62006 w 62588"/>
                <a:gd name="connsiteY10" fmla="*/ 113018 h 125424"/>
                <a:gd name="connsiteX11" fmla="*/ 51748 w 62588"/>
                <a:gd name="connsiteY11" fmla="*/ 125236 h 12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588" h="125424">
                  <a:moveTo>
                    <a:pt x="51748" y="125236"/>
                  </a:moveTo>
                  <a:lnTo>
                    <a:pt x="50769" y="125236"/>
                  </a:lnTo>
                  <a:cubicBezTo>
                    <a:pt x="44313" y="125347"/>
                    <a:pt x="38988" y="120198"/>
                    <a:pt x="38878" y="113737"/>
                  </a:cubicBezTo>
                  <a:cubicBezTo>
                    <a:pt x="38878" y="113737"/>
                    <a:pt x="38878" y="113737"/>
                    <a:pt x="38878" y="113737"/>
                  </a:cubicBezTo>
                  <a:lnTo>
                    <a:pt x="38878" y="113737"/>
                  </a:lnTo>
                  <a:cubicBezTo>
                    <a:pt x="36238" y="79691"/>
                    <a:pt x="23726" y="47154"/>
                    <a:pt x="2878" y="20112"/>
                  </a:cubicBezTo>
                  <a:cubicBezTo>
                    <a:pt x="-1715" y="15454"/>
                    <a:pt x="-1715" y="7980"/>
                    <a:pt x="2878" y="3321"/>
                  </a:cubicBezTo>
                  <a:cubicBezTo>
                    <a:pt x="7328" y="-1259"/>
                    <a:pt x="14645" y="-1370"/>
                    <a:pt x="19231" y="3079"/>
                  </a:cubicBezTo>
                  <a:cubicBezTo>
                    <a:pt x="19310" y="3158"/>
                    <a:pt x="19395" y="3236"/>
                    <a:pt x="19473" y="3321"/>
                  </a:cubicBezTo>
                  <a:cubicBezTo>
                    <a:pt x="19957" y="3798"/>
                    <a:pt x="20394" y="4327"/>
                    <a:pt x="20780" y="4889"/>
                  </a:cubicBezTo>
                  <a:cubicBezTo>
                    <a:pt x="44934" y="36047"/>
                    <a:pt x="59288" y="73687"/>
                    <a:pt x="62006" y="113018"/>
                  </a:cubicBezTo>
                  <a:cubicBezTo>
                    <a:pt x="62326" y="119153"/>
                    <a:pt x="57844" y="124491"/>
                    <a:pt x="51748" y="125236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BACC8535-5A22-4CF9-9E82-1DE711E59351}"/>
                </a:ext>
              </a:extLst>
            </p:cNvPr>
            <p:cNvSpPr/>
            <p:nvPr/>
          </p:nvSpPr>
          <p:spPr>
            <a:xfrm>
              <a:off x="5360806" y="5339800"/>
              <a:ext cx="62588" cy="125424"/>
            </a:xfrm>
            <a:custGeom>
              <a:avLst/>
              <a:gdLst>
                <a:gd name="connsiteX0" fmla="*/ 51748 w 62588"/>
                <a:gd name="connsiteY0" fmla="*/ 125236 h 125424"/>
                <a:gd name="connsiteX1" fmla="*/ 50769 w 62588"/>
                <a:gd name="connsiteY1" fmla="*/ 125236 h 125424"/>
                <a:gd name="connsiteX2" fmla="*/ 38878 w 62588"/>
                <a:gd name="connsiteY2" fmla="*/ 113737 h 125424"/>
                <a:gd name="connsiteX3" fmla="*/ 38878 w 62588"/>
                <a:gd name="connsiteY3" fmla="*/ 113737 h 125424"/>
                <a:gd name="connsiteX4" fmla="*/ 38878 w 62588"/>
                <a:gd name="connsiteY4" fmla="*/ 113737 h 125424"/>
                <a:gd name="connsiteX5" fmla="*/ 2878 w 62588"/>
                <a:gd name="connsiteY5" fmla="*/ 20112 h 125424"/>
                <a:gd name="connsiteX6" fmla="*/ 2878 w 62588"/>
                <a:gd name="connsiteY6" fmla="*/ 3321 h 125424"/>
                <a:gd name="connsiteX7" fmla="*/ 19231 w 62588"/>
                <a:gd name="connsiteY7" fmla="*/ 3079 h 125424"/>
                <a:gd name="connsiteX8" fmla="*/ 19473 w 62588"/>
                <a:gd name="connsiteY8" fmla="*/ 3321 h 125424"/>
                <a:gd name="connsiteX9" fmla="*/ 20780 w 62588"/>
                <a:gd name="connsiteY9" fmla="*/ 4889 h 125424"/>
                <a:gd name="connsiteX10" fmla="*/ 62006 w 62588"/>
                <a:gd name="connsiteY10" fmla="*/ 113018 h 125424"/>
                <a:gd name="connsiteX11" fmla="*/ 51748 w 62588"/>
                <a:gd name="connsiteY11" fmla="*/ 125236 h 12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588" h="125424">
                  <a:moveTo>
                    <a:pt x="51748" y="125236"/>
                  </a:moveTo>
                  <a:lnTo>
                    <a:pt x="50769" y="125236"/>
                  </a:lnTo>
                  <a:cubicBezTo>
                    <a:pt x="44313" y="125347"/>
                    <a:pt x="38988" y="120198"/>
                    <a:pt x="38878" y="113737"/>
                  </a:cubicBezTo>
                  <a:cubicBezTo>
                    <a:pt x="38878" y="113737"/>
                    <a:pt x="38878" y="113737"/>
                    <a:pt x="38878" y="113737"/>
                  </a:cubicBezTo>
                  <a:lnTo>
                    <a:pt x="38878" y="113737"/>
                  </a:lnTo>
                  <a:cubicBezTo>
                    <a:pt x="36238" y="79691"/>
                    <a:pt x="23726" y="47154"/>
                    <a:pt x="2878" y="20112"/>
                  </a:cubicBezTo>
                  <a:cubicBezTo>
                    <a:pt x="-1715" y="15454"/>
                    <a:pt x="-1715" y="7980"/>
                    <a:pt x="2878" y="3321"/>
                  </a:cubicBezTo>
                  <a:cubicBezTo>
                    <a:pt x="7328" y="-1259"/>
                    <a:pt x="14645" y="-1370"/>
                    <a:pt x="19231" y="3079"/>
                  </a:cubicBezTo>
                  <a:cubicBezTo>
                    <a:pt x="19310" y="3158"/>
                    <a:pt x="19395" y="3236"/>
                    <a:pt x="19473" y="3321"/>
                  </a:cubicBezTo>
                  <a:cubicBezTo>
                    <a:pt x="19957" y="3798"/>
                    <a:pt x="20394" y="4327"/>
                    <a:pt x="20780" y="4889"/>
                  </a:cubicBezTo>
                  <a:cubicBezTo>
                    <a:pt x="44934" y="36047"/>
                    <a:pt x="59288" y="73687"/>
                    <a:pt x="62006" y="113018"/>
                  </a:cubicBezTo>
                  <a:cubicBezTo>
                    <a:pt x="62326" y="119153"/>
                    <a:pt x="57844" y="124491"/>
                    <a:pt x="51748" y="125236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95F4E0AF-188D-4521-9FB6-409C0D53655E}"/>
                </a:ext>
              </a:extLst>
            </p:cNvPr>
            <p:cNvSpPr/>
            <p:nvPr/>
          </p:nvSpPr>
          <p:spPr>
            <a:xfrm>
              <a:off x="5414700" y="5330878"/>
              <a:ext cx="62719" cy="125367"/>
            </a:xfrm>
            <a:custGeom>
              <a:avLst/>
              <a:gdLst>
                <a:gd name="connsiteX0" fmla="*/ 51625 w 62719"/>
                <a:gd name="connsiteY0" fmla="*/ 125141 h 125367"/>
                <a:gd name="connsiteX1" fmla="*/ 51625 w 62719"/>
                <a:gd name="connsiteY1" fmla="*/ 125141 h 125367"/>
                <a:gd name="connsiteX2" fmla="*/ 39290 w 62719"/>
                <a:gd name="connsiteY2" fmla="*/ 114688 h 125367"/>
                <a:gd name="connsiteX3" fmla="*/ 39277 w 62719"/>
                <a:gd name="connsiteY3" fmla="*/ 114492 h 125367"/>
                <a:gd name="connsiteX4" fmla="*/ 39277 w 62719"/>
                <a:gd name="connsiteY4" fmla="*/ 114492 h 125367"/>
                <a:gd name="connsiteX5" fmla="*/ 1317 w 62719"/>
                <a:gd name="connsiteY5" fmla="*/ 18384 h 125367"/>
                <a:gd name="connsiteX6" fmla="*/ 4519 w 62719"/>
                <a:gd name="connsiteY6" fmla="*/ 1789 h 125367"/>
                <a:gd name="connsiteX7" fmla="*/ 20062 w 62719"/>
                <a:gd name="connsiteY7" fmla="*/ 4644 h 125367"/>
                <a:gd name="connsiteX8" fmla="*/ 20329 w 62719"/>
                <a:gd name="connsiteY8" fmla="*/ 5056 h 125367"/>
                <a:gd name="connsiteX9" fmla="*/ 62078 w 62719"/>
                <a:gd name="connsiteY9" fmla="*/ 111747 h 125367"/>
                <a:gd name="connsiteX10" fmla="*/ 52147 w 62719"/>
                <a:gd name="connsiteY10" fmla="*/ 124814 h 125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2719" h="125367">
                  <a:moveTo>
                    <a:pt x="51625" y="125141"/>
                  </a:moveTo>
                  <a:lnTo>
                    <a:pt x="51625" y="125141"/>
                  </a:lnTo>
                  <a:cubicBezTo>
                    <a:pt x="45333" y="125657"/>
                    <a:pt x="39812" y="120979"/>
                    <a:pt x="39290" y="114688"/>
                  </a:cubicBezTo>
                  <a:cubicBezTo>
                    <a:pt x="39283" y="114622"/>
                    <a:pt x="39283" y="114557"/>
                    <a:pt x="39277" y="114492"/>
                  </a:cubicBezTo>
                  <a:lnTo>
                    <a:pt x="39277" y="114492"/>
                  </a:lnTo>
                  <a:cubicBezTo>
                    <a:pt x="35683" y="73331"/>
                    <a:pt x="1709" y="19364"/>
                    <a:pt x="1317" y="18384"/>
                  </a:cubicBezTo>
                  <a:cubicBezTo>
                    <a:pt x="-2126" y="12870"/>
                    <a:pt x="-728" y="5631"/>
                    <a:pt x="4519" y="1789"/>
                  </a:cubicBezTo>
                  <a:cubicBezTo>
                    <a:pt x="9595" y="-1713"/>
                    <a:pt x="16553" y="-439"/>
                    <a:pt x="20062" y="4644"/>
                  </a:cubicBezTo>
                  <a:cubicBezTo>
                    <a:pt x="20153" y="4781"/>
                    <a:pt x="20245" y="4919"/>
                    <a:pt x="20329" y="5056"/>
                  </a:cubicBezTo>
                  <a:cubicBezTo>
                    <a:pt x="21897" y="7408"/>
                    <a:pt x="57962" y="63857"/>
                    <a:pt x="62078" y="111747"/>
                  </a:cubicBezTo>
                  <a:cubicBezTo>
                    <a:pt x="62784" y="118052"/>
                    <a:pt x="58413" y="123808"/>
                    <a:pt x="52147" y="124814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67949590-7EA4-4C5C-BC5D-C5EF83630C25}"/>
                </a:ext>
              </a:extLst>
            </p:cNvPr>
            <p:cNvSpPr/>
            <p:nvPr/>
          </p:nvSpPr>
          <p:spPr>
            <a:xfrm>
              <a:off x="5414700" y="5330878"/>
              <a:ext cx="62719" cy="125367"/>
            </a:xfrm>
            <a:custGeom>
              <a:avLst/>
              <a:gdLst>
                <a:gd name="connsiteX0" fmla="*/ 51625 w 62719"/>
                <a:gd name="connsiteY0" fmla="*/ 125141 h 125367"/>
                <a:gd name="connsiteX1" fmla="*/ 51625 w 62719"/>
                <a:gd name="connsiteY1" fmla="*/ 125141 h 125367"/>
                <a:gd name="connsiteX2" fmla="*/ 39290 w 62719"/>
                <a:gd name="connsiteY2" fmla="*/ 114688 h 125367"/>
                <a:gd name="connsiteX3" fmla="*/ 39277 w 62719"/>
                <a:gd name="connsiteY3" fmla="*/ 114492 h 125367"/>
                <a:gd name="connsiteX4" fmla="*/ 39277 w 62719"/>
                <a:gd name="connsiteY4" fmla="*/ 114492 h 125367"/>
                <a:gd name="connsiteX5" fmla="*/ 1317 w 62719"/>
                <a:gd name="connsiteY5" fmla="*/ 18384 h 125367"/>
                <a:gd name="connsiteX6" fmla="*/ 4519 w 62719"/>
                <a:gd name="connsiteY6" fmla="*/ 1789 h 125367"/>
                <a:gd name="connsiteX7" fmla="*/ 20062 w 62719"/>
                <a:gd name="connsiteY7" fmla="*/ 4644 h 125367"/>
                <a:gd name="connsiteX8" fmla="*/ 20329 w 62719"/>
                <a:gd name="connsiteY8" fmla="*/ 5056 h 125367"/>
                <a:gd name="connsiteX9" fmla="*/ 62078 w 62719"/>
                <a:gd name="connsiteY9" fmla="*/ 111747 h 125367"/>
                <a:gd name="connsiteX10" fmla="*/ 52147 w 62719"/>
                <a:gd name="connsiteY10" fmla="*/ 124814 h 125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2719" h="125367">
                  <a:moveTo>
                    <a:pt x="51625" y="125141"/>
                  </a:moveTo>
                  <a:lnTo>
                    <a:pt x="51625" y="125141"/>
                  </a:lnTo>
                  <a:cubicBezTo>
                    <a:pt x="45333" y="125657"/>
                    <a:pt x="39812" y="120979"/>
                    <a:pt x="39290" y="114688"/>
                  </a:cubicBezTo>
                  <a:cubicBezTo>
                    <a:pt x="39283" y="114622"/>
                    <a:pt x="39283" y="114557"/>
                    <a:pt x="39277" y="114492"/>
                  </a:cubicBezTo>
                  <a:lnTo>
                    <a:pt x="39277" y="114492"/>
                  </a:lnTo>
                  <a:cubicBezTo>
                    <a:pt x="35683" y="73331"/>
                    <a:pt x="1709" y="19364"/>
                    <a:pt x="1317" y="18384"/>
                  </a:cubicBezTo>
                  <a:cubicBezTo>
                    <a:pt x="-2126" y="12870"/>
                    <a:pt x="-728" y="5631"/>
                    <a:pt x="4519" y="1789"/>
                  </a:cubicBezTo>
                  <a:cubicBezTo>
                    <a:pt x="9595" y="-1713"/>
                    <a:pt x="16553" y="-439"/>
                    <a:pt x="20062" y="4644"/>
                  </a:cubicBezTo>
                  <a:cubicBezTo>
                    <a:pt x="20153" y="4781"/>
                    <a:pt x="20245" y="4919"/>
                    <a:pt x="20329" y="5056"/>
                  </a:cubicBezTo>
                  <a:cubicBezTo>
                    <a:pt x="21897" y="7408"/>
                    <a:pt x="57962" y="63857"/>
                    <a:pt x="62078" y="111747"/>
                  </a:cubicBezTo>
                  <a:cubicBezTo>
                    <a:pt x="62784" y="118052"/>
                    <a:pt x="58413" y="123808"/>
                    <a:pt x="52147" y="124814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366B16CF-596F-4ECC-9C6C-5B14A5E266B9}"/>
                </a:ext>
              </a:extLst>
            </p:cNvPr>
            <p:cNvSpPr/>
            <p:nvPr/>
          </p:nvSpPr>
          <p:spPr>
            <a:xfrm>
              <a:off x="5468436" y="5322382"/>
              <a:ext cx="62735" cy="124901"/>
            </a:xfrm>
            <a:custGeom>
              <a:avLst/>
              <a:gdLst>
                <a:gd name="connsiteX0" fmla="*/ 51268 w 62735"/>
                <a:gd name="connsiteY0" fmla="*/ 124621 h 124901"/>
                <a:gd name="connsiteX1" fmla="*/ 38821 w 62735"/>
                <a:gd name="connsiteY1" fmla="*/ 115043 h 124901"/>
                <a:gd name="connsiteX2" fmla="*/ 38920 w 62735"/>
                <a:gd name="connsiteY2" fmla="*/ 111554 h 124901"/>
                <a:gd name="connsiteX3" fmla="*/ 38920 w 62735"/>
                <a:gd name="connsiteY3" fmla="*/ 111554 h 124901"/>
                <a:gd name="connsiteX4" fmla="*/ 1548 w 62735"/>
                <a:gd name="connsiteY4" fmla="*/ 18452 h 124901"/>
                <a:gd name="connsiteX5" fmla="*/ 4292 w 62735"/>
                <a:gd name="connsiteY5" fmla="*/ 1988 h 124901"/>
                <a:gd name="connsiteX6" fmla="*/ 16314 w 62735"/>
                <a:gd name="connsiteY6" fmla="*/ 1204 h 124901"/>
                <a:gd name="connsiteX7" fmla="*/ 60872 w 62735"/>
                <a:gd name="connsiteY7" fmla="*/ 115801 h 124901"/>
                <a:gd name="connsiteX8" fmla="*/ 51268 w 62735"/>
                <a:gd name="connsiteY8" fmla="*/ 124621 h 124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735" h="124901">
                  <a:moveTo>
                    <a:pt x="51268" y="124621"/>
                  </a:moveTo>
                  <a:cubicBezTo>
                    <a:pt x="45185" y="125411"/>
                    <a:pt x="39612" y="121125"/>
                    <a:pt x="38821" y="115043"/>
                  </a:cubicBezTo>
                  <a:cubicBezTo>
                    <a:pt x="38671" y="113880"/>
                    <a:pt x="38704" y="112704"/>
                    <a:pt x="38920" y="111554"/>
                  </a:cubicBezTo>
                  <a:lnTo>
                    <a:pt x="38920" y="111554"/>
                  </a:lnTo>
                  <a:cubicBezTo>
                    <a:pt x="46956" y="61638"/>
                    <a:pt x="1940" y="18844"/>
                    <a:pt x="1548" y="18452"/>
                  </a:cubicBezTo>
                  <a:cubicBezTo>
                    <a:pt x="-2117" y="13121"/>
                    <a:pt x="-902" y="5842"/>
                    <a:pt x="4292" y="1988"/>
                  </a:cubicBezTo>
                  <a:cubicBezTo>
                    <a:pt x="7801" y="-600"/>
                    <a:pt x="12498" y="-900"/>
                    <a:pt x="16314" y="1204"/>
                  </a:cubicBezTo>
                  <a:cubicBezTo>
                    <a:pt x="18535" y="3229"/>
                    <a:pt x="70999" y="52949"/>
                    <a:pt x="60872" y="115801"/>
                  </a:cubicBezTo>
                  <a:cubicBezTo>
                    <a:pt x="59742" y="120407"/>
                    <a:pt x="55952" y="123889"/>
                    <a:pt x="51268" y="124621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936DDAF7-D980-434D-AC2A-9DAE64617B25}"/>
                </a:ext>
              </a:extLst>
            </p:cNvPr>
            <p:cNvSpPr/>
            <p:nvPr/>
          </p:nvSpPr>
          <p:spPr>
            <a:xfrm>
              <a:off x="5468436" y="5322382"/>
              <a:ext cx="62735" cy="124901"/>
            </a:xfrm>
            <a:custGeom>
              <a:avLst/>
              <a:gdLst>
                <a:gd name="connsiteX0" fmla="*/ 51268 w 62735"/>
                <a:gd name="connsiteY0" fmla="*/ 124621 h 124901"/>
                <a:gd name="connsiteX1" fmla="*/ 38821 w 62735"/>
                <a:gd name="connsiteY1" fmla="*/ 115043 h 124901"/>
                <a:gd name="connsiteX2" fmla="*/ 38920 w 62735"/>
                <a:gd name="connsiteY2" fmla="*/ 111554 h 124901"/>
                <a:gd name="connsiteX3" fmla="*/ 38920 w 62735"/>
                <a:gd name="connsiteY3" fmla="*/ 111554 h 124901"/>
                <a:gd name="connsiteX4" fmla="*/ 1548 w 62735"/>
                <a:gd name="connsiteY4" fmla="*/ 18452 h 124901"/>
                <a:gd name="connsiteX5" fmla="*/ 4292 w 62735"/>
                <a:gd name="connsiteY5" fmla="*/ 1988 h 124901"/>
                <a:gd name="connsiteX6" fmla="*/ 16314 w 62735"/>
                <a:gd name="connsiteY6" fmla="*/ 1204 h 124901"/>
                <a:gd name="connsiteX7" fmla="*/ 60872 w 62735"/>
                <a:gd name="connsiteY7" fmla="*/ 115801 h 124901"/>
                <a:gd name="connsiteX8" fmla="*/ 51268 w 62735"/>
                <a:gd name="connsiteY8" fmla="*/ 124621 h 124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735" h="124901">
                  <a:moveTo>
                    <a:pt x="51268" y="124621"/>
                  </a:moveTo>
                  <a:cubicBezTo>
                    <a:pt x="45185" y="125411"/>
                    <a:pt x="39612" y="121125"/>
                    <a:pt x="38821" y="115043"/>
                  </a:cubicBezTo>
                  <a:cubicBezTo>
                    <a:pt x="38671" y="113880"/>
                    <a:pt x="38704" y="112704"/>
                    <a:pt x="38920" y="111554"/>
                  </a:cubicBezTo>
                  <a:lnTo>
                    <a:pt x="38920" y="111554"/>
                  </a:lnTo>
                  <a:cubicBezTo>
                    <a:pt x="46956" y="61638"/>
                    <a:pt x="1940" y="18844"/>
                    <a:pt x="1548" y="18452"/>
                  </a:cubicBezTo>
                  <a:cubicBezTo>
                    <a:pt x="-2117" y="13121"/>
                    <a:pt x="-902" y="5842"/>
                    <a:pt x="4292" y="1988"/>
                  </a:cubicBezTo>
                  <a:cubicBezTo>
                    <a:pt x="7801" y="-600"/>
                    <a:pt x="12498" y="-900"/>
                    <a:pt x="16314" y="1204"/>
                  </a:cubicBezTo>
                  <a:cubicBezTo>
                    <a:pt x="18535" y="3229"/>
                    <a:pt x="70999" y="52949"/>
                    <a:pt x="60872" y="115801"/>
                  </a:cubicBezTo>
                  <a:cubicBezTo>
                    <a:pt x="59742" y="120407"/>
                    <a:pt x="55952" y="123889"/>
                    <a:pt x="51268" y="124621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869602D5-9353-4D73-A1E1-61BBF634F819}"/>
                </a:ext>
              </a:extLst>
            </p:cNvPr>
            <p:cNvSpPr/>
            <p:nvPr/>
          </p:nvSpPr>
          <p:spPr>
            <a:xfrm>
              <a:off x="5531320" y="5313097"/>
              <a:ext cx="62641" cy="125219"/>
            </a:xfrm>
            <a:custGeom>
              <a:avLst/>
              <a:gdLst>
                <a:gd name="connsiteX0" fmla="*/ 49602 w 62641"/>
                <a:gd name="connsiteY0" fmla="*/ 124890 h 125219"/>
                <a:gd name="connsiteX1" fmla="*/ 45748 w 62641"/>
                <a:gd name="connsiteY1" fmla="*/ 124890 h 125219"/>
                <a:gd name="connsiteX2" fmla="*/ 36862 w 62641"/>
                <a:gd name="connsiteY2" fmla="*/ 111823 h 125219"/>
                <a:gd name="connsiteX3" fmla="*/ 2366 w 62641"/>
                <a:gd name="connsiteY3" fmla="*/ 18917 h 125219"/>
                <a:gd name="connsiteX4" fmla="*/ 3143 w 62641"/>
                <a:gd name="connsiteY4" fmla="*/ 2949 h 125219"/>
                <a:gd name="connsiteX5" fmla="*/ 3411 w 62641"/>
                <a:gd name="connsiteY5" fmla="*/ 2714 h 125219"/>
                <a:gd name="connsiteX6" fmla="*/ 20071 w 62641"/>
                <a:gd name="connsiteY6" fmla="*/ 3564 h 125219"/>
                <a:gd name="connsiteX7" fmla="*/ 20071 w 62641"/>
                <a:gd name="connsiteY7" fmla="*/ 3564 h 125219"/>
                <a:gd name="connsiteX8" fmla="*/ 59925 w 62641"/>
                <a:gd name="connsiteY8" fmla="*/ 117246 h 125219"/>
                <a:gd name="connsiteX9" fmla="*/ 49602 w 62641"/>
                <a:gd name="connsiteY9" fmla="*/ 124890 h 125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641" h="125219">
                  <a:moveTo>
                    <a:pt x="49602" y="124890"/>
                  </a:moveTo>
                  <a:cubicBezTo>
                    <a:pt x="48322" y="125080"/>
                    <a:pt x="47028" y="125080"/>
                    <a:pt x="45748" y="124890"/>
                  </a:cubicBezTo>
                  <a:cubicBezTo>
                    <a:pt x="39809" y="123551"/>
                    <a:pt x="35921" y="117840"/>
                    <a:pt x="36862" y="111823"/>
                  </a:cubicBezTo>
                  <a:cubicBezTo>
                    <a:pt x="47120" y="68310"/>
                    <a:pt x="2888" y="18917"/>
                    <a:pt x="2366" y="18917"/>
                  </a:cubicBezTo>
                  <a:cubicBezTo>
                    <a:pt x="-1829" y="14291"/>
                    <a:pt x="-1483" y="7144"/>
                    <a:pt x="3143" y="2949"/>
                  </a:cubicBezTo>
                  <a:cubicBezTo>
                    <a:pt x="3228" y="2871"/>
                    <a:pt x="3319" y="2792"/>
                    <a:pt x="3411" y="2714"/>
                  </a:cubicBezTo>
                  <a:cubicBezTo>
                    <a:pt x="8311" y="-1461"/>
                    <a:pt x="15622" y="-1088"/>
                    <a:pt x="20071" y="3564"/>
                  </a:cubicBezTo>
                  <a:lnTo>
                    <a:pt x="20071" y="3564"/>
                  </a:lnTo>
                  <a:cubicBezTo>
                    <a:pt x="22293" y="5916"/>
                    <a:pt x="72992" y="62038"/>
                    <a:pt x="59925" y="117246"/>
                  </a:cubicBezTo>
                  <a:cubicBezTo>
                    <a:pt x="58331" y="121636"/>
                    <a:pt x="54267" y="124648"/>
                    <a:pt x="49602" y="124890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14874B15-C8DC-4F2B-A94D-490DB342C0A5}"/>
                </a:ext>
              </a:extLst>
            </p:cNvPr>
            <p:cNvSpPr/>
            <p:nvPr/>
          </p:nvSpPr>
          <p:spPr>
            <a:xfrm>
              <a:off x="5531320" y="5313097"/>
              <a:ext cx="62641" cy="125219"/>
            </a:xfrm>
            <a:custGeom>
              <a:avLst/>
              <a:gdLst>
                <a:gd name="connsiteX0" fmla="*/ 49602 w 62641"/>
                <a:gd name="connsiteY0" fmla="*/ 124890 h 125219"/>
                <a:gd name="connsiteX1" fmla="*/ 45748 w 62641"/>
                <a:gd name="connsiteY1" fmla="*/ 124890 h 125219"/>
                <a:gd name="connsiteX2" fmla="*/ 36862 w 62641"/>
                <a:gd name="connsiteY2" fmla="*/ 111823 h 125219"/>
                <a:gd name="connsiteX3" fmla="*/ 2366 w 62641"/>
                <a:gd name="connsiteY3" fmla="*/ 18917 h 125219"/>
                <a:gd name="connsiteX4" fmla="*/ 3143 w 62641"/>
                <a:gd name="connsiteY4" fmla="*/ 2949 h 125219"/>
                <a:gd name="connsiteX5" fmla="*/ 3411 w 62641"/>
                <a:gd name="connsiteY5" fmla="*/ 2714 h 125219"/>
                <a:gd name="connsiteX6" fmla="*/ 20071 w 62641"/>
                <a:gd name="connsiteY6" fmla="*/ 3564 h 125219"/>
                <a:gd name="connsiteX7" fmla="*/ 20071 w 62641"/>
                <a:gd name="connsiteY7" fmla="*/ 3564 h 125219"/>
                <a:gd name="connsiteX8" fmla="*/ 59925 w 62641"/>
                <a:gd name="connsiteY8" fmla="*/ 117246 h 125219"/>
                <a:gd name="connsiteX9" fmla="*/ 49602 w 62641"/>
                <a:gd name="connsiteY9" fmla="*/ 124890 h 125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641" h="125219">
                  <a:moveTo>
                    <a:pt x="49602" y="124890"/>
                  </a:moveTo>
                  <a:cubicBezTo>
                    <a:pt x="48322" y="125080"/>
                    <a:pt x="47028" y="125080"/>
                    <a:pt x="45748" y="124890"/>
                  </a:cubicBezTo>
                  <a:cubicBezTo>
                    <a:pt x="39809" y="123551"/>
                    <a:pt x="35921" y="117840"/>
                    <a:pt x="36862" y="111823"/>
                  </a:cubicBezTo>
                  <a:cubicBezTo>
                    <a:pt x="47120" y="68310"/>
                    <a:pt x="2888" y="18917"/>
                    <a:pt x="2366" y="18917"/>
                  </a:cubicBezTo>
                  <a:cubicBezTo>
                    <a:pt x="-1829" y="14291"/>
                    <a:pt x="-1483" y="7144"/>
                    <a:pt x="3143" y="2949"/>
                  </a:cubicBezTo>
                  <a:cubicBezTo>
                    <a:pt x="3228" y="2871"/>
                    <a:pt x="3319" y="2792"/>
                    <a:pt x="3411" y="2714"/>
                  </a:cubicBezTo>
                  <a:cubicBezTo>
                    <a:pt x="8311" y="-1461"/>
                    <a:pt x="15622" y="-1088"/>
                    <a:pt x="20071" y="3564"/>
                  </a:cubicBezTo>
                  <a:lnTo>
                    <a:pt x="20071" y="3564"/>
                  </a:lnTo>
                  <a:cubicBezTo>
                    <a:pt x="22293" y="5916"/>
                    <a:pt x="72992" y="62038"/>
                    <a:pt x="59925" y="117246"/>
                  </a:cubicBezTo>
                  <a:cubicBezTo>
                    <a:pt x="58331" y="121636"/>
                    <a:pt x="54267" y="124648"/>
                    <a:pt x="49602" y="124890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AB77D990-05EC-495A-98F9-3B6FB7BD336F}"/>
                </a:ext>
              </a:extLst>
            </p:cNvPr>
            <p:cNvSpPr/>
            <p:nvPr/>
          </p:nvSpPr>
          <p:spPr>
            <a:xfrm>
              <a:off x="6256985" y="5348731"/>
              <a:ext cx="546525" cy="250891"/>
            </a:xfrm>
            <a:custGeom>
              <a:avLst/>
              <a:gdLst>
                <a:gd name="connsiteX0" fmla="*/ 529232 w 546525"/>
                <a:gd name="connsiteY0" fmla="*/ -187 h 250891"/>
                <a:gd name="connsiteX1" fmla="*/ 545958 w 546525"/>
                <a:gd name="connsiteY1" fmla="*/ 48226 h 250891"/>
                <a:gd name="connsiteX2" fmla="*/ 391442 w 546525"/>
                <a:gd name="connsiteY2" fmla="*/ 165241 h 250891"/>
                <a:gd name="connsiteX3" fmla="*/ 117428 w 546525"/>
                <a:gd name="connsiteY3" fmla="*/ 241682 h 250891"/>
                <a:gd name="connsiteX4" fmla="*/ 14787 w 546525"/>
                <a:gd name="connsiteY4" fmla="*/ 250698 h 250891"/>
                <a:gd name="connsiteX5" fmla="*/ -567 w 546525"/>
                <a:gd name="connsiteY5" fmla="*/ 232601 h 250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525" h="250891">
                  <a:moveTo>
                    <a:pt x="529232" y="-187"/>
                  </a:moveTo>
                  <a:lnTo>
                    <a:pt x="545958" y="48226"/>
                  </a:lnTo>
                  <a:cubicBezTo>
                    <a:pt x="545958" y="48226"/>
                    <a:pt x="524529" y="137212"/>
                    <a:pt x="391442" y="165241"/>
                  </a:cubicBezTo>
                  <a:cubicBezTo>
                    <a:pt x="258355" y="193269"/>
                    <a:pt x="181717" y="231359"/>
                    <a:pt x="117428" y="241682"/>
                  </a:cubicBezTo>
                  <a:cubicBezTo>
                    <a:pt x="83565" y="247850"/>
                    <a:pt x="49205" y="250868"/>
                    <a:pt x="14787" y="250698"/>
                  </a:cubicBezTo>
                  <a:lnTo>
                    <a:pt x="-567" y="232601"/>
                  </a:ln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22BB16A7-7158-4991-888C-9FAD9D39C9DA}"/>
                </a:ext>
              </a:extLst>
            </p:cNvPr>
            <p:cNvSpPr/>
            <p:nvPr/>
          </p:nvSpPr>
          <p:spPr>
            <a:xfrm>
              <a:off x="6256985" y="5348731"/>
              <a:ext cx="546525" cy="250891"/>
            </a:xfrm>
            <a:custGeom>
              <a:avLst/>
              <a:gdLst>
                <a:gd name="connsiteX0" fmla="*/ 529232 w 546525"/>
                <a:gd name="connsiteY0" fmla="*/ -187 h 250891"/>
                <a:gd name="connsiteX1" fmla="*/ 545958 w 546525"/>
                <a:gd name="connsiteY1" fmla="*/ 48226 h 250891"/>
                <a:gd name="connsiteX2" fmla="*/ 391442 w 546525"/>
                <a:gd name="connsiteY2" fmla="*/ 165241 h 250891"/>
                <a:gd name="connsiteX3" fmla="*/ 117428 w 546525"/>
                <a:gd name="connsiteY3" fmla="*/ 241682 h 250891"/>
                <a:gd name="connsiteX4" fmla="*/ 14787 w 546525"/>
                <a:gd name="connsiteY4" fmla="*/ 250698 h 250891"/>
                <a:gd name="connsiteX5" fmla="*/ -567 w 546525"/>
                <a:gd name="connsiteY5" fmla="*/ 232601 h 250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525" h="250891">
                  <a:moveTo>
                    <a:pt x="529232" y="-187"/>
                  </a:moveTo>
                  <a:lnTo>
                    <a:pt x="545958" y="48226"/>
                  </a:lnTo>
                  <a:cubicBezTo>
                    <a:pt x="545958" y="48226"/>
                    <a:pt x="524529" y="137212"/>
                    <a:pt x="391442" y="165241"/>
                  </a:cubicBezTo>
                  <a:cubicBezTo>
                    <a:pt x="258355" y="193269"/>
                    <a:pt x="181717" y="231359"/>
                    <a:pt x="117428" y="241682"/>
                  </a:cubicBezTo>
                  <a:cubicBezTo>
                    <a:pt x="83565" y="247850"/>
                    <a:pt x="49205" y="250868"/>
                    <a:pt x="14787" y="250698"/>
                  </a:cubicBezTo>
                  <a:lnTo>
                    <a:pt x="-567" y="232601"/>
                  </a:ln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60E1AAA8-CA53-4645-8463-6211419107D6}"/>
                </a:ext>
              </a:extLst>
            </p:cNvPr>
            <p:cNvSpPr/>
            <p:nvPr/>
          </p:nvSpPr>
          <p:spPr>
            <a:xfrm>
              <a:off x="6010542" y="5263795"/>
              <a:ext cx="788721" cy="313672"/>
            </a:xfrm>
            <a:custGeom>
              <a:avLst/>
              <a:gdLst>
                <a:gd name="connsiteX0" fmla="*/ -567 w 788721"/>
                <a:gd name="connsiteY0" fmla="*/ 157727 h 313672"/>
                <a:gd name="connsiteX1" fmla="*/ 253847 w 788721"/>
                <a:gd name="connsiteY1" fmla="*/ 313485 h 313672"/>
                <a:gd name="connsiteX2" fmla="*/ 585617 w 788721"/>
                <a:gd name="connsiteY2" fmla="*/ 229595 h 313672"/>
                <a:gd name="connsiteX3" fmla="*/ 788154 w 788721"/>
                <a:gd name="connsiteY3" fmla="*/ 96835 h 313672"/>
                <a:gd name="connsiteX4" fmla="*/ 606001 w 788721"/>
                <a:gd name="connsiteY4" fmla="*/ 21700 h 313672"/>
                <a:gd name="connsiteX5" fmla="*/ 550467 w 788721"/>
                <a:gd name="connsiteY5" fmla="*/ 31174 h 313672"/>
                <a:gd name="connsiteX6" fmla="*/ 187532 w 788721"/>
                <a:gd name="connsiteY6" fmla="*/ -187 h 313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8721" h="313672">
                  <a:moveTo>
                    <a:pt x="-567" y="157727"/>
                  </a:moveTo>
                  <a:lnTo>
                    <a:pt x="253847" y="313485"/>
                  </a:lnTo>
                  <a:cubicBezTo>
                    <a:pt x="366059" y="292369"/>
                    <a:pt x="476834" y="264353"/>
                    <a:pt x="585617" y="229595"/>
                  </a:cubicBezTo>
                  <a:cubicBezTo>
                    <a:pt x="694203" y="192942"/>
                    <a:pt x="788154" y="146882"/>
                    <a:pt x="788154" y="96835"/>
                  </a:cubicBezTo>
                  <a:cubicBezTo>
                    <a:pt x="788154" y="20785"/>
                    <a:pt x="703545" y="8764"/>
                    <a:pt x="606001" y="21700"/>
                  </a:cubicBezTo>
                  <a:cubicBezTo>
                    <a:pt x="587838" y="24052"/>
                    <a:pt x="569218" y="27319"/>
                    <a:pt x="550467" y="31174"/>
                  </a:cubicBezTo>
                  <a:cubicBezTo>
                    <a:pt x="395689" y="63841"/>
                    <a:pt x="187532" y="-187"/>
                    <a:pt x="187532" y="-187"/>
                  </a:cubicBezTo>
                  <a:close/>
                </a:path>
              </a:pathLst>
            </a:custGeom>
            <a:solidFill>
              <a:srgbClr val="26323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775FBA36-8277-4CFA-AE5F-63180A547C67}"/>
                </a:ext>
              </a:extLst>
            </p:cNvPr>
            <p:cNvSpPr/>
            <p:nvPr/>
          </p:nvSpPr>
          <p:spPr>
            <a:xfrm>
              <a:off x="6006165" y="5268107"/>
              <a:ext cx="448261" cy="250885"/>
            </a:xfrm>
            <a:custGeom>
              <a:avLst/>
              <a:gdLst>
                <a:gd name="connsiteX0" fmla="*/ -567 w 448261"/>
                <a:gd name="connsiteY0" fmla="*/ 158054 h 250885"/>
                <a:gd name="connsiteX1" fmla="*/ 147155 w 448261"/>
                <a:gd name="connsiteY1" fmla="*/ 250699 h 250885"/>
                <a:gd name="connsiteX2" fmla="*/ 447695 w 448261"/>
                <a:gd name="connsiteY2" fmla="*/ 40713 h 250885"/>
                <a:gd name="connsiteX3" fmla="*/ 184853 w 448261"/>
                <a:gd name="connsiteY3" fmla="*/ -187 h 25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8261" h="250885">
                  <a:moveTo>
                    <a:pt x="-567" y="158054"/>
                  </a:moveTo>
                  <a:lnTo>
                    <a:pt x="147155" y="250699"/>
                  </a:lnTo>
                  <a:cubicBezTo>
                    <a:pt x="266855" y="213915"/>
                    <a:pt x="371985" y="140459"/>
                    <a:pt x="447695" y="40713"/>
                  </a:cubicBezTo>
                  <a:cubicBezTo>
                    <a:pt x="358657" y="38739"/>
                    <a:pt x="270279" y="24987"/>
                    <a:pt x="184853" y="-187"/>
                  </a:cubicBezTo>
                  <a:close/>
                </a:path>
              </a:pathLst>
            </a:custGeom>
            <a:solidFill>
              <a:srgbClr val="000000">
                <a:alpha val="70000"/>
              </a:srgbClr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14A1C958-9A61-4D37-BD68-99AEE71CFF43}"/>
                </a:ext>
              </a:extLst>
            </p:cNvPr>
            <p:cNvSpPr/>
            <p:nvPr/>
          </p:nvSpPr>
          <p:spPr>
            <a:xfrm>
              <a:off x="6006165" y="5268107"/>
              <a:ext cx="448261" cy="250885"/>
            </a:xfrm>
            <a:custGeom>
              <a:avLst/>
              <a:gdLst>
                <a:gd name="connsiteX0" fmla="*/ -567 w 448261"/>
                <a:gd name="connsiteY0" fmla="*/ 158054 h 250885"/>
                <a:gd name="connsiteX1" fmla="*/ 147155 w 448261"/>
                <a:gd name="connsiteY1" fmla="*/ 250699 h 250885"/>
                <a:gd name="connsiteX2" fmla="*/ 447695 w 448261"/>
                <a:gd name="connsiteY2" fmla="*/ 40713 h 250885"/>
                <a:gd name="connsiteX3" fmla="*/ 184853 w 448261"/>
                <a:gd name="connsiteY3" fmla="*/ -187 h 25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8261" h="250885">
                  <a:moveTo>
                    <a:pt x="-567" y="158054"/>
                  </a:moveTo>
                  <a:lnTo>
                    <a:pt x="147155" y="250699"/>
                  </a:lnTo>
                  <a:cubicBezTo>
                    <a:pt x="266848" y="213896"/>
                    <a:pt x="371972" y="140446"/>
                    <a:pt x="447695" y="40713"/>
                  </a:cubicBezTo>
                  <a:cubicBezTo>
                    <a:pt x="358657" y="38739"/>
                    <a:pt x="270279" y="24987"/>
                    <a:pt x="184853" y="-187"/>
                  </a:cubicBezTo>
                  <a:close/>
                </a:path>
              </a:pathLst>
            </a:custGeom>
            <a:noFill/>
            <a:ln w="1633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7A34D125-CE40-47ED-8175-CF9FCAD6EB02}"/>
                </a:ext>
              </a:extLst>
            </p:cNvPr>
            <p:cNvSpPr/>
            <p:nvPr/>
          </p:nvSpPr>
          <p:spPr>
            <a:xfrm>
              <a:off x="6006165" y="5268107"/>
              <a:ext cx="788655" cy="313606"/>
            </a:xfrm>
            <a:custGeom>
              <a:avLst/>
              <a:gdLst>
                <a:gd name="connsiteX0" fmla="*/ -567 w 788655"/>
                <a:gd name="connsiteY0" fmla="*/ 157662 h 313606"/>
                <a:gd name="connsiteX1" fmla="*/ 253847 w 788655"/>
                <a:gd name="connsiteY1" fmla="*/ 313420 h 313606"/>
                <a:gd name="connsiteX2" fmla="*/ 585551 w 788655"/>
                <a:gd name="connsiteY2" fmla="*/ 229530 h 313606"/>
                <a:gd name="connsiteX3" fmla="*/ 788089 w 788655"/>
                <a:gd name="connsiteY3" fmla="*/ 96835 h 313606"/>
                <a:gd name="connsiteX4" fmla="*/ 606001 w 788655"/>
                <a:gd name="connsiteY4" fmla="*/ 21635 h 313606"/>
                <a:gd name="connsiteX5" fmla="*/ 550401 w 788655"/>
                <a:gd name="connsiteY5" fmla="*/ 31109 h 313606"/>
                <a:gd name="connsiteX6" fmla="*/ 187532 w 788655"/>
                <a:gd name="connsiteY6" fmla="*/ -187 h 313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8655" h="313606">
                  <a:moveTo>
                    <a:pt x="-567" y="157662"/>
                  </a:moveTo>
                  <a:lnTo>
                    <a:pt x="253847" y="313420"/>
                  </a:lnTo>
                  <a:cubicBezTo>
                    <a:pt x="366040" y="292330"/>
                    <a:pt x="476834" y="264308"/>
                    <a:pt x="585551" y="229530"/>
                  </a:cubicBezTo>
                  <a:cubicBezTo>
                    <a:pt x="694137" y="192942"/>
                    <a:pt x="788089" y="146882"/>
                    <a:pt x="788089" y="96835"/>
                  </a:cubicBezTo>
                  <a:cubicBezTo>
                    <a:pt x="788089" y="20720"/>
                    <a:pt x="703546" y="8764"/>
                    <a:pt x="606001" y="21635"/>
                  </a:cubicBezTo>
                  <a:cubicBezTo>
                    <a:pt x="587772" y="24052"/>
                    <a:pt x="569152" y="27319"/>
                    <a:pt x="550401" y="31109"/>
                  </a:cubicBezTo>
                  <a:cubicBezTo>
                    <a:pt x="395689" y="63776"/>
                    <a:pt x="187532" y="-187"/>
                    <a:pt x="187532" y="-187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32C14A36-936D-442C-8020-B736F5A77911}"/>
                </a:ext>
              </a:extLst>
            </p:cNvPr>
            <p:cNvSpPr/>
            <p:nvPr/>
          </p:nvSpPr>
          <p:spPr>
            <a:xfrm>
              <a:off x="6561586" y="5286004"/>
              <a:ext cx="232972" cy="215021"/>
            </a:xfrm>
            <a:custGeom>
              <a:avLst/>
              <a:gdLst>
                <a:gd name="connsiteX0" fmla="*/ 26863 w 232972"/>
                <a:gd name="connsiteY0" fmla="*/ 214835 h 215021"/>
                <a:gd name="connsiteX1" fmla="*/ 232406 w 232972"/>
                <a:gd name="connsiteY1" fmla="*/ 80507 h 215021"/>
                <a:gd name="connsiteX2" fmla="*/ 47443 w 232972"/>
                <a:gd name="connsiteY2" fmla="*/ 4326 h 215021"/>
                <a:gd name="connsiteX3" fmla="*/ 26863 w 232972"/>
                <a:gd name="connsiteY3" fmla="*/ 214835 h 215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972" h="215021">
                  <a:moveTo>
                    <a:pt x="26863" y="214835"/>
                  </a:moveTo>
                  <a:cubicBezTo>
                    <a:pt x="137213" y="177790"/>
                    <a:pt x="232406" y="131141"/>
                    <a:pt x="232406" y="80507"/>
                  </a:cubicBezTo>
                  <a:cubicBezTo>
                    <a:pt x="232406" y="3412"/>
                    <a:pt x="146491" y="-8675"/>
                    <a:pt x="47443" y="4326"/>
                  </a:cubicBezTo>
                  <a:cubicBezTo>
                    <a:pt x="43066" y="8900"/>
                    <a:pt x="-43437" y="109384"/>
                    <a:pt x="26863" y="214835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ADBD9DA0-7F2A-45A9-BD50-F23B5135B9A4}"/>
                </a:ext>
              </a:extLst>
            </p:cNvPr>
            <p:cNvSpPr/>
            <p:nvPr/>
          </p:nvSpPr>
          <p:spPr>
            <a:xfrm>
              <a:off x="6561586" y="5286004"/>
              <a:ext cx="232972" cy="215021"/>
            </a:xfrm>
            <a:custGeom>
              <a:avLst/>
              <a:gdLst>
                <a:gd name="connsiteX0" fmla="*/ 26863 w 232972"/>
                <a:gd name="connsiteY0" fmla="*/ 214835 h 215021"/>
                <a:gd name="connsiteX1" fmla="*/ 232406 w 232972"/>
                <a:gd name="connsiteY1" fmla="*/ 80507 h 215021"/>
                <a:gd name="connsiteX2" fmla="*/ 47443 w 232972"/>
                <a:gd name="connsiteY2" fmla="*/ 4326 h 215021"/>
                <a:gd name="connsiteX3" fmla="*/ 26863 w 232972"/>
                <a:gd name="connsiteY3" fmla="*/ 214835 h 215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972" h="215021">
                  <a:moveTo>
                    <a:pt x="26863" y="214835"/>
                  </a:moveTo>
                  <a:cubicBezTo>
                    <a:pt x="137213" y="177790"/>
                    <a:pt x="232406" y="131141"/>
                    <a:pt x="232406" y="80507"/>
                  </a:cubicBezTo>
                  <a:cubicBezTo>
                    <a:pt x="232406" y="3412"/>
                    <a:pt x="146491" y="-8675"/>
                    <a:pt x="47443" y="4326"/>
                  </a:cubicBezTo>
                  <a:cubicBezTo>
                    <a:pt x="43066" y="8900"/>
                    <a:pt x="-43437" y="109384"/>
                    <a:pt x="26863" y="214835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71B65723-A676-4683-83F6-88B797191E18}"/>
                </a:ext>
              </a:extLst>
            </p:cNvPr>
            <p:cNvSpPr/>
            <p:nvPr/>
          </p:nvSpPr>
          <p:spPr>
            <a:xfrm>
              <a:off x="6490089" y="5285877"/>
              <a:ext cx="53682" cy="125575"/>
            </a:xfrm>
            <a:custGeom>
              <a:avLst/>
              <a:gdLst>
                <a:gd name="connsiteX0" fmla="*/ 10158 w 53682"/>
                <a:gd name="connsiteY0" fmla="*/ 125388 h 125575"/>
                <a:gd name="connsiteX1" fmla="*/ 10812 w 53682"/>
                <a:gd name="connsiteY1" fmla="*/ 125388 h 125575"/>
                <a:gd name="connsiteX2" fmla="*/ 21200 w 53682"/>
                <a:gd name="connsiteY2" fmla="*/ 112909 h 125575"/>
                <a:gd name="connsiteX3" fmla="*/ 49882 w 53682"/>
                <a:gd name="connsiteY3" fmla="*/ 19938 h 125575"/>
                <a:gd name="connsiteX4" fmla="*/ 49882 w 53682"/>
                <a:gd name="connsiteY4" fmla="*/ 3277 h 125575"/>
                <a:gd name="connsiteX5" fmla="*/ 35116 w 53682"/>
                <a:gd name="connsiteY5" fmla="*/ 2493 h 125575"/>
                <a:gd name="connsiteX6" fmla="*/ 34332 w 53682"/>
                <a:gd name="connsiteY6" fmla="*/ 3277 h 125575"/>
                <a:gd name="connsiteX7" fmla="*/ 32895 w 53682"/>
                <a:gd name="connsiteY7" fmla="*/ 5172 h 125575"/>
                <a:gd name="connsiteX8" fmla="*/ -557 w 53682"/>
                <a:gd name="connsiteY8" fmla="*/ 113628 h 125575"/>
                <a:gd name="connsiteX9" fmla="*/ 10158 w 53682"/>
                <a:gd name="connsiteY9" fmla="*/ 125388 h 12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682" h="125575">
                  <a:moveTo>
                    <a:pt x="10158" y="125388"/>
                  </a:moveTo>
                  <a:lnTo>
                    <a:pt x="10812" y="125388"/>
                  </a:lnTo>
                  <a:cubicBezTo>
                    <a:pt x="17084" y="124702"/>
                    <a:pt x="21657" y="119188"/>
                    <a:pt x="21200" y="112909"/>
                  </a:cubicBezTo>
                  <a:cubicBezTo>
                    <a:pt x="21330" y="79758"/>
                    <a:pt x="31327" y="47392"/>
                    <a:pt x="49882" y="19938"/>
                  </a:cubicBezTo>
                  <a:cubicBezTo>
                    <a:pt x="54194" y="15221"/>
                    <a:pt x="54194" y="7995"/>
                    <a:pt x="49882" y="3277"/>
                  </a:cubicBezTo>
                  <a:cubicBezTo>
                    <a:pt x="46027" y="-1015"/>
                    <a:pt x="39428" y="-1368"/>
                    <a:pt x="35116" y="2493"/>
                  </a:cubicBezTo>
                  <a:cubicBezTo>
                    <a:pt x="34855" y="2742"/>
                    <a:pt x="34594" y="3003"/>
                    <a:pt x="34332" y="3277"/>
                  </a:cubicBezTo>
                  <a:cubicBezTo>
                    <a:pt x="33810" y="3846"/>
                    <a:pt x="33287" y="4486"/>
                    <a:pt x="32895" y="5172"/>
                  </a:cubicBezTo>
                  <a:cubicBezTo>
                    <a:pt x="10877" y="37030"/>
                    <a:pt x="-818" y="74898"/>
                    <a:pt x="-557" y="113628"/>
                  </a:cubicBezTo>
                  <a:cubicBezTo>
                    <a:pt x="-818" y="119822"/>
                    <a:pt x="3952" y="125068"/>
                    <a:pt x="10158" y="125388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6EB62C0D-EA05-4686-B64C-39B8F252C72C}"/>
                </a:ext>
              </a:extLst>
            </p:cNvPr>
            <p:cNvSpPr/>
            <p:nvPr/>
          </p:nvSpPr>
          <p:spPr>
            <a:xfrm>
              <a:off x="6490089" y="5285877"/>
              <a:ext cx="53682" cy="125575"/>
            </a:xfrm>
            <a:custGeom>
              <a:avLst/>
              <a:gdLst>
                <a:gd name="connsiteX0" fmla="*/ 10158 w 53682"/>
                <a:gd name="connsiteY0" fmla="*/ 125388 h 125575"/>
                <a:gd name="connsiteX1" fmla="*/ 10812 w 53682"/>
                <a:gd name="connsiteY1" fmla="*/ 125388 h 125575"/>
                <a:gd name="connsiteX2" fmla="*/ 21200 w 53682"/>
                <a:gd name="connsiteY2" fmla="*/ 112909 h 125575"/>
                <a:gd name="connsiteX3" fmla="*/ 49882 w 53682"/>
                <a:gd name="connsiteY3" fmla="*/ 19938 h 125575"/>
                <a:gd name="connsiteX4" fmla="*/ 49882 w 53682"/>
                <a:gd name="connsiteY4" fmla="*/ 3277 h 125575"/>
                <a:gd name="connsiteX5" fmla="*/ 35116 w 53682"/>
                <a:gd name="connsiteY5" fmla="*/ 2493 h 125575"/>
                <a:gd name="connsiteX6" fmla="*/ 34332 w 53682"/>
                <a:gd name="connsiteY6" fmla="*/ 3277 h 125575"/>
                <a:gd name="connsiteX7" fmla="*/ 32895 w 53682"/>
                <a:gd name="connsiteY7" fmla="*/ 5172 h 125575"/>
                <a:gd name="connsiteX8" fmla="*/ -557 w 53682"/>
                <a:gd name="connsiteY8" fmla="*/ 113628 h 125575"/>
                <a:gd name="connsiteX9" fmla="*/ 10158 w 53682"/>
                <a:gd name="connsiteY9" fmla="*/ 125388 h 12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682" h="125575">
                  <a:moveTo>
                    <a:pt x="10158" y="125388"/>
                  </a:moveTo>
                  <a:lnTo>
                    <a:pt x="10812" y="125388"/>
                  </a:lnTo>
                  <a:cubicBezTo>
                    <a:pt x="17084" y="124702"/>
                    <a:pt x="21657" y="119188"/>
                    <a:pt x="21200" y="112909"/>
                  </a:cubicBezTo>
                  <a:cubicBezTo>
                    <a:pt x="21330" y="79758"/>
                    <a:pt x="31327" y="47392"/>
                    <a:pt x="49882" y="19938"/>
                  </a:cubicBezTo>
                  <a:cubicBezTo>
                    <a:pt x="54194" y="15221"/>
                    <a:pt x="54194" y="7995"/>
                    <a:pt x="49882" y="3277"/>
                  </a:cubicBezTo>
                  <a:cubicBezTo>
                    <a:pt x="46027" y="-1015"/>
                    <a:pt x="39428" y="-1368"/>
                    <a:pt x="35116" y="2493"/>
                  </a:cubicBezTo>
                  <a:cubicBezTo>
                    <a:pt x="34855" y="2742"/>
                    <a:pt x="34594" y="3003"/>
                    <a:pt x="34332" y="3277"/>
                  </a:cubicBezTo>
                  <a:cubicBezTo>
                    <a:pt x="33810" y="3846"/>
                    <a:pt x="33287" y="4486"/>
                    <a:pt x="32895" y="5172"/>
                  </a:cubicBezTo>
                  <a:cubicBezTo>
                    <a:pt x="10877" y="37030"/>
                    <a:pt x="-818" y="74898"/>
                    <a:pt x="-557" y="113628"/>
                  </a:cubicBezTo>
                  <a:cubicBezTo>
                    <a:pt x="-818" y="119822"/>
                    <a:pt x="3952" y="125068"/>
                    <a:pt x="10158" y="125388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F9B88C6B-97AC-4810-9BF5-102CC9AE10DF}"/>
                </a:ext>
              </a:extLst>
            </p:cNvPr>
            <p:cNvSpPr/>
            <p:nvPr/>
          </p:nvSpPr>
          <p:spPr>
            <a:xfrm>
              <a:off x="6445145" y="5295022"/>
              <a:ext cx="53731" cy="125383"/>
            </a:xfrm>
            <a:custGeom>
              <a:avLst/>
              <a:gdLst>
                <a:gd name="connsiteX0" fmla="*/ 11720 w 53731"/>
                <a:gd name="connsiteY0" fmla="*/ 125194 h 125383"/>
                <a:gd name="connsiteX1" fmla="*/ 12831 w 53731"/>
                <a:gd name="connsiteY1" fmla="*/ 125194 h 125383"/>
                <a:gd name="connsiteX2" fmla="*/ 24003 w 53731"/>
                <a:gd name="connsiteY2" fmla="*/ 112754 h 125383"/>
                <a:gd name="connsiteX3" fmla="*/ 24003 w 53731"/>
                <a:gd name="connsiteY3" fmla="*/ 112650 h 125383"/>
                <a:gd name="connsiteX4" fmla="*/ 50987 w 53731"/>
                <a:gd name="connsiteY4" fmla="*/ 18110 h 125383"/>
                <a:gd name="connsiteX5" fmla="*/ 48569 w 53731"/>
                <a:gd name="connsiteY5" fmla="*/ 2312 h 125383"/>
                <a:gd name="connsiteX6" fmla="*/ 47850 w 53731"/>
                <a:gd name="connsiteY6" fmla="*/ 1842 h 125383"/>
                <a:gd name="connsiteX7" fmla="*/ 30602 w 53731"/>
                <a:gd name="connsiteY7" fmla="*/ 4782 h 125383"/>
                <a:gd name="connsiteX8" fmla="*/ -432 w 53731"/>
                <a:gd name="connsiteY8" fmla="*/ 114152 h 125383"/>
                <a:gd name="connsiteX9" fmla="*/ 11720 w 53731"/>
                <a:gd name="connsiteY9" fmla="*/ 125194 h 125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731" h="125383">
                  <a:moveTo>
                    <a:pt x="11720" y="125194"/>
                  </a:moveTo>
                  <a:lnTo>
                    <a:pt x="12831" y="125194"/>
                  </a:lnTo>
                  <a:cubicBezTo>
                    <a:pt x="19365" y="124848"/>
                    <a:pt x="24330" y="119274"/>
                    <a:pt x="24003" y="112754"/>
                  </a:cubicBezTo>
                  <a:cubicBezTo>
                    <a:pt x="24003" y="112721"/>
                    <a:pt x="24003" y="112682"/>
                    <a:pt x="24003" y="112650"/>
                  </a:cubicBezTo>
                  <a:cubicBezTo>
                    <a:pt x="23023" y="79107"/>
                    <a:pt x="32431" y="46087"/>
                    <a:pt x="50987" y="18110"/>
                  </a:cubicBezTo>
                  <a:cubicBezTo>
                    <a:pt x="54645" y="13073"/>
                    <a:pt x="53600" y="6004"/>
                    <a:pt x="48569" y="2312"/>
                  </a:cubicBezTo>
                  <a:cubicBezTo>
                    <a:pt x="48308" y="2149"/>
                    <a:pt x="48112" y="1992"/>
                    <a:pt x="47850" y="1842"/>
                  </a:cubicBezTo>
                  <a:cubicBezTo>
                    <a:pt x="42166" y="-1738"/>
                    <a:pt x="34718" y="-471"/>
                    <a:pt x="30602" y="4782"/>
                  </a:cubicBezTo>
                  <a:cubicBezTo>
                    <a:pt x="8944" y="37038"/>
                    <a:pt x="-1921" y="75331"/>
                    <a:pt x="-432" y="114152"/>
                  </a:cubicBezTo>
                  <a:cubicBezTo>
                    <a:pt x="52" y="120470"/>
                    <a:pt x="5383" y="125318"/>
                    <a:pt x="11720" y="125194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5F56B9DC-91AF-4245-B7D9-A3E739C66AEB}"/>
                </a:ext>
              </a:extLst>
            </p:cNvPr>
            <p:cNvSpPr/>
            <p:nvPr/>
          </p:nvSpPr>
          <p:spPr>
            <a:xfrm>
              <a:off x="6445145" y="5295022"/>
              <a:ext cx="53731" cy="125383"/>
            </a:xfrm>
            <a:custGeom>
              <a:avLst/>
              <a:gdLst>
                <a:gd name="connsiteX0" fmla="*/ 11720 w 53731"/>
                <a:gd name="connsiteY0" fmla="*/ 125194 h 125383"/>
                <a:gd name="connsiteX1" fmla="*/ 12831 w 53731"/>
                <a:gd name="connsiteY1" fmla="*/ 125194 h 125383"/>
                <a:gd name="connsiteX2" fmla="*/ 24003 w 53731"/>
                <a:gd name="connsiteY2" fmla="*/ 112754 h 125383"/>
                <a:gd name="connsiteX3" fmla="*/ 24003 w 53731"/>
                <a:gd name="connsiteY3" fmla="*/ 112650 h 125383"/>
                <a:gd name="connsiteX4" fmla="*/ 50987 w 53731"/>
                <a:gd name="connsiteY4" fmla="*/ 18110 h 125383"/>
                <a:gd name="connsiteX5" fmla="*/ 48569 w 53731"/>
                <a:gd name="connsiteY5" fmla="*/ 2312 h 125383"/>
                <a:gd name="connsiteX6" fmla="*/ 47850 w 53731"/>
                <a:gd name="connsiteY6" fmla="*/ 1842 h 125383"/>
                <a:gd name="connsiteX7" fmla="*/ 30602 w 53731"/>
                <a:gd name="connsiteY7" fmla="*/ 4782 h 125383"/>
                <a:gd name="connsiteX8" fmla="*/ -432 w 53731"/>
                <a:gd name="connsiteY8" fmla="*/ 114152 h 125383"/>
                <a:gd name="connsiteX9" fmla="*/ 11720 w 53731"/>
                <a:gd name="connsiteY9" fmla="*/ 125194 h 125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731" h="125383">
                  <a:moveTo>
                    <a:pt x="11720" y="125194"/>
                  </a:moveTo>
                  <a:lnTo>
                    <a:pt x="12831" y="125194"/>
                  </a:lnTo>
                  <a:cubicBezTo>
                    <a:pt x="19365" y="124848"/>
                    <a:pt x="24330" y="119274"/>
                    <a:pt x="24003" y="112754"/>
                  </a:cubicBezTo>
                  <a:cubicBezTo>
                    <a:pt x="24003" y="112721"/>
                    <a:pt x="24003" y="112682"/>
                    <a:pt x="24003" y="112650"/>
                  </a:cubicBezTo>
                  <a:cubicBezTo>
                    <a:pt x="23089" y="79113"/>
                    <a:pt x="32497" y="46106"/>
                    <a:pt x="50987" y="18110"/>
                  </a:cubicBezTo>
                  <a:cubicBezTo>
                    <a:pt x="54645" y="13073"/>
                    <a:pt x="53600" y="6004"/>
                    <a:pt x="48569" y="2312"/>
                  </a:cubicBezTo>
                  <a:cubicBezTo>
                    <a:pt x="48308" y="2149"/>
                    <a:pt x="48112" y="1992"/>
                    <a:pt x="47850" y="1842"/>
                  </a:cubicBezTo>
                  <a:cubicBezTo>
                    <a:pt x="42166" y="-1738"/>
                    <a:pt x="34718" y="-471"/>
                    <a:pt x="30602" y="4782"/>
                  </a:cubicBezTo>
                  <a:cubicBezTo>
                    <a:pt x="8944" y="37038"/>
                    <a:pt x="-1921" y="75331"/>
                    <a:pt x="-432" y="114152"/>
                  </a:cubicBezTo>
                  <a:cubicBezTo>
                    <a:pt x="52" y="120470"/>
                    <a:pt x="5383" y="125318"/>
                    <a:pt x="11720" y="125194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5C49B700-859B-4063-AD0A-D2D5DA966772}"/>
                </a:ext>
              </a:extLst>
            </p:cNvPr>
            <p:cNvSpPr/>
            <p:nvPr/>
          </p:nvSpPr>
          <p:spPr>
            <a:xfrm>
              <a:off x="6391940" y="5295146"/>
              <a:ext cx="44482" cy="125256"/>
            </a:xfrm>
            <a:custGeom>
              <a:avLst/>
              <a:gdLst>
                <a:gd name="connsiteX0" fmla="*/ 8802 w 44482"/>
                <a:gd name="connsiteY0" fmla="*/ 125070 h 125256"/>
                <a:gd name="connsiteX1" fmla="*/ 8802 w 44482"/>
                <a:gd name="connsiteY1" fmla="*/ 125070 h 125256"/>
                <a:gd name="connsiteX2" fmla="*/ 18733 w 44482"/>
                <a:gd name="connsiteY2" fmla="*/ 113310 h 125256"/>
                <a:gd name="connsiteX3" fmla="*/ 42776 w 44482"/>
                <a:gd name="connsiteY3" fmla="*/ 16745 h 125256"/>
                <a:gd name="connsiteX4" fmla="*/ 38660 w 44482"/>
                <a:gd name="connsiteY4" fmla="*/ 934 h 125256"/>
                <a:gd name="connsiteX5" fmla="*/ 26168 w 44482"/>
                <a:gd name="connsiteY5" fmla="*/ 4625 h 125256"/>
                <a:gd name="connsiteX6" fmla="*/ 25593 w 44482"/>
                <a:gd name="connsiteY6" fmla="*/ 5899 h 125256"/>
                <a:gd name="connsiteX7" fmla="*/ -541 w 44482"/>
                <a:gd name="connsiteY7" fmla="*/ 113702 h 125256"/>
                <a:gd name="connsiteX8" fmla="*/ 8802 w 44482"/>
                <a:gd name="connsiteY8" fmla="*/ 125070 h 125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482" h="125256">
                  <a:moveTo>
                    <a:pt x="8802" y="125070"/>
                  </a:moveTo>
                  <a:lnTo>
                    <a:pt x="8802" y="125070"/>
                  </a:lnTo>
                  <a:cubicBezTo>
                    <a:pt x="14767" y="124515"/>
                    <a:pt x="19184" y="119281"/>
                    <a:pt x="18733" y="113310"/>
                  </a:cubicBezTo>
                  <a:cubicBezTo>
                    <a:pt x="18080" y="72476"/>
                    <a:pt x="42450" y="17268"/>
                    <a:pt x="42776" y="16745"/>
                  </a:cubicBezTo>
                  <a:cubicBezTo>
                    <a:pt x="45272" y="11159"/>
                    <a:pt x="43567" y="4593"/>
                    <a:pt x="38660" y="934"/>
                  </a:cubicBezTo>
                  <a:cubicBezTo>
                    <a:pt x="34191" y="-1497"/>
                    <a:pt x="28599" y="157"/>
                    <a:pt x="26168" y="4625"/>
                  </a:cubicBezTo>
                  <a:cubicBezTo>
                    <a:pt x="25946" y="5037"/>
                    <a:pt x="25750" y="5462"/>
                    <a:pt x="25593" y="5899"/>
                  </a:cubicBezTo>
                  <a:cubicBezTo>
                    <a:pt x="24482" y="8317"/>
                    <a:pt x="-1390" y="66857"/>
                    <a:pt x="-541" y="113702"/>
                  </a:cubicBezTo>
                  <a:cubicBezTo>
                    <a:pt x="-933" y="119366"/>
                    <a:pt x="3164" y="124358"/>
                    <a:pt x="8802" y="125070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487E5569-9BA7-4B42-843A-04A39B54D1DC}"/>
                </a:ext>
              </a:extLst>
            </p:cNvPr>
            <p:cNvSpPr/>
            <p:nvPr/>
          </p:nvSpPr>
          <p:spPr>
            <a:xfrm>
              <a:off x="6391940" y="5295146"/>
              <a:ext cx="44482" cy="125256"/>
            </a:xfrm>
            <a:custGeom>
              <a:avLst/>
              <a:gdLst>
                <a:gd name="connsiteX0" fmla="*/ 8802 w 44482"/>
                <a:gd name="connsiteY0" fmla="*/ 125070 h 125256"/>
                <a:gd name="connsiteX1" fmla="*/ 8802 w 44482"/>
                <a:gd name="connsiteY1" fmla="*/ 125070 h 125256"/>
                <a:gd name="connsiteX2" fmla="*/ 18733 w 44482"/>
                <a:gd name="connsiteY2" fmla="*/ 113310 h 125256"/>
                <a:gd name="connsiteX3" fmla="*/ 42776 w 44482"/>
                <a:gd name="connsiteY3" fmla="*/ 16745 h 125256"/>
                <a:gd name="connsiteX4" fmla="*/ 38660 w 44482"/>
                <a:gd name="connsiteY4" fmla="*/ 934 h 125256"/>
                <a:gd name="connsiteX5" fmla="*/ 26168 w 44482"/>
                <a:gd name="connsiteY5" fmla="*/ 4625 h 125256"/>
                <a:gd name="connsiteX6" fmla="*/ 25593 w 44482"/>
                <a:gd name="connsiteY6" fmla="*/ 5899 h 125256"/>
                <a:gd name="connsiteX7" fmla="*/ -541 w 44482"/>
                <a:gd name="connsiteY7" fmla="*/ 113702 h 125256"/>
                <a:gd name="connsiteX8" fmla="*/ 8802 w 44482"/>
                <a:gd name="connsiteY8" fmla="*/ 125070 h 125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482" h="125256">
                  <a:moveTo>
                    <a:pt x="8802" y="125070"/>
                  </a:moveTo>
                  <a:lnTo>
                    <a:pt x="8802" y="125070"/>
                  </a:lnTo>
                  <a:cubicBezTo>
                    <a:pt x="14767" y="124515"/>
                    <a:pt x="19184" y="119281"/>
                    <a:pt x="18733" y="113310"/>
                  </a:cubicBezTo>
                  <a:cubicBezTo>
                    <a:pt x="18080" y="72476"/>
                    <a:pt x="42450" y="17268"/>
                    <a:pt x="42776" y="16745"/>
                  </a:cubicBezTo>
                  <a:cubicBezTo>
                    <a:pt x="45272" y="11159"/>
                    <a:pt x="43567" y="4593"/>
                    <a:pt x="38660" y="934"/>
                  </a:cubicBezTo>
                  <a:cubicBezTo>
                    <a:pt x="34191" y="-1497"/>
                    <a:pt x="28599" y="157"/>
                    <a:pt x="26168" y="4625"/>
                  </a:cubicBezTo>
                  <a:cubicBezTo>
                    <a:pt x="25946" y="5037"/>
                    <a:pt x="25750" y="5462"/>
                    <a:pt x="25593" y="5899"/>
                  </a:cubicBezTo>
                  <a:cubicBezTo>
                    <a:pt x="24482" y="8317"/>
                    <a:pt x="-1390" y="66857"/>
                    <a:pt x="-541" y="113702"/>
                  </a:cubicBezTo>
                  <a:cubicBezTo>
                    <a:pt x="-933" y="119366"/>
                    <a:pt x="3164" y="124358"/>
                    <a:pt x="8802" y="125070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:a16="http://schemas.microsoft.com/office/drawing/2014/main" id="{6E14744E-EACB-4E28-985C-8CBF5CABCE98}"/>
                </a:ext>
              </a:extLst>
            </p:cNvPr>
            <p:cNvSpPr/>
            <p:nvPr/>
          </p:nvSpPr>
          <p:spPr>
            <a:xfrm>
              <a:off x="6328635" y="5285987"/>
              <a:ext cx="62713" cy="134416"/>
            </a:xfrm>
            <a:custGeom>
              <a:avLst/>
              <a:gdLst>
                <a:gd name="connsiteX0" fmla="*/ 15593 w 62713"/>
                <a:gd name="connsiteY0" fmla="*/ 134229 h 134416"/>
                <a:gd name="connsiteX1" fmla="*/ 18925 w 62713"/>
                <a:gd name="connsiteY1" fmla="*/ 134229 h 134416"/>
                <a:gd name="connsiteX2" fmla="*/ 27726 w 62713"/>
                <a:gd name="connsiteY2" fmla="*/ 119575 h 134416"/>
                <a:gd name="connsiteX3" fmla="*/ 27680 w 62713"/>
                <a:gd name="connsiteY3" fmla="*/ 119398 h 134416"/>
                <a:gd name="connsiteX4" fmla="*/ 58256 w 62713"/>
                <a:gd name="connsiteY4" fmla="*/ 20612 h 134416"/>
                <a:gd name="connsiteX5" fmla="*/ 59165 w 62713"/>
                <a:gd name="connsiteY5" fmla="*/ 4096 h 134416"/>
                <a:gd name="connsiteX6" fmla="*/ 58648 w 62713"/>
                <a:gd name="connsiteY6" fmla="*/ 3560 h 134416"/>
                <a:gd name="connsiteX7" fmla="*/ 40747 w 62713"/>
                <a:gd name="connsiteY7" fmla="*/ 3168 h 134416"/>
                <a:gd name="connsiteX8" fmla="*/ 39440 w 62713"/>
                <a:gd name="connsiteY8" fmla="*/ 4540 h 134416"/>
                <a:gd name="connsiteX9" fmla="*/ 3310 w 62713"/>
                <a:gd name="connsiteY9" fmla="*/ 125932 h 134416"/>
                <a:gd name="connsiteX10" fmla="*/ 15593 w 62713"/>
                <a:gd name="connsiteY10" fmla="*/ 134229 h 134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2713" h="134416">
                  <a:moveTo>
                    <a:pt x="15593" y="134229"/>
                  </a:moveTo>
                  <a:lnTo>
                    <a:pt x="18925" y="134229"/>
                  </a:lnTo>
                  <a:cubicBezTo>
                    <a:pt x="25400" y="132615"/>
                    <a:pt x="29340" y="126049"/>
                    <a:pt x="27726" y="119575"/>
                  </a:cubicBezTo>
                  <a:cubicBezTo>
                    <a:pt x="27713" y="119516"/>
                    <a:pt x="27693" y="119457"/>
                    <a:pt x="27680" y="119398"/>
                  </a:cubicBezTo>
                  <a:cubicBezTo>
                    <a:pt x="13110" y="69613"/>
                    <a:pt x="57799" y="21396"/>
                    <a:pt x="58256" y="20612"/>
                  </a:cubicBezTo>
                  <a:cubicBezTo>
                    <a:pt x="63065" y="16300"/>
                    <a:pt x="63470" y="8911"/>
                    <a:pt x="59165" y="4096"/>
                  </a:cubicBezTo>
                  <a:cubicBezTo>
                    <a:pt x="58995" y="3913"/>
                    <a:pt x="58825" y="3736"/>
                    <a:pt x="58648" y="3560"/>
                  </a:cubicBezTo>
                  <a:cubicBezTo>
                    <a:pt x="53722" y="-1281"/>
                    <a:pt x="45882" y="-1451"/>
                    <a:pt x="40747" y="3168"/>
                  </a:cubicBezTo>
                  <a:cubicBezTo>
                    <a:pt x="40276" y="3592"/>
                    <a:pt x="39845" y="4050"/>
                    <a:pt x="39440" y="4540"/>
                  </a:cubicBezTo>
                  <a:cubicBezTo>
                    <a:pt x="37284" y="6892"/>
                    <a:pt x="-14984" y="63341"/>
                    <a:pt x="3310" y="125932"/>
                  </a:cubicBezTo>
                  <a:cubicBezTo>
                    <a:pt x="5290" y="130976"/>
                    <a:pt x="10177" y="134275"/>
                    <a:pt x="15593" y="134229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8" name="任意多边形: 形状 87">
              <a:extLst>
                <a:ext uri="{FF2B5EF4-FFF2-40B4-BE49-F238E27FC236}">
                  <a16:creationId xmlns:a16="http://schemas.microsoft.com/office/drawing/2014/main" id="{D535E8E2-2A00-46C0-B07F-096E4ECCABED}"/>
                </a:ext>
              </a:extLst>
            </p:cNvPr>
            <p:cNvSpPr/>
            <p:nvPr/>
          </p:nvSpPr>
          <p:spPr>
            <a:xfrm>
              <a:off x="6328635" y="5285987"/>
              <a:ext cx="62713" cy="134416"/>
            </a:xfrm>
            <a:custGeom>
              <a:avLst/>
              <a:gdLst>
                <a:gd name="connsiteX0" fmla="*/ 15593 w 62713"/>
                <a:gd name="connsiteY0" fmla="*/ 134229 h 134416"/>
                <a:gd name="connsiteX1" fmla="*/ 18925 w 62713"/>
                <a:gd name="connsiteY1" fmla="*/ 134229 h 134416"/>
                <a:gd name="connsiteX2" fmla="*/ 27726 w 62713"/>
                <a:gd name="connsiteY2" fmla="*/ 119575 h 134416"/>
                <a:gd name="connsiteX3" fmla="*/ 27680 w 62713"/>
                <a:gd name="connsiteY3" fmla="*/ 119398 h 134416"/>
                <a:gd name="connsiteX4" fmla="*/ 58256 w 62713"/>
                <a:gd name="connsiteY4" fmla="*/ 20612 h 134416"/>
                <a:gd name="connsiteX5" fmla="*/ 59165 w 62713"/>
                <a:gd name="connsiteY5" fmla="*/ 4096 h 134416"/>
                <a:gd name="connsiteX6" fmla="*/ 58648 w 62713"/>
                <a:gd name="connsiteY6" fmla="*/ 3560 h 134416"/>
                <a:gd name="connsiteX7" fmla="*/ 40747 w 62713"/>
                <a:gd name="connsiteY7" fmla="*/ 3168 h 134416"/>
                <a:gd name="connsiteX8" fmla="*/ 39440 w 62713"/>
                <a:gd name="connsiteY8" fmla="*/ 4540 h 134416"/>
                <a:gd name="connsiteX9" fmla="*/ 3310 w 62713"/>
                <a:gd name="connsiteY9" fmla="*/ 125932 h 134416"/>
                <a:gd name="connsiteX10" fmla="*/ 15593 w 62713"/>
                <a:gd name="connsiteY10" fmla="*/ 134229 h 134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2713" h="134416">
                  <a:moveTo>
                    <a:pt x="15593" y="134229"/>
                  </a:moveTo>
                  <a:lnTo>
                    <a:pt x="18925" y="134229"/>
                  </a:lnTo>
                  <a:cubicBezTo>
                    <a:pt x="25400" y="132615"/>
                    <a:pt x="29340" y="126049"/>
                    <a:pt x="27726" y="119575"/>
                  </a:cubicBezTo>
                  <a:cubicBezTo>
                    <a:pt x="27713" y="119516"/>
                    <a:pt x="27693" y="119457"/>
                    <a:pt x="27680" y="119398"/>
                  </a:cubicBezTo>
                  <a:cubicBezTo>
                    <a:pt x="13110" y="69613"/>
                    <a:pt x="57799" y="21396"/>
                    <a:pt x="58256" y="20612"/>
                  </a:cubicBezTo>
                  <a:cubicBezTo>
                    <a:pt x="63065" y="16300"/>
                    <a:pt x="63470" y="8911"/>
                    <a:pt x="59165" y="4096"/>
                  </a:cubicBezTo>
                  <a:cubicBezTo>
                    <a:pt x="58995" y="3913"/>
                    <a:pt x="58825" y="3736"/>
                    <a:pt x="58648" y="3560"/>
                  </a:cubicBezTo>
                  <a:cubicBezTo>
                    <a:pt x="53722" y="-1281"/>
                    <a:pt x="45882" y="-1451"/>
                    <a:pt x="40747" y="3168"/>
                  </a:cubicBezTo>
                  <a:cubicBezTo>
                    <a:pt x="40276" y="3592"/>
                    <a:pt x="39845" y="4050"/>
                    <a:pt x="39440" y="4540"/>
                  </a:cubicBezTo>
                  <a:cubicBezTo>
                    <a:pt x="37284" y="6892"/>
                    <a:pt x="-14984" y="63341"/>
                    <a:pt x="3310" y="125932"/>
                  </a:cubicBezTo>
                  <a:cubicBezTo>
                    <a:pt x="5290" y="130976"/>
                    <a:pt x="10177" y="134275"/>
                    <a:pt x="15593" y="134229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9" name="任意多边形: 形状 88">
              <a:extLst>
                <a:ext uri="{FF2B5EF4-FFF2-40B4-BE49-F238E27FC236}">
                  <a16:creationId xmlns:a16="http://schemas.microsoft.com/office/drawing/2014/main" id="{C88AFC5F-20A1-47BC-AD79-E4BB5A55AD95}"/>
                </a:ext>
              </a:extLst>
            </p:cNvPr>
            <p:cNvSpPr/>
            <p:nvPr/>
          </p:nvSpPr>
          <p:spPr>
            <a:xfrm>
              <a:off x="6274965" y="5277036"/>
              <a:ext cx="53802" cy="134424"/>
            </a:xfrm>
            <a:custGeom>
              <a:avLst/>
              <a:gdLst>
                <a:gd name="connsiteX0" fmla="*/ 15166 w 53802"/>
                <a:gd name="connsiteY0" fmla="*/ 134229 h 134424"/>
                <a:gd name="connsiteX1" fmla="*/ 18955 w 53802"/>
                <a:gd name="connsiteY1" fmla="*/ 133510 h 134424"/>
                <a:gd name="connsiteX2" fmla="*/ 26449 w 53802"/>
                <a:gd name="connsiteY2" fmla="*/ 119078 h 134424"/>
                <a:gd name="connsiteX3" fmla="*/ 26403 w 53802"/>
                <a:gd name="connsiteY3" fmla="*/ 118941 h 134424"/>
                <a:gd name="connsiteX4" fmla="*/ 26403 w 53802"/>
                <a:gd name="connsiteY4" fmla="*/ 118549 h 134424"/>
                <a:gd name="connsiteX5" fmla="*/ 50250 w 53802"/>
                <a:gd name="connsiteY5" fmla="*/ 19632 h 134424"/>
                <a:gd name="connsiteX6" fmla="*/ 49336 w 53802"/>
                <a:gd name="connsiteY6" fmla="*/ 2841 h 134424"/>
                <a:gd name="connsiteX7" fmla="*/ 32727 w 53802"/>
                <a:gd name="connsiteY7" fmla="*/ 3696 h 134424"/>
                <a:gd name="connsiteX8" fmla="*/ 32675 w 53802"/>
                <a:gd name="connsiteY8" fmla="*/ 3755 h 134424"/>
                <a:gd name="connsiteX9" fmla="*/ 31107 w 53802"/>
                <a:gd name="connsiteY9" fmla="*/ 5977 h 134424"/>
                <a:gd name="connsiteX10" fmla="*/ 4059 w 53802"/>
                <a:gd name="connsiteY10" fmla="*/ 126454 h 134424"/>
                <a:gd name="connsiteX11" fmla="*/ 15166 w 53802"/>
                <a:gd name="connsiteY11" fmla="*/ 134229 h 134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3802" h="134424">
                  <a:moveTo>
                    <a:pt x="15166" y="134229"/>
                  </a:moveTo>
                  <a:cubicBezTo>
                    <a:pt x="16466" y="134288"/>
                    <a:pt x="17766" y="134039"/>
                    <a:pt x="18955" y="133510"/>
                  </a:cubicBezTo>
                  <a:cubicBezTo>
                    <a:pt x="25012" y="131596"/>
                    <a:pt x="28363" y="125134"/>
                    <a:pt x="26449" y="119078"/>
                  </a:cubicBezTo>
                  <a:cubicBezTo>
                    <a:pt x="26436" y="119032"/>
                    <a:pt x="26416" y="118986"/>
                    <a:pt x="26403" y="118941"/>
                  </a:cubicBezTo>
                  <a:cubicBezTo>
                    <a:pt x="26403" y="118941"/>
                    <a:pt x="26403" y="118941"/>
                    <a:pt x="26403" y="118549"/>
                  </a:cubicBezTo>
                  <a:cubicBezTo>
                    <a:pt x="11638" y="75166"/>
                    <a:pt x="49924" y="20154"/>
                    <a:pt x="50250" y="19632"/>
                  </a:cubicBezTo>
                  <a:cubicBezTo>
                    <a:pt x="54563" y="14719"/>
                    <a:pt x="54157" y="7257"/>
                    <a:pt x="49336" y="2841"/>
                  </a:cubicBezTo>
                  <a:cubicBezTo>
                    <a:pt x="44514" y="-1511"/>
                    <a:pt x="37079" y="-1125"/>
                    <a:pt x="32727" y="3696"/>
                  </a:cubicBezTo>
                  <a:cubicBezTo>
                    <a:pt x="32708" y="3716"/>
                    <a:pt x="32695" y="3736"/>
                    <a:pt x="32675" y="3755"/>
                  </a:cubicBezTo>
                  <a:cubicBezTo>
                    <a:pt x="32081" y="4441"/>
                    <a:pt x="31551" y="5186"/>
                    <a:pt x="31107" y="5977"/>
                  </a:cubicBezTo>
                  <a:cubicBezTo>
                    <a:pt x="29213" y="8590"/>
                    <a:pt x="-14627" y="71311"/>
                    <a:pt x="4059" y="126454"/>
                  </a:cubicBezTo>
                  <a:cubicBezTo>
                    <a:pt x="5790" y="131099"/>
                    <a:pt x="10207" y="134190"/>
                    <a:pt x="15166" y="134229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0" name="任意多边形: 形状 89">
              <a:extLst>
                <a:ext uri="{FF2B5EF4-FFF2-40B4-BE49-F238E27FC236}">
                  <a16:creationId xmlns:a16="http://schemas.microsoft.com/office/drawing/2014/main" id="{4E4AEF07-ABAC-409C-97EF-281CBE02F9C0}"/>
                </a:ext>
              </a:extLst>
            </p:cNvPr>
            <p:cNvSpPr/>
            <p:nvPr/>
          </p:nvSpPr>
          <p:spPr>
            <a:xfrm>
              <a:off x="6274965" y="5277036"/>
              <a:ext cx="53802" cy="134424"/>
            </a:xfrm>
            <a:custGeom>
              <a:avLst/>
              <a:gdLst>
                <a:gd name="connsiteX0" fmla="*/ 15166 w 53802"/>
                <a:gd name="connsiteY0" fmla="*/ 134229 h 134424"/>
                <a:gd name="connsiteX1" fmla="*/ 18955 w 53802"/>
                <a:gd name="connsiteY1" fmla="*/ 133510 h 134424"/>
                <a:gd name="connsiteX2" fmla="*/ 26449 w 53802"/>
                <a:gd name="connsiteY2" fmla="*/ 119078 h 134424"/>
                <a:gd name="connsiteX3" fmla="*/ 26403 w 53802"/>
                <a:gd name="connsiteY3" fmla="*/ 118941 h 134424"/>
                <a:gd name="connsiteX4" fmla="*/ 26403 w 53802"/>
                <a:gd name="connsiteY4" fmla="*/ 118549 h 134424"/>
                <a:gd name="connsiteX5" fmla="*/ 50250 w 53802"/>
                <a:gd name="connsiteY5" fmla="*/ 19632 h 134424"/>
                <a:gd name="connsiteX6" fmla="*/ 49336 w 53802"/>
                <a:gd name="connsiteY6" fmla="*/ 2841 h 134424"/>
                <a:gd name="connsiteX7" fmla="*/ 32727 w 53802"/>
                <a:gd name="connsiteY7" fmla="*/ 3696 h 134424"/>
                <a:gd name="connsiteX8" fmla="*/ 32675 w 53802"/>
                <a:gd name="connsiteY8" fmla="*/ 3755 h 134424"/>
                <a:gd name="connsiteX9" fmla="*/ 31107 w 53802"/>
                <a:gd name="connsiteY9" fmla="*/ 5977 h 134424"/>
                <a:gd name="connsiteX10" fmla="*/ 4059 w 53802"/>
                <a:gd name="connsiteY10" fmla="*/ 126454 h 134424"/>
                <a:gd name="connsiteX11" fmla="*/ 15166 w 53802"/>
                <a:gd name="connsiteY11" fmla="*/ 134229 h 134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3802" h="134424">
                  <a:moveTo>
                    <a:pt x="15166" y="134229"/>
                  </a:moveTo>
                  <a:cubicBezTo>
                    <a:pt x="16466" y="134288"/>
                    <a:pt x="17766" y="134039"/>
                    <a:pt x="18955" y="133510"/>
                  </a:cubicBezTo>
                  <a:cubicBezTo>
                    <a:pt x="25012" y="131596"/>
                    <a:pt x="28363" y="125134"/>
                    <a:pt x="26449" y="119078"/>
                  </a:cubicBezTo>
                  <a:cubicBezTo>
                    <a:pt x="26436" y="119032"/>
                    <a:pt x="26416" y="118986"/>
                    <a:pt x="26403" y="118941"/>
                  </a:cubicBezTo>
                  <a:cubicBezTo>
                    <a:pt x="26403" y="118941"/>
                    <a:pt x="26403" y="118941"/>
                    <a:pt x="26403" y="118549"/>
                  </a:cubicBezTo>
                  <a:cubicBezTo>
                    <a:pt x="11638" y="75166"/>
                    <a:pt x="49924" y="20154"/>
                    <a:pt x="50250" y="19632"/>
                  </a:cubicBezTo>
                  <a:cubicBezTo>
                    <a:pt x="54563" y="14719"/>
                    <a:pt x="54157" y="7257"/>
                    <a:pt x="49336" y="2841"/>
                  </a:cubicBezTo>
                  <a:cubicBezTo>
                    <a:pt x="44514" y="-1511"/>
                    <a:pt x="37079" y="-1125"/>
                    <a:pt x="32727" y="3696"/>
                  </a:cubicBezTo>
                  <a:cubicBezTo>
                    <a:pt x="32708" y="3716"/>
                    <a:pt x="32695" y="3736"/>
                    <a:pt x="32675" y="3755"/>
                  </a:cubicBezTo>
                  <a:cubicBezTo>
                    <a:pt x="32081" y="4441"/>
                    <a:pt x="31551" y="5186"/>
                    <a:pt x="31107" y="5977"/>
                  </a:cubicBezTo>
                  <a:cubicBezTo>
                    <a:pt x="29213" y="8590"/>
                    <a:pt x="-14627" y="71311"/>
                    <a:pt x="4059" y="126454"/>
                  </a:cubicBezTo>
                  <a:cubicBezTo>
                    <a:pt x="5790" y="131099"/>
                    <a:pt x="10207" y="134190"/>
                    <a:pt x="15166" y="134229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1" name="任意多边形: 形状 90">
              <a:extLst>
                <a:ext uri="{FF2B5EF4-FFF2-40B4-BE49-F238E27FC236}">
                  <a16:creationId xmlns:a16="http://schemas.microsoft.com/office/drawing/2014/main" id="{463C37F0-259D-4F8D-B9D8-3032962B8657}"/>
                </a:ext>
              </a:extLst>
            </p:cNvPr>
            <p:cNvSpPr/>
            <p:nvPr/>
          </p:nvSpPr>
          <p:spPr>
            <a:xfrm>
              <a:off x="6221132" y="5474180"/>
              <a:ext cx="98531" cy="71661"/>
            </a:xfrm>
            <a:custGeom>
              <a:avLst/>
              <a:gdLst>
                <a:gd name="connsiteX0" fmla="*/ 13595 w 98531"/>
                <a:gd name="connsiteY0" fmla="*/ 1832 h 71661"/>
                <a:gd name="connsiteX1" fmla="*/ 80106 w 98531"/>
                <a:gd name="connsiteY1" fmla="*/ 63769 h 71661"/>
                <a:gd name="connsiteX2" fmla="*/ 13595 w 98531"/>
                <a:gd name="connsiteY2" fmla="*/ 1832 h 71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531" h="71661">
                  <a:moveTo>
                    <a:pt x="13595" y="1832"/>
                  </a:moveTo>
                  <a:cubicBezTo>
                    <a:pt x="-26782" y="13527"/>
                    <a:pt x="26662" y="96829"/>
                    <a:pt x="80106" y="63769"/>
                  </a:cubicBezTo>
                  <a:cubicBezTo>
                    <a:pt x="133550" y="30710"/>
                    <a:pt x="53841" y="-9732"/>
                    <a:pt x="13595" y="1832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id="{89C1CB64-5AC3-4EA1-9FF2-44BED8173765}"/>
                </a:ext>
              </a:extLst>
            </p:cNvPr>
            <p:cNvSpPr/>
            <p:nvPr/>
          </p:nvSpPr>
          <p:spPr>
            <a:xfrm>
              <a:off x="6221132" y="5474180"/>
              <a:ext cx="98531" cy="71661"/>
            </a:xfrm>
            <a:custGeom>
              <a:avLst/>
              <a:gdLst>
                <a:gd name="connsiteX0" fmla="*/ 13595 w 98531"/>
                <a:gd name="connsiteY0" fmla="*/ 1832 h 71661"/>
                <a:gd name="connsiteX1" fmla="*/ 80106 w 98531"/>
                <a:gd name="connsiteY1" fmla="*/ 63769 h 71661"/>
                <a:gd name="connsiteX2" fmla="*/ 13595 w 98531"/>
                <a:gd name="connsiteY2" fmla="*/ 1832 h 71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531" h="71661">
                  <a:moveTo>
                    <a:pt x="13595" y="1832"/>
                  </a:moveTo>
                  <a:cubicBezTo>
                    <a:pt x="-26782" y="13527"/>
                    <a:pt x="26662" y="96829"/>
                    <a:pt x="80106" y="63769"/>
                  </a:cubicBezTo>
                  <a:cubicBezTo>
                    <a:pt x="133550" y="30710"/>
                    <a:pt x="53841" y="-9732"/>
                    <a:pt x="13595" y="1832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3" name="任意多边形: 形状 92">
              <a:extLst>
                <a:ext uri="{FF2B5EF4-FFF2-40B4-BE49-F238E27FC236}">
                  <a16:creationId xmlns:a16="http://schemas.microsoft.com/office/drawing/2014/main" id="{1180DD72-D9F6-4461-BDAC-1FC2AF71D016}"/>
                </a:ext>
              </a:extLst>
            </p:cNvPr>
            <p:cNvSpPr/>
            <p:nvPr/>
          </p:nvSpPr>
          <p:spPr>
            <a:xfrm>
              <a:off x="4984395" y="5044075"/>
              <a:ext cx="1729540" cy="483856"/>
            </a:xfrm>
            <a:custGeom>
              <a:avLst/>
              <a:gdLst>
                <a:gd name="connsiteX0" fmla="*/ 1728974 w 1729540"/>
                <a:gd name="connsiteY0" fmla="*/ -187 h 483856"/>
                <a:gd name="connsiteX1" fmla="*/ 1299333 w 1729540"/>
                <a:gd name="connsiteY1" fmla="*/ 263243 h 483856"/>
                <a:gd name="connsiteX2" fmla="*/ 1184148 w 1729540"/>
                <a:gd name="connsiteY2" fmla="*/ 414166 h 483856"/>
                <a:gd name="connsiteX3" fmla="*/ 1025058 w 1729540"/>
                <a:gd name="connsiteY3" fmla="*/ 465453 h 483856"/>
                <a:gd name="connsiteX4" fmla="*/ 848262 w 1729540"/>
                <a:gd name="connsiteY4" fmla="*/ 442979 h 483856"/>
                <a:gd name="connsiteX5" fmla="*/ 794557 w 1729540"/>
                <a:gd name="connsiteY5" fmla="*/ 472967 h 483856"/>
                <a:gd name="connsiteX6" fmla="*/ 724649 w 1729540"/>
                <a:gd name="connsiteY6" fmla="*/ 425207 h 483856"/>
                <a:gd name="connsiteX7" fmla="*/ -567 w 1729540"/>
                <a:gd name="connsiteY7" fmla="*/ 239134 h 483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29540" h="483856">
                  <a:moveTo>
                    <a:pt x="1728974" y="-187"/>
                  </a:moveTo>
                  <a:cubicBezTo>
                    <a:pt x="1666841" y="87166"/>
                    <a:pt x="1482466" y="183730"/>
                    <a:pt x="1299333" y="263243"/>
                  </a:cubicBezTo>
                  <a:cubicBezTo>
                    <a:pt x="1266614" y="317640"/>
                    <a:pt x="1227981" y="368255"/>
                    <a:pt x="1184148" y="414166"/>
                  </a:cubicBezTo>
                  <a:cubicBezTo>
                    <a:pt x="1071119" y="530723"/>
                    <a:pt x="1025058" y="465453"/>
                    <a:pt x="1025058" y="465453"/>
                  </a:cubicBezTo>
                  <a:cubicBezTo>
                    <a:pt x="1025058" y="465453"/>
                    <a:pt x="953647" y="457352"/>
                    <a:pt x="848262" y="442979"/>
                  </a:cubicBezTo>
                  <a:cubicBezTo>
                    <a:pt x="839285" y="464049"/>
                    <a:pt x="817202" y="476378"/>
                    <a:pt x="794557" y="472967"/>
                  </a:cubicBezTo>
                  <a:cubicBezTo>
                    <a:pt x="781490" y="470811"/>
                    <a:pt x="754311" y="451210"/>
                    <a:pt x="724649" y="425207"/>
                  </a:cubicBezTo>
                  <a:cubicBezTo>
                    <a:pt x="458410" y="384831"/>
                    <a:pt x="97109" y="317536"/>
                    <a:pt x="-567" y="239134"/>
                  </a:cubicBezTo>
                </a:path>
              </a:pathLst>
            </a:custGeom>
            <a:solidFill>
              <a:srgbClr val="557FF6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4" name="任意多边形: 形状 93">
              <a:extLst>
                <a:ext uri="{FF2B5EF4-FFF2-40B4-BE49-F238E27FC236}">
                  <a16:creationId xmlns:a16="http://schemas.microsoft.com/office/drawing/2014/main" id="{A5405F1B-7F2D-45EB-8286-A0C5ED0F610D}"/>
                </a:ext>
              </a:extLst>
            </p:cNvPr>
            <p:cNvSpPr/>
            <p:nvPr/>
          </p:nvSpPr>
          <p:spPr>
            <a:xfrm>
              <a:off x="4984329" y="5044075"/>
              <a:ext cx="1729606" cy="483856"/>
            </a:xfrm>
            <a:custGeom>
              <a:avLst/>
              <a:gdLst>
                <a:gd name="connsiteX0" fmla="*/ 1729040 w 1729606"/>
                <a:gd name="connsiteY0" fmla="*/ -187 h 483856"/>
                <a:gd name="connsiteX1" fmla="*/ 1299399 w 1729606"/>
                <a:gd name="connsiteY1" fmla="*/ 263243 h 483856"/>
                <a:gd name="connsiteX2" fmla="*/ 1184214 w 1729606"/>
                <a:gd name="connsiteY2" fmla="*/ 414166 h 483856"/>
                <a:gd name="connsiteX3" fmla="*/ 1025124 w 1729606"/>
                <a:gd name="connsiteY3" fmla="*/ 465453 h 483856"/>
                <a:gd name="connsiteX4" fmla="*/ 848328 w 1729606"/>
                <a:gd name="connsiteY4" fmla="*/ 442979 h 483856"/>
                <a:gd name="connsiteX5" fmla="*/ 794622 w 1729606"/>
                <a:gd name="connsiteY5" fmla="*/ 472967 h 483856"/>
                <a:gd name="connsiteX6" fmla="*/ 724649 w 1729606"/>
                <a:gd name="connsiteY6" fmla="*/ 425207 h 483856"/>
                <a:gd name="connsiteX7" fmla="*/ -567 w 1729606"/>
                <a:gd name="connsiteY7" fmla="*/ 239134 h 483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29606" h="483856">
                  <a:moveTo>
                    <a:pt x="1729040" y="-187"/>
                  </a:moveTo>
                  <a:cubicBezTo>
                    <a:pt x="1666906" y="87166"/>
                    <a:pt x="1482532" y="183730"/>
                    <a:pt x="1299399" y="263243"/>
                  </a:cubicBezTo>
                  <a:cubicBezTo>
                    <a:pt x="1266679" y="317640"/>
                    <a:pt x="1228047" y="368255"/>
                    <a:pt x="1184214" y="414166"/>
                  </a:cubicBezTo>
                  <a:cubicBezTo>
                    <a:pt x="1071185" y="530723"/>
                    <a:pt x="1025124" y="465453"/>
                    <a:pt x="1025124" y="465453"/>
                  </a:cubicBezTo>
                  <a:cubicBezTo>
                    <a:pt x="1025124" y="465453"/>
                    <a:pt x="953712" y="457352"/>
                    <a:pt x="848328" y="442979"/>
                  </a:cubicBezTo>
                  <a:cubicBezTo>
                    <a:pt x="839351" y="464049"/>
                    <a:pt x="817268" y="476378"/>
                    <a:pt x="794622" y="472967"/>
                  </a:cubicBezTo>
                  <a:cubicBezTo>
                    <a:pt x="781556" y="470811"/>
                    <a:pt x="754376" y="451210"/>
                    <a:pt x="724649" y="425207"/>
                  </a:cubicBezTo>
                  <a:cubicBezTo>
                    <a:pt x="458475" y="384831"/>
                    <a:pt x="97435" y="317536"/>
                    <a:pt x="-567" y="239134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5" name="任意多边形: 形状 94">
              <a:extLst>
                <a:ext uri="{FF2B5EF4-FFF2-40B4-BE49-F238E27FC236}">
                  <a16:creationId xmlns:a16="http://schemas.microsoft.com/office/drawing/2014/main" id="{B7CDD356-8F0A-4160-AEC5-4FCB327842E0}"/>
                </a:ext>
              </a:extLst>
            </p:cNvPr>
            <p:cNvSpPr/>
            <p:nvPr/>
          </p:nvSpPr>
          <p:spPr>
            <a:xfrm>
              <a:off x="5083181" y="4829073"/>
              <a:ext cx="1209405" cy="474903"/>
            </a:xfrm>
            <a:custGeom>
              <a:avLst/>
              <a:gdLst>
                <a:gd name="connsiteX0" fmla="*/ -567 w 1209405"/>
                <a:gd name="connsiteY0" fmla="*/ 48407 h 474903"/>
                <a:gd name="connsiteX1" fmla="*/ 188904 w 1209405"/>
                <a:gd name="connsiteY1" fmla="*/ 2673 h 474903"/>
                <a:gd name="connsiteX2" fmla="*/ 619133 w 1209405"/>
                <a:gd name="connsiteY2" fmla="*/ 188158 h 474903"/>
                <a:gd name="connsiteX3" fmla="*/ 1053871 w 1209405"/>
                <a:gd name="connsiteY3" fmla="*/ 405265 h 474903"/>
                <a:gd name="connsiteX4" fmla="*/ 1187284 w 1209405"/>
                <a:gd name="connsiteY4" fmla="*/ 405265 h 474903"/>
                <a:gd name="connsiteX5" fmla="*/ 1199959 w 1209405"/>
                <a:gd name="connsiteY5" fmla="*/ 474716 h 474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9405" h="474903">
                  <a:moveTo>
                    <a:pt x="-567" y="48407"/>
                  </a:moveTo>
                  <a:cubicBezTo>
                    <a:pt x="45690" y="-1966"/>
                    <a:pt x="91947" y="-4253"/>
                    <a:pt x="188904" y="2673"/>
                  </a:cubicBezTo>
                  <a:cubicBezTo>
                    <a:pt x="188904" y="2673"/>
                    <a:pt x="442338" y="82773"/>
                    <a:pt x="619133" y="188158"/>
                  </a:cubicBezTo>
                  <a:cubicBezTo>
                    <a:pt x="795929" y="293543"/>
                    <a:pt x="1053871" y="405265"/>
                    <a:pt x="1053871" y="405265"/>
                  </a:cubicBezTo>
                  <a:cubicBezTo>
                    <a:pt x="1053871" y="405265"/>
                    <a:pt x="1132272" y="382725"/>
                    <a:pt x="1187284" y="405265"/>
                  </a:cubicBezTo>
                  <a:cubicBezTo>
                    <a:pt x="1187284" y="405265"/>
                    <a:pt x="1225701" y="408206"/>
                    <a:pt x="1199959" y="474716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6" name="任意多边形: 形状 95">
              <a:extLst>
                <a:ext uri="{FF2B5EF4-FFF2-40B4-BE49-F238E27FC236}">
                  <a16:creationId xmlns:a16="http://schemas.microsoft.com/office/drawing/2014/main" id="{4E900E84-834E-4FB2-96E3-A420C72455E7}"/>
                </a:ext>
              </a:extLst>
            </p:cNvPr>
            <p:cNvSpPr/>
            <p:nvPr/>
          </p:nvSpPr>
          <p:spPr>
            <a:xfrm>
              <a:off x="4966689" y="5178468"/>
              <a:ext cx="107541" cy="134393"/>
            </a:xfrm>
            <a:custGeom>
              <a:avLst/>
              <a:gdLst>
                <a:gd name="connsiteX0" fmla="*/ -566 w 107541"/>
                <a:gd name="connsiteY0" fmla="*/ -187 h 134393"/>
                <a:gd name="connsiteX1" fmla="*/ 106975 w 107541"/>
                <a:gd name="connsiteY1" fmla="*/ 134207 h 134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541" h="134393">
                  <a:moveTo>
                    <a:pt x="-566" y="-187"/>
                  </a:moveTo>
                  <a:cubicBezTo>
                    <a:pt x="-566" y="-187"/>
                    <a:pt x="-1873" y="79260"/>
                    <a:pt x="106975" y="134207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7" name="任意多边形: 形状 96">
              <a:extLst>
                <a:ext uri="{FF2B5EF4-FFF2-40B4-BE49-F238E27FC236}">
                  <a16:creationId xmlns:a16="http://schemas.microsoft.com/office/drawing/2014/main" id="{03972D2C-220E-420B-AFC8-5737BEA299F9}"/>
                </a:ext>
              </a:extLst>
            </p:cNvPr>
            <p:cNvSpPr/>
            <p:nvPr/>
          </p:nvSpPr>
          <p:spPr>
            <a:xfrm>
              <a:off x="5880395" y="4855911"/>
              <a:ext cx="304851" cy="260032"/>
            </a:xfrm>
            <a:custGeom>
              <a:avLst/>
              <a:gdLst>
                <a:gd name="connsiteX0" fmla="*/ 304285 w 304851"/>
                <a:gd name="connsiteY0" fmla="*/ -187 h 260032"/>
                <a:gd name="connsiteX1" fmla="*/ 97435 w 304851"/>
                <a:gd name="connsiteY1" fmla="*/ 208884 h 260032"/>
                <a:gd name="connsiteX2" fmla="*/ -567 w 304851"/>
                <a:gd name="connsiteY2" fmla="*/ 259845 h 260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51" h="260032">
                  <a:moveTo>
                    <a:pt x="304285" y="-187"/>
                  </a:moveTo>
                  <a:cubicBezTo>
                    <a:pt x="304285" y="-187"/>
                    <a:pt x="132063" y="125647"/>
                    <a:pt x="97435" y="208884"/>
                  </a:cubicBezTo>
                  <a:cubicBezTo>
                    <a:pt x="63481" y="223271"/>
                    <a:pt x="30709" y="240310"/>
                    <a:pt x="-567" y="259845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8" name="任意多边形: 形状 97">
              <a:extLst>
                <a:ext uri="{FF2B5EF4-FFF2-40B4-BE49-F238E27FC236}">
                  <a16:creationId xmlns:a16="http://schemas.microsoft.com/office/drawing/2014/main" id="{984F87C8-8DB0-4124-B93E-45A53590D366}"/>
                </a:ext>
              </a:extLst>
            </p:cNvPr>
            <p:cNvSpPr/>
            <p:nvPr/>
          </p:nvSpPr>
          <p:spPr>
            <a:xfrm>
              <a:off x="5952275" y="4963451"/>
              <a:ext cx="18020" cy="107541"/>
            </a:xfrm>
            <a:custGeom>
              <a:avLst/>
              <a:gdLst>
                <a:gd name="connsiteX0" fmla="*/ 17454 w 18020"/>
                <a:gd name="connsiteY0" fmla="*/ -187 h 107541"/>
                <a:gd name="connsiteX1" fmla="*/ 7588 w 18020"/>
                <a:gd name="connsiteY1" fmla="*/ 107354 h 107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020" h="107541">
                  <a:moveTo>
                    <a:pt x="17454" y="-187"/>
                  </a:moveTo>
                  <a:cubicBezTo>
                    <a:pt x="-2428" y="32160"/>
                    <a:pt x="-6073" y="71930"/>
                    <a:pt x="7588" y="107354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任意多边形: 形状 98">
              <a:extLst>
                <a:ext uri="{FF2B5EF4-FFF2-40B4-BE49-F238E27FC236}">
                  <a16:creationId xmlns:a16="http://schemas.microsoft.com/office/drawing/2014/main" id="{84FF489F-5BB4-41A0-90BF-340A62D86C30}"/>
                </a:ext>
              </a:extLst>
            </p:cNvPr>
            <p:cNvSpPr/>
            <p:nvPr/>
          </p:nvSpPr>
          <p:spPr>
            <a:xfrm>
              <a:off x="5979247" y="4873812"/>
              <a:ext cx="26917" cy="44819"/>
            </a:xfrm>
            <a:custGeom>
              <a:avLst/>
              <a:gdLst>
                <a:gd name="connsiteX0" fmla="*/ 26351 w 26917"/>
                <a:gd name="connsiteY0" fmla="*/ -187 h 44819"/>
                <a:gd name="connsiteX1" fmla="*/ -567 w 26917"/>
                <a:gd name="connsiteY1" fmla="*/ 44633 h 44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17" h="44819">
                  <a:moveTo>
                    <a:pt x="26351" y="-187"/>
                  </a:moveTo>
                  <a:cubicBezTo>
                    <a:pt x="16133" y="13971"/>
                    <a:pt x="7130" y="28959"/>
                    <a:pt x="-567" y="44633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任意多边形: 形状 99">
              <a:extLst>
                <a:ext uri="{FF2B5EF4-FFF2-40B4-BE49-F238E27FC236}">
                  <a16:creationId xmlns:a16="http://schemas.microsoft.com/office/drawing/2014/main" id="{07847D42-BE50-40BA-9E4E-9C98830729AB}"/>
                </a:ext>
              </a:extLst>
            </p:cNvPr>
            <p:cNvSpPr/>
            <p:nvPr/>
          </p:nvSpPr>
          <p:spPr>
            <a:xfrm>
              <a:off x="5683346" y="4864862"/>
              <a:ext cx="71868" cy="143736"/>
            </a:xfrm>
            <a:custGeom>
              <a:avLst/>
              <a:gdLst>
                <a:gd name="connsiteX0" fmla="*/ 71301 w 71868"/>
                <a:gd name="connsiteY0" fmla="*/ -187 h 143736"/>
                <a:gd name="connsiteX1" fmla="*/ -567 w 71868"/>
                <a:gd name="connsiteY1" fmla="*/ 143549 h 143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1868" h="143736">
                  <a:moveTo>
                    <a:pt x="71301" y="-187"/>
                  </a:moveTo>
                  <a:cubicBezTo>
                    <a:pt x="71301" y="-187"/>
                    <a:pt x="13872" y="78999"/>
                    <a:pt x="-567" y="143549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任意多边形: 形状 100">
              <a:extLst>
                <a:ext uri="{FF2B5EF4-FFF2-40B4-BE49-F238E27FC236}">
                  <a16:creationId xmlns:a16="http://schemas.microsoft.com/office/drawing/2014/main" id="{6BAB3582-0E64-4337-A21D-D0F10CB79C5C}"/>
                </a:ext>
              </a:extLst>
            </p:cNvPr>
            <p:cNvSpPr/>
            <p:nvPr/>
          </p:nvSpPr>
          <p:spPr>
            <a:xfrm>
              <a:off x="5369870" y="5330829"/>
              <a:ext cx="62721" cy="8950"/>
            </a:xfrm>
            <a:custGeom>
              <a:avLst/>
              <a:gdLst>
                <a:gd name="connsiteX0" fmla="*/ 62155 w 62721"/>
                <a:gd name="connsiteY0" fmla="*/ 8764 h 8950"/>
                <a:gd name="connsiteX1" fmla="*/ -567 w 62721"/>
                <a:gd name="connsiteY1" fmla="*/ -187 h 8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2721" h="8950">
                  <a:moveTo>
                    <a:pt x="62155" y="8764"/>
                  </a:moveTo>
                  <a:cubicBezTo>
                    <a:pt x="41058" y="7313"/>
                    <a:pt x="20092" y="4321"/>
                    <a:pt x="-567" y="-187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24F913BB-64CF-4AFF-AD4B-340DDC5A0A4B}"/>
                </a:ext>
              </a:extLst>
            </p:cNvPr>
            <p:cNvSpPr/>
            <p:nvPr/>
          </p:nvSpPr>
          <p:spPr>
            <a:xfrm>
              <a:off x="5477411" y="5286009"/>
              <a:ext cx="501770" cy="53770"/>
            </a:xfrm>
            <a:custGeom>
              <a:avLst/>
              <a:gdLst>
                <a:gd name="connsiteX0" fmla="*/ 501204 w 501770"/>
                <a:gd name="connsiteY0" fmla="*/ -187 h 53770"/>
                <a:gd name="connsiteX1" fmla="*/ -567 w 501770"/>
                <a:gd name="connsiteY1" fmla="*/ 53584 h 53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770" h="53770">
                  <a:moveTo>
                    <a:pt x="501204" y="-187"/>
                  </a:moveTo>
                  <a:cubicBezTo>
                    <a:pt x="335548" y="30410"/>
                    <a:pt x="167807" y="48383"/>
                    <a:pt x="-567" y="53584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任意多边形: 形状 102">
              <a:extLst>
                <a:ext uri="{FF2B5EF4-FFF2-40B4-BE49-F238E27FC236}">
                  <a16:creationId xmlns:a16="http://schemas.microsoft.com/office/drawing/2014/main" id="{58992B10-563B-45A3-A9C2-683EBBA3CBE7}"/>
                </a:ext>
              </a:extLst>
            </p:cNvPr>
            <p:cNvSpPr/>
            <p:nvPr/>
          </p:nvSpPr>
          <p:spPr>
            <a:xfrm>
              <a:off x="4800935" y="3991271"/>
              <a:ext cx="931868" cy="770688"/>
            </a:xfrm>
            <a:custGeom>
              <a:avLst/>
              <a:gdLst>
                <a:gd name="connsiteX0" fmla="*/ -567 w 931868"/>
                <a:gd name="connsiteY0" fmla="*/ 102976 h 770688"/>
                <a:gd name="connsiteX1" fmla="*/ 68231 w 931868"/>
                <a:gd name="connsiteY1" fmla="*/ 681058 h 770688"/>
                <a:gd name="connsiteX2" fmla="*/ 275407 w 931868"/>
                <a:gd name="connsiteY2" fmla="*/ 731301 h 770688"/>
                <a:gd name="connsiteX3" fmla="*/ 878316 w 931868"/>
                <a:gd name="connsiteY3" fmla="*/ 770502 h 770688"/>
                <a:gd name="connsiteX4" fmla="*/ 931302 w 931868"/>
                <a:gd name="connsiteY4" fmla="*/ 613698 h 770688"/>
                <a:gd name="connsiteX5" fmla="*/ 553798 w 931868"/>
                <a:gd name="connsiteY5" fmla="*/ 545031 h 770688"/>
                <a:gd name="connsiteX6" fmla="*/ 285926 w 931868"/>
                <a:gd name="connsiteY6" fmla="*/ 474927 h 770688"/>
                <a:gd name="connsiteX7" fmla="*/ 308009 w 931868"/>
                <a:gd name="connsiteY7" fmla="*/ 278204 h 770688"/>
                <a:gd name="connsiteX8" fmla="*/ 308009 w 931868"/>
                <a:gd name="connsiteY8" fmla="*/ -187 h 770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1868" h="770688">
                  <a:moveTo>
                    <a:pt x="-567" y="102976"/>
                  </a:moveTo>
                  <a:cubicBezTo>
                    <a:pt x="-567" y="102976"/>
                    <a:pt x="30990" y="649698"/>
                    <a:pt x="68231" y="681058"/>
                  </a:cubicBezTo>
                  <a:cubicBezTo>
                    <a:pt x="105471" y="712419"/>
                    <a:pt x="164207" y="722088"/>
                    <a:pt x="275407" y="731301"/>
                  </a:cubicBezTo>
                  <a:cubicBezTo>
                    <a:pt x="386607" y="740513"/>
                    <a:pt x="878316" y="770502"/>
                    <a:pt x="878316" y="770502"/>
                  </a:cubicBezTo>
                  <a:lnTo>
                    <a:pt x="931302" y="613698"/>
                  </a:lnTo>
                  <a:cubicBezTo>
                    <a:pt x="931302" y="613698"/>
                    <a:pt x="669963" y="587042"/>
                    <a:pt x="553798" y="545031"/>
                  </a:cubicBezTo>
                  <a:cubicBezTo>
                    <a:pt x="466282" y="515343"/>
                    <a:pt x="376767" y="491914"/>
                    <a:pt x="285926" y="474927"/>
                  </a:cubicBezTo>
                  <a:cubicBezTo>
                    <a:pt x="285926" y="474927"/>
                    <a:pt x="308009" y="337724"/>
                    <a:pt x="308009" y="278204"/>
                  </a:cubicBezTo>
                  <a:lnTo>
                    <a:pt x="308009" y="-187"/>
                  </a:lnTo>
                </a:path>
              </a:pathLst>
            </a:custGeom>
            <a:solidFill>
              <a:srgbClr val="F49C92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任意多边形: 形状 103">
              <a:extLst>
                <a:ext uri="{FF2B5EF4-FFF2-40B4-BE49-F238E27FC236}">
                  <a16:creationId xmlns:a16="http://schemas.microsoft.com/office/drawing/2014/main" id="{78600C2F-1203-4405-83DE-3A0FDA802CBE}"/>
                </a:ext>
              </a:extLst>
            </p:cNvPr>
            <p:cNvSpPr/>
            <p:nvPr/>
          </p:nvSpPr>
          <p:spPr>
            <a:xfrm>
              <a:off x="4765092" y="3489500"/>
              <a:ext cx="403197" cy="672098"/>
            </a:xfrm>
            <a:custGeom>
              <a:avLst/>
              <a:gdLst>
                <a:gd name="connsiteX0" fmla="*/ 132102 w 403197"/>
                <a:gd name="connsiteY0" fmla="*/ -187 h 672098"/>
                <a:gd name="connsiteX1" fmla="*/ 16329 w 403197"/>
                <a:gd name="connsiteY1" fmla="*/ 607426 h 672098"/>
                <a:gd name="connsiteX2" fmla="*/ 33577 w 403197"/>
                <a:gd name="connsiteY2" fmla="*/ 671911 h 672098"/>
                <a:gd name="connsiteX3" fmla="*/ 325623 w 403197"/>
                <a:gd name="connsiteY3" fmla="*/ 649175 h 672098"/>
                <a:gd name="connsiteX4" fmla="*/ 394029 w 403197"/>
                <a:gd name="connsiteY4" fmla="*/ 579593 h 672098"/>
                <a:gd name="connsiteX5" fmla="*/ 347772 w 403197"/>
                <a:gd name="connsiteY5" fmla="*/ 184579 h 672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3197" h="672098">
                  <a:moveTo>
                    <a:pt x="132102" y="-187"/>
                  </a:moveTo>
                  <a:cubicBezTo>
                    <a:pt x="10187" y="73510"/>
                    <a:pt x="-25812" y="243773"/>
                    <a:pt x="16329" y="607426"/>
                  </a:cubicBezTo>
                  <a:cubicBezTo>
                    <a:pt x="16329" y="607426"/>
                    <a:pt x="-19671" y="650416"/>
                    <a:pt x="33577" y="671911"/>
                  </a:cubicBezTo>
                  <a:cubicBezTo>
                    <a:pt x="33577" y="671911"/>
                    <a:pt x="232979" y="598736"/>
                    <a:pt x="325623" y="649175"/>
                  </a:cubicBezTo>
                  <a:cubicBezTo>
                    <a:pt x="418268" y="699613"/>
                    <a:pt x="394029" y="579593"/>
                    <a:pt x="394029" y="579593"/>
                  </a:cubicBezTo>
                  <a:cubicBezTo>
                    <a:pt x="394029" y="579593"/>
                    <a:pt x="432184" y="245145"/>
                    <a:pt x="347772" y="184579"/>
                  </a:cubicBezTo>
                </a:path>
              </a:pathLst>
            </a:custGeom>
            <a:solidFill>
              <a:srgbClr val="F1C649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任意多边形: 形状 104">
              <a:extLst>
                <a:ext uri="{FF2B5EF4-FFF2-40B4-BE49-F238E27FC236}">
                  <a16:creationId xmlns:a16="http://schemas.microsoft.com/office/drawing/2014/main" id="{E8F556C0-BEA1-45FB-AF0A-B38DCBE8B5D8}"/>
                </a:ext>
              </a:extLst>
            </p:cNvPr>
            <p:cNvSpPr/>
            <p:nvPr/>
          </p:nvSpPr>
          <p:spPr>
            <a:xfrm>
              <a:off x="5119442" y="3628336"/>
              <a:ext cx="53413" cy="528688"/>
            </a:xfrm>
            <a:custGeom>
              <a:avLst/>
              <a:gdLst>
                <a:gd name="connsiteX0" fmla="*/ -110 w 53413"/>
                <a:gd name="connsiteY0" fmla="*/ -187 h 528688"/>
                <a:gd name="connsiteX1" fmla="*/ 12957 w 53413"/>
                <a:gd name="connsiteY1" fmla="*/ 422398 h 528688"/>
                <a:gd name="connsiteX2" fmla="*/ 26024 w 53413"/>
                <a:gd name="connsiteY2" fmla="*/ 497729 h 528688"/>
                <a:gd name="connsiteX3" fmla="*/ -567 w 53413"/>
                <a:gd name="connsiteY3" fmla="*/ 528502 h 528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413" h="528688">
                  <a:moveTo>
                    <a:pt x="-110" y="-187"/>
                  </a:moveTo>
                  <a:cubicBezTo>
                    <a:pt x="-110" y="-187"/>
                    <a:pt x="109783" y="119637"/>
                    <a:pt x="12957" y="422398"/>
                  </a:cubicBezTo>
                  <a:cubicBezTo>
                    <a:pt x="19171" y="447153"/>
                    <a:pt x="23541" y="472327"/>
                    <a:pt x="26024" y="497729"/>
                  </a:cubicBezTo>
                  <a:cubicBezTo>
                    <a:pt x="26024" y="517983"/>
                    <a:pt x="-567" y="528502"/>
                    <a:pt x="-567" y="528502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id="{FC1B6D98-899D-4E22-9843-16131DFE34C0}"/>
                </a:ext>
              </a:extLst>
            </p:cNvPr>
            <p:cNvSpPr/>
            <p:nvPr/>
          </p:nvSpPr>
          <p:spPr>
            <a:xfrm>
              <a:off x="5154853" y="3834467"/>
              <a:ext cx="98589" cy="206065"/>
            </a:xfrm>
            <a:custGeom>
              <a:avLst/>
              <a:gdLst>
                <a:gd name="connsiteX0" fmla="*/ 98023 w 98589"/>
                <a:gd name="connsiteY0" fmla="*/ -187 h 206065"/>
                <a:gd name="connsiteX1" fmla="*/ -567 w 98589"/>
                <a:gd name="connsiteY1" fmla="*/ 205879 h 206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8589" h="206065">
                  <a:moveTo>
                    <a:pt x="98023" y="-187"/>
                  </a:moveTo>
                  <a:cubicBezTo>
                    <a:pt x="98023" y="-187"/>
                    <a:pt x="89791" y="143549"/>
                    <a:pt x="-567" y="205879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id="{3D61A062-94BE-4B36-A4C9-C79C5C94236B}"/>
                </a:ext>
              </a:extLst>
            </p:cNvPr>
            <p:cNvSpPr/>
            <p:nvPr/>
          </p:nvSpPr>
          <p:spPr>
            <a:xfrm>
              <a:off x="5271660" y="4792993"/>
              <a:ext cx="1290247" cy="89835"/>
            </a:xfrm>
            <a:custGeom>
              <a:avLst/>
              <a:gdLst>
                <a:gd name="connsiteX0" fmla="*/ 1237016 w 1290247"/>
                <a:gd name="connsiteY0" fmla="*/ 89648 h 89835"/>
                <a:gd name="connsiteX1" fmla="*/ 265096 w 1290247"/>
                <a:gd name="connsiteY1" fmla="*/ 89648 h 89835"/>
                <a:gd name="connsiteX2" fmla="*/ 199761 w 1290247"/>
                <a:gd name="connsiteY2" fmla="*/ 80501 h 89835"/>
                <a:gd name="connsiteX3" fmla="*/ 8723 w 1290247"/>
                <a:gd name="connsiteY3" fmla="*/ 26339 h 89835"/>
                <a:gd name="connsiteX4" fmla="*/ -555 w 1290247"/>
                <a:gd name="connsiteY4" fmla="*/ 13272 h 89835"/>
                <a:gd name="connsiteX5" fmla="*/ 11924 w 1290247"/>
                <a:gd name="connsiteY5" fmla="*/ -187 h 89835"/>
                <a:gd name="connsiteX6" fmla="*/ 1277327 w 1290247"/>
                <a:gd name="connsiteY6" fmla="*/ -187 h 89835"/>
                <a:gd name="connsiteX7" fmla="*/ 1289676 w 1290247"/>
                <a:gd name="connsiteY7" fmla="*/ 13272 h 89835"/>
                <a:gd name="connsiteX8" fmla="*/ 1289676 w 1290247"/>
                <a:gd name="connsiteY8" fmla="*/ 32872 h 89835"/>
                <a:gd name="connsiteX9" fmla="*/ 1237016 w 1290247"/>
                <a:gd name="connsiteY9" fmla="*/ 89648 h 89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90247" h="89835">
                  <a:moveTo>
                    <a:pt x="1237016" y="89648"/>
                  </a:moveTo>
                  <a:lnTo>
                    <a:pt x="265096" y="89648"/>
                  </a:lnTo>
                  <a:cubicBezTo>
                    <a:pt x="242993" y="89681"/>
                    <a:pt x="221002" y="86597"/>
                    <a:pt x="199761" y="80501"/>
                  </a:cubicBezTo>
                  <a:lnTo>
                    <a:pt x="8723" y="26339"/>
                  </a:lnTo>
                  <a:cubicBezTo>
                    <a:pt x="3006" y="24614"/>
                    <a:pt x="-810" y="19237"/>
                    <a:pt x="-555" y="13272"/>
                  </a:cubicBezTo>
                  <a:cubicBezTo>
                    <a:pt x="-777" y="6131"/>
                    <a:pt x="4783" y="133"/>
                    <a:pt x="11924" y="-187"/>
                  </a:cubicBezTo>
                  <a:lnTo>
                    <a:pt x="1277327" y="-187"/>
                  </a:lnTo>
                  <a:cubicBezTo>
                    <a:pt x="1284449" y="198"/>
                    <a:pt x="1289872" y="6177"/>
                    <a:pt x="1289676" y="13272"/>
                  </a:cubicBezTo>
                  <a:lnTo>
                    <a:pt x="1289676" y="32872"/>
                  </a:lnTo>
                  <a:cubicBezTo>
                    <a:pt x="1289284" y="64298"/>
                    <a:pt x="1265828" y="89648"/>
                    <a:pt x="1237016" y="89648"/>
                  </a:cubicBezTo>
                  <a:close/>
                </a:path>
              </a:pathLst>
            </a:custGeom>
            <a:solidFill>
              <a:srgbClr val="252530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任意多边形: 形状 107">
              <a:extLst>
                <a:ext uri="{FF2B5EF4-FFF2-40B4-BE49-F238E27FC236}">
                  <a16:creationId xmlns:a16="http://schemas.microsoft.com/office/drawing/2014/main" id="{230D89B9-F45F-4CB6-BFAC-F870973D11FE}"/>
                </a:ext>
              </a:extLst>
            </p:cNvPr>
            <p:cNvSpPr/>
            <p:nvPr/>
          </p:nvSpPr>
          <p:spPr>
            <a:xfrm>
              <a:off x="5271660" y="4792993"/>
              <a:ext cx="1290247" cy="89835"/>
            </a:xfrm>
            <a:custGeom>
              <a:avLst/>
              <a:gdLst>
                <a:gd name="connsiteX0" fmla="*/ 1237016 w 1290247"/>
                <a:gd name="connsiteY0" fmla="*/ 89648 h 89835"/>
                <a:gd name="connsiteX1" fmla="*/ 265096 w 1290247"/>
                <a:gd name="connsiteY1" fmla="*/ 89648 h 89835"/>
                <a:gd name="connsiteX2" fmla="*/ 199761 w 1290247"/>
                <a:gd name="connsiteY2" fmla="*/ 80501 h 89835"/>
                <a:gd name="connsiteX3" fmla="*/ 8723 w 1290247"/>
                <a:gd name="connsiteY3" fmla="*/ 26339 h 89835"/>
                <a:gd name="connsiteX4" fmla="*/ -555 w 1290247"/>
                <a:gd name="connsiteY4" fmla="*/ 13272 h 89835"/>
                <a:gd name="connsiteX5" fmla="*/ 11924 w 1290247"/>
                <a:gd name="connsiteY5" fmla="*/ -187 h 89835"/>
                <a:gd name="connsiteX6" fmla="*/ 1277327 w 1290247"/>
                <a:gd name="connsiteY6" fmla="*/ -187 h 89835"/>
                <a:gd name="connsiteX7" fmla="*/ 1289676 w 1290247"/>
                <a:gd name="connsiteY7" fmla="*/ 13272 h 89835"/>
                <a:gd name="connsiteX8" fmla="*/ 1289676 w 1290247"/>
                <a:gd name="connsiteY8" fmla="*/ 32872 h 89835"/>
                <a:gd name="connsiteX9" fmla="*/ 1237016 w 1290247"/>
                <a:gd name="connsiteY9" fmla="*/ 89648 h 89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90247" h="89835">
                  <a:moveTo>
                    <a:pt x="1237016" y="89648"/>
                  </a:moveTo>
                  <a:lnTo>
                    <a:pt x="265096" y="89648"/>
                  </a:lnTo>
                  <a:cubicBezTo>
                    <a:pt x="242993" y="89681"/>
                    <a:pt x="221002" y="86597"/>
                    <a:pt x="199761" y="80501"/>
                  </a:cubicBezTo>
                  <a:lnTo>
                    <a:pt x="8723" y="26339"/>
                  </a:lnTo>
                  <a:cubicBezTo>
                    <a:pt x="3006" y="24614"/>
                    <a:pt x="-810" y="19237"/>
                    <a:pt x="-555" y="13272"/>
                  </a:cubicBezTo>
                  <a:cubicBezTo>
                    <a:pt x="-777" y="6131"/>
                    <a:pt x="4783" y="133"/>
                    <a:pt x="11924" y="-187"/>
                  </a:cubicBezTo>
                  <a:lnTo>
                    <a:pt x="1277327" y="-187"/>
                  </a:lnTo>
                  <a:cubicBezTo>
                    <a:pt x="1284449" y="198"/>
                    <a:pt x="1289872" y="6177"/>
                    <a:pt x="1289676" y="13272"/>
                  </a:cubicBezTo>
                  <a:lnTo>
                    <a:pt x="1289676" y="32872"/>
                  </a:lnTo>
                  <a:cubicBezTo>
                    <a:pt x="1289284" y="64298"/>
                    <a:pt x="1265828" y="89648"/>
                    <a:pt x="1237016" y="89648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9" name="任意多边形: 形状 108">
              <a:extLst>
                <a:ext uri="{FF2B5EF4-FFF2-40B4-BE49-F238E27FC236}">
                  <a16:creationId xmlns:a16="http://schemas.microsoft.com/office/drawing/2014/main" id="{FC9D9180-AE76-4852-9B5A-7A34D1E7105A}"/>
                </a:ext>
              </a:extLst>
            </p:cNvPr>
            <p:cNvSpPr/>
            <p:nvPr/>
          </p:nvSpPr>
          <p:spPr>
            <a:xfrm>
              <a:off x="5603081" y="4067429"/>
              <a:ext cx="1218744" cy="761592"/>
            </a:xfrm>
            <a:custGeom>
              <a:avLst/>
              <a:gdLst>
                <a:gd name="connsiteX0" fmla="*/ 996671 w 1218744"/>
                <a:gd name="connsiteY0" fmla="*/ 761377 h 761592"/>
                <a:gd name="connsiteX1" fmla="*/ 23576 w 1218744"/>
                <a:gd name="connsiteY1" fmla="*/ 761377 h 761592"/>
                <a:gd name="connsiteX2" fmla="*/ -533 w 1218744"/>
                <a:gd name="connsiteY2" fmla="*/ 739542 h 761592"/>
                <a:gd name="connsiteX3" fmla="*/ -533 w 1218744"/>
                <a:gd name="connsiteY3" fmla="*/ 739489 h 761592"/>
                <a:gd name="connsiteX4" fmla="*/ 839 w 1218744"/>
                <a:gd name="connsiteY4" fmla="*/ 730408 h 761592"/>
                <a:gd name="connsiteX5" fmla="*/ 181359 w 1218744"/>
                <a:gd name="connsiteY5" fmla="*/ 30934 h 761592"/>
                <a:gd name="connsiteX6" fmla="*/ 220560 w 1218744"/>
                <a:gd name="connsiteY6" fmla="*/ -165 h 761592"/>
                <a:gd name="connsiteX7" fmla="*/ 1194048 w 1218744"/>
                <a:gd name="connsiteY7" fmla="*/ -165 h 761592"/>
                <a:gd name="connsiteX8" fmla="*/ 1218156 w 1218744"/>
                <a:gd name="connsiteY8" fmla="*/ 21944 h 761592"/>
                <a:gd name="connsiteX9" fmla="*/ 1218156 w 1218744"/>
                <a:gd name="connsiteY9" fmla="*/ 22049 h 761592"/>
                <a:gd name="connsiteX10" fmla="*/ 1216719 w 1218744"/>
                <a:gd name="connsiteY10" fmla="*/ 30934 h 761592"/>
                <a:gd name="connsiteX11" fmla="*/ 1036133 w 1218744"/>
                <a:gd name="connsiteY11" fmla="*/ 730408 h 761592"/>
                <a:gd name="connsiteX12" fmla="*/ 996671 w 1218744"/>
                <a:gd name="connsiteY12" fmla="*/ 761377 h 761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8744" h="761592">
                  <a:moveTo>
                    <a:pt x="996671" y="761377"/>
                  </a:moveTo>
                  <a:lnTo>
                    <a:pt x="23576" y="761377"/>
                  </a:lnTo>
                  <a:cubicBezTo>
                    <a:pt x="10888" y="762004"/>
                    <a:pt x="94" y="752230"/>
                    <a:pt x="-533" y="739542"/>
                  </a:cubicBezTo>
                  <a:cubicBezTo>
                    <a:pt x="-533" y="739522"/>
                    <a:pt x="-533" y="739509"/>
                    <a:pt x="-533" y="739489"/>
                  </a:cubicBezTo>
                  <a:cubicBezTo>
                    <a:pt x="-703" y="736399"/>
                    <a:pt x="-232" y="733309"/>
                    <a:pt x="839" y="730408"/>
                  </a:cubicBezTo>
                  <a:lnTo>
                    <a:pt x="181359" y="30934"/>
                  </a:lnTo>
                  <a:cubicBezTo>
                    <a:pt x="186390" y="13222"/>
                    <a:pt x="202168" y="704"/>
                    <a:pt x="220560" y="-165"/>
                  </a:cubicBezTo>
                  <a:lnTo>
                    <a:pt x="1194048" y="-165"/>
                  </a:lnTo>
                  <a:cubicBezTo>
                    <a:pt x="1206788" y="-714"/>
                    <a:pt x="1217633" y="9184"/>
                    <a:pt x="1218156" y="21944"/>
                  </a:cubicBezTo>
                  <a:cubicBezTo>
                    <a:pt x="1218156" y="21977"/>
                    <a:pt x="1218156" y="22016"/>
                    <a:pt x="1218156" y="22049"/>
                  </a:cubicBezTo>
                  <a:cubicBezTo>
                    <a:pt x="1218287" y="25080"/>
                    <a:pt x="1217830" y="28105"/>
                    <a:pt x="1216719" y="30934"/>
                  </a:cubicBezTo>
                  <a:lnTo>
                    <a:pt x="1036133" y="730408"/>
                  </a:lnTo>
                  <a:cubicBezTo>
                    <a:pt x="1031102" y="748205"/>
                    <a:pt x="1015161" y="760717"/>
                    <a:pt x="996671" y="761377"/>
                  </a:cubicBezTo>
                  <a:close/>
                </a:path>
              </a:pathLst>
            </a:custGeom>
            <a:solidFill>
              <a:srgbClr val="6D7992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任意多边形: 形状 109">
              <a:extLst>
                <a:ext uri="{FF2B5EF4-FFF2-40B4-BE49-F238E27FC236}">
                  <a16:creationId xmlns:a16="http://schemas.microsoft.com/office/drawing/2014/main" id="{5E18EF89-D6E1-4368-9540-7FEB23717DAE}"/>
                </a:ext>
              </a:extLst>
            </p:cNvPr>
            <p:cNvSpPr/>
            <p:nvPr/>
          </p:nvSpPr>
          <p:spPr>
            <a:xfrm>
              <a:off x="5603081" y="4067429"/>
              <a:ext cx="1218744" cy="761592"/>
            </a:xfrm>
            <a:custGeom>
              <a:avLst/>
              <a:gdLst>
                <a:gd name="connsiteX0" fmla="*/ 996671 w 1218744"/>
                <a:gd name="connsiteY0" fmla="*/ 761377 h 761592"/>
                <a:gd name="connsiteX1" fmla="*/ 23576 w 1218744"/>
                <a:gd name="connsiteY1" fmla="*/ 761377 h 761592"/>
                <a:gd name="connsiteX2" fmla="*/ -533 w 1218744"/>
                <a:gd name="connsiteY2" fmla="*/ 739542 h 761592"/>
                <a:gd name="connsiteX3" fmla="*/ -533 w 1218744"/>
                <a:gd name="connsiteY3" fmla="*/ 739489 h 761592"/>
                <a:gd name="connsiteX4" fmla="*/ 839 w 1218744"/>
                <a:gd name="connsiteY4" fmla="*/ 730408 h 761592"/>
                <a:gd name="connsiteX5" fmla="*/ 181359 w 1218744"/>
                <a:gd name="connsiteY5" fmla="*/ 30934 h 761592"/>
                <a:gd name="connsiteX6" fmla="*/ 220560 w 1218744"/>
                <a:gd name="connsiteY6" fmla="*/ -165 h 761592"/>
                <a:gd name="connsiteX7" fmla="*/ 1194048 w 1218744"/>
                <a:gd name="connsiteY7" fmla="*/ -165 h 761592"/>
                <a:gd name="connsiteX8" fmla="*/ 1218156 w 1218744"/>
                <a:gd name="connsiteY8" fmla="*/ 21944 h 761592"/>
                <a:gd name="connsiteX9" fmla="*/ 1218156 w 1218744"/>
                <a:gd name="connsiteY9" fmla="*/ 22049 h 761592"/>
                <a:gd name="connsiteX10" fmla="*/ 1216719 w 1218744"/>
                <a:gd name="connsiteY10" fmla="*/ 30934 h 761592"/>
                <a:gd name="connsiteX11" fmla="*/ 1036133 w 1218744"/>
                <a:gd name="connsiteY11" fmla="*/ 730408 h 761592"/>
                <a:gd name="connsiteX12" fmla="*/ 996671 w 1218744"/>
                <a:gd name="connsiteY12" fmla="*/ 761377 h 761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8744" h="761592">
                  <a:moveTo>
                    <a:pt x="996671" y="761377"/>
                  </a:moveTo>
                  <a:lnTo>
                    <a:pt x="23576" y="761377"/>
                  </a:lnTo>
                  <a:cubicBezTo>
                    <a:pt x="10888" y="762004"/>
                    <a:pt x="94" y="752230"/>
                    <a:pt x="-533" y="739542"/>
                  </a:cubicBezTo>
                  <a:cubicBezTo>
                    <a:pt x="-533" y="739522"/>
                    <a:pt x="-533" y="739509"/>
                    <a:pt x="-533" y="739489"/>
                  </a:cubicBezTo>
                  <a:cubicBezTo>
                    <a:pt x="-703" y="736399"/>
                    <a:pt x="-232" y="733309"/>
                    <a:pt x="839" y="730408"/>
                  </a:cubicBezTo>
                  <a:lnTo>
                    <a:pt x="181359" y="30934"/>
                  </a:lnTo>
                  <a:cubicBezTo>
                    <a:pt x="186390" y="13222"/>
                    <a:pt x="202168" y="704"/>
                    <a:pt x="220560" y="-165"/>
                  </a:cubicBezTo>
                  <a:lnTo>
                    <a:pt x="1194048" y="-165"/>
                  </a:lnTo>
                  <a:cubicBezTo>
                    <a:pt x="1206788" y="-714"/>
                    <a:pt x="1217633" y="9184"/>
                    <a:pt x="1218156" y="21944"/>
                  </a:cubicBezTo>
                  <a:cubicBezTo>
                    <a:pt x="1218156" y="21977"/>
                    <a:pt x="1218156" y="22016"/>
                    <a:pt x="1218156" y="22049"/>
                  </a:cubicBezTo>
                  <a:cubicBezTo>
                    <a:pt x="1218287" y="25080"/>
                    <a:pt x="1217830" y="28105"/>
                    <a:pt x="1216719" y="30934"/>
                  </a:cubicBezTo>
                  <a:lnTo>
                    <a:pt x="1036133" y="730408"/>
                  </a:lnTo>
                  <a:cubicBezTo>
                    <a:pt x="1031102" y="748205"/>
                    <a:pt x="1015161" y="760717"/>
                    <a:pt x="996671" y="761377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任意多边形: 形状 110">
              <a:extLst>
                <a:ext uri="{FF2B5EF4-FFF2-40B4-BE49-F238E27FC236}">
                  <a16:creationId xmlns:a16="http://schemas.microsoft.com/office/drawing/2014/main" id="{852BD948-FBF1-499C-80A7-2ED55383DC75}"/>
                </a:ext>
              </a:extLst>
            </p:cNvPr>
            <p:cNvSpPr/>
            <p:nvPr/>
          </p:nvSpPr>
          <p:spPr>
            <a:xfrm>
              <a:off x="6767641" y="4085353"/>
              <a:ext cx="17901" cy="6533"/>
            </a:xfrm>
            <a:custGeom>
              <a:avLst/>
              <a:gdLst>
                <a:gd name="connsiteX0" fmla="*/ 0 w 17901"/>
                <a:gd name="connsiteY0" fmla="*/ 0 h 6533"/>
                <a:gd name="connsiteX1" fmla="*/ 17902 w 17901"/>
                <a:gd name="connsiteY1" fmla="*/ 0 h 6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901" h="6533">
                  <a:moveTo>
                    <a:pt x="0" y="0"/>
                  </a:moveTo>
                  <a:lnTo>
                    <a:pt x="17902" y="0"/>
                  </a:lnTo>
                </a:path>
              </a:pathLst>
            </a:custGeom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2" name="任意多边形: 形状 111">
              <a:extLst>
                <a:ext uri="{FF2B5EF4-FFF2-40B4-BE49-F238E27FC236}">
                  <a16:creationId xmlns:a16="http://schemas.microsoft.com/office/drawing/2014/main" id="{233E8CAC-FF27-49AD-8D25-6A987E85173B}"/>
                </a:ext>
              </a:extLst>
            </p:cNvPr>
            <p:cNvSpPr/>
            <p:nvPr/>
          </p:nvSpPr>
          <p:spPr>
            <a:xfrm>
              <a:off x="6624297" y="4085353"/>
              <a:ext cx="89573" cy="6533"/>
            </a:xfrm>
            <a:custGeom>
              <a:avLst/>
              <a:gdLst>
                <a:gd name="connsiteX0" fmla="*/ 0 w 89573"/>
                <a:gd name="connsiteY0" fmla="*/ 0 h 6533"/>
                <a:gd name="connsiteX1" fmla="*/ 89574 w 89573"/>
                <a:gd name="connsiteY1" fmla="*/ 0 h 6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9573" h="6533">
                  <a:moveTo>
                    <a:pt x="0" y="0"/>
                  </a:moveTo>
                  <a:lnTo>
                    <a:pt x="89574" y="0"/>
                  </a:lnTo>
                </a:path>
              </a:pathLst>
            </a:custGeom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3" name="任意多边形: 形状 112">
              <a:extLst>
                <a:ext uri="{FF2B5EF4-FFF2-40B4-BE49-F238E27FC236}">
                  <a16:creationId xmlns:a16="http://schemas.microsoft.com/office/drawing/2014/main" id="{DB5C9190-FBDD-47A6-A089-D3C184CE3DC5}"/>
                </a:ext>
              </a:extLst>
            </p:cNvPr>
            <p:cNvSpPr/>
            <p:nvPr/>
          </p:nvSpPr>
          <p:spPr>
            <a:xfrm>
              <a:off x="5647673" y="4085353"/>
              <a:ext cx="949836" cy="654065"/>
            </a:xfrm>
            <a:custGeom>
              <a:avLst/>
              <a:gdLst>
                <a:gd name="connsiteX0" fmla="*/ -567 w 949836"/>
                <a:gd name="connsiteY0" fmla="*/ 653879 h 654065"/>
                <a:gd name="connsiteX1" fmla="*/ 159111 w 949836"/>
                <a:gd name="connsiteY1" fmla="*/ 31239 h 654065"/>
                <a:gd name="connsiteX2" fmla="*/ 197920 w 949836"/>
                <a:gd name="connsiteY2" fmla="*/ -187 h 654065"/>
                <a:gd name="connsiteX3" fmla="*/ 949270 w 949836"/>
                <a:gd name="connsiteY3" fmla="*/ -187 h 654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9836" h="654065">
                  <a:moveTo>
                    <a:pt x="-567" y="653879"/>
                  </a:moveTo>
                  <a:lnTo>
                    <a:pt x="159111" y="31239"/>
                  </a:lnTo>
                  <a:cubicBezTo>
                    <a:pt x="163959" y="13520"/>
                    <a:pt x="179581" y="871"/>
                    <a:pt x="197920" y="-187"/>
                  </a:cubicBezTo>
                  <a:lnTo>
                    <a:pt x="949270" y="-187"/>
                  </a:ln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任意多边形: 形状 113">
              <a:extLst>
                <a:ext uri="{FF2B5EF4-FFF2-40B4-BE49-F238E27FC236}">
                  <a16:creationId xmlns:a16="http://schemas.microsoft.com/office/drawing/2014/main" id="{68DF2997-630C-42B8-9F5F-C42F5E578841}"/>
                </a:ext>
              </a:extLst>
            </p:cNvPr>
            <p:cNvSpPr/>
            <p:nvPr/>
          </p:nvSpPr>
          <p:spPr>
            <a:xfrm>
              <a:off x="5629706" y="4775288"/>
              <a:ext cx="8950" cy="17967"/>
            </a:xfrm>
            <a:custGeom>
              <a:avLst/>
              <a:gdLst>
                <a:gd name="connsiteX0" fmla="*/ 0 w 8950"/>
                <a:gd name="connsiteY0" fmla="*/ 17967 h 17967"/>
                <a:gd name="connsiteX1" fmla="*/ 8951 w 8950"/>
                <a:gd name="connsiteY1" fmla="*/ 0 h 17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950" h="17967">
                  <a:moveTo>
                    <a:pt x="0" y="17967"/>
                  </a:moveTo>
                  <a:lnTo>
                    <a:pt x="8951" y="0"/>
                  </a:lnTo>
                </a:path>
              </a:pathLst>
            </a:custGeom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任意多边形: 形状 114">
              <a:extLst>
                <a:ext uri="{FF2B5EF4-FFF2-40B4-BE49-F238E27FC236}">
                  <a16:creationId xmlns:a16="http://schemas.microsoft.com/office/drawing/2014/main" id="{1C95C8EB-6183-4039-A13D-BAD26E4FBA59}"/>
                </a:ext>
              </a:extLst>
            </p:cNvPr>
            <p:cNvSpPr/>
            <p:nvPr/>
          </p:nvSpPr>
          <p:spPr>
            <a:xfrm>
              <a:off x="6167368" y="4380906"/>
              <a:ext cx="143322" cy="161407"/>
            </a:xfrm>
            <a:custGeom>
              <a:avLst/>
              <a:gdLst>
                <a:gd name="connsiteX0" fmla="*/ 142755 w 143322"/>
                <a:gd name="connsiteY0" fmla="*/ 83201 h 161407"/>
                <a:gd name="connsiteX1" fmla="*/ 139162 w 143322"/>
                <a:gd name="connsiteY1" fmla="*/ 100319 h 161407"/>
                <a:gd name="connsiteX2" fmla="*/ 48085 w 143322"/>
                <a:gd name="connsiteY2" fmla="*/ 158728 h 161407"/>
                <a:gd name="connsiteX3" fmla="*/ 3266 w 143322"/>
                <a:gd name="connsiteY3" fmla="*/ 60726 h 161407"/>
                <a:gd name="connsiteX4" fmla="*/ 94735 w 143322"/>
                <a:gd name="connsiteY4" fmla="*/ 2317 h 161407"/>
                <a:gd name="connsiteX5" fmla="*/ 107344 w 143322"/>
                <a:gd name="connsiteY5" fmla="*/ 7609 h 161407"/>
                <a:gd name="connsiteX6" fmla="*/ 142755 w 143322"/>
                <a:gd name="connsiteY6" fmla="*/ 83201 h 16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3322" h="161407">
                  <a:moveTo>
                    <a:pt x="142755" y="83201"/>
                  </a:moveTo>
                  <a:cubicBezTo>
                    <a:pt x="142109" y="89009"/>
                    <a:pt x="140907" y="94739"/>
                    <a:pt x="139162" y="100319"/>
                  </a:cubicBezTo>
                  <a:cubicBezTo>
                    <a:pt x="126422" y="143374"/>
                    <a:pt x="85588" y="169704"/>
                    <a:pt x="48085" y="158728"/>
                  </a:cubicBezTo>
                  <a:cubicBezTo>
                    <a:pt x="10583" y="147752"/>
                    <a:pt x="-9474" y="103978"/>
                    <a:pt x="3266" y="60726"/>
                  </a:cubicBezTo>
                  <a:cubicBezTo>
                    <a:pt x="16006" y="17474"/>
                    <a:pt x="57102" y="-8659"/>
                    <a:pt x="94735" y="2317"/>
                  </a:cubicBezTo>
                  <a:cubicBezTo>
                    <a:pt x="99119" y="3617"/>
                    <a:pt x="103346" y="5394"/>
                    <a:pt x="107344" y="7609"/>
                  </a:cubicBezTo>
                  <a:cubicBezTo>
                    <a:pt x="103117" y="37597"/>
                    <a:pt x="117007" y="67253"/>
                    <a:pt x="142755" y="83201"/>
                  </a:cubicBezTo>
                  <a:close/>
                </a:path>
              </a:pathLst>
            </a:custGeom>
            <a:solidFill>
              <a:srgbClr val="FFFFFF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任意多边形: 形状 115">
              <a:extLst>
                <a:ext uri="{FF2B5EF4-FFF2-40B4-BE49-F238E27FC236}">
                  <a16:creationId xmlns:a16="http://schemas.microsoft.com/office/drawing/2014/main" id="{A2343A54-1C1D-4EDA-80D5-D58A031DE2B8}"/>
                </a:ext>
              </a:extLst>
            </p:cNvPr>
            <p:cNvSpPr/>
            <p:nvPr/>
          </p:nvSpPr>
          <p:spPr>
            <a:xfrm>
              <a:off x="6167368" y="4380906"/>
              <a:ext cx="143322" cy="161407"/>
            </a:xfrm>
            <a:custGeom>
              <a:avLst/>
              <a:gdLst>
                <a:gd name="connsiteX0" fmla="*/ 142755 w 143322"/>
                <a:gd name="connsiteY0" fmla="*/ 83201 h 161407"/>
                <a:gd name="connsiteX1" fmla="*/ 139162 w 143322"/>
                <a:gd name="connsiteY1" fmla="*/ 100319 h 161407"/>
                <a:gd name="connsiteX2" fmla="*/ 48085 w 143322"/>
                <a:gd name="connsiteY2" fmla="*/ 158728 h 161407"/>
                <a:gd name="connsiteX3" fmla="*/ 3266 w 143322"/>
                <a:gd name="connsiteY3" fmla="*/ 60726 h 161407"/>
                <a:gd name="connsiteX4" fmla="*/ 94735 w 143322"/>
                <a:gd name="connsiteY4" fmla="*/ 2317 h 161407"/>
                <a:gd name="connsiteX5" fmla="*/ 107344 w 143322"/>
                <a:gd name="connsiteY5" fmla="*/ 7609 h 161407"/>
                <a:gd name="connsiteX6" fmla="*/ 142755 w 143322"/>
                <a:gd name="connsiteY6" fmla="*/ 83201 h 16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3322" h="161407">
                  <a:moveTo>
                    <a:pt x="142755" y="83201"/>
                  </a:moveTo>
                  <a:cubicBezTo>
                    <a:pt x="142109" y="89009"/>
                    <a:pt x="140907" y="94739"/>
                    <a:pt x="139162" y="100319"/>
                  </a:cubicBezTo>
                  <a:cubicBezTo>
                    <a:pt x="126422" y="143374"/>
                    <a:pt x="85588" y="169704"/>
                    <a:pt x="48085" y="158728"/>
                  </a:cubicBezTo>
                  <a:cubicBezTo>
                    <a:pt x="10583" y="147752"/>
                    <a:pt x="-9474" y="103978"/>
                    <a:pt x="3266" y="60726"/>
                  </a:cubicBezTo>
                  <a:cubicBezTo>
                    <a:pt x="16006" y="17474"/>
                    <a:pt x="57102" y="-8659"/>
                    <a:pt x="94735" y="2317"/>
                  </a:cubicBezTo>
                  <a:cubicBezTo>
                    <a:pt x="99119" y="3617"/>
                    <a:pt x="103346" y="5394"/>
                    <a:pt x="107344" y="7609"/>
                  </a:cubicBezTo>
                  <a:cubicBezTo>
                    <a:pt x="103117" y="37597"/>
                    <a:pt x="117007" y="67253"/>
                    <a:pt x="142755" y="83201"/>
                  </a:cubicBezTo>
                  <a:close/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任意多边形: 形状 116">
              <a:extLst>
                <a:ext uri="{FF2B5EF4-FFF2-40B4-BE49-F238E27FC236}">
                  <a16:creationId xmlns:a16="http://schemas.microsoft.com/office/drawing/2014/main" id="{5C71DF29-A45F-43C8-8BA1-19ED19F7189C}"/>
                </a:ext>
              </a:extLst>
            </p:cNvPr>
            <p:cNvSpPr/>
            <p:nvPr/>
          </p:nvSpPr>
          <p:spPr>
            <a:xfrm>
              <a:off x="5607623" y="3024382"/>
              <a:ext cx="689681" cy="724954"/>
            </a:xfrm>
            <a:custGeom>
              <a:avLst/>
              <a:gdLst>
                <a:gd name="connsiteX0" fmla="*/ 275669 w 689681"/>
                <a:gd name="connsiteY0" fmla="*/ 117938 h 724954"/>
                <a:gd name="connsiteX1" fmla="*/ 405554 w 689681"/>
                <a:gd name="connsiteY1" fmla="*/ 49075 h 724954"/>
                <a:gd name="connsiteX2" fmla="*/ 482061 w 689681"/>
                <a:gd name="connsiteY2" fmla="*/ -187 h 724954"/>
                <a:gd name="connsiteX3" fmla="*/ 678065 w 689681"/>
                <a:gd name="connsiteY3" fmla="*/ 343016 h 724954"/>
                <a:gd name="connsiteX4" fmla="*/ 263059 w 689681"/>
                <a:gd name="connsiteY4" fmla="*/ 724767 h 724954"/>
                <a:gd name="connsiteX5" fmla="*/ -567 w 689681"/>
                <a:gd name="connsiteY5" fmla="*/ 261544 h 724954"/>
                <a:gd name="connsiteX6" fmla="*/ 275669 w 689681"/>
                <a:gd name="connsiteY6" fmla="*/ 117938 h 724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9681" h="724954">
                  <a:moveTo>
                    <a:pt x="275669" y="117938"/>
                  </a:moveTo>
                  <a:cubicBezTo>
                    <a:pt x="360604" y="108791"/>
                    <a:pt x="354462" y="61554"/>
                    <a:pt x="405554" y="49075"/>
                  </a:cubicBezTo>
                  <a:cubicBezTo>
                    <a:pt x="434040" y="42542"/>
                    <a:pt x="449328" y="-187"/>
                    <a:pt x="482061" y="-187"/>
                  </a:cubicBezTo>
                  <a:cubicBezTo>
                    <a:pt x="577319" y="-187"/>
                    <a:pt x="555563" y="293819"/>
                    <a:pt x="678065" y="343016"/>
                  </a:cubicBezTo>
                  <a:cubicBezTo>
                    <a:pt x="769534" y="379604"/>
                    <a:pt x="263059" y="724767"/>
                    <a:pt x="263059" y="724767"/>
                  </a:cubicBezTo>
                  <a:lnTo>
                    <a:pt x="-567" y="261544"/>
                  </a:lnTo>
                  <a:cubicBezTo>
                    <a:pt x="-567" y="261544"/>
                    <a:pt x="190799" y="127150"/>
                    <a:pt x="275669" y="117938"/>
                  </a:cubicBezTo>
                  <a:close/>
                </a:path>
              </a:pathLst>
            </a:custGeom>
            <a:solidFill>
              <a:srgbClr val="F1C649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任意多边形: 形状 117">
              <a:extLst>
                <a:ext uri="{FF2B5EF4-FFF2-40B4-BE49-F238E27FC236}">
                  <a16:creationId xmlns:a16="http://schemas.microsoft.com/office/drawing/2014/main" id="{E0036C22-8156-4FA6-B447-979F82525B4E}"/>
                </a:ext>
              </a:extLst>
            </p:cNvPr>
            <p:cNvSpPr/>
            <p:nvPr/>
          </p:nvSpPr>
          <p:spPr>
            <a:xfrm>
              <a:off x="5342821" y="3897189"/>
              <a:ext cx="385474" cy="519672"/>
            </a:xfrm>
            <a:custGeom>
              <a:avLst/>
              <a:gdLst>
                <a:gd name="connsiteX0" fmla="*/ 384908 w 385474"/>
                <a:gd name="connsiteY0" fmla="*/ -187 h 519672"/>
                <a:gd name="connsiteX1" fmla="*/ -567 w 385474"/>
                <a:gd name="connsiteY1" fmla="*/ 519486 h 51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5474" h="519672">
                  <a:moveTo>
                    <a:pt x="384908" y="-187"/>
                  </a:moveTo>
                  <a:cubicBezTo>
                    <a:pt x="384908" y="-187"/>
                    <a:pt x="263451" y="401295"/>
                    <a:pt x="-567" y="519486"/>
                  </a:cubicBezTo>
                </a:path>
              </a:pathLst>
            </a:custGeom>
            <a:noFill/>
            <a:ln w="1633" cap="rnd">
              <a:solidFill>
                <a:srgbClr val="26323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任意多边形: 形状 118">
              <a:extLst>
                <a:ext uri="{FF2B5EF4-FFF2-40B4-BE49-F238E27FC236}">
                  <a16:creationId xmlns:a16="http://schemas.microsoft.com/office/drawing/2014/main" id="{D69B174D-F813-4EF1-BCB9-EEA9C9D64B20}"/>
                </a:ext>
              </a:extLst>
            </p:cNvPr>
            <p:cNvSpPr/>
            <p:nvPr/>
          </p:nvSpPr>
          <p:spPr>
            <a:xfrm>
              <a:off x="5100037" y="3124624"/>
              <a:ext cx="180350" cy="119810"/>
            </a:xfrm>
            <a:custGeom>
              <a:avLst/>
              <a:gdLst>
                <a:gd name="connsiteX0" fmla="*/ -567 w 180350"/>
                <a:gd name="connsiteY0" fmla="*/ 45986 h 119810"/>
                <a:gd name="connsiteX1" fmla="*/ 155126 w 180350"/>
                <a:gd name="connsiteY1" fmla="*/ 93223 h 119810"/>
                <a:gd name="connsiteX2" fmla="*/ -567 w 180350"/>
                <a:gd name="connsiteY2" fmla="*/ 45986 h 119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350" h="119810">
                  <a:moveTo>
                    <a:pt x="-567" y="45986"/>
                  </a:moveTo>
                  <a:cubicBezTo>
                    <a:pt x="-567" y="45986"/>
                    <a:pt x="65813" y="173192"/>
                    <a:pt x="155126" y="93223"/>
                  </a:cubicBezTo>
                  <a:cubicBezTo>
                    <a:pt x="244439" y="13253"/>
                    <a:pt x="67512" y="-44960"/>
                    <a:pt x="-567" y="45986"/>
                  </a:cubicBezTo>
                  <a:close/>
                </a:path>
              </a:pathLst>
            </a:custGeom>
            <a:solidFill>
              <a:srgbClr val="26323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任意多边形: 形状 119">
              <a:extLst>
                <a:ext uri="{FF2B5EF4-FFF2-40B4-BE49-F238E27FC236}">
                  <a16:creationId xmlns:a16="http://schemas.microsoft.com/office/drawing/2014/main" id="{E13984E6-B537-454C-B9B3-BB274E3C481D}"/>
                </a:ext>
              </a:extLst>
            </p:cNvPr>
            <p:cNvSpPr/>
            <p:nvPr/>
          </p:nvSpPr>
          <p:spPr>
            <a:xfrm>
              <a:off x="5400837" y="2654326"/>
              <a:ext cx="152373" cy="334056"/>
            </a:xfrm>
            <a:custGeom>
              <a:avLst/>
              <a:gdLst>
                <a:gd name="connsiteX0" fmla="*/ 67448 w 152373"/>
                <a:gd name="connsiteY0" fmla="*/ -187 h 334056"/>
                <a:gd name="connsiteX1" fmla="*/ 94954 w 152373"/>
                <a:gd name="connsiteY1" fmla="*/ 333870 h 334056"/>
                <a:gd name="connsiteX2" fmla="*/ 9562 w 152373"/>
                <a:gd name="connsiteY2" fmla="*/ 93438 h 334056"/>
                <a:gd name="connsiteX3" fmla="*/ 52682 w 152373"/>
                <a:gd name="connsiteY3" fmla="*/ 41170 h 33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373" h="334056">
                  <a:moveTo>
                    <a:pt x="67448" y="-187"/>
                  </a:moveTo>
                  <a:cubicBezTo>
                    <a:pt x="67448" y="-187"/>
                    <a:pt x="237318" y="204376"/>
                    <a:pt x="94954" y="333870"/>
                  </a:cubicBezTo>
                  <a:cubicBezTo>
                    <a:pt x="94954" y="333870"/>
                    <a:pt x="-37545" y="126628"/>
                    <a:pt x="9562" y="93438"/>
                  </a:cubicBezTo>
                  <a:cubicBezTo>
                    <a:pt x="58824" y="53910"/>
                    <a:pt x="52682" y="41170"/>
                    <a:pt x="52682" y="41170"/>
                  </a:cubicBezTo>
                  <a:close/>
                </a:path>
              </a:pathLst>
            </a:custGeom>
            <a:solidFill>
              <a:srgbClr val="26323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任意多边形: 形状 120">
              <a:extLst>
                <a:ext uri="{FF2B5EF4-FFF2-40B4-BE49-F238E27FC236}">
                  <a16:creationId xmlns:a16="http://schemas.microsoft.com/office/drawing/2014/main" id="{31677304-B688-43F2-91BC-E934B3527693}"/>
                </a:ext>
              </a:extLst>
            </p:cNvPr>
            <p:cNvSpPr/>
            <p:nvPr/>
          </p:nvSpPr>
          <p:spPr>
            <a:xfrm>
              <a:off x="5110688" y="2679236"/>
              <a:ext cx="468945" cy="594142"/>
            </a:xfrm>
            <a:custGeom>
              <a:avLst/>
              <a:gdLst>
                <a:gd name="connsiteX0" fmla="*/ 453640 w 468945"/>
                <a:gd name="connsiteY0" fmla="*/ 308437 h 594142"/>
                <a:gd name="connsiteX1" fmla="*/ 323558 w 468945"/>
                <a:gd name="connsiteY1" fmla="*/ 588789 h 594142"/>
                <a:gd name="connsiteX2" fmla="*/ 64702 w 468945"/>
                <a:gd name="connsiteY2" fmla="*/ 468638 h 594142"/>
                <a:gd name="connsiteX3" fmla="*/ 34125 w 468945"/>
                <a:gd name="connsiteY3" fmla="*/ 73951 h 594142"/>
                <a:gd name="connsiteX4" fmla="*/ 315065 w 468945"/>
                <a:gd name="connsiteY4" fmla="*/ 19070 h 594142"/>
                <a:gd name="connsiteX5" fmla="*/ 453966 w 468945"/>
                <a:gd name="connsiteY5" fmla="*/ 308568 h 594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8945" h="594142">
                  <a:moveTo>
                    <a:pt x="453640" y="308437"/>
                  </a:moveTo>
                  <a:cubicBezTo>
                    <a:pt x="475984" y="388080"/>
                    <a:pt x="496957" y="564092"/>
                    <a:pt x="323558" y="588789"/>
                  </a:cubicBezTo>
                  <a:cubicBezTo>
                    <a:pt x="147938" y="619953"/>
                    <a:pt x="85609" y="501305"/>
                    <a:pt x="64702" y="468638"/>
                  </a:cubicBezTo>
                  <a:cubicBezTo>
                    <a:pt x="48107" y="434076"/>
                    <a:pt x="-52378" y="147387"/>
                    <a:pt x="34125" y="73951"/>
                  </a:cubicBezTo>
                  <a:cubicBezTo>
                    <a:pt x="116316" y="2606"/>
                    <a:pt x="253388" y="-20588"/>
                    <a:pt x="315065" y="19070"/>
                  </a:cubicBezTo>
                  <a:cubicBezTo>
                    <a:pt x="378635" y="52325"/>
                    <a:pt x="453966" y="308568"/>
                    <a:pt x="453966" y="308568"/>
                  </a:cubicBezTo>
                  <a:close/>
                </a:path>
              </a:pathLst>
            </a:custGeom>
            <a:solidFill>
              <a:srgbClr val="FCB9AE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任意多边形: 形状 121">
              <a:extLst>
                <a:ext uri="{FF2B5EF4-FFF2-40B4-BE49-F238E27FC236}">
                  <a16:creationId xmlns:a16="http://schemas.microsoft.com/office/drawing/2014/main" id="{F4478C53-D8E7-4B4D-AAB4-6C2953D0F05D}"/>
                </a:ext>
              </a:extLst>
            </p:cNvPr>
            <p:cNvSpPr/>
            <p:nvPr/>
          </p:nvSpPr>
          <p:spPr>
            <a:xfrm rot="19799999">
              <a:off x="5405111" y="3108856"/>
              <a:ext cx="87287" cy="45734"/>
            </a:xfrm>
            <a:custGeom>
              <a:avLst/>
              <a:gdLst>
                <a:gd name="connsiteX0" fmla="*/ 86720 w 87287"/>
                <a:gd name="connsiteY0" fmla="*/ 22680 h 45734"/>
                <a:gd name="connsiteX1" fmla="*/ 43077 w 87287"/>
                <a:gd name="connsiteY1" fmla="*/ 45547 h 45734"/>
                <a:gd name="connsiteX2" fmla="*/ -567 w 87287"/>
                <a:gd name="connsiteY2" fmla="*/ 22680 h 45734"/>
                <a:gd name="connsiteX3" fmla="*/ 43077 w 87287"/>
                <a:gd name="connsiteY3" fmla="*/ -187 h 45734"/>
                <a:gd name="connsiteX4" fmla="*/ 86720 w 87287"/>
                <a:gd name="connsiteY4" fmla="*/ 22680 h 45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87" h="45734">
                  <a:moveTo>
                    <a:pt x="86720" y="22680"/>
                  </a:moveTo>
                  <a:cubicBezTo>
                    <a:pt x="86720" y="35309"/>
                    <a:pt x="67181" y="45547"/>
                    <a:pt x="43077" y="45547"/>
                  </a:cubicBezTo>
                  <a:cubicBezTo>
                    <a:pt x="18973" y="45547"/>
                    <a:pt x="-567" y="35309"/>
                    <a:pt x="-567" y="22680"/>
                  </a:cubicBezTo>
                  <a:cubicBezTo>
                    <a:pt x="-567" y="10051"/>
                    <a:pt x="18973" y="-187"/>
                    <a:pt x="43077" y="-187"/>
                  </a:cubicBezTo>
                  <a:cubicBezTo>
                    <a:pt x="67181" y="-187"/>
                    <a:pt x="86720" y="10051"/>
                    <a:pt x="86720" y="22680"/>
                  </a:cubicBezTo>
                  <a:close/>
                </a:path>
              </a:pathLst>
            </a:custGeom>
            <a:solidFill>
              <a:srgbClr val="E88282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任意多边形: 形状 122">
              <a:extLst>
                <a:ext uri="{FF2B5EF4-FFF2-40B4-BE49-F238E27FC236}">
                  <a16:creationId xmlns:a16="http://schemas.microsoft.com/office/drawing/2014/main" id="{048C53D7-2E63-4605-84F6-848130E44193}"/>
                </a:ext>
              </a:extLst>
            </p:cNvPr>
            <p:cNvSpPr/>
            <p:nvPr/>
          </p:nvSpPr>
          <p:spPr>
            <a:xfrm rot="20116199">
              <a:off x="5281641" y="2933329"/>
              <a:ext cx="36848" cy="55273"/>
            </a:xfrm>
            <a:custGeom>
              <a:avLst/>
              <a:gdLst>
                <a:gd name="connsiteX0" fmla="*/ 36282 w 36848"/>
                <a:gd name="connsiteY0" fmla="*/ 27450 h 55273"/>
                <a:gd name="connsiteX1" fmla="*/ 17858 w 36848"/>
                <a:gd name="connsiteY1" fmla="*/ 55086 h 55273"/>
                <a:gd name="connsiteX2" fmla="*/ -567 w 36848"/>
                <a:gd name="connsiteY2" fmla="*/ 27450 h 55273"/>
                <a:gd name="connsiteX3" fmla="*/ 17858 w 36848"/>
                <a:gd name="connsiteY3" fmla="*/ -187 h 55273"/>
                <a:gd name="connsiteX4" fmla="*/ 36282 w 36848"/>
                <a:gd name="connsiteY4" fmla="*/ 27450 h 5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848" h="55273">
                  <a:moveTo>
                    <a:pt x="36282" y="27450"/>
                  </a:moveTo>
                  <a:cubicBezTo>
                    <a:pt x="36282" y="42713"/>
                    <a:pt x="28033" y="55086"/>
                    <a:pt x="17858" y="55086"/>
                  </a:cubicBezTo>
                  <a:cubicBezTo>
                    <a:pt x="7682" y="55086"/>
                    <a:pt x="-567" y="42713"/>
                    <a:pt x="-567" y="27450"/>
                  </a:cubicBezTo>
                  <a:cubicBezTo>
                    <a:pt x="-567" y="12186"/>
                    <a:pt x="7682" y="-187"/>
                    <a:pt x="17858" y="-187"/>
                  </a:cubicBezTo>
                  <a:cubicBezTo>
                    <a:pt x="28033" y="-187"/>
                    <a:pt x="36282" y="12186"/>
                    <a:pt x="36282" y="27450"/>
                  </a:cubicBezTo>
                  <a:close/>
                </a:path>
              </a:pathLst>
            </a:custGeom>
            <a:solidFill>
              <a:srgbClr val="26323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任意多边形: 形状 123">
              <a:extLst>
                <a:ext uri="{FF2B5EF4-FFF2-40B4-BE49-F238E27FC236}">
                  <a16:creationId xmlns:a16="http://schemas.microsoft.com/office/drawing/2014/main" id="{24898DBE-5FD0-4962-8D04-5FB0A160BE03}"/>
                </a:ext>
              </a:extLst>
            </p:cNvPr>
            <p:cNvSpPr/>
            <p:nvPr/>
          </p:nvSpPr>
          <p:spPr>
            <a:xfrm rot="20116199">
              <a:off x="5465990" y="2864678"/>
              <a:ext cx="36848" cy="55273"/>
            </a:xfrm>
            <a:custGeom>
              <a:avLst/>
              <a:gdLst>
                <a:gd name="connsiteX0" fmla="*/ 36282 w 36848"/>
                <a:gd name="connsiteY0" fmla="*/ 27450 h 55273"/>
                <a:gd name="connsiteX1" fmla="*/ 17858 w 36848"/>
                <a:gd name="connsiteY1" fmla="*/ 55086 h 55273"/>
                <a:gd name="connsiteX2" fmla="*/ -567 w 36848"/>
                <a:gd name="connsiteY2" fmla="*/ 27450 h 55273"/>
                <a:gd name="connsiteX3" fmla="*/ 17858 w 36848"/>
                <a:gd name="connsiteY3" fmla="*/ -187 h 55273"/>
                <a:gd name="connsiteX4" fmla="*/ 36282 w 36848"/>
                <a:gd name="connsiteY4" fmla="*/ 27450 h 5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848" h="55273">
                  <a:moveTo>
                    <a:pt x="36282" y="27450"/>
                  </a:moveTo>
                  <a:cubicBezTo>
                    <a:pt x="36282" y="42713"/>
                    <a:pt x="28033" y="55086"/>
                    <a:pt x="17858" y="55086"/>
                  </a:cubicBezTo>
                  <a:cubicBezTo>
                    <a:pt x="7682" y="55086"/>
                    <a:pt x="-567" y="42713"/>
                    <a:pt x="-567" y="27450"/>
                  </a:cubicBezTo>
                  <a:cubicBezTo>
                    <a:pt x="-567" y="12186"/>
                    <a:pt x="7682" y="-187"/>
                    <a:pt x="17858" y="-187"/>
                  </a:cubicBezTo>
                  <a:cubicBezTo>
                    <a:pt x="28033" y="-187"/>
                    <a:pt x="36282" y="12186"/>
                    <a:pt x="36282" y="27450"/>
                  </a:cubicBezTo>
                  <a:close/>
                </a:path>
              </a:pathLst>
            </a:custGeom>
            <a:solidFill>
              <a:srgbClr val="26323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任意多边形: 形状 124">
              <a:extLst>
                <a:ext uri="{FF2B5EF4-FFF2-40B4-BE49-F238E27FC236}">
                  <a16:creationId xmlns:a16="http://schemas.microsoft.com/office/drawing/2014/main" id="{D64E18DB-8EBE-42F6-B822-6B43F055BAE3}"/>
                </a:ext>
              </a:extLst>
            </p:cNvPr>
            <p:cNvSpPr/>
            <p:nvPr/>
          </p:nvSpPr>
          <p:spPr>
            <a:xfrm>
              <a:off x="4931854" y="2493225"/>
              <a:ext cx="578523" cy="598843"/>
            </a:xfrm>
            <a:custGeom>
              <a:avLst/>
              <a:gdLst>
                <a:gd name="connsiteX0" fmla="*/ 211979 w 578523"/>
                <a:gd name="connsiteY0" fmla="*/ 566055 h 598843"/>
                <a:gd name="connsiteX1" fmla="*/ 211195 w 578523"/>
                <a:gd name="connsiteY1" fmla="*/ 343198 h 598843"/>
                <a:gd name="connsiteX2" fmla="*/ 573607 w 578523"/>
                <a:gd name="connsiteY2" fmla="*/ 153270 h 598843"/>
                <a:gd name="connsiteX3" fmla="*/ 378386 w 578523"/>
                <a:gd name="connsiteY3" fmla="*/ 1824 h 598843"/>
                <a:gd name="connsiteX4" fmla="*/ -555 w 578523"/>
                <a:gd name="connsiteY4" fmla="*/ 255127 h 598843"/>
                <a:gd name="connsiteX5" fmla="*/ 110514 w 578523"/>
                <a:gd name="connsiteY5" fmla="*/ 598657 h 598843"/>
                <a:gd name="connsiteX6" fmla="*/ 211652 w 578523"/>
                <a:gd name="connsiteY6" fmla="*/ 565989 h 59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8523" h="598843">
                  <a:moveTo>
                    <a:pt x="211979" y="566055"/>
                  </a:moveTo>
                  <a:cubicBezTo>
                    <a:pt x="211979" y="566055"/>
                    <a:pt x="317102" y="552988"/>
                    <a:pt x="211195" y="343198"/>
                  </a:cubicBezTo>
                  <a:cubicBezTo>
                    <a:pt x="211195" y="343198"/>
                    <a:pt x="518268" y="278582"/>
                    <a:pt x="573607" y="153270"/>
                  </a:cubicBezTo>
                  <a:cubicBezTo>
                    <a:pt x="598826" y="96167"/>
                    <a:pt x="511865" y="-16601"/>
                    <a:pt x="378386" y="1824"/>
                  </a:cubicBezTo>
                  <a:cubicBezTo>
                    <a:pt x="167813" y="31355"/>
                    <a:pt x="-2188" y="102766"/>
                    <a:pt x="-555" y="255127"/>
                  </a:cubicBezTo>
                  <a:cubicBezTo>
                    <a:pt x="621" y="364366"/>
                    <a:pt x="110514" y="598657"/>
                    <a:pt x="110514" y="598657"/>
                  </a:cubicBezTo>
                  <a:lnTo>
                    <a:pt x="211652" y="565989"/>
                  </a:lnTo>
                  <a:close/>
                </a:path>
              </a:pathLst>
            </a:custGeom>
            <a:solidFill>
              <a:srgbClr val="26323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任意多边形: 形状 125">
              <a:extLst>
                <a:ext uri="{FF2B5EF4-FFF2-40B4-BE49-F238E27FC236}">
                  <a16:creationId xmlns:a16="http://schemas.microsoft.com/office/drawing/2014/main" id="{D8180E1A-F9A8-44D2-9B1D-D475B12FFFC3}"/>
                </a:ext>
              </a:extLst>
            </p:cNvPr>
            <p:cNvSpPr/>
            <p:nvPr/>
          </p:nvSpPr>
          <p:spPr>
            <a:xfrm>
              <a:off x="5019990" y="3017899"/>
              <a:ext cx="193393" cy="169990"/>
            </a:xfrm>
            <a:custGeom>
              <a:avLst/>
              <a:gdLst>
                <a:gd name="connsiteX0" fmla="*/ 163305 w 193393"/>
                <a:gd name="connsiteY0" fmla="*/ 35958 h 169990"/>
                <a:gd name="connsiteX1" fmla="*/ 29891 w 193393"/>
                <a:gd name="connsiteY1" fmla="*/ 9824 h 169990"/>
                <a:gd name="connsiteX2" fmla="*/ 47531 w 193393"/>
                <a:gd name="connsiteY2" fmla="*/ 144936 h 169990"/>
                <a:gd name="connsiteX3" fmla="*/ 187805 w 193393"/>
                <a:gd name="connsiteY3" fmla="*/ 120175 h 169990"/>
                <a:gd name="connsiteX4" fmla="*/ 163305 w 193393"/>
                <a:gd name="connsiteY4" fmla="*/ 36219 h 16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393" h="169990">
                  <a:moveTo>
                    <a:pt x="163305" y="35958"/>
                  </a:moveTo>
                  <a:cubicBezTo>
                    <a:pt x="163305" y="35958"/>
                    <a:pt x="97970" y="-23170"/>
                    <a:pt x="29891" y="9824"/>
                  </a:cubicBezTo>
                  <a:cubicBezTo>
                    <a:pt x="-25513" y="36415"/>
                    <a:pt x="3365" y="107826"/>
                    <a:pt x="47531" y="144936"/>
                  </a:cubicBezTo>
                  <a:cubicBezTo>
                    <a:pt x="87516" y="173618"/>
                    <a:pt x="174281" y="190671"/>
                    <a:pt x="187805" y="120175"/>
                  </a:cubicBezTo>
                  <a:cubicBezTo>
                    <a:pt x="207406" y="52161"/>
                    <a:pt x="163305" y="36219"/>
                    <a:pt x="163305" y="36219"/>
                  </a:cubicBezTo>
                  <a:close/>
                </a:path>
              </a:pathLst>
            </a:custGeom>
            <a:solidFill>
              <a:srgbClr val="FCB9AE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任意多边形: 形状 126">
              <a:extLst>
                <a:ext uri="{FF2B5EF4-FFF2-40B4-BE49-F238E27FC236}">
                  <a16:creationId xmlns:a16="http://schemas.microsoft.com/office/drawing/2014/main" id="{E628B4B9-8160-412A-9E23-A9EBCBA0E8B7}"/>
                </a:ext>
              </a:extLst>
            </p:cNvPr>
            <p:cNvSpPr/>
            <p:nvPr/>
          </p:nvSpPr>
          <p:spPr>
            <a:xfrm>
              <a:off x="5401557" y="2936376"/>
              <a:ext cx="75621" cy="116094"/>
            </a:xfrm>
            <a:custGeom>
              <a:avLst/>
              <a:gdLst>
                <a:gd name="connsiteX0" fmla="*/ -567 w 75621"/>
                <a:gd name="connsiteY0" fmla="*/ 9 h 116094"/>
                <a:gd name="connsiteX1" fmla="*/ 73327 w 75621"/>
                <a:gd name="connsiteY1" fmla="*/ 71877 h 116094"/>
                <a:gd name="connsiteX2" fmla="*/ 34453 w 75621"/>
                <a:gd name="connsiteY2" fmla="*/ 115847 h 116094"/>
                <a:gd name="connsiteX3" fmla="*/ 20994 w 75621"/>
                <a:gd name="connsiteY3" fmla="*/ 105851 h 116094"/>
                <a:gd name="connsiteX4" fmla="*/ -567 w 75621"/>
                <a:gd name="connsiteY4" fmla="*/ -187 h 116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621" h="116094">
                  <a:moveTo>
                    <a:pt x="-567" y="9"/>
                  </a:moveTo>
                  <a:cubicBezTo>
                    <a:pt x="12500" y="9286"/>
                    <a:pt x="51701" y="31566"/>
                    <a:pt x="73327" y="71877"/>
                  </a:cubicBezTo>
                  <a:cubicBezTo>
                    <a:pt x="81755" y="87623"/>
                    <a:pt x="57843" y="113430"/>
                    <a:pt x="34453" y="115847"/>
                  </a:cubicBezTo>
                  <a:cubicBezTo>
                    <a:pt x="28063" y="116475"/>
                    <a:pt x="22241" y="112150"/>
                    <a:pt x="20994" y="105851"/>
                  </a:cubicBezTo>
                  <a:lnTo>
                    <a:pt x="-567" y="-187"/>
                  </a:lnTo>
                  <a:close/>
                </a:path>
              </a:pathLst>
            </a:custGeom>
            <a:solidFill>
              <a:srgbClr val="E88282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任意多边形: 形状 127">
              <a:extLst>
                <a:ext uri="{FF2B5EF4-FFF2-40B4-BE49-F238E27FC236}">
                  <a16:creationId xmlns:a16="http://schemas.microsoft.com/office/drawing/2014/main" id="{6028B6BB-A735-4A47-B190-C72BF5F90F21}"/>
                </a:ext>
              </a:extLst>
            </p:cNvPr>
            <p:cNvSpPr/>
            <p:nvPr/>
          </p:nvSpPr>
          <p:spPr>
            <a:xfrm>
              <a:off x="4794900" y="2491455"/>
              <a:ext cx="195464" cy="320132"/>
            </a:xfrm>
            <a:custGeom>
              <a:avLst/>
              <a:gdLst>
                <a:gd name="connsiteX0" fmla="*/ 28139 w 195464"/>
                <a:gd name="connsiteY0" fmla="*/ 319945 h 320132"/>
                <a:gd name="connsiteX1" fmla="*/ 12263 w 195464"/>
                <a:gd name="connsiteY1" fmla="*/ 307596 h 320132"/>
                <a:gd name="connsiteX2" fmla="*/ 35326 w 195464"/>
                <a:gd name="connsiteY2" fmla="*/ 85916 h 320132"/>
                <a:gd name="connsiteX3" fmla="*/ 176449 w 195464"/>
                <a:gd name="connsiteY3" fmla="*/ -65 h 320132"/>
                <a:gd name="connsiteX4" fmla="*/ 194775 w 195464"/>
                <a:gd name="connsiteY4" fmla="*/ 14276 h 320132"/>
                <a:gd name="connsiteX5" fmla="*/ 180434 w 195464"/>
                <a:gd name="connsiteY5" fmla="*/ 32603 h 320132"/>
                <a:gd name="connsiteX6" fmla="*/ 61982 w 195464"/>
                <a:gd name="connsiteY6" fmla="*/ 104994 h 320132"/>
                <a:gd name="connsiteX7" fmla="*/ 44015 w 195464"/>
                <a:gd name="connsiteY7" fmla="*/ 299887 h 320132"/>
                <a:gd name="connsiteX8" fmla="*/ 32124 w 195464"/>
                <a:gd name="connsiteY8" fmla="*/ 319487 h 320132"/>
                <a:gd name="connsiteX9" fmla="*/ 28139 w 195464"/>
                <a:gd name="connsiteY9" fmla="*/ 319945 h 32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5464" h="320132">
                  <a:moveTo>
                    <a:pt x="28139" y="319945"/>
                  </a:moveTo>
                  <a:cubicBezTo>
                    <a:pt x="20658" y="319912"/>
                    <a:pt x="14131" y="314842"/>
                    <a:pt x="12263" y="307596"/>
                  </a:cubicBezTo>
                  <a:cubicBezTo>
                    <a:pt x="-10604" y="216128"/>
                    <a:pt x="-2895" y="141385"/>
                    <a:pt x="35326" y="85916"/>
                  </a:cubicBezTo>
                  <a:cubicBezTo>
                    <a:pt x="86418" y="11630"/>
                    <a:pt x="172529" y="393"/>
                    <a:pt x="176449" y="-65"/>
                  </a:cubicBezTo>
                  <a:cubicBezTo>
                    <a:pt x="185472" y="-1162"/>
                    <a:pt x="193678" y="5254"/>
                    <a:pt x="194775" y="14276"/>
                  </a:cubicBezTo>
                  <a:cubicBezTo>
                    <a:pt x="195873" y="23299"/>
                    <a:pt x="189457" y="31505"/>
                    <a:pt x="180434" y="32603"/>
                  </a:cubicBezTo>
                  <a:cubicBezTo>
                    <a:pt x="179389" y="32603"/>
                    <a:pt x="104450" y="42926"/>
                    <a:pt x="61982" y="104994"/>
                  </a:cubicBezTo>
                  <a:cubicBezTo>
                    <a:pt x="29315" y="152361"/>
                    <a:pt x="23500" y="217957"/>
                    <a:pt x="44015" y="299887"/>
                  </a:cubicBezTo>
                  <a:cubicBezTo>
                    <a:pt x="46034" y="308564"/>
                    <a:pt x="40755" y="317273"/>
                    <a:pt x="32124" y="319487"/>
                  </a:cubicBezTo>
                  <a:cubicBezTo>
                    <a:pt x="30818" y="319795"/>
                    <a:pt x="29479" y="319951"/>
                    <a:pt x="28139" y="319945"/>
                  </a:cubicBezTo>
                  <a:close/>
                </a:path>
              </a:pathLst>
            </a:custGeom>
            <a:solidFill>
              <a:srgbClr val="B2BFD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任意多边形: 形状 128">
              <a:extLst>
                <a:ext uri="{FF2B5EF4-FFF2-40B4-BE49-F238E27FC236}">
                  <a16:creationId xmlns:a16="http://schemas.microsoft.com/office/drawing/2014/main" id="{E9C99FBB-BE30-4A35-89AD-86EF625BC00E}"/>
                </a:ext>
              </a:extLst>
            </p:cNvPr>
            <p:cNvSpPr/>
            <p:nvPr/>
          </p:nvSpPr>
          <p:spPr>
            <a:xfrm>
              <a:off x="8418932" y="2195277"/>
              <a:ext cx="141332" cy="590176"/>
            </a:xfrm>
            <a:custGeom>
              <a:avLst/>
              <a:gdLst>
                <a:gd name="connsiteX0" fmla="*/ 15746 w 141332"/>
                <a:gd name="connsiteY0" fmla="*/ 589989 h 590176"/>
                <a:gd name="connsiteX1" fmla="*/ 5880 w 141332"/>
                <a:gd name="connsiteY1" fmla="*/ 586592 h 590176"/>
                <a:gd name="connsiteX2" fmla="*/ 2744 w 141332"/>
                <a:gd name="connsiteY2" fmla="*/ 563725 h 590176"/>
                <a:gd name="connsiteX3" fmla="*/ 87680 w 141332"/>
                <a:gd name="connsiteY3" fmla="*/ 20140 h 590176"/>
                <a:gd name="connsiteX4" fmla="*/ 99505 w 141332"/>
                <a:gd name="connsiteY4" fmla="*/ 311 h 590176"/>
                <a:gd name="connsiteX5" fmla="*/ 119367 w 141332"/>
                <a:gd name="connsiteY5" fmla="*/ 12169 h 590176"/>
                <a:gd name="connsiteX6" fmla="*/ 28813 w 141332"/>
                <a:gd name="connsiteY6" fmla="*/ 583521 h 590176"/>
                <a:gd name="connsiteX7" fmla="*/ 15746 w 141332"/>
                <a:gd name="connsiteY7" fmla="*/ 589989 h 590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332" h="590176">
                  <a:moveTo>
                    <a:pt x="15746" y="589989"/>
                  </a:moveTo>
                  <a:cubicBezTo>
                    <a:pt x="12152" y="589989"/>
                    <a:pt x="8689" y="588794"/>
                    <a:pt x="5880" y="586592"/>
                  </a:cubicBezTo>
                  <a:cubicBezTo>
                    <a:pt x="-1306" y="581136"/>
                    <a:pt x="-2679" y="570905"/>
                    <a:pt x="2744" y="563725"/>
                  </a:cubicBezTo>
                  <a:cubicBezTo>
                    <a:pt x="167257" y="348120"/>
                    <a:pt x="88464" y="23406"/>
                    <a:pt x="87680" y="20140"/>
                  </a:cubicBezTo>
                  <a:cubicBezTo>
                    <a:pt x="85458" y="11391"/>
                    <a:pt x="90816" y="2512"/>
                    <a:pt x="99505" y="311"/>
                  </a:cubicBezTo>
                  <a:cubicBezTo>
                    <a:pt x="108259" y="-1891"/>
                    <a:pt x="117146" y="3421"/>
                    <a:pt x="119367" y="12169"/>
                  </a:cubicBezTo>
                  <a:cubicBezTo>
                    <a:pt x="122894" y="26085"/>
                    <a:pt x="202929" y="355111"/>
                    <a:pt x="28813" y="583521"/>
                  </a:cubicBezTo>
                  <a:cubicBezTo>
                    <a:pt x="25742" y="587618"/>
                    <a:pt x="20907" y="590015"/>
                    <a:pt x="15746" y="589989"/>
                  </a:cubicBezTo>
                  <a:close/>
                </a:path>
              </a:pathLst>
            </a:custGeom>
            <a:solidFill>
              <a:srgbClr val="B2BFD8"/>
            </a:solidFill>
            <a:ln w="65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EE45F446-8C83-447A-B75C-E9C84F460F5D}"/>
              </a:ext>
            </a:extLst>
          </p:cNvPr>
          <p:cNvSpPr/>
          <p:nvPr/>
        </p:nvSpPr>
        <p:spPr>
          <a:xfrm>
            <a:off x="6579784" y="1707621"/>
            <a:ext cx="4466271" cy="928022"/>
          </a:xfrm>
          <a:prstGeom prst="roundRect">
            <a:avLst>
              <a:gd name="adj" fmla="val 7053"/>
            </a:avLst>
          </a:prstGeom>
          <a:solidFill>
            <a:schemeClr val="tx1">
              <a:lumMod val="25000"/>
              <a:lumOff val="75000"/>
              <a:alpha val="20000"/>
            </a:schemeClr>
          </a:soli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9D4945DD-E1A2-422E-A233-7340578B618F}"/>
              </a:ext>
            </a:extLst>
          </p:cNvPr>
          <p:cNvSpPr/>
          <p:nvPr/>
        </p:nvSpPr>
        <p:spPr>
          <a:xfrm>
            <a:off x="6776725" y="1545074"/>
            <a:ext cx="1921763" cy="32496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54000" rIns="108000" bIns="54000" rtlCol="0" anchor="ctr" anchorCtr="0">
            <a:spAutoFit/>
          </a:bodyPr>
          <a:lstStyle/>
          <a:p>
            <a:r>
              <a:rPr kumimoji="1" lang="en-US" altLang="zh-CN" sz="1200" b="1" dirty="0">
                <a:solidFill>
                  <a:schemeClr val="bg1"/>
                </a:solidFill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5C459E-759A-4F65-897D-F8F4C076555E}"/>
              </a:ext>
            </a:extLst>
          </p:cNvPr>
          <p:cNvSpPr/>
          <p:nvPr/>
        </p:nvSpPr>
        <p:spPr>
          <a:xfrm>
            <a:off x="6666328" y="1875716"/>
            <a:ext cx="4293182" cy="597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FAB3267D-8029-4B3F-BFD5-0F96D87D9FF1}"/>
              </a:ext>
            </a:extLst>
          </p:cNvPr>
          <p:cNvSpPr/>
          <p:nvPr/>
        </p:nvSpPr>
        <p:spPr>
          <a:xfrm>
            <a:off x="6579784" y="3249463"/>
            <a:ext cx="4466271" cy="928022"/>
          </a:xfrm>
          <a:prstGeom prst="roundRect">
            <a:avLst>
              <a:gd name="adj" fmla="val 7053"/>
            </a:avLst>
          </a:prstGeom>
          <a:solidFill>
            <a:schemeClr val="tx1">
              <a:lumMod val="25000"/>
              <a:lumOff val="75000"/>
              <a:alpha val="20000"/>
            </a:schemeClr>
          </a:soli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47D06B72-21B2-4751-BADD-55EA93D1BFF5}"/>
              </a:ext>
            </a:extLst>
          </p:cNvPr>
          <p:cNvSpPr/>
          <p:nvPr/>
        </p:nvSpPr>
        <p:spPr>
          <a:xfrm>
            <a:off x="6776725" y="3086916"/>
            <a:ext cx="1921763" cy="32496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54000" rIns="108000" bIns="54000" rtlCol="0" anchor="ctr" anchorCtr="0">
            <a:spAutoFit/>
          </a:bodyPr>
          <a:lstStyle/>
          <a:p>
            <a:r>
              <a:rPr kumimoji="1" lang="en-US" altLang="zh-CN" sz="1200" b="1" dirty="0">
                <a:solidFill>
                  <a:schemeClr val="bg1"/>
                </a:solidFill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470D587-A6D5-4F2C-91BF-649D9D5502D0}"/>
              </a:ext>
            </a:extLst>
          </p:cNvPr>
          <p:cNvSpPr/>
          <p:nvPr/>
        </p:nvSpPr>
        <p:spPr>
          <a:xfrm>
            <a:off x="6666328" y="3417558"/>
            <a:ext cx="4293182" cy="597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3EBEB4FC-F642-4B22-812B-F08EA5AF112E}"/>
              </a:ext>
            </a:extLst>
          </p:cNvPr>
          <p:cNvSpPr/>
          <p:nvPr/>
        </p:nvSpPr>
        <p:spPr>
          <a:xfrm>
            <a:off x="6579784" y="4791304"/>
            <a:ext cx="4466271" cy="928022"/>
          </a:xfrm>
          <a:prstGeom prst="roundRect">
            <a:avLst>
              <a:gd name="adj" fmla="val 7053"/>
            </a:avLst>
          </a:prstGeom>
          <a:solidFill>
            <a:schemeClr val="tx1">
              <a:lumMod val="25000"/>
              <a:lumOff val="75000"/>
              <a:alpha val="20000"/>
            </a:schemeClr>
          </a:soli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00FED8C5-6F6B-4B92-A35D-78D60928AF62}"/>
              </a:ext>
            </a:extLst>
          </p:cNvPr>
          <p:cNvSpPr/>
          <p:nvPr/>
        </p:nvSpPr>
        <p:spPr>
          <a:xfrm>
            <a:off x="6776725" y="4628757"/>
            <a:ext cx="1921763" cy="32496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54000" rIns="108000" bIns="54000" rtlCol="0" anchor="ctr" anchorCtr="0">
            <a:spAutoFit/>
          </a:bodyPr>
          <a:lstStyle/>
          <a:p>
            <a:r>
              <a:rPr kumimoji="1" lang="en-US" altLang="zh-CN" sz="1200" b="1" dirty="0">
                <a:solidFill>
                  <a:schemeClr val="bg1"/>
                </a:solidFill>
                <a:cs typeface="+mn-ea"/>
                <a:sym typeface="+mn-lt"/>
              </a:rPr>
              <a:t>Supporting text here.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15E2C4D-20EE-4503-B1AC-148BA06A4E46}"/>
              </a:ext>
            </a:extLst>
          </p:cNvPr>
          <p:cNvSpPr/>
          <p:nvPr/>
        </p:nvSpPr>
        <p:spPr>
          <a:xfrm>
            <a:off x="6666328" y="4959399"/>
            <a:ext cx="4293182" cy="597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Theme color makes PPT more convenient to change. Adjust the spacing to adapt to Chinese typesetting, use the reference line in PPT……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7486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Use "Title Only" Layout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8</a:t>
            </a:fld>
            <a:endParaRPr lang="zh-CN" altLang="en-US">
              <a:cs typeface="+mn-ea"/>
              <a:sym typeface="+mn-lt"/>
            </a:endParaRPr>
          </a:p>
        </p:txBody>
      </p:sp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F5C3ECA0-EEEA-4726-8A80-DF5D50E827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0161918"/>
              </p:ext>
            </p:extLst>
          </p:nvPr>
        </p:nvGraphicFramePr>
        <p:xfrm>
          <a:off x="5197508" y="1012650"/>
          <a:ext cx="7834574" cy="522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521FD73F-5CB5-42B5-9049-63A0F4C92B7C}"/>
              </a:ext>
            </a:extLst>
          </p:cNvPr>
          <p:cNvSpPr txBox="1"/>
          <p:nvPr/>
        </p:nvSpPr>
        <p:spPr>
          <a:xfrm flipH="1">
            <a:off x="787997" y="4829433"/>
            <a:ext cx="4330649" cy="596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6800" rIns="180000" bIns="4680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altLang="zh-CN" sz="1400" b="1" dirty="0">
                <a:solidFill>
                  <a:schemeClr val="tx1"/>
                </a:solidFill>
                <a:cs typeface="+mn-ea"/>
                <a:sym typeface="+mn-lt"/>
              </a:rPr>
              <a:t>Supporting text here.</a:t>
            </a: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822C40B6-5C3C-4B16-A14D-7A2E84DB09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531411"/>
              </p:ext>
            </p:extLst>
          </p:nvPr>
        </p:nvGraphicFramePr>
        <p:xfrm>
          <a:off x="787999" y="2229756"/>
          <a:ext cx="4747098" cy="2287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CA3C669A-7F8E-4A6B-8932-12FA035F9AC3}"/>
              </a:ext>
            </a:extLst>
          </p:cNvPr>
          <p:cNvSpPr txBox="1"/>
          <p:nvPr/>
        </p:nvSpPr>
        <p:spPr>
          <a:xfrm flipH="1">
            <a:off x="866860" y="5398029"/>
            <a:ext cx="4251787" cy="525465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>
            <a:defPPr>
              <a:defRPr lang="zh-CN"/>
            </a:defPPr>
            <a:lvl1pPr marR="0" lvl="0" defTabSz="9137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defRPr kumimoji="0" sz="1000" b="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en-GB" dirty="0">
                <a:cs typeface="+mn-ea"/>
                <a:sym typeface="+mn-lt"/>
              </a:rPr>
              <a:t>Unified fonts make reading more </a:t>
            </a:r>
            <a:r>
              <a:rPr lang="en-GB" dirty="0" err="1">
                <a:cs typeface="+mn-ea"/>
                <a:sym typeface="+mn-lt"/>
              </a:rPr>
              <a:t>fluent.Copy</a:t>
            </a:r>
            <a:r>
              <a:rPr lang="en-GB" dirty="0">
                <a:cs typeface="+mn-ea"/>
                <a:sym typeface="+mn-lt"/>
              </a:rPr>
              <a:t> paste fonts. Choose the only </a:t>
            </a:r>
            <a:r>
              <a:rPr lang="en-GB" dirty="0" err="1">
                <a:cs typeface="+mn-ea"/>
                <a:sym typeface="+mn-lt"/>
              </a:rPr>
              <a:t>optio</a:t>
            </a:r>
            <a:r>
              <a:rPr lang="en-GB" dirty="0">
                <a:cs typeface="+mn-ea"/>
                <a:sym typeface="+mn-lt"/>
              </a:rPr>
              <a:t> to retain </a:t>
            </a:r>
            <a:r>
              <a:rPr lang="en-GB" dirty="0" err="1">
                <a:cs typeface="+mn-ea"/>
                <a:sym typeface="+mn-lt"/>
              </a:rPr>
              <a:t>text.Copy</a:t>
            </a:r>
            <a:r>
              <a:rPr lang="en-GB" dirty="0">
                <a:cs typeface="+mn-ea"/>
                <a:sym typeface="+mn-lt"/>
              </a:rPr>
              <a:t> paste  fonts.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784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736" y="2822830"/>
            <a:ext cx="5731164" cy="951057"/>
          </a:xfrm>
        </p:spPr>
        <p:txBody>
          <a:bodyPr/>
          <a:lstStyle/>
          <a:p>
            <a:r>
              <a:rPr lang="zh-CN" altLang="en-US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课程小结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87736" y="3773888"/>
            <a:ext cx="5731164" cy="262854"/>
          </a:xfrm>
        </p:spPr>
        <p:txBody>
          <a:bodyPr/>
          <a:lstStyle/>
          <a:p>
            <a:r>
              <a:rPr lang="en-GB" altLang="zh-CN" dirty="0">
                <a:solidFill>
                  <a:schemeClr val="accent1"/>
                </a:solidFill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9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728921B-BAB5-41FA-A376-CEBA321871A2}"/>
              </a:ext>
            </a:extLst>
          </p:cNvPr>
          <p:cNvSpPr txBox="1"/>
          <p:nvPr/>
        </p:nvSpPr>
        <p:spPr>
          <a:xfrm>
            <a:off x="1987394" y="2609386"/>
            <a:ext cx="2896839" cy="1718859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500" b="1" dirty="0">
                <a:solidFill>
                  <a:schemeClr val="accent2"/>
                </a:solidFill>
                <a:cs typeface="+mn-ea"/>
                <a:sym typeface="+mn-lt"/>
              </a:rPr>
              <a:t>03</a:t>
            </a:r>
            <a:endParaRPr lang="zh-CN" altLang="en-US" sz="115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08573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  <p:tag name="ISLIDE.THEME" val="#782110"/>
  <p:tag name="ISLIDE.TEMPLATE" val="583d87a6-f761-4da5-b6b1-13050fc0f9f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648510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620561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774522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798928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33405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03351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792081;"/>
</p:tagLst>
</file>

<file path=ppt/theme/theme1.xml><?xml version="1.0" encoding="utf-8"?>
<a:theme xmlns:a="http://schemas.openxmlformats.org/drawingml/2006/main" name="Designed by iSlide">
  <a:themeElements>
    <a:clrScheme name="iSlide VI标准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754FCF"/>
      </a:accent1>
      <a:accent2>
        <a:srgbClr val="FF6B42"/>
      </a:accent2>
      <a:accent3>
        <a:srgbClr val="FCAD44"/>
      </a:accent3>
      <a:accent4>
        <a:srgbClr val="828282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zv1majp5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Default.potx" id="{1D9758C4-BF53-48D5-9F51-21F468A6C710}" vid="{F0E1EFAF-5478-48F0-8152-DA9350739A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754FCF"/>
    </a:accent1>
    <a:accent2>
      <a:srgbClr val="FF6B42"/>
    </a:accent2>
    <a:accent3>
      <a:srgbClr val="FCAD44"/>
    </a:accent3>
    <a:accent4>
      <a:srgbClr val="828282"/>
    </a:accent4>
    <a:accent5>
      <a:srgbClr val="A5A5A5"/>
    </a:accent5>
    <a:accent6>
      <a:srgbClr val="C9C9C9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754FCF"/>
    </a:accent1>
    <a:accent2>
      <a:srgbClr val="FF6B42"/>
    </a:accent2>
    <a:accent3>
      <a:srgbClr val="FCAD44"/>
    </a:accent3>
    <a:accent4>
      <a:srgbClr val="828282"/>
    </a:accent4>
    <a:accent5>
      <a:srgbClr val="A5A5A5"/>
    </a:accent5>
    <a:accent6>
      <a:srgbClr val="C9C9C9"/>
    </a:accent6>
    <a:hlink>
      <a:srgbClr val="4472C4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754FCF"/>
    </a:accent1>
    <a:accent2>
      <a:srgbClr val="FF6B42"/>
    </a:accent2>
    <a:accent3>
      <a:srgbClr val="FCAD44"/>
    </a:accent3>
    <a:accent4>
      <a:srgbClr val="828282"/>
    </a:accent4>
    <a:accent5>
      <a:srgbClr val="A5A5A5"/>
    </a:accent5>
    <a:accent6>
      <a:srgbClr val="C9C9C9"/>
    </a:accent6>
    <a:hlink>
      <a:srgbClr val="4472C4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754FCF"/>
    </a:accent1>
    <a:accent2>
      <a:srgbClr val="FF6B42"/>
    </a:accent2>
    <a:accent3>
      <a:srgbClr val="FCAD44"/>
    </a:accent3>
    <a:accent4>
      <a:srgbClr val="828282"/>
    </a:accent4>
    <a:accent5>
      <a:srgbClr val="A5A5A5"/>
    </a:accent5>
    <a:accent6>
      <a:srgbClr val="C9C9C9"/>
    </a:accent6>
    <a:hlink>
      <a:srgbClr val="4472C4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754FCF"/>
    </a:accent1>
    <a:accent2>
      <a:srgbClr val="FF6B42"/>
    </a:accent2>
    <a:accent3>
      <a:srgbClr val="FCAD44"/>
    </a:accent3>
    <a:accent4>
      <a:srgbClr val="828282"/>
    </a:accent4>
    <a:accent5>
      <a:srgbClr val="A5A5A5"/>
    </a:accent5>
    <a:accent6>
      <a:srgbClr val="C9C9C9"/>
    </a:accent6>
    <a:hlink>
      <a:srgbClr val="4472C4"/>
    </a:hlink>
    <a:folHlink>
      <a:srgbClr val="BFBFB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934b4b-eba6-486d-bfc1-4b8e3fe39092" xsi:nil="true"/>
    <lcf76f155ced4ddcb4097134ff3c332f xmlns="0a5c0dea-e5d7-4228-9256-3793bb42faa5">
      <Terms xmlns="http://schemas.microsoft.com/office/infopath/2007/PartnerControls"/>
    </lcf76f155ced4ddcb4097134ff3c332f>
    <OneNoteFluid_FileOrder xmlns="0a5c0dea-e5d7-4228-9256-3793bb42fa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43A8EF62DE444B1FF07917E22EF72" ma:contentTypeVersion="15" ma:contentTypeDescription="Create a new document." ma:contentTypeScope="" ma:versionID="93a012c9a81027335424ba9f7b4858de">
  <xsd:schema xmlns:xsd="http://www.w3.org/2001/XMLSchema" xmlns:xs="http://www.w3.org/2001/XMLSchema" xmlns:p="http://schemas.microsoft.com/office/2006/metadata/properties" xmlns:ns2="0a5c0dea-e5d7-4228-9256-3793bb42faa5" xmlns:ns3="97934b4b-eba6-486d-bfc1-4b8e3fe39092" targetNamespace="http://schemas.microsoft.com/office/2006/metadata/properties" ma:root="true" ma:fieldsID="9a709ec72f4fcd18515a248f36769751" ns2:_="" ns3:_="">
    <xsd:import namespace="0a5c0dea-e5d7-4228-9256-3793bb42faa5"/>
    <xsd:import namespace="97934b4b-eba6-486d-bfc1-4b8e3fe39092"/>
    <xsd:element name="properties">
      <xsd:complexType>
        <xsd:sequence>
          <xsd:element name="documentManagement">
            <xsd:complexType>
              <xsd:all>
                <xsd:element ref="ns2:OneNoteFluid_FileOrder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c0dea-e5d7-4228-9256-3793bb42faa5" elementFormDefault="qualified">
    <xsd:import namespace="http://schemas.microsoft.com/office/2006/documentManagement/types"/>
    <xsd:import namespace="http://schemas.microsoft.com/office/infopath/2007/PartnerControls"/>
    <xsd:element name="OneNoteFluid_FileOrder" ma:index="8" nillable="true" ma:displayName="OneNoteFluid_FileOrder" ma:internalName="OneNoteFluid_FileOrder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34b4b-eba6-486d-bfc1-4b8e3fe39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885aa0b-334b-483f-9125-6409c6335a4b}" ma:internalName="TaxCatchAll" ma:showField="CatchAllData" ma:web="97934b4b-eba6-486d-bfc1-4b8e3fe39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F06F12-9A8F-46A0-A966-310182BA58D5}">
  <ds:schemaRefs>
    <ds:schemaRef ds:uri="http://schemas.microsoft.com/office/2006/metadata/properties"/>
    <ds:schemaRef ds:uri="http://schemas.microsoft.com/office/infopath/2007/PartnerControls"/>
    <ds:schemaRef ds:uri="97934b4b-eba6-486d-bfc1-4b8e3fe39092"/>
    <ds:schemaRef ds:uri="0a5c0dea-e5d7-4228-9256-3793bb42faa5"/>
  </ds:schemaRefs>
</ds:datastoreItem>
</file>

<file path=customXml/itemProps2.xml><?xml version="1.0" encoding="utf-8"?>
<ds:datastoreItem xmlns:ds="http://schemas.openxmlformats.org/officeDocument/2006/customXml" ds:itemID="{B4C50CE6-5D64-49C3-8200-B6428BA49A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2CE24D-EF9E-4F2E-8C8C-C78180B57B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c0dea-e5d7-4228-9256-3793bb42faa5"/>
    <ds:schemaRef ds:uri="97934b4b-eba6-486d-bfc1-4b8e3fe390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Seven</Template>
  <TotalTime>4</TotalTime>
  <Words>850</Words>
  <Application>Microsoft Office PowerPoint</Application>
  <PresentationFormat>宽屏</PresentationFormat>
  <Paragraphs>127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等线</vt:lpstr>
      <vt:lpstr>Arial</vt:lpstr>
      <vt:lpstr>Calibri</vt:lpstr>
      <vt:lpstr>Designed by iSlide</vt:lpstr>
      <vt:lpstr>PowerPoint 演示文稿</vt:lpstr>
      <vt:lpstr>PowerPoint 演示文稿</vt:lpstr>
      <vt:lpstr>课程描述</vt:lpstr>
      <vt:lpstr>Use "Title Only" Layout</vt:lpstr>
      <vt:lpstr>Use "Title Only" Layout</vt:lpstr>
      <vt:lpstr>课程要点</vt:lpstr>
      <vt:lpstr>Use "Title Only" Layout</vt:lpstr>
      <vt:lpstr>Use "Title Only" Layout</vt:lpstr>
      <vt:lpstr>课程小结</vt:lpstr>
      <vt:lpstr>Use "Title Only" Layout</vt:lpstr>
      <vt:lpstr>Use "Title Only" Layout</vt:lpstr>
      <vt:lpstr>课程作业</vt:lpstr>
      <vt:lpstr>Use "Title Only" Layout</vt:lpstr>
      <vt:lpstr>Use "Title Only" Layout</vt:lpstr>
      <vt:lpstr>PowerPoint 演示文稿</vt:lpstr>
    </vt:vector>
  </TitlesOfParts>
  <Manager>iSlide</Manager>
  <Company>iSlide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Seven</dc:creator>
  <cp:lastModifiedBy>Zheng Zhou (zhong ruan guo ji(shang hai)ke)</cp:lastModifiedBy>
  <cp:revision>3</cp:revision>
  <cp:lastPrinted>2022-05-04T16:00:00Z</cp:lastPrinted>
  <dcterms:created xsi:type="dcterms:W3CDTF">2022-05-04T16:00:00Z</dcterms:created>
  <dcterms:modified xsi:type="dcterms:W3CDTF">2022-10-14T11:51:23Z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EMPLATE">
    <vt:lpwstr>583d87a6-f761-4da5-b6b1-13050fc0f9f1</vt:lpwstr>
  </property>
  <property fmtid="{D5CDD505-2E9C-101B-9397-08002B2CF9AE}" pid="3" name="ContentTypeId">
    <vt:lpwstr>0x010100D1443A8EF62DE444B1FF07917E22EF72</vt:lpwstr>
  </property>
</Properties>
</file>